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15"/>
  </p:notesMasterIdLst>
  <p:handoutMasterIdLst>
    <p:handoutMasterId r:id="rId16"/>
  </p:handoutMasterIdLst>
  <p:sldIdLst>
    <p:sldId id="580" r:id="rId2"/>
    <p:sldId id="529" r:id="rId3"/>
    <p:sldId id="436" r:id="rId4"/>
    <p:sldId id="530" r:id="rId5"/>
    <p:sldId id="552" r:id="rId6"/>
    <p:sldId id="561" r:id="rId7"/>
    <p:sldId id="558" r:id="rId8"/>
    <p:sldId id="559" r:id="rId9"/>
    <p:sldId id="560" r:id="rId10"/>
    <p:sldId id="557" r:id="rId11"/>
    <p:sldId id="547" r:id="rId12"/>
    <p:sldId id="548" r:id="rId13"/>
    <p:sldId id="549" r:id="rId14"/>
  </p:sldIdLst>
  <p:sldSz cx="9144000" cy="6858000" type="screen4x3"/>
  <p:notesSz cx="70485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441" autoAdjust="0"/>
  </p:normalViewPr>
  <p:slideViewPr>
    <p:cSldViewPr>
      <p:cViewPr varScale="1">
        <p:scale>
          <a:sx n="91" d="100"/>
          <a:sy n="91" d="100"/>
        </p:scale>
        <p:origin x="13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8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27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8" tIns="46579" rIns="93158" bIns="46579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5738" y="0"/>
            <a:ext cx="30527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8" tIns="46579" rIns="93158" bIns="46579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2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527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8" tIns="46579" rIns="93158" bIns="46579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2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5738" y="8832850"/>
            <a:ext cx="30527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8" tIns="46579" rIns="93158" bIns="46579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6F65944F-2DC5-4FDF-9E3E-691A3B3C69D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27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8" tIns="46579" rIns="93158" bIns="46579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527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8" tIns="46579" rIns="93158" bIns="46579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8563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9800" y="4416425"/>
            <a:ext cx="51689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8" tIns="46579" rIns="93158" bIns="465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527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8" tIns="46579" rIns="93158" bIns="46579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32850"/>
            <a:ext cx="30527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8" tIns="46579" rIns="93158" bIns="46579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1379707B-C8CE-472E-8F0E-41E10376E7A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6.bin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7.bin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8.bin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2DA6CC1-65AA-4B98-878C-6CFF10107BAF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DD9C49B-FAE6-4B1E-8505-BF3C14FD74C0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  <p:sp>
        <p:nvSpPr>
          <p:cNvPr id="7172" name="Rectangle 2"/>
          <p:cNvSpPr>
            <a:spLocks noChangeArrowheads="1"/>
          </p:cNvSpPr>
          <p:nvPr/>
        </p:nvSpPr>
        <p:spPr bwMode="auto">
          <a:xfrm>
            <a:off x="3995738" y="0"/>
            <a:ext cx="305276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0" y="8831263"/>
            <a:ext cx="3052763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4" name="Rectangle 4"/>
          <p:cNvSpPr>
            <a:spLocks noChangeArrowheads="1"/>
          </p:cNvSpPr>
          <p:nvPr/>
        </p:nvSpPr>
        <p:spPr bwMode="auto">
          <a:xfrm>
            <a:off x="0" y="0"/>
            <a:ext cx="3052763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5" name="Rectangle 5"/>
          <p:cNvSpPr>
            <a:spLocks noChangeArrowheads="1"/>
          </p:cNvSpPr>
          <p:nvPr/>
        </p:nvSpPr>
        <p:spPr bwMode="auto">
          <a:xfrm>
            <a:off x="3995738" y="0"/>
            <a:ext cx="305276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6" name="Rectangle 6"/>
          <p:cNvSpPr>
            <a:spLocks noChangeArrowheads="1"/>
          </p:cNvSpPr>
          <p:nvPr/>
        </p:nvSpPr>
        <p:spPr bwMode="auto">
          <a:xfrm>
            <a:off x="0" y="8831263"/>
            <a:ext cx="3052763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7" name="Rectangle 7"/>
          <p:cNvSpPr>
            <a:spLocks noChangeArrowheads="1"/>
          </p:cNvSpPr>
          <p:nvPr/>
        </p:nvSpPr>
        <p:spPr bwMode="auto">
          <a:xfrm>
            <a:off x="0" y="0"/>
            <a:ext cx="3052763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8" name="Rectangle 8"/>
          <p:cNvSpPr>
            <a:spLocks noChangeArrowheads="1"/>
          </p:cNvSpPr>
          <p:nvPr/>
        </p:nvSpPr>
        <p:spPr bwMode="auto">
          <a:xfrm>
            <a:off x="3995738" y="0"/>
            <a:ext cx="305276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9" name="Rectangle 9"/>
          <p:cNvSpPr>
            <a:spLocks noChangeArrowheads="1"/>
          </p:cNvSpPr>
          <p:nvPr/>
        </p:nvSpPr>
        <p:spPr bwMode="auto">
          <a:xfrm>
            <a:off x="0" y="8831263"/>
            <a:ext cx="3052763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80" name="Rectangle 10"/>
          <p:cNvSpPr>
            <a:spLocks noChangeArrowheads="1"/>
          </p:cNvSpPr>
          <p:nvPr/>
        </p:nvSpPr>
        <p:spPr bwMode="auto">
          <a:xfrm>
            <a:off x="0" y="0"/>
            <a:ext cx="3052763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81" name="Rectangle 11"/>
          <p:cNvSpPr>
            <a:spLocks noChangeArrowheads="1"/>
          </p:cNvSpPr>
          <p:nvPr/>
        </p:nvSpPr>
        <p:spPr bwMode="auto">
          <a:xfrm>
            <a:off x="3995738" y="0"/>
            <a:ext cx="305276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82" name="Rectangle 12"/>
          <p:cNvSpPr>
            <a:spLocks noChangeArrowheads="1"/>
          </p:cNvSpPr>
          <p:nvPr/>
        </p:nvSpPr>
        <p:spPr bwMode="auto">
          <a:xfrm>
            <a:off x="0" y="8831263"/>
            <a:ext cx="3052763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83" name="Rectangle 13"/>
          <p:cNvSpPr>
            <a:spLocks noChangeArrowheads="1"/>
          </p:cNvSpPr>
          <p:nvPr/>
        </p:nvSpPr>
        <p:spPr bwMode="auto">
          <a:xfrm>
            <a:off x="0" y="0"/>
            <a:ext cx="3052763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84" name="Rectangle 14"/>
          <p:cNvSpPr>
            <a:spLocks noChangeArrowheads="1"/>
          </p:cNvSpPr>
          <p:nvPr/>
        </p:nvSpPr>
        <p:spPr bwMode="auto">
          <a:xfrm>
            <a:off x="3995738" y="0"/>
            <a:ext cx="305276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85" name="Rectangle 15"/>
          <p:cNvSpPr>
            <a:spLocks noChangeArrowheads="1"/>
          </p:cNvSpPr>
          <p:nvPr/>
        </p:nvSpPr>
        <p:spPr bwMode="auto">
          <a:xfrm>
            <a:off x="0" y="8831263"/>
            <a:ext cx="3052763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86" name="Rectangle 16"/>
          <p:cNvSpPr>
            <a:spLocks noChangeArrowheads="1"/>
          </p:cNvSpPr>
          <p:nvPr/>
        </p:nvSpPr>
        <p:spPr bwMode="auto">
          <a:xfrm>
            <a:off x="0" y="0"/>
            <a:ext cx="3052763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87" name="Rectangle 1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21088" y="88900"/>
            <a:ext cx="3338512" cy="2503488"/>
          </a:xfrm>
          <a:solidFill>
            <a:srgbClr val="FFFFFF"/>
          </a:solidFill>
          <a:ln/>
        </p:spPr>
      </p:sp>
      <p:graphicFrame>
        <p:nvGraphicFramePr>
          <p:cNvPr id="7170" name="Object 18"/>
          <p:cNvGraphicFramePr>
            <a:graphicFrameLocks/>
          </p:cNvGraphicFramePr>
          <p:nvPr/>
        </p:nvGraphicFramePr>
        <p:xfrm>
          <a:off x="493713" y="3019425"/>
          <a:ext cx="5934075" cy="889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Document" r:id="rId4" imgW="5837040" imgH="8753400" progId="Word.Document.8">
                  <p:embed/>
                </p:oleObj>
              </mc:Choice>
              <mc:Fallback>
                <p:oleObj name="Document" r:id="rId4" imgW="5837040" imgH="8753400" progId="Word.Document.8">
                  <p:embed/>
                  <p:pic>
                    <p:nvPicPr>
                      <p:cNvPr id="0" name="Object 1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713" y="3019425"/>
                        <a:ext cx="5934075" cy="889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2E3269E-ADA2-4452-99C1-E2AB3E5F32B1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3995738" y="0"/>
            <a:ext cx="305276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7" name="Rectangle 3"/>
          <p:cNvSpPr>
            <a:spLocks noChangeArrowheads="1"/>
          </p:cNvSpPr>
          <p:nvPr/>
        </p:nvSpPr>
        <p:spPr bwMode="auto">
          <a:xfrm>
            <a:off x="0" y="8831263"/>
            <a:ext cx="3052763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0" y="0"/>
            <a:ext cx="3052763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3995738" y="0"/>
            <a:ext cx="305276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0" y="8831263"/>
            <a:ext cx="3052763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1" name="Rectangle 7"/>
          <p:cNvSpPr>
            <a:spLocks noChangeArrowheads="1"/>
          </p:cNvSpPr>
          <p:nvPr/>
        </p:nvSpPr>
        <p:spPr bwMode="auto">
          <a:xfrm>
            <a:off x="0" y="0"/>
            <a:ext cx="3052763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2" name="Rectangle 8"/>
          <p:cNvSpPr>
            <a:spLocks noChangeArrowheads="1"/>
          </p:cNvSpPr>
          <p:nvPr/>
        </p:nvSpPr>
        <p:spPr bwMode="auto">
          <a:xfrm>
            <a:off x="3995738" y="0"/>
            <a:ext cx="305276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3" name="Rectangle 9"/>
          <p:cNvSpPr>
            <a:spLocks noChangeArrowheads="1"/>
          </p:cNvSpPr>
          <p:nvPr/>
        </p:nvSpPr>
        <p:spPr bwMode="auto">
          <a:xfrm>
            <a:off x="0" y="8831263"/>
            <a:ext cx="3052763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4" name="Rectangle 10"/>
          <p:cNvSpPr>
            <a:spLocks noChangeArrowheads="1"/>
          </p:cNvSpPr>
          <p:nvPr/>
        </p:nvSpPr>
        <p:spPr bwMode="auto">
          <a:xfrm>
            <a:off x="0" y="0"/>
            <a:ext cx="3052763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5" name="Rectangle 11"/>
          <p:cNvSpPr>
            <a:spLocks noChangeArrowheads="1"/>
          </p:cNvSpPr>
          <p:nvPr/>
        </p:nvSpPr>
        <p:spPr bwMode="auto">
          <a:xfrm>
            <a:off x="3995738" y="0"/>
            <a:ext cx="305276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6" name="Rectangle 12"/>
          <p:cNvSpPr>
            <a:spLocks noChangeArrowheads="1"/>
          </p:cNvSpPr>
          <p:nvPr/>
        </p:nvSpPr>
        <p:spPr bwMode="auto">
          <a:xfrm>
            <a:off x="0" y="8831263"/>
            <a:ext cx="3052763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7" name="Rectangle 13"/>
          <p:cNvSpPr>
            <a:spLocks noChangeArrowheads="1"/>
          </p:cNvSpPr>
          <p:nvPr/>
        </p:nvSpPr>
        <p:spPr bwMode="auto">
          <a:xfrm>
            <a:off x="0" y="0"/>
            <a:ext cx="3052763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8" name="Rectangle 14"/>
          <p:cNvSpPr>
            <a:spLocks noChangeArrowheads="1"/>
          </p:cNvSpPr>
          <p:nvPr/>
        </p:nvSpPr>
        <p:spPr bwMode="auto">
          <a:xfrm>
            <a:off x="3995738" y="0"/>
            <a:ext cx="305276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9" name="Rectangle 15"/>
          <p:cNvSpPr>
            <a:spLocks noChangeArrowheads="1"/>
          </p:cNvSpPr>
          <p:nvPr/>
        </p:nvSpPr>
        <p:spPr bwMode="auto">
          <a:xfrm>
            <a:off x="0" y="8831263"/>
            <a:ext cx="3052763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0" name="Rectangle 16"/>
          <p:cNvSpPr>
            <a:spLocks noChangeArrowheads="1"/>
          </p:cNvSpPr>
          <p:nvPr/>
        </p:nvSpPr>
        <p:spPr bwMode="auto">
          <a:xfrm>
            <a:off x="0" y="0"/>
            <a:ext cx="3052763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1" name="Rectangle 1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21088" y="88900"/>
            <a:ext cx="3338512" cy="2503488"/>
          </a:xfrm>
          <a:solidFill>
            <a:srgbClr val="FFFFFF"/>
          </a:solidFill>
          <a:ln/>
        </p:spPr>
      </p:sp>
      <p:graphicFrame>
        <p:nvGraphicFramePr>
          <p:cNvPr id="8194" name="Object 18"/>
          <p:cNvGraphicFramePr>
            <a:graphicFrameLocks/>
          </p:cNvGraphicFramePr>
          <p:nvPr/>
        </p:nvGraphicFramePr>
        <p:xfrm>
          <a:off x="500063" y="3252788"/>
          <a:ext cx="5880100" cy="880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Document" r:id="rId4" imgW="5846400" imgH="8755200" progId="Word.Document.8">
                  <p:embed/>
                </p:oleObj>
              </mc:Choice>
              <mc:Fallback>
                <p:oleObj name="Document" r:id="rId4" imgW="5846400" imgH="8755200" progId="Word.Document.8">
                  <p:embed/>
                  <p:pic>
                    <p:nvPicPr>
                      <p:cNvPr id="0" name="Object 1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3252788"/>
                        <a:ext cx="5880100" cy="880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66B8245-4150-469B-BDEF-1FF2F1B09ED4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3995738" y="0"/>
            <a:ext cx="305276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0" y="8831263"/>
            <a:ext cx="3052763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0" y="0"/>
            <a:ext cx="3052763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3" name="Rectangle 5"/>
          <p:cNvSpPr>
            <a:spLocks noChangeArrowheads="1"/>
          </p:cNvSpPr>
          <p:nvPr/>
        </p:nvSpPr>
        <p:spPr bwMode="auto">
          <a:xfrm>
            <a:off x="3995738" y="0"/>
            <a:ext cx="305276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4" name="Rectangle 6"/>
          <p:cNvSpPr>
            <a:spLocks noChangeArrowheads="1"/>
          </p:cNvSpPr>
          <p:nvPr/>
        </p:nvSpPr>
        <p:spPr bwMode="auto">
          <a:xfrm>
            <a:off x="0" y="8831263"/>
            <a:ext cx="3052763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5" name="Rectangle 7"/>
          <p:cNvSpPr>
            <a:spLocks noChangeArrowheads="1"/>
          </p:cNvSpPr>
          <p:nvPr/>
        </p:nvSpPr>
        <p:spPr bwMode="auto">
          <a:xfrm>
            <a:off x="0" y="0"/>
            <a:ext cx="3052763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6" name="Rectangle 8"/>
          <p:cNvSpPr>
            <a:spLocks noChangeArrowheads="1"/>
          </p:cNvSpPr>
          <p:nvPr/>
        </p:nvSpPr>
        <p:spPr bwMode="auto">
          <a:xfrm>
            <a:off x="3995738" y="0"/>
            <a:ext cx="305276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7" name="Rectangle 9"/>
          <p:cNvSpPr>
            <a:spLocks noChangeArrowheads="1"/>
          </p:cNvSpPr>
          <p:nvPr/>
        </p:nvSpPr>
        <p:spPr bwMode="auto">
          <a:xfrm>
            <a:off x="0" y="8831263"/>
            <a:ext cx="3052763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8" name="Rectangle 10"/>
          <p:cNvSpPr>
            <a:spLocks noChangeArrowheads="1"/>
          </p:cNvSpPr>
          <p:nvPr/>
        </p:nvSpPr>
        <p:spPr bwMode="auto">
          <a:xfrm>
            <a:off x="0" y="0"/>
            <a:ext cx="3052763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9" name="Rectangle 11"/>
          <p:cNvSpPr>
            <a:spLocks noChangeArrowheads="1"/>
          </p:cNvSpPr>
          <p:nvPr/>
        </p:nvSpPr>
        <p:spPr bwMode="auto">
          <a:xfrm>
            <a:off x="3995738" y="0"/>
            <a:ext cx="305276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30" name="Rectangle 12"/>
          <p:cNvSpPr>
            <a:spLocks noChangeArrowheads="1"/>
          </p:cNvSpPr>
          <p:nvPr/>
        </p:nvSpPr>
        <p:spPr bwMode="auto">
          <a:xfrm>
            <a:off x="0" y="8831263"/>
            <a:ext cx="3052763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31" name="Rectangle 13"/>
          <p:cNvSpPr>
            <a:spLocks noChangeArrowheads="1"/>
          </p:cNvSpPr>
          <p:nvPr/>
        </p:nvSpPr>
        <p:spPr bwMode="auto">
          <a:xfrm>
            <a:off x="0" y="0"/>
            <a:ext cx="3052763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32" name="Rectangle 14"/>
          <p:cNvSpPr>
            <a:spLocks noChangeArrowheads="1"/>
          </p:cNvSpPr>
          <p:nvPr/>
        </p:nvSpPr>
        <p:spPr bwMode="auto">
          <a:xfrm>
            <a:off x="3995738" y="0"/>
            <a:ext cx="305276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33" name="Rectangle 15"/>
          <p:cNvSpPr>
            <a:spLocks noChangeArrowheads="1"/>
          </p:cNvSpPr>
          <p:nvPr/>
        </p:nvSpPr>
        <p:spPr bwMode="auto">
          <a:xfrm>
            <a:off x="0" y="8831263"/>
            <a:ext cx="3052763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34" name="Rectangle 16"/>
          <p:cNvSpPr>
            <a:spLocks noChangeArrowheads="1"/>
          </p:cNvSpPr>
          <p:nvPr/>
        </p:nvSpPr>
        <p:spPr bwMode="auto">
          <a:xfrm>
            <a:off x="0" y="0"/>
            <a:ext cx="3052763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35" name="Rectangle 1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21088" y="88900"/>
            <a:ext cx="3338512" cy="2503488"/>
          </a:xfrm>
          <a:solidFill>
            <a:srgbClr val="FFFFFF"/>
          </a:solidFill>
          <a:ln/>
        </p:spPr>
      </p:sp>
      <p:graphicFrame>
        <p:nvGraphicFramePr>
          <p:cNvPr id="9218" name="Object 18"/>
          <p:cNvGraphicFramePr>
            <a:graphicFrameLocks/>
          </p:cNvGraphicFramePr>
          <p:nvPr/>
        </p:nvGraphicFramePr>
        <p:xfrm>
          <a:off x="503238" y="3241675"/>
          <a:ext cx="5934075" cy="889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Document" r:id="rId4" imgW="5837040" imgH="8753400" progId="Word.Document.8">
                  <p:embed/>
                </p:oleObj>
              </mc:Choice>
              <mc:Fallback>
                <p:oleObj name="Document" r:id="rId4" imgW="5837040" imgH="8753400" progId="Word.Document.8">
                  <p:embed/>
                  <p:pic>
                    <p:nvPicPr>
                      <p:cNvPr id="0" name="Object 1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3241675"/>
                        <a:ext cx="5934075" cy="889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C50E31E-C9C9-472D-B658-41FC1401F13E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  <p:sp>
        <p:nvSpPr>
          <p:cNvPr id="55299" name="Rectangle 2"/>
          <p:cNvSpPr>
            <a:spLocks noChangeArrowheads="1"/>
          </p:cNvSpPr>
          <p:nvPr/>
        </p:nvSpPr>
        <p:spPr bwMode="auto">
          <a:xfrm>
            <a:off x="3995738" y="0"/>
            <a:ext cx="305276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00" name="Rectangle 3"/>
          <p:cNvSpPr>
            <a:spLocks noChangeArrowheads="1"/>
          </p:cNvSpPr>
          <p:nvPr/>
        </p:nvSpPr>
        <p:spPr bwMode="auto">
          <a:xfrm>
            <a:off x="0" y="8832850"/>
            <a:ext cx="30527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01" name="Rectangle 4"/>
          <p:cNvSpPr>
            <a:spLocks noChangeArrowheads="1"/>
          </p:cNvSpPr>
          <p:nvPr/>
        </p:nvSpPr>
        <p:spPr bwMode="auto">
          <a:xfrm>
            <a:off x="0" y="0"/>
            <a:ext cx="30527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02" name="Rectangle 5"/>
          <p:cNvSpPr>
            <a:spLocks noChangeArrowheads="1"/>
          </p:cNvSpPr>
          <p:nvPr/>
        </p:nvSpPr>
        <p:spPr bwMode="auto">
          <a:xfrm>
            <a:off x="3995738" y="0"/>
            <a:ext cx="305276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03" name="Rectangle 6"/>
          <p:cNvSpPr>
            <a:spLocks noChangeArrowheads="1"/>
          </p:cNvSpPr>
          <p:nvPr/>
        </p:nvSpPr>
        <p:spPr bwMode="auto">
          <a:xfrm>
            <a:off x="0" y="8832850"/>
            <a:ext cx="30527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04" name="Rectangle 7"/>
          <p:cNvSpPr>
            <a:spLocks noChangeArrowheads="1"/>
          </p:cNvSpPr>
          <p:nvPr/>
        </p:nvSpPr>
        <p:spPr bwMode="auto">
          <a:xfrm>
            <a:off x="0" y="0"/>
            <a:ext cx="30527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05" name="Rectangle 8"/>
          <p:cNvSpPr>
            <a:spLocks noChangeArrowheads="1"/>
          </p:cNvSpPr>
          <p:nvPr/>
        </p:nvSpPr>
        <p:spPr bwMode="auto">
          <a:xfrm>
            <a:off x="3995738" y="0"/>
            <a:ext cx="305276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06" name="Rectangle 9"/>
          <p:cNvSpPr>
            <a:spLocks noChangeArrowheads="1"/>
          </p:cNvSpPr>
          <p:nvPr/>
        </p:nvSpPr>
        <p:spPr bwMode="auto">
          <a:xfrm>
            <a:off x="0" y="8832850"/>
            <a:ext cx="30527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07" name="Rectangle 10"/>
          <p:cNvSpPr>
            <a:spLocks noChangeArrowheads="1"/>
          </p:cNvSpPr>
          <p:nvPr/>
        </p:nvSpPr>
        <p:spPr bwMode="auto">
          <a:xfrm>
            <a:off x="0" y="0"/>
            <a:ext cx="30527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08" name="Rectangle 11"/>
          <p:cNvSpPr>
            <a:spLocks noChangeArrowheads="1"/>
          </p:cNvSpPr>
          <p:nvPr/>
        </p:nvSpPr>
        <p:spPr bwMode="auto">
          <a:xfrm>
            <a:off x="3995738" y="0"/>
            <a:ext cx="305276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09" name="Rectangle 12"/>
          <p:cNvSpPr>
            <a:spLocks noChangeArrowheads="1"/>
          </p:cNvSpPr>
          <p:nvPr/>
        </p:nvSpPr>
        <p:spPr bwMode="auto">
          <a:xfrm>
            <a:off x="0" y="8832850"/>
            <a:ext cx="30527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10" name="Rectangle 13"/>
          <p:cNvSpPr>
            <a:spLocks noChangeArrowheads="1"/>
          </p:cNvSpPr>
          <p:nvPr/>
        </p:nvSpPr>
        <p:spPr bwMode="auto">
          <a:xfrm>
            <a:off x="0" y="0"/>
            <a:ext cx="30527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11" name="Rectangle 14"/>
          <p:cNvSpPr>
            <a:spLocks noChangeArrowheads="1"/>
          </p:cNvSpPr>
          <p:nvPr/>
        </p:nvSpPr>
        <p:spPr bwMode="auto">
          <a:xfrm>
            <a:off x="3995738" y="0"/>
            <a:ext cx="305276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12" name="Rectangle 15"/>
          <p:cNvSpPr>
            <a:spLocks noChangeArrowheads="1"/>
          </p:cNvSpPr>
          <p:nvPr/>
        </p:nvSpPr>
        <p:spPr bwMode="auto">
          <a:xfrm>
            <a:off x="0" y="8832850"/>
            <a:ext cx="30527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13" name="Rectangle 16"/>
          <p:cNvSpPr>
            <a:spLocks noChangeArrowheads="1"/>
          </p:cNvSpPr>
          <p:nvPr/>
        </p:nvSpPr>
        <p:spPr bwMode="auto">
          <a:xfrm>
            <a:off x="0" y="0"/>
            <a:ext cx="30527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14" name="Rectangle 1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21088" y="88900"/>
            <a:ext cx="3340100" cy="2505075"/>
          </a:xfrm>
          <a:ln w="12700" cap="flat">
            <a:solidFill>
              <a:schemeClr val="tx1"/>
            </a:solidFill>
          </a:ln>
        </p:spPr>
      </p:sp>
      <p:sp>
        <p:nvSpPr>
          <p:cNvPr id="55315" name="Rectangle 18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400" b="1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56BD585-667D-41F9-926E-AF8805736EBB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19AE755-FD19-4BF5-8868-17AFDBADEC66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696913"/>
            <a:ext cx="4648200" cy="34861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48C8C21-8CDE-40A2-8259-D107C7CBA213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696913"/>
            <a:ext cx="4648200" cy="348615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4416425"/>
            <a:ext cx="56388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9860D01-545B-4248-B649-7B160F9580C2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703263"/>
            <a:ext cx="4630738" cy="347345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44A35DF-26E0-4ED5-BB3B-5D31784CCE1E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703263"/>
            <a:ext cx="4630738" cy="347345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3D958CA-3548-4DC8-B02D-F493983140FE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703263"/>
            <a:ext cx="4630738" cy="347345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4D69BD5-6600-4B7C-810F-96D7F18A3EC2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696913"/>
            <a:ext cx="4648200" cy="348615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E2849AE4-4668-410F-A4D5-5F8431BE28B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3113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D7B1025-9BFC-40BF-9C12-BF8477FFA3F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0713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D7B1025-9BFC-40BF-9C12-BF8477FFA3F1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6500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D7B1025-9BFC-40BF-9C12-BF8477FFA3F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2234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D7B1025-9BFC-40BF-9C12-BF8477FFA3F1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4448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D7B1025-9BFC-40BF-9C12-BF8477FFA3F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8545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4770-6175-42FB-A648-7F4EAFE4440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0281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AE227-BCC2-4DE0-B08D-DCD867034D8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1126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8DAC7-A6C5-4CE8-85DC-C55EC154EA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6095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32D8-189C-4760-B3DA-9294647E4A0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5994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460B71B-6681-449F-8941-9AD574085F0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8520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27CD235-6905-44E2-8D4A-9FAEB56C62D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0139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01F40A0A-3F49-4350-925C-4EE63FB0791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7718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58B2-30BA-44D3-8797-0F66C335C96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8754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A8AC-7B36-406B-BD68-115BD4B02F2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9257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3B2AE-5D90-499B-8541-3075CC145FD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0441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5241B4A-C3E6-41CF-B7F8-69FB9F1CA52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491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D7B1025-9BFC-40BF-9C12-BF8477FFA3F1}" type="slidenum">
              <a:rPr lang="en-US" altLang="en-US" smtClean="0"/>
              <a:pPr/>
              <a:t>‹#›</a:t>
            </a:fld>
            <a:endParaRPr lang="en-US" altLang="en-US"/>
          </a:p>
        </p:txBody>
      </p:sp>
      <p:grpSp>
        <p:nvGrpSpPr>
          <p:cNvPr id="34" name="Group 7"/>
          <p:cNvGrpSpPr>
            <a:grpSpLocks/>
          </p:cNvGrpSpPr>
          <p:nvPr userDrawn="1"/>
        </p:nvGrpSpPr>
        <p:grpSpPr bwMode="auto">
          <a:xfrm>
            <a:off x="76200" y="85725"/>
            <a:ext cx="8942388" cy="6627813"/>
            <a:chOff x="48" y="54"/>
            <a:chExt cx="5633" cy="4175"/>
          </a:xfrm>
        </p:grpSpPr>
        <p:grpSp>
          <p:nvGrpSpPr>
            <p:cNvPr id="35" name="Group 8"/>
            <p:cNvGrpSpPr>
              <a:grpSpLocks/>
            </p:cNvGrpSpPr>
            <p:nvPr/>
          </p:nvGrpSpPr>
          <p:grpSpPr bwMode="auto">
            <a:xfrm>
              <a:off x="48" y="54"/>
              <a:ext cx="5633" cy="4175"/>
              <a:chOff x="48" y="54"/>
              <a:chExt cx="5633" cy="4175"/>
            </a:xfrm>
          </p:grpSpPr>
          <p:grpSp>
            <p:nvGrpSpPr>
              <p:cNvPr id="64" name="Group 9"/>
              <p:cNvGrpSpPr>
                <a:grpSpLocks/>
              </p:cNvGrpSpPr>
              <p:nvPr/>
            </p:nvGrpSpPr>
            <p:grpSpPr bwMode="auto">
              <a:xfrm>
                <a:off x="48" y="54"/>
                <a:ext cx="684" cy="1013"/>
                <a:chOff x="48" y="54"/>
                <a:chExt cx="684" cy="1013"/>
              </a:xfrm>
            </p:grpSpPr>
            <p:grpSp>
              <p:nvGrpSpPr>
                <p:cNvPr id="122" name="Group 10"/>
                <p:cNvGrpSpPr>
                  <a:grpSpLocks/>
                </p:cNvGrpSpPr>
                <p:nvPr/>
              </p:nvGrpSpPr>
              <p:grpSpPr bwMode="auto">
                <a:xfrm>
                  <a:off x="48" y="54"/>
                  <a:ext cx="684" cy="60"/>
                  <a:chOff x="48" y="54"/>
                  <a:chExt cx="684" cy="60"/>
                </a:xfrm>
              </p:grpSpPr>
              <p:sp>
                <p:nvSpPr>
                  <p:cNvPr id="172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48" y="54"/>
                    <a:ext cx="52" cy="60"/>
                  </a:xfrm>
                  <a:prstGeom prst="rect">
                    <a:avLst/>
                  </a:prstGeom>
                  <a:solidFill>
                    <a:srgbClr val="000080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73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174" y="54"/>
                    <a:ext cx="51" cy="60"/>
                  </a:xfrm>
                  <a:prstGeom prst="rect">
                    <a:avLst/>
                  </a:prstGeom>
                  <a:solidFill>
                    <a:srgbClr val="000080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74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301" y="54"/>
                    <a:ext cx="51" cy="60"/>
                  </a:xfrm>
                  <a:prstGeom prst="rect">
                    <a:avLst/>
                  </a:prstGeom>
                  <a:solidFill>
                    <a:srgbClr val="000080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75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427" y="54"/>
                    <a:ext cx="52" cy="60"/>
                  </a:xfrm>
                  <a:prstGeom prst="rect">
                    <a:avLst/>
                  </a:prstGeom>
                  <a:solidFill>
                    <a:srgbClr val="000080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76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553" y="54"/>
                    <a:ext cx="52" cy="60"/>
                  </a:xfrm>
                  <a:prstGeom prst="rect">
                    <a:avLst/>
                  </a:prstGeom>
                  <a:solidFill>
                    <a:srgbClr val="000080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77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680" y="54"/>
                    <a:ext cx="52" cy="60"/>
                  </a:xfrm>
                  <a:prstGeom prst="rect">
                    <a:avLst/>
                  </a:prstGeom>
                  <a:solidFill>
                    <a:srgbClr val="000080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23" name="Group 17"/>
                <p:cNvGrpSpPr>
                  <a:grpSpLocks/>
                </p:cNvGrpSpPr>
                <p:nvPr/>
              </p:nvGrpSpPr>
              <p:grpSpPr bwMode="auto">
                <a:xfrm>
                  <a:off x="48" y="188"/>
                  <a:ext cx="684" cy="60"/>
                  <a:chOff x="48" y="188"/>
                  <a:chExt cx="684" cy="60"/>
                </a:xfrm>
              </p:grpSpPr>
              <p:sp>
                <p:nvSpPr>
                  <p:cNvPr id="166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48" y="188"/>
                    <a:ext cx="52" cy="60"/>
                  </a:xfrm>
                  <a:prstGeom prst="rect">
                    <a:avLst/>
                  </a:prstGeom>
                  <a:solidFill>
                    <a:srgbClr val="0000FF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67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174" y="188"/>
                    <a:ext cx="51" cy="60"/>
                  </a:xfrm>
                  <a:prstGeom prst="rect">
                    <a:avLst/>
                  </a:prstGeom>
                  <a:solidFill>
                    <a:srgbClr val="0000FF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68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301" y="188"/>
                    <a:ext cx="51" cy="60"/>
                  </a:xfrm>
                  <a:prstGeom prst="rect">
                    <a:avLst/>
                  </a:prstGeom>
                  <a:solidFill>
                    <a:srgbClr val="0000FF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69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427" y="188"/>
                    <a:ext cx="52" cy="60"/>
                  </a:xfrm>
                  <a:prstGeom prst="rect">
                    <a:avLst/>
                  </a:prstGeom>
                  <a:solidFill>
                    <a:srgbClr val="0000FF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70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553" y="188"/>
                    <a:ext cx="52" cy="60"/>
                  </a:xfrm>
                  <a:prstGeom prst="rect">
                    <a:avLst/>
                  </a:prstGeom>
                  <a:solidFill>
                    <a:srgbClr val="0000FF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71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680" y="188"/>
                    <a:ext cx="52" cy="60"/>
                  </a:xfrm>
                  <a:prstGeom prst="rect">
                    <a:avLst/>
                  </a:prstGeom>
                  <a:solidFill>
                    <a:srgbClr val="0000FF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24" name="Group 24"/>
                <p:cNvGrpSpPr>
                  <a:grpSpLocks/>
                </p:cNvGrpSpPr>
                <p:nvPr/>
              </p:nvGrpSpPr>
              <p:grpSpPr bwMode="auto">
                <a:xfrm>
                  <a:off x="48" y="325"/>
                  <a:ext cx="684" cy="60"/>
                  <a:chOff x="48" y="325"/>
                  <a:chExt cx="684" cy="60"/>
                </a:xfrm>
              </p:grpSpPr>
              <p:sp>
                <p:nvSpPr>
                  <p:cNvPr id="160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48" y="325"/>
                    <a:ext cx="52" cy="60"/>
                  </a:xfrm>
                  <a:prstGeom prst="rect">
                    <a:avLst/>
                  </a:prstGeom>
                  <a:solidFill>
                    <a:srgbClr val="3F7FFF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61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174" y="325"/>
                    <a:ext cx="51" cy="60"/>
                  </a:xfrm>
                  <a:prstGeom prst="rect">
                    <a:avLst/>
                  </a:prstGeom>
                  <a:solidFill>
                    <a:srgbClr val="3F7FFF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62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301" y="325"/>
                    <a:ext cx="51" cy="60"/>
                  </a:xfrm>
                  <a:prstGeom prst="rect">
                    <a:avLst/>
                  </a:prstGeom>
                  <a:solidFill>
                    <a:srgbClr val="3F7FFF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63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427" y="325"/>
                    <a:ext cx="52" cy="60"/>
                  </a:xfrm>
                  <a:prstGeom prst="rect">
                    <a:avLst/>
                  </a:prstGeom>
                  <a:solidFill>
                    <a:srgbClr val="3F7FFF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64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553" y="325"/>
                    <a:ext cx="52" cy="60"/>
                  </a:xfrm>
                  <a:prstGeom prst="rect">
                    <a:avLst/>
                  </a:prstGeom>
                  <a:solidFill>
                    <a:srgbClr val="3F7FFF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65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680" y="325"/>
                    <a:ext cx="52" cy="60"/>
                  </a:xfrm>
                  <a:prstGeom prst="rect">
                    <a:avLst/>
                  </a:prstGeom>
                  <a:solidFill>
                    <a:srgbClr val="3F7FFF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25" name="Group 31"/>
                <p:cNvGrpSpPr>
                  <a:grpSpLocks/>
                </p:cNvGrpSpPr>
                <p:nvPr/>
              </p:nvGrpSpPr>
              <p:grpSpPr bwMode="auto">
                <a:xfrm>
                  <a:off x="48" y="462"/>
                  <a:ext cx="684" cy="60"/>
                  <a:chOff x="48" y="462"/>
                  <a:chExt cx="684" cy="60"/>
                </a:xfrm>
              </p:grpSpPr>
              <p:sp>
                <p:nvSpPr>
                  <p:cNvPr id="154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48" y="462"/>
                    <a:ext cx="52" cy="60"/>
                  </a:xfrm>
                  <a:prstGeom prst="rect">
                    <a:avLst/>
                  </a:prstGeom>
                  <a:solidFill>
                    <a:srgbClr val="9FBFFF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55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174" y="462"/>
                    <a:ext cx="51" cy="60"/>
                  </a:xfrm>
                  <a:prstGeom prst="rect">
                    <a:avLst/>
                  </a:prstGeom>
                  <a:solidFill>
                    <a:srgbClr val="9FBFFF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56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301" y="462"/>
                    <a:ext cx="51" cy="60"/>
                  </a:xfrm>
                  <a:prstGeom prst="rect">
                    <a:avLst/>
                  </a:prstGeom>
                  <a:solidFill>
                    <a:srgbClr val="9FBFFF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57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427" y="462"/>
                    <a:ext cx="52" cy="60"/>
                  </a:xfrm>
                  <a:prstGeom prst="rect">
                    <a:avLst/>
                  </a:prstGeom>
                  <a:solidFill>
                    <a:srgbClr val="9FBFFF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58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553" y="462"/>
                    <a:ext cx="52" cy="60"/>
                  </a:xfrm>
                  <a:prstGeom prst="rect">
                    <a:avLst/>
                  </a:prstGeom>
                  <a:solidFill>
                    <a:srgbClr val="9FBFFF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59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680" y="462"/>
                    <a:ext cx="52" cy="60"/>
                  </a:xfrm>
                  <a:prstGeom prst="rect">
                    <a:avLst/>
                  </a:prstGeom>
                  <a:solidFill>
                    <a:srgbClr val="9FBFFF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26" name="Group 38"/>
                <p:cNvGrpSpPr>
                  <a:grpSpLocks/>
                </p:cNvGrpSpPr>
                <p:nvPr/>
              </p:nvGrpSpPr>
              <p:grpSpPr bwMode="auto">
                <a:xfrm>
                  <a:off x="48" y="597"/>
                  <a:ext cx="684" cy="60"/>
                  <a:chOff x="48" y="597"/>
                  <a:chExt cx="684" cy="60"/>
                </a:xfrm>
              </p:grpSpPr>
              <p:sp>
                <p:nvSpPr>
                  <p:cNvPr id="148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48" y="597"/>
                    <a:ext cx="52" cy="60"/>
                  </a:xfrm>
                  <a:prstGeom prst="rect">
                    <a:avLst/>
                  </a:prstGeom>
                  <a:solidFill>
                    <a:srgbClr val="BFDFFF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49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174" y="597"/>
                    <a:ext cx="51" cy="60"/>
                  </a:xfrm>
                  <a:prstGeom prst="rect">
                    <a:avLst/>
                  </a:prstGeom>
                  <a:solidFill>
                    <a:srgbClr val="BFDFFF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50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301" y="597"/>
                    <a:ext cx="51" cy="60"/>
                  </a:xfrm>
                  <a:prstGeom prst="rect">
                    <a:avLst/>
                  </a:prstGeom>
                  <a:solidFill>
                    <a:srgbClr val="BFDFFF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51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427" y="597"/>
                    <a:ext cx="52" cy="60"/>
                  </a:xfrm>
                  <a:prstGeom prst="rect">
                    <a:avLst/>
                  </a:prstGeom>
                  <a:solidFill>
                    <a:srgbClr val="BFDFFF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52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553" y="597"/>
                    <a:ext cx="52" cy="60"/>
                  </a:xfrm>
                  <a:prstGeom prst="rect">
                    <a:avLst/>
                  </a:prstGeom>
                  <a:solidFill>
                    <a:srgbClr val="BFDFFF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53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680" y="597"/>
                    <a:ext cx="52" cy="60"/>
                  </a:xfrm>
                  <a:prstGeom prst="rect">
                    <a:avLst/>
                  </a:prstGeom>
                  <a:solidFill>
                    <a:srgbClr val="BFDFFF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27" name="Group 45"/>
                <p:cNvGrpSpPr>
                  <a:grpSpLocks/>
                </p:cNvGrpSpPr>
                <p:nvPr/>
              </p:nvGrpSpPr>
              <p:grpSpPr bwMode="auto">
                <a:xfrm>
                  <a:off x="48" y="734"/>
                  <a:ext cx="684" cy="60"/>
                  <a:chOff x="48" y="734"/>
                  <a:chExt cx="684" cy="60"/>
                </a:xfrm>
              </p:grpSpPr>
              <p:sp>
                <p:nvSpPr>
                  <p:cNvPr id="142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48" y="734"/>
                    <a:ext cx="52" cy="60"/>
                  </a:xfrm>
                  <a:prstGeom prst="rect">
                    <a:avLst/>
                  </a:prstGeom>
                  <a:solidFill>
                    <a:srgbClr val="DF9FFF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43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174" y="734"/>
                    <a:ext cx="51" cy="60"/>
                  </a:xfrm>
                  <a:prstGeom prst="rect">
                    <a:avLst/>
                  </a:prstGeom>
                  <a:solidFill>
                    <a:srgbClr val="DF9FFF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44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301" y="734"/>
                    <a:ext cx="51" cy="60"/>
                  </a:xfrm>
                  <a:prstGeom prst="rect">
                    <a:avLst/>
                  </a:prstGeom>
                  <a:solidFill>
                    <a:srgbClr val="DF9FFF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45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427" y="734"/>
                    <a:ext cx="52" cy="60"/>
                  </a:xfrm>
                  <a:prstGeom prst="rect">
                    <a:avLst/>
                  </a:prstGeom>
                  <a:solidFill>
                    <a:srgbClr val="DF9FFF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46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553" y="734"/>
                    <a:ext cx="52" cy="60"/>
                  </a:xfrm>
                  <a:prstGeom prst="rect">
                    <a:avLst/>
                  </a:prstGeom>
                  <a:solidFill>
                    <a:srgbClr val="DF9FFF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47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680" y="734"/>
                    <a:ext cx="52" cy="60"/>
                  </a:xfrm>
                  <a:prstGeom prst="rect">
                    <a:avLst/>
                  </a:prstGeom>
                  <a:solidFill>
                    <a:srgbClr val="DF9FFF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28" name="Group 52"/>
                <p:cNvGrpSpPr>
                  <a:grpSpLocks/>
                </p:cNvGrpSpPr>
                <p:nvPr/>
              </p:nvGrpSpPr>
              <p:grpSpPr bwMode="auto">
                <a:xfrm>
                  <a:off x="48" y="870"/>
                  <a:ext cx="684" cy="60"/>
                  <a:chOff x="48" y="870"/>
                  <a:chExt cx="684" cy="60"/>
                </a:xfrm>
              </p:grpSpPr>
              <p:sp>
                <p:nvSpPr>
                  <p:cNvPr id="136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48" y="870"/>
                    <a:ext cx="52" cy="60"/>
                  </a:xfrm>
                  <a:prstGeom prst="rect">
                    <a:avLst/>
                  </a:prstGeom>
                  <a:solidFill>
                    <a:srgbClr val="BF5FFF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37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174" y="870"/>
                    <a:ext cx="51" cy="60"/>
                  </a:xfrm>
                  <a:prstGeom prst="rect">
                    <a:avLst/>
                  </a:prstGeom>
                  <a:solidFill>
                    <a:srgbClr val="BF5FFF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38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301" y="870"/>
                    <a:ext cx="51" cy="60"/>
                  </a:xfrm>
                  <a:prstGeom prst="rect">
                    <a:avLst/>
                  </a:prstGeom>
                  <a:solidFill>
                    <a:srgbClr val="BF5FFF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39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427" y="870"/>
                    <a:ext cx="52" cy="60"/>
                  </a:xfrm>
                  <a:prstGeom prst="rect">
                    <a:avLst/>
                  </a:prstGeom>
                  <a:solidFill>
                    <a:srgbClr val="BF5FFF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40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553" y="870"/>
                    <a:ext cx="52" cy="60"/>
                  </a:xfrm>
                  <a:prstGeom prst="rect">
                    <a:avLst/>
                  </a:prstGeom>
                  <a:solidFill>
                    <a:srgbClr val="BF5FFF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41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680" y="870"/>
                    <a:ext cx="52" cy="60"/>
                  </a:xfrm>
                  <a:prstGeom prst="rect">
                    <a:avLst/>
                  </a:prstGeom>
                  <a:solidFill>
                    <a:srgbClr val="BF5FFF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29" name="Group 59"/>
                <p:cNvGrpSpPr>
                  <a:grpSpLocks/>
                </p:cNvGrpSpPr>
                <p:nvPr/>
              </p:nvGrpSpPr>
              <p:grpSpPr bwMode="auto">
                <a:xfrm>
                  <a:off x="48" y="1007"/>
                  <a:ext cx="684" cy="60"/>
                  <a:chOff x="48" y="1007"/>
                  <a:chExt cx="684" cy="60"/>
                </a:xfrm>
              </p:grpSpPr>
              <p:sp>
                <p:nvSpPr>
                  <p:cNvPr id="130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48" y="1007"/>
                    <a:ext cx="52" cy="60"/>
                  </a:xfrm>
                  <a:prstGeom prst="rect">
                    <a:avLst/>
                  </a:prstGeom>
                  <a:solidFill>
                    <a:srgbClr val="8901F3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31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174" y="1007"/>
                    <a:ext cx="51" cy="60"/>
                  </a:xfrm>
                  <a:prstGeom prst="rect">
                    <a:avLst/>
                  </a:prstGeom>
                  <a:solidFill>
                    <a:srgbClr val="8901F3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32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301" y="1007"/>
                    <a:ext cx="51" cy="60"/>
                  </a:xfrm>
                  <a:prstGeom prst="rect">
                    <a:avLst/>
                  </a:prstGeom>
                  <a:solidFill>
                    <a:srgbClr val="8901F3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33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427" y="1007"/>
                    <a:ext cx="52" cy="60"/>
                  </a:xfrm>
                  <a:prstGeom prst="rect">
                    <a:avLst/>
                  </a:prstGeom>
                  <a:solidFill>
                    <a:srgbClr val="8901F3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34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553" y="1007"/>
                    <a:ext cx="52" cy="60"/>
                  </a:xfrm>
                  <a:prstGeom prst="rect">
                    <a:avLst/>
                  </a:prstGeom>
                  <a:solidFill>
                    <a:srgbClr val="8901F3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35" name="Rectangle 65"/>
                  <p:cNvSpPr>
                    <a:spLocks noChangeArrowheads="1"/>
                  </p:cNvSpPr>
                  <p:nvPr/>
                </p:nvSpPr>
                <p:spPr bwMode="auto">
                  <a:xfrm>
                    <a:off x="680" y="1007"/>
                    <a:ext cx="52" cy="60"/>
                  </a:xfrm>
                  <a:prstGeom prst="rect">
                    <a:avLst/>
                  </a:prstGeom>
                  <a:solidFill>
                    <a:srgbClr val="8901F3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</p:grpSp>
          <p:grpSp>
            <p:nvGrpSpPr>
              <p:cNvPr id="65" name="Group 66"/>
              <p:cNvGrpSpPr>
                <a:grpSpLocks/>
              </p:cNvGrpSpPr>
              <p:nvPr/>
            </p:nvGrpSpPr>
            <p:grpSpPr bwMode="auto">
              <a:xfrm>
                <a:off x="4998" y="3216"/>
                <a:ext cx="683" cy="1013"/>
                <a:chOff x="4998" y="3216"/>
                <a:chExt cx="683" cy="1013"/>
              </a:xfrm>
            </p:grpSpPr>
            <p:grpSp>
              <p:nvGrpSpPr>
                <p:cNvPr id="66" name="Group 67"/>
                <p:cNvGrpSpPr>
                  <a:grpSpLocks/>
                </p:cNvGrpSpPr>
                <p:nvPr/>
              </p:nvGrpSpPr>
              <p:grpSpPr bwMode="auto">
                <a:xfrm>
                  <a:off x="4998" y="3216"/>
                  <a:ext cx="683" cy="60"/>
                  <a:chOff x="4998" y="3216"/>
                  <a:chExt cx="683" cy="60"/>
                </a:xfrm>
              </p:grpSpPr>
              <p:sp>
                <p:nvSpPr>
                  <p:cNvPr id="116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4998" y="3216"/>
                    <a:ext cx="51" cy="60"/>
                  </a:xfrm>
                  <a:prstGeom prst="rect">
                    <a:avLst/>
                  </a:prstGeom>
                  <a:solidFill>
                    <a:srgbClr val="8901F3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7" name="Rectangle 116"/>
                  <p:cNvSpPr>
                    <a:spLocks noChangeArrowheads="1"/>
                  </p:cNvSpPr>
                  <p:nvPr/>
                </p:nvSpPr>
                <p:spPr bwMode="auto">
                  <a:xfrm>
                    <a:off x="5123" y="3216"/>
                    <a:ext cx="52" cy="60"/>
                  </a:xfrm>
                  <a:prstGeom prst="rect">
                    <a:avLst/>
                  </a:prstGeom>
                  <a:solidFill>
                    <a:srgbClr val="8901F3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8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5250" y="3216"/>
                    <a:ext cx="52" cy="60"/>
                  </a:xfrm>
                  <a:prstGeom prst="rect">
                    <a:avLst/>
                  </a:prstGeom>
                  <a:solidFill>
                    <a:srgbClr val="8901F3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9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5376" y="3216"/>
                    <a:ext cx="52" cy="60"/>
                  </a:xfrm>
                  <a:prstGeom prst="rect">
                    <a:avLst/>
                  </a:prstGeom>
                  <a:solidFill>
                    <a:srgbClr val="8901F3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20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5503" y="3216"/>
                    <a:ext cx="51" cy="60"/>
                  </a:xfrm>
                  <a:prstGeom prst="rect">
                    <a:avLst/>
                  </a:prstGeom>
                  <a:solidFill>
                    <a:srgbClr val="8901F3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21" name="Rectangle 120"/>
                  <p:cNvSpPr>
                    <a:spLocks noChangeArrowheads="1"/>
                  </p:cNvSpPr>
                  <p:nvPr/>
                </p:nvSpPr>
                <p:spPr bwMode="auto">
                  <a:xfrm>
                    <a:off x="5630" y="3216"/>
                    <a:ext cx="51" cy="60"/>
                  </a:xfrm>
                  <a:prstGeom prst="rect">
                    <a:avLst/>
                  </a:prstGeom>
                  <a:solidFill>
                    <a:srgbClr val="8901F3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67" name="Group 74"/>
                <p:cNvGrpSpPr>
                  <a:grpSpLocks/>
                </p:cNvGrpSpPr>
                <p:nvPr/>
              </p:nvGrpSpPr>
              <p:grpSpPr bwMode="auto">
                <a:xfrm>
                  <a:off x="4998" y="3350"/>
                  <a:ext cx="683" cy="60"/>
                  <a:chOff x="4998" y="3350"/>
                  <a:chExt cx="683" cy="60"/>
                </a:xfrm>
              </p:grpSpPr>
              <p:sp>
                <p:nvSpPr>
                  <p:cNvPr id="110" name="Rectangle 75"/>
                  <p:cNvSpPr>
                    <a:spLocks noChangeArrowheads="1"/>
                  </p:cNvSpPr>
                  <p:nvPr/>
                </p:nvSpPr>
                <p:spPr bwMode="auto">
                  <a:xfrm>
                    <a:off x="4998" y="3350"/>
                    <a:ext cx="51" cy="60"/>
                  </a:xfrm>
                  <a:prstGeom prst="rect">
                    <a:avLst/>
                  </a:prstGeom>
                  <a:solidFill>
                    <a:srgbClr val="BF5FFF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1" name="Rectangle 76"/>
                  <p:cNvSpPr>
                    <a:spLocks noChangeArrowheads="1"/>
                  </p:cNvSpPr>
                  <p:nvPr/>
                </p:nvSpPr>
                <p:spPr bwMode="auto">
                  <a:xfrm>
                    <a:off x="5123" y="3350"/>
                    <a:ext cx="52" cy="60"/>
                  </a:xfrm>
                  <a:prstGeom prst="rect">
                    <a:avLst/>
                  </a:prstGeom>
                  <a:solidFill>
                    <a:srgbClr val="BF5FFF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2" name="Rectangle 77"/>
                  <p:cNvSpPr>
                    <a:spLocks noChangeArrowheads="1"/>
                  </p:cNvSpPr>
                  <p:nvPr/>
                </p:nvSpPr>
                <p:spPr bwMode="auto">
                  <a:xfrm>
                    <a:off x="5250" y="3350"/>
                    <a:ext cx="52" cy="60"/>
                  </a:xfrm>
                  <a:prstGeom prst="rect">
                    <a:avLst/>
                  </a:prstGeom>
                  <a:solidFill>
                    <a:srgbClr val="BF5FFF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3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5376" y="3350"/>
                    <a:ext cx="52" cy="60"/>
                  </a:xfrm>
                  <a:prstGeom prst="rect">
                    <a:avLst/>
                  </a:prstGeom>
                  <a:solidFill>
                    <a:srgbClr val="BF5FFF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4" name="Rectangle 79"/>
                  <p:cNvSpPr>
                    <a:spLocks noChangeArrowheads="1"/>
                  </p:cNvSpPr>
                  <p:nvPr/>
                </p:nvSpPr>
                <p:spPr bwMode="auto">
                  <a:xfrm>
                    <a:off x="5503" y="3350"/>
                    <a:ext cx="51" cy="60"/>
                  </a:xfrm>
                  <a:prstGeom prst="rect">
                    <a:avLst/>
                  </a:prstGeom>
                  <a:solidFill>
                    <a:srgbClr val="BF5FFF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5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5630" y="3350"/>
                    <a:ext cx="51" cy="60"/>
                  </a:xfrm>
                  <a:prstGeom prst="rect">
                    <a:avLst/>
                  </a:prstGeom>
                  <a:solidFill>
                    <a:srgbClr val="BF5FFF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68" name="Group 81"/>
                <p:cNvGrpSpPr>
                  <a:grpSpLocks/>
                </p:cNvGrpSpPr>
                <p:nvPr/>
              </p:nvGrpSpPr>
              <p:grpSpPr bwMode="auto">
                <a:xfrm>
                  <a:off x="4998" y="3487"/>
                  <a:ext cx="683" cy="60"/>
                  <a:chOff x="4998" y="3487"/>
                  <a:chExt cx="683" cy="60"/>
                </a:xfrm>
              </p:grpSpPr>
              <p:sp>
                <p:nvSpPr>
                  <p:cNvPr id="104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4998" y="3487"/>
                    <a:ext cx="51" cy="60"/>
                  </a:xfrm>
                  <a:prstGeom prst="rect">
                    <a:avLst/>
                  </a:prstGeom>
                  <a:solidFill>
                    <a:srgbClr val="DF9FFF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05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5123" y="3487"/>
                    <a:ext cx="52" cy="60"/>
                  </a:xfrm>
                  <a:prstGeom prst="rect">
                    <a:avLst/>
                  </a:prstGeom>
                  <a:solidFill>
                    <a:srgbClr val="DF9FFF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06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5250" y="3487"/>
                    <a:ext cx="52" cy="60"/>
                  </a:xfrm>
                  <a:prstGeom prst="rect">
                    <a:avLst/>
                  </a:prstGeom>
                  <a:solidFill>
                    <a:srgbClr val="DF9FFF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07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5376" y="3487"/>
                    <a:ext cx="52" cy="60"/>
                  </a:xfrm>
                  <a:prstGeom prst="rect">
                    <a:avLst/>
                  </a:prstGeom>
                  <a:solidFill>
                    <a:srgbClr val="DF9FFF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08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503" y="3487"/>
                    <a:ext cx="51" cy="60"/>
                  </a:xfrm>
                  <a:prstGeom prst="rect">
                    <a:avLst/>
                  </a:prstGeom>
                  <a:solidFill>
                    <a:srgbClr val="DF9FFF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09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5630" y="3487"/>
                    <a:ext cx="51" cy="60"/>
                  </a:xfrm>
                  <a:prstGeom prst="rect">
                    <a:avLst/>
                  </a:prstGeom>
                  <a:solidFill>
                    <a:srgbClr val="DF9FFF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69" name="Group 88"/>
                <p:cNvGrpSpPr>
                  <a:grpSpLocks/>
                </p:cNvGrpSpPr>
                <p:nvPr/>
              </p:nvGrpSpPr>
              <p:grpSpPr bwMode="auto">
                <a:xfrm>
                  <a:off x="4998" y="3624"/>
                  <a:ext cx="683" cy="60"/>
                  <a:chOff x="4998" y="3624"/>
                  <a:chExt cx="683" cy="60"/>
                </a:xfrm>
              </p:grpSpPr>
              <p:sp>
                <p:nvSpPr>
                  <p:cNvPr id="98" name="Rectangle 89"/>
                  <p:cNvSpPr>
                    <a:spLocks noChangeArrowheads="1"/>
                  </p:cNvSpPr>
                  <p:nvPr/>
                </p:nvSpPr>
                <p:spPr bwMode="auto">
                  <a:xfrm>
                    <a:off x="4998" y="3624"/>
                    <a:ext cx="51" cy="60"/>
                  </a:xfrm>
                  <a:prstGeom prst="rect">
                    <a:avLst/>
                  </a:prstGeom>
                  <a:solidFill>
                    <a:srgbClr val="BFDFFF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99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5123" y="3624"/>
                    <a:ext cx="52" cy="60"/>
                  </a:xfrm>
                  <a:prstGeom prst="rect">
                    <a:avLst/>
                  </a:prstGeom>
                  <a:solidFill>
                    <a:srgbClr val="BFDFFF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00" name="Rectangle 91"/>
                  <p:cNvSpPr>
                    <a:spLocks noChangeArrowheads="1"/>
                  </p:cNvSpPr>
                  <p:nvPr/>
                </p:nvSpPr>
                <p:spPr bwMode="auto">
                  <a:xfrm>
                    <a:off x="5250" y="3624"/>
                    <a:ext cx="52" cy="60"/>
                  </a:xfrm>
                  <a:prstGeom prst="rect">
                    <a:avLst/>
                  </a:prstGeom>
                  <a:solidFill>
                    <a:srgbClr val="BFDFFF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01" name="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5376" y="3624"/>
                    <a:ext cx="52" cy="60"/>
                  </a:xfrm>
                  <a:prstGeom prst="rect">
                    <a:avLst/>
                  </a:prstGeom>
                  <a:solidFill>
                    <a:srgbClr val="BFDFFF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02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5503" y="3624"/>
                    <a:ext cx="51" cy="60"/>
                  </a:xfrm>
                  <a:prstGeom prst="rect">
                    <a:avLst/>
                  </a:prstGeom>
                  <a:solidFill>
                    <a:srgbClr val="BFDFFF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03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5630" y="3624"/>
                    <a:ext cx="51" cy="60"/>
                  </a:xfrm>
                  <a:prstGeom prst="rect">
                    <a:avLst/>
                  </a:prstGeom>
                  <a:solidFill>
                    <a:srgbClr val="BFDFFF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70" name="Group 95"/>
                <p:cNvGrpSpPr>
                  <a:grpSpLocks/>
                </p:cNvGrpSpPr>
                <p:nvPr/>
              </p:nvGrpSpPr>
              <p:grpSpPr bwMode="auto">
                <a:xfrm>
                  <a:off x="4998" y="3759"/>
                  <a:ext cx="683" cy="60"/>
                  <a:chOff x="4998" y="3759"/>
                  <a:chExt cx="683" cy="60"/>
                </a:xfrm>
              </p:grpSpPr>
              <p:sp>
                <p:nvSpPr>
                  <p:cNvPr id="92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4998" y="3759"/>
                    <a:ext cx="51" cy="60"/>
                  </a:xfrm>
                  <a:prstGeom prst="rect">
                    <a:avLst/>
                  </a:prstGeom>
                  <a:solidFill>
                    <a:srgbClr val="9FBFFF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93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5123" y="3759"/>
                    <a:ext cx="52" cy="60"/>
                  </a:xfrm>
                  <a:prstGeom prst="rect">
                    <a:avLst/>
                  </a:prstGeom>
                  <a:solidFill>
                    <a:srgbClr val="9FBFFF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94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5250" y="3759"/>
                    <a:ext cx="52" cy="60"/>
                  </a:xfrm>
                  <a:prstGeom prst="rect">
                    <a:avLst/>
                  </a:prstGeom>
                  <a:solidFill>
                    <a:srgbClr val="9FBFFF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95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5376" y="3759"/>
                    <a:ext cx="52" cy="60"/>
                  </a:xfrm>
                  <a:prstGeom prst="rect">
                    <a:avLst/>
                  </a:prstGeom>
                  <a:solidFill>
                    <a:srgbClr val="9FBFFF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96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5503" y="3759"/>
                    <a:ext cx="51" cy="60"/>
                  </a:xfrm>
                  <a:prstGeom prst="rect">
                    <a:avLst/>
                  </a:prstGeom>
                  <a:solidFill>
                    <a:srgbClr val="9FBFFF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97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5630" y="3759"/>
                    <a:ext cx="51" cy="60"/>
                  </a:xfrm>
                  <a:prstGeom prst="rect">
                    <a:avLst/>
                  </a:prstGeom>
                  <a:solidFill>
                    <a:srgbClr val="9FBFFF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71" name="Group 102"/>
                <p:cNvGrpSpPr>
                  <a:grpSpLocks/>
                </p:cNvGrpSpPr>
                <p:nvPr/>
              </p:nvGrpSpPr>
              <p:grpSpPr bwMode="auto">
                <a:xfrm>
                  <a:off x="4998" y="3896"/>
                  <a:ext cx="683" cy="60"/>
                  <a:chOff x="4998" y="3896"/>
                  <a:chExt cx="683" cy="60"/>
                </a:xfrm>
              </p:grpSpPr>
              <p:sp>
                <p:nvSpPr>
                  <p:cNvPr id="86" name="Rectangle 103"/>
                  <p:cNvSpPr>
                    <a:spLocks noChangeArrowheads="1"/>
                  </p:cNvSpPr>
                  <p:nvPr/>
                </p:nvSpPr>
                <p:spPr bwMode="auto">
                  <a:xfrm>
                    <a:off x="4998" y="3896"/>
                    <a:ext cx="51" cy="60"/>
                  </a:xfrm>
                  <a:prstGeom prst="rect">
                    <a:avLst/>
                  </a:prstGeom>
                  <a:solidFill>
                    <a:srgbClr val="3F7FFF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87" name="Rectangle 104"/>
                  <p:cNvSpPr>
                    <a:spLocks noChangeArrowheads="1"/>
                  </p:cNvSpPr>
                  <p:nvPr/>
                </p:nvSpPr>
                <p:spPr bwMode="auto">
                  <a:xfrm>
                    <a:off x="5123" y="3896"/>
                    <a:ext cx="52" cy="60"/>
                  </a:xfrm>
                  <a:prstGeom prst="rect">
                    <a:avLst/>
                  </a:prstGeom>
                  <a:solidFill>
                    <a:srgbClr val="3F7FFF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88" name="Rectangle 105"/>
                  <p:cNvSpPr>
                    <a:spLocks noChangeArrowheads="1"/>
                  </p:cNvSpPr>
                  <p:nvPr/>
                </p:nvSpPr>
                <p:spPr bwMode="auto">
                  <a:xfrm>
                    <a:off x="5250" y="3896"/>
                    <a:ext cx="52" cy="60"/>
                  </a:xfrm>
                  <a:prstGeom prst="rect">
                    <a:avLst/>
                  </a:prstGeom>
                  <a:solidFill>
                    <a:srgbClr val="3F7FFF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89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5376" y="3896"/>
                    <a:ext cx="52" cy="60"/>
                  </a:xfrm>
                  <a:prstGeom prst="rect">
                    <a:avLst/>
                  </a:prstGeom>
                  <a:solidFill>
                    <a:srgbClr val="3F7FFF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90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5503" y="3896"/>
                    <a:ext cx="51" cy="60"/>
                  </a:xfrm>
                  <a:prstGeom prst="rect">
                    <a:avLst/>
                  </a:prstGeom>
                  <a:solidFill>
                    <a:srgbClr val="3F7FFF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91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5630" y="3896"/>
                    <a:ext cx="51" cy="60"/>
                  </a:xfrm>
                  <a:prstGeom prst="rect">
                    <a:avLst/>
                  </a:prstGeom>
                  <a:solidFill>
                    <a:srgbClr val="3F7FFF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72" name="Group 109"/>
                <p:cNvGrpSpPr>
                  <a:grpSpLocks/>
                </p:cNvGrpSpPr>
                <p:nvPr/>
              </p:nvGrpSpPr>
              <p:grpSpPr bwMode="auto">
                <a:xfrm>
                  <a:off x="4998" y="4032"/>
                  <a:ext cx="683" cy="60"/>
                  <a:chOff x="4998" y="4032"/>
                  <a:chExt cx="683" cy="60"/>
                </a:xfrm>
              </p:grpSpPr>
              <p:sp>
                <p:nvSpPr>
                  <p:cNvPr id="80" name="Rectangle 110"/>
                  <p:cNvSpPr>
                    <a:spLocks noChangeArrowheads="1"/>
                  </p:cNvSpPr>
                  <p:nvPr/>
                </p:nvSpPr>
                <p:spPr bwMode="auto">
                  <a:xfrm>
                    <a:off x="4998" y="4032"/>
                    <a:ext cx="51" cy="60"/>
                  </a:xfrm>
                  <a:prstGeom prst="rect">
                    <a:avLst/>
                  </a:prstGeom>
                  <a:solidFill>
                    <a:srgbClr val="0000FF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81" name="Rectangle 111"/>
                  <p:cNvSpPr>
                    <a:spLocks noChangeArrowheads="1"/>
                  </p:cNvSpPr>
                  <p:nvPr/>
                </p:nvSpPr>
                <p:spPr bwMode="auto">
                  <a:xfrm>
                    <a:off x="5123" y="4032"/>
                    <a:ext cx="52" cy="60"/>
                  </a:xfrm>
                  <a:prstGeom prst="rect">
                    <a:avLst/>
                  </a:prstGeom>
                  <a:solidFill>
                    <a:srgbClr val="0000FF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82" name="Rectangle 112"/>
                  <p:cNvSpPr>
                    <a:spLocks noChangeArrowheads="1"/>
                  </p:cNvSpPr>
                  <p:nvPr/>
                </p:nvSpPr>
                <p:spPr bwMode="auto">
                  <a:xfrm>
                    <a:off x="5250" y="4032"/>
                    <a:ext cx="52" cy="60"/>
                  </a:xfrm>
                  <a:prstGeom prst="rect">
                    <a:avLst/>
                  </a:prstGeom>
                  <a:solidFill>
                    <a:srgbClr val="0000FF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83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5376" y="4032"/>
                    <a:ext cx="52" cy="60"/>
                  </a:xfrm>
                  <a:prstGeom prst="rect">
                    <a:avLst/>
                  </a:prstGeom>
                  <a:solidFill>
                    <a:srgbClr val="0000FF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84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5503" y="4032"/>
                    <a:ext cx="51" cy="60"/>
                  </a:xfrm>
                  <a:prstGeom prst="rect">
                    <a:avLst/>
                  </a:prstGeom>
                  <a:solidFill>
                    <a:srgbClr val="0000FF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85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5630" y="4032"/>
                    <a:ext cx="51" cy="60"/>
                  </a:xfrm>
                  <a:prstGeom prst="rect">
                    <a:avLst/>
                  </a:prstGeom>
                  <a:solidFill>
                    <a:srgbClr val="0000FF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73" name="Group 116"/>
                <p:cNvGrpSpPr>
                  <a:grpSpLocks/>
                </p:cNvGrpSpPr>
                <p:nvPr/>
              </p:nvGrpSpPr>
              <p:grpSpPr bwMode="auto">
                <a:xfrm>
                  <a:off x="4998" y="4169"/>
                  <a:ext cx="683" cy="60"/>
                  <a:chOff x="4998" y="4169"/>
                  <a:chExt cx="683" cy="60"/>
                </a:xfrm>
              </p:grpSpPr>
              <p:sp>
                <p:nvSpPr>
                  <p:cNvPr id="74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4998" y="4169"/>
                    <a:ext cx="51" cy="60"/>
                  </a:xfrm>
                  <a:prstGeom prst="rect">
                    <a:avLst/>
                  </a:prstGeom>
                  <a:solidFill>
                    <a:srgbClr val="000080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75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5123" y="4169"/>
                    <a:ext cx="52" cy="60"/>
                  </a:xfrm>
                  <a:prstGeom prst="rect">
                    <a:avLst/>
                  </a:prstGeom>
                  <a:solidFill>
                    <a:srgbClr val="000080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76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5250" y="4169"/>
                    <a:ext cx="52" cy="60"/>
                  </a:xfrm>
                  <a:prstGeom prst="rect">
                    <a:avLst/>
                  </a:prstGeom>
                  <a:solidFill>
                    <a:srgbClr val="000080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77" name="Rectangle 120"/>
                  <p:cNvSpPr>
                    <a:spLocks noChangeArrowheads="1"/>
                  </p:cNvSpPr>
                  <p:nvPr/>
                </p:nvSpPr>
                <p:spPr bwMode="auto">
                  <a:xfrm>
                    <a:off x="5376" y="4169"/>
                    <a:ext cx="52" cy="60"/>
                  </a:xfrm>
                  <a:prstGeom prst="rect">
                    <a:avLst/>
                  </a:prstGeom>
                  <a:solidFill>
                    <a:srgbClr val="000080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78" name="Rectangle 121"/>
                  <p:cNvSpPr>
                    <a:spLocks noChangeArrowheads="1"/>
                  </p:cNvSpPr>
                  <p:nvPr/>
                </p:nvSpPr>
                <p:spPr bwMode="auto">
                  <a:xfrm>
                    <a:off x="5503" y="4169"/>
                    <a:ext cx="51" cy="60"/>
                  </a:xfrm>
                  <a:prstGeom prst="rect">
                    <a:avLst/>
                  </a:prstGeom>
                  <a:solidFill>
                    <a:srgbClr val="000080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79" name="Rectangle 122"/>
                  <p:cNvSpPr>
                    <a:spLocks noChangeArrowheads="1"/>
                  </p:cNvSpPr>
                  <p:nvPr/>
                </p:nvSpPr>
                <p:spPr bwMode="auto">
                  <a:xfrm>
                    <a:off x="5630" y="4169"/>
                    <a:ext cx="51" cy="60"/>
                  </a:xfrm>
                  <a:prstGeom prst="rect">
                    <a:avLst/>
                  </a:prstGeom>
                  <a:solidFill>
                    <a:srgbClr val="000080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</p:grpSp>
        </p:grpSp>
        <p:sp useBgFill="1">
          <p:nvSpPr>
            <p:cNvPr id="63" name="Rectangle 123"/>
            <p:cNvSpPr>
              <a:spLocks noChangeArrowheads="1"/>
            </p:cNvSpPr>
            <p:nvPr/>
          </p:nvSpPr>
          <p:spPr bwMode="auto">
            <a:xfrm>
              <a:off x="292" y="304"/>
              <a:ext cx="5176" cy="3712"/>
            </a:xfrm>
            <a:prstGeom prst="rect">
              <a:avLst/>
            </a:prstGeom>
            <a:ln w="12700">
              <a:solidFill>
                <a:schemeClr val="accent2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0952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  <p:sldLayoutId id="214748376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10" Type="http://schemas.openxmlformats.org/officeDocument/2006/relationships/image" Target="../media/image7.jpeg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jpeg"/><Relationship Id="rId10" Type="http://schemas.openxmlformats.org/officeDocument/2006/relationships/image" Target="../media/image7.jpeg"/><Relationship Id="rId4" Type="http://schemas.openxmlformats.org/officeDocument/2006/relationships/image" Target="../media/image4.jpeg"/><Relationship Id="rId9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jpeg"/><Relationship Id="rId5" Type="http://schemas.openxmlformats.org/officeDocument/2006/relationships/image" Target="../media/image2.png"/><Relationship Id="rId10" Type="http://schemas.openxmlformats.org/officeDocument/2006/relationships/image" Target="../media/image6.jpeg"/><Relationship Id="rId4" Type="http://schemas.openxmlformats.org/officeDocument/2006/relationships/oleObject" Target="../embeddings/oleObject4.bin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Segmenting and Targeting Markets </a:t>
            </a:r>
            <a:br>
              <a:rPr lang="en-US" b="1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Pertemuan</a:t>
            </a:r>
            <a:r>
              <a:rPr lang="en-US" dirty="0" smtClean="0"/>
              <a:t> 8</a:t>
            </a:r>
          </a:p>
          <a:p>
            <a:r>
              <a:rPr lang="en-US" dirty="0" err="1" smtClean="0"/>
              <a:t>Rahmat</a:t>
            </a:r>
            <a:r>
              <a:rPr lang="en-US" dirty="0" smtClean="0"/>
              <a:t> </a:t>
            </a:r>
            <a:r>
              <a:rPr lang="en-US" dirty="0" err="1" smtClean="0"/>
              <a:t>Jatmika</a:t>
            </a:r>
            <a:r>
              <a:rPr lang="en-US" dirty="0" smtClean="0"/>
              <a:t> MBA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29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Targeting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Choosing one or more segments for which to design your marketing operations</a:t>
            </a:r>
          </a:p>
          <a:p>
            <a:endParaRPr lang="en-US" altLang="en-US" smtClean="0"/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6527800" y="914400"/>
          <a:ext cx="2616200" cy="290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Clip" r:id="rId4" imgW="845640" imgH="938520" progId="MS_ClipArt_Gallery.2">
                  <p:embed/>
                </p:oleObj>
              </mc:Choice>
              <mc:Fallback>
                <p:oleObj name="Clip" r:id="rId4" imgW="845640" imgH="93852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800" y="914400"/>
                        <a:ext cx="2616200" cy="290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772400" cy="1143000"/>
          </a:xfrm>
          <a:noFill/>
        </p:spPr>
        <p:txBody>
          <a:bodyPr lIns="90488" tIns="44450" rIns="90488" bIns="44450"/>
          <a:lstStyle/>
          <a:p>
            <a:r>
              <a:rPr lang="en-US" altLang="en-US" sz="3200" b="1" smtClean="0">
                <a:solidFill>
                  <a:schemeClr val="tx1"/>
                </a:solidFill>
              </a:rPr>
              <a:t>Undifferentiated Strategy</a:t>
            </a:r>
            <a:endParaRPr lang="en-US" altLang="en-US" b="1" smtClean="0"/>
          </a:p>
        </p:txBody>
      </p:sp>
      <p:sp>
        <p:nvSpPr>
          <p:cNvPr id="565251" name="Rectangle 3"/>
          <p:cNvSpPr>
            <a:spLocks noChangeArrowheads="1"/>
          </p:cNvSpPr>
          <p:nvPr/>
        </p:nvSpPr>
        <p:spPr bwMode="auto">
          <a:xfrm>
            <a:off x="3619500" y="3159125"/>
            <a:ext cx="1704975" cy="1184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Single </a:t>
            </a:r>
            <a:b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Marketing </a:t>
            </a:r>
            <a:b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Mix</a:t>
            </a:r>
          </a:p>
        </p:txBody>
      </p:sp>
      <p:sp>
        <p:nvSpPr>
          <p:cNvPr id="565252" name="Rectangle 4"/>
          <p:cNvSpPr>
            <a:spLocks noChangeArrowheads="1"/>
          </p:cNvSpPr>
          <p:nvPr/>
        </p:nvSpPr>
        <p:spPr bwMode="auto">
          <a:xfrm>
            <a:off x="6126163" y="5575300"/>
            <a:ext cx="21812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Target Market</a:t>
            </a:r>
          </a:p>
        </p:txBody>
      </p:sp>
      <p:sp>
        <p:nvSpPr>
          <p:cNvPr id="565253" name="Rectangle 5"/>
          <p:cNvSpPr>
            <a:spLocks noChangeArrowheads="1"/>
          </p:cNvSpPr>
          <p:nvPr/>
        </p:nvSpPr>
        <p:spPr bwMode="auto">
          <a:xfrm>
            <a:off x="1100138" y="5118100"/>
            <a:ext cx="20415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Organization</a:t>
            </a:r>
          </a:p>
        </p:txBody>
      </p:sp>
      <p:grpSp>
        <p:nvGrpSpPr>
          <p:cNvPr id="37894" name="Group 6"/>
          <p:cNvGrpSpPr>
            <a:grpSpLocks/>
          </p:cNvGrpSpPr>
          <p:nvPr/>
        </p:nvGrpSpPr>
        <p:grpSpPr bwMode="auto">
          <a:xfrm>
            <a:off x="841375" y="1544638"/>
            <a:ext cx="7705725" cy="5016500"/>
            <a:chOff x="530" y="1069"/>
            <a:chExt cx="4854" cy="3160"/>
          </a:xfrm>
        </p:grpSpPr>
        <p:sp>
          <p:nvSpPr>
            <p:cNvPr id="37895" name="Rectangle 7"/>
            <p:cNvSpPr>
              <a:spLocks noChangeArrowheads="1"/>
            </p:cNvSpPr>
            <p:nvPr/>
          </p:nvSpPr>
          <p:spPr bwMode="auto">
            <a:xfrm>
              <a:off x="583" y="3941"/>
              <a:ext cx="12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896" name="Rectangle 8"/>
            <p:cNvSpPr>
              <a:spLocks noChangeArrowheads="1"/>
            </p:cNvSpPr>
            <p:nvPr/>
          </p:nvSpPr>
          <p:spPr bwMode="auto">
            <a:xfrm>
              <a:off x="2119" y="3941"/>
              <a:ext cx="18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897" name="Rectangle 9"/>
            <p:cNvSpPr>
              <a:spLocks noChangeArrowheads="1"/>
            </p:cNvSpPr>
            <p:nvPr/>
          </p:nvSpPr>
          <p:spPr bwMode="auto">
            <a:xfrm>
              <a:off x="583" y="3941"/>
              <a:ext cx="12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898" name="Rectangle 10"/>
            <p:cNvSpPr>
              <a:spLocks noChangeArrowheads="1"/>
            </p:cNvSpPr>
            <p:nvPr/>
          </p:nvSpPr>
          <p:spPr bwMode="auto">
            <a:xfrm>
              <a:off x="2119" y="3941"/>
              <a:ext cx="18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899" name="Rectangle 11"/>
            <p:cNvSpPr>
              <a:spLocks noChangeArrowheads="1"/>
            </p:cNvSpPr>
            <p:nvPr/>
          </p:nvSpPr>
          <p:spPr bwMode="auto">
            <a:xfrm>
              <a:off x="583" y="3941"/>
              <a:ext cx="12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900" name="Rectangle 12"/>
            <p:cNvSpPr>
              <a:spLocks noChangeArrowheads="1"/>
            </p:cNvSpPr>
            <p:nvPr/>
          </p:nvSpPr>
          <p:spPr bwMode="auto">
            <a:xfrm>
              <a:off x="2119" y="3941"/>
              <a:ext cx="18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901" name="Rectangle 13"/>
            <p:cNvSpPr>
              <a:spLocks noChangeArrowheads="1"/>
            </p:cNvSpPr>
            <p:nvPr/>
          </p:nvSpPr>
          <p:spPr bwMode="auto">
            <a:xfrm>
              <a:off x="583" y="3941"/>
              <a:ext cx="12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902" name="Rectangle 14"/>
            <p:cNvSpPr>
              <a:spLocks noChangeArrowheads="1"/>
            </p:cNvSpPr>
            <p:nvPr/>
          </p:nvSpPr>
          <p:spPr bwMode="auto">
            <a:xfrm>
              <a:off x="583" y="3941"/>
              <a:ext cx="12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903" name="Rectangle 15"/>
            <p:cNvSpPr>
              <a:spLocks noChangeArrowheads="1"/>
            </p:cNvSpPr>
            <p:nvPr/>
          </p:nvSpPr>
          <p:spPr bwMode="auto">
            <a:xfrm>
              <a:off x="2119" y="3941"/>
              <a:ext cx="18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904" name="Rectangle 16"/>
            <p:cNvSpPr>
              <a:spLocks noChangeArrowheads="1"/>
            </p:cNvSpPr>
            <p:nvPr/>
          </p:nvSpPr>
          <p:spPr bwMode="auto">
            <a:xfrm>
              <a:off x="583" y="3941"/>
              <a:ext cx="12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905" name="Rectangle 17"/>
            <p:cNvSpPr>
              <a:spLocks noChangeArrowheads="1"/>
            </p:cNvSpPr>
            <p:nvPr/>
          </p:nvSpPr>
          <p:spPr bwMode="auto">
            <a:xfrm>
              <a:off x="2119" y="3941"/>
              <a:ext cx="18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37906" name="Group 18"/>
            <p:cNvGrpSpPr>
              <a:grpSpLocks/>
            </p:cNvGrpSpPr>
            <p:nvPr/>
          </p:nvGrpSpPr>
          <p:grpSpPr bwMode="auto">
            <a:xfrm>
              <a:off x="2200" y="1101"/>
              <a:ext cx="1147" cy="873"/>
              <a:chOff x="2049" y="1096"/>
              <a:chExt cx="1147" cy="873"/>
            </a:xfrm>
          </p:grpSpPr>
          <p:sp>
            <p:nvSpPr>
              <p:cNvPr id="565267" name="Freeform 19"/>
              <p:cNvSpPr>
                <a:spLocks/>
              </p:cNvSpPr>
              <p:nvPr/>
            </p:nvSpPr>
            <p:spPr bwMode="auto">
              <a:xfrm>
                <a:off x="2623" y="1096"/>
                <a:ext cx="573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72" y="423"/>
                  </a:cxn>
                  <a:cxn ang="0">
                    <a:pos x="520" y="426"/>
                  </a:cxn>
                  <a:cxn ang="0">
                    <a:pos x="518" y="436"/>
                  </a:cxn>
                  <a:cxn ang="0">
                    <a:pos x="521" y="447"/>
                  </a:cxn>
                  <a:cxn ang="0">
                    <a:pos x="525" y="462"/>
                  </a:cxn>
                  <a:cxn ang="0">
                    <a:pos x="527" y="476"/>
                  </a:cxn>
                  <a:cxn ang="0">
                    <a:pos x="526" y="488"/>
                  </a:cxn>
                  <a:cxn ang="0">
                    <a:pos x="522" y="501"/>
                  </a:cxn>
                  <a:cxn ang="0">
                    <a:pos x="513" y="511"/>
                  </a:cxn>
                  <a:cxn ang="0">
                    <a:pos x="502" y="520"/>
                  </a:cxn>
                  <a:cxn ang="0">
                    <a:pos x="489" y="526"/>
                  </a:cxn>
                  <a:cxn ang="0">
                    <a:pos x="473" y="529"/>
                  </a:cxn>
                  <a:cxn ang="0">
                    <a:pos x="459" y="530"/>
                  </a:cxn>
                  <a:cxn ang="0">
                    <a:pos x="446" y="528"/>
                  </a:cxn>
                  <a:cxn ang="0">
                    <a:pos x="433" y="524"/>
                  </a:cxn>
                  <a:cxn ang="0">
                    <a:pos x="423" y="518"/>
                  </a:cxn>
                  <a:cxn ang="0">
                    <a:pos x="413" y="508"/>
                  </a:cxn>
                  <a:cxn ang="0">
                    <a:pos x="405" y="497"/>
                  </a:cxn>
                  <a:cxn ang="0">
                    <a:pos x="401" y="482"/>
                  </a:cxn>
                  <a:cxn ang="0">
                    <a:pos x="403" y="466"/>
                  </a:cxn>
                  <a:cxn ang="0">
                    <a:pos x="407" y="451"/>
                  </a:cxn>
                  <a:cxn ang="0">
                    <a:pos x="410" y="436"/>
                  </a:cxn>
                  <a:cxn ang="0">
                    <a:pos x="410" y="429"/>
                  </a:cxn>
                  <a:cxn ang="0">
                    <a:pos x="313" y="426"/>
                  </a:cxn>
                  <a:cxn ang="0">
                    <a:pos x="314" y="400"/>
                  </a:cxn>
                  <a:cxn ang="0">
                    <a:pos x="312" y="384"/>
                  </a:cxn>
                  <a:cxn ang="0">
                    <a:pos x="308" y="374"/>
                  </a:cxn>
                  <a:cxn ang="0">
                    <a:pos x="300" y="366"/>
                  </a:cxn>
                  <a:cxn ang="0">
                    <a:pos x="289" y="361"/>
                  </a:cxn>
                  <a:cxn ang="0">
                    <a:pos x="276" y="359"/>
                  </a:cxn>
                  <a:cxn ang="0">
                    <a:pos x="256" y="360"/>
                  </a:cxn>
                  <a:cxn ang="0">
                    <a:pos x="238" y="362"/>
                  </a:cxn>
                  <a:cxn ang="0">
                    <a:pos x="219" y="362"/>
                  </a:cxn>
                  <a:cxn ang="0">
                    <a:pos x="200" y="358"/>
                  </a:cxn>
                  <a:cxn ang="0">
                    <a:pos x="186" y="350"/>
                  </a:cxn>
                  <a:cxn ang="0">
                    <a:pos x="177" y="339"/>
                  </a:cxn>
                  <a:cxn ang="0">
                    <a:pos x="174" y="325"/>
                  </a:cxn>
                  <a:cxn ang="0">
                    <a:pos x="175" y="308"/>
                  </a:cxn>
                  <a:cxn ang="0">
                    <a:pos x="172" y="293"/>
                  </a:cxn>
                  <a:cxn ang="0">
                    <a:pos x="168" y="284"/>
                  </a:cxn>
                  <a:cxn ang="0">
                    <a:pos x="162" y="278"/>
                  </a:cxn>
                  <a:cxn ang="0">
                    <a:pos x="148" y="271"/>
                  </a:cxn>
                  <a:cxn ang="0">
                    <a:pos x="130" y="267"/>
                  </a:cxn>
                  <a:cxn ang="0">
                    <a:pos x="110" y="263"/>
                  </a:cxn>
                  <a:cxn ang="0">
                    <a:pos x="94" y="259"/>
                  </a:cxn>
                  <a:cxn ang="0">
                    <a:pos x="81" y="252"/>
                  </a:cxn>
                  <a:cxn ang="0">
                    <a:pos x="70" y="242"/>
                  </a:cxn>
                  <a:cxn ang="0">
                    <a:pos x="63" y="229"/>
                  </a:cxn>
                  <a:cxn ang="0">
                    <a:pos x="62" y="216"/>
                  </a:cxn>
                  <a:cxn ang="0">
                    <a:pos x="66" y="201"/>
                  </a:cxn>
                  <a:cxn ang="0">
                    <a:pos x="69" y="184"/>
                  </a:cxn>
                  <a:cxn ang="0">
                    <a:pos x="72" y="168"/>
                  </a:cxn>
                  <a:cxn ang="0">
                    <a:pos x="69" y="152"/>
                  </a:cxn>
                  <a:cxn ang="0">
                    <a:pos x="63" y="137"/>
                  </a:cxn>
                  <a:cxn ang="0">
                    <a:pos x="56" y="128"/>
                  </a:cxn>
                  <a:cxn ang="0">
                    <a:pos x="47" y="120"/>
                  </a:cxn>
                  <a:cxn ang="0">
                    <a:pos x="36" y="114"/>
                  </a:cxn>
                  <a:cxn ang="0">
                    <a:pos x="23" y="111"/>
                  </a:cxn>
                  <a:cxn ang="0">
                    <a:pos x="7" y="110"/>
                  </a:cxn>
                </a:cxnLst>
                <a:rect l="0" t="0" r="r" b="b"/>
                <a:pathLst>
                  <a:path w="573" h="531">
                    <a:moveTo>
                      <a:pt x="0" y="110"/>
                    </a:moveTo>
                    <a:lnTo>
                      <a:pt x="0" y="0"/>
                    </a:lnTo>
                    <a:lnTo>
                      <a:pt x="571" y="0"/>
                    </a:lnTo>
                    <a:lnTo>
                      <a:pt x="572" y="423"/>
                    </a:lnTo>
                    <a:lnTo>
                      <a:pt x="522" y="423"/>
                    </a:lnTo>
                    <a:lnTo>
                      <a:pt x="520" y="426"/>
                    </a:lnTo>
                    <a:lnTo>
                      <a:pt x="518" y="431"/>
                    </a:lnTo>
                    <a:lnTo>
                      <a:pt x="518" y="436"/>
                    </a:lnTo>
                    <a:lnTo>
                      <a:pt x="519" y="441"/>
                    </a:lnTo>
                    <a:lnTo>
                      <a:pt x="521" y="447"/>
                    </a:lnTo>
                    <a:lnTo>
                      <a:pt x="523" y="456"/>
                    </a:lnTo>
                    <a:lnTo>
                      <a:pt x="525" y="462"/>
                    </a:lnTo>
                    <a:lnTo>
                      <a:pt x="526" y="469"/>
                    </a:lnTo>
                    <a:lnTo>
                      <a:pt x="527" y="476"/>
                    </a:lnTo>
                    <a:lnTo>
                      <a:pt x="527" y="482"/>
                    </a:lnTo>
                    <a:lnTo>
                      <a:pt x="526" y="488"/>
                    </a:lnTo>
                    <a:lnTo>
                      <a:pt x="525" y="495"/>
                    </a:lnTo>
                    <a:lnTo>
                      <a:pt x="522" y="501"/>
                    </a:lnTo>
                    <a:lnTo>
                      <a:pt x="518" y="506"/>
                    </a:lnTo>
                    <a:lnTo>
                      <a:pt x="513" y="511"/>
                    </a:lnTo>
                    <a:lnTo>
                      <a:pt x="508" y="516"/>
                    </a:lnTo>
                    <a:lnTo>
                      <a:pt x="502" y="520"/>
                    </a:lnTo>
                    <a:lnTo>
                      <a:pt x="497" y="523"/>
                    </a:lnTo>
                    <a:lnTo>
                      <a:pt x="489" y="526"/>
                    </a:lnTo>
                    <a:lnTo>
                      <a:pt x="481" y="528"/>
                    </a:lnTo>
                    <a:lnTo>
                      <a:pt x="473" y="529"/>
                    </a:lnTo>
                    <a:lnTo>
                      <a:pt x="466" y="530"/>
                    </a:lnTo>
                    <a:lnTo>
                      <a:pt x="459" y="530"/>
                    </a:lnTo>
                    <a:lnTo>
                      <a:pt x="452" y="529"/>
                    </a:lnTo>
                    <a:lnTo>
                      <a:pt x="446" y="528"/>
                    </a:lnTo>
                    <a:lnTo>
                      <a:pt x="440" y="526"/>
                    </a:lnTo>
                    <a:lnTo>
                      <a:pt x="433" y="524"/>
                    </a:lnTo>
                    <a:lnTo>
                      <a:pt x="429" y="521"/>
                    </a:lnTo>
                    <a:lnTo>
                      <a:pt x="423" y="518"/>
                    </a:lnTo>
                    <a:lnTo>
                      <a:pt x="418" y="513"/>
                    </a:lnTo>
                    <a:lnTo>
                      <a:pt x="413" y="508"/>
                    </a:lnTo>
                    <a:lnTo>
                      <a:pt x="409" y="503"/>
                    </a:lnTo>
                    <a:lnTo>
                      <a:pt x="405" y="497"/>
                    </a:lnTo>
                    <a:lnTo>
                      <a:pt x="403" y="490"/>
                    </a:lnTo>
                    <a:lnTo>
                      <a:pt x="401" y="482"/>
                    </a:lnTo>
                    <a:lnTo>
                      <a:pt x="401" y="474"/>
                    </a:lnTo>
                    <a:lnTo>
                      <a:pt x="403" y="466"/>
                    </a:lnTo>
                    <a:lnTo>
                      <a:pt x="405" y="459"/>
                    </a:lnTo>
                    <a:lnTo>
                      <a:pt x="407" y="451"/>
                    </a:lnTo>
                    <a:lnTo>
                      <a:pt x="409" y="443"/>
                    </a:lnTo>
                    <a:lnTo>
                      <a:pt x="410" y="436"/>
                    </a:lnTo>
                    <a:lnTo>
                      <a:pt x="410" y="432"/>
                    </a:lnTo>
                    <a:lnTo>
                      <a:pt x="410" y="429"/>
                    </a:lnTo>
                    <a:lnTo>
                      <a:pt x="408" y="426"/>
                    </a:lnTo>
                    <a:lnTo>
                      <a:pt x="313" y="426"/>
                    </a:lnTo>
                    <a:lnTo>
                      <a:pt x="315" y="410"/>
                    </a:lnTo>
                    <a:lnTo>
                      <a:pt x="314" y="400"/>
                    </a:lnTo>
                    <a:lnTo>
                      <a:pt x="313" y="392"/>
                    </a:lnTo>
                    <a:lnTo>
                      <a:pt x="312" y="384"/>
                    </a:lnTo>
                    <a:lnTo>
                      <a:pt x="310" y="379"/>
                    </a:lnTo>
                    <a:lnTo>
                      <a:pt x="308" y="374"/>
                    </a:lnTo>
                    <a:lnTo>
                      <a:pt x="305" y="370"/>
                    </a:lnTo>
                    <a:lnTo>
                      <a:pt x="300" y="366"/>
                    </a:lnTo>
                    <a:lnTo>
                      <a:pt x="295" y="363"/>
                    </a:lnTo>
                    <a:lnTo>
                      <a:pt x="289" y="361"/>
                    </a:lnTo>
                    <a:lnTo>
                      <a:pt x="284" y="360"/>
                    </a:lnTo>
                    <a:lnTo>
                      <a:pt x="276" y="359"/>
                    </a:lnTo>
                    <a:lnTo>
                      <a:pt x="266" y="359"/>
                    </a:lnTo>
                    <a:lnTo>
                      <a:pt x="256" y="360"/>
                    </a:lnTo>
                    <a:lnTo>
                      <a:pt x="246" y="361"/>
                    </a:lnTo>
                    <a:lnTo>
                      <a:pt x="238" y="362"/>
                    </a:lnTo>
                    <a:lnTo>
                      <a:pt x="228" y="362"/>
                    </a:lnTo>
                    <a:lnTo>
                      <a:pt x="219" y="362"/>
                    </a:lnTo>
                    <a:lnTo>
                      <a:pt x="212" y="361"/>
                    </a:lnTo>
                    <a:lnTo>
                      <a:pt x="200" y="358"/>
                    </a:lnTo>
                    <a:lnTo>
                      <a:pt x="193" y="355"/>
                    </a:lnTo>
                    <a:lnTo>
                      <a:pt x="186" y="350"/>
                    </a:lnTo>
                    <a:lnTo>
                      <a:pt x="182" y="345"/>
                    </a:lnTo>
                    <a:lnTo>
                      <a:pt x="177" y="339"/>
                    </a:lnTo>
                    <a:lnTo>
                      <a:pt x="175" y="332"/>
                    </a:lnTo>
                    <a:lnTo>
                      <a:pt x="174" y="325"/>
                    </a:lnTo>
                    <a:lnTo>
                      <a:pt x="174" y="315"/>
                    </a:lnTo>
                    <a:lnTo>
                      <a:pt x="175" y="308"/>
                    </a:lnTo>
                    <a:lnTo>
                      <a:pt x="174" y="301"/>
                    </a:lnTo>
                    <a:lnTo>
                      <a:pt x="172" y="293"/>
                    </a:lnTo>
                    <a:lnTo>
                      <a:pt x="170" y="288"/>
                    </a:lnTo>
                    <a:lnTo>
                      <a:pt x="168" y="284"/>
                    </a:lnTo>
                    <a:lnTo>
                      <a:pt x="165" y="281"/>
                    </a:lnTo>
                    <a:lnTo>
                      <a:pt x="162" y="278"/>
                    </a:lnTo>
                    <a:lnTo>
                      <a:pt x="156" y="275"/>
                    </a:lnTo>
                    <a:lnTo>
                      <a:pt x="148" y="271"/>
                    </a:lnTo>
                    <a:lnTo>
                      <a:pt x="140" y="269"/>
                    </a:lnTo>
                    <a:lnTo>
                      <a:pt x="130" y="267"/>
                    </a:lnTo>
                    <a:lnTo>
                      <a:pt x="120" y="265"/>
                    </a:lnTo>
                    <a:lnTo>
                      <a:pt x="110" y="263"/>
                    </a:lnTo>
                    <a:lnTo>
                      <a:pt x="102" y="261"/>
                    </a:lnTo>
                    <a:lnTo>
                      <a:pt x="94" y="259"/>
                    </a:lnTo>
                    <a:lnTo>
                      <a:pt x="86" y="256"/>
                    </a:lnTo>
                    <a:lnTo>
                      <a:pt x="81" y="252"/>
                    </a:lnTo>
                    <a:lnTo>
                      <a:pt x="74" y="247"/>
                    </a:lnTo>
                    <a:lnTo>
                      <a:pt x="70" y="242"/>
                    </a:lnTo>
                    <a:lnTo>
                      <a:pt x="66" y="236"/>
                    </a:lnTo>
                    <a:lnTo>
                      <a:pt x="63" y="229"/>
                    </a:lnTo>
                    <a:lnTo>
                      <a:pt x="62" y="223"/>
                    </a:lnTo>
                    <a:lnTo>
                      <a:pt x="62" y="216"/>
                    </a:lnTo>
                    <a:lnTo>
                      <a:pt x="63" y="210"/>
                    </a:lnTo>
                    <a:lnTo>
                      <a:pt x="66" y="201"/>
                    </a:lnTo>
                    <a:lnTo>
                      <a:pt x="69" y="192"/>
                    </a:lnTo>
                    <a:lnTo>
                      <a:pt x="69" y="184"/>
                    </a:lnTo>
                    <a:lnTo>
                      <a:pt x="72" y="176"/>
                    </a:lnTo>
                    <a:lnTo>
                      <a:pt x="72" y="168"/>
                    </a:lnTo>
                    <a:lnTo>
                      <a:pt x="72" y="159"/>
                    </a:lnTo>
                    <a:lnTo>
                      <a:pt x="69" y="152"/>
                    </a:lnTo>
                    <a:lnTo>
                      <a:pt x="66" y="144"/>
                    </a:lnTo>
                    <a:lnTo>
                      <a:pt x="63" y="137"/>
                    </a:lnTo>
                    <a:lnTo>
                      <a:pt x="58" y="131"/>
                    </a:lnTo>
                    <a:lnTo>
                      <a:pt x="56" y="128"/>
                    </a:lnTo>
                    <a:lnTo>
                      <a:pt x="51" y="124"/>
                    </a:lnTo>
                    <a:lnTo>
                      <a:pt x="47" y="120"/>
                    </a:lnTo>
                    <a:lnTo>
                      <a:pt x="42" y="117"/>
                    </a:lnTo>
                    <a:lnTo>
                      <a:pt x="36" y="114"/>
                    </a:lnTo>
                    <a:lnTo>
                      <a:pt x="30" y="113"/>
                    </a:lnTo>
                    <a:lnTo>
                      <a:pt x="23" y="111"/>
                    </a:lnTo>
                    <a:lnTo>
                      <a:pt x="14" y="110"/>
                    </a:lnTo>
                    <a:lnTo>
                      <a:pt x="7" y="110"/>
                    </a:lnTo>
                    <a:lnTo>
                      <a:pt x="0" y="110"/>
                    </a:lnTo>
                  </a:path>
                </a:pathLst>
              </a:custGeom>
              <a:gradFill rotWithShape="0">
                <a:gsLst>
                  <a:gs pos="0">
                    <a:srgbClr val="A2C1FE">
                      <a:gamma/>
                      <a:tint val="10196"/>
                      <a:invGamma/>
                    </a:srgbClr>
                  </a:gs>
                  <a:gs pos="100000">
                    <a:srgbClr val="A2C1FE"/>
                  </a:gs>
                </a:gsLst>
                <a:path path="rect">
                  <a:fillToRect l="50000" t="50000" r="50000" b="50000"/>
                </a:path>
              </a:grad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268" name="Freeform 20"/>
              <p:cNvSpPr>
                <a:spLocks/>
              </p:cNvSpPr>
              <p:nvPr/>
            </p:nvSpPr>
            <p:spPr bwMode="auto">
              <a:xfrm>
                <a:off x="2049" y="1438"/>
                <a:ext cx="573" cy="531"/>
              </a:xfrm>
              <a:custGeom>
                <a:avLst/>
                <a:gdLst/>
                <a:ahLst/>
                <a:cxnLst>
                  <a:cxn ang="0">
                    <a:pos x="572" y="530"/>
                  </a:cxn>
                  <a:cxn ang="0">
                    <a:pos x="0" y="106"/>
                  </a:cxn>
                  <a:cxn ang="0">
                    <a:pos x="51" y="102"/>
                  </a:cxn>
                  <a:cxn ang="0">
                    <a:pos x="53" y="93"/>
                  </a:cxn>
                  <a:cxn ang="0">
                    <a:pos x="50" y="81"/>
                  </a:cxn>
                  <a:cxn ang="0">
                    <a:pos x="46" y="67"/>
                  </a:cxn>
                  <a:cxn ang="0">
                    <a:pos x="44" y="53"/>
                  </a:cxn>
                  <a:cxn ang="0">
                    <a:pos x="44" y="41"/>
                  </a:cxn>
                  <a:cxn ang="0">
                    <a:pos x="49" y="28"/>
                  </a:cxn>
                  <a:cxn ang="0">
                    <a:pos x="58" y="17"/>
                  </a:cxn>
                  <a:cxn ang="0">
                    <a:pos x="69" y="9"/>
                  </a:cxn>
                  <a:cxn ang="0">
                    <a:pos x="82" y="3"/>
                  </a:cxn>
                  <a:cxn ang="0">
                    <a:pos x="98" y="0"/>
                  </a:cxn>
                  <a:cxn ang="0">
                    <a:pos x="112" y="0"/>
                  </a:cxn>
                  <a:cxn ang="0">
                    <a:pos x="124" y="1"/>
                  </a:cxn>
                  <a:cxn ang="0">
                    <a:pos x="137" y="5"/>
                  </a:cxn>
                  <a:cxn ang="0">
                    <a:pos x="148" y="11"/>
                  </a:cxn>
                  <a:cxn ang="0">
                    <a:pos x="158" y="21"/>
                  </a:cxn>
                  <a:cxn ang="0">
                    <a:pos x="166" y="32"/>
                  </a:cxn>
                  <a:cxn ang="0">
                    <a:pos x="170" y="47"/>
                  </a:cxn>
                  <a:cxn ang="0">
                    <a:pos x="168" y="62"/>
                  </a:cxn>
                  <a:cxn ang="0">
                    <a:pos x="164" y="78"/>
                  </a:cxn>
                  <a:cxn ang="0">
                    <a:pos x="160" y="92"/>
                  </a:cxn>
                  <a:cxn ang="0">
                    <a:pos x="161" y="99"/>
                  </a:cxn>
                  <a:cxn ang="0">
                    <a:pos x="257" y="103"/>
                  </a:cxn>
                  <a:cxn ang="0">
                    <a:pos x="255" y="131"/>
                  </a:cxn>
                  <a:cxn ang="0">
                    <a:pos x="256" y="148"/>
                  </a:cxn>
                  <a:cxn ang="0">
                    <a:pos x="259" y="165"/>
                  </a:cxn>
                  <a:cxn ang="0">
                    <a:pos x="265" y="175"/>
                  </a:cxn>
                  <a:cxn ang="0">
                    <a:pos x="275" y="183"/>
                  </a:cxn>
                  <a:cxn ang="0">
                    <a:pos x="288" y="186"/>
                  </a:cxn>
                  <a:cxn ang="0">
                    <a:pos x="303" y="187"/>
                  </a:cxn>
                  <a:cxn ang="0">
                    <a:pos x="317" y="185"/>
                  </a:cxn>
                  <a:cxn ang="0">
                    <a:pos x="335" y="183"/>
                  </a:cxn>
                  <a:cxn ang="0">
                    <a:pos x="354" y="184"/>
                  </a:cxn>
                  <a:cxn ang="0">
                    <a:pos x="371" y="189"/>
                  </a:cxn>
                  <a:cxn ang="0">
                    <a:pos x="384" y="196"/>
                  </a:cxn>
                  <a:cxn ang="0">
                    <a:pos x="393" y="207"/>
                  </a:cxn>
                  <a:cxn ang="0">
                    <a:pos x="396" y="221"/>
                  </a:cxn>
                  <a:cxn ang="0">
                    <a:pos x="395" y="236"/>
                  </a:cxn>
                  <a:cxn ang="0">
                    <a:pos x="396" y="250"/>
                  </a:cxn>
                  <a:cxn ang="0">
                    <a:pos x="402" y="262"/>
                  </a:cxn>
                  <a:cxn ang="0">
                    <a:pos x="412" y="271"/>
                  </a:cxn>
                  <a:cxn ang="0">
                    <a:pos x="428" y="276"/>
                  </a:cxn>
                  <a:cxn ang="0">
                    <a:pos x="443" y="279"/>
                  </a:cxn>
                  <a:cxn ang="0">
                    <a:pos x="462" y="283"/>
                  </a:cxn>
                  <a:cxn ang="0">
                    <a:pos x="477" y="288"/>
                  </a:cxn>
                  <a:cxn ang="0">
                    <a:pos x="489" y="294"/>
                  </a:cxn>
                  <a:cxn ang="0">
                    <a:pos x="500" y="304"/>
                  </a:cxn>
                  <a:cxn ang="0">
                    <a:pos x="506" y="316"/>
                  </a:cxn>
                  <a:cxn ang="0">
                    <a:pos x="507" y="332"/>
                  </a:cxn>
                  <a:cxn ang="0">
                    <a:pos x="504" y="349"/>
                  </a:cxn>
                  <a:cxn ang="0">
                    <a:pos x="499" y="368"/>
                  </a:cxn>
                  <a:cxn ang="0">
                    <a:pos x="498" y="381"/>
                  </a:cxn>
                  <a:cxn ang="0">
                    <a:pos x="501" y="398"/>
                  </a:cxn>
                  <a:cxn ang="0">
                    <a:pos x="508" y="409"/>
                  </a:cxn>
                  <a:cxn ang="0">
                    <a:pos x="518" y="421"/>
                  </a:cxn>
                  <a:cxn ang="0">
                    <a:pos x="532" y="431"/>
                  </a:cxn>
                  <a:cxn ang="0">
                    <a:pos x="546" y="435"/>
                  </a:cxn>
                  <a:cxn ang="0">
                    <a:pos x="563" y="437"/>
                  </a:cxn>
                </a:cxnLst>
                <a:rect l="0" t="0" r="r" b="b"/>
                <a:pathLst>
                  <a:path w="573" h="531">
                    <a:moveTo>
                      <a:pt x="572" y="436"/>
                    </a:moveTo>
                    <a:lnTo>
                      <a:pt x="572" y="530"/>
                    </a:lnTo>
                    <a:lnTo>
                      <a:pt x="0" y="530"/>
                    </a:lnTo>
                    <a:lnTo>
                      <a:pt x="0" y="106"/>
                    </a:lnTo>
                    <a:lnTo>
                      <a:pt x="49" y="106"/>
                    </a:lnTo>
                    <a:lnTo>
                      <a:pt x="51" y="102"/>
                    </a:lnTo>
                    <a:lnTo>
                      <a:pt x="53" y="97"/>
                    </a:lnTo>
                    <a:lnTo>
                      <a:pt x="53" y="93"/>
                    </a:lnTo>
                    <a:lnTo>
                      <a:pt x="52" y="88"/>
                    </a:lnTo>
                    <a:lnTo>
                      <a:pt x="50" y="81"/>
                    </a:lnTo>
                    <a:lnTo>
                      <a:pt x="48" y="73"/>
                    </a:lnTo>
                    <a:lnTo>
                      <a:pt x="46" y="67"/>
                    </a:lnTo>
                    <a:lnTo>
                      <a:pt x="44" y="60"/>
                    </a:lnTo>
                    <a:lnTo>
                      <a:pt x="44" y="53"/>
                    </a:lnTo>
                    <a:lnTo>
                      <a:pt x="44" y="46"/>
                    </a:lnTo>
                    <a:lnTo>
                      <a:pt x="44" y="41"/>
                    </a:lnTo>
                    <a:lnTo>
                      <a:pt x="46" y="34"/>
                    </a:lnTo>
                    <a:lnTo>
                      <a:pt x="49" y="28"/>
                    </a:lnTo>
                    <a:lnTo>
                      <a:pt x="53" y="23"/>
                    </a:lnTo>
                    <a:lnTo>
                      <a:pt x="58" y="17"/>
                    </a:lnTo>
                    <a:lnTo>
                      <a:pt x="63" y="13"/>
                    </a:lnTo>
                    <a:lnTo>
                      <a:pt x="69" y="9"/>
                    </a:lnTo>
                    <a:lnTo>
                      <a:pt x="74" y="6"/>
                    </a:lnTo>
                    <a:lnTo>
                      <a:pt x="82" y="3"/>
                    </a:lnTo>
                    <a:lnTo>
                      <a:pt x="89" y="1"/>
                    </a:lnTo>
                    <a:lnTo>
                      <a:pt x="98" y="0"/>
                    </a:lnTo>
                    <a:lnTo>
                      <a:pt x="105" y="0"/>
                    </a:lnTo>
                    <a:lnTo>
                      <a:pt x="112" y="0"/>
                    </a:lnTo>
                    <a:lnTo>
                      <a:pt x="119" y="0"/>
                    </a:lnTo>
                    <a:lnTo>
                      <a:pt x="124" y="1"/>
                    </a:lnTo>
                    <a:lnTo>
                      <a:pt x="131" y="3"/>
                    </a:lnTo>
                    <a:lnTo>
                      <a:pt x="137" y="5"/>
                    </a:lnTo>
                    <a:lnTo>
                      <a:pt x="142" y="7"/>
                    </a:lnTo>
                    <a:lnTo>
                      <a:pt x="148" y="11"/>
                    </a:lnTo>
                    <a:lnTo>
                      <a:pt x="153" y="16"/>
                    </a:lnTo>
                    <a:lnTo>
                      <a:pt x="158" y="21"/>
                    </a:lnTo>
                    <a:lnTo>
                      <a:pt x="162" y="26"/>
                    </a:lnTo>
                    <a:lnTo>
                      <a:pt x="166" y="32"/>
                    </a:lnTo>
                    <a:lnTo>
                      <a:pt x="168" y="39"/>
                    </a:lnTo>
                    <a:lnTo>
                      <a:pt x="170" y="47"/>
                    </a:lnTo>
                    <a:lnTo>
                      <a:pt x="170" y="55"/>
                    </a:lnTo>
                    <a:lnTo>
                      <a:pt x="168" y="62"/>
                    </a:lnTo>
                    <a:lnTo>
                      <a:pt x="166" y="70"/>
                    </a:lnTo>
                    <a:lnTo>
                      <a:pt x="164" y="78"/>
                    </a:lnTo>
                    <a:lnTo>
                      <a:pt x="162" y="86"/>
                    </a:lnTo>
                    <a:lnTo>
                      <a:pt x="160" y="92"/>
                    </a:lnTo>
                    <a:lnTo>
                      <a:pt x="160" y="96"/>
                    </a:lnTo>
                    <a:lnTo>
                      <a:pt x="161" y="99"/>
                    </a:lnTo>
                    <a:lnTo>
                      <a:pt x="163" y="103"/>
                    </a:lnTo>
                    <a:lnTo>
                      <a:pt x="257" y="103"/>
                    </a:lnTo>
                    <a:lnTo>
                      <a:pt x="255" y="121"/>
                    </a:lnTo>
                    <a:lnTo>
                      <a:pt x="255" y="131"/>
                    </a:lnTo>
                    <a:lnTo>
                      <a:pt x="255" y="140"/>
                    </a:lnTo>
                    <a:lnTo>
                      <a:pt x="256" y="148"/>
                    </a:lnTo>
                    <a:lnTo>
                      <a:pt x="257" y="156"/>
                    </a:lnTo>
                    <a:lnTo>
                      <a:pt x="259" y="165"/>
                    </a:lnTo>
                    <a:lnTo>
                      <a:pt x="261" y="170"/>
                    </a:lnTo>
                    <a:lnTo>
                      <a:pt x="265" y="175"/>
                    </a:lnTo>
                    <a:lnTo>
                      <a:pt x="269" y="179"/>
                    </a:lnTo>
                    <a:lnTo>
                      <a:pt x="275" y="183"/>
                    </a:lnTo>
                    <a:lnTo>
                      <a:pt x="282" y="185"/>
                    </a:lnTo>
                    <a:lnTo>
                      <a:pt x="288" y="186"/>
                    </a:lnTo>
                    <a:lnTo>
                      <a:pt x="295" y="187"/>
                    </a:lnTo>
                    <a:lnTo>
                      <a:pt x="303" y="187"/>
                    </a:lnTo>
                    <a:lnTo>
                      <a:pt x="312" y="186"/>
                    </a:lnTo>
                    <a:lnTo>
                      <a:pt x="317" y="185"/>
                    </a:lnTo>
                    <a:lnTo>
                      <a:pt x="326" y="184"/>
                    </a:lnTo>
                    <a:lnTo>
                      <a:pt x="335" y="183"/>
                    </a:lnTo>
                    <a:lnTo>
                      <a:pt x="345" y="183"/>
                    </a:lnTo>
                    <a:lnTo>
                      <a:pt x="354" y="184"/>
                    </a:lnTo>
                    <a:lnTo>
                      <a:pt x="362" y="186"/>
                    </a:lnTo>
                    <a:lnTo>
                      <a:pt x="371" y="189"/>
                    </a:lnTo>
                    <a:lnTo>
                      <a:pt x="378" y="191"/>
                    </a:lnTo>
                    <a:lnTo>
                      <a:pt x="384" y="196"/>
                    </a:lnTo>
                    <a:lnTo>
                      <a:pt x="389" y="201"/>
                    </a:lnTo>
                    <a:lnTo>
                      <a:pt x="393" y="207"/>
                    </a:lnTo>
                    <a:lnTo>
                      <a:pt x="395" y="214"/>
                    </a:lnTo>
                    <a:lnTo>
                      <a:pt x="396" y="221"/>
                    </a:lnTo>
                    <a:lnTo>
                      <a:pt x="395" y="228"/>
                    </a:lnTo>
                    <a:lnTo>
                      <a:pt x="395" y="236"/>
                    </a:lnTo>
                    <a:lnTo>
                      <a:pt x="395" y="243"/>
                    </a:lnTo>
                    <a:lnTo>
                      <a:pt x="396" y="250"/>
                    </a:lnTo>
                    <a:lnTo>
                      <a:pt x="399" y="256"/>
                    </a:lnTo>
                    <a:lnTo>
                      <a:pt x="402" y="262"/>
                    </a:lnTo>
                    <a:lnTo>
                      <a:pt x="406" y="266"/>
                    </a:lnTo>
                    <a:lnTo>
                      <a:pt x="412" y="271"/>
                    </a:lnTo>
                    <a:lnTo>
                      <a:pt x="420" y="274"/>
                    </a:lnTo>
                    <a:lnTo>
                      <a:pt x="428" y="276"/>
                    </a:lnTo>
                    <a:lnTo>
                      <a:pt x="435" y="278"/>
                    </a:lnTo>
                    <a:lnTo>
                      <a:pt x="443" y="279"/>
                    </a:lnTo>
                    <a:lnTo>
                      <a:pt x="453" y="282"/>
                    </a:lnTo>
                    <a:lnTo>
                      <a:pt x="462" y="283"/>
                    </a:lnTo>
                    <a:lnTo>
                      <a:pt x="470" y="285"/>
                    </a:lnTo>
                    <a:lnTo>
                      <a:pt x="477" y="288"/>
                    </a:lnTo>
                    <a:lnTo>
                      <a:pt x="484" y="290"/>
                    </a:lnTo>
                    <a:lnTo>
                      <a:pt x="489" y="294"/>
                    </a:lnTo>
                    <a:lnTo>
                      <a:pt x="494" y="298"/>
                    </a:lnTo>
                    <a:lnTo>
                      <a:pt x="500" y="304"/>
                    </a:lnTo>
                    <a:lnTo>
                      <a:pt x="504" y="310"/>
                    </a:lnTo>
                    <a:lnTo>
                      <a:pt x="506" y="316"/>
                    </a:lnTo>
                    <a:lnTo>
                      <a:pt x="508" y="325"/>
                    </a:lnTo>
                    <a:lnTo>
                      <a:pt x="507" y="332"/>
                    </a:lnTo>
                    <a:lnTo>
                      <a:pt x="505" y="340"/>
                    </a:lnTo>
                    <a:lnTo>
                      <a:pt x="504" y="349"/>
                    </a:lnTo>
                    <a:lnTo>
                      <a:pt x="501" y="359"/>
                    </a:lnTo>
                    <a:lnTo>
                      <a:pt x="499" y="368"/>
                    </a:lnTo>
                    <a:lnTo>
                      <a:pt x="498" y="375"/>
                    </a:lnTo>
                    <a:lnTo>
                      <a:pt x="498" y="381"/>
                    </a:lnTo>
                    <a:lnTo>
                      <a:pt x="499" y="390"/>
                    </a:lnTo>
                    <a:lnTo>
                      <a:pt x="501" y="398"/>
                    </a:lnTo>
                    <a:lnTo>
                      <a:pt x="504" y="403"/>
                    </a:lnTo>
                    <a:lnTo>
                      <a:pt x="508" y="409"/>
                    </a:lnTo>
                    <a:lnTo>
                      <a:pt x="512" y="415"/>
                    </a:lnTo>
                    <a:lnTo>
                      <a:pt x="518" y="421"/>
                    </a:lnTo>
                    <a:lnTo>
                      <a:pt x="524" y="427"/>
                    </a:lnTo>
                    <a:lnTo>
                      <a:pt x="532" y="431"/>
                    </a:lnTo>
                    <a:lnTo>
                      <a:pt x="539" y="433"/>
                    </a:lnTo>
                    <a:lnTo>
                      <a:pt x="546" y="435"/>
                    </a:lnTo>
                    <a:lnTo>
                      <a:pt x="553" y="436"/>
                    </a:lnTo>
                    <a:lnTo>
                      <a:pt x="563" y="437"/>
                    </a:lnTo>
                    <a:lnTo>
                      <a:pt x="572" y="436"/>
                    </a:lnTo>
                  </a:path>
                </a:pathLst>
              </a:custGeom>
              <a:gradFill rotWithShape="0">
                <a:gsLst>
                  <a:gs pos="0">
                    <a:srgbClr val="00FFFF">
                      <a:gamma/>
                      <a:tint val="10196"/>
                      <a:invGamma/>
                    </a:srgbClr>
                  </a:gs>
                  <a:gs pos="100000">
                    <a:srgbClr val="00FFFF"/>
                  </a:gs>
                </a:gsLst>
                <a:path path="rect">
                  <a:fillToRect l="50000" t="50000" r="50000" b="50000"/>
                </a:path>
              </a:grad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269" name="Freeform 21"/>
              <p:cNvSpPr>
                <a:spLocks/>
              </p:cNvSpPr>
              <p:nvPr/>
            </p:nvSpPr>
            <p:spPr bwMode="auto">
              <a:xfrm>
                <a:off x="2621" y="1518"/>
                <a:ext cx="575" cy="445"/>
              </a:xfrm>
              <a:custGeom>
                <a:avLst/>
                <a:gdLst/>
                <a:ahLst/>
                <a:cxnLst>
                  <a:cxn ang="0">
                    <a:pos x="0" y="444"/>
                  </a:cxn>
                  <a:cxn ang="0">
                    <a:pos x="573" y="0"/>
                  </a:cxn>
                  <a:cxn ang="0">
                    <a:pos x="520" y="8"/>
                  </a:cxn>
                  <a:cxn ang="0">
                    <a:pos x="521" y="23"/>
                  </a:cxn>
                  <a:cxn ang="0">
                    <a:pos x="527" y="43"/>
                  </a:cxn>
                  <a:cxn ang="0">
                    <a:pos x="528" y="59"/>
                  </a:cxn>
                  <a:cxn ang="0">
                    <a:pos x="525" y="75"/>
                  </a:cxn>
                  <a:cxn ang="0">
                    <a:pos x="513" y="89"/>
                  </a:cxn>
                  <a:cxn ang="0">
                    <a:pos x="498" y="100"/>
                  </a:cxn>
                  <a:cxn ang="0">
                    <a:pos x="480" y="105"/>
                  </a:cxn>
                  <a:cxn ang="0">
                    <a:pos x="454" y="104"/>
                  </a:cxn>
                  <a:cxn ang="0">
                    <a:pos x="438" y="101"/>
                  </a:cxn>
                  <a:cxn ang="0">
                    <a:pos x="421" y="90"/>
                  </a:cxn>
                  <a:cxn ang="0">
                    <a:pos x="409" y="76"/>
                  </a:cxn>
                  <a:cxn ang="0">
                    <a:pos x="404" y="61"/>
                  </a:cxn>
                  <a:cxn ang="0">
                    <a:pos x="405" y="45"/>
                  </a:cxn>
                  <a:cxn ang="0">
                    <a:pos x="409" y="31"/>
                  </a:cxn>
                  <a:cxn ang="0">
                    <a:pos x="413" y="16"/>
                  </a:cxn>
                  <a:cxn ang="0">
                    <a:pos x="411" y="2"/>
                  </a:cxn>
                  <a:cxn ang="0">
                    <a:pos x="316" y="17"/>
                  </a:cxn>
                  <a:cxn ang="0">
                    <a:pos x="315" y="37"/>
                  </a:cxn>
                  <a:cxn ang="0">
                    <a:pos x="314" y="53"/>
                  </a:cxn>
                  <a:cxn ang="0">
                    <a:pos x="309" y="68"/>
                  </a:cxn>
                  <a:cxn ang="0">
                    <a:pos x="301" y="77"/>
                  </a:cxn>
                  <a:cxn ang="0">
                    <a:pos x="289" y="82"/>
                  </a:cxn>
                  <a:cxn ang="0">
                    <a:pos x="276" y="84"/>
                  </a:cxn>
                  <a:cxn ang="0">
                    <a:pos x="259" y="83"/>
                  </a:cxn>
                  <a:cxn ang="0">
                    <a:pos x="244" y="82"/>
                  </a:cxn>
                  <a:cxn ang="0">
                    <a:pos x="225" y="81"/>
                  </a:cxn>
                  <a:cxn ang="0">
                    <a:pos x="209" y="83"/>
                  </a:cxn>
                  <a:cxn ang="0">
                    <a:pos x="193" y="88"/>
                  </a:cxn>
                  <a:cxn ang="0">
                    <a:pos x="182" y="98"/>
                  </a:cxn>
                  <a:cxn ang="0">
                    <a:pos x="175" y="111"/>
                  </a:cxn>
                  <a:cxn ang="0">
                    <a:pos x="175" y="125"/>
                  </a:cxn>
                  <a:cxn ang="0">
                    <a:pos x="175" y="140"/>
                  </a:cxn>
                  <a:cxn ang="0">
                    <a:pos x="172" y="153"/>
                  </a:cxn>
                  <a:cxn ang="0">
                    <a:pos x="165" y="164"/>
                  </a:cxn>
                  <a:cxn ang="0">
                    <a:pos x="150" y="171"/>
                  </a:cxn>
                  <a:cxn ang="0">
                    <a:pos x="135" y="175"/>
                  </a:cxn>
                  <a:cxn ang="0">
                    <a:pos x="117" y="179"/>
                  </a:cxn>
                  <a:cxn ang="0">
                    <a:pos x="101" y="182"/>
                  </a:cxn>
                  <a:cxn ang="0">
                    <a:pos x="87" y="188"/>
                  </a:cxn>
                  <a:cxn ang="0">
                    <a:pos x="76" y="195"/>
                  </a:cxn>
                  <a:cxn ang="0">
                    <a:pos x="67" y="207"/>
                  </a:cxn>
                  <a:cxn ang="0">
                    <a:pos x="63" y="222"/>
                  </a:cxn>
                  <a:cxn ang="0">
                    <a:pos x="65" y="237"/>
                  </a:cxn>
                  <a:cxn ang="0">
                    <a:pos x="70" y="256"/>
                  </a:cxn>
                  <a:cxn ang="0">
                    <a:pos x="73" y="271"/>
                  </a:cxn>
                  <a:cxn ang="0">
                    <a:pos x="72" y="287"/>
                  </a:cxn>
                  <a:cxn ang="0">
                    <a:pos x="67" y="301"/>
                  </a:cxn>
                  <a:cxn ang="0">
                    <a:pos x="60" y="316"/>
                  </a:cxn>
                  <a:cxn ang="0">
                    <a:pos x="49" y="331"/>
                  </a:cxn>
                  <a:cxn ang="0">
                    <a:pos x="37" y="341"/>
                  </a:cxn>
                  <a:cxn ang="0">
                    <a:pos x="26" y="347"/>
                  </a:cxn>
                  <a:cxn ang="0">
                    <a:pos x="8" y="351"/>
                  </a:cxn>
                </a:cxnLst>
                <a:rect l="0" t="0" r="r" b="b"/>
                <a:pathLst>
                  <a:path w="575" h="445">
                    <a:moveTo>
                      <a:pt x="0" y="351"/>
                    </a:moveTo>
                    <a:lnTo>
                      <a:pt x="0" y="444"/>
                    </a:lnTo>
                    <a:lnTo>
                      <a:pt x="574" y="444"/>
                    </a:lnTo>
                    <a:lnTo>
                      <a:pt x="573" y="0"/>
                    </a:lnTo>
                    <a:lnTo>
                      <a:pt x="522" y="0"/>
                    </a:lnTo>
                    <a:lnTo>
                      <a:pt x="520" y="8"/>
                    </a:lnTo>
                    <a:lnTo>
                      <a:pt x="520" y="14"/>
                    </a:lnTo>
                    <a:lnTo>
                      <a:pt x="521" y="23"/>
                    </a:lnTo>
                    <a:lnTo>
                      <a:pt x="524" y="32"/>
                    </a:lnTo>
                    <a:lnTo>
                      <a:pt x="527" y="43"/>
                    </a:lnTo>
                    <a:lnTo>
                      <a:pt x="528" y="51"/>
                    </a:lnTo>
                    <a:lnTo>
                      <a:pt x="528" y="59"/>
                    </a:lnTo>
                    <a:lnTo>
                      <a:pt x="527" y="67"/>
                    </a:lnTo>
                    <a:lnTo>
                      <a:pt x="525" y="75"/>
                    </a:lnTo>
                    <a:lnTo>
                      <a:pt x="520" y="83"/>
                    </a:lnTo>
                    <a:lnTo>
                      <a:pt x="513" y="89"/>
                    </a:lnTo>
                    <a:lnTo>
                      <a:pt x="506" y="96"/>
                    </a:lnTo>
                    <a:lnTo>
                      <a:pt x="498" y="100"/>
                    </a:lnTo>
                    <a:lnTo>
                      <a:pt x="489" y="103"/>
                    </a:lnTo>
                    <a:lnTo>
                      <a:pt x="480" y="105"/>
                    </a:lnTo>
                    <a:lnTo>
                      <a:pt x="468" y="106"/>
                    </a:lnTo>
                    <a:lnTo>
                      <a:pt x="454" y="104"/>
                    </a:lnTo>
                    <a:lnTo>
                      <a:pt x="445" y="103"/>
                    </a:lnTo>
                    <a:lnTo>
                      <a:pt x="438" y="101"/>
                    </a:lnTo>
                    <a:lnTo>
                      <a:pt x="430" y="97"/>
                    </a:lnTo>
                    <a:lnTo>
                      <a:pt x="421" y="90"/>
                    </a:lnTo>
                    <a:lnTo>
                      <a:pt x="415" y="83"/>
                    </a:lnTo>
                    <a:lnTo>
                      <a:pt x="409" y="76"/>
                    </a:lnTo>
                    <a:lnTo>
                      <a:pt x="406" y="69"/>
                    </a:lnTo>
                    <a:lnTo>
                      <a:pt x="404" y="61"/>
                    </a:lnTo>
                    <a:lnTo>
                      <a:pt x="404" y="53"/>
                    </a:lnTo>
                    <a:lnTo>
                      <a:pt x="405" y="45"/>
                    </a:lnTo>
                    <a:lnTo>
                      <a:pt x="407" y="38"/>
                    </a:lnTo>
                    <a:lnTo>
                      <a:pt x="409" y="31"/>
                    </a:lnTo>
                    <a:lnTo>
                      <a:pt x="412" y="23"/>
                    </a:lnTo>
                    <a:lnTo>
                      <a:pt x="413" y="16"/>
                    </a:lnTo>
                    <a:lnTo>
                      <a:pt x="413" y="9"/>
                    </a:lnTo>
                    <a:lnTo>
                      <a:pt x="411" y="2"/>
                    </a:lnTo>
                    <a:lnTo>
                      <a:pt x="315" y="2"/>
                    </a:lnTo>
                    <a:lnTo>
                      <a:pt x="316" y="17"/>
                    </a:lnTo>
                    <a:lnTo>
                      <a:pt x="315" y="28"/>
                    </a:lnTo>
                    <a:lnTo>
                      <a:pt x="315" y="37"/>
                    </a:lnTo>
                    <a:lnTo>
                      <a:pt x="315" y="45"/>
                    </a:lnTo>
                    <a:lnTo>
                      <a:pt x="314" y="53"/>
                    </a:lnTo>
                    <a:lnTo>
                      <a:pt x="312" y="62"/>
                    </a:lnTo>
                    <a:lnTo>
                      <a:pt x="309" y="68"/>
                    </a:lnTo>
                    <a:lnTo>
                      <a:pt x="306" y="73"/>
                    </a:lnTo>
                    <a:lnTo>
                      <a:pt x="301" y="77"/>
                    </a:lnTo>
                    <a:lnTo>
                      <a:pt x="295" y="80"/>
                    </a:lnTo>
                    <a:lnTo>
                      <a:pt x="289" y="82"/>
                    </a:lnTo>
                    <a:lnTo>
                      <a:pt x="282" y="83"/>
                    </a:lnTo>
                    <a:lnTo>
                      <a:pt x="276" y="84"/>
                    </a:lnTo>
                    <a:lnTo>
                      <a:pt x="267" y="84"/>
                    </a:lnTo>
                    <a:lnTo>
                      <a:pt x="259" y="83"/>
                    </a:lnTo>
                    <a:lnTo>
                      <a:pt x="253" y="82"/>
                    </a:lnTo>
                    <a:lnTo>
                      <a:pt x="244" y="82"/>
                    </a:lnTo>
                    <a:lnTo>
                      <a:pt x="235" y="81"/>
                    </a:lnTo>
                    <a:lnTo>
                      <a:pt x="225" y="81"/>
                    </a:lnTo>
                    <a:lnTo>
                      <a:pt x="217" y="82"/>
                    </a:lnTo>
                    <a:lnTo>
                      <a:pt x="209" y="83"/>
                    </a:lnTo>
                    <a:lnTo>
                      <a:pt x="200" y="85"/>
                    </a:lnTo>
                    <a:lnTo>
                      <a:pt x="193" y="88"/>
                    </a:lnTo>
                    <a:lnTo>
                      <a:pt x="186" y="93"/>
                    </a:lnTo>
                    <a:lnTo>
                      <a:pt x="182" y="98"/>
                    </a:lnTo>
                    <a:lnTo>
                      <a:pt x="177" y="104"/>
                    </a:lnTo>
                    <a:lnTo>
                      <a:pt x="175" y="111"/>
                    </a:lnTo>
                    <a:lnTo>
                      <a:pt x="175" y="118"/>
                    </a:lnTo>
                    <a:lnTo>
                      <a:pt x="175" y="125"/>
                    </a:lnTo>
                    <a:lnTo>
                      <a:pt x="176" y="132"/>
                    </a:lnTo>
                    <a:lnTo>
                      <a:pt x="175" y="140"/>
                    </a:lnTo>
                    <a:lnTo>
                      <a:pt x="174" y="146"/>
                    </a:lnTo>
                    <a:lnTo>
                      <a:pt x="172" y="153"/>
                    </a:lnTo>
                    <a:lnTo>
                      <a:pt x="169" y="159"/>
                    </a:lnTo>
                    <a:lnTo>
                      <a:pt x="165" y="164"/>
                    </a:lnTo>
                    <a:lnTo>
                      <a:pt x="159" y="168"/>
                    </a:lnTo>
                    <a:lnTo>
                      <a:pt x="150" y="171"/>
                    </a:lnTo>
                    <a:lnTo>
                      <a:pt x="143" y="173"/>
                    </a:lnTo>
                    <a:lnTo>
                      <a:pt x="135" y="175"/>
                    </a:lnTo>
                    <a:lnTo>
                      <a:pt x="127" y="177"/>
                    </a:lnTo>
                    <a:lnTo>
                      <a:pt x="117" y="179"/>
                    </a:lnTo>
                    <a:lnTo>
                      <a:pt x="109" y="180"/>
                    </a:lnTo>
                    <a:lnTo>
                      <a:pt x="101" y="182"/>
                    </a:lnTo>
                    <a:lnTo>
                      <a:pt x="94" y="185"/>
                    </a:lnTo>
                    <a:lnTo>
                      <a:pt x="87" y="188"/>
                    </a:lnTo>
                    <a:lnTo>
                      <a:pt x="81" y="191"/>
                    </a:lnTo>
                    <a:lnTo>
                      <a:pt x="76" y="195"/>
                    </a:lnTo>
                    <a:lnTo>
                      <a:pt x="71" y="201"/>
                    </a:lnTo>
                    <a:lnTo>
                      <a:pt x="67" y="207"/>
                    </a:lnTo>
                    <a:lnTo>
                      <a:pt x="65" y="213"/>
                    </a:lnTo>
                    <a:lnTo>
                      <a:pt x="63" y="222"/>
                    </a:lnTo>
                    <a:lnTo>
                      <a:pt x="64" y="229"/>
                    </a:lnTo>
                    <a:lnTo>
                      <a:pt x="65" y="237"/>
                    </a:lnTo>
                    <a:lnTo>
                      <a:pt x="67" y="246"/>
                    </a:lnTo>
                    <a:lnTo>
                      <a:pt x="70" y="256"/>
                    </a:lnTo>
                    <a:lnTo>
                      <a:pt x="72" y="264"/>
                    </a:lnTo>
                    <a:lnTo>
                      <a:pt x="73" y="271"/>
                    </a:lnTo>
                    <a:lnTo>
                      <a:pt x="73" y="278"/>
                    </a:lnTo>
                    <a:lnTo>
                      <a:pt x="72" y="287"/>
                    </a:lnTo>
                    <a:lnTo>
                      <a:pt x="69" y="295"/>
                    </a:lnTo>
                    <a:lnTo>
                      <a:pt x="67" y="301"/>
                    </a:lnTo>
                    <a:lnTo>
                      <a:pt x="65" y="307"/>
                    </a:lnTo>
                    <a:lnTo>
                      <a:pt x="60" y="316"/>
                    </a:lnTo>
                    <a:lnTo>
                      <a:pt x="55" y="325"/>
                    </a:lnTo>
                    <a:lnTo>
                      <a:pt x="49" y="331"/>
                    </a:lnTo>
                    <a:lnTo>
                      <a:pt x="43" y="336"/>
                    </a:lnTo>
                    <a:lnTo>
                      <a:pt x="37" y="341"/>
                    </a:lnTo>
                    <a:lnTo>
                      <a:pt x="32" y="345"/>
                    </a:lnTo>
                    <a:lnTo>
                      <a:pt x="26" y="347"/>
                    </a:lnTo>
                    <a:lnTo>
                      <a:pt x="17" y="349"/>
                    </a:lnTo>
                    <a:lnTo>
                      <a:pt x="8" y="351"/>
                    </a:lnTo>
                    <a:lnTo>
                      <a:pt x="0" y="351"/>
                    </a:lnTo>
                  </a:path>
                </a:pathLst>
              </a:custGeom>
              <a:gradFill rotWithShape="0">
                <a:gsLst>
                  <a:gs pos="0">
                    <a:srgbClr val="B760F9">
                      <a:gamma/>
                      <a:tint val="10196"/>
                      <a:invGamma/>
                    </a:srgbClr>
                  </a:gs>
                  <a:gs pos="100000">
                    <a:srgbClr val="B760F9"/>
                  </a:gs>
                </a:gsLst>
                <a:path path="rect">
                  <a:fillToRect l="50000" t="50000" r="50000" b="50000"/>
                </a:path>
              </a:grad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270" name="Freeform 22"/>
              <p:cNvSpPr>
                <a:spLocks/>
              </p:cNvSpPr>
              <p:nvPr/>
            </p:nvSpPr>
            <p:spPr bwMode="auto">
              <a:xfrm>
                <a:off x="2049" y="1096"/>
                <a:ext cx="575" cy="444"/>
              </a:xfrm>
              <a:custGeom>
                <a:avLst/>
                <a:gdLst/>
                <a:ahLst/>
                <a:cxnLst>
                  <a:cxn ang="0">
                    <a:pos x="574" y="0"/>
                  </a:cxn>
                  <a:cxn ang="0">
                    <a:pos x="0" y="443"/>
                  </a:cxn>
                  <a:cxn ang="0">
                    <a:pos x="53" y="434"/>
                  </a:cxn>
                  <a:cxn ang="0">
                    <a:pos x="52" y="419"/>
                  </a:cxn>
                  <a:cxn ang="0">
                    <a:pos x="46" y="400"/>
                  </a:cxn>
                  <a:cxn ang="0">
                    <a:pos x="44" y="384"/>
                  </a:cxn>
                  <a:cxn ang="0">
                    <a:pos x="48" y="367"/>
                  </a:cxn>
                  <a:cxn ang="0">
                    <a:pos x="60" y="353"/>
                  </a:cxn>
                  <a:cxn ang="0">
                    <a:pos x="75" y="343"/>
                  </a:cxn>
                  <a:cxn ang="0">
                    <a:pos x="93" y="337"/>
                  </a:cxn>
                  <a:cxn ang="0">
                    <a:pos x="119" y="338"/>
                  </a:cxn>
                  <a:cxn ang="0">
                    <a:pos x="135" y="341"/>
                  </a:cxn>
                  <a:cxn ang="0">
                    <a:pos x="152" y="353"/>
                  </a:cxn>
                  <a:cxn ang="0">
                    <a:pos x="163" y="366"/>
                  </a:cxn>
                  <a:cxn ang="0">
                    <a:pos x="169" y="381"/>
                  </a:cxn>
                  <a:cxn ang="0">
                    <a:pos x="168" y="397"/>
                  </a:cxn>
                  <a:cxn ang="0">
                    <a:pos x="163" y="411"/>
                  </a:cxn>
                  <a:cxn ang="0">
                    <a:pos x="160" y="426"/>
                  </a:cxn>
                  <a:cxn ang="0">
                    <a:pos x="162" y="441"/>
                  </a:cxn>
                  <a:cxn ang="0">
                    <a:pos x="257" y="425"/>
                  </a:cxn>
                  <a:cxn ang="0">
                    <a:pos x="258" y="405"/>
                  </a:cxn>
                  <a:cxn ang="0">
                    <a:pos x="259" y="389"/>
                  </a:cxn>
                  <a:cxn ang="0">
                    <a:pos x="264" y="375"/>
                  </a:cxn>
                  <a:cxn ang="0">
                    <a:pos x="272" y="365"/>
                  </a:cxn>
                  <a:cxn ang="0">
                    <a:pos x="284" y="360"/>
                  </a:cxn>
                  <a:cxn ang="0">
                    <a:pos x="297" y="358"/>
                  </a:cxn>
                  <a:cxn ang="0">
                    <a:pos x="314" y="359"/>
                  </a:cxn>
                  <a:cxn ang="0">
                    <a:pos x="329" y="361"/>
                  </a:cxn>
                  <a:cxn ang="0">
                    <a:pos x="348" y="361"/>
                  </a:cxn>
                  <a:cxn ang="0">
                    <a:pos x="364" y="359"/>
                  </a:cxn>
                  <a:cxn ang="0">
                    <a:pos x="380" y="354"/>
                  </a:cxn>
                  <a:cxn ang="0">
                    <a:pos x="391" y="344"/>
                  </a:cxn>
                  <a:cxn ang="0">
                    <a:pos x="398" y="332"/>
                  </a:cxn>
                  <a:cxn ang="0">
                    <a:pos x="398" y="318"/>
                  </a:cxn>
                  <a:cxn ang="0">
                    <a:pos x="398" y="302"/>
                  </a:cxn>
                  <a:cxn ang="0">
                    <a:pos x="401" y="289"/>
                  </a:cxn>
                  <a:cxn ang="0">
                    <a:pos x="408" y="279"/>
                  </a:cxn>
                  <a:cxn ang="0">
                    <a:pos x="423" y="272"/>
                  </a:cxn>
                  <a:cxn ang="0">
                    <a:pos x="438" y="268"/>
                  </a:cxn>
                  <a:cxn ang="0">
                    <a:pos x="456" y="264"/>
                  </a:cxn>
                  <a:cxn ang="0">
                    <a:pos x="472" y="260"/>
                  </a:cxn>
                  <a:cxn ang="0">
                    <a:pos x="486" y="255"/>
                  </a:cxn>
                  <a:cxn ang="0">
                    <a:pos x="497" y="247"/>
                  </a:cxn>
                  <a:cxn ang="0">
                    <a:pos x="506" y="235"/>
                  </a:cxn>
                  <a:cxn ang="0">
                    <a:pos x="510" y="220"/>
                  </a:cxn>
                  <a:cxn ang="0">
                    <a:pos x="508" y="206"/>
                  </a:cxn>
                  <a:cxn ang="0">
                    <a:pos x="503" y="187"/>
                  </a:cxn>
                  <a:cxn ang="0">
                    <a:pos x="500" y="171"/>
                  </a:cxn>
                  <a:cxn ang="0">
                    <a:pos x="501" y="155"/>
                  </a:cxn>
                  <a:cxn ang="0">
                    <a:pos x="506" y="142"/>
                  </a:cxn>
                  <a:cxn ang="0">
                    <a:pos x="514" y="131"/>
                  </a:cxn>
                  <a:cxn ang="0">
                    <a:pos x="527" y="119"/>
                  </a:cxn>
                  <a:cxn ang="0">
                    <a:pos x="541" y="112"/>
                  </a:cxn>
                  <a:cxn ang="0">
                    <a:pos x="556" y="110"/>
                  </a:cxn>
                  <a:cxn ang="0">
                    <a:pos x="574" y="110"/>
                  </a:cxn>
                </a:cxnLst>
                <a:rect l="0" t="0" r="r" b="b"/>
                <a:pathLst>
                  <a:path w="575" h="444">
                    <a:moveTo>
                      <a:pt x="574" y="110"/>
                    </a:moveTo>
                    <a:lnTo>
                      <a:pt x="574" y="0"/>
                    </a:lnTo>
                    <a:lnTo>
                      <a:pt x="0" y="0"/>
                    </a:lnTo>
                    <a:lnTo>
                      <a:pt x="0" y="443"/>
                    </a:lnTo>
                    <a:lnTo>
                      <a:pt x="51" y="443"/>
                    </a:lnTo>
                    <a:lnTo>
                      <a:pt x="53" y="434"/>
                    </a:lnTo>
                    <a:lnTo>
                      <a:pt x="53" y="428"/>
                    </a:lnTo>
                    <a:lnTo>
                      <a:pt x="52" y="419"/>
                    </a:lnTo>
                    <a:lnTo>
                      <a:pt x="49" y="411"/>
                    </a:lnTo>
                    <a:lnTo>
                      <a:pt x="46" y="400"/>
                    </a:lnTo>
                    <a:lnTo>
                      <a:pt x="45" y="391"/>
                    </a:lnTo>
                    <a:lnTo>
                      <a:pt x="44" y="384"/>
                    </a:lnTo>
                    <a:lnTo>
                      <a:pt x="46" y="375"/>
                    </a:lnTo>
                    <a:lnTo>
                      <a:pt x="48" y="367"/>
                    </a:lnTo>
                    <a:lnTo>
                      <a:pt x="53" y="359"/>
                    </a:lnTo>
                    <a:lnTo>
                      <a:pt x="60" y="353"/>
                    </a:lnTo>
                    <a:lnTo>
                      <a:pt x="67" y="347"/>
                    </a:lnTo>
                    <a:lnTo>
                      <a:pt x="75" y="343"/>
                    </a:lnTo>
                    <a:lnTo>
                      <a:pt x="84" y="339"/>
                    </a:lnTo>
                    <a:lnTo>
                      <a:pt x="93" y="337"/>
                    </a:lnTo>
                    <a:lnTo>
                      <a:pt x="105" y="337"/>
                    </a:lnTo>
                    <a:lnTo>
                      <a:pt x="119" y="338"/>
                    </a:lnTo>
                    <a:lnTo>
                      <a:pt x="128" y="339"/>
                    </a:lnTo>
                    <a:lnTo>
                      <a:pt x="135" y="341"/>
                    </a:lnTo>
                    <a:lnTo>
                      <a:pt x="143" y="346"/>
                    </a:lnTo>
                    <a:lnTo>
                      <a:pt x="152" y="353"/>
                    </a:lnTo>
                    <a:lnTo>
                      <a:pt x="158" y="359"/>
                    </a:lnTo>
                    <a:lnTo>
                      <a:pt x="163" y="366"/>
                    </a:lnTo>
                    <a:lnTo>
                      <a:pt x="166" y="374"/>
                    </a:lnTo>
                    <a:lnTo>
                      <a:pt x="169" y="381"/>
                    </a:lnTo>
                    <a:lnTo>
                      <a:pt x="169" y="389"/>
                    </a:lnTo>
                    <a:lnTo>
                      <a:pt x="168" y="397"/>
                    </a:lnTo>
                    <a:lnTo>
                      <a:pt x="166" y="404"/>
                    </a:lnTo>
                    <a:lnTo>
                      <a:pt x="163" y="411"/>
                    </a:lnTo>
                    <a:lnTo>
                      <a:pt x="161" y="419"/>
                    </a:lnTo>
                    <a:lnTo>
                      <a:pt x="160" y="426"/>
                    </a:lnTo>
                    <a:lnTo>
                      <a:pt x="160" y="433"/>
                    </a:lnTo>
                    <a:lnTo>
                      <a:pt x="162" y="441"/>
                    </a:lnTo>
                    <a:lnTo>
                      <a:pt x="258" y="441"/>
                    </a:lnTo>
                    <a:lnTo>
                      <a:pt x="257" y="425"/>
                    </a:lnTo>
                    <a:lnTo>
                      <a:pt x="258" y="414"/>
                    </a:lnTo>
                    <a:lnTo>
                      <a:pt x="258" y="405"/>
                    </a:lnTo>
                    <a:lnTo>
                      <a:pt x="258" y="397"/>
                    </a:lnTo>
                    <a:lnTo>
                      <a:pt x="259" y="389"/>
                    </a:lnTo>
                    <a:lnTo>
                      <a:pt x="261" y="380"/>
                    </a:lnTo>
                    <a:lnTo>
                      <a:pt x="264" y="375"/>
                    </a:lnTo>
                    <a:lnTo>
                      <a:pt x="267" y="370"/>
                    </a:lnTo>
                    <a:lnTo>
                      <a:pt x="272" y="365"/>
                    </a:lnTo>
                    <a:lnTo>
                      <a:pt x="278" y="362"/>
                    </a:lnTo>
                    <a:lnTo>
                      <a:pt x="284" y="360"/>
                    </a:lnTo>
                    <a:lnTo>
                      <a:pt x="291" y="359"/>
                    </a:lnTo>
                    <a:lnTo>
                      <a:pt x="297" y="358"/>
                    </a:lnTo>
                    <a:lnTo>
                      <a:pt x="306" y="358"/>
                    </a:lnTo>
                    <a:lnTo>
                      <a:pt x="314" y="359"/>
                    </a:lnTo>
                    <a:lnTo>
                      <a:pt x="320" y="360"/>
                    </a:lnTo>
                    <a:lnTo>
                      <a:pt x="329" y="361"/>
                    </a:lnTo>
                    <a:lnTo>
                      <a:pt x="338" y="361"/>
                    </a:lnTo>
                    <a:lnTo>
                      <a:pt x="348" y="361"/>
                    </a:lnTo>
                    <a:lnTo>
                      <a:pt x="356" y="361"/>
                    </a:lnTo>
                    <a:lnTo>
                      <a:pt x="364" y="359"/>
                    </a:lnTo>
                    <a:lnTo>
                      <a:pt x="373" y="357"/>
                    </a:lnTo>
                    <a:lnTo>
                      <a:pt x="380" y="354"/>
                    </a:lnTo>
                    <a:lnTo>
                      <a:pt x="387" y="350"/>
                    </a:lnTo>
                    <a:lnTo>
                      <a:pt x="391" y="344"/>
                    </a:lnTo>
                    <a:lnTo>
                      <a:pt x="396" y="338"/>
                    </a:lnTo>
                    <a:lnTo>
                      <a:pt x="398" y="332"/>
                    </a:lnTo>
                    <a:lnTo>
                      <a:pt x="398" y="325"/>
                    </a:lnTo>
                    <a:lnTo>
                      <a:pt x="398" y="318"/>
                    </a:lnTo>
                    <a:lnTo>
                      <a:pt x="397" y="310"/>
                    </a:lnTo>
                    <a:lnTo>
                      <a:pt x="398" y="302"/>
                    </a:lnTo>
                    <a:lnTo>
                      <a:pt x="399" y="296"/>
                    </a:lnTo>
                    <a:lnTo>
                      <a:pt x="401" y="289"/>
                    </a:lnTo>
                    <a:lnTo>
                      <a:pt x="404" y="283"/>
                    </a:lnTo>
                    <a:lnTo>
                      <a:pt x="408" y="279"/>
                    </a:lnTo>
                    <a:lnTo>
                      <a:pt x="414" y="275"/>
                    </a:lnTo>
                    <a:lnTo>
                      <a:pt x="423" y="272"/>
                    </a:lnTo>
                    <a:lnTo>
                      <a:pt x="430" y="269"/>
                    </a:lnTo>
                    <a:lnTo>
                      <a:pt x="438" y="268"/>
                    </a:lnTo>
                    <a:lnTo>
                      <a:pt x="445" y="266"/>
                    </a:lnTo>
                    <a:lnTo>
                      <a:pt x="456" y="264"/>
                    </a:lnTo>
                    <a:lnTo>
                      <a:pt x="464" y="262"/>
                    </a:lnTo>
                    <a:lnTo>
                      <a:pt x="472" y="260"/>
                    </a:lnTo>
                    <a:lnTo>
                      <a:pt x="479" y="258"/>
                    </a:lnTo>
                    <a:lnTo>
                      <a:pt x="486" y="255"/>
                    </a:lnTo>
                    <a:lnTo>
                      <a:pt x="492" y="251"/>
                    </a:lnTo>
                    <a:lnTo>
                      <a:pt x="497" y="247"/>
                    </a:lnTo>
                    <a:lnTo>
                      <a:pt x="502" y="241"/>
                    </a:lnTo>
                    <a:lnTo>
                      <a:pt x="506" y="235"/>
                    </a:lnTo>
                    <a:lnTo>
                      <a:pt x="508" y="229"/>
                    </a:lnTo>
                    <a:lnTo>
                      <a:pt x="510" y="220"/>
                    </a:lnTo>
                    <a:lnTo>
                      <a:pt x="509" y="214"/>
                    </a:lnTo>
                    <a:lnTo>
                      <a:pt x="508" y="206"/>
                    </a:lnTo>
                    <a:lnTo>
                      <a:pt x="506" y="197"/>
                    </a:lnTo>
                    <a:lnTo>
                      <a:pt x="503" y="187"/>
                    </a:lnTo>
                    <a:lnTo>
                      <a:pt x="501" y="178"/>
                    </a:lnTo>
                    <a:lnTo>
                      <a:pt x="500" y="171"/>
                    </a:lnTo>
                    <a:lnTo>
                      <a:pt x="500" y="165"/>
                    </a:lnTo>
                    <a:lnTo>
                      <a:pt x="501" y="155"/>
                    </a:lnTo>
                    <a:lnTo>
                      <a:pt x="504" y="148"/>
                    </a:lnTo>
                    <a:lnTo>
                      <a:pt x="506" y="142"/>
                    </a:lnTo>
                    <a:lnTo>
                      <a:pt x="510" y="136"/>
                    </a:lnTo>
                    <a:lnTo>
                      <a:pt x="514" y="131"/>
                    </a:lnTo>
                    <a:lnTo>
                      <a:pt x="520" y="124"/>
                    </a:lnTo>
                    <a:lnTo>
                      <a:pt x="527" y="119"/>
                    </a:lnTo>
                    <a:lnTo>
                      <a:pt x="534" y="115"/>
                    </a:lnTo>
                    <a:lnTo>
                      <a:pt x="541" y="112"/>
                    </a:lnTo>
                    <a:lnTo>
                      <a:pt x="548" y="111"/>
                    </a:lnTo>
                    <a:lnTo>
                      <a:pt x="556" y="110"/>
                    </a:lnTo>
                    <a:lnTo>
                      <a:pt x="565" y="110"/>
                    </a:lnTo>
                    <a:lnTo>
                      <a:pt x="574" y="110"/>
                    </a:lnTo>
                  </a:path>
                </a:pathLst>
              </a:custGeom>
              <a:gradFill rotWithShape="0">
                <a:gsLst>
                  <a:gs pos="0">
                    <a:srgbClr val="FF00FF">
                      <a:gamma/>
                      <a:tint val="10196"/>
                      <a:invGamma/>
                    </a:srgbClr>
                  </a:gs>
                  <a:gs pos="100000">
                    <a:srgbClr val="FF00FF"/>
                  </a:gs>
                </a:gsLst>
                <a:path path="rect">
                  <a:fillToRect l="50000" t="50000" r="50000" b="50000"/>
                </a:path>
              </a:grad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37907" name="Group 23"/>
            <p:cNvGrpSpPr>
              <a:grpSpLocks/>
            </p:cNvGrpSpPr>
            <p:nvPr/>
          </p:nvGrpSpPr>
          <p:grpSpPr bwMode="auto">
            <a:xfrm>
              <a:off x="3536" y="1160"/>
              <a:ext cx="898" cy="363"/>
              <a:chOff x="3385" y="1155"/>
              <a:chExt cx="898" cy="363"/>
            </a:xfrm>
          </p:grpSpPr>
          <p:sp>
            <p:nvSpPr>
              <p:cNvPr id="38052" name="Freeform 24"/>
              <p:cNvSpPr>
                <a:spLocks/>
              </p:cNvSpPr>
              <p:nvPr/>
            </p:nvSpPr>
            <p:spPr bwMode="auto">
              <a:xfrm>
                <a:off x="3385" y="1242"/>
                <a:ext cx="573" cy="153"/>
              </a:xfrm>
              <a:custGeom>
                <a:avLst/>
                <a:gdLst>
                  <a:gd name="T0" fmla="*/ 0 w 573"/>
                  <a:gd name="T1" fmla="*/ 45 h 153"/>
                  <a:gd name="T2" fmla="*/ 9 w 573"/>
                  <a:gd name="T3" fmla="*/ 66 h 153"/>
                  <a:gd name="T4" fmla="*/ 43 w 573"/>
                  <a:gd name="T5" fmla="*/ 57 h 153"/>
                  <a:gd name="T6" fmla="*/ 75 w 573"/>
                  <a:gd name="T7" fmla="*/ 50 h 153"/>
                  <a:gd name="T8" fmla="*/ 106 w 573"/>
                  <a:gd name="T9" fmla="*/ 47 h 153"/>
                  <a:gd name="T10" fmla="*/ 138 w 573"/>
                  <a:gd name="T11" fmla="*/ 43 h 153"/>
                  <a:gd name="T12" fmla="*/ 166 w 573"/>
                  <a:gd name="T13" fmla="*/ 42 h 153"/>
                  <a:gd name="T14" fmla="*/ 189 w 573"/>
                  <a:gd name="T15" fmla="*/ 40 h 153"/>
                  <a:gd name="T16" fmla="*/ 211 w 573"/>
                  <a:gd name="T17" fmla="*/ 40 h 153"/>
                  <a:gd name="T18" fmla="*/ 236 w 573"/>
                  <a:gd name="T19" fmla="*/ 41 h 153"/>
                  <a:gd name="T20" fmla="*/ 260 w 573"/>
                  <a:gd name="T21" fmla="*/ 44 h 153"/>
                  <a:gd name="T22" fmla="*/ 288 w 573"/>
                  <a:gd name="T23" fmla="*/ 49 h 153"/>
                  <a:gd name="T24" fmla="*/ 309 w 573"/>
                  <a:gd name="T25" fmla="*/ 53 h 153"/>
                  <a:gd name="T26" fmla="*/ 334 w 573"/>
                  <a:gd name="T27" fmla="*/ 59 h 153"/>
                  <a:gd name="T28" fmla="*/ 355 w 573"/>
                  <a:gd name="T29" fmla="*/ 66 h 153"/>
                  <a:gd name="T30" fmla="*/ 382 w 573"/>
                  <a:gd name="T31" fmla="*/ 74 h 153"/>
                  <a:gd name="T32" fmla="*/ 412 w 573"/>
                  <a:gd name="T33" fmla="*/ 85 h 153"/>
                  <a:gd name="T34" fmla="*/ 431 w 573"/>
                  <a:gd name="T35" fmla="*/ 93 h 153"/>
                  <a:gd name="T36" fmla="*/ 450 w 573"/>
                  <a:gd name="T37" fmla="*/ 103 h 153"/>
                  <a:gd name="T38" fmla="*/ 469 w 573"/>
                  <a:gd name="T39" fmla="*/ 111 h 153"/>
                  <a:gd name="T40" fmla="*/ 487 w 573"/>
                  <a:gd name="T41" fmla="*/ 121 h 153"/>
                  <a:gd name="T42" fmla="*/ 512 w 573"/>
                  <a:gd name="T43" fmla="*/ 137 h 153"/>
                  <a:gd name="T44" fmla="*/ 527 w 573"/>
                  <a:gd name="T45" fmla="*/ 152 h 153"/>
                  <a:gd name="T46" fmla="*/ 572 w 573"/>
                  <a:gd name="T47" fmla="*/ 125 h 153"/>
                  <a:gd name="T48" fmla="*/ 542 w 573"/>
                  <a:gd name="T49" fmla="*/ 102 h 153"/>
                  <a:gd name="T50" fmla="*/ 505 w 573"/>
                  <a:gd name="T51" fmla="*/ 79 h 153"/>
                  <a:gd name="T52" fmla="*/ 468 w 573"/>
                  <a:gd name="T53" fmla="*/ 61 h 153"/>
                  <a:gd name="T54" fmla="*/ 423 w 573"/>
                  <a:gd name="T55" fmla="*/ 46 h 153"/>
                  <a:gd name="T56" fmla="*/ 363 w 573"/>
                  <a:gd name="T57" fmla="*/ 22 h 153"/>
                  <a:gd name="T58" fmla="*/ 300 w 573"/>
                  <a:gd name="T59" fmla="*/ 7 h 153"/>
                  <a:gd name="T60" fmla="*/ 238 w 573"/>
                  <a:gd name="T61" fmla="*/ 0 h 153"/>
                  <a:gd name="T62" fmla="*/ 187 w 573"/>
                  <a:gd name="T63" fmla="*/ 0 h 153"/>
                  <a:gd name="T64" fmla="*/ 123 w 573"/>
                  <a:gd name="T65" fmla="*/ 7 h 153"/>
                  <a:gd name="T66" fmla="*/ 75 w 573"/>
                  <a:gd name="T67" fmla="*/ 20 h 153"/>
                  <a:gd name="T68" fmla="*/ 0 w 573"/>
                  <a:gd name="T69" fmla="*/ 45 h 15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73"/>
                  <a:gd name="T106" fmla="*/ 0 h 153"/>
                  <a:gd name="T107" fmla="*/ 573 w 573"/>
                  <a:gd name="T108" fmla="*/ 153 h 15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73" h="153">
                    <a:moveTo>
                      <a:pt x="0" y="45"/>
                    </a:moveTo>
                    <a:lnTo>
                      <a:pt x="9" y="66"/>
                    </a:lnTo>
                    <a:lnTo>
                      <a:pt x="43" y="57"/>
                    </a:lnTo>
                    <a:lnTo>
                      <a:pt x="75" y="50"/>
                    </a:lnTo>
                    <a:lnTo>
                      <a:pt x="106" y="47"/>
                    </a:lnTo>
                    <a:lnTo>
                      <a:pt x="138" y="43"/>
                    </a:lnTo>
                    <a:lnTo>
                      <a:pt x="166" y="42"/>
                    </a:lnTo>
                    <a:lnTo>
                      <a:pt x="189" y="40"/>
                    </a:lnTo>
                    <a:lnTo>
                      <a:pt x="211" y="40"/>
                    </a:lnTo>
                    <a:lnTo>
                      <a:pt x="236" y="41"/>
                    </a:lnTo>
                    <a:lnTo>
                      <a:pt x="260" y="44"/>
                    </a:lnTo>
                    <a:lnTo>
                      <a:pt x="288" y="49"/>
                    </a:lnTo>
                    <a:lnTo>
                      <a:pt x="309" y="53"/>
                    </a:lnTo>
                    <a:lnTo>
                      <a:pt x="334" y="59"/>
                    </a:lnTo>
                    <a:lnTo>
                      <a:pt x="355" y="66"/>
                    </a:lnTo>
                    <a:lnTo>
                      <a:pt x="382" y="74"/>
                    </a:lnTo>
                    <a:lnTo>
                      <a:pt x="412" y="85"/>
                    </a:lnTo>
                    <a:lnTo>
                      <a:pt x="431" y="93"/>
                    </a:lnTo>
                    <a:lnTo>
                      <a:pt x="450" y="103"/>
                    </a:lnTo>
                    <a:lnTo>
                      <a:pt x="469" y="111"/>
                    </a:lnTo>
                    <a:lnTo>
                      <a:pt x="487" y="121"/>
                    </a:lnTo>
                    <a:lnTo>
                      <a:pt x="512" y="137"/>
                    </a:lnTo>
                    <a:lnTo>
                      <a:pt x="527" y="152"/>
                    </a:lnTo>
                    <a:lnTo>
                      <a:pt x="572" y="125"/>
                    </a:lnTo>
                    <a:lnTo>
                      <a:pt x="542" y="102"/>
                    </a:lnTo>
                    <a:lnTo>
                      <a:pt x="505" y="79"/>
                    </a:lnTo>
                    <a:lnTo>
                      <a:pt x="468" y="61"/>
                    </a:lnTo>
                    <a:lnTo>
                      <a:pt x="423" y="46"/>
                    </a:lnTo>
                    <a:lnTo>
                      <a:pt x="363" y="22"/>
                    </a:lnTo>
                    <a:lnTo>
                      <a:pt x="300" y="7"/>
                    </a:lnTo>
                    <a:lnTo>
                      <a:pt x="238" y="0"/>
                    </a:lnTo>
                    <a:lnTo>
                      <a:pt x="187" y="0"/>
                    </a:lnTo>
                    <a:lnTo>
                      <a:pt x="123" y="7"/>
                    </a:lnTo>
                    <a:lnTo>
                      <a:pt x="75" y="20"/>
                    </a:lnTo>
                    <a:lnTo>
                      <a:pt x="0" y="45"/>
                    </a:lnTo>
                  </a:path>
                </a:pathLst>
              </a:custGeom>
              <a:solidFill>
                <a:srgbClr val="666633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53" name="Freeform 25"/>
              <p:cNvSpPr>
                <a:spLocks/>
              </p:cNvSpPr>
              <p:nvPr/>
            </p:nvSpPr>
            <p:spPr bwMode="auto">
              <a:xfrm>
                <a:off x="4100" y="1172"/>
                <a:ext cx="183" cy="307"/>
              </a:xfrm>
              <a:custGeom>
                <a:avLst/>
                <a:gdLst>
                  <a:gd name="T0" fmla="*/ 5 w 183"/>
                  <a:gd name="T1" fmla="*/ 259 h 307"/>
                  <a:gd name="T2" fmla="*/ 25 w 183"/>
                  <a:gd name="T3" fmla="*/ 306 h 307"/>
                  <a:gd name="T4" fmla="*/ 30 w 183"/>
                  <a:gd name="T5" fmla="*/ 290 h 307"/>
                  <a:gd name="T6" fmla="*/ 35 w 183"/>
                  <a:gd name="T7" fmla="*/ 273 h 307"/>
                  <a:gd name="T8" fmla="*/ 43 w 183"/>
                  <a:gd name="T9" fmla="*/ 255 h 307"/>
                  <a:gd name="T10" fmla="*/ 54 w 183"/>
                  <a:gd name="T11" fmla="*/ 232 h 307"/>
                  <a:gd name="T12" fmla="*/ 63 w 183"/>
                  <a:gd name="T13" fmla="*/ 209 h 307"/>
                  <a:gd name="T14" fmla="*/ 72 w 183"/>
                  <a:gd name="T15" fmla="*/ 188 h 307"/>
                  <a:gd name="T16" fmla="*/ 82 w 183"/>
                  <a:gd name="T17" fmla="*/ 168 h 307"/>
                  <a:gd name="T18" fmla="*/ 91 w 183"/>
                  <a:gd name="T19" fmla="*/ 151 h 307"/>
                  <a:gd name="T20" fmla="*/ 102 w 183"/>
                  <a:gd name="T21" fmla="*/ 133 h 307"/>
                  <a:gd name="T22" fmla="*/ 114 w 183"/>
                  <a:gd name="T23" fmla="*/ 116 h 307"/>
                  <a:gd name="T24" fmla="*/ 128 w 183"/>
                  <a:gd name="T25" fmla="*/ 97 h 307"/>
                  <a:gd name="T26" fmla="*/ 142 w 183"/>
                  <a:gd name="T27" fmla="*/ 81 h 307"/>
                  <a:gd name="T28" fmla="*/ 155 w 183"/>
                  <a:gd name="T29" fmla="*/ 65 h 307"/>
                  <a:gd name="T30" fmla="*/ 171 w 183"/>
                  <a:gd name="T31" fmla="*/ 49 h 307"/>
                  <a:gd name="T32" fmla="*/ 182 w 183"/>
                  <a:gd name="T33" fmla="*/ 37 h 307"/>
                  <a:gd name="T34" fmla="*/ 167 w 183"/>
                  <a:gd name="T35" fmla="*/ 0 h 307"/>
                  <a:gd name="T36" fmla="*/ 144 w 183"/>
                  <a:gd name="T37" fmla="*/ 19 h 307"/>
                  <a:gd name="T38" fmla="*/ 115 w 183"/>
                  <a:gd name="T39" fmla="*/ 51 h 307"/>
                  <a:gd name="T40" fmla="*/ 76 w 183"/>
                  <a:gd name="T41" fmla="*/ 92 h 307"/>
                  <a:gd name="T42" fmla="*/ 51 w 183"/>
                  <a:gd name="T43" fmla="*/ 128 h 307"/>
                  <a:gd name="T44" fmla="*/ 32 w 183"/>
                  <a:gd name="T45" fmla="*/ 175 h 307"/>
                  <a:gd name="T46" fmla="*/ 12 w 183"/>
                  <a:gd name="T47" fmla="*/ 213 h 307"/>
                  <a:gd name="T48" fmla="*/ 0 w 183"/>
                  <a:gd name="T49" fmla="*/ 249 h 307"/>
                  <a:gd name="T50" fmla="*/ 25 w 183"/>
                  <a:gd name="T51" fmla="*/ 306 h 307"/>
                  <a:gd name="T52" fmla="*/ 24 w 183"/>
                  <a:gd name="T53" fmla="*/ 306 h 307"/>
                  <a:gd name="T54" fmla="*/ 5 w 183"/>
                  <a:gd name="T55" fmla="*/ 259 h 30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83"/>
                  <a:gd name="T85" fmla="*/ 0 h 307"/>
                  <a:gd name="T86" fmla="*/ 183 w 183"/>
                  <a:gd name="T87" fmla="*/ 307 h 30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83" h="307">
                    <a:moveTo>
                      <a:pt x="5" y="259"/>
                    </a:moveTo>
                    <a:lnTo>
                      <a:pt x="25" y="306"/>
                    </a:lnTo>
                    <a:lnTo>
                      <a:pt x="30" y="290"/>
                    </a:lnTo>
                    <a:lnTo>
                      <a:pt x="35" y="273"/>
                    </a:lnTo>
                    <a:lnTo>
                      <a:pt x="43" y="255"/>
                    </a:lnTo>
                    <a:lnTo>
                      <a:pt x="54" y="232"/>
                    </a:lnTo>
                    <a:lnTo>
                      <a:pt x="63" y="209"/>
                    </a:lnTo>
                    <a:lnTo>
                      <a:pt x="72" y="188"/>
                    </a:lnTo>
                    <a:lnTo>
                      <a:pt x="82" y="168"/>
                    </a:lnTo>
                    <a:lnTo>
                      <a:pt x="91" y="151"/>
                    </a:lnTo>
                    <a:lnTo>
                      <a:pt x="102" y="133"/>
                    </a:lnTo>
                    <a:lnTo>
                      <a:pt x="114" y="116"/>
                    </a:lnTo>
                    <a:lnTo>
                      <a:pt x="128" y="97"/>
                    </a:lnTo>
                    <a:lnTo>
                      <a:pt x="142" y="81"/>
                    </a:lnTo>
                    <a:lnTo>
                      <a:pt x="155" y="65"/>
                    </a:lnTo>
                    <a:lnTo>
                      <a:pt x="171" y="49"/>
                    </a:lnTo>
                    <a:lnTo>
                      <a:pt x="182" y="37"/>
                    </a:lnTo>
                    <a:lnTo>
                      <a:pt x="167" y="0"/>
                    </a:lnTo>
                    <a:lnTo>
                      <a:pt x="144" y="19"/>
                    </a:lnTo>
                    <a:lnTo>
                      <a:pt x="115" y="51"/>
                    </a:lnTo>
                    <a:lnTo>
                      <a:pt x="76" y="92"/>
                    </a:lnTo>
                    <a:lnTo>
                      <a:pt x="51" y="128"/>
                    </a:lnTo>
                    <a:lnTo>
                      <a:pt x="32" y="175"/>
                    </a:lnTo>
                    <a:lnTo>
                      <a:pt x="12" y="213"/>
                    </a:lnTo>
                    <a:lnTo>
                      <a:pt x="0" y="249"/>
                    </a:lnTo>
                    <a:lnTo>
                      <a:pt x="25" y="306"/>
                    </a:lnTo>
                    <a:lnTo>
                      <a:pt x="24" y="306"/>
                    </a:lnTo>
                    <a:lnTo>
                      <a:pt x="5" y="259"/>
                    </a:lnTo>
                  </a:path>
                </a:pathLst>
              </a:custGeom>
              <a:solidFill>
                <a:srgbClr val="666633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54" name="Freeform 26"/>
              <p:cNvSpPr>
                <a:spLocks/>
              </p:cNvSpPr>
              <p:nvPr/>
            </p:nvSpPr>
            <p:spPr bwMode="auto">
              <a:xfrm>
                <a:off x="3788" y="1427"/>
                <a:ext cx="334" cy="91"/>
              </a:xfrm>
              <a:custGeom>
                <a:avLst/>
                <a:gdLst>
                  <a:gd name="T0" fmla="*/ 0 w 334"/>
                  <a:gd name="T1" fmla="*/ 51 h 91"/>
                  <a:gd name="T2" fmla="*/ 17 w 334"/>
                  <a:gd name="T3" fmla="*/ 90 h 91"/>
                  <a:gd name="T4" fmla="*/ 37 w 334"/>
                  <a:gd name="T5" fmla="*/ 86 h 91"/>
                  <a:gd name="T6" fmla="*/ 57 w 334"/>
                  <a:gd name="T7" fmla="*/ 78 h 91"/>
                  <a:gd name="T8" fmla="*/ 76 w 334"/>
                  <a:gd name="T9" fmla="*/ 76 h 91"/>
                  <a:gd name="T10" fmla="*/ 95 w 334"/>
                  <a:gd name="T11" fmla="*/ 74 h 91"/>
                  <a:gd name="T12" fmla="*/ 117 w 334"/>
                  <a:gd name="T13" fmla="*/ 68 h 91"/>
                  <a:gd name="T14" fmla="*/ 145 w 334"/>
                  <a:gd name="T15" fmla="*/ 64 h 91"/>
                  <a:gd name="T16" fmla="*/ 177 w 334"/>
                  <a:gd name="T17" fmla="*/ 59 h 91"/>
                  <a:gd name="T18" fmla="*/ 206 w 334"/>
                  <a:gd name="T19" fmla="*/ 54 h 91"/>
                  <a:gd name="T20" fmla="*/ 226 w 334"/>
                  <a:gd name="T21" fmla="*/ 52 h 91"/>
                  <a:gd name="T22" fmla="*/ 251 w 334"/>
                  <a:gd name="T23" fmla="*/ 53 h 91"/>
                  <a:gd name="T24" fmla="*/ 279 w 334"/>
                  <a:gd name="T25" fmla="*/ 51 h 91"/>
                  <a:gd name="T26" fmla="*/ 303 w 334"/>
                  <a:gd name="T27" fmla="*/ 51 h 91"/>
                  <a:gd name="T28" fmla="*/ 322 w 334"/>
                  <a:gd name="T29" fmla="*/ 52 h 91"/>
                  <a:gd name="T30" fmla="*/ 333 w 334"/>
                  <a:gd name="T31" fmla="*/ 52 h 91"/>
                  <a:gd name="T32" fmla="*/ 312 w 334"/>
                  <a:gd name="T33" fmla="*/ 5 h 91"/>
                  <a:gd name="T34" fmla="*/ 290 w 334"/>
                  <a:gd name="T35" fmla="*/ 1 h 91"/>
                  <a:gd name="T36" fmla="*/ 247 w 334"/>
                  <a:gd name="T37" fmla="*/ 0 h 91"/>
                  <a:gd name="T38" fmla="*/ 200 w 334"/>
                  <a:gd name="T39" fmla="*/ 1 h 91"/>
                  <a:gd name="T40" fmla="*/ 158 w 334"/>
                  <a:gd name="T41" fmla="*/ 7 h 91"/>
                  <a:gd name="T42" fmla="*/ 112 w 334"/>
                  <a:gd name="T43" fmla="*/ 14 h 91"/>
                  <a:gd name="T44" fmla="*/ 67 w 334"/>
                  <a:gd name="T45" fmla="*/ 24 h 91"/>
                  <a:gd name="T46" fmla="*/ 36 w 334"/>
                  <a:gd name="T47" fmla="*/ 37 h 91"/>
                  <a:gd name="T48" fmla="*/ 0 w 334"/>
                  <a:gd name="T49" fmla="*/ 51 h 9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34"/>
                  <a:gd name="T76" fmla="*/ 0 h 91"/>
                  <a:gd name="T77" fmla="*/ 334 w 334"/>
                  <a:gd name="T78" fmla="*/ 91 h 9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34" h="91">
                    <a:moveTo>
                      <a:pt x="0" y="51"/>
                    </a:moveTo>
                    <a:lnTo>
                      <a:pt x="17" y="90"/>
                    </a:lnTo>
                    <a:lnTo>
                      <a:pt x="37" y="86"/>
                    </a:lnTo>
                    <a:lnTo>
                      <a:pt x="57" y="78"/>
                    </a:lnTo>
                    <a:lnTo>
                      <a:pt x="76" y="76"/>
                    </a:lnTo>
                    <a:lnTo>
                      <a:pt x="95" y="74"/>
                    </a:lnTo>
                    <a:lnTo>
                      <a:pt x="117" y="68"/>
                    </a:lnTo>
                    <a:lnTo>
                      <a:pt x="145" y="64"/>
                    </a:lnTo>
                    <a:lnTo>
                      <a:pt x="177" y="59"/>
                    </a:lnTo>
                    <a:lnTo>
                      <a:pt x="206" y="54"/>
                    </a:lnTo>
                    <a:lnTo>
                      <a:pt x="226" y="52"/>
                    </a:lnTo>
                    <a:lnTo>
                      <a:pt x="251" y="53"/>
                    </a:lnTo>
                    <a:lnTo>
                      <a:pt x="279" y="51"/>
                    </a:lnTo>
                    <a:lnTo>
                      <a:pt x="303" y="51"/>
                    </a:lnTo>
                    <a:lnTo>
                      <a:pt x="322" y="52"/>
                    </a:lnTo>
                    <a:lnTo>
                      <a:pt x="333" y="52"/>
                    </a:lnTo>
                    <a:lnTo>
                      <a:pt x="312" y="5"/>
                    </a:lnTo>
                    <a:lnTo>
                      <a:pt x="290" y="1"/>
                    </a:lnTo>
                    <a:lnTo>
                      <a:pt x="247" y="0"/>
                    </a:lnTo>
                    <a:lnTo>
                      <a:pt x="200" y="1"/>
                    </a:lnTo>
                    <a:lnTo>
                      <a:pt x="158" y="7"/>
                    </a:lnTo>
                    <a:lnTo>
                      <a:pt x="112" y="14"/>
                    </a:lnTo>
                    <a:lnTo>
                      <a:pt x="67" y="24"/>
                    </a:lnTo>
                    <a:lnTo>
                      <a:pt x="36" y="37"/>
                    </a:lnTo>
                    <a:lnTo>
                      <a:pt x="0" y="51"/>
                    </a:lnTo>
                  </a:path>
                </a:pathLst>
              </a:custGeom>
              <a:solidFill>
                <a:srgbClr val="666633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55" name="Freeform 27"/>
              <p:cNvSpPr>
                <a:spLocks/>
              </p:cNvSpPr>
              <p:nvPr/>
            </p:nvSpPr>
            <p:spPr bwMode="auto">
              <a:xfrm>
                <a:off x="3391" y="1155"/>
                <a:ext cx="881" cy="306"/>
              </a:xfrm>
              <a:custGeom>
                <a:avLst/>
                <a:gdLst>
                  <a:gd name="T0" fmla="*/ 40 w 881"/>
                  <a:gd name="T1" fmla="*/ 97 h 306"/>
                  <a:gd name="T2" fmla="*/ 87 w 881"/>
                  <a:gd name="T3" fmla="*/ 77 h 306"/>
                  <a:gd name="T4" fmla="*/ 137 w 881"/>
                  <a:gd name="T5" fmla="*/ 57 h 306"/>
                  <a:gd name="T6" fmla="*/ 185 w 881"/>
                  <a:gd name="T7" fmla="*/ 45 h 306"/>
                  <a:gd name="T8" fmla="*/ 243 w 881"/>
                  <a:gd name="T9" fmla="*/ 34 h 306"/>
                  <a:gd name="T10" fmla="*/ 300 w 881"/>
                  <a:gd name="T11" fmla="*/ 27 h 306"/>
                  <a:gd name="T12" fmla="*/ 360 w 881"/>
                  <a:gd name="T13" fmla="*/ 24 h 306"/>
                  <a:gd name="T14" fmla="*/ 418 w 881"/>
                  <a:gd name="T15" fmla="*/ 25 h 306"/>
                  <a:gd name="T16" fmla="*/ 472 w 881"/>
                  <a:gd name="T17" fmla="*/ 28 h 306"/>
                  <a:gd name="T18" fmla="*/ 530 w 881"/>
                  <a:gd name="T19" fmla="*/ 34 h 306"/>
                  <a:gd name="T20" fmla="*/ 583 w 881"/>
                  <a:gd name="T21" fmla="*/ 41 h 306"/>
                  <a:gd name="T22" fmla="*/ 639 w 881"/>
                  <a:gd name="T23" fmla="*/ 56 h 306"/>
                  <a:gd name="T24" fmla="*/ 688 w 881"/>
                  <a:gd name="T25" fmla="*/ 75 h 306"/>
                  <a:gd name="T26" fmla="*/ 724 w 881"/>
                  <a:gd name="T27" fmla="*/ 94 h 306"/>
                  <a:gd name="T28" fmla="*/ 862 w 881"/>
                  <a:gd name="T29" fmla="*/ 21 h 306"/>
                  <a:gd name="T30" fmla="*/ 822 w 881"/>
                  <a:gd name="T31" fmla="*/ 64 h 306"/>
                  <a:gd name="T32" fmla="*/ 797 w 881"/>
                  <a:gd name="T33" fmla="*/ 96 h 306"/>
                  <a:gd name="T34" fmla="*/ 776 w 881"/>
                  <a:gd name="T35" fmla="*/ 126 h 306"/>
                  <a:gd name="T36" fmla="*/ 759 w 881"/>
                  <a:gd name="T37" fmla="*/ 158 h 306"/>
                  <a:gd name="T38" fmla="*/ 740 w 881"/>
                  <a:gd name="T39" fmla="*/ 201 h 306"/>
                  <a:gd name="T40" fmla="*/ 724 w 881"/>
                  <a:gd name="T41" fmla="*/ 242 h 306"/>
                  <a:gd name="T42" fmla="*/ 700 w 881"/>
                  <a:gd name="T43" fmla="*/ 262 h 306"/>
                  <a:gd name="T44" fmla="*/ 667 w 881"/>
                  <a:gd name="T45" fmla="*/ 259 h 306"/>
                  <a:gd name="T46" fmla="*/ 629 w 881"/>
                  <a:gd name="T47" fmla="*/ 262 h 306"/>
                  <a:gd name="T48" fmla="*/ 595 w 881"/>
                  <a:gd name="T49" fmla="*/ 264 h 306"/>
                  <a:gd name="T50" fmla="*/ 557 w 881"/>
                  <a:gd name="T51" fmla="*/ 271 h 306"/>
                  <a:gd name="T52" fmla="*/ 518 w 881"/>
                  <a:gd name="T53" fmla="*/ 277 h 306"/>
                  <a:gd name="T54" fmla="*/ 482 w 881"/>
                  <a:gd name="T55" fmla="*/ 285 h 306"/>
                  <a:gd name="T56" fmla="*/ 447 w 881"/>
                  <a:gd name="T57" fmla="*/ 293 h 306"/>
                  <a:gd name="T58" fmla="*/ 399 w 881"/>
                  <a:gd name="T59" fmla="*/ 305 h 306"/>
                  <a:gd name="T60" fmla="*/ 537 w 881"/>
                  <a:gd name="T61" fmla="*/ 183 h 306"/>
                  <a:gd name="T62" fmla="*/ 477 w 881"/>
                  <a:gd name="T63" fmla="*/ 150 h 306"/>
                  <a:gd name="T64" fmla="*/ 436 w 881"/>
                  <a:gd name="T65" fmla="*/ 136 h 306"/>
                  <a:gd name="T66" fmla="*/ 377 w 881"/>
                  <a:gd name="T67" fmla="*/ 116 h 306"/>
                  <a:gd name="T68" fmla="*/ 330 w 881"/>
                  <a:gd name="T69" fmla="*/ 102 h 306"/>
                  <a:gd name="T70" fmla="*/ 292 w 881"/>
                  <a:gd name="T71" fmla="*/ 93 h 306"/>
                  <a:gd name="T72" fmla="*/ 246 w 881"/>
                  <a:gd name="T73" fmla="*/ 87 h 306"/>
                  <a:gd name="T74" fmla="*/ 201 w 881"/>
                  <a:gd name="T75" fmla="*/ 83 h 306"/>
                  <a:gd name="T76" fmla="*/ 150 w 881"/>
                  <a:gd name="T77" fmla="*/ 88 h 306"/>
                  <a:gd name="T78" fmla="*/ 98 w 881"/>
                  <a:gd name="T79" fmla="*/ 97 h 306"/>
                  <a:gd name="T80" fmla="*/ 44 w 881"/>
                  <a:gd name="T81" fmla="*/ 110 h 30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81"/>
                  <a:gd name="T124" fmla="*/ 0 h 306"/>
                  <a:gd name="T125" fmla="*/ 881 w 881"/>
                  <a:gd name="T126" fmla="*/ 306 h 30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81" h="306">
                    <a:moveTo>
                      <a:pt x="0" y="118"/>
                    </a:moveTo>
                    <a:lnTo>
                      <a:pt x="40" y="97"/>
                    </a:lnTo>
                    <a:lnTo>
                      <a:pt x="62" y="89"/>
                    </a:lnTo>
                    <a:lnTo>
                      <a:pt x="87" y="77"/>
                    </a:lnTo>
                    <a:lnTo>
                      <a:pt x="113" y="67"/>
                    </a:lnTo>
                    <a:lnTo>
                      <a:pt x="137" y="57"/>
                    </a:lnTo>
                    <a:lnTo>
                      <a:pt x="162" y="51"/>
                    </a:lnTo>
                    <a:lnTo>
                      <a:pt x="185" y="45"/>
                    </a:lnTo>
                    <a:lnTo>
                      <a:pt x="211" y="39"/>
                    </a:lnTo>
                    <a:lnTo>
                      <a:pt x="243" y="34"/>
                    </a:lnTo>
                    <a:lnTo>
                      <a:pt x="272" y="30"/>
                    </a:lnTo>
                    <a:lnTo>
                      <a:pt x="300" y="27"/>
                    </a:lnTo>
                    <a:lnTo>
                      <a:pt x="330" y="25"/>
                    </a:lnTo>
                    <a:lnTo>
                      <a:pt x="360" y="24"/>
                    </a:lnTo>
                    <a:lnTo>
                      <a:pt x="391" y="23"/>
                    </a:lnTo>
                    <a:lnTo>
                      <a:pt x="418" y="25"/>
                    </a:lnTo>
                    <a:lnTo>
                      <a:pt x="447" y="27"/>
                    </a:lnTo>
                    <a:lnTo>
                      <a:pt x="472" y="28"/>
                    </a:lnTo>
                    <a:lnTo>
                      <a:pt x="501" y="30"/>
                    </a:lnTo>
                    <a:lnTo>
                      <a:pt x="530" y="34"/>
                    </a:lnTo>
                    <a:lnTo>
                      <a:pt x="559" y="39"/>
                    </a:lnTo>
                    <a:lnTo>
                      <a:pt x="583" y="41"/>
                    </a:lnTo>
                    <a:lnTo>
                      <a:pt x="613" y="49"/>
                    </a:lnTo>
                    <a:lnTo>
                      <a:pt x="639" y="56"/>
                    </a:lnTo>
                    <a:lnTo>
                      <a:pt x="665" y="64"/>
                    </a:lnTo>
                    <a:lnTo>
                      <a:pt x="688" y="75"/>
                    </a:lnTo>
                    <a:lnTo>
                      <a:pt x="708" y="84"/>
                    </a:lnTo>
                    <a:lnTo>
                      <a:pt x="724" y="94"/>
                    </a:lnTo>
                    <a:lnTo>
                      <a:pt x="880" y="0"/>
                    </a:lnTo>
                    <a:lnTo>
                      <a:pt x="862" y="21"/>
                    </a:lnTo>
                    <a:lnTo>
                      <a:pt x="840" y="44"/>
                    </a:lnTo>
                    <a:lnTo>
                      <a:pt x="822" y="64"/>
                    </a:lnTo>
                    <a:lnTo>
                      <a:pt x="810" y="79"/>
                    </a:lnTo>
                    <a:lnTo>
                      <a:pt x="797" y="96"/>
                    </a:lnTo>
                    <a:lnTo>
                      <a:pt x="787" y="111"/>
                    </a:lnTo>
                    <a:lnTo>
                      <a:pt x="776" y="126"/>
                    </a:lnTo>
                    <a:lnTo>
                      <a:pt x="767" y="142"/>
                    </a:lnTo>
                    <a:lnTo>
                      <a:pt x="759" y="158"/>
                    </a:lnTo>
                    <a:lnTo>
                      <a:pt x="750" y="180"/>
                    </a:lnTo>
                    <a:lnTo>
                      <a:pt x="740" y="201"/>
                    </a:lnTo>
                    <a:lnTo>
                      <a:pt x="731" y="220"/>
                    </a:lnTo>
                    <a:lnTo>
                      <a:pt x="724" y="242"/>
                    </a:lnTo>
                    <a:lnTo>
                      <a:pt x="715" y="262"/>
                    </a:lnTo>
                    <a:lnTo>
                      <a:pt x="700" y="262"/>
                    </a:lnTo>
                    <a:lnTo>
                      <a:pt x="685" y="259"/>
                    </a:lnTo>
                    <a:lnTo>
                      <a:pt x="667" y="259"/>
                    </a:lnTo>
                    <a:lnTo>
                      <a:pt x="649" y="260"/>
                    </a:lnTo>
                    <a:lnTo>
                      <a:pt x="629" y="262"/>
                    </a:lnTo>
                    <a:lnTo>
                      <a:pt x="611" y="263"/>
                    </a:lnTo>
                    <a:lnTo>
                      <a:pt x="595" y="264"/>
                    </a:lnTo>
                    <a:lnTo>
                      <a:pt x="576" y="265"/>
                    </a:lnTo>
                    <a:lnTo>
                      <a:pt x="557" y="271"/>
                    </a:lnTo>
                    <a:lnTo>
                      <a:pt x="537" y="275"/>
                    </a:lnTo>
                    <a:lnTo>
                      <a:pt x="518" y="277"/>
                    </a:lnTo>
                    <a:lnTo>
                      <a:pt x="501" y="280"/>
                    </a:lnTo>
                    <a:lnTo>
                      <a:pt x="482" y="285"/>
                    </a:lnTo>
                    <a:lnTo>
                      <a:pt x="463" y="287"/>
                    </a:lnTo>
                    <a:lnTo>
                      <a:pt x="447" y="293"/>
                    </a:lnTo>
                    <a:lnTo>
                      <a:pt x="427" y="296"/>
                    </a:lnTo>
                    <a:lnTo>
                      <a:pt x="399" y="305"/>
                    </a:lnTo>
                    <a:lnTo>
                      <a:pt x="556" y="200"/>
                    </a:lnTo>
                    <a:lnTo>
                      <a:pt x="537" y="183"/>
                    </a:lnTo>
                    <a:lnTo>
                      <a:pt x="516" y="171"/>
                    </a:lnTo>
                    <a:lnTo>
                      <a:pt x="477" y="150"/>
                    </a:lnTo>
                    <a:lnTo>
                      <a:pt x="457" y="143"/>
                    </a:lnTo>
                    <a:lnTo>
                      <a:pt x="436" y="136"/>
                    </a:lnTo>
                    <a:lnTo>
                      <a:pt x="399" y="121"/>
                    </a:lnTo>
                    <a:lnTo>
                      <a:pt x="377" y="116"/>
                    </a:lnTo>
                    <a:lnTo>
                      <a:pt x="352" y="108"/>
                    </a:lnTo>
                    <a:lnTo>
                      <a:pt x="330" y="102"/>
                    </a:lnTo>
                    <a:lnTo>
                      <a:pt x="309" y="95"/>
                    </a:lnTo>
                    <a:lnTo>
                      <a:pt x="292" y="93"/>
                    </a:lnTo>
                    <a:lnTo>
                      <a:pt x="269" y="89"/>
                    </a:lnTo>
                    <a:lnTo>
                      <a:pt x="246" y="87"/>
                    </a:lnTo>
                    <a:lnTo>
                      <a:pt x="222" y="85"/>
                    </a:lnTo>
                    <a:lnTo>
                      <a:pt x="201" y="83"/>
                    </a:lnTo>
                    <a:lnTo>
                      <a:pt x="174" y="86"/>
                    </a:lnTo>
                    <a:lnTo>
                      <a:pt x="150" y="88"/>
                    </a:lnTo>
                    <a:lnTo>
                      <a:pt x="124" y="93"/>
                    </a:lnTo>
                    <a:lnTo>
                      <a:pt x="98" y="97"/>
                    </a:lnTo>
                    <a:lnTo>
                      <a:pt x="72" y="102"/>
                    </a:lnTo>
                    <a:lnTo>
                      <a:pt x="44" y="110"/>
                    </a:lnTo>
                    <a:lnTo>
                      <a:pt x="0" y="118"/>
                    </a:lnTo>
                  </a:path>
                </a:pathLst>
              </a:custGeom>
              <a:solidFill>
                <a:srgbClr val="FFFF66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908" name="Freeform 28"/>
            <p:cNvSpPr>
              <a:spLocks/>
            </p:cNvSpPr>
            <p:nvPr/>
          </p:nvSpPr>
          <p:spPr bwMode="auto">
            <a:xfrm>
              <a:off x="3715" y="1981"/>
              <a:ext cx="1669" cy="1577"/>
            </a:xfrm>
            <a:custGeom>
              <a:avLst/>
              <a:gdLst>
                <a:gd name="T0" fmla="*/ 670 w 1669"/>
                <a:gd name="T1" fmla="*/ 250 h 1577"/>
                <a:gd name="T2" fmla="*/ 646 w 1669"/>
                <a:gd name="T3" fmla="*/ 119 h 1577"/>
                <a:gd name="T4" fmla="*/ 728 w 1669"/>
                <a:gd name="T5" fmla="*/ 14 h 1577"/>
                <a:gd name="T6" fmla="*/ 915 w 1669"/>
                <a:gd name="T7" fmla="*/ 3 h 1577"/>
                <a:gd name="T8" fmla="*/ 1007 w 1669"/>
                <a:gd name="T9" fmla="*/ 65 h 1577"/>
                <a:gd name="T10" fmla="*/ 1028 w 1669"/>
                <a:gd name="T11" fmla="*/ 172 h 1577"/>
                <a:gd name="T12" fmla="*/ 1010 w 1669"/>
                <a:gd name="T13" fmla="*/ 287 h 1577"/>
                <a:gd name="T14" fmla="*/ 1101 w 1669"/>
                <a:gd name="T15" fmla="*/ 355 h 1577"/>
                <a:gd name="T16" fmla="*/ 1239 w 1669"/>
                <a:gd name="T17" fmla="*/ 385 h 1577"/>
                <a:gd name="T18" fmla="*/ 1296 w 1669"/>
                <a:gd name="T19" fmla="*/ 438 h 1577"/>
                <a:gd name="T20" fmla="*/ 1299 w 1669"/>
                <a:gd name="T21" fmla="*/ 515 h 1577"/>
                <a:gd name="T22" fmla="*/ 1352 w 1669"/>
                <a:gd name="T23" fmla="*/ 583 h 1577"/>
                <a:gd name="T24" fmla="*/ 1461 w 1669"/>
                <a:gd name="T25" fmla="*/ 596 h 1577"/>
                <a:gd name="T26" fmla="*/ 1579 w 1669"/>
                <a:gd name="T27" fmla="*/ 591 h 1577"/>
                <a:gd name="T28" fmla="*/ 1649 w 1669"/>
                <a:gd name="T29" fmla="*/ 624 h 1577"/>
                <a:gd name="T30" fmla="*/ 1666 w 1669"/>
                <a:gd name="T31" fmla="*/ 744 h 1577"/>
                <a:gd name="T32" fmla="*/ 1649 w 1669"/>
                <a:gd name="T33" fmla="*/ 905 h 1577"/>
                <a:gd name="T34" fmla="*/ 1577 w 1669"/>
                <a:gd name="T35" fmla="*/ 943 h 1577"/>
                <a:gd name="T36" fmla="*/ 1449 w 1669"/>
                <a:gd name="T37" fmla="*/ 937 h 1577"/>
                <a:gd name="T38" fmla="*/ 1355 w 1669"/>
                <a:gd name="T39" fmla="*/ 950 h 1577"/>
                <a:gd name="T40" fmla="*/ 1301 w 1669"/>
                <a:gd name="T41" fmla="*/ 997 h 1577"/>
                <a:gd name="T42" fmla="*/ 1296 w 1669"/>
                <a:gd name="T43" fmla="*/ 1087 h 1577"/>
                <a:gd name="T44" fmla="*/ 1235 w 1669"/>
                <a:gd name="T45" fmla="*/ 1151 h 1577"/>
                <a:gd name="T46" fmla="*/ 1125 w 1669"/>
                <a:gd name="T47" fmla="*/ 1172 h 1577"/>
                <a:gd name="T48" fmla="*/ 1028 w 1669"/>
                <a:gd name="T49" fmla="*/ 1215 h 1577"/>
                <a:gd name="T50" fmla="*/ 1007 w 1669"/>
                <a:gd name="T51" fmla="*/ 1303 h 1577"/>
                <a:gd name="T52" fmla="*/ 1028 w 1669"/>
                <a:gd name="T53" fmla="*/ 1412 h 1577"/>
                <a:gd name="T54" fmla="*/ 983 w 1669"/>
                <a:gd name="T55" fmla="*/ 1515 h 1577"/>
                <a:gd name="T56" fmla="*/ 902 w 1669"/>
                <a:gd name="T57" fmla="*/ 1569 h 1577"/>
                <a:gd name="T58" fmla="*/ 777 w 1669"/>
                <a:gd name="T59" fmla="*/ 1575 h 1577"/>
                <a:gd name="T60" fmla="*/ 684 w 1669"/>
                <a:gd name="T61" fmla="*/ 1535 h 1577"/>
                <a:gd name="T62" fmla="*/ 640 w 1669"/>
                <a:gd name="T63" fmla="*/ 1458 h 1577"/>
                <a:gd name="T64" fmla="*/ 651 w 1669"/>
                <a:gd name="T65" fmla="*/ 1366 h 1577"/>
                <a:gd name="T66" fmla="*/ 657 w 1669"/>
                <a:gd name="T67" fmla="*/ 1285 h 1577"/>
                <a:gd name="T68" fmla="*/ 596 w 1669"/>
                <a:gd name="T69" fmla="*/ 1226 h 1577"/>
                <a:gd name="T70" fmla="*/ 493 w 1669"/>
                <a:gd name="T71" fmla="*/ 1204 h 1577"/>
                <a:gd name="T72" fmla="*/ 394 w 1669"/>
                <a:gd name="T73" fmla="*/ 1170 h 1577"/>
                <a:gd name="T74" fmla="*/ 369 w 1669"/>
                <a:gd name="T75" fmla="*/ 1080 h 1577"/>
                <a:gd name="T76" fmla="*/ 338 w 1669"/>
                <a:gd name="T77" fmla="*/ 1005 h 1577"/>
                <a:gd name="T78" fmla="*/ 240 w 1669"/>
                <a:gd name="T79" fmla="*/ 977 h 1577"/>
                <a:gd name="T80" fmla="*/ 139 w 1669"/>
                <a:gd name="T81" fmla="*/ 984 h 1577"/>
                <a:gd name="T82" fmla="*/ 32 w 1669"/>
                <a:gd name="T83" fmla="*/ 961 h 1577"/>
                <a:gd name="T84" fmla="*/ 1 w 1669"/>
                <a:gd name="T85" fmla="*/ 855 h 1577"/>
                <a:gd name="T86" fmla="*/ 8 w 1669"/>
                <a:gd name="T87" fmla="*/ 705 h 1577"/>
                <a:gd name="T88" fmla="*/ 40 w 1669"/>
                <a:gd name="T89" fmla="*/ 613 h 1577"/>
                <a:gd name="T90" fmla="*/ 123 w 1669"/>
                <a:gd name="T91" fmla="*/ 589 h 1577"/>
                <a:gd name="T92" fmla="*/ 247 w 1669"/>
                <a:gd name="T93" fmla="*/ 598 h 1577"/>
                <a:gd name="T94" fmla="*/ 356 w 1669"/>
                <a:gd name="T95" fmla="*/ 563 h 1577"/>
                <a:gd name="T96" fmla="*/ 375 w 1669"/>
                <a:gd name="T97" fmla="*/ 478 h 1577"/>
                <a:gd name="T98" fmla="*/ 415 w 1669"/>
                <a:gd name="T99" fmla="*/ 395 h 1577"/>
                <a:gd name="T100" fmla="*/ 530 w 1669"/>
                <a:gd name="T101" fmla="*/ 366 h 157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669"/>
                <a:gd name="T154" fmla="*/ 0 h 1577"/>
                <a:gd name="T155" fmla="*/ 1669 w 1669"/>
                <a:gd name="T156" fmla="*/ 1577 h 157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669" h="1577">
                  <a:moveTo>
                    <a:pt x="634" y="329"/>
                  </a:moveTo>
                  <a:lnTo>
                    <a:pt x="651" y="310"/>
                  </a:lnTo>
                  <a:lnTo>
                    <a:pt x="664" y="294"/>
                  </a:lnTo>
                  <a:lnTo>
                    <a:pt x="670" y="275"/>
                  </a:lnTo>
                  <a:lnTo>
                    <a:pt x="670" y="250"/>
                  </a:lnTo>
                  <a:lnTo>
                    <a:pt x="662" y="222"/>
                  </a:lnTo>
                  <a:lnTo>
                    <a:pt x="656" y="199"/>
                  </a:lnTo>
                  <a:lnTo>
                    <a:pt x="646" y="169"/>
                  </a:lnTo>
                  <a:lnTo>
                    <a:pt x="642" y="139"/>
                  </a:lnTo>
                  <a:lnTo>
                    <a:pt x="646" y="119"/>
                  </a:lnTo>
                  <a:lnTo>
                    <a:pt x="653" y="95"/>
                  </a:lnTo>
                  <a:lnTo>
                    <a:pt x="666" y="71"/>
                  </a:lnTo>
                  <a:lnTo>
                    <a:pt x="684" y="48"/>
                  </a:lnTo>
                  <a:lnTo>
                    <a:pt x="708" y="28"/>
                  </a:lnTo>
                  <a:lnTo>
                    <a:pt x="728" y="14"/>
                  </a:lnTo>
                  <a:lnTo>
                    <a:pt x="757" y="4"/>
                  </a:lnTo>
                  <a:lnTo>
                    <a:pt x="791" y="1"/>
                  </a:lnTo>
                  <a:lnTo>
                    <a:pt x="827" y="0"/>
                  </a:lnTo>
                  <a:lnTo>
                    <a:pt x="876" y="0"/>
                  </a:lnTo>
                  <a:lnTo>
                    <a:pt x="915" y="3"/>
                  </a:lnTo>
                  <a:lnTo>
                    <a:pt x="938" y="10"/>
                  </a:lnTo>
                  <a:lnTo>
                    <a:pt x="955" y="19"/>
                  </a:lnTo>
                  <a:lnTo>
                    <a:pt x="972" y="28"/>
                  </a:lnTo>
                  <a:lnTo>
                    <a:pt x="991" y="45"/>
                  </a:lnTo>
                  <a:lnTo>
                    <a:pt x="1007" y="65"/>
                  </a:lnTo>
                  <a:lnTo>
                    <a:pt x="1021" y="82"/>
                  </a:lnTo>
                  <a:lnTo>
                    <a:pt x="1027" y="98"/>
                  </a:lnTo>
                  <a:lnTo>
                    <a:pt x="1032" y="125"/>
                  </a:lnTo>
                  <a:lnTo>
                    <a:pt x="1032" y="149"/>
                  </a:lnTo>
                  <a:lnTo>
                    <a:pt x="1028" y="172"/>
                  </a:lnTo>
                  <a:lnTo>
                    <a:pt x="1023" y="190"/>
                  </a:lnTo>
                  <a:lnTo>
                    <a:pt x="1017" y="220"/>
                  </a:lnTo>
                  <a:lnTo>
                    <a:pt x="1007" y="250"/>
                  </a:lnTo>
                  <a:lnTo>
                    <a:pt x="1003" y="268"/>
                  </a:lnTo>
                  <a:lnTo>
                    <a:pt x="1010" y="287"/>
                  </a:lnTo>
                  <a:lnTo>
                    <a:pt x="1017" y="301"/>
                  </a:lnTo>
                  <a:lnTo>
                    <a:pt x="1032" y="319"/>
                  </a:lnTo>
                  <a:lnTo>
                    <a:pt x="1053" y="333"/>
                  </a:lnTo>
                  <a:lnTo>
                    <a:pt x="1073" y="346"/>
                  </a:lnTo>
                  <a:lnTo>
                    <a:pt x="1101" y="355"/>
                  </a:lnTo>
                  <a:lnTo>
                    <a:pt x="1130" y="362"/>
                  </a:lnTo>
                  <a:lnTo>
                    <a:pt x="1158" y="368"/>
                  </a:lnTo>
                  <a:lnTo>
                    <a:pt x="1185" y="371"/>
                  </a:lnTo>
                  <a:lnTo>
                    <a:pt x="1215" y="377"/>
                  </a:lnTo>
                  <a:lnTo>
                    <a:pt x="1239" y="385"/>
                  </a:lnTo>
                  <a:lnTo>
                    <a:pt x="1257" y="393"/>
                  </a:lnTo>
                  <a:lnTo>
                    <a:pt x="1271" y="401"/>
                  </a:lnTo>
                  <a:lnTo>
                    <a:pt x="1282" y="412"/>
                  </a:lnTo>
                  <a:lnTo>
                    <a:pt x="1289" y="424"/>
                  </a:lnTo>
                  <a:lnTo>
                    <a:pt x="1296" y="438"/>
                  </a:lnTo>
                  <a:lnTo>
                    <a:pt x="1299" y="452"/>
                  </a:lnTo>
                  <a:lnTo>
                    <a:pt x="1301" y="465"/>
                  </a:lnTo>
                  <a:lnTo>
                    <a:pt x="1301" y="482"/>
                  </a:lnTo>
                  <a:lnTo>
                    <a:pt x="1299" y="500"/>
                  </a:lnTo>
                  <a:lnTo>
                    <a:pt x="1299" y="515"/>
                  </a:lnTo>
                  <a:lnTo>
                    <a:pt x="1303" y="533"/>
                  </a:lnTo>
                  <a:lnTo>
                    <a:pt x="1311" y="549"/>
                  </a:lnTo>
                  <a:lnTo>
                    <a:pt x="1321" y="563"/>
                  </a:lnTo>
                  <a:lnTo>
                    <a:pt x="1335" y="572"/>
                  </a:lnTo>
                  <a:lnTo>
                    <a:pt x="1352" y="583"/>
                  </a:lnTo>
                  <a:lnTo>
                    <a:pt x="1369" y="589"/>
                  </a:lnTo>
                  <a:lnTo>
                    <a:pt x="1395" y="594"/>
                  </a:lnTo>
                  <a:lnTo>
                    <a:pt x="1417" y="596"/>
                  </a:lnTo>
                  <a:lnTo>
                    <a:pt x="1438" y="598"/>
                  </a:lnTo>
                  <a:lnTo>
                    <a:pt x="1461" y="596"/>
                  </a:lnTo>
                  <a:lnTo>
                    <a:pt x="1490" y="594"/>
                  </a:lnTo>
                  <a:lnTo>
                    <a:pt x="1511" y="593"/>
                  </a:lnTo>
                  <a:lnTo>
                    <a:pt x="1533" y="591"/>
                  </a:lnTo>
                  <a:lnTo>
                    <a:pt x="1555" y="589"/>
                  </a:lnTo>
                  <a:lnTo>
                    <a:pt x="1579" y="591"/>
                  </a:lnTo>
                  <a:lnTo>
                    <a:pt x="1592" y="593"/>
                  </a:lnTo>
                  <a:lnTo>
                    <a:pt x="1608" y="596"/>
                  </a:lnTo>
                  <a:lnTo>
                    <a:pt x="1622" y="603"/>
                  </a:lnTo>
                  <a:lnTo>
                    <a:pt x="1637" y="613"/>
                  </a:lnTo>
                  <a:lnTo>
                    <a:pt x="1649" y="624"/>
                  </a:lnTo>
                  <a:lnTo>
                    <a:pt x="1658" y="641"/>
                  </a:lnTo>
                  <a:lnTo>
                    <a:pt x="1662" y="656"/>
                  </a:lnTo>
                  <a:lnTo>
                    <a:pt x="1665" y="674"/>
                  </a:lnTo>
                  <a:lnTo>
                    <a:pt x="1668" y="706"/>
                  </a:lnTo>
                  <a:lnTo>
                    <a:pt x="1666" y="744"/>
                  </a:lnTo>
                  <a:lnTo>
                    <a:pt x="1668" y="785"/>
                  </a:lnTo>
                  <a:lnTo>
                    <a:pt x="1664" y="833"/>
                  </a:lnTo>
                  <a:lnTo>
                    <a:pt x="1660" y="865"/>
                  </a:lnTo>
                  <a:lnTo>
                    <a:pt x="1656" y="891"/>
                  </a:lnTo>
                  <a:lnTo>
                    <a:pt x="1649" y="905"/>
                  </a:lnTo>
                  <a:lnTo>
                    <a:pt x="1638" y="918"/>
                  </a:lnTo>
                  <a:lnTo>
                    <a:pt x="1626" y="927"/>
                  </a:lnTo>
                  <a:lnTo>
                    <a:pt x="1611" y="936"/>
                  </a:lnTo>
                  <a:lnTo>
                    <a:pt x="1593" y="940"/>
                  </a:lnTo>
                  <a:lnTo>
                    <a:pt x="1577" y="943"/>
                  </a:lnTo>
                  <a:lnTo>
                    <a:pt x="1545" y="944"/>
                  </a:lnTo>
                  <a:lnTo>
                    <a:pt x="1517" y="943"/>
                  </a:lnTo>
                  <a:lnTo>
                    <a:pt x="1493" y="940"/>
                  </a:lnTo>
                  <a:lnTo>
                    <a:pt x="1473" y="938"/>
                  </a:lnTo>
                  <a:lnTo>
                    <a:pt x="1449" y="937"/>
                  </a:lnTo>
                  <a:lnTo>
                    <a:pt x="1429" y="937"/>
                  </a:lnTo>
                  <a:lnTo>
                    <a:pt x="1410" y="938"/>
                  </a:lnTo>
                  <a:lnTo>
                    <a:pt x="1390" y="940"/>
                  </a:lnTo>
                  <a:lnTo>
                    <a:pt x="1367" y="945"/>
                  </a:lnTo>
                  <a:lnTo>
                    <a:pt x="1355" y="950"/>
                  </a:lnTo>
                  <a:lnTo>
                    <a:pt x="1343" y="954"/>
                  </a:lnTo>
                  <a:lnTo>
                    <a:pt x="1327" y="964"/>
                  </a:lnTo>
                  <a:lnTo>
                    <a:pt x="1317" y="974"/>
                  </a:lnTo>
                  <a:lnTo>
                    <a:pt x="1309" y="984"/>
                  </a:lnTo>
                  <a:lnTo>
                    <a:pt x="1301" y="997"/>
                  </a:lnTo>
                  <a:lnTo>
                    <a:pt x="1297" y="1010"/>
                  </a:lnTo>
                  <a:lnTo>
                    <a:pt x="1296" y="1022"/>
                  </a:lnTo>
                  <a:lnTo>
                    <a:pt x="1297" y="1037"/>
                  </a:lnTo>
                  <a:lnTo>
                    <a:pt x="1297" y="1061"/>
                  </a:lnTo>
                  <a:lnTo>
                    <a:pt x="1296" y="1087"/>
                  </a:lnTo>
                  <a:lnTo>
                    <a:pt x="1288" y="1106"/>
                  </a:lnTo>
                  <a:lnTo>
                    <a:pt x="1280" y="1122"/>
                  </a:lnTo>
                  <a:lnTo>
                    <a:pt x="1269" y="1133"/>
                  </a:lnTo>
                  <a:lnTo>
                    <a:pt x="1252" y="1142"/>
                  </a:lnTo>
                  <a:lnTo>
                    <a:pt x="1235" y="1151"/>
                  </a:lnTo>
                  <a:lnTo>
                    <a:pt x="1215" y="1154"/>
                  </a:lnTo>
                  <a:lnTo>
                    <a:pt x="1191" y="1159"/>
                  </a:lnTo>
                  <a:lnTo>
                    <a:pt x="1170" y="1165"/>
                  </a:lnTo>
                  <a:lnTo>
                    <a:pt x="1145" y="1169"/>
                  </a:lnTo>
                  <a:lnTo>
                    <a:pt x="1125" y="1172"/>
                  </a:lnTo>
                  <a:lnTo>
                    <a:pt x="1101" y="1176"/>
                  </a:lnTo>
                  <a:lnTo>
                    <a:pt x="1082" y="1184"/>
                  </a:lnTo>
                  <a:lnTo>
                    <a:pt x="1062" y="1192"/>
                  </a:lnTo>
                  <a:lnTo>
                    <a:pt x="1042" y="1201"/>
                  </a:lnTo>
                  <a:lnTo>
                    <a:pt x="1028" y="1215"/>
                  </a:lnTo>
                  <a:lnTo>
                    <a:pt x="1015" y="1230"/>
                  </a:lnTo>
                  <a:lnTo>
                    <a:pt x="1005" y="1250"/>
                  </a:lnTo>
                  <a:lnTo>
                    <a:pt x="1003" y="1266"/>
                  </a:lnTo>
                  <a:lnTo>
                    <a:pt x="1003" y="1286"/>
                  </a:lnTo>
                  <a:lnTo>
                    <a:pt x="1007" y="1303"/>
                  </a:lnTo>
                  <a:lnTo>
                    <a:pt x="1014" y="1323"/>
                  </a:lnTo>
                  <a:lnTo>
                    <a:pt x="1019" y="1343"/>
                  </a:lnTo>
                  <a:lnTo>
                    <a:pt x="1023" y="1363"/>
                  </a:lnTo>
                  <a:lnTo>
                    <a:pt x="1028" y="1387"/>
                  </a:lnTo>
                  <a:lnTo>
                    <a:pt x="1028" y="1412"/>
                  </a:lnTo>
                  <a:lnTo>
                    <a:pt x="1023" y="1437"/>
                  </a:lnTo>
                  <a:lnTo>
                    <a:pt x="1015" y="1456"/>
                  </a:lnTo>
                  <a:lnTo>
                    <a:pt x="1007" y="1475"/>
                  </a:lnTo>
                  <a:lnTo>
                    <a:pt x="997" y="1493"/>
                  </a:lnTo>
                  <a:lnTo>
                    <a:pt x="983" y="1515"/>
                  </a:lnTo>
                  <a:lnTo>
                    <a:pt x="967" y="1529"/>
                  </a:lnTo>
                  <a:lnTo>
                    <a:pt x="955" y="1540"/>
                  </a:lnTo>
                  <a:lnTo>
                    <a:pt x="938" y="1552"/>
                  </a:lnTo>
                  <a:lnTo>
                    <a:pt x="920" y="1564"/>
                  </a:lnTo>
                  <a:lnTo>
                    <a:pt x="902" y="1569"/>
                  </a:lnTo>
                  <a:lnTo>
                    <a:pt x="888" y="1572"/>
                  </a:lnTo>
                  <a:lnTo>
                    <a:pt x="861" y="1575"/>
                  </a:lnTo>
                  <a:lnTo>
                    <a:pt x="831" y="1576"/>
                  </a:lnTo>
                  <a:lnTo>
                    <a:pt x="794" y="1575"/>
                  </a:lnTo>
                  <a:lnTo>
                    <a:pt x="777" y="1575"/>
                  </a:lnTo>
                  <a:lnTo>
                    <a:pt x="755" y="1572"/>
                  </a:lnTo>
                  <a:lnTo>
                    <a:pt x="732" y="1565"/>
                  </a:lnTo>
                  <a:lnTo>
                    <a:pt x="711" y="1555"/>
                  </a:lnTo>
                  <a:lnTo>
                    <a:pt x="698" y="1547"/>
                  </a:lnTo>
                  <a:lnTo>
                    <a:pt x="684" y="1535"/>
                  </a:lnTo>
                  <a:lnTo>
                    <a:pt x="673" y="1523"/>
                  </a:lnTo>
                  <a:lnTo>
                    <a:pt x="661" y="1508"/>
                  </a:lnTo>
                  <a:lnTo>
                    <a:pt x="651" y="1494"/>
                  </a:lnTo>
                  <a:lnTo>
                    <a:pt x="644" y="1476"/>
                  </a:lnTo>
                  <a:lnTo>
                    <a:pt x="640" y="1458"/>
                  </a:lnTo>
                  <a:lnTo>
                    <a:pt x="639" y="1442"/>
                  </a:lnTo>
                  <a:lnTo>
                    <a:pt x="639" y="1423"/>
                  </a:lnTo>
                  <a:lnTo>
                    <a:pt x="640" y="1406"/>
                  </a:lnTo>
                  <a:lnTo>
                    <a:pt x="646" y="1387"/>
                  </a:lnTo>
                  <a:lnTo>
                    <a:pt x="651" y="1366"/>
                  </a:lnTo>
                  <a:lnTo>
                    <a:pt x="657" y="1346"/>
                  </a:lnTo>
                  <a:lnTo>
                    <a:pt x="662" y="1328"/>
                  </a:lnTo>
                  <a:lnTo>
                    <a:pt x="664" y="1311"/>
                  </a:lnTo>
                  <a:lnTo>
                    <a:pt x="662" y="1297"/>
                  </a:lnTo>
                  <a:lnTo>
                    <a:pt x="657" y="1285"/>
                  </a:lnTo>
                  <a:lnTo>
                    <a:pt x="648" y="1268"/>
                  </a:lnTo>
                  <a:lnTo>
                    <a:pt x="638" y="1256"/>
                  </a:lnTo>
                  <a:lnTo>
                    <a:pt x="624" y="1244"/>
                  </a:lnTo>
                  <a:lnTo>
                    <a:pt x="610" y="1236"/>
                  </a:lnTo>
                  <a:lnTo>
                    <a:pt x="596" y="1226"/>
                  </a:lnTo>
                  <a:lnTo>
                    <a:pt x="574" y="1220"/>
                  </a:lnTo>
                  <a:lnTo>
                    <a:pt x="556" y="1215"/>
                  </a:lnTo>
                  <a:lnTo>
                    <a:pt x="533" y="1211"/>
                  </a:lnTo>
                  <a:lnTo>
                    <a:pt x="513" y="1208"/>
                  </a:lnTo>
                  <a:lnTo>
                    <a:pt x="493" y="1204"/>
                  </a:lnTo>
                  <a:lnTo>
                    <a:pt x="471" y="1199"/>
                  </a:lnTo>
                  <a:lnTo>
                    <a:pt x="450" y="1192"/>
                  </a:lnTo>
                  <a:lnTo>
                    <a:pt x="427" y="1187"/>
                  </a:lnTo>
                  <a:lnTo>
                    <a:pt x="409" y="1180"/>
                  </a:lnTo>
                  <a:lnTo>
                    <a:pt x="394" y="1170"/>
                  </a:lnTo>
                  <a:lnTo>
                    <a:pt x="383" y="1156"/>
                  </a:lnTo>
                  <a:lnTo>
                    <a:pt x="375" y="1140"/>
                  </a:lnTo>
                  <a:lnTo>
                    <a:pt x="369" y="1118"/>
                  </a:lnTo>
                  <a:lnTo>
                    <a:pt x="368" y="1100"/>
                  </a:lnTo>
                  <a:lnTo>
                    <a:pt x="369" y="1080"/>
                  </a:lnTo>
                  <a:lnTo>
                    <a:pt x="371" y="1064"/>
                  </a:lnTo>
                  <a:lnTo>
                    <a:pt x="369" y="1044"/>
                  </a:lnTo>
                  <a:lnTo>
                    <a:pt x="362" y="1031"/>
                  </a:lnTo>
                  <a:lnTo>
                    <a:pt x="350" y="1014"/>
                  </a:lnTo>
                  <a:lnTo>
                    <a:pt x="338" y="1005"/>
                  </a:lnTo>
                  <a:lnTo>
                    <a:pt x="324" y="994"/>
                  </a:lnTo>
                  <a:lnTo>
                    <a:pt x="304" y="988"/>
                  </a:lnTo>
                  <a:lnTo>
                    <a:pt x="283" y="981"/>
                  </a:lnTo>
                  <a:lnTo>
                    <a:pt x="259" y="979"/>
                  </a:lnTo>
                  <a:lnTo>
                    <a:pt x="240" y="977"/>
                  </a:lnTo>
                  <a:lnTo>
                    <a:pt x="217" y="977"/>
                  </a:lnTo>
                  <a:lnTo>
                    <a:pt x="198" y="979"/>
                  </a:lnTo>
                  <a:lnTo>
                    <a:pt x="179" y="981"/>
                  </a:lnTo>
                  <a:lnTo>
                    <a:pt x="159" y="982"/>
                  </a:lnTo>
                  <a:lnTo>
                    <a:pt x="139" y="984"/>
                  </a:lnTo>
                  <a:lnTo>
                    <a:pt x="107" y="984"/>
                  </a:lnTo>
                  <a:lnTo>
                    <a:pt x="87" y="983"/>
                  </a:lnTo>
                  <a:lnTo>
                    <a:pt x="65" y="979"/>
                  </a:lnTo>
                  <a:lnTo>
                    <a:pt x="48" y="972"/>
                  </a:lnTo>
                  <a:lnTo>
                    <a:pt x="32" y="961"/>
                  </a:lnTo>
                  <a:lnTo>
                    <a:pt x="20" y="948"/>
                  </a:lnTo>
                  <a:lnTo>
                    <a:pt x="12" y="936"/>
                  </a:lnTo>
                  <a:lnTo>
                    <a:pt x="3" y="909"/>
                  </a:lnTo>
                  <a:lnTo>
                    <a:pt x="3" y="883"/>
                  </a:lnTo>
                  <a:lnTo>
                    <a:pt x="1" y="855"/>
                  </a:lnTo>
                  <a:lnTo>
                    <a:pt x="0" y="823"/>
                  </a:lnTo>
                  <a:lnTo>
                    <a:pt x="3" y="793"/>
                  </a:lnTo>
                  <a:lnTo>
                    <a:pt x="3" y="761"/>
                  </a:lnTo>
                  <a:lnTo>
                    <a:pt x="4" y="733"/>
                  </a:lnTo>
                  <a:lnTo>
                    <a:pt x="8" y="705"/>
                  </a:lnTo>
                  <a:lnTo>
                    <a:pt x="11" y="682"/>
                  </a:lnTo>
                  <a:lnTo>
                    <a:pt x="15" y="657"/>
                  </a:lnTo>
                  <a:lnTo>
                    <a:pt x="20" y="638"/>
                  </a:lnTo>
                  <a:lnTo>
                    <a:pt x="29" y="626"/>
                  </a:lnTo>
                  <a:lnTo>
                    <a:pt x="40" y="613"/>
                  </a:lnTo>
                  <a:lnTo>
                    <a:pt x="52" y="606"/>
                  </a:lnTo>
                  <a:lnTo>
                    <a:pt x="67" y="596"/>
                  </a:lnTo>
                  <a:lnTo>
                    <a:pt x="81" y="594"/>
                  </a:lnTo>
                  <a:lnTo>
                    <a:pt x="99" y="591"/>
                  </a:lnTo>
                  <a:lnTo>
                    <a:pt x="123" y="589"/>
                  </a:lnTo>
                  <a:lnTo>
                    <a:pt x="144" y="591"/>
                  </a:lnTo>
                  <a:lnTo>
                    <a:pt x="172" y="594"/>
                  </a:lnTo>
                  <a:lnTo>
                    <a:pt x="197" y="595"/>
                  </a:lnTo>
                  <a:lnTo>
                    <a:pt x="217" y="596"/>
                  </a:lnTo>
                  <a:lnTo>
                    <a:pt x="247" y="598"/>
                  </a:lnTo>
                  <a:lnTo>
                    <a:pt x="276" y="594"/>
                  </a:lnTo>
                  <a:lnTo>
                    <a:pt x="301" y="589"/>
                  </a:lnTo>
                  <a:lnTo>
                    <a:pt x="324" y="582"/>
                  </a:lnTo>
                  <a:lnTo>
                    <a:pt x="340" y="574"/>
                  </a:lnTo>
                  <a:lnTo>
                    <a:pt x="356" y="563"/>
                  </a:lnTo>
                  <a:lnTo>
                    <a:pt x="368" y="546"/>
                  </a:lnTo>
                  <a:lnTo>
                    <a:pt x="375" y="531"/>
                  </a:lnTo>
                  <a:lnTo>
                    <a:pt x="377" y="514"/>
                  </a:lnTo>
                  <a:lnTo>
                    <a:pt x="376" y="502"/>
                  </a:lnTo>
                  <a:lnTo>
                    <a:pt x="375" y="478"/>
                  </a:lnTo>
                  <a:lnTo>
                    <a:pt x="376" y="454"/>
                  </a:lnTo>
                  <a:lnTo>
                    <a:pt x="381" y="437"/>
                  </a:lnTo>
                  <a:lnTo>
                    <a:pt x="387" y="420"/>
                  </a:lnTo>
                  <a:lnTo>
                    <a:pt x="397" y="407"/>
                  </a:lnTo>
                  <a:lnTo>
                    <a:pt x="415" y="395"/>
                  </a:lnTo>
                  <a:lnTo>
                    <a:pt x="435" y="386"/>
                  </a:lnTo>
                  <a:lnTo>
                    <a:pt x="459" y="379"/>
                  </a:lnTo>
                  <a:lnTo>
                    <a:pt x="484" y="374"/>
                  </a:lnTo>
                  <a:lnTo>
                    <a:pt x="504" y="370"/>
                  </a:lnTo>
                  <a:lnTo>
                    <a:pt x="530" y="366"/>
                  </a:lnTo>
                  <a:lnTo>
                    <a:pt x="555" y="361"/>
                  </a:lnTo>
                  <a:lnTo>
                    <a:pt x="584" y="354"/>
                  </a:lnTo>
                  <a:lnTo>
                    <a:pt x="611" y="345"/>
                  </a:lnTo>
                  <a:lnTo>
                    <a:pt x="634" y="329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7FFF00"/>
                </a:gs>
              </a:gsLst>
              <a:path path="rect">
                <a:fillToRect l="50000" t="50000" r="50000" b="50000"/>
              </a:path>
            </a:gra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7909" name="Group 29"/>
            <p:cNvGrpSpPr>
              <a:grpSpLocks/>
            </p:cNvGrpSpPr>
            <p:nvPr/>
          </p:nvGrpSpPr>
          <p:grpSpPr bwMode="auto">
            <a:xfrm>
              <a:off x="530" y="1925"/>
              <a:ext cx="1542" cy="1249"/>
              <a:chOff x="379" y="1920"/>
              <a:chExt cx="1542" cy="1249"/>
            </a:xfrm>
          </p:grpSpPr>
          <p:sp>
            <p:nvSpPr>
              <p:cNvPr id="565278" name="Freeform 30"/>
              <p:cNvSpPr>
                <a:spLocks/>
              </p:cNvSpPr>
              <p:nvPr/>
            </p:nvSpPr>
            <p:spPr bwMode="auto">
              <a:xfrm>
                <a:off x="379" y="2753"/>
                <a:ext cx="1542" cy="397"/>
              </a:xfrm>
              <a:custGeom>
                <a:avLst/>
                <a:gdLst/>
                <a:ahLst/>
                <a:cxnLst>
                  <a:cxn ang="0">
                    <a:pos x="0" y="244"/>
                  </a:cxn>
                  <a:cxn ang="0">
                    <a:pos x="0" y="5"/>
                  </a:cxn>
                  <a:cxn ang="0">
                    <a:pos x="74" y="0"/>
                  </a:cxn>
                  <a:cxn ang="0">
                    <a:pos x="525" y="5"/>
                  </a:cxn>
                  <a:cxn ang="0">
                    <a:pos x="1380" y="0"/>
                  </a:cxn>
                  <a:cxn ang="0">
                    <a:pos x="1541" y="19"/>
                  </a:cxn>
                  <a:cxn ang="0">
                    <a:pos x="1541" y="184"/>
                  </a:cxn>
                  <a:cxn ang="0">
                    <a:pos x="591" y="391"/>
                  </a:cxn>
                  <a:cxn ang="0">
                    <a:pos x="586" y="391"/>
                  </a:cxn>
                  <a:cxn ang="0">
                    <a:pos x="581" y="393"/>
                  </a:cxn>
                  <a:cxn ang="0">
                    <a:pos x="577" y="394"/>
                  </a:cxn>
                  <a:cxn ang="0">
                    <a:pos x="573" y="394"/>
                  </a:cxn>
                  <a:cxn ang="0">
                    <a:pos x="568" y="394"/>
                  </a:cxn>
                  <a:cxn ang="0">
                    <a:pos x="565" y="394"/>
                  </a:cxn>
                  <a:cxn ang="0">
                    <a:pos x="560" y="396"/>
                  </a:cxn>
                  <a:cxn ang="0">
                    <a:pos x="556" y="396"/>
                  </a:cxn>
                  <a:cxn ang="0">
                    <a:pos x="553" y="396"/>
                  </a:cxn>
                  <a:cxn ang="0">
                    <a:pos x="549" y="394"/>
                  </a:cxn>
                  <a:cxn ang="0">
                    <a:pos x="545" y="394"/>
                  </a:cxn>
                  <a:cxn ang="0">
                    <a:pos x="540" y="394"/>
                  </a:cxn>
                  <a:cxn ang="0">
                    <a:pos x="537" y="394"/>
                  </a:cxn>
                  <a:cxn ang="0">
                    <a:pos x="533" y="393"/>
                  </a:cxn>
                  <a:cxn ang="0">
                    <a:pos x="528" y="391"/>
                  </a:cxn>
                  <a:cxn ang="0">
                    <a:pos x="525" y="391"/>
                  </a:cxn>
                  <a:cxn ang="0">
                    <a:pos x="0" y="244"/>
                  </a:cxn>
                </a:cxnLst>
                <a:rect l="0" t="0" r="r" b="b"/>
                <a:pathLst>
                  <a:path w="1542" h="397">
                    <a:moveTo>
                      <a:pt x="0" y="244"/>
                    </a:moveTo>
                    <a:lnTo>
                      <a:pt x="0" y="5"/>
                    </a:lnTo>
                    <a:lnTo>
                      <a:pt x="74" y="0"/>
                    </a:lnTo>
                    <a:lnTo>
                      <a:pt x="525" y="5"/>
                    </a:lnTo>
                    <a:lnTo>
                      <a:pt x="1380" y="0"/>
                    </a:lnTo>
                    <a:lnTo>
                      <a:pt x="1541" y="19"/>
                    </a:lnTo>
                    <a:lnTo>
                      <a:pt x="1541" y="184"/>
                    </a:lnTo>
                    <a:lnTo>
                      <a:pt x="591" y="391"/>
                    </a:lnTo>
                    <a:lnTo>
                      <a:pt x="586" y="391"/>
                    </a:lnTo>
                    <a:lnTo>
                      <a:pt x="581" y="393"/>
                    </a:lnTo>
                    <a:lnTo>
                      <a:pt x="577" y="394"/>
                    </a:lnTo>
                    <a:lnTo>
                      <a:pt x="573" y="394"/>
                    </a:lnTo>
                    <a:lnTo>
                      <a:pt x="568" y="394"/>
                    </a:lnTo>
                    <a:lnTo>
                      <a:pt x="565" y="394"/>
                    </a:lnTo>
                    <a:lnTo>
                      <a:pt x="560" y="396"/>
                    </a:lnTo>
                    <a:lnTo>
                      <a:pt x="556" y="396"/>
                    </a:lnTo>
                    <a:lnTo>
                      <a:pt x="553" y="396"/>
                    </a:lnTo>
                    <a:lnTo>
                      <a:pt x="549" y="394"/>
                    </a:lnTo>
                    <a:lnTo>
                      <a:pt x="545" y="394"/>
                    </a:lnTo>
                    <a:lnTo>
                      <a:pt x="540" y="394"/>
                    </a:lnTo>
                    <a:lnTo>
                      <a:pt x="537" y="394"/>
                    </a:lnTo>
                    <a:lnTo>
                      <a:pt x="533" y="393"/>
                    </a:lnTo>
                    <a:lnTo>
                      <a:pt x="528" y="391"/>
                    </a:lnTo>
                    <a:lnTo>
                      <a:pt x="525" y="391"/>
                    </a:lnTo>
                    <a:lnTo>
                      <a:pt x="0" y="244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279" name="Freeform 31"/>
              <p:cNvSpPr>
                <a:spLocks/>
              </p:cNvSpPr>
              <p:nvPr/>
            </p:nvSpPr>
            <p:spPr bwMode="auto">
              <a:xfrm>
                <a:off x="904" y="2753"/>
                <a:ext cx="1017" cy="23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855" y="0"/>
                  </a:cxn>
                  <a:cxn ang="0">
                    <a:pos x="1016" y="19"/>
                  </a:cxn>
                  <a:cxn ang="0">
                    <a:pos x="1016" y="184"/>
                  </a:cxn>
                  <a:cxn ang="0">
                    <a:pos x="778" y="237"/>
                  </a:cxn>
                  <a:cxn ang="0">
                    <a:pos x="0" y="5"/>
                  </a:cxn>
                </a:cxnLst>
                <a:rect l="0" t="0" r="r" b="b"/>
                <a:pathLst>
                  <a:path w="1017" h="238">
                    <a:moveTo>
                      <a:pt x="0" y="5"/>
                    </a:moveTo>
                    <a:lnTo>
                      <a:pt x="855" y="0"/>
                    </a:lnTo>
                    <a:lnTo>
                      <a:pt x="1016" y="19"/>
                    </a:lnTo>
                    <a:lnTo>
                      <a:pt x="1016" y="184"/>
                    </a:lnTo>
                    <a:lnTo>
                      <a:pt x="778" y="237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025602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280" name="Freeform 32"/>
              <p:cNvSpPr>
                <a:spLocks/>
              </p:cNvSpPr>
              <p:nvPr/>
            </p:nvSpPr>
            <p:spPr bwMode="auto">
              <a:xfrm>
                <a:off x="379" y="2759"/>
                <a:ext cx="1542" cy="263"/>
              </a:xfrm>
              <a:custGeom>
                <a:avLst/>
                <a:gdLst/>
                <a:ahLst/>
                <a:cxnLst>
                  <a:cxn ang="0">
                    <a:pos x="0" y="152"/>
                  </a:cxn>
                  <a:cxn ang="0">
                    <a:pos x="0" y="133"/>
                  </a:cxn>
                  <a:cxn ang="0">
                    <a:pos x="531" y="218"/>
                  </a:cxn>
                  <a:cxn ang="0">
                    <a:pos x="536" y="219"/>
                  </a:cxn>
                  <a:cxn ang="0">
                    <a:pos x="540" y="221"/>
                  </a:cxn>
                  <a:cxn ang="0">
                    <a:pos x="545" y="221"/>
                  </a:cxn>
                  <a:cxn ang="0">
                    <a:pos x="550" y="221"/>
                  </a:cxn>
                  <a:cxn ang="0">
                    <a:pos x="556" y="221"/>
                  </a:cxn>
                  <a:cxn ang="0">
                    <a:pos x="561" y="221"/>
                  </a:cxn>
                  <a:cxn ang="0">
                    <a:pos x="566" y="219"/>
                  </a:cxn>
                  <a:cxn ang="0">
                    <a:pos x="569" y="218"/>
                  </a:cxn>
                  <a:cxn ang="0">
                    <a:pos x="1167" y="137"/>
                  </a:cxn>
                  <a:cxn ang="0">
                    <a:pos x="1020" y="0"/>
                  </a:cxn>
                  <a:cxn ang="0">
                    <a:pos x="1104" y="0"/>
                  </a:cxn>
                  <a:cxn ang="0">
                    <a:pos x="1296" y="120"/>
                  </a:cxn>
                  <a:cxn ang="0">
                    <a:pos x="1541" y="86"/>
                  </a:cxn>
                  <a:cxn ang="0">
                    <a:pos x="1541" y="106"/>
                  </a:cxn>
                  <a:cxn ang="0">
                    <a:pos x="573" y="259"/>
                  </a:cxn>
                  <a:cxn ang="0">
                    <a:pos x="566" y="260"/>
                  </a:cxn>
                  <a:cxn ang="0">
                    <a:pos x="560" y="260"/>
                  </a:cxn>
                  <a:cxn ang="0">
                    <a:pos x="555" y="262"/>
                  </a:cxn>
                  <a:cxn ang="0">
                    <a:pos x="550" y="262"/>
                  </a:cxn>
                  <a:cxn ang="0">
                    <a:pos x="544" y="262"/>
                  </a:cxn>
                  <a:cxn ang="0">
                    <a:pos x="539" y="260"/>
                  </a:cxn>
                  <a:cxn ang="0">
                    <a:pos x="534" y="260"/>
                  </a:cxn>
                  <a:cxn ang="0">
                    <a:pos x="527" y="259"/>
                  </a:cxn>
                  <a:cxn ang="0">
                    <a:pos x="0" y="152"/>
                  </a:cxn>
                </a:cxnLst>
                <a:rect l="0" t="0" r="r" b="b"/>
                <a:pathLst>
                  <a:path w="1542" h="263">
                    <a:moveTo>
                      <a:pt x="0" y="152"/>
                    </a:moveTo>
                    <a:lnTo>
                      <a:pt x="0" y="133"/>
                    </a:lnTo>
                    <a:lnTo>
                      <a:pt x="531" y="218"/>
                    </a:lnTo>
                    <a:lnTo>
                      <a:pt x="536" y="219"/>
                    </a:lnTo>
                    <a:lnTo>
                      <a:pt x="540" y="221"/>
                    </a:lnTo>
                    <a:lnTo>
                      <a:pt x="545" y="221"/>
                    </a:lnTo>
                    <a:lnTo>
                      <a:pt x="550" y="221"/>
                    </a:lnTo>
                    <a:lnTo>
                      <a:pt x="556" y="221"/>
                    </a:lnTo>
                    <a:lnTo>
                      <a:pt x="561" y="221"/>
                    </a:lnTo>
                    <a:lnTo>
                      <a:pt x="566" y="219"/>
                    </a:lnTo>
                    <a:lnTo>
                      <a:pt x="569" y="218"/>
                    </a:lnTo>
                    <a:lnTo>
                      <a:pt x="1167" y="137"/>
                    </a:lnTo>
                    <a:lnTo>
                      <a:pt x="1020" y="0"/>
                    </a:lnTo>
                    <a:lnTo>
                      <a:pt x="1104" y="0"/>
                    </a:lnTo>
                    <a:lnTo>
                      <a:pt x="1296" y="120"/>
                    </a:lnTo>
                    <a:lnTo>
                      <a:pt x="1541" y="86"/>
                    </a:lnTo>
                    <a:lnTo>
                      <a:pt x="1541" y="106"/>
                    </a:lnTo>
                    <a:lnTo>
                      <a:pt x="573" y="259"/>
                    </a:lnTo>
                    <a:lnTo>
                      <a:pt x="566" y="260"/>
                    </a:lnTo>
                    <a:lnTo>
                      <a:pt x="560" y="260"/>
                    </a:lnTo>
                    <a:lnTo>
                      <a:pt x="555" y="262"/>
                    </a:lnTo>
                    <a:lnTo>
                      <a:pt x="550" y="262"/>
                    </a:lnTo>
                    <a:lnTo>
                      <a:pt x="544" y="262"/>
                    </a:lnTo>
                    <a:lnTo>
                      <a:pt x="539" y="260"/>
                    </a:lnTo>
                    <a:lnTo>
                      <a:pt x="534" y="260"/>
                    </a:lnTo>
                    <a:lnTo>
                      <a:pt x="527" y="259"/>
                    </a:lnTo>
                    <a:lnTo>
                      <a:pt x="0" y="152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281" name="Freeform 33"/>
              <p:cNvSpPr>
                <a:spLocks/>
              </p:cNvSpPr>
              <p:nvPr/>
            </p:nvSpPr>
            <p:spPr bwMode="auto">
              <a:xfrm>
                <a:off x="1193" y="1920"/>
                <a:ext cx="637" cy="543"/>
              </a:xfrm>
              <a:custGeom>
                <a:avLst/>
                <a:gdLst/>
                <a:ahLst/>
                <a:cxnLst>
                  <a:cxn ang="0">
                    <a:pos x="9" y="174"/>
                  </a:cxn>
                  <a:cxn ang="0">
                    <a:pos x="30" y="156"/>
                  </a:cxn>
                  <a:cxn ang="0">
                    <a:pos x="49" y="149"/>
                  </a:cxn>
                  <a:cxn ang="0">
                    <a:pos x="69" y="152"/>
                  </a:cxn>
                  <a:cxn ang="0">
                    <a:pos x="86" y="143"/>
                  </a:cxn>
                  <a:cxn ang="0">
                    <a:pos x="108" y="140"/>
                  </a:cxn>
                  <a:cxn ang="0">
                    <a:pos x="120" y="136"/>
                  </a:cxn>
                  <a:cxn ang="0">
                    <a:pos x="135" y="111"/>
                  </a:cxn>
                  <a:cxn ang="0">
                    <a:pos x="153" y="98"/>
                  </a:cxn>
                  <a:cxn ang="0">
                    <a:pos x="173" y="98"/>
                  </a:cxn>
                  <a:cxn ang="0">
                    <a:pos x="183" y="92"/>
                  </a:cxn>
                  <a:cxn ang="0">
                    <a:pos x="187" y="68"/>
                  </a:cxn>
                  <a:cxn ang="0">
                    <a:pos x="196" y="51"/>
                  </a:cxn>
                  <a:cxn ang="0">
                    <a:pos x="211" y="41"/>
                  </a:cxn>
                  <a:cxn ang="0">
                    <a:pos x="223" y="26"/>
                  </a:cxn>
                  <a:cxn ang="0">
                    <a:pos x="234" y="8"/>
                  </a:cxn>
                  <a:cxn ang="0">
                    <a:pos x="248" y="0"/>
                  </a:cxn>
                  <a:cxn ang="0">
                    <a:pos x="263" y="1"/>
                  </a:cxn>
                  <a:cxn ang="0">
                    <a:pos x="276" y="11"/>
                  </a:cxn>
                  <a:cxn ang="0">
                    <a:pos x="287" y="29"/>
                  </a:cxn>
                  <a:cxn ang="0">
                    <a:pos x="294" y="52"/>
                  </a:cxn>
                  <a:cxn ang="0">
                    <a:pos x="296" y="82"/>
                  </a:cxn>
                  <a:cxn ang="0">
                    <a:pos x="302" y="101"/>
                  </a:cxn>
                  <a:cxn ang="0">
                    <a:pos x="312" y="130"/>
                  </a:cxn>
                  <a:cxn ang="0">
                    <a:pos x="321" y="156"/>
                  </a:cxn>
                  <a:cxn ang="0">
                    <a:pos x="331" y="178"/>
                  </a:cxn>
                  <a:cxn ang="0">
                    <a:pos x="341" y="193"/>
                  </a:cxn>
                  <a:cxn ang="0">
                    <a:pos x="358" y="208"/>
                  </a:cxn>
                  <a:cxn ang="0">
                    <a:pos x="375" y="212"/>
                  </a:cxn>
                  <a:cxn ang="0">
                    <a:pos x="397" y="213"/>
                  </a:cxn>
                  <a:cxn ang="0">
                    <a:pos x="410" y="221"/>
                  </a:cxn>
                  <a:cxn ang="0">
                    <a:pos x="421" y="222"/>
                  </a:cxn>
                  <a:cxn ang="0">
                    <a:pos x="430" y="209"/>
                  </a:cxn>
                  <a:cxn ang="0">
                    <a:pos x="451" y="194"/>
                  </a:cxn>
                  <a:cxn ang="0">
                    <a:pos x="464" y="188"/>
                  </a:cxn>
                  <a:cxn ang="0">
                    <a:pos x="477" y="177"/>
                  </a:cxn>
                  <a:cxn ang="0">
                    <a:pos x="498" y="180"/>
                  </a:cxn>
                  <a:cxn ang="0">
                    <a:pos x="510" y="196"/>
                  </a:cxn>
                  <a:cxn ang="0">
                    <a:pos x="517" y="221"/>
                  </a:cxn>
                  <a:cxn ang="0">
                    <a:pos x="521" y="263"/>
                  </a:cxn>
                  <a:cxn ang="0">
                    <a:pos x="538" y="278"/>
                  </a:cxn>
                  <a:cxn ang="0">
                    <a:pos x="551" y="307"/>
                  </a:cxn>
                  <a:cxn ang="0">
                    <a:pos x="555" y="345"/>
                  </a:cxn>
                  <a:cxn ang="0">
                    <a:pos x="547" y="391"/>
                  </a:cxn>
                  <a:cxn ang="0">
                    <a:pos x="568" y="395"/>
                  </a:cxn>
                  <a:cxn ang="0">
                    <a:pos x="581" y="417"/>
                  </a:cxn>
                  <a:cxn ang="0">
                    <a:pos x="597" y="420"/>
                  </a:cxn>
                  <a:cxn ang="0">
                    <a:pos x="613" y="430"/>
                  </a:cxn>
                  <a:cxn ang="0">
                    <a:pos x="620" y="449"/>
                  </a:cxn>
                  <a:cxn ang="0">
                    <a:pos x="616" y="483"/>
                  </a:cxn>
                  <a:cxn ang="0">
                    <a:pos x="636" y="509"/>
                  </a:cxn>
                  <a:cxn ang="0">
                    <a:pos x="631" y="527"/>
                  </a:cxn>
                  <a:cxn ang="0">
                    <a:pos x="611" y="533"/>
                  </a:cxn>
                  <a:cxn ang="0">
                    <a:pos x="587" y="522"/>
                  </a:cxn>
                  <a:cxn ang="0">
                    <a:pos x="572" y="534"/>
                  </a:cxn>
                  <a:cxn ang="0">
                    <a:pos x="557" y="540"/>
                  </a:cxn>
                  <a:cxn ang="0">
                    <a:pos x="544" y="542"/>
                  </a:cxn>
                  <a:cxn ang="0">
                    <a:pos x="532" y="542"/>
                  </a:cxn>
                  <a:cxn ang="0">
                    <a:pos x="0" y="184"/>
                  </a:cxn>
                </a:cxnLst>
                <a:rect l="0" t="0" r="r" b="b"/>
                <a:pathLst>
                  <a:path w="637" h="543">
                    <a:moveTo>
                      <a:pt x="0" y="184"/>
                    </a:moveTo>
                    <a:lnTo>
                      <a:pt x="9" y="174"/>
                    </a:lnTo>
                    <a:lnTo>
                      <a:pt x="20" y="164"/>
                    </a:lnTo>
                    <a:lnTo>
                      <a:pt x="30" y="156"/>
                    </a:lnTo>
                    <a:lnTo>
                      <a:pt x="39" y="152"/>
                    </a:lnTo>
                    <a:lnTo>
                      <a:pt x="49" y="149"/>
                    </a:lnTo>
                    <a:lnTo>
                      <a:pt x="60" y="149"/>
                    </a:lnTo>
                    <a:lnTo>
                      <a:pt x="69" y="152"/>
                    </a:lnTo>
                    <a:lnTo>
                      <a:pt x="80" y="159"/>
                    </a:lnTo>
                    <a:lnTo>
                      <a:pt x="86" y="143"/>
                    </a:lnTo>
                    <a:lnTo>
                      <a:pt x="96" y="137"/>
                    </a:lnTo>
                    <a:lnTo>
                      <a:pt x="108" y="140"/>
                    </a:lnTo>
                    <a:lnTo>
                      <a:pt x="117" y="149"/>
                    </a:lnTo>
                    <a:lnTo>
                      <a:pt x="120" y="136"/>
                    </a:lnTo>
                    <a:lnTo>
                      <a:pt x="126" y="123"/>
                    </a:lnTo>
                    <a:lnTo>
                      <a:pt x="135" y="111"/>
                    </a:lnTo>
                    <a:lnTo>
                      <a:pt x="143" y="104"/>
                    </a:lnTo>
                    <a:lnTo>
                      <a:pt x="153" y="98"/>
                    </a:lnTo>
                    <a:lnTo>
                      <a:pt x="164" y="96"/>
                    </a:lnTo>
                    <a:lnTo>
                      <a:pt x="173" y="98"/>
                    </a:lnTo>
                    <a:lnTo>
                      <a:pt x="184" y="105"/>
                    </a:lnTo>
                    <a:lnTo>
                      <a:pt x="183" y="92"/>
                    </a:lnTo>
                    <a:lnTo>
                      <a:pt x="183" y="80"/>
                    </a:lnTo>
                    <a:lnTo>
                      <a:pt x="187" y="68"/>
                    </a:lnTo>
                    <a:lnTo>
                      <a:pt x="190" y="58"/>
                    </a:lnTo>
                    <a:lnTo>
                      <a:pt x="196" y="51"/>
                    </a:lnTo>
                    <a:lnTo>
                      <a:pt x="203" y="45"/>
                    </a:lnTo>
                    <a:lnTo>
                      <a:pt x="211" y="41"/>
                    </a:lnTo>
                    <a:lnTo>
                      <a:pt x="218" y="41"/>
                    </a:lnTo>
                    <a:lnTo>
                      <a:pt x="223" y="26"/>
                    </a:lnTo>
                    <a:lnTo>
                      <a:pt x="228" y="16"/>
                    </a:lnTo>
                    <a:lnTo>
                      <a:pt x="234" y="8"/>
                    </a:lnTo>
                    <a:lnTo>
                      <a:pt x="241" y="2"/>
                    </a:lnTo>
                    <a:lnTo>
                      <a:pt x="248" y="0"/>
                    </a:lnTo>
                    <a:lnTo>
                      <a:pt x="255" y="0"/>
                    </a:lnTo>
                    <a:lnTo>
                      <a:pt x="263" y="1"/>
                    </a:lnTo>
                    <a:lnTo>
                      <a:pt x="270" y="5"/>
                    </a:lnTo>
                    <a:lnTo>
                      <a:pt x="276" y="11"/>
                    </a:lnTo>
                    <a:lnTo>
                      <a:pt x="282" y="19"/>
                    </a:lnTo>
                    <a:lnTo>
                      <a:pt x="287" y="29"/>
                    </a:lnTo>
                    <a:lnTo>
                      <a:pt x="292" y="41"/>
                    </a:lnTo>
                    <a:lnTo>
                      <a:pt x="294" y="52"/>
                    </a:lnTo>
                    <a:lnTo>
                      <a:pt x="296" y="67"/>
                    </a:lnTo>
                    <a:lnTo>
                      <a:pt x="296" y="82"/>
                    </a:lnTo>
                    <a:lnTo>
                      <a:pt x="294" y="96"/>
                    </a:lnTo>
                    <a:lnTo>
                      <a:pt x="302" y="101"/>
                    </a:lnTo>
                    <a:lnTo>
                      <a:pt x="308" y="114"/>
                    </a:lnTo>
                    <a:lnTo>
                      <a:pt x="312" y="130"/>
                    </a:lnTo>
                    <a:lnTo>
                      <a:pt x="312" y="149"/>
                    </a:lnTo>
                    <a:lnTo>
                      <a:pt x="321" y="156"/>
                    </a:lnTo>
                    <a:lnTo>
                      <a:pt x="328" y="165"/>
                    </a:lnTo>
                    <a:lnTo>
                      <a:pt x="331" y="178"/>
                    </a:lnTo>
                    <a:lnTo>
                      <a:pt x="333" y="196"/>
                    </a:lnTo>
                    <a:lnTo>
                      <a:pt x="341" y="193"/>
                    </a:lnTo>
                    <a:lnTo>
                      <a:pt x="351" y="199"/>
                    </a:lnTo>
                    <a:lnTo>
                      <a:pt x="358" y="208"/>
                    </a:lnTo>
                    <a:lnTo>
                      <a:pt x="365" y="224"/>
                    </a:lnTo>
                    <a:lnTo>
                      <a:pt x="375" y="212"/>
                    </a:lnTo>
                    <a:lnTo>
                      <a:pt x="386" y="208"/>
                    </a:lnTo>
                    <a:lnTo>
                      <a:pt x="397" y="213"/>
                    </a:lnTo>
                    <a:lnTo>
                      <a:pt x="404" y="228"/>
                    </a:lnTo>
                    <a:lnTo>
                      <a:pt x="410" y="221"/>
                    </a:lnTo>
                    <a:lnTo>
                      <a:pt x="416" y="219"/>
                    </a:lnTo>
                    <a:lnTo>
                      <a:pt x="421" y="222"/>
                    </a:lnTo>
                    <a:lnTo>
                      <a:pt x="426" y="228"/>
                    </a:lnTo>
                    <a:lnTo>
                      <a:pt x="430" y="209"/>
                    </a:lnTo>
                    <a:lnTo>
                      <a:pt x="440" y="199"/>
                    </a:lnTo>
                    <a:lnTo>
                      <a:pt x="451" y="194"/>
                    </a:lnTo>
                    <a:lnTo>
                      <a:pt x="462" y="196"/>
                    </a:lnTo>
                    <a:lnTo>
                      <a:pt x="464" y="188"/>
                    </a:lnTo>
                    <a:lnTo>
                      <a:pt x="470" y="183"/>
                    </a:lnTo>
                    <a:lnTo>
                      <a:pt x="477" y="177"/>
                    </a:lnTo>
                    <a:lnTo>
                      <a:pt x="489" y="175"/>
                    </a:lnTo>
                    <a:lnTo>
                      <a:pt x="498" y="180"/>
                    </a:lnTo>
                    <a:lnTo>
                      <a:pt x="505" y="186"/>
                    </a:lnTo>
                    <a:lnTo>
                      <a:pt x="510" y="196"/>
                    </a:lnTo>
                    <a:lnTo>
                      <a:pt x="515" y="208"/>
                    </a:lnTo>
                    <a:lnTo>
                      <a:pt x="517" y="221"/>
                    </a:lnTo>
                    <a:lnTo>
                      <a:pt x="520" y="235"/>
                    </a:lnTo>
                    <a:lnTo>
                      <a:pt x="521" y="263"/>
                    </a:lnTo>
                    <a:lnTo>
                      <a:pt x="531" y="268"/>
                    </a:lnTo>
                    <a:lnTo>
                      <a:pt x="538" y="278"/>
                    </a:lnTo>
                    <a:lnTo>
                      <a:pt x="545" y="291"/>
                    </a:lnTo>
                    <a:lnTo>
                      <a:pt x="551" y="307"/>
                    </a:lnTo>
                    <a:lnTo>
                      <a:pt x="553" y="325"/>
                    </a:lnTo>
                    <a:lnTo>
                      <a:pt x="555" y="345"/>
                    </a:lnTo>
                    <a:lnTo>
                      <a:pt x="552" y="369"/>
                    </a:lnTo>
                    <a:lnTo>
                      <a:pt x="547" y="391"/>
                    </a:lnTo>
                    <a:lnTo>
                      <a:pt x="558" y="391"/>
                    </a:lnTo>
                    <a:lnTo>
                      <a:pt x="568" y="395"/>
                    </a:lnTo>
                    <a:lnTo>
                      <a:pt x="575" y="402"/>
                    </a:lnTo>
                    <a:lnTo>
                      <a:pt x="581" y="417"/>
                    </a:lnTo>
                    <a:lnTo>
                      <a:pt x="588" y="417"/>
                    </a:lnTo>
                    <a:lnTo>
                      <a:pt x="597" y="420"/>
                    </a:lnTo>
                    <a:lnTo>
                      <a:pt x="605" y="423"/>
                    </a:lnTo>
                    <a:lnTo>
                      <a:pt x="613" y="430"/>
                    </a:lnTo>
                    <a:lnTo>
                      <a:pt x="617" y="437"/>
                    </a:lnTo>
                    <a:lnTo>
                      <a:pt x="620" y="449"/>
                    </a:lnTo>
                    <a:lnTo>
                      <a:pt x="620" y="465"/>
                    </a:lnTo>
                    <a:lnTo>
                      <a:pt x="616" y="483"/>
                    </a:lnTo>
                    <a:lnTo>
                      <a:pt x="629" y="496"/>
                    </a:lnTo>
                    <a:lnTo>
                      <a:pt x="636" y="509"/>
                    </a:lnTo>
                    <a:lnTo>
                      <a:pt x="636" y="518"/>
                    </a:lnTo>
                    <a:lnTo>
                      <a:pt x="631" y="527"/>
                    </a:lnTo>
                    <a:lnTo>
                      <a:pt x="622" y="531"/>
                    </a:lnTo>
                    <a:lnTo>
                      <a:pt x="611" y="533"/>
                    </a:lnTo>
                    <a:lnTo>
                      <a:pt x="599" y="530"/>
                    </a:lnTo>
                    <a:lnTo>
                      <a:pt x="587" y="522"/>
                    </a:lnTo>
                    <a:lnTo>
                      <a:pt x="580" y="528"/>
                    </a:lnTo>
                    <a:lnTo>
                      <a:pt x="572" y="534"/>
                    </a:lnTo>
                    <a:lnTo>
                      <a:pt x="564" y="537"/>
                    </a:lnTo>
                    <a:lnTo>
                      <a:pt x="557" y="540"/>
                    </a:lnTo>
                    <a:lnTo>
                      <a:pt x="551" y="542"/>
                    </a:lnTo>
                    <a:lnTo>
                      <a:pt x="544" y="542"/>
                    </a:lnTo>
                    <a:lnTo>
                      <a:pt x="538" y="542"/>
                    </a:lnTo>
                    <a:lnTo>
                      <a:pt x="532" y="542"/>
                    </a:lnTo>
                    <a:lnTo>
                      <a:pt x="28" y="416"/>
                    </a:lnTo>
                    <a:lnTo>
                      <a:pt x="0" y="18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ABABAB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282" name="Freeform 34"/>
              <p:cNvSpPr>
                <a:spLocks/>
              </p:cNvSpPr>
              <p:nvPr/>
            </p:nvSpPr>
            <p:spPr bwMode="auto">
              <a:xfrm>
                <a:off x="458" y="2043"/>
                <a:ext cx="447" cy="633"/>
              </a:xfrm>
              <a:custGeom>
                <a:avLst/>
                <a:gdLst/>
                <a:ahLst/>
                <a:cxnLst>
                  <a:cxn ang="0">
                    <a:pos x="446" y="0"/>
                  </a:cxn>
                  <a:cxn ang="0">
                    <a:pos x="446" y="632"/>
                  </a:cxn>
                  <a:cxn ang="0">
                    <a:pos x="0" y="624"/>
                  </a:cxn>
                  <a:cxn ang="0">
                    <a:pos x="0" y="511"/>
                  </a:cxn>
                  <a:cxn ang="0">
                    <a:pos x="70" y="464"/>
                  </a:cxn>
                  <a:cxn ang="0">
                    <a:pos x="70" y="344"/>
                  </a:cxn>
                  <a:cxn ang="0">
                    <a:pos x="152" y="259"/>
                  </a:cxn>
                  <a:cxn ang="0">
                    <a:pos x="152" y="153"/>
                  </a:cxn>
                  <a:cxn ang="0">
                    <a:pos x="446" y="0"/>
                  </a:cxn>
                </a:cxnLst>
                <a:rect l="0" t="0" r="r" b="b"/>
                <a:pathLst>
                  <a:path w="447" h="633">
                    <a:moveTo>
                      <a:pt x="446" y="0"/>
                    </a:moveTo>
                    <a:lnTo>
                      <a:pt x="446" y="632"/>
                    </a:lnTo>
                    <a:lnTo>
                      <a:pt x="0" y="624"/>
                    </a:lnTo>
                    <a:lnTo>
                      <a:pt x="0" y="511"/>
                    </a:lnTo>
                    <a:lnTo>
                      <a:pt x="70" y="464"/>
                    </a:lnTo>
                    <a:lnTo>
                      <a:pt x="70" y="344"/>
                    </a:lnTo>
                    <a:lnTo>
                      <a:pt x="152" y="259"/>
                    </a:lnTo>
                    <a:lnTo>
                      <a:pt x="152" y="153"/>
                    </a:lnTo>
                    <a:lnTo>
                      <a:pt x="446" y="0"/>
                    </a:lnTo>
                  </a:path>
                </a:pathLst>
              </a:custGeom>
              <a:solidFill>
                <a:srgbClr val="0000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283" name="Freeform 35"/>
              <p:cNvSpPr>
                <a:spLocks/>
              </p:cNvSpPr>
              <p:nvPr/>
            </p:nvSpPr>
            <p:spPr bwMode="auto">
              <a:xfrm>
                <a:off x="904" y="2043"/>
                <a:ext cx="855" cy="6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31"/>
                  </a:cxn>
                  <a:cxn ang="0">
                    <a:pos x="854" y="656"/>
                  </a:cxn>
                  <a:cxn ang="0">
                    <a:pos x="854" y="563"/>
                  </a:cxn>
                  <a:cxn ang="0">
                    <a:pos x="825" y="530"/>
                  </a:cxn>
                  <a:cxn ang="0">
                    <a:pos x="825" y="437"/>
                  </a:cxn>
                  <a:cxn ang="0">
                    <a:pos x="782" y="404"/>
                  </a:cxn>
                  <a:cxn ang="0">
                    <a:pos x="782" y="319"/>
                  </a:cxn>
                  <a:cxn ang="0">
                    <a:pos x="0" y="0"/>
                  </a:cxn>
                </a:cxnLst>
                <a:rect l="0" t="0" r="r" b="b"/>
                <a:pathLst>
                  <a:path w="855" h="657">
                    <a:moveTo>
                      <a:pt x="0" y="0"/>
                    </a:moveTo>
                    <a:lnTo>
                      <a:pt x="0" y="631"/>
                    </a:lnTo>
                    <a:lnTo>
                      <a:pt x="854" y="656"/>
                    </a:lnTo>
                    <a:lnTo>
                      <a:pt x="854" y="563"/>
                    </a:lnTo>
                    <a:lnTo>
                      <a:pt x="825" y="530"/>
                    </a:lnTo>
                    <a:lnTo>
                      <a:pt x="825" y="437"/>
                    </a:lnTo>
                    <a:lnTo>
                      <a:pt x="782" y="404"/>
                    </a:lnTo>
                    <a:lnTo>
                      <a:pt x="782" y="31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AB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284" name="Freeform 36"/>
              <p:cNvSpPr>
                <a:spLocks/>
              </p:cNvSpPr>
              <p:nvPr/>
            </p:nvSpPr>
            <p:spPr bwMode="auto">
              <a:xfrm>
                <a:off x="458" y="2535"/>
                <a:ext cx="20" cy="1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2"/>
                  </a:cxn>
                  <a:cxn ang="0">
                    <a:pos x="19" y="132"/>
                  </a:cxn>
                  <a:cxn ang="0">
                    <a:pos x="19" y="0"/>
                  </a:cxn>
                  <a:cxn ang="0">
                    <a:pos x="0" y="0"/>
                  </a:cxn>
                </a:cxnLst>
                <a:rect l="0" t="0" r="r" b="b"/>
                <a:pathLst>
                  <a:path w="20" h="133">
                    <a:moveTo>
                      <a:pt x="0" y="0"/>
                    </a:moveTo>
                    <a:lnTo>
                      <a:pt x="0" y="132"/>
                    </a:lnTo>
                    <a:lnTo>
                      <a:pt x="19" y="132"/>
                    </a:lnTo>
                    <a:lnTo>
                      <a:pt x="19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BABAB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285" name="Freeform 37"/>
              <p:cNvSpPr>
                <a:spLocks/>
              </p:cNvSpPr>
              <p:nvPr/>
            </p:nvSpPr>
            <p:spPr bwMode="auto">
              <a:xfrm>
                <a:off x="500" y="2532"/>
                <a:ext cx="20" cy="1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3"/>
                  </a:cxn>
                  <a:cxn ang="0">
                    <a:pos x="19" y="133"/>
                  </a:cxn>
                  <a:cxn ang="0">
                    <a:pos x="19" y="0"/>
                  </a:cxn>
                  <a:cxn ang="0">
                    <a:pos x="0" y="0"/>
                  </a:cxn>
                </a:cxnLst>
                <a:rect l="0" t="0" r="r" b="b"/>
                <a:pathLst>
                  <a:path w="20" h="134">
                    <a:moveTo>
                      <a:pt x="0" y="0"/>
                    </a:moveTo>
                    <a:lnTo>
                      <a:pt x="0" y="133"/>
                    </a:lnTo>
                    <a:lnTo>
                      <a:pt x="19" y="133"/>
                    </a:lnTo>
                    <a:lnTo>
                      <a:pt x="19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BABAB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286" name="Freeform 38"/>
              <p:cNvSpPr>
                <a:spLocks/>
              </p:cNvSpPr>
              <p:nvPr/>
            </p:nvSpPr>
            <p:spPr bwMode="auto">
              <a:xfrm>
                <a:off x="543" y="2529"/>
                <a:ext cx="20" cy="1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2"/>
                  </a:cxn>
                  <a:cxn ang="0">
                    <a:pos x="19" y="132"/>
                  </a:cxn>
                  <a:cxn ang="0">
                    <a:pos x="19" y="0"/>
                  </a:cxn>
                  <a:cxn ang="0">
                    <a:pos x="0" y="0"/>
                  </a:cxn>
                </a:cxnLst>
                <a:rect l="0" t="0" r="r" b="b"/>
                <a:pathLst>
                  <a:path w="20" h="133">
                    <a:moveTo>
                      <a:pt x="0" y="0"/>
                    </a:moveTo>
                    <a:lnTo>
                      <a:pt x="0" y="132"/>
                    </a:lnTo>
                    <a:lnTo>
                      <a:pt x="19" y="132"/>
                    </a:lnTo>
                    <a:lnTo>
                      <a:pt x="19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BABAB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287" name="Freeform 39"/>
              <p:cNvSpPr>
                <a:spLocks/>
              </p:cNvSpPr>
              <p:nvPr/>
            </p:nvSpPr>
            <p:spPr bwMode="auto">
              <a:xfrm>
                <a:off x="592" y="2527"/>
                <a:ext cx="20" cy="1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1"/>
                  </a:cxn>
                  <a:cxn ang="0">
                    <a:pos x="19" y="131"/>
                  </a:cxn>
                  <a:cxn ang="0">
                    <a:pos x="19" y="0"/>
                  </a:cxn>
                  <a:cxn ang="0">
                    <a:pos x="0" y="0"/>
                  </a:cxn>
                </a:cxnLst>
                <a:rect l="0" t="0" r="r" b="b"/>
                <a:pathLst>
                  <a:path w="20" h="132">
                    <a:moveTo>
                      <a:pt x="0" y="0"/>
                    </a:moveTo>
                    <a:lnTo>
                      <a:pt x="0" y="131"/>
                    </a:lnTo>
                    <a:lnTo>
                      <a:pt x="19" y="131"/>
                    </a:lnTo>
                    <a:lnTo>
                      <a:pt x="19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BABAB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288" name="Freeform 40"/>
              <p:cNvSpPr>
                <a:spLocks/>
              </p:cNvSpPr>
              <p:nvPr/>
            </p:nvSpPr>
            <p:spPr bwMode="auto">
              <a:xfrm>
                <a:off x="642" y="2523"/>
                <a:ext cx="21" cy="1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0"/>
                  </a:cxn>
                  <a:cxn ang="0">
                    <a:pos x="20" y="130"/>
                  </a:cxn>
                  <a:cxn ang="0">
                    <a:pos x="2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31">
                    <a:moveTo>
                      <a:pt x="0" y="0"/>
                    </a:moveTo>
                    <a:lnTo>
                      <a:pt x="0" y="130"/>
                    </a:lnTo>
                    <a:lnTo>
                      <a:pt x="20" y="130"/>
                    </a:lnTo>
                    <a:lnTo>
                      <a:pt x="2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BABAB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289" name="Freeform 41"/>
              <p:cNvSpPr>
                <a:spLocks/>
              </p:cNvSpPr>
              <p:nvPr/>
            </p:nvSpPr>
            <p:spPr bwMode="auto">
              <a:xfrm>
                <a:off x="699" y="2519"/>
                <a:ext cx="20" cy="1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2"/>
                  </a:cxn>
                  <a:cxn ang="0">
                    <a:pos x="19" y="132"/>
                  </a:cxn>
                  <a:cxn ang="0">
                    <a:pos x="19" y="0"/>
                  </a:cxn>
                  <a:cxn ang="0">
                    <a:pos x="0" y="0"/>
                  </a:cxn>
                </a:cxnLst>
                <a:rect l="0" t="0" r="r" b="b"/>
                <a:pathLst>
                  <a:path w="20" h="133">
                    <a:moveTo>
                      <a:pt x="0" y="0"/>
                    </a:moveTo>
                    <a:lnTo>
                      <a:pt x="0" y="132"/>
                    </a:lnTo>
                    <a:lnTo>
                      <a:pt x="19" y="132"/>
                    </a:lnTo>
                    <a:lnTo>
                      <a:pt x="19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BABAB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290" name="Freeform 42"/>
              <p:cNvSpPr>
                <a:spLocks/>
              </p:cNvSpPr>
              <p:nvPr/>
            </p:nvSpPr>
            <p:spPr bwMode="auto">
              <a:xfrm>
                <a:off x="755" y="2514"/>
                <a:ext cx="21" cy="1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2"/>
                  </a:cxn>
                  <a:cxn ang="0">
                    <a:pos x="20" y="132"/>
                  </a:cxn>
                  <a:cxn ang="0">
                    <a:pos x="2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33">
                    <a:moveTo>
                      <a:pt x="0" y="0"/>
                    </a:moveTo>
                    <a:lnTo>
                      <a:pt x="0" y="132"/>
                    </a:lnTo>
                    <a:lnTo>
                      <a:pt x="20" y="132"/>
                    </a:lnTo>
                    <a:lnTo>
                      <a:pt x="2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BABAB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291" name="Freeform 43"/>
              <p:cNvSpPr>
                <a:spLocks/>
              </p:cNvSpPr>
              <p:nvPr/>
            </p:nvSpPr>
            <p:spPr bwMode="auto">
              <a:xfrm>
                <a:off x="819" y="2510"/>
                <a:ext cx="21" cy="1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2"/>
                  </a:cxn>
                  <a:cxn ang="0">
                    <a:pos x="20" y="132"/>
                  </a:cxn>
                  <a:cxn ang="0">
                    <a:pos x="2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33">
                    <a:moveTo>
                      <a:pt x="0" y="0"/>
                    </a:moveTo>
                    <a:lnTo>
                      <a:pt x="0" y="132"/>
                    </a:lnTo>
                    <a:lnTo>
                      <a:pt x="20" y="132"/>
                    </a:lnTo>
                    <a:lnTo>
                      <a:pt x="2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BABAB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292" name="Freeform 44"/>
              <p:cNvSpPr>
                <a:spLocks/>
              </p:cNvSpPr>
              <p:nvPr/>
            </p:nvSpPr>
            <p:spPr bwMode="auto">
              <a:xfrm>
                <a:off x="528" y="2366"/>
                <a:ext cx="20" cy="1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2"/>
                  </a:cxn>
                  <a:cxn ang="0">
                    <a:pos x="19" y="130"/>
                  </a:cxn>
                  <a:cxn ang="0">
                    <a:pos x="19" y="0"/>
                  </a:cxn>
                  <a:cxn ang="0">
                    <a:pos x="0" y="0"/>
                  </a:cxn>
                </a:cxnLst>
                <a:rect l="0" t="0" r="r" b="b"/>
                <a:pathLst>
                  <a:path w="20" h="133">
                    <a:moveTo>
                      <a:pt x="0" y="0"/>
                    </a:moveTo>
                    <a:lnTo>
                      <a:pt x="0" y="132"/>
                    </a:lnTo>
                    <a:lnTo>
                      <a:pt x="19" y="130"/>
                    </a:lnTo>
                    <a:lnTo>
                      <a:pt x="19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BABAB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293" name="Freeform 45"/>
              <p:cNvSpPr>
                <a:spLocks/>
              </p:cNvSpPr>
              <p:nvPr/>
            </p:nvSpPr>
            <p:spPr bwMode="auto">
              <a:xfrm>
                <a:off x="570" y="2358"/>
                <a:ext cx="20" cy="1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1"/>
                  </a:cxn>
                  <a:cxn ang="0">
                    <a:pos x="19" y="129"/>
                  </a:cxn>
                  <a:cxn ang="0">
                    <a:pos x="19" y="0"/>
                  </a:cxn>
                  <a:cxn ang="0">
                    <a:pos x="0" y="0"/>
                  </a:cxn>
                </a:cxnLst>
                <a:rect l="0" t="0" r="r" b="b"/>
                <a:pathLst>
                  <a:path w="20" h="132">
                    <a:moveTo>
                      <a:pt x="0" y="0"/>
                    </a:moveTo>
                    <a:lnTo>
                      <a:pt x="0" y="131"/>
                    </a:lnTo>
                    <a:lnTo>
                      <a:pt x="19" y="129"/>
                    </a:lnTo>
                    <a:lnTo>
                      <a:pt x="19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BABAB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294" name="Freeform 46"/>
              <p:cNvSpPr>
                <a:spLocks/>
              </p:cNvSpPr>
              <p:nvPr/>
            </p:nvSpPr>
            <p:spPr bwMode="auto">
              <a:xfrm>
                <a:off x="616" y="2348"/>
                <a:ext cx="21" cy="1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1"/>
                  </a:cxn>
                  <a:cxn ang="0">
                    <a:pos x="20" y="131"/>
                  </a:cxn>
                  <a:cxn ang="0">
                    <a:pos x="2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32">
                    <a:moveTo>
                      <a:pt x="0" y="0"/>
                    </a:moveTo>
                    <a:lnTo>
                      <a:pt x="0" y="131"/>
                    </a:lnTo>
                    <a:lnTo>
                      <a:pt x="20" y="131"/>
                    </a:lnTo>
                    <a:lnTo>
                      <a:pt x="2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BABAB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295" name="Freeform 47"/>
              <p:cNvSpPr>
                <a:spLocks/>
              </p:cNvSpPr>
              <p:nvPr/>
            </p:nvSpPr>
            <p:spPr bwMode="auto">
              <a:xfrm>
                <a:off x="663" y="2338"/>
                <a:ext cx="21" cy="1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3"/>
                  </a:cxn>
                  <a:cxn ang="0">
                    <a:pos x="20" y="133"/>
                  </a:cxn>
                  <a:cxn ang="0">
                    <a:pos x="2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34">
                    <a:moveTo>
                      <a:pt x="0" y="0"/>
                    </a:moveTo>
                    <a:lnTo>
                      <a:pt x="0" y="133"/>
                    </a:lnTo>
                    <a:lnTo>
                      <a:pt x="20" y="133"/>
                    </a:lnTo>
                    <a:lnTo>
                      <a:pt x="2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BABAB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296" name="Freeform 48"/>
              <p:cNvSpPr>
                <a:spLocks/>
              </p:cNvSpPr>
              <p:nvPr/>
            </p:nvSpPr>
            <p:spPr bwMode="auto">
              <a:xfrm>
                <a:off x="717" y="2326"/>
                <a:ext cx="21" cy="1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3"/>
                  </a:cxn>
                  <a:cxn ang="0">
                    <a:pos x="20" y="133"/>
                  </a:cxn>
                  <a:cxn ang="0">
                    <a:pos x="2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34">
                    <a:moveTo>
                      <a:pt x="0" y="0"/>
                    </a:moveTo>
                    <a:lnTo>
                      <a:pt x="0" y="133"/>
                    </a:lnTo>
                    <a:lnTo>
                      <a:pt x="20" y="133"/>
                    </a:lnTo>
                    <a:lnTo>
                      <a:pt x="2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BABAB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297" name="Freeform 49"/>
              <p:cNvSpPr>
                <a:spLocks/>
              </p:cNvSpPr>
              <p:nvPr/>
            </p:nvSpPr>
            <p:spPr bwMode="auto">
              <a:xfrm>
                <a:off x="771" y="2315"/>
                <a:ext cx="21" cy="1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2"/>
                  </a:cxn>
                  <a:cxn ang="0">
                    <a:pos x="20" y="132"/>
                  </a:cxn>
                  <a:cxn ang="0">
                    <a:pos x="2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33">
                    <a:moveTo>
                      <a:pt x="0" y="0"/>
                    </a:moveTo>
                    <a:lnTo>
                      <a:pt x="0" y="132"/>
                    </a:lnTo>
                    <a:lnTo>
                      <a:pt x="20" y="132"/>
                    </a:lnTo>
                    <a:lnTo>
                      <a:pt x="2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BABAB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298" name="Freeform 50"/>
              <p:cNvSpPr>
                <a:spLocks/>
              </p:cNvSpPr>
              <p:nvPr/>
            </p:nvSpPr>
            <p:spPr bwMode="auto">
              <a:xfrm>
                <a:off x="832" y="2304"/>
                <a:ext cx="20" cy="1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2"/>
                  </a:cxn>
                  <a:cxn ang="0">
                    <a:pos x="19" y="132"/>
                  </a:cxn>
                  <a:cxn ang="0">
                    <a:pos x="19" y="0"/>
                  </a:cxn>
                  <a:cxn ang="0">
                    <a:pos x="0" y="0"/>
                  </a:cxn>
                </a:cxnLst>
                <a:rect l="0" t="0" r="r" b="b"/>
                <a:pathLst>
                  <a:path w="20" h="133">
                    <a:moveTo>
                      <a:pt x="0" y="0"/>
                    </a:moveTo>
                    <a:lnTo>
                      <a:pt x="0" y="132"/>
                    </a:lnTo>
                    <a:lnTo>
                      <a:pt x="19" y="132"/>
                    </a:lnTo>
                    <a:lnTo>
                      <a:pt x="19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BABAB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299" name="Freeform 51"/>
              <p:cNvSpPr>
                <a:spLocks/>
              </p:cNvSpPr>
              <p:nvPr/>
            </p:nvSpPr>
            <p:spPr bwMode="auto">
              <a:xfrm>
                <a:off x="610" y="2175"/>
                <a:ext cx="21" cy="134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33"/>
                  </a:cxn>
                  <a:cxn ang="0">
                    <a:pos x="20" y="133"/>
                  </a:cxn>
                  <a:cxn ang="0">
                    <a:pos x="20" y="0"/>
                  </a:cxn>
                  <a:cxn ang="0">
                    <a:pos x="0" y="1"/>
                  </a:cxn>
                </a:cxnLst>
                <a:rect l="0" t="0" r="r" b="b"/>
                <a:pathLst>
                  <a:path w="21" h="134">
                    <a:moveTo>
                      <a:pt x="0" y="1"/>
                    </a:moveTo>
                    <a:lnTo>
                      <a:pt x="0" y="133"/>
                    </a:lnTo>
                    <a:lnTo>
                      <a:pt x="20" y="133"/>
                    </a:lnTo>
                    <a:lnTo>
                      <a:pt x="20" y="0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ABABAB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00" name="Freeform 52"/>
              <p:cNvSpPr>
                <a:spLocks/>
              </p:cNvSpPr>
              <p:nvPr/>
            </p:nvSpPr>
            <p:spPr bwMode="auto">
              <a:xfrm>
                <a:off x="650" y="2160"/>
                <a:ext cx="20" cy="134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33"/>
                  </a:cxn>
                  <a:cxn ang="0">
                    <a:pos x="19" y="131"/>
                  </a:cxn>
                  <a:cxn ang="0">
                    <a:pos x="19" y="0"/>
                  </a:cxn>
                  <a:cxn ang="0">
                    <a:pos x="0" y="1"/>
                  </a:cxn>
                </a:cxnLst>
                <a:rect l="0" t="0" r="r" b="b"/>
                <a:pathLst>
                  <a:path w="20" h="134">
                    <a:moveTo>
                      <a:pt x="0" y="1"/>
                    </a:moveTo>
                    <a:lnTo>
                      <a:pt x="0" y="133"/>
                    </a:lnTo>
                    <a:lnTo>
                      <a:pt x="19" y="131"/>
                    </a:lnTo>
                    <a:lnTo>
                      <a:pt x="19" y="0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ABABAB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01" name="Freeform 53"/>
              <p:cNvSpPr>
                <a:spLocks/>
              </p:cNvSpPr>
              <p:nvPr/>
            </p:nvSpPr>
            <p:spPr bwMode="auto">
              <a:xfrm>
                <a:off x="694" y="2143"/>
                <a:ext cx="21" cy="134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33"/>
                  </a:cxn>
                  <a:cxn ang="0">
                    <a:pos x="20" y="131"/>
                  </a:cxn>
                  <a:cxn ang="0">
                    <a:pos x="20" y="0"/>
                  </a:cxn>
                  <a:cxn ang="0">
                    <a:pos x="0" y="1"/>
                  </a:cxn>
                </a:cxnLst>
                <a:rect l="0" t="0" r="r" b="b"/>
                <a:pathLst>
                  <a:path w="21" h="134">
                    <a:moveTo>
                      <a:pt x="0" y="1"/>
                    </a:moveTo>
                    <a:lnTo>
                      <a:pt x="0" y="133"/>
                    </a:lnTo>
                    <a:lnTo>
                      <a:pt x="20" y="131"/>
                    </a:lnTo>
                    <a:lnTo>
                      <a:pt x="20" y="0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ABABAB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02" name="Freeform 54"/>
              <p:cNvSpPr>
                <a:spLocks/>
              </p:cNvSpPr>
              <p:nvPr/>
            </p:nvSpPr>
            <p:spPr bwMode="auto">
              <a:xfrm>
                <a:off x="743" y="2121"/>
                <a:ext cx="21" cy="13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35"/>
                  </a:cxn>
                  <a:cxn ang="0">
                    <a:pos x="20" y="135"/>
                  </a:cxn>
                  <a:cxn ang="0">
                    <a:pos x="20" y="0"/>
                  </a:cxn>
                  <a:cxn ang="0">
                    <a:pos x="0" y="1"/>
                  </a:cxn>
                </a:cxnLst>
                <a:rect l="0" t="0" r="r" b="b"/>
                <a:pathLst>
                  <a:path w="21" h="136">
                    <a:moveTo>
                      <a:pt x="0" y="1"/>
                    </a:moveTo>
                    <a:lnTo>
                      <a:pt x="0" y="135"/>
                    </a:lnTo>
                    <a:lnTo>
                      <a:pt x="20" y="135"/>
                    </a:lnTo>
                    <a:lnTo>
                      <a:pt x="20" y="0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ABABAB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03" name="Freeform 55"/>
              <p:cNvSpPr>
                <a:spLocks/>
              </p:cNvSpPr>
              <p:nvPr/>
            </p:nvSpPr>
            <p:spPr bwMode="auto">
              <a:xfrm>
                <a:off x="792" y="2103"/>
                <a:ext cx="21" cy="1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3"/>
                  </a:cxn>
                  <a:cxn ang="0">
                    <a:pos x="20" y="131"/>
                  </a:cxn>
                  <a:cxn ang="0">
                    <a:pos x="2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34">
                    <a:moveTo>
                      <a:pt x="0" y="0"/>
                    </a:moveTo>
                    <a:lnTo>
                      <a:pt x="0" y="133"/>
                    </a:lnTo>
                    <a:lnTo>
                      <a:pt x="20" y="131"/>
                    </a:lnTo>
                    <a:lnTo>
                      <a:pt x="2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BABAB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04" name="Freeform 56"/>
              <p:cNvSpPr>
                <a:spLocks/>
              </p:cNvSpPr>
              <p:nvPr/>
            </p:nvSpPr>
            <p:spPr bwMode="auto">
              <a:xfrm>
                <a:off x="848" y="2079"/>
                <a:ext cx="20" cy="13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134"/>
                  </a:cxn>
                  <a:cxn ang="0">
                    <a:pos x="19" y="134"/>
                  </a:cxn>
                  <a:cxn ang="0">
                    <a:pos x="19" y="0"/>
                  </a:cxn>
                  <a:cxn ang="0">
                    <a:pos x="0" y="2"/>
                  </a:cxn>
                </a:cxnLst>
                <a:rect l="0" t="0" r="r" b="b"/>
                <a:pathLst>
                  <a:path w="20" h="135">
                    <a:moveTo>
                      <a:pt x="0" y="2"/>
                    </a:moveTo>
                    <a:lnTo>
                      <a:pt x="0" y="134"/>
                    </a:lnTo>
                    <a:lnTo>
                      <a:pt x="19" y="134"/>
                    </a:lnTo>
                    <a:lnTo>
                      <a:pt x="19" y="0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ABABAB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05" name="Freeform 57"/>
              <p:cNvSpPr>
                <a:spLocks/>
              </p:cNvSpPr>
              <p:nvPr/>
            </p:nvSpPr>
            <p:spPr bwMode="auto">
              <a:xfrm>
                <a:off x="967" y="2087"/>
                <a:ext cx="21" cy="13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133"/>
                  </a:cxn>
                  <a:cxn ang="0">
                    <a:pos x="0" y="130"/>
                  </a:cxn>
                  <a:cxn ang="0">
                    <a:pos x="0" y="0"/>
                  </a:cxn>
                  <a:cxn ang="0">
                    <a:pos x="20" y="0"/>
                  </a:cxn>
                </a:cxnLst>
                <a:rect l="0" t="0" r="r" b="b"/>
                <a:pathLst>
                  <a:path w="21" h="134">
                    <a:moveTo>
                      <a:pt x="20" y="0"/>
                    </a:moveTo>
                    <a:lnTo>
                      <a:pt x="20" y="133"/>
                    </a:lnTo>
                    <a:lnTo>
                      <a:pt x="0" y="130"/>
                    </a:lnTo>
                    <a:lnTo>
                      <a:pt x="0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06" name="Freeform 58"/>
              <p:cNvSpPr>
                <a:spLocks/>
              </p:cNvSpPr>
              <p:nvPr/>
            </p:nvSpPr>
            <p:spPr bwMode="auto">
              <a:xfrm>
                <a:off x="1032" y="2108"/>
                <a:ext cx="21" cy="134"/>
              </a:xfrm>
              <a:custGeom>
                <a:avLst/>
                <a:gdLst/>
                <a:ahLst/>
                <a:cxnLst>
                  <a:cxn ang="0">
                    <a:pos x="20" y="1"/>
                  </a:cxn>
                  <a:cxn ang="0">
                    <a:pos x="20" y="133"/>
                  </a:cxn>
                  <a:cxn ang="0">
                    <a:pos x="0" y="131"/>
                  </a:cxn>
                  <a:cxn ang="0">
                    <a:pos x="0" y="0"/>
                  </a:cxn>
                  <a:cxn ang="0">
                    <a:pos x="20" y="1"/>
                  </a:cxn>
                </a:cxnLst>
                <a:rect l="0" t="0" r="r" b="b"/>
                <a:pathLst>
                  <a:path w="21" h="134">
                    <a:moveTo>
                      <a:pt x="20" y="1"/>
                    </a:moveTo>
                    <a:lnTo>
                      <a:pt x="20" y="133"/>
                    </a:lnTo>
                    <a:lnTo>
                      <a:pt x="0" y="131"/>
                    </a:lnTo>
                    <a:lnTo>
                      <a:pt x="0" y="0"/>
                    </a:lnTo>
                    <a:lnTo>
                      <a:pt x="20" y="1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07" name="Freeform 59"/>
              <p:cNvSpPr>
                <a:spLocks/>
              </p:cNvSpPr>
              <p:nvPr/>
            </p:nvSpPr>
            <p:spPr bwMode="auto">
              <a:xfrm>
                <a:off x="1090" y="2126"/>
                <a:ext cx="21" cy="134"/>
              </a:xfrm>
              <a:custGeom>
                <a:avLst/>
                <a:gdLst/>
                <a:ahLst/>
                <a:cxnLst>
                  <a:cxn ang="0">
                    <a:pos x="20" y="1"/>
                  </a:cxn>
                  <a:cxn ang="0">
                    <a:pos x="20" y="133"/>
                  </a:cxn>
                  <a:cxn ang="0">
                    <a:pos x="0" y="131"/>
                  </a:cxn>
                  <a:cxn ang="0">
                    <a:pos x="0" y="0"/>
                  </a:cxn>
                  <a:cxn ang="0">
                    <a:pos x="20" y="1"/>
                  </a:cxn>
                </a:cxnLst>
                <a:rect l="0" t="0" r="r" b="b"/>
                <a:pathLst>
                  <a:path w="21" h="134">
                    <a:moveTo>
                      <a:pt x="20" y="1"/>
                    </a:moveTo>
                    <a:lnTo>
                      <a:pt x="20" y="133"/>
                    </a:lnTo>
                    <a:lnTo>
                      <a:pt x="0" y="131"/>
                    </a:lnTo>
                    <a:lnTo>
                      <a:pt x="0" y="0"/>
                    </a:lnTo>
                    <a:lnTo>
                      <a:pt x="20" y="1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08" name="Freeform 60"/>
              <p:cNvSpPr>
                <a:spLocks/>
              </p:cNvSpPr>
              <p:nvPr/>
            </p:nvSpPr>
            <p:spPr bwMode="auto">
              <a:xfrm>
                <a:off x="1148" y="2145"/>
                <a:ext cx="20" cy="135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9" y="134"/>
                  </a:cxn>
                  <a:cxn ang="0">
                    <a:pos x="0" y="132"/>
                  </a:cxn>
                  <a:cxn ang="0">
                    <a:pos x="0" y="0"/>
                  </a:cxn>
                  <a:cxn ang="0">
                    <a:pos x="19" y="0"/>
                  </a:cxn>
                </a:cxnLst>
                <a:rect l="0" t="0" r="r" b="b"/>
                <a:pathLst>
                  <a:path w="20" h="135">
                    <a:moveTo>
                      <a:pt x="19" y="0"/>
                    </a:moveTo>
                    <a:lnTo>
                      <a:pt x="19" y="134"/>
                    </a:lnTo>
                    <a:lnTo>
                      <a:pt x="0" y="132"/>
                    </a:ln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09" name="Freeform 61"/>
              <p:cNvSpPr>
                <a:spLocks/>
              </p:cNvSpPr>
              <p:nvPr/>
            </p:nvSpPr>
            <p:spPr bwMode="auto">
              <a:xfrm>
                <a:off x="1197" y="2161"/>
                <a:ext cx="21" cy="13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134"/>
                  </a:cxn>
                  <a:cxn ang="0">
                    <a:pos x="0" y="132"/>
                  </a:cxn>
                  <a:cxn ang="0">
                    <a:pos x="0" y="0"/>
                  </a:cxn>
                  <a:cxn ang="0">
                    <a:pos x="20" y="0"/>
                  </a:cxn>
                </a:cxnLst>
                <a:rect l="0" t="0" r="r" b="b"/>
                <a:pathLst>
                  <a:path w="21" h="135">
                    <a:moveTo>
                      <a:pt x="20" y="0"/>
                    </a:moveTo>
                    <a:lnTo>
                      <a:pt x="20" y="134"/>
                    </a:lnTo>
                    <a:lnTo>
                      <a:pt x="0" y="132"/>
                    </a:lnTo>
                    <a:lnTo>
                      <a:pt x="0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10" name="Freeform 62"/>
              <p:cNvSpPr>
                <a:spLocks/>
              </p:cNvSpPr>
              <p:nvPr/>
            </p:nvSpPr>
            <p:spPr bwMode="auto">
              <a:xfrm>
                <a:off x="1249" y="2177"/>
                <a:ext cx="20" cy="136"/>
              </a:xfrm>
              <a:custGeom>
                <a:avLst/>
                <a:gdLst/>
                <a:ahLst/>
                <a:cxnLst>
                  <a:cxn ang="0">
                    <a:pos x="19" y="1"/>
                  </a:cxn>
                  <a:cxn ang="0">
                    <a:pos x="19" y="135"/>
                  </a:cxn>
                  <a:cxn ang="0">
                    <a:pos x="0" y="133"/>
                  </a:cxn>
                  <a:cxn ang="0">
                    <a:pos x="0" y="0"/>
                  </a:cxn>
                  <a:cxn ang="0">
                    <a:pos x="19" y="1"/>
                  </a:cxn>
                </a:cxnLst>
                <a:rect l="0" t="0" r="r" b="b"/>
                <a:pathLst>
                  <a:path w="20" h="136">
                    <a:moveTo>
                      <a:pt x="19" y="1"/>
                    </a:moveTo>
                    <a:lnTo>
                      <a:pt x="19" y="135"/>
                    </a:lnTo>
                    <a:lnTo>
                      <a:pt x="0" y="133"/>
                    </a:lnTo>
                    <a:lnTo>
                      <a:pt x="0" y="0"/>
                    </a:lnTo>
                    <a:lnTo>
                      <a:pt x="19" y="1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11" name="Freeform 63"/>
              <p:cNvSpPr>
                <a:spLocks/>
              </p:cNvSpPr>
              <p:nvPr/>
            </p:nvSpPr>
            <p:spPr bwMode="auto">
              <a:xfrm>
                <a:off x="1292" y="2192"/>
                <a:ext cx="20" cy="134"/>
              </a:xfrm>
              <a:custGeom>
                <a:avLst/>
                <a:gdLst/>
                <a:ahLst/>
                <a:cxnLst>
                  <a:cxn ang="0">
                    <a:pos x="19" y="1"/>
                  </a:cxn>
                  <a:cxn ang="0">
                    <a:pos x="19" y="133"/>
                  </a:cxn>
                  <a:cxn ang="0">
                    <a:pos x="0" y="131"/>
                  </a:cxn>
                  <a:cxn ang="0">
                    <a:pos x="0" y="0"/>
                  </a:cxn>
                  <a:cxn ang="0">
                    <a:pos x="19" y="1"/>
                  </a:cxn>
                </a:cxnLst>
                <a:rect l="0" t="0" r="r" b="b"/>
                <a:pathLst>
                  <a:path w="20" h="134">
                    <a:moveTo>
                      <a:pt x="19" y="1"/>
                    </a:moveTo>
                    <a:lnTo>
                      <a:pt x="19" y="133"/>
                    </a:lnTo>
                    <a:lnTo>
                      <a:pt x="0" y="131"/>
                    </a:lnTo>
                    <a:lnTo>
                      <a:pt x="0" y="0"/>
                    </a:lnTo>
                    <a:lnTo>
                      <a:pt x="19" y="1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12" name="Freeform 64"/>
              <p:cNvSpPr>
                <a:spLocks/>
              </p:cNvSpPr>
              <p:nvPr/>
            </p:nvSpPr>
            <p:spPr bwMode="auto">
              <a:xfrm>
                <a:off x="1336" y="2206"/>
                <a:ext cx="20" cy="134"/>
              </a:xfrm>
              <a:custGeom>
                <a:avLst/>
                <a:gdLst/>
                <a:ahLst/>
                <a:cxnLst>
                  <a:cxn ang="0">
                    <a:pos x="19" y="1"/>
                  </a:cxn>
                  <a:cxn ang="0">
                    <a:pos x="19" y="133"/>
                  </a:cxn>
                  <a:cxn ang="0">
                    <a:pos x="0" y="131"/>
                  </a:cxn>
                  <a:cxn ang="0">
                    <a:pos x="0" y="0"/>
                  </a:cxn>
                  <a:cxn ang="0">
                    <a:pos x="19" y="1"/>
                  </a:cxn>
                </a:cxnLst>
                <a:rect l="0" t="0" r="r" b="b"/>
                <a:pathLst>
                  <a:path w="20" h="134">
                    <a:moveTo>
                      <a:pt x="19" y="1"/>
                    </a:moveTo>
                    <a:lnTo>
                      <a:pt x="19" y="133"/>
                    </a:lnTo>
                    <a:lnTo>
                      <a:pt x="0" y="131"/>
                    </a:lnTo>
                    <a:lnTo>
                      <a:pt x="0" y="0"/>
                    </a:lnTo>
                    <a:lnTo>
                      <a:pt x="19" y="1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13" name="Freeform 65"/>
              <p:cNvSpPr>
                <a:spLocks/>
              </p:cNvSpPr>
              <p:nvPr/>
            </p:nvSpPr>
            <p:spPr bwMode="auto">
              <a:xfrm>
                <a:off x="1378" y="2223"/>
                <a:ext cx="20" cy="134"/>
              </a:xfrm>
              <a:custGeom>
                <a:avLst/>
                <a:gdLst/>
                <a:ahLst/>
                <a:cxnLst>
                  <a:cxn ang="0">
                    <a:pos x="19" y="1"/>
                  </a:cxn>
                  <a:cxn ang="0">
                    <a:pos x="19" y="133"/>
                  </a:cxn>
                  <a:cxn ang="0">
                    <a:pos x="0" y="133"/>
                  </a:cxn>
                  <a:cxn ang="0">
                    <a:pos x="0" y="0"/>
                  </a:cxn>
                  <a:cxn ang="0">
                    <a:pos x="19" y="1"/>
                  </a:cxn>
                </a:cxnLst>
                <a:rect l="0" t="0" r="r" b="b"/>
                <a:pathLst>
                  <a:path w="20" h="134">
                    <a:moveTo>
                      <a:pt x="19" y="1"/>
                    </a:moveTo>
                    <a:lnTo>
                      <a:pt x="19" y="133"/>
                    </a:lnTo>
                    <a:lnTo>
                      <a:pt x="0" y="133"/>
                    </a:lnTo>
                    <a:lnTo>
                      <a:pt x="0" y="0"/>
                    </a:lnTo>
                    <a:lnTo>
                      <a:pt x="19" y="1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14" name="Freeform 66"/>
              <p:cNvSpPr>
                <a:spLocks/>
              </p:cNvSpPr>
              <p:nvPr/>
            </p:nvSpPr>
            <p:spPr bwMode="auto">
              <a:xfrm>
                <a:off x="1421" y="2234"/>
                <a:ext cx="20" cy="134"/>
              </a:xfrm>
              <a:custGeom>
                <a:avLst/>
                <a:gdLst/>
                <a:ahLst/>
                <a:cxnLst>
                  <a:cxn ang="0">
                    <a:pos x="19" y="1"/>
                  </a:cxn>
                  <a:cxn ang="0">
                    <a:pos x="19" y="133"/>
                  </a:cxn>
                  <a:cxn ang="0">
                    <a:pos x="0" y="131"/>
                  </a:cxn>
                  <a:cxn ang="0">
                    <a:pos x="0" y="0"/>
                  </a:cxn>
                  <a:cxn ang="0">
                    <a:pos x="19" y="1"/>
                  </a:cxn>
                </a:cxnLst>
                <a:rect l="0" t="0" r="r" b="b"/>
                <a:pathLst>
                  <a:path w="20" h="134">
                    <a:moveTo>
                      <a:pt x="19" y="1"/>
                    </a:moveTo>
                    <a:lnTo>
                      <a:pt x="19" y="133"/>
                    </a:lnTo>
                    <a:lnTo>
                      <a:pt x="0" y="131"/>
                    </a:lnTo>
                    <a:lnTo>
                      <a:pt x="0" y="0"/>
                    </a:lnTo>
                    <a:lnTo>
                      <a:pt x="19" y="1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15" name="Freeform 67"/>
              <p:cNvSpPr>
                <a:spLocks/>
              </p:cNvSpPr>
              <p:nvPr/>
            </p:nvSpPr>
            <p:spPr bwMode="auto">
              <a:xfrm>
                <a:off x="1465" y="2252"/>
                <a:ext cx="21" cy="135"/>
              </a:xfrm>
              <a:custGeom>
                <a:avLst/>
                <a:gdLst/>
                <a:ahLst/>
                <a:cxnLst>
                  <a:cxn ang="0">
                    <a:pos x="20" y="1"/>
                  </a:cxn>
                  <a:cxn ang="0">
                    <a:pos x="20" y="134"/>
                  </a:cxn>
                  <a:cxn ang="0">
                    <a:pos x="0" y="134"/>
                  </a:cxn>
                  <a:cxn ang="0">
                    <a:pos x="0" y="0"/>
                  </a:cxn>
                  <a:cxn ang="0">
                    <a:pos x="20" y="1"/>
                  </a:cxn>
                </a:cxnLst>
                <a:rect l="0" t="0" r="r" b="b"/>
                <a:pathLst>
                  <a:path w="21" h="135">
                    <a:moveTo>
                      <a:pt x="20" y="1"/>
                    </a:moveTo>
                    <a:lnTo>
                      <a:pt x="20" y="134"/>
                    </a:lnTo>
                    <a:lnTo>
                      <a:pt x="0" y="134"/>
                    </a:lnTo>
                    <a:lnTo>
                      <a:pt x="0" y="0"/>
                    </a:lnTo>
                    <a:lnTo>
                      <a:pt x="20" y="1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16" name="Freeform 68"/>
              <p:cNvSpPr>
                <a:spLocks/>
              </p:cNvSpPr>
              <p:nvPr/>
            </p:nvSpPr>
            <p:spPr bwMode="auto">
              <a:xfrm>
                <a:off x="1501" y="2268"/>
                <a:ext cx="20" cy="135"/>
              </a:xfrm>
              <a:custGeom>
                <a:avLst/>
                <a:gdLst/>
                <a:ahLst/>
                <a:cxnLst>
                  <a:cxn ang="0">
                    <a:pos x="19" y="1"/>
                  </a:cxn>
                  <a:cxn ang="0">
                    <a:pos x="19" y="134"/>
                  </a:cxn>
                  <a:cxn ang="0">
                    <a:pos x="0" y="132"/>
                  </a:cxn>
                  <a:cxn ang="0">
                    <a:pos x="0" y="0"/>
                  </a:cxn>
                  <a:cxn ang="0">
                    <a:pos x="19" y="1"/>
                  </a:cxn>
                </a:cxnLst>
                <a:rect l="0" t="0" r="r" b="b"/>
                <a:pathLst>
                  <a:path w="20" h="135">
                    <a:moveTo>
                      <a:pt x="19" y="1"/>
                    </a:moveTo>
                    <a:lnTo>
                      <a:pt x="19" y="134"/>
                    </a:lnTo>
                    <a:lnTo>
                      <a:pt x="0" y="132"/>
                    </a:lnTo>
                    <a:lnTo>
                      <a:pt x="0" y="0"/>
                    </a:lnTo>
                    <a:lnTo>
                      <a:pt x="19" y="1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17" name="Freeform 69"/>
              <p:cNvSpPr>
                <a:spLocks/>
              </p:cNvSpPr>
              <p:nvPr/>
            </p:nvSpPr>
            <p:spPr bwMode="auto">
              <a:xfrm>
                <a:off x="1536" y="2284"/>
                <a:ext cx="21" cy="135"/>
              </a:xfrm>
              <a:custGeom>
                <a:avLst/>
                <a:gdLst/>
                <a:ahLst/>
                <a:cxnLst>
                  <a:cxn ang="0">
                    <a:pos x="20" y="1"/>
                  </a:cxn>
                  <a:cxn ang="0">
                    <a:pos x="20" y="134"/>
                  </a:cxn>
                  <a:cxn ang="0">
                    <a:pos x="0" y="132"/>
                  </a:cxn>
                  <a:cxn ang="0">
                    <a:pos x="0" y="0"/>
                  </a:cxn>
                  <a:cxn ang="0">
                    <a:pos x="20" y="1"/>
                  </a:cxn>
                </a:cxnLst>
                <a:rect l="0" t="0" r="r" b="b"/>
                <a:pathLst>
                  <a:path w="21" h="135">
                    <a:moveTo>
                      <a:pt x="20" y="1"/>
                    </a:moveTo>
                    <a:lnTo>
                      <a:pt x="20" y="134"/>
                    </a:lnTo>
                    <a:lnTo>
                      <a:pt x="0" y="132"/>
                    </a:lnTo>
                    <a:lnTo>
                      <a:pt x="0" y="0"/>
                    </a:lnTo>
                    <a:lnTo>
                      <a:pt x="20" y="1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18" name="Freeform 70"/>
              <p:cNvSpPr>
                <a:spLocks/>
              </p:cNvSpPr>
              <p:nvPr/>
            </p:nvSpPr>
            <p:spPr bwMode="auto">
              <a:xfrm>
                <a:off x="1573" y="2295"/>
                <a:ext cx="21" cy="13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133"/>
                  </a:cxn>
                  <a:cxn ang="0">
                    <a:pos x="0" y="131"/>
                  </a:cxn>
                  <a:cxn ang="0">
                    <a:pos x="0" y="0"/>
                  </a:cxn>
                  <a:cxn ang="0">
                    <a:pos x="20" y="0"/>
                  </a:cxn>
                </a:cxnLst>
                <a:rect l="0" t="0" r="r" b="b"/>
                <a:pathLst>
                  <a:path w="21" h="134">
                    <a:moveTo>
                      <a:pt x="20" y="0"/>
                    </a:moveTo>
                    <a:lnTo>
                      <a:pt x="20" y="133"/>
                    </a:lnTo>
                    <a:lnTo>
                      <a:pt x="0" y="131"/>
                    </a:lnTo>
                    <a:lnTo>
                      <a:pt x="0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19" name="Freeform 71"/>
              <p:cNvSpPr>
                <a:spLocks/>
              </p:cNvSpPr>
              <p:nvPr/>
            </p:nvSpPr>
            <p:spPr bwMode="auto">
              <a:xfrm>
                <a:off x="1609" y="2312"/>
                <a:ext cx="21" cy="132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131"/>
                  </a:cxn>
                  <a:cxn ang="0">
                    <a:pos x="0" y="131"/>
                  </a:cxn>
                  <a:cxn ang="0">
                    <a:pos x="0" y="0"/>
                  </a:cxn>
                  <a:cxn ang="0">
                    <a:pos x="20" y="0"/>
                  </a:cxn>
                </a:cxnLst>
                <a:rect l="0" t="0" r="r" b="b"/>
                <a:pathLst>
                  <a:path w="21" h="132">
                    <a:moveTo>
                      <a:pt x="20" y="0"/>
                    </a:moveTo>
                    <a:lnTo>
                      <a:pt x="20" y="131"/>
                    </a:lnTo>
                    <a:lnTo>
                      <a:pt x="0" y="131"/>
                    </a:lnTo>
                    <a:lnTo>
                      <a:pt x="0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20" name="Freeform 72"/>
              <p:cNvSpPr>
                <a:spLocks/>
              </p:cNvSpPr>
              <p:nvPr/>
            </p:nvSpPr>
            <p:spPr bwMode="auto">
              <a:xfrm>
                <a:off x="1646" y="2326"/>
                <a:ext cx="20" cy="134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9" y="133"/>
                  </a:cxn>
                  <a:cxn ang="0">
                    <a:pos x="0" y="133"/>
                  </a:cxn>
                  <a:cxn ang="0">
                    <a:pos x="0" y="0"/>
                  </a:cxn>
                  <a:cxn ang="0">
                    <a:pos x="19" y="0"/>
                  </a:cxn>
                </a:cxnLst>
                <a:rect l="0" t="0" r="r" b="b"/>
                <a:pathLst>
                  <a:path w="20" h="134">
                    <a:moveTo>
                      <a:pt x="19" y="0"/>
                    </a:moveTo>
                    <a:lnTo>
                      <a:pt x="19" y="133"/>
                    </a:lnTo>
                    <a:lnTo>
                      <a:pt x="0" y="133"/>
                    </a:ln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21" name="Freeform 73"/>
              <p:cNvSpPr>
                <a:spLocks/>
              </p:cNvSpPr>
              <p:nvPr/>
            </p:nvSpPr>
            <p:spPr bwMode="auto">
              <a:xfrm>
                <a:off x="982" y="2315"/>
                <a:ext cx="20" cy="134"/>
              </a:xfrm>
              <a:custGeom>
                <a:avLst/>
                <a:gdLst/>
                <a:ahLst/>
                <a:cxnLst>
                  <a:cxn ang="0">
                    <a:pos x="19" y="1"/>
                  </a:cxn>
                  <a:cxn ang="0">
                    <a:pos x="19" y="133"/>
                  </a:cxn>
                  <a:cxn ang="0">
                    <a:pos x="0" y="133"/>
                  </a:cxn>
                  <a:cxn ang="0">
                    <a:pos x="0" y="0"/>
                  </a:cxn>
                  <a:cxn ang="0">
                    <a:pos x="19" y="1"/>
                  </a:cxn>
                </a:cxnLst>
                <a:rect l="0" t="0" r="r" b="b"/>
                <a:pathLst>
                  <a:path w="20" h="134">
                    <a:moveTo>
                      <a:pt x="19" y="1"/>
                    </a:moveTo>
                    <a:lnTo>
                      <a:pt x="19" y="133"/>
                    </a:lnTo>
                    <a:lnTo>
                      <a:pt x="0" y="133"/>
                    </a:lnTo>
                    <a:lnTo>
                      <a:pt x="0" y="0"/>
                    </a:lnTo>
                    <a:lnTo>
                      <a:pt x="19" y="1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22" name="Freeform 74"/>
              <p:cNvSpPr>
                <a:spLocks/>
              </p:cNvSpPr>
              <p:nvPr/>
            </p:nvSpPr>
            <p:spPr bwMode="auto">
              <a:xfrm>
                <a:off x="1047" y="2326"/>
                <a:ext cx="20" cy="136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9" y="135"/>
                  </a:cxn>
                  <a:cxn ang="0">
                    <a:pos x="0" y="133"/>
                  </a:cxn>
                  <a:cxn ang="0">
                    <a:pos x="0" y="0"/>
                  </a:cxn>
                  <a:cxn ang="0">
                    <a:pos x="19" y="0"/>
                  </a:cxn>
                </a:cxnLst>
                <a:rect l="0" t="0" r="r" b="b"/>
                <a:pathLst>
                  <a:path w="20" h="136">
                    <a:moveTo>
                      <a:pt x="19" y="0"/>
                    </a:moveTo>
                    <a:lnTo>
                      <a:pt x="19" y="135"/>
                    </a:lnTo>
                    <a:lnTo>
                      <a:pt x="0" y="133"/>
                    </a:ln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23" name="Freeform 75"/>
              <p:cNvSpPr>
                <a:spLocks/>
              </p:cNvSpPr>
              <p:nvPr/>
            </p:nvSpPr>
            <p:spPr bwMode="auto">
              <a:xfrm>
                <a:off x="1105" y="2336"/>
                <a:ext cx="20" cy="134"/>
              </a:xfrm>
              <a:custGeom>
                <a:avLst/>
                <a:gdLst/>
                <a:ahLst/>
                <a:cxnLst>
                  <a:cxn ang="0">
                    <a:pos x="19" y="1"/>
                  </a:cxn>
                  <a:cxn ang="0">
                    <a:pos x="19" y="133"/>
                  </a:cxn>
                  <a:cxn ang="0">
                    <a:pos x="0" y="131"/>
                  </a:cxn>
                  <a:cxn ang="0">
                    <a:pos x="0" y="0"/>
                  </a:cxn>
                  <a:cxn ang="0">
                    <a:pos x="19" y="1"/>
                  </a:cxn>
                </a:cxnLst>
                <a:rect l="0" t="0" r="r" b="b"/>
                <a:pathLst>
                  <a:path w="20" h="134">
                    <a:moveTo>
                      <a:pt x="19" y="1"/>
                    </a:moveTo>
                    <a:lnTo>
                      <a:pt x="19" y="133"/>
                    </a:lnTo>
                    <a:lnTo>
                      <a:pt x="0" y="131"/>
                    </a:lnTo>
                    <a:lnTo>
                      <a:pt x="0" y="0"/>
                    </a:lnTo>
                    <a:lnTo>
                      <a:pt x="19" y="1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24" name="Freeform 76"/>
              <p:cNvSpPr>
                <a:spLocks/>
              </p:cNvSpPr>
              <p:nvPr/>
            </p:nvSpPr>
            <p:spPr bwMode="auto">
              <a:xfrm>
                <a:off x="1161" y="2346"/>
                <a:ext cx="21" cy="13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132"/>
                  </a:cxn>
                  <a:cxn ang="0">
                    <a:pos x="0" y="132"/>
                  </a:cxn>
                  <a:cxn ang="0">
                    <a:pos x="0" y="0"/>
                  </a:cxn>
                  <a:cxn ang="0">
                    <a:pos x="20" y="0"/>
                  </a:cxn>
                </a:cxnLst>
                <a:rect l="0" t="0" r="r" b="b"/>
                <a:pathLst>
                  <a:path w="21" h="133">
                    <a:moveTo>
                      <a:pt x="20" y="0"/>
                    </a:moveTo>
                    <a:lnTo>
                      <a:pt x="20" y="132"/>
                    </a:lnTo>
                    <a:lnTo>
                      <a:pt x="0" y="132"/>
                    </a:lnTo>
                    <a:lnTo>
                      <a:pt x="0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25" name="Freeform 77"/>
              <p:cNvSpPr>
                <a:spLocks/>
              </p:cNvSpPr>
              <p:nvPr/>
            </p:nvSpPr>
            <p:spPr bwMode="auto">
              <a:xfrm>
                <a:off x="1213" y="2354"/>
                <a:ext cx="21" cy="133"/>
              </a:xfrm>
              <a:custGeom>
                <a:avLst/>
                <a:gdLst/>
                <a:ahLst/>
                <a:cxnLst>
                  <a:cxn ang="0">
                    <a:pos x="20" y="1"/>
                  </a:cxn>
                  <a:cxn ang="0">
                    <a:pos x="20" y="132"/>
                  </a:cxn>
                  <a:cxn ang="0">
                    <a:pos x="0" y="132"/>
                  </a:cxn>
                  <a:cxn ang="0">
                    <a:pos x="0" y="0"/>
                  </a:cxn>
                  <a:cxn ang="0">
                    <a:pos x="20" y="1"/>
                  </a:cxn>
                </a:cxnLst>
                <a:rect l="0" t="0" r="r" b="b"/>
                <a:pathLst>
                  <a:path w="21" h="133">
                    <a:moveTo>
                      <a:pt x="20" y="1"/>
                    </a:moveTo>
                    <a:lnTo>
                      <a:pt x="20" y="132"/>
                    </a:lnTo>
                    <a:lnTo>
                      <a:pt x="0" y="132"/>
                    </a:lnTo>
                    <a:lnTo>
                      <a:pt x="0" y="0"/>
                    </a:lnTo>
                    <a:lnTo>
                      <a:pt x="20" y="1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26" name="Freeform 78"/>
              <p:cNvSpPr>
                <a:spLocks/>
              </p:cNvSpPr>
              <p:nvPr/>
            </p:nvSpPr>
            <p:spPr bwMode="auto">
              <a:xfrm>
                <a:off x="1262" y="2363"/>
                <a:ext cx="21" cy="132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131"/>
                  </a:cxn>
                  <a:cxn ang="0">
                    <a:pos x="0" y="131"/>
                  </a:cxn>
                  <a:cxn ang="0">
                    <a:pos x="0" y="0"/>
                  </a:cxn>
                  <a:cxn ang="0">
                    <a:pos x="20" y="0"/>
                  </a:cxn>
                </a:cxnLst>
                <a:rect l="0" t="0" r="r" b="b"/>
                <a:pathLst>
                  <a:path w="21" h="132">
                    <a:moveTo>
                      <a:pt x="20" y="0"/>
                    </a:moveTo>
                    <a:lnTo>
                      <a:pt x="20" y="131"/>
                    </a:lnTo>
                    <a:lnTo>
                      <a:pt x="0" y="131"/>
                    </a:lnTo>
                    <a:lnTo>
                      <a:pt x="0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27" name="Freeform 79"/>
              <p:cNvSpPr>
                <a:spLocks/>
              </p:cNvSpPr>
              <p:nvPr/>
            </p:nvSpPr>
            <p:spPr bwMode="auto">
              <a:xfrm>
                <a:off x="1305" y="2370"/>
                <a:ext cx="21" cy="13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132"/>
                  </a:cxn>
                  <a:cxn ang="0">
                    <a:pos x="0" y="130"/>
                  </a:cxn>
                  <a:cxn ang="0">
                    <a:pos x="0" y="0"/>
                  </a:cxn>
                  <a:cxn ang="0">
                    <a:pos x="20" y="0"/>
                  </a:cxn>
                </a:cxnLst>
                <a:rect l="0" t="0" r="r" b="b"/>
                <a:pathLst>
                  <a:path w="21" h="133">
                    <a:moveTo>
                      <a:pt x="20" y="0"/>
                    </a:moveTo>
                    <a:lnTo>
                      <a:pt x="20" y="132"/>
                    </a:lnTo>
                    <a:lnTo>
                      <a:pt x="0" y="130"/>
                    </a:lnTo>
                    <a:lnTo>
                      <a:pt x="0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28" name="Freeform 80"/>
              <p:cNvSpPr>
                <a:spLocks/>
              </p:cNvSpPr>
              <p:nvPr/>
            </p:nvSpPr>
            <p:spPr bwMode="auto">
              <a:xfrm>
                <a:off x="1349" y="2377"/>
                <a:ext cx="21" cy="131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130"/>
                  </a:cxn>
                  <a:cxn ang="0">
                    <a:pos x="0" y="130"/>
                  </a:cxn>
                  <a:cxn ang="0">
                    <a:pos x="0" y="0"/>
                  </a:cxn>
                  <a:cxn ang="0">
                    <a:pos x="20" y="0"/>
                  </a:cxn>
                </a:cxnLst>
                <a:rect l="0" t="0" r="r" b="b"/>
                <a:pathLst>
                  <a:path w="21" h="131">
                    <a:moveTo>
                      <a:pt x="20" y="0"/>
                    </a:moveTo>
                    <a:lnTo>
                      <a:pt x="20" y="130"/>
                    </a:lnTo>
                    <a:lnTo>
                      <a:pt x="0" y="130"/>
                    </a:lnTo>
                    <a:lnTo>
                      <a:pt x="0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29" name="Freeform 81"/>
              <p:cNvSpPr>
                <a:spLocks/>
              </p:cNvSpPr>
              <p:nvPr/>
            </p:nvSpPr>
            <p:spPr bwMode="auto">
              <a:xfrm>
                <a:off x="1392" y="2387"/>
                <a:ext cx="21" cy="13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132"/>
                  </a:cxn>
                  <a:cxn ang="0">
                    <a:pos x="0" y="130"/>
                  </a:cxn>
                  <a:cxn ang="0">
                    <a:pos x="0" y="0"/>
                  </a:cxn>
                  <a:cxn ang="0">
                    <a:pos x="20" y="0"/>
                  </a:cxn>
                </a:cxnLst>
                <a:rect l="0" t="0" r="r" b="b"/>
                <a:pathLst>
                  <a:path w="21" h="133">
                    <a:moveTo>
                      <a:pt x="20" y="0"/>
                    </a:moveTo>
                    <a:lnTo>
                      <a:pt x="20" y="132"/>
                    </a:lnTo>
                    <a:lnTo>
                      <a:pt x="0" y="130"/>
                    </a:lnTo>
                    <a:lnTo>
                      <a:pt x="0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30" name="Freeform 82"/>
              <p:cNvSpPr>
                <a:spLocks/>
              </p:cNvSpPr>
              <p:nvPr/>
            </p:nvSpPr>
            <p:spPr bwMode="auto">
              <a:xfrm>
                <a:off x="1435" y="2390"/>
                <a:ext cx="21" cy="134"/>
              </a:xfrm>
              <a:custGeom>
                <a:avLst/>
                <a:gdLst/>
                <a:ahLst/>
                <a:cxnLst>
                  <a:cxn ang="0">
                    <a:pos x="20" y="1"/>
                  </a:cxn>
                  <a:cxn ang="0">
                    <a:pos x="20" y="133"/>
                  </a:cxn>
                  <a:cxn ang="0">
                    <a:pos x="0" y="133"/>
                  </a:cxn>
                  <a:cxn ang="0">
                    <a:pos x="0" y="0"/>
                  </a:cxn>
                  <a:cxn ang="0">
                    <a:pos x="20" y="1"/>
                  </a:cxn>
                </a:cxnLst>
                <a:rect l="0" t="0" r="r" b="b"/>
                <a:pathLst>
                  <a:path w="21" h="134">
                    <a:moveTo>
                      <a:pt x="20" y="1"/>
                    </a:moveTo>
                    <a:lnTo>
                      <a:pt x="20" y="133"/>
                    </a:lnTo>
                    <a:lnTo>
                      <a:pt x="0" y="133"/>
                    </a:lnTo>
                    <a:lnTo>
                      <a:pt x="0" y="0"/>
                    </a:lnTo>
                    <a:lnTo>
                      <a:pt x="20" y="1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31" name="Freeform 83"/>
              <p:cNvSpPr>
                <a:spLocks/>
              </p:cNvSpPr>
              <p:nvPr/>
            </p:nvSpPr>
            <p:spPr bwMode="auto">
              <a:xfrm>
                <a:off x="1478" y="2402"/>
                <a:ext cx="21" cy="13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132"/>
                  </a:cxn>
                  <a:cxn ang="0">
                    <a:pos x="0" y="132"/>
                  </a:cxn>
                  <a:cxn ang="0">
                    <a:pos x="0" y="0"/>
                  </a:cxn>
                  <a:cxn ang="0">
                    <a:pos x="20" y="0"/>
                  </a:cxn>
                </a:cxnLst>
                <a:rect l="0" t="0" r="r" b="b"/>
                <a:pathLst>
                  <a:path w="21" h="133">
                    <a:moveTo>
                      <a:pt x="20" y="0"/>
                    </a:moveTo>
                    <a:lnTo>
                      <a:pt x="20" y="132"/>
                    </a:lnTo>
                    <a:lnTo>
                      <a:pt x="0" y="132"/>
                    </a:lnTo>
                    <a:lnTo>
                      <a:pt x="0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32" name="Freeform 84"/>
              <p:cNvSpPr>
                <a:spLocks/>
              </p:cNvSpPr>
              <p:nvPr/>
            </p:nvSpPr>
            <p:spPr bwMode="auto">
              <a:xfrm>
                <a:off x="1515" y="2412"/>
                <a:ext cx="21" cy="13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132"/>
                  </a:cxn>
                  <a:cxn ang="0">
                    <a:pos x="0" y="132"/>
                  </a:cxn>
                  <a:cxn ang="0">
                    <a:pos x="0" y="0"/>
                  </a:cxn>
                  <a:cxn ang="0">
                    <a:pos x="20" y="0"/>
                  </a:cxn>
                </a:cxnLst>
                <a:rect l="0" t="0" r="r" b="b"/>
                <a:pathLst>
                  <a:path w="21" h="133">
                    <a:moveTo>
                      <a:pt x="20" y="0"/>
                    </a:moveTo>
                    <a:lnTo>
                      <a:pt x="20" y="132"/>
                    </a:lnTo>
                    <a:lnTo>
                      <a:pt x="0" y="132"/>
                    </a:lnTo>
                    <a:lnTo>
                      <a:pt x="0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33" name="Freeform 85"/>
              <p:cNvSpPr>
                <a:spLocks/>
              </p:cNvSpPr>
              <p:nvPr/>
            </p:nvSpPr>
            <p:spPr bwMode="auto">
              <a:xfrm>
                <a:off x="1551" y="2422"/>
                <a:ext cx="21" cy="13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132"/>
                  </a:cxn>
                  <a:cxn ang="0">
                    <a:pos x="0" y="132"/>
                  </a:cxn>
                  <a:cxn ang="0">
                    <a:pos x="0" y="0"/>
                  </a:cxn>
                  <a:cxn ang="0">
                    <a:pos x="20" y="0"/>
                  </a:cxn>
                </a:cxnLst>
                <a:rect l="0" t="0" r="r" b="b"/>
                <a:pathLst>
                  <a:path w="21" h="133">
                    <a:moveTo>
                      <a:pt x="20" y="0"/>
                    </a:moveTo>
                    <a:lnTo>
                      <a:pt x="20" y="132"/>
                    </a:lnTo>
                    <a:lnTo>
                      <a:pt x="0" y="132"/>
                    </a:lnTo>
                    <a:lnTo>
                      <a:pt x="0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34" name="Freeform 86"/>
              <p:cNvSpPr>
                <a:spLocks/>
              </p:cNvSpPr>
              <p:nvPr/>
            </p:nvSpPr>
            <p:spPr bwMode="auto">
              <a:xfrm>
                <a:off x="1588" y="2425"/>
                <a:ext cx="21" cy="13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133"/>
                  </a:cxn>
                  <a:cxn ang="0">
                    <a:pos x="0" y="133"/>
                  </a:cxn>
                  <a:cxn ang="0">
                    <a:pos x="0" y="0"/>
                  </a:cxn>
                  <a:cxn ang="0">
                    <a:pos x="20" y="0"/>
                  </a:cxn>
                </a:cxnLst>
                <a:rect l="0" t="0" r="r" b="b"/>
                <a:pathLst>
                  <a:path w="21" h="134">
                    <a:moveTo>
                      <a:pt x="20" y="0"/>
                    </a:moveTo>
                    <a:lnTo>
                      <a:pt x="20" y="133"/>
                    </a:lnTo>
                    <a:lnTo>
                      <a:pt x="0" y="133"/>
                    </a:lnTo>
                    <a:lnTo>
                      <a:pt x="0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35" name="Freeform 87"/>
              <p:cNvSpPr>
                <a:spLocks/>
              </p:cNvSpPr>
              <p:nvPr/>
            </p:nvSpPr>
            <p:spPr bwMode="auto">
              <a:xfrm>
                <a:off x="1624" y="2436"/>
                <a:ext cx="20" cy="134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9" y="133"/>
                  </a:cxn>
                  <a:cxn ang="0">
                    <a:pos x="0" y="131"/>
                  </a:cxn>
                  <a:cxn ang="0">
                    <a:pos x="0" y="0"/>
                  </a:cxn>
                  <a:cxn ang="0">
                    <a:pos x="19" y="0"/>
                  </a:cxn>
                </a:cxnLst>
                <a:rect l="0" t="0" r="r" b="b"/>
                <a:pathLst>
                  <a:path w="20" h="134">
                    <a:moveTo>
                      <a:pt x="19" y="0"/>
                    </a:moveTo>
                    <a:lnTo>
                      <a:pt x="19" y="133"/>
                    </a:lnTo>
                    <a:lnTo>
                      <a:pt x="0" y="131"/>
                    </a:ln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36" name="Freeform 88"/>
              <p:cNvSpPr>
                <a:spLocks/>
              </p:cNvSpPr>
              <p:nvPr/>
            </p:nvSpPr>
            <p:spPr bwMode="auto">
              <a:xfrm>
                <a:off x="1659" y="2446"/>
                <a:ext cx="21" cy="13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132"/>
                  </a:cxn>
                  <a:cxn ang="0">
                    <a:pos x="0" y="130"/>
                  </a:cxn>
                  <a:cxn ang="0">
                    <a:pos x="0" y="0"/>
                  </a:cxn>
                  <a:cxn ang="0">
                    <a:pos x="20" y="0"/>
                  </a:cxn>
                </a:cxnLst>
                <a:rect l="0" t="0" r="r" b="b"/>
                <a:pathLst>
                  <a:path w="21" h="133">
                    <a:moveTo>
                      <a:pt x="20" y="0"/>
                    </a:moveTo>
                    <a:lnTo>
                      <a:pt x="20" y="132"/>
                    </a:lnTo>
                    <a:lnTo>
                      <a:pt x="0" y="130"/>
                    </a:lnTo>
                    <a:lnTo>
                      <a:pt x="0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37" name="Freeform 89"/>
              <p:cNvSpPr>
                <a:spLocks/>
              </p:cNvSpPr>
              <p:nvPr/>
            </p:nvSpPr>
            <p:spPr bwMode="auto">
              <a:xfrm>
                <a:off x="1696" y="2448"/>
                <a:ext cx="21" cy="136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135"/>
                  </a:cxn>
                  <a:cxn ang="0">
                    <a:pos x="0" y="133"/>
                  </a:cxn>
                  <a:cxn ang="0">
                    <a:pos x="0" y="0"/>
                  </a:cxn>
                  <a:cxn ang="0">
                    <a:pos x="20" y="0"/>
                  </a:cxn>
                </a:cxnLst>
                <a:rect l="0" t="0" r="r" b="b"/>
                <a:pathLst>
                  <a:path w="21" h="136">
                    <a:moveTo>
                      <a:pt x="20" y="0"/>
                    </a:moveTo>
                    <a:lnTo>
                      <a:pt x="20" y="135"/>
                    </a:lnTo>
                    <a:lnTo>
                      <a:pt x="0" y="133"/>
                    </a:lnTo>
                    <a:lnTo>
                      <a:pt x="0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38" name="Freeform 90"/>
              <p:cNvSpPr>
                <a:spLocks/>
              </p:cNvSpPr>
              <p:nvPr/>
            </p:nvSpPr>
            <p:spPr bwMode="auto">
              <a:xfrm>
                <a:off x="1724" y="2461"/>
                <a:ext cx="21" cy="132"/>
              </a:xfrm>
              <a:custGeom>
                <a:avLst/>
                <a:gdLst/>
                <a:ahLst/>
                <a:cxnLst>
                  <a:cxn ang="0">
                    <a:pos x="20" y="1"/>
                  </a:cxn>
                  <a:cxn ang="0">
                    <a:pos x="20" y="131"/>
                  </a:cxn>
                  <a:cxn ang="0">
                    <a:pos x="0" y="131"/>
                  </a:cxn>
                  <a:cxn ang="0">
                    <a:pos x="0" y="0"/>
                  </a:cxn>
                  <a:cxn ang="0">
                    <a:pos x="20" y="1"/>
                  </a:cxn>
                </a:cxnLst>
                <a:rect l="0" t="0" r="r" b="b"/>
                <a:pathLst>
                  <a:path w="21" h="132">
                    <a:moveTo>
                      <a:pt x="20" y="1"/>
                    </a:moveTo>
                    <a:lnTo>
                      <a:pt x="20" y="131"/>
                    </a:lnTo>
                    <a:lnTo>
                      <a:pt x="0" y="131"/>
                    </a:lnTo>
                    <a:lnTo>
                      <a:pt x="0" y="0"/>
                    </a:lnTo>
                    <a:lnTo>
                      <a:pt x="20" y="1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39" name="Freeform 91"/>
              <p:cNvSpPr>
                <a:spLocks/>
              </p:cNvSpPr>
              <p:nvPr/>
            </p:nvSpPr>
            <p:spPr bwMode="auto">
              <a:xfrm>
                <a:off x="1683" y="2334"/>
                <a:ext cx="20" cy="135"/>
              </a:xfrm>
              <a:custGeom>
                <a:avLst/>
                <a:gdLst/>
                <a:ahLst/>
                <a:cxnLst>
                  <a:cxn ang="0">
                    <a:pos x="19" y="1"/>
                  </a:cxn>
                  <a:cxn ang="0">
                    <a:pos x="19" y="134"/>
                  </a:cxn>
                  <a:cxn ang="0">
                    <a:pos x="0" y="132"/>
                  </a:cxn>
                  <a:cxn ang="0">
                    <a:pos x="0" y="0"/>
                  </a:cxn>
                  <a:cxn ang="0">
                    <a:pos x="19" y="1"/>
                  </a:cxn>
                </a:cxnLst>
                <a:rect l="0" t="0" r="r" b="b"/>
                <a:pathLst>
                  <a:path w="20" h="135">
                    <a:moveTo>
                      <a:pt x="19" y="1"/>
                    </a:moveTo>
                    <a:lnTo>
                      <a:pt x="19" y="134"/>
                    </a:lnTo>
                    <a:lnTo>
                      <a:pt x="0" y="132"/>
                    </a:lnTo>
                    <a:lnTo>
                      <a:pt x="0" y="0"/>
                    </a:lnTo>
                    <a:lnTo>
                      <a:pt x="19" y="1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40" name="Freeform 92"/>
              <p:cNvSpPr>
                <a:spLocks/>
              </p:cNvSpPr>
              <p:nvPr/>
            </p:nvSpPr>
            <p:spPr bwMode="auto">
              <a:xfrm>
                <a:off x="1753" y="2588"/>
                <a:ext cx="20" cy="132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9" y="131"/>
                  </a:cxn>
                  <a:cxn ang="0">
                    <a:pos x="0" y="131"/>
                  </a:cxn>
                  <a:cxn ang="0">
                    <a:pos x="0" y="0"/>
                  </a:cxn>
                  <a:cxn ang="0">
                    <a:pos x="19" y="0"/>
                  </a:cxn>
                </a:cxnLst>
                <a:rect l="0" t="0" r="r" b="b"/>
                <a:pathLst>
                  <a:path w="20" h="132">
                    <a:moveTo>
                      <a:pt x="19" y="0"/>
                    </a:moveTo>
                    <a:lnTo>
                      <a:pt x="19" y="131"/>
                    </a:lnTo>
                    <a:lnTo>
                      <a:pt x="0" y="131"/>
                    </a:ln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41" name="Freeform 93"/>
              <p:cNvSpPr>
                <a:spLocks/>
              </p:cNvSpPr>
              <p:nvPr/>
            </p:nvSpPr>
            <p:spPr bwMode="auto">
              <a:xfrm>
                <a:off x="1724" y="2583"/>
                <a:ext cx="21" cy="132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131"/>
                  </a:cxn>
                  <a:cxn ang="0">
                    <a:pos x="0" y="131"/>
                  </a:cxn>
                  <a:cxn ang="0">
                    <a:pos x="0" y="0"/>
                  </a:cxn>
                  <a:cxn ang="0">
                    <a:pos x="20" y="0"/>
                  </a:cxn>
                </a:cxnLst>
                <a:rect l="0" t="0" r="r" b="b"/>
                <a:pathLst>
                  <a:path w="21" h="132">
                    <a:moveTo>
                      <a:pt x="20" y="0"/>
                    </a:moveTo>
                    <a:lnTo>
                      <a:pt x="20" y="131"/>
                    </a:lnTo>
                    <a:lnTo>
                      <a:pt x="0" y="131"/>
                    </a:lnTo>
                    <a:lnTo>
                      <a:pt x="0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42" name="Freeform 94"/>
              <p:cNvSpPr>
                <a:spLocks/>
              </p:cNvSpPr>
              <p:nvPr/>
            </p:nvSpPr>
            <p:spPr bwMode="auto">
              <a:xfrm>
                <a:off x="1696" y="2573"/>
                <a:ext cx="21" cy="13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134"/>
                  </a:cxn>
                  <a:cxn ang="0">
                    <a:pos x="0" y="134"/>
                  </a:cxn>
                  <a:cxn ang="0">
                    <a:pos x="0" y="0"/>
                  </a:cxn>
                  <a:cxn ang="0">
                    <a:pos x="20" y="0"/>
                  </a:cxn>
                </a:cxnLst>
                <a:rect l="0" t="0" r="r" b="b"/>
                <a:pathLst>
                  <a:path w="21" h="135">
                    <a:moveTo>
                      <a:pt x="20" y="0"/>
                    </a:moveTo>
                    <a:lnTo>
                      <a:pt x="20" y="134"/>
                    </a:lnTo>
                    <a:lnTo>
                      <a:pt x="0" y="134"/>
                    </a:lnTo>
                    <a:lnTo>
                      <a:pt x="0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43" name="Freeform 95"/>
              <p:cNvSpPr>
                <a:spLocks/>
              </p:cNvSpPr>
              <p:nvPr/>
            </p:nvSpPr>
            <p:spPr bwMode="auto">
              <a:xfrm>
                <a:off x="1661" y="2573"/>
                <a:ext cx="20" cy="135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9" y="134"/>
                  </a:cxn>
                  <a:cxn ang="0">
                    <a:pos x="0" y="134"/>
                  </a:cxn>
                  <a:cxn ang="0">
                    <a:pos x="0" y="0"/>
                  </a:cxn>
                  <a:cxn ang="0">
                    <a:pos x="19" y="0"/>
                  </a:cxn>
                </a:cxnLst>
                <a:rect l="0" t="0" r="r" b="b"/>
                <a:pathLst>
                  <a:path w="20" h="135">
                    <a:moveTo>
                      <a:pt x="19" y="0"/>
                    </a:moveTo>
                    <a:lnTo>
                      <a:pt x="19" y="134"/>
                    </a:lnTo>
                    <a:lnTo>
                      <a:pt x="0" y="134"/>
                    </a:ln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44" name="Freeform 96"/>
              <p:cNvSpPr>
                <a:spLocks/>
              </p:cNvSpPr>
              <p:nvPr/>
            </p:nvSpPr>
            <p:spPr bwMode="auto">
              <a:xfrm>
                <a:off x="1625" y="2569"/>
                <a:ext cx="21" cy="131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130"/>
                  </a:cxn>
                  <a:cxn ang="0">
                    <a:pos x="0" y="130"/>
                  </a:cxn>
                  <a:cxn ang="0">
                    <a:pos x="0" y="0"/>
                  </a:cxn>
                  <a:cxn ang="0">
                    <a:pos x="20" y="0"/>
                  </a:cxn>
                </a:cxnLst>
                <a:rect l="0" t="0" r="r" b="b"/>
                <a:pathLst>
                  <a:path w="21" h="131">
                    <a:moveTo>
                      <a:pt x="20" y="0"/>
                    </a:moveTo>
                    <a:lnTo>
                      <a:pt x="20" y="130"/>
                    </a:lnTo>
                    <a:lnTo>
                      <a:pt x="0" y="130"/>
                    </a:lnTo>
                    <a:lnTo>
                      <a:pt x="0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45" name="Freeform 97"/>
              <p:cNvSpPr>
                <a:spLocks/>
              </p:cNvSpPr>
              <p:nvPr/>
            </p:nvSpPr>
            <p:spPr bwMode="auto">
              <a:xfrm>
                <a:off x="1590" y="2561"/>
                <a:ext cx="21" cy="13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132"/>
                  </a:cxn>
                  <a:cxn ang="0">
                    <a:pos x="0" y="132"/>
                  </a:cxn>
                  <a:cxn ang="0">
                    <a:pos x="0" y="0"/>
                  </a:cxn>
                  <a:cxn ang="0">
                    <a:pos x="20" y="0"/>
                  </a:cxn>
                </a:cxnLst>
                <a:rect l="0" t="0" r="r" b="b"/>
                <a:pathLst>
                  <a:path w="21" h="133">
                    <a:moveTo>
                      <a:pt x="20" y="0"/>
                    </a:moveTo>
                    <a:lnTo>
                      <a:pt x="20" y="132"/>
                    </a:lnTo>
                    <a:lnTo>
                      <a:pt x="0" y="132"/>
                    </a:lnTo>
                    <a:lnTo>
                      <a:pt x="0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46" name="Freeform 98"/>
              <p:cNvSpPr>
                <a:spLocks/>
              </p:cNvSpPr>
              <p:nvPr/>
            </p:nvSpPr>
            <p:spPr bwMode="auto">
              <a:xfrm>
                <a:off x="1555" y="2561"/>
                <a:ext cx="20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9" y="132"/>
                  </a:cxn>
                  <a:cxn ang="0">
                    <a:pos x="0" y="132"/>
                  </a:cxn>
                  <a:cxn ang="0">
                    <a:pos x="0" y="0"/>
                  </a:cxn>
                  <a:cxn ang="0">
                    <a:pos x="19" y="0"/>
                  </a:cxn>
                </a:cxnLst>
                <a:rect l="0" t="0" r="r" b="b"/>
                <a:pathLst>
                  <a:path w="20" h="133">
                    <a:moveTo>
                      <a:pt x="19" y="0"/>
                    </a:moveTo>
                    <a:lnTo>
                      <a:pt x="19" y="132"/>
                    </a:lnTo>
                    <a:lnTo>
                      <a:pt x="0" y="132"/>
                    </a:ln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47" name="Freeform 99"/>
              <p:cNvSpPr>
                <a:spLocks/>
              </p:cNvSpPr>
              <p:nvPr/>
            </p:nvSpPr>
            <p:spPr bwMode="auto">
              <a:xfrm>
                <a:off x="1519" y="2555"/>
                <a:ext cx="21" cy="132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131"/>
                  </a:cxn>
                  <a:cxn ang="0">
                    <a:pos x="0" y="131"/>
                  </a:cxn>
                  <a:cxn ang="0">
                    <a:pos x="0" y="0"/>
                  </a:cxn>
                  <a:cxn ang="0">
                    <a:pos x="20" y="0"/>
                  </a:cxn>
                </a:cxnLst>
                <a:rect l="0" t="0" r="r" b="b"/>
                <a:pathLst>
                  <a:path w="21" h="132">
                    <a:moveTo>
                      <a:pt x="20" y="0"/>
                    </a:moveTo>
                    <a:lnTo>
                      <a:pt x="20" y="131"/>
                    </a:lnTo>
                    <a:lnTo>
                      <a:pt x="0" y="131"/>
                    </a:lnTo>
                    <a:lnTo>
                      <a:pt x="0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48" name="Freeform 100"/>
              <p:cNvSpPr>
                <a:spLocks/>
              </p:cNvSpPr>
              <p:nvPr/>
            </p:nvSpPr>
            <p:spPr bwMode="auto">
              <a:xfrm>
                <a:off x="1442" y="2542"/>
                <a:ext cx="20" cy="134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9" y="133"/>
                  </a:cxn>
                  <a:cxn ang="0">
                    <a:pos x="0" y="133"/>
                  </a:cxn>
                  <a:cxn ang="0">
                    <a:pos x="0" y="0"/>
                  </a:cxn>
                  <a:cxn ang="0">
                    <a:pos x="19" y="0"/>
                  </a:cxn>
                </a:cxnLst>
                <a:rect l="0" t="0" r="r" b="b"/>
                <a:pathLst>
                  <a:path w="20" h="134">
                    <a:moveTo>
                      <a:pt x="19" y="0"/>
                    </a:moveTo>
                    <a:lnTo>
                      <a:pt x="19" y="133"/>
                    </a:lnTo>
                    <a:lnTo>
                      <a:pt x="0" y="133"/>
                    </a:ln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49" name="Freeform 101"/>
              <p:cNvSpPr>
                <a:spLocks/>
              </p:cNvSpPr>
              <p:nvPr/>
            </p:nvSpPr>
            <p:spPr bwMode="auto">
              <a:xfrm>
                <a:off x="1357" y="2535"/>
                <a:ext cx="20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9" y="132"/>
                  </a:cxn>
                  <a:cxn ang="0">
                    <a:pos x="0" y="132"/>
                  </a:cxn>
                  <a:cxn ang="0">
                    <a:pos x="0" y="0"/>
                  </a:cxn>
                  <a:cxn ang="0">
                    <a:pos x="19" y="0"/>
                  </a:cxn>
                </a:cxnLst>
                <a:rect l="0" t="0" r="r" b="b"/>
                <a:pathLst>
                  <a:path w="20" h="133">
                    <a:moveTo>
                      <a:pt x="19" y="0"/>
                    </a:moveTo>
                    <a:lnTo>
                      <a:pt x="19" y="132"/>
                    </a:lnTo>
                    <a:lnTo>
                      <a:pt x="0" y="132"/>
                    </a:ln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50" name="Freeform 102"/>
              <p:cNvSpPr>
                <a:spLocks/>
              </p:cNvSpPr>
              <p:nvPr/>
            </p:nvSpPr>
            <p:spPr bwMode="auto">
              <a:xfrm>
                <a:off x="1399" y="2542"/>
                <a:ext cx="20" cy="134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9" y="133"/>
                  </a:cxn>
                  <a:cxn ang="0">
                    <a:pos x="0" y="133"/>
                  </a:cxn>
                  <a:cxn ang="0">
                    <a:pos x="0" y="0"/>
                  </a:cxn>
                  <a:cxn ang="0">
                    <a:pos x="19" y="0"/>
                  </a:cxn>
                </a:cxnLst>
                <a:rect l="0" t="0" r="r" b="b"/>
                <a:pathLst>
                  <a:path w="20" h="134">
                    <a:moveTo>
                      <a:pt x="19" y="0"/>
                    </a:moveTo>
                    <a:lnTo>
                      <a:pt x="19" y="133"/>
                    </a:lnTo>
                    <a:lnTo>
                      <a:pt x="0" y="133"/>
                    </a:ln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51" name="Freeform 103"/>
              <p:cNvSpPr>
                <a:spLocks/>
              </p:cNvSpPr>
              <p:nvPr/>
            </p:nvSpPr>
            <p:spPr bwMode="auto">
              <a:xfrm>
                <a:off x="1314" y="2532"/>
                <a:ext cx="20" cy="134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9" y="133"/>
                  </a:cxn>
                  <a:cxn ang="0">
                    <a:pos x="0" y="133"/>
                  </a:cxn>
                  <a:cxn ang="0">
                    <a:pos x="0" y="0"/>
                  </a:cxn>
                  <a:cxn ang="0">
                    <a:pos x="19" y="0"/>
                  </a:cxn>
                </a:cxnLst>
                <a:rect l="0" t="0" r="r" b="b"/>
                <a:pathLst>
                  <a:path w="20" h="134">
                    <a:moveTo>
                      <a:pt x="19" y="0"/>
                    </a:moveTo>
                    <a:lnTo>
                      <a:pt x="19" y="133"/>
                    </a:lnTo>
                    <a:lnTo>
                      <a:pt x="0" y="133"/>
                    </a:ln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52" name="Freeform 104"/>
              <p:cNvSpPr>
                <a:spLocks/>
              </p:cNvSpPr>
              <p:nvPr/>
            </p:nvSpPr>
            <p:spPr bwMode="auto">
              <a:xfrm>
                <a:off x="1483" y="2548"/>
                <a:ext cx="21" cy="13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133"/>
                  </a:cxn>
                  <a:cxn ang="0">
                    <a:pos x="0" y="133"/>
                  </a:cxn>
                  <a:cxn ang="0">
                    <a:pos x="0" y="0"/>
                  </a:cxn>
                  <a:cxn ang="0">
                    <a:pos x="20" y="0"/>
                  </a:cxn>
                </a:cxnLst>
                <a:rect l="0" t="0" r="r" b="b"/>
                <a:pathLst>
                  <a:path w="21" h="134">
                    <a:moveTo>
                      <a:pt x="20" y="0"/>
                    </a:moveTo>
                    <a:lnTo>
                      <a:pt x="20" y="133"/>
                    </a:lnTo>
                    <a:lnTo>
                      <a:pt x="0" y="133"/>
                    </a:lnTo>
                    <a:lnTo>
                      <a:pt x="0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53" name="Freeform 105"/>
              <p:cNvSpPr>
                <a:spLocks/>
              </p:cNvSpPr>
              <p:nvPr/>
            </p:nvSpPr>
            <p:spPr bwMode="auto">
              <a:xfrm>
                <a:off x="1272" y="2529"/>
                <a:ext cx="21" cy="13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132"/>
                  </a:cxn>
                  <a:cxn ang="0">
                    <a:pos x="0" y="132"/>
                  </a:cxn>
                  <a:cxn ang="0">
                    <a:pos x="0" y="0"/>
                  </a:cxn>
                  <a:cxn ang="0">
                    <a:pos x="20" y="0"/>
                  </a:cxn>
                </a:cxnLst>
                <a:rect l="0" t="0" r="r" b="b"/>
                <a:pathLst>
                  <a:path w="21" h="133">
                    <a:moveTo>
                      <a:pt x="20" y="0"/>
                    </a:moveTo>
                    <a:lnTo>
                      <a:pt x="20" y="132"/>
                    </a:lnTo>
                    <a:lnTo>
                      <a:pt x="0" y="132"/>
                    </a:lnTo>
                    <a:lnTo>
                      <a:pt x="0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54" name="Freeform 106"/>
              <p:cNvSpPr>
                <a:spLocks/>
              </p:cNvSpPr>
              <p:nvPr/>
            </p:nvSpPr>
            <p:spPr bwMode="auto">
              <a:xfrm>
                <a:off x="1223" y="2527"/>
                <a:ext cx="20" cy="132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9" y="131"/>
                  </a:cxn>
                  <a:cxn ang="0">
                    <a:pos x="0" y="131"/>
                  </a:cxn>
                  <a:cxn ang="0">
                    <a:pos x="0" y="0"/>
                  </a:cxn>
                  <a:cxn ang="0">
                    <a:pos x="19" y="0"/>
                  </a:cxn>
                </a:cxnLst>
                <a:rect l="0" t="0" r="r" b="b"/>
                <a:pathLst>
                  <a:path w="20" h="132">
                    <a:moveTo>
                      <a:pt x="19" y="0"/>
                    </a:moveTo>
                    <a:lnTo>
                      <a:pt x="19" y="131"/>
                    </a:lnTo>
                    <a:lnTo>
                      <a:pt x="0" y="131"/>
                    </a:ln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55" name="Freeform 107"/>
              <p:cNvSpPr>
                <a:spLocks/>
              </p:cNvSpPr>
              <p:nvPr/>
            </p:nvSpPr>
            <p:spPr bwMode="auto">
              <a:xfrm>
                <a:off x="1172" y="2523"/>
                <a:ext cx="21" cy="131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130"/>
                  </a:cxn>
                  <a:cxn ang="0">
                    <a:pos x="0" y="130"/>
                  </a:cxn>
                  <a:cxn ang="0">
                    <a:pos x="0" y="0"/>
                  </a:cxn>
                  <a:cxn ang="0">
                    <a:pos x="20" y="0"/>
                  </a:cxn>
                </a:cxnLst>
                <a:rect l="0" t="0" r="r" b="b"/>
                <a:pathLst>
                  <a:path w="21" h="131">
                    <a:moveTo>
                      <a:pt x="20" y="0"/>
                    </a:moveTo>
                    <a:lnTo>
                      <a:pt x="20" y="130"/>
                    </a:lnTo>
                    <a:lnTo>
                      <a:pt x="0" y="130"/>
                    </a:lnTo>
                    <a:lnTo>
                      <a:pt x="0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56" name="Freeform 108"/>
              <p:cNvSpPr>
                <a:spLocks/>
              </p:cNvSpPr>
              <p:nvPr/>
            </p:nvSpPr>
            <p:spPr bwMode="auto">
              <a:xfrm>
                <a:off x="1117" y="2519"/>
                <a:ext cx="21" cy="13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132"/>
                  </a:cxn>
                  <a:cxn ang="0">
                    <a:pos x="0" y="132"/>
                  </a:cxn>
                  <a:cxn ang="0">
                    <a:pos x="0" y="0"/>
                  </a:cxn>
                  <a:cxn ang="0">
                    <a:pos x="20" y="0"/>
                  </a:cxn>
                </a:cxnLst>
                <a:rect l="0" t="0" r="r" b="b"/>
                <a:pathLst>
                  <a:path w="21" h="133">
                    <a:moveTo>
                      <a:pt x="20" y="0"/>
                    </a:moveTo>
                    <a:lnTo>
                      <a:pt x="20" y="132"/>
                    </a:lnTo>
                    <a:lnTo>
                      <a:pt x="0" y="132"/>
                    </a:lnTo>
                    <a:lnTo>
                      <a:pt x="0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57" name="Freeform 109"/>
              <p:cNvSpPr>
                <a:spLocks/>
              </p:cNvSpPr>
              <p:nvPr/>
            </p:nvSpPr>
            <p:spPr bwMode="auto">
              <a:xfrm>
                <a:off x="1059" y="2514"/>
                <a:ext cx="21" cy="13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132"/>
                  </a:cxn>
                  <a:cxn ang="0">
                    <a:pos x="0" y="132"/>
                  </a:cxn>
                  <a:cxn ang="0">
                    <a:pos x="0" y="0"/>
                  </a:cxn>
                  <a:cxn ang="0">
                    <a:pos x="20" y="0"/>
                  </a:cxn>
                </a:cxnLst>
                <a:rect l="0" t="0" r="r" b="b"/>
                <a:pathLst>
                  <a:path w="21" h="133">
                    <a:moveTo>
                      <a:pt x="20" y="0"/>
                    </a:moveTo>
                    <a:lnTo>
                      <a:pt x="20" y="132"/>
                    </a:lnTo>
                    <a:lnTo>
                      <a:pt x="0" y="132"/>
                    </a:lnTo>
                    <a:lnTo>
                      <a:pt x="0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58" name="Freeform 110"/>
              <p:cNvSpPr>
                <a:spLocks/>
              </p:cNvSpPr>
              <p:nvPr/>
            </p:nvSpPr>
            <p:spPr bwMode="auto">
              <a:xfrm>
                <a:off x="996" y="2510"/>
                <a:ext cx="21" cy="13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132"/>
                  </a:cxn>
                  <a:cxn ang="0">
                    <a:pos x="0" y="132"/>
                  </a:cxn>
                  <a:cxn ang="0">
                    <a:pos x="0" y="0"/>
                  </a:cxn>
                  <a:cxn ang="0">
                    <a:pos x="20" y="0"/>
                  </a:cxn>
                </a:cxnLst>
                <a:rect l="0" t="0" r="r" b="b"/>
                <a:pathLst>
                  <a:path w="21" h="133">
                    <a:moveTo>
                      <a:pt x="20" y="0"/>
                    </a:moveTo>
                    <a:lnTo>
                      <a:pt x="20" y="132"/>
                    </a:lnTo>
                    <a:lnTo>
                      <a:pt x="0" y="132"/>
                    </a:lnTo>
                    <a:lnTo>
                      <a:pt x="0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59" name="Freeform 111"/>
              <p:cNvSpPr>
                <a:spLocks/>
              </p:cNvSpPr>
              <p:nvPr/>
            </p:nvSpPr>
            <p:spPr bwMode="auto">
              <a:xfrm>
                <a:off x="607" y="1971"/>
                <a:ext cx="1084" cy="405"/>
              </a:xfrm>
              <a:custGeom>
                <a:avLst/>
                <a:gdLst/>
                <a:ahLst/>
                <a:cxnLst>
                  <a:cxn ang="0">
                    <a:pos x="297" y="111"/>
                  </a:cxn>
                  <a:cxn ang="0">
                    <a:pos x="0" y="244"/>
                  </a:cxn>
                  <a:cxn ang="0">
                    <a:pos x="0" y="163"/>
                  </a:cxn>
                  <a:cxn ang="0">
                    <a:pos x="297" y="0"/>
                  </a:cxn>
                  <a:cxn ang="0">
                    <a:pos x="1083" y="349"/>
                  </a:cxn>
                  <a:cxn ang="0">
                    <a:pos x="1083" y="404"/>
                  </a:cxn>
                  <a:cxn ang="0">
                    <a:pos x="297" y="111"/>
                  </a:cxn>
                </a:cxnLst>
                <a:rect l="0" t="0" r="r" b="b"/>
                <a:pathLst>
                  <a:path w="1084" h="405">
                    <a:moveTo>
                      <a:pt x="297" y="111"/>
                    </a:moveTo>
                    <a:lnTo>
                      <a:pt x="0" y="244"/>
                    </a:lnTo>
                    <a:lnTo>
                      <a:pt x="0" y="163"/>
                    </a:lnTo>
                    <a:lnTo>
                      <a:pt x="297" y="0"/>
                    </a:lnTo>
                    <a:lnTo>
                      <a:pt x="1083" y="349"/>
                    </a:lnTo>
                    <a:lnTo>
                      <a:pt x="1083" y="404"/>
                    </a:lnTo>
                    <a:lnTo>
                      <a:pt x="297" y="111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60" name="Freeform 112"/>
              <p:cNvSpPr>
                <a:spLocks/>
              </p:cNvSpPr>
              <p:nvPr/>
            </p:nvSpPr>
            <p:spPr bwMode="auto">
              <a:xfrm>
                <a:off x="525" y="2184"/>
                <a:ext cx="1208" cy="319"/>
              </a:xfrm>
              <a:custGeom>
                <a:avLst/>
                <a:gdLst/>
                <a:ahLst/>
                <a:cxnLst>
                  <a:cxn ang="0">
                    <a:pos x="0" y="137"/>
                  </a:cxn>
                  <a:cxn ang="0">
                    <a:pos x="0" y="216"/>
                  </a:cxn>
                  <a:cxn ang="0">
                    <a:pos x="379" y="111"/>
                  </a:cxn>
                  <a:cxn ang="0">
                    <a:pos x="1207" y="318"/>
                  </a:cxn>
                  <a:cxn ang="0">
                    <a:pos x="1207" y="263"/>
                  </a:cxn>
                  <a:cxn ang="0">
                    <a:pos x="379" y="0"/>
                  </a:cxn>
                  <a:cxn ang="0">
                    <a:pos x="0" y="137"/>
                  </a:cxn>
                </a:cxnLst>
                <a:rect l="0" t="0" r="r" b="b"/>
                <a:pathLst>
                  <a:path w="1208" h="319">
                    <a:moveTo>
                      <a:pt x="0" y="137"/>
                    </a:moveTo>
                    <a:lnTo>
                      <a:pt x="0" y="216"/>
                    </a:lnTo>
                    <a:lnTo>
                      <a:pt x="379" y="111"/>
                    </a:lnTo>
                    <a:lnTo>
                      <a:pt x="1207" y="318"/>
                    </a:lnTo>
                    <a:lnTo>
                      <a:pt x="1207" y="263"/>
                    </a:lnTo>
                    <a:lnTo>
                      <a:pt x="379" y="0"/>
                    </a:lnTo>
                    <a:lnTo>
                      <a:pt x="0" y="137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61" name="Freeform 113"/>
              <p:cNvSpPr>
                <a:spLocks/>
              </p:cNvSpPr>
              <p:nvPr/>
            </p:nvSpPr>
            <p:spPr bwMode="auto">
              <a:xfrm>
                <a:off x="454" y="2400"/>
                <a:ext cx="1307" cy="221"/>
              </a:xfrm>
              <a:custGeom>
                <a:avLst/>
                <a:gdLst/>
                <a:ahLst/>
                <a:cxnLst>
                  <a:cxn ang="0">
                    <a:pos x="0" y="88"/>
                  </a:cxn>
                  <a:cxn ang="0">
                    <a:pos x="0" y="167"/>
                  </a:cxn>
                  <a:cxn ang="0">
                    <a:pos x="450" y="114"/>
                  </a:cxn>
                  <a:cxn ang="0">
                    <a:pos x="1306" y="220"/>
                  </a:cxn>
                  <a:cxn ang="0">
                    <a:pos x="1306" y="167"/>
                  </a:cxn>
                  <a:cxn ang="0">
                    <a:pos x="450" y="0"/>
                  </a:cxn>
                  <a:cxn ang="0">
                    <a:pos x="0" y="88"/>
                  </a:cxn>
                </a:cxnLst>
                <a:rect l="0" t="0" r="r" b="b"/>
                <a:pathLst>
                  <a:path w="1307" h="221">
                    <a:moveTo>
                      <a:pt x="0" y="88"/>
                    </a:moveTo>
                    <a:lnTo>
                      <a:pt x="0" y="167"/>
                    </a:lnTo>
                    <a:lnTo>
                      <a:pt x="450" y="114"/>
                    </a:lnTo>
                    <a:lnTo>
                      <a:pt x="1306" y="220"/>
                    </a:lnTo>
                    <a:lnTo>
                      <a:pt x="1306" y="167"/>
                    </a:lnTo>
                    <a:lnTo>
                      <a:pt x="450" y="0"/>
                    </a:lnTo>
                    <a:lnTo>
                      <a:pt x="0" y="88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62" name="Freeform 114"/>
              <p:cNvSpPr>
                <a:spLocks/>
              </p:cNvSpPr>
              <p:nvPr/>
            </p:nvSpPr>
            <p:spPr bwMode="auto">
              <a:xfrm>
                <a:off x="454" y="2620"/>
                <a:ext cx="1307" cy="140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0" y="133"/>
                  </a:cxn>
                  <a:cxn ang="0">
                    <a:pos x="450" y="139"/>
                  </a:cxn>
                  <a:cxn ang="0">
                    <a:pos x="1306" y="133"/>
                  </a:cxn>
                  <a:cxn ang="0">
                    <a:pos x="1306" y="59"/>
                  </a:cxn>
                  <a:cxn ang="0">
                    <a:pos x="450" y="0"/>
                  </a:cxn>
                  <a:cxn ang="0">
                    <a:pos x="0" y="26"/>
                  </a:cxn>
                </a:cxnLst>
                <a:rect l="0" t="0" r="r" b="b"/>
                <a:pathLst>
                  <a:path w="1307" h="140">
                    <a:moveTo>
                      <a:pt x="0" y="26"/>
                    </a:moveTo>
                    <a:lnTo>
                      <a:pt x="0" y="133"/>
                    </a:lnTo>
                    <a:lnTo>
                      <a:pt x="450" y="139"/>
                    </a:lnTo>
                    <a:lnTo>
                      <a:pt x="1306" y="133"/>
                    </a:lnTo>
                    <a:lnTo>
                      <a:pt x="1306" y="59"/>
                    </a:lnTo>
                    <a:lnTo>
                      <a:pt x="450" y="0"/>
                    </a:lnTo>
                    <a:lnTo>
                      <a:pt x="0" y="26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63" name="Freeform 115"/>
              <p:cNvSpPr>
                <a:spLocks/>
              </p:cNvSpPr>
              <p:nvPr/>
            </p:nvSpPr>
            <p:spPr bwMode="auto">
              <a:xfrm>
                <a:off x="1374" y="2494"/>
                <a:ext cx="121" cy="266"/>
              </a:xfrm>
              <a:custGeom>
                <a:avLst/>
                <a:gdLst/>
                <a:ahLst/>
                <a:cxnLst>
                  <a:cxn ang="0">
                    <a:pos x="0" y="265"/>
                  </a:cxn>
                  <a:cxn ang="0">
                    <a:pos x="0" y="7"/>
                  </a:cxn>
                  <a:cxn ang="0">
                    <a:pos x="18" y="0"/>
                  </a:cxn>
                  <a:cxn ang="0">
                    <a:pos x="120" y="20"/>
                  </a:cxn>
                  <a:cxn ang="0">
                    <a:pos x="120" y="265"/>
                  </a:cxn>
                  <a:cxn ang="0">
                    <a:pos x="0" y="265"/>
                  </a:cxn>
                </a:cxnLst>
                <a:rect l="0" t="0" r="r" b="b"/>
                <a:pathLst>
                  <a:path w="121" h="266">
                    <a:moveTo>
                      <a:pt x="0" y="265"/>
                    </a:moveTo>
                    <a:lnTo>
                      <a:pt x="0" y="7"/>
                    </a:lnTo>
                    <a:lnTo>
                      <a:pt x="18" y="0"/>
                    </a:lnTo>
                    <a:lnTo>
                      <a:pt x="120" y="20"/>
                    </a:lnTo>
                    <a:lnTo>
                      <a:pt x="120" y="265"/>
                    </a:lnTo>
                    <a:lnTo>
                      <a:pt x="0" y="265"/>
                    </a:lnTo>
                  </a:path>
                </a:pathLst>
              </a:custGeom>
              <a:solidFill>
                <a:srgbClr val="ABABAB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64" name="Freeform 116"/>
              <p:cNvSpPr>
                <a:spLocks/>
              </p:cNvSpPr>
              <p:nvPr/>
            </p:nvSpPr>
            <p:spPr bwMode="auto">
              <a:xfrm>
                <a:off x="1392" y="2494"/>
                <a:ext cx="103" cy="266"/>
              </a:xfrm>
              <a:custGeom>
                <a:avLst/>
                <a:gdLst/>
                <a:ahLst/>
                <a:cxnLst>
                  <a:cxn ang="0">
                    <a:pos x="102" y="20"/>
                  </a:cxn>
                  <a:cxn ang="0">
                    <a:pos x="0" y="0"/>
                  </a:cxn>
                  <a:cxn ang="0">
                    <a:pos x="0" y="265"/>
                  </a:cxn>
                </a:cxnLst>
                <a:rect l="0" t="0" r="r" b="b"/>
                <a:pathLst>
                  <a:path w="103" h="266">
                    <a:moveTo>
                      <a:pt x="102" y="20"/>
                    </a:moveTo>
                    <a:lnTo>
                      <a:pt x="0" y="0"/>
                    </a:lnTo>
                    <a:lnTo>
                      <a:pt x="0" y="265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65" name="Line 117"/>
              <p:cNvSpPr>
                <a:spLocks noChangeShapeType="1"/>
              </p:cNvSpPr>
              <p:nvPr/>
            </p:nvSpPr>
            <p:spPr bwMode="auto">
              <a:xfrm>
                <a:off x="1474" y="2613"/>
                <a:ext cx="0" cy="142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66" name="Line 118"/>
              <p:cNvSpPr>
                <a:spLocks noChangeShapeType="1"/>
              </p:cNvSpPr>
              <p:nvPr/>
            </p:nvSpPr>
            <p:spPr bwMode="auto">
              <a:xfrm>
                <a:off x="1467" y="2607"/>
                <a:ext cx="7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67" name="Freeform 119"/>
              <p:cNvSpPr>
                <a:spLocks/>
              </p:cNvSpPr>
              <p:nvPr/>
            </p:nvSpPr>
            <p:spPr bwMode="auto">
              <a:xfrm>
                <a:off x="1413" y="2600"/>
                <a:ext cx="55" cy="160"/>
              </a:xfrm>
              <a:custGeom>
                <a:avLst/>
                <a:gdLst/>
                <a:ahLst/>
                <a:cxnLst>
                  <a:cxn ang="0">
                    <a:pos x="0" y="159"/>
                  </a:cxn>
                  <a:cxn ang="0">
                    <a:pos x="0" y="0"/>
                  </a:cxn>
                  <a:cxn ang="0">
                    <a:pos x="54" y="7"/>
                  </a:cxn>
                  <a:cxn ang="0">
                    <a:pos x="54" y="159"/>
                  </a:cxn>
                  <a:cxn ang="0">
                    <a:pos x="0" y="159"/>
                  </a:cxn>
                </a:cxnLst>
                <a:rect l="0" t="0" r="r" b="b"/>
                <a:pathLst>
                  <a:path w="55" h="160">
                    <a:moveTo>
                      <a:pt x="0" y="159"/>
                    </a:moveTo>
                    <a:lnTo>
                      <a:pt x="0" y="0"/>
                    </a:lnTo>
                    <a:lnTo>
                      <a:pt x="54" y="7"/>
                    </a:lnTo>
                    <a:lnTo>
                      <a:pt x="54" y="159"/>
                    </a:lnTo>
                    <a:lnTo>
                      <a:pt x="0" y="159"/>
                    </a:lnTo>
                  </a:path>
                </a:pathLst>
              </a:custGeom>
              <a:solidFill>
                <a:srgbClr val="0000AB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68" name="Freeform 120"/>
              <p:cNvSpPr>
                <a:spLocks/>
              </p:cNvSpPr>
              <p:nvPr/>
            </p:nvSpPr>
            <p:spPr bwMode="auto">
              <a:xfrm>
                <a:off x="1413" y="2627"/>
                <a:ext cx="55" cy="133"/>
              </a:xfrm>
              <a:custGeom>
                <a:avLst/>
                <a:gdLst/>
                <a:ahLst/>
                <a:cxnLst>
                  <a:cxn ang="0">
                    <a:pos x="25" y="132"/>
                  </a:cxn>
                  <a:cxn ang="0">
                    <a:pos x="25" y="8"/>
                  </a:cxn>
                  <a:cxn ang="0">
                    <a:pos x="0" y="7"/>
                  </a:cxn>
                  <a:cxn ang="0">
                    <a:pos x="0" y="0"/>
                  </a:cxn>
                  <a:cxn ang="0">
                    <a:pos x="54" y="4"/>
                  </a:cxn>
                  <a:cxn ang="0">
                    <a:pos x="54" y="11"/>
                  </a:cxn>
                  <a:cxn ang="0">
                    <a:pos x="28" y="8"/>
                  </a:cxn>
                  <a:cxn ang="0">
                    <a:pos x="28" y="132"/>
                  </a:cxn>
                  <a:cxn ang="0">
                    <a:pos x="25" y="132"/>
                  </a:cxn>
                </a:cxnLst>
                <a:rect l="0" t="0" r="r" b="b"/>
                <a:pathLst>
                  <a:path w="55" h="133">
                    <a:moveTo>
                      <a:pt x="25" y="132"/>
                    </a:moveTo>
                    <a:lnTo>
                      <a:pt x="25" y="8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54" y="4"/>
                    </a:lnTo>
                    <a:lnTo>
                      <a:pt x="54" y="11"/>
                    </a:lnTo>
                    <a:lnTo>
                      <a:pt x="28" y="8"/>
                    </a:lnTo>
                    <a:lnTo>
                      <a:pt x="28" y="132"/>
                    </a:lnTo>
                    <a:lnTo>
                      <a:pt x="25" y="132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69" name="Freeform 121"/>
              <p:cNvSpPr>
                <a:spLocks/>
              </p:cNvSpPr>
              <p:nvPr/>
            </p:nvSpPr>
            <p:spPr bwMode="auto">
              <a:xfrm>
                <a:off x="607" y="2017"/>
                <a:ext cx="1084" cy="339"/>
              </a:xfrm>
              <a:custGeom>
                <a:avLst/>
                <a:gdLst/>
                <a:ahLst/>
                <a:cxnLst>
                  <a:cxn ang="0">
                    <a:pos x="297" y="20"/>
                  </a:cxn>
                  <a:cxn ang="0">
                    <a:pos x="0" y="172"/>
                  </a:cxn>
                  <a:cxn ang="0">
                    <a:pos x="0" y="158"/>
                  </a:cxn>
                  <a:cxn ang="0">
                    <a:pos x="297" y="0"/>
                  </a:cxn>
                  <a:cxn ang="0">
                    <a:pos x="1083" y="330"/>
                  </a:cxn>
                  <a:cxn ang="0">
                    <a:pos x="1083" y="338"/>
                  </a:cxn>
                  <a:cxn ang="0">
                    <a:pos x="297" y="20"/>
                  </a:cxn>
                </a:cxnLst>
                <a:rect l="0" t="0" r="r" b="b"/>
                <a:pathLst>
                  <a:path w="1084" h="339">
                    <a:moveTo>
                      <a:pt x="297" y="20"/>
                    </a:moveTo>
                    <a:lnTo>
                      <a:pt x="0" y="172"/>
                    </a:lnTo>
                    <a:lnTo>
                      <a:pt x="0" y="158"/>
                    </a:lnTo>
                    <a:lnTo>
                      <a:pt x="297" y="0"/>
                    </a:lnTo>
                    <a:lnTo>
                      <a:pt x="1083" y="330"/>
                    </a:lnTo>
                    <a:lnTo>
                      <a:pt x="1083" y="338"/>
                    </a:lnTo>
                    <a:lnTo>
                      <a:pt x="297" y="20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70" name="Line 122"/>
              <p:cNvSpPr>
                <a:spLocks noChangeShapeType="1"/>
              </p:cNvSpPr>
              <p:nvPr/>
            </p:nvSpPr>
            <p:spPr bwMode="auto">
              <a:xfrm>
                <a:off x="904" y="1975"/>
                <a:ext cx="0" cy="78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71" name="Freeform 123"/>
              <p:cNvSpPr>
                <a:spLocks/>
              </p:cNvSpPr>
              <p:nvPr/>
            </p:nvSpPr>
            <p:spPr bwMode="auto">
              <a:xfrm>
                <a:off x="397" y="2759"/>
                <a:ext cx="288" cy="10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72"/>
                  </a:cxn>
                  <a:cxn ang="0">
                    <a:pos x="237" y="99"/>
                  </a:cxn>
                  <a:cxn ang="0">
                    <a:pos x="287" y="39"/>
                  </a:cxn>
                  <a:cxn ang="0">
                    <a:pos x="287" y="7"/>
                  </a:cxn>
                  <a:cxn ang="0">
                    <a:pos x="241" y="18"/>
                  </a:cxn>
                  <a:cxn ang="0">
                    <a:pos x="127" y="18"/>
                  </a:cxn>
                  <a:cxn ang="0">
                    <a:pos x="127" y="0"/>
                  </a:cxn>
                  <a:cxn ang="0">
                    <a:pos x="7" y="0"/>
                  </a:cxn>
                </a:cxnLst>
                <a:rect l="0" t="0" r="r" b="b"/>
                <a:pathLst>
                  <a:path w="288" h="100">
                    <a:moveTo>
                      <a:pt x="7" y="0"/>
                    </a:moveTo>
                    <a:lnTo>
                      <a:pt x="0" y="72"/>
                    </a:lnTo>
                    <a:lnTo>
                      <a:pt x="237" y="99"/>
                    </a:lnTo>
                    <a:lnTo>
                      <a:pt x="287" y="39"/>
                    </a:lnTo>
                    <a:lnTo>
                      <a:pt x="287" y="7"/>
                    </a:lnTo>
                    <a:lnTo>
                      <a:pt x="241" y="18"/>
                    </a:lnTo>
                    <a:lnTo>
                      <a:pt x="127" y="18"/>
                    </a:lnTo>
                    <a:lnTo>
                      <a:pt x="127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72" name="Line 124"/>
              <p:cNvSpPr>
                <a:spLocks noChangeShapeType="1"/>
              </p:cNvSpPr>
              <p:nvPr/>
            </p:nvSpPr>
            <p:spPr bwMode="auto">
              <a:xfrm flipV="1">
                <a:off x="635" y="2774"/>
                <a:ext cx="3" cy="88"/>
              </a:xfrm>
              <a:prstGeom prst="line">
                <a:avLst/>
              </a:prstGeom>
              <a:noFill/>
              <a:ln w="12700">
                <a:solidFill>
                  <a:srgbClr val="ABABAB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73" name="Freeform 125"/>
              <p:cNvSpPr>
                <a:spLocks/>
              </p:cNvSpPr>
              <p:nvPr/>
            </p:nvSpPr>
            <p:spPr bwMode="auto">
              <a:xfrm>
                <a:off x="1494" y="2714"/>
                <a:ext cx="295" cy="61"/>
              </a:xfrm>
              <a:custGeom>
                <a:avLst/>
                <a:gdLst/>
                <a:ahLst/>
                <a:cxnLst>
                  <a:cxn ang="0">
                    <a:pos x="268" y="13"/>
                  </a:cxn>
                  <a:cxn ang="0">
                    <a:pos x="261" y="16"/>
                  </a:cxn>
                  <a:cxn ang="0">
                    <a:pos x="249" y="14"/>
                  </a:cxn>
                  <a:cxn ang="0">
                    <a:pos x="238" y="11"/>
                  </a:cxn>
                  <a:cxn ang="0">
                    <a:pos x="227" y="19"/>
                  </a:cxn>
                  <a:cxn ang="0">
                    <a:pos x="210" y="14"/>
                  </a:cxn>
                  <a:cxn ang="0">
                    <a:pos x="190" y="5"/>
                  </a:cxn>
                  <a:cxn ang="0">
                    <a:pos x="173" y="19"/>
                  </a:cxn>
                  <a:cxn ang="0">
                    <a:pos x="165" y="11"/>
                  </a:cxn>
                  <a:cxn ang="0">
                    <a:pos x="151" y="8"/>
                  </a:cxn>
                  <a:cxn ang="0">
                    <a:pos x="143" y="2"/>
                  </a:cxn>
                  <a:cxn ang="0">
                    <a:pos x="130" y="4"/>
                  </a:cxn>
                  <a:cxn ang="0">
                    <a:pos x="119" y="8"/>
                  </a:cxn>
                  <a:cxn ang="0">
                    <a:pos x="107" y="2"/>
                  </a:cxn>
                  <a:cxn ang="0">
                    <a:pos x="97" y="5"/>
                  </a:cxn>
                  <a:cxn ang="0">
                    <a:pos x="85" y="2"/>
                  </a:cxn>
                  <a:cxn ang="0">
                    <a:pos x="72" y="2"/>
                  </a:cxn>
                  <a:cxn ang="0">
                    <a:pos x="59" y="8"/>
                  </a:cxn>
                  <a:cxn ang="0">
                    <a:pos x="46" y="2"/>
                  </a:cxn>
                  <a:cxn ang="0">
                    <a:pos x="33" y="5"/>
                  </a:cxn>
                  <a:cxn ang="0">
                    <a:pos x="20" y="2"/>
                  </a:cxn>
                  <a:cxn ang="0">
                    <a:pos x="9" y="1"/>
                  </a:cxn>
                  <a:cxn ang="0">
                    <a:pos x="6" y="17"/>
                  </a:cxn>
                  <a:cxn ang="0">
                    <a:pos x="0" y="26"/>
                  </a:cxn>
                  <a:cxn ang="0">
                    <a:pos x="2" y="52"/>
                  </a:cxn>
                  <a:cxn ang="0">
                    <a:pos x="10" y="55"/>
                  </a:cxn>
                  <a:cxn ang="0">
                    <a:pos x="24" y="60"/>
                  </a:cxn>
                  <a:cxn ang="0">
                    <a:pos x="38" y="57"/>
                  </a:cxn>
                  <a:cxn ang="0">
                    <a:pos x="50" y="60"/>
                  </a:cxn>
                  <a:cxn ang="0">
                    <a:pos x="65" y="57"/>
                  </a:cxn>
                  <a:cxn ang="0">
                    <a:pos x="78" y="48"/>
                  </a:cxn>
                  <a:cxn ang="0">
                    <a:pos x="90" y="54"/>
                  </a:cxn>
                  <a:cxn ang="0">
                    <a:pos x="103" y="48"/>
                  </a:cxn>
                  <a:cxn ang="0">
                    <a:pos x="113" y="45"/>
                  </a:cxn>
                  <a:cxn ang="0">
                    <a:pos x="124" y="51"/>
                  </a:cxn>
                  <a:cxn ang="0">
                    <a:pos x="137" y="48"/>
                  </a:cxn>
                  <a:cxn ang="0">
                    <a:pos x="151" y="48"/>
                  </a:cxn>
                  <a:cxn ang="0">
                    <a:pos x="167" y="52"/>
                  </a:cxn>
                  <a:cxn ang="0">
                    <a:pos x="180" y="45"/>
                  </a:cxn>
                  <a:cxn ang="0">
                    <a:pos x="190" y="48"/>
                  </a:cxn>
                  <a:cxn ang="0">
                    <a:pos x="197" y="51"/>
                  </a:cxn>
                  <a:cxn ang="0">
                    <a:pos x="207" y="49"/>
                  </a:cxn>
                  <a:cxn ang="0">
                    <a:pos x="221" y="54"/>
                  </a:cxn>
                  <a:cxn ang="0">
                    <a:pos x="236" y="48"/>
                  </a:cxn>
                  <a:cxn ang="0">
                    <a:pos x="253" y="51"/>
                  </a:cxn>
                  <a:cxn ang="0">
                    <a:pos x="268" y="49"/>
                  </a:cxn>
                  <a:cxn ang="0">
                    <a:pos x="284" y="48"/>
                  </a:cxn>
                  <a:cxn ang="0">
                    <a:pos x="294" y="40"/>
                  </a:cxn>
                  <a:cxn ang="0">
                    <a:pos x="290" y="27"/>
                  </a:cxn>
                </a:cxnLst>
                <a:rect l="0" t="0" r="r" b="b"/>
                <a:pathLst>
                  <a:path w="295" h="61">
                    <a:moveTo>
                      <a:pt x="283" y="24"/>
                    </a:moveTo>
                    <a:lnTo>
                      <a:pt x="273" y="17"/>
                    </a:lnTo>
                    <a:lnTo>
                      <a:pt x="268" y="13"/>
                    </a:lnTo>
                    <a:lnTo>
                      <a:pt x="266" y="13"/>
                    </a:lnTo>
                    <a:lnTo>
                      <a:pt x="263" y="13"/>
                    </a:lnTo>
                    <a:lnTo>
                      <a:pt x="261" y="16"/>
                    </a:lnTo>
                    <a:lnTo>
                      <a:pt x="259" y="19"/>
                    </a:lnTo>
                    <a:lnTo>
                      <a:pt x="253" y="19"/>
                    </a:lnTo>
                    <a:lnTo>
                      <a:pt x="249" y="14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238" y="11"/>
                    </a:lnTo>
                    <a:lnTo>
                      <a:pt x="234" y="13"/>
                    </a:lnTo>
                    <a:lnTo>
                      <a:pt x="231" y="16"/>
                    </a:lnTo>
                    <a:lnTo>
                      <a:pt x="227" y="19"/>
                    </a:lnTo>
                    <a:lnTo>
                      <a:pt x="224" y="23"/>
                    </a:lnTo>
                    <a:lnTo>
                      <a:pt x="218" y="19"/>
                    </a:lnTo>
                    <a:lnTo>
                      <a:pt x="210" y="14"/>
                    </a:lnTo>
                    <a:lnTo>
                      <a:pt x="204" y="11"/>
                    </a:lnTo>
                    <a:lnTo>
                      <a:pt x="197" y="7"/>
                    </a:lnTo>
                    <a:lnTo>
                      <a:pt x="190" y="5"/>
                    </a:lnTo>
                    <a:lnTo>
                      <a:pt x="184" y="7"/>
                    </a:lnTo>
                    <a:lnTo>
                      <a:pt x="178" y="11"/>
                    </a:lnTo>
                    <a:lnTo>
                      <a:pt x="173" y="19"/>
                    </a:lnTo>
                    <a:lnTo>
                      <a:pt x="171" y="16"/>
                    </a:lnTo>
                    <a:lnTo>
                      <a:pt x="168" y="13"/>
                    </a:lnTo>
                    <a:lnTo>
                      <a:pt x="165" y="11"/>
                    </a:lnTo>
                    <a:lnTo>
                      <a:pt x="162" y="8"/>
                    </a:lnTo>
                    <a:lnTo>
                      <a:pt x="155" y="8"/>
                    </a:lnTo>
                    <a:lnTo>
                      <a:pt x="151" y="8"/>
                    </a:lnTo>
                    <a:lnTo>
                      <a:pt x="148" y="7"/>
                    </a:lnTo>
                    <a:lnTo>
                      <a:pt x="145" y="5"/>
                    </a:lnTo>
                    <a:lnTo>
                      <a:pt x="143" y="2"/>
                    </a:lnTo>
                    <a:lnTo>
                      <a:pt x="138" y="2"/>
                    </a:lnTo>
                    <a:lnTo>
                      <a:pt x="133" y="2"/>
                    </a:lnTo>
                    <a:lnTo>
                      <a:pt x="130" y="4"/>
                    </a:lnTo>
                    <a:lnTo>
                      <a:pt x="126" y="5"/>
                    </a:lnTo>
                    <a:lnTo>
                      <a:pt x="122" y="7"/>
                    </a:lnTo>
                    <a:lnTo>
                      <a:pt x="119" y="8"/>
                    </a:lnTo>
                    <a:lnTo>
                      <a:pt x="116" y="5"/>
                    </a:lnTo>
                    <a:lnTo>
                      <a:pt x="109" y="2"/>
                    </a:lnTo>
                    <a:lnTo>
                      <a:pt x="107" y="2"/>
                    </a:lnTo>
                    <a:lnTo>
                      <a:pt x="103" y="2"/>
                    </a:lnTo>
                    <a:lnTo>
                      <a:pt x="101" y="2"/>
                    </a:lnTo>
                    <a:lnTo>
                      <a:pt x="97" y="5"/>
                    </a:lnTo>
                    <a:lnTo>
                      <a:pt x="95" y="8"/>
                    </a:lnTo>
                    <a:lnTo>
                      <a:pt x="89" y="5"/>
                    </a:lnTo>
                    <a:lnTo>
                      <a:pt x="85" y="2"/>
                    </a:lnTo>
                    <a:lnTo>
                      <a:pt x="78" y="0"/>
                    </a:lnTo>
                    <a:lnTo>
                      <a:pt x="75" y="1"/>
                    </a:lnTo>
                    <a:lnTo>
                      <a:pt x="72" y="2"/>
                    </a:lnTo>
                    <a:lnTo>
                      <a:pt x="68" y="5"/>
                    </a:lnTo>
                    <a:lnTo>
                      <a:pt x="63" y="11"/>
                    </a:lnTo>
                    <a:lnTo>
                      <a:pt x="59" y="8"/>
                    </a:lnTo>
                    <a:lnTo>
                      <a:pt x="55" y="5"/>
                    </a:lnTo>
                    <a:lnTo>
                      <a:pt x="50" y="2"/>
                    </a:lnTo>
                    <a:lnTo>
                      <a:pt x="46" y="2"/>
                    </a:lnTo>
                    <a:lnTo>
                      <a:pt x="42" y="2"/>
                    </a:lnTo>
                    <a:lnTo>
                      <a:pt x="37" y="2"/>
                    </a:lnTo>
                    <a:lnTo>
                      <a:pt x="33" y="5"/>
                    </a:lnTo>
                    <a:lnTo>
                      <a:pt x="30" y="8"/>
                    </a:lnTo>
                    <a:lnTo>
                      <a:pt x="25" y="5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9" y="1"/>
                    </a:lnTo>
                    <a:lnTo>
                      <a:pt x="8" y="4"/>
                    </a:lnTo>
                    <a:lnTo>
                      <a:pt x="7" y="10"/>
                    </a:lnTo>
                    <a:lnTo>
                      <a:pt x="6" y="17"/>
                    </a:lnTo>
                    <a:lnTo>
                      <a:pt x="3" y="19"/>
                    </a:lnTo>
                    <a:lnTo>
                      <a:pt x="1" y="21"/>
                    </a:lnTo>
                    <a:lnTo>
                      <a:pt x="0" y="26"/>
                    </a:lnTo>
                    <a:lnTo>
                      <a:pt x="0" y="45"/>
                    </a:lnTo>
                    <a:lnTo>
                      <a:pt x="1" y="51"/>
                    </a:lnTo>
                    <a:lnTo>
                      <a:pt x="2" y="52"/>
                    </a:lnTo>
                    <a:lnTo>
                      <a:pt x="6" y="54"/>
                    </a:lnTo>
                    <a:lnTo>
                      <a:pt x="8" y="52"/>
                    </a:lnTo>
                    <a:lnTo>
                      <a:pt x="10" y="55"/>
                    </a:lnTo>
                    <a:lnTo>
                      <a:pt x="14" y="57"/>
                    </a:lnTo>
                    <a:lnTo>
                      <a:pt x="19" y="58"/>
                    </a:lnTo>
                    <a:lnTo>
                      <a:pt x="24" y="60"/>
                    </a:lnTo>
                    <a:lnTo>
                      <a:pt x="28" y="60"/>
                    </a:lnTo>
                    <a:lnTo>
                      <a:pt x="33" y="60"/>
                    </a:lnTo>
                    <a:lnTo>
                      <a:pt x="38" y="57"/>
                    </a:lnTo>
                    <a:lnTo>
                      <a:pt x="42" y="54"/>
                    </a:lnTo>
                    <a:lnTo>
                      <a:pt x="45" y="57"/>
                    </a:lnTo>
                    <a:lnTo>
                      <a:pt x="50" y="60"/>
                    </a:lnTo>
                    <a:lnTo>
                      <a:pt x="55" y="60"/>
                    </a:lnTo>
                    <a:lnTo>
                      <a:pt x="60" y="60"/>
                    </a:lnTo>
                    <a:lnTo>
                      <a:pt x="65" y="57"/>
                    </a:lnTo>
                    <a:lnTo>
                      <a:pt x="68" y="55"/>
                    </a:lnTo>
                    <a:lnTo>
                      <a:pt x="73" y="52"/>
                    </a:lnTo>
                    <a:lnTo>
                      <a:pt x="78" y="48"/>
                    </a:lnTo>
                    <a:lnTo>
                      <a:pt x="81" y="52"/>
                    </a:lnTo>
                    <a:lnTo>
                      <a:pt x="85" y="54"/>
                    </a:lnTo>
                    <a:lnTo>
                      <a:pt x="90" y="54"/>
                    </a:lnTo>
                    <a:lnTo>
                      <a:pt x="95" y="54"/>
                    </a:lnTo>
                    <a:lnTo>
                      <a:pt x="98" y="51"/>
                    </a:lnTo>
                    <a:lnTo>
                      <a:pt x="103" y="48"/>
                    </a:lnTo>
                    <a:lnTo>
                      <a:pt x="107" y="45"/>
                    </a:lnTo>
                    <a:lnTo>
                      <a:pt x="110" y="42"/>
                    </a:lnTo>
                    <a:lnTo>
                      <a:pt x="113" y="45"/>
                    </a:lnTo>
                    <a:lnTo>
                      <a:pt x="116" y="48"/>
                    </a:lnTo>
                    <a:lnTo>
                      <a:pt x="120" y="49"/>
                    </a:lnTo>
                    <a:lnTo>
                      <a:pt x="124" y="51"/>
                    </a:lnTo>
                    <a:lnTo>
                      <a:pt x="128" y="51"/>
                    </a:lnTo>
                    <a:lnTo>
                      <a:pt x="133" y="51"/>
                    </a:lnTo>
                    <a:lnTo>
                      <a:pt x="137" y="48"/>
                    </a:lnTo>
                    <a:lnTo>
                      <a:pt x="140" y="43"/>
                    </a:lnTo>
                    <a:lnTo>
                      <a:pt x="145" y="46"/>
                    </a:lnTo>
                    <a:lnTo>
                      <a:pt x="151" y="48"/>
                    </a:lnTo>
                    <a:lnTo>
                      <a:pt x="156" y="51"/>
                    </a:lnTo>
                    <a:lnTo>
                      <a:pt x="162" y="52"/>
                    </a:lnTo>
                    <a:lnTo>
                      <a:pt x="167" y="52"/>
                    </a:lnTo>
                    <a:lnTo>
                      <a:pt x="172" y="51"/>
                    </a:lnTo>
                    <a:lnTo>
                      <a:pt x="177" y="48"/>
                    </a:lnTo>
                    <a:lnTo>
                      <a:pt x="180" y="45"/>
                    </a:lnTo>
                    <a:lnTo>
                      <a:pt x="184" y="45"/>
                    </a:lnTo>
                    <a:lnTo>
                      <a:pt x="187" y="48"/>
                    </a:lnTo>
                    <a:lnTo>
                      <a:pt x="190" y="48"/>
                    </a:lnTo>
                    <a:lnTo>
                      <a:pt x="192" y="51"/>
                    </a:lnTo>
                    <a:lnTo>
                      <a:pt x="195" y="51"/>
                    </a:lnTo>
                    <a:lnTo>
                      <a:pt x="197" y="51"/>
                    </a:lnTo>
                    <a:lnTo>
                      <a:pt x="200" y="49"/>
                    </a:lnTo>
                    <a:lnTo>
                      <a:pt x="203" y="45"/>
                    </a:lnTo>
                    <a:lnTo>
                      <a:pt x="207" y="49"/>
                    </a:lnTo>
                    <a:lnTo>
                      <a:pt x="210" y="52"/>
                    </a:lnTo>
                    <a:lnTo>
                      <a:pt x="215" y="54"/>
                    </a:lnTo>
                    <a:lnTo>
                      <a:pt x="221" y="54"/>
                    </a:lnTo>
                    <a:lnTo>
                      <a:pt x="226" y="52"/>
                    </a:lnTo>
                    <a:lnTo>
                      <a:pt x="232" y="51"/>
                    </a:lnTo>
                    <a:lnTo>
                      <a:pt x="236" y="48"/>
                    </a:lnTo>
                    <a:lnTo>
                      <a:pt x="239" y="48"/>
                    </a:lnTo>
                    <a:lnTo>
                      <a:pt x="245" y="48"/>
                    </a:lnTo>
                    <a:lnTo>
                      <a:pt x="253" y="51"/>
                    </a:lnTo>
                    <a:lnTo>
                      <a:pt x="259" y="51"/>
                    </a:lnTo>
                    <a:lnTo>
                      <a:pt x="263" y="51"/>
                    </a:lnTo>
                    <a:lnTo>
                      <a:pt x="268" y="49"/>
                    </a:lnTo>
                    <a:lnTo>
                      <a:pt x="273" y="48"/>
                    </a:lnTo>
                    <a:lnTo>
                      <a:pt x="278" y="48"/>
                    </a:lnTo>
                    <a:lnTo>
                      <a:pt x="284" y="48"/>
                    </a:lnTo>
                    <a:lnTo>
                      <a:pt x="289" y="48"/>
                    </a:lnTo>
                    <a:lnTo>
                      <a:pt x="291" y="45"/>
                    </a:lnTo>
                    <a:lnTo>
                      <a:pt x="294" y="40"/>
                    </a:lnTo>
                    <a:lnTo>
                      <a:pt x="294" y="38"/>
                    </a:lnTo>
                    <a:lnTo>
                      <a:pt x="292" y="32"/>
                    </a:lnTo>
                    <a:lnTo>
                      <a:pt x="290" y="27"/>
                    </a:lnTo>
                    <a:lnTo>
                      <a:pt x="286" y="24"/>
                    </a:lnTo>
                    <a:lnTo>
                      <a:pt x="283" y="24"/>
                    </a:lnTo>
                  </a:path>
                </a:pathLst>
              </a:custGeom>
              <a:solidFill>
                <a:srgbClr val="025602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74" name="Freeform 126"/>
              <p:cNvSpPr>
                <a:spLocks/>
              </p:cNvSpPr>
              <p:nvPr/>
            </p:nvSpPr>
            <p:spPr bwMode="auto">
              <a:xfrm>
                <a:off x="1162" y="2730"/>
                <a:ext cx="229" cy="52"/>
              </a:xfrm>
              <a:custGeom>
                <a:avLst/>
                <a:gdLst/>
                <a:ahLst/>
                <a:cxnLst>
                  <a:cxn ang="0">
                    <a:pos x="208" y="5"/>
                  </a:cxn>
                  <a:cxn ang="0">
                    <a:pos x="201" y="10"/>
                  </a:cxn>
                  <a:cxn ang="0">
                    <a:pos x="193" y="5"/>
                  </a:cxn>
                  <a:cxn ang="0">
                    <a:pos x="183" y="7"/>
                  </a:cxn>
                  <a:cxn ang="0">
                    <a:pos x="176" y="14"/>
                  </a:cxn>
                  <a:cxn ang="0">
                    <a:pos x="160" y="5"/>
                  </a:cxn>
                  <a:cxn ang="0">
                    <a:pos x="144" y="2"/>
                  </a:cxn>
                  <a:cxn ang="0">
                    <a:pos x="133" y="10"/>
                  </a:cxn>
                  <a:cxn ang="0">
                    <a:pos x="126" y="4"/>
                  </a:cxn>
                  <a:cxn ang="0">
                    <a:pos x="117" y="2"/>
                  </a:cxn>
                  <a:cxn ang="0">
                    <a:pos x="108" y="0"/>
                  </a:cxn>
                  <a:cxn ang="0">
                    <a:pos x="98" y="2"/>
                  </a:cxn>
                  <a:cxn ang="0">
                    <a:pos x="91" y="4"/>
                  </a:cxn>
                  <a:cxn ang="0">
                    <a:pos x="83" y="0"/>
                  </a:cxn>
                  <a:cxn ang="0">
                    <a:pos x="76" y="5"/>
                  </a:cxn>
                  <a:cxn ang="0">
                    <a:pos x="62" y="0"/>
                  </a:cxn>
                  <a:cxn ang="0">
                    <a:pos x="55" y="4"/>
                  </a:cxn>
                  <a:cxn ang="0">
                    <a:pos x="44" y="4"/>
                  </a:cxn>
                  <a:cxn ang="0">
                    <a:pos x="34" y="2"/>
                  </a:cxn>
                  <a:cxn ang="0">
                    <a:pos x="26" y="8"/>
                  </a:cxn>
                  <a:cxn ang="0">
                    <a:pos x="15" y="1"/>
                  </a:cxn>
                  <a:cxn ang="0">
                    <a:pos x="8" y="5"/>
                  </a:cxn>
                  <a:cxn ang="0">
                    <a:pos x="6" y="17"/>
                  </a:cxn>
                  <a:cxn ang="0">
                    <a:pos x="2" y="26"/>
                  </a:cxn>
                  <a:cxn ang="0">
                    <a:pos x="0" y="40"/>
                  </a:cxn>
                  <a:cxn ang="0">
                    <a:pos x="6" y="48"/>
                  </a:cxn>
                  <a:cxn ang="0">
                    <a:pos x="13" y="48"/>
                  </a:cxn>
                  <a:cxn ang="0">
                    <a:pos x="25" y="51"/>
                  </a:cxn>
                  <a:cxn ang="0">
                    <a:pos x="34" y="45"/>
                  </a:cxn>
                  <a:cxn ang="0">
                    <a:pos x="44" y="49"/>
                  </a:cxn>
                  <a:cxn ang="0">
                    <a:pos x="56" y="45"/>
                  </a:cxn>
                  <a:cxn ang="0">
                    <a:pos x="66" y="42"/>
                  </a:cxn>
                  <a:cxn ang="0">
                    <a:pos x="74" y="43"/>
                  </a:cxn>
                  <a:cxn ang="0">
                    <a:pos x="85" y="37"/>
                  </a:cxn>
                  <a:cxn ang="0">
                    <a:pos x="92" y="37"/>
                  </a:cxn>
                  <a:cxn ang="0">
                    <a:pos x="102" y="39"/>
                  </a:cxn>
                  <a:cxn ang="0">
                    <a:pos x="110" y="34"/>
                  </a:cxn>
                  <a:cxn ang="0">
                    <a:pos x="124" y="39"/>
                  </a:cxn>
                  <a:cxn ang="0">
                    <a:pos x="135" y="39"/>
                  </a:cxn>
                  <a:cxn ang="0">
                    <a:pos x="144" y="34"/>
                  </a:cxn>
                  <a:cxn ang="0">
                    <a:pos x="150" y="39"/>
                  </a:cxn>
                  <a:cxn ang="0">
                    <a:pos x="156" y="37"/>
                  </a:cxn>
                  <a:cxn ang="0">
                    <a:pos x="165" y="39"/>
                  </a:cxn>
                  <a:cxn ang="0">
                    <a:pos x="177" y="39"/>
                  </a:cxn>
                  <a:cxn ang="0">
                    <a:pos x="186" y="34"/>
                  </a:cxn>
                  <a:cxn ang="0">
                    <a:pos x="201" y="36"/>
                  </a:cxn>
                  <a:cxn ang="0">
                    <a:pos x="212" y="34"/>
                  </a:cxn>
                  <a:cxn ang="0">
                    <a:pos x="224" y="33"/>
                  </a:cxn>
                  <a:cxn ang="0">
                    <a:pos x="228" y="23"/>
                  </a:cxn>
                  <a:cxn ang="0">
                    <a:pos x="223" y="16"/>
                  </a:cxn>
                </a:cxnLst>
                <a:rect l="0" t="0" r="r" b="b"/>
                <a:pathLst>
                  <a:path w="229" h="52">
                    <a:moveTo>
                      <a:pt x="220" y="14"/>
                    </a:moveTo>
                    <a:lnTo>
                      <a:pt x="213" y="8"/>
                    </a:lnTo>
                    <a:lnTo>
                      <a:pt x="208" y="5"/>
                    </a:lnTo>
                    <a:lnTo>
                      <a:pt x="207" y="5"/>
                    </a:lnTo>
                    <a:lnTo>
                      <a:pt x="205" y="7"/>
                    </a:lnTo>
                    <a:lnTo>
                      <a:pt x="201" y="10"/>
                    </a:lnTo>
                    <a:lnTo>
                      <a:pt x="197" y="10"/>
                    </a:lnTo>
                    <a:lnTo>
                      <a:pt x="195" y="7"/>
                    </a:lnTo>
                    <a:lnTo>
                      <a:pt x="193" y="5"/>
                    </a:lnTo>
                    <a:lnTo>
                      <a:pt x="189" y="5"/>
                    </a:lnTo>
                    <a:lnTo>
                      <a:pt x="185" y="5"/>
                    </a:lnTo>
                    <a:lnTo>
                      <a:pt x="183" y="7"/>
                    </a:lnTo>
                    <a:lnTo>
                      <a:pt x="179" y="8"/>
                    </a:lnTo>
                    <a:lnTo>
                      <a:pt x="177" y="11"/>
                    </a:lnTo>
                    <a:lnTo>
                      <a:pt x="176" y="14"/>
                    </a:lnTo>
                    <a:lnTo>
                      <a:pt x="170" y="11"/>
                    </a:lnTo>
                    <a:lnTo>
                      <a:pt x="165" y="8"/>
                    </a:lnTo>
                    <a:lnTo>
                      <a:pt x="160" y="5"/>
                    </a:lnTo>
                    <a:lnTo>
                      <a:pt x="154" y="2"/>
                    </a:lnTo>
                    <a:lnTo>
                      <a:pt x="149" y="2"/>
                    </a:lnTo>
                    <a:lnTo>
                      <a:pt x="144" y="2"/>
                    </a:lnTo>
                    <a:lnTo>
                      <a:pt x="139" y="5"/>
                    </a:lnTo>
                    <a:lnTo>
                      <a:pt x="136" y="13"/>
                    </a:lnTo>
                    <a:lnTo>
                      <a:pt x="133" y="10"/>
                    </a:lnTo>
                    <a:lnTo>
                      <a:pt x="131" y="8"/>
                    </a:lnTo>
                    <a:lnTo>
                      <a:pt x="129" y="5"/>
                    </a:lnTo>
                    <a:lnTo>
                      <a:pt x="126" y="4"/>
                    </a:lnTo>
                    <a:lnTo>
                      <a:pt x="121" y="4"/>
                    </a:lnTo>
                    <a:lnTo>
                      <a:pt x="119" y="4"/>
                    </a:lnTo>
                    <a:lnTo>
                      <a:pt x="117" y="2"/>
                    </a:lnTo>
                    <a:lnTo>
                      <a:pt x="114" y="1"/>
                    </a:lnTo>
                    <a:lnTo>
                      <a:pt x="112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2" y="2"/>
                    </a:lnTo>
                    <a:lnTo>
                      <a:pt x="98" y="2"/>
                    </a:lnTo>
                    <a:lnTo>
                      <a:pt x="96" y="4"/>
                    </a:lnTo>
                    <a:lnTo>
                      <a:pt x="94" y="5"/>
                    </a:lnTo>
                    <a:lnTo>
                      <a:pt x="91" y="4"/>
                    </a:lnTo>
                    <a:lnTo>
                      <a:pt x="86" y="2"/>
                    </a:lnTo>
                    <a:lnTo>
                      <a:pt x="84" y="0"/>
                    </a:lnTo>
                    <a:lnTo>
                      <a:pt x="83" y="0"/>
                    </a:lnTo>
                    <a:lnTo>
                      <a:pt x="79" y="1"/>
                    </a:lnTo>
                    <a:lnTo>
                      <a:pt x="78" y="2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8" y="1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1" y="8"/>
                    </a:lnTo>
                    <a:lnTo>
                      <a:pt x="48" y="5"/>
                    </a:lnTo>
                    <a:lnTo>
                      <a:pt x="44" y="4"/>
                    </a:lnTo>
                    <a:lnTo>
                      <a:pt x="41" y="2"/>
                    </a:lnTo>
                    <a:lnTo>
                      <a:pt x="37" y="2"/>
                    </a:lnTo>
                    <a:lnTo>
                      <a:pt x="34" y="2"/>
                    </a:lnTo>
                    <a:lnTo>
                      <a:pt x="31" y="2"/>
                    </a:lnTo>
                    <a:lnTo>
                      <a:pt x="28" y="5"/>
                    </a:lnTo>
                    <a:lnTo>
                      <a:pt x="26" y="8"/>
                    </a:lnTo>
                    <a:lnTo>
                      <a:pt x="21" y="5"/>
                    </a:lnTo>
                    <a:lnTo>
                      <a:pt x="18" y="2"/>
                    </a:lnTo>
                    <a:lnTo>
                      <a:pt x="15" y="1"/>
                    </a:lnTo>
                    <a:lnTo>
                      <a:pt x="12" y="1"/>
                    </a:lnTo>
                    <a:lnTo>
                      <a:pt x="10" y="2"/>
                    </a:lnTo>
                    <a:lnTo>
                      <a:pt x="8" y="5"/>
                    </a:lnTo>
                    <a:lnTo>
                      <a:pt x="8" y="10"/>
                    </a:lnTo>
                    <a:lnTo>
                      <a:pt x="7" y="16"/>
                    </a:lnTo>
                    <a:lnTo>
                      <a:pt x="6" y="17"/>
                    </a:lnTo>
                    <a:lnTo>
                      <a:pt x="3" y="18"/>
                    </a:lnTo>
                    <a:lnTo>
                      <a:pt x="2" y="23"/>
                    </a:lnTo>
                    <a:lnTo>
                      <a:pt x="2" y="26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0" y="40"/>
                    </a:lnTo>
                    <a:lnTo>
                      <a:pt x="1" y="43"/>
                    </a:lnTo>
                    <a:lnTo>
                      <a:pt x="2" y="48"/>
                    </a:lnTo>
                    <a:lnTo>
                      <a:pt x="6" y="48"/>
                    </a:lnTo>
                    <a:lnTo>
                      <a:pt x="8" y="45"/>
                    </a:lnTo>
                    <a:lnTo>
                      <a:pt x="10" y="46"/>
                    </a:lnTo>
                    <a:lnTo>
                      <a:pt x="13" y="48"/>
                    </a:lnTo>
                    <a:lnTo>
                      <a:pt x="16" y="49"/>
                    </a:lnTo>
                    <a:lnTo>
                      <a:pt x="20" y="51"/>
                    </a:lnTo>
                    <a:lnTo>
                      <a:pt x="25" y="51"/>
                    </a:lnTo>
                    <a:lnTo>
                      <a:pt x="28" y="51"/>
                    </a:lnTo>
                    <a:lnTo>
                      <a:pt x="31" y="48"/>
                    </a:lnTo>
                    <a:lnTo>
                      <a:pt x="34" y="45"/>
                    </a:lnTo>
                    <a:lnTo>
                      <a:pt x="37" y="48"/>
                    </a:lnTo>
                    <a:lnTo>
                      <a:pt x="41" y="49"/>
                    </a:lnTo>
                    <a:lnTo>
                      <a:pt x="44" y="49"/>
                    </a:lnTo>
                    <a:lnTo>
                      <a:pt x="48" y="49"/>
                    </a:lnTo>
                    <a:lnTo>
                      <a:pt x="53" y="48"/>
                    </a:lnTo>
                    <a:lnTo>
                      <a:pt x="56" y="45"/>
                    </a:lnTo>
                    <a:lnTo>
                      <a:pt x="60" y="42"/>
                    </a:lnTo>
                    <a:lnTo>
                      <a:pt x="62" y="39"/>
                    </a:lnTo>
                    <a:lnTo>
                      <a:pt x="66" y="42"/>
                    </a:lnTo>
                    <a:lnTo>
                      <a:pt x="68" y="43"/>
                    </a:lnTo>
                    <a:lnTo>
                      <a:pt x="72" y="43"/>
                    </a:lnTo>
                    <a:lnTo>
                      <a:pt x="74" y="43"/>
                    </a:lnTo>
                    <a:lnTo>
                      <a:pt x="79" y="40"/>
                    </a:lnTo>
                    <a:lnTo>
                      <a:pt x="83" y="39"/>
                    </a:lnTo>
                    <a:lnTo>
                      <a:pt x="85" y="37"/>
                    </a:lnTo>
                    <a:lnTo>
                      <a:pt x="88" y="34"/>
                    </a:lnTo>
                    <a:lnTo>
                      <a:pt x="89" y="36"/>
                    </a:lnTo>
                    <a:lnTo>
                      <a:pt x="92" y="37"/>
                    </a:lnTo>
                    <a:lnTo>
                      <a:pt x="95" y="39"/>
                    </a:lnTo>
                    <a:lnTo>
                      <a:pt x="98" y="39"/>
                    </a:lnTo>
                    <a:lnTo>
                      <a:pt x="102" y="39"/>
                    </a:lnTo>
                    <a:lnTo>
                      <a:pt x="106" y="39"/>
                    </a:lnTo>
                    <a:lnTo>
                      <a:pt x="108" y="37"/>
                    </a:lnTo>
                    <a:lnTo>
                      <a:pt x="110" y="34"/>
                    </a:lnTo>
                    <a:lnTo>
                      <a:pt x="115" y="36"/>
                    </a:lnTo>
                    <a:lnTo>
                      <a:pt x="119" y="37"/>
                    </a:lnTo>
                    <a:lnTo>
                      <a:pt x="124" y="39"/>
                    </a:lnTo>
                    <a:lnTo>
                      <a:pt x="127" y="39"/>
                    </a:lnTo>
                    <a:lnTo>
                      <a:pt x="131" y="39"/>
                    </a:lnTo>
                    <a:lnTo>
                      <a:pt x="135" y="39"/>
                    </a:lnTo>
                    <a:lnTo>
                      <a:pt x="138" y="37"/>
                    </a:lnTo>
                    <a:lnTo>
                      <a:pt x="141" y="34"/>
                    </a:lnTo>
                    <a:lnTo>
                      <a:pt x="144" y="34"/>
                    </a:lnTo>
                    <a:lnTo>
                      <a:pt x="147" y="36"/>
                    </a:lnTo>
                    <a:lnTo>
                      <a:pt x="149" y="37"/>
                    </a:lnTo>
                    <a:lnTo>
                      <a:pt x="150" y="39"/>
                    </a:lnTo>
                    <a:lnTo>
                      <a:pt x="153" y="39"/>
                    </a:lnTo>
                    <a:lnTo>
                      <a:pt x="154" y="39"/>
                    </a:lnTo>
                    <a:lnTo>
                      <a:pt x="156" y="37"/>
                    </a:lnTo>
                    <a:lnTo>
                      <a:pt x="159" y="34"/>
                    </a:lnTo>
                    <a:lnTo>
                      <a:pt x="161" y="37"/>
                    </a:lnTo>
                    <a:lnTo>
                      <a:pt x="165" y="39"/>
                    </a:lnTo>
                    <a:lnTo>
                      <a:pt x="168" y="39"/>
                    </a:lnTo>
                    <a:lnTo>
                      <a:pt x="173" y="39"/>
                    </a:lnTo>
                    <a:lnTo>
                      <a:pt x="177" y="39"/>
                    </a:lnTo>
                    <a:lnTo>
                      <a:pt x="180" y="37"/>
                    </a:lnTo>
                    <a:lnTo>
                      <a:pt x="184" y="36"/>
                    </a:lnTo>
                    <a:lnTo>
                      <a:pt x="186" y="34"/>
                    </a:lnTo>
                    <a:lnTo>
                      <a:pt x="193" y="36"/>
                    </a:lnTo>
                    <a:lnTo>
                      <a:pt x="196" y="36"/>
                    </a:lnTo>
                    <a:lnTo>
                      <a:pt x="201" y="36"/>
                    </a:lnTo>
                    <a:lnTo>
                      <a:pt x="205" y="36"/>
                    </a:lnTo>
                    <a:lnTo>
                      <a:pt x="208" y="36"/>
                    </a:lnTo>
                    <a:lnTo>
                      <a:pt x="212" y="34"/>
                    </a:lnTo>
                    <a:lnTo>
                      <a:pt x="217" y="34"/>
                    </a:lnTo>
                    <a:lnTo>
                      <a:pt x="220" y="34"/>
                    </a:lnTo>
                    <a:lnTo>
                      <a:pt x="224" y="33"/>
                    </a:lnTo>
                    <a:lnTo>
                      <a:pt x="226" y="32"/>
                    </a:lnTo>
                    <a:lnTo>
                      <a:pt x="228" y="27"/>
                    </a:lnTo>
                    <a:lnTo>
                      <a:pt x="228" y="23"/>
                    </a:lnTo>
                    <a:lnTo>
                      <a:pt x="228" y="21"/>
                    </a:lnTo>
                    <a:lnTo>
                      <a:pt x="226" y="17"/>
                    </a:lnTo>
                    <a:lnTo>
                      <a:pt x="223" y="16"/>
                    </a:lnTo>
                    <a:lnTo>
                      <a:pt x="220" y="14"/>
                    </a:lnTo>
                  </a:path>
                </a:pathLst>
              </a:custGeom>
              <a:solidFill>
                <a:srgbClr val="025602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75" name="Freeform 127"/>
              <p:cNvSpPr>
                <a:spLocks/>
              </p:cNvSpPr>
              <p:nvPr/>
            </p:nvSpPr>
            <p:spPr bwMode="auto">
              <a:xfrm>
                <a:off x="897" y="2725"/>
                <a:ext cx="300" cy="70"/>
              </a:xfrm>
              <a:custGeom>
                <a:avLst/>
                <a:gdLst/>
                <a:ahLst/>
                <a:cxnLst>
                  <a:cxn ang="0">
                    <a:pos x="273" y="8"/>
                  </a:cxn>
                  <a:cxn ang="0">
                    <a:pos x="266" y="11"/>
                  </a:cxn>
                  <a:cxn ang="0">
                    <a:pos x="254" y="10"/>
                  </a:cxn>
                  <a:cxn ang="0">
                    <a:pos x="243" y="7"/>
                  </a:cxn>
                  <a:cxn ang="0">
                    <a:pos x="232" y="14"/>
                  </a:cxn>
                  <a:cxn ang="0">
                    <a:pos x="215" y="11"/>
                  </a:cxn>
                  <a:cxn ang="0">
                    <a:pos x="195" y="2"/>
                  </a:cxn>
                  <a:cxn ang="0">
                    <a:pos x="178" y="19"/>
                  </a:cxn>
                  <a:cxn ang="0">
                    <a:pos x="169" y="8"/>
                  </a:cxn>
                  <a:cxn ang="0">
                    <a:pos x="156" y="5"/>
                  </a:cxn>
                  <a:cxn ang="0">
                    <a:pos x="147" y="1"/>
                  </a:cxn>
                  <a:cxn ang="0">
                    <a:pos x="133" y="2"/>
                  </a:cxn>
                  <a:cxn ang="0">
                    <a:pos x="122" y="7"/>
                  </a:cxn>
                  <a:cxn ang="0">
                    <a:pos x="110" y="1"/>
                  </a:cxn>
                  <a:cxn ang="0">
                    <a:pos x="101" y="4"/>
                  </a:cxn>
                  <a:cxn ang="0">
                    <a:pos x="90" y="2"/>
                  </a:cxn>
                  <a:cxn ang="0">
                    <a:pos x="75" y="2"/>
                  </a:cxn>
                  <a:cxn ang="0">
                    <a:pos x="63" y="8"/>
                  </a:cxn>
                  <a:cxn ang="0">
                    <a:pos x="49" y="4"/>
                  </a:cxn>
                  <a:cxn ang="0">
                    <a:pos x="37" y="7"/>
                  </a:cxn>
                  <a:cxn ang="0">
                    <a:pos x="24" y="4"/>
                  </a:cxn>
                  <a:cxn ang="0">
                    <a:pos x="13" y="4"/>
                  </a:cxn>
                  <a:cxn ang="0">
                    <a:pos x="9" y="22"/>
                  </a:cxn>
                  <a:cxn ang="0">
                    <a:pos x="3" y="30"/>
                  </a:cxn>
                  <a:cxn ang="0">
                    <a:pos x="0" y="48"/>
                  </a:cxn>
                  <a:cxn ang="0">
                    <a:pos x="3" y="63"/>
                  </a:cxn>
                  <a:cxn ang="0">
                    <a:pos x="14" y="63"/>
                  </a:cxn>
                  <a:cxn ang="0">
                    <a:pos x="27" y="69"/>
                  </a:cxn>
                  <a:cxn ang="0">
                    <a:pos x="42" y="64"/>
                  </a:cxn>
                  <a:cxn ang="0">
                    <a:pos x="54" y="66"/>
                  </a:cxn>
                  <a:cxn ang="0">
                    <a:pos x="68" y="63"/>
                  </a:cxn>
                  <a:cxn ang="0">
                    <a:pos x="81" y="52"/>
                  </a:cxn>
                  <a:cxn ang="0">
                    <a:pos x="94" y="58"/>
                  </a:cxn>
                  <a:cxn ang="0">
                    <a:pos x="107" y="52"/>
                  </a:cxn>
                  <a:cxn ang="0">
                    <a:pos x="118" y="48"/>
                  </a:cxn>
                  <a:cxn ang="0">
                    <a:pos x="129" y="54"/>
                  </a:cxn>
                  <a:cxn ang="0">
                    <a:pos x="142" y="49"/>
                  </a:cxn>
                  <a:cxn ang="0">
                    <a:pos x="156" y="51"/>
                  </a:cxn>
                  <a:cxn ang="0">
                    <a:pos x="171" y="52"/>
                  </a:cxn>
                  <a:cxn ang="0">
                    <a:pos x="185" y="46"/>
                  </a:cxn>
                  <a:cxn ang="0">
                    <a:pos x="195" y="49"/>
                  </a:cxn>
                  <a:cxn ang="0">
                    <a:pos x="202" y="52"/>
                  </a:cxn>
                  <a:cxn ang="0">
                    <a:pos x="210" y="49"/>
                  </a:cxn>
                  <a:cxn ang="0">
                    <a:pos x="226" y="54"/>
                  </a:cxn>
                  <a:cxn ang="0">
                    <a:pos x="242" y="48"/>
                  </a:cxn>
                  <a:cxn ang="0">
                    <a:pos x="262" y="48"/>
                  </a:cxn>
                  <a:cxn ang="0">
                    <a:pos x="278" y="46"/>
                  </a:cxn>
                  <a:cxn ang="0">
                    <a:pos x="294" y="44"/>
                  </a:cxn>
                  <a:cxn ang="0">
                    <a:pos x="299" y="33"/>
                  </a:cxn>
                  <a:cxn ang="0">
                    <a:pos x="292" y="20"/>
                  </a:cxn>
                </a:cxnLst>
                <a:rect l="0" t="0" r="r" b="b"/>
                <a:pathLst>
                  <a:path w="300" h="70">
                    <a:moveTo>
                      <a:pt x="288" y="19"/>
                    </a:moveTo>
                    <a:lnTo>
                      <a:pt x="278" y="13"/>
                    </a:lnTo>
                    <a:lnTo>
                      <a:pt x="273" y="8"/>
                    </a:lnTo>
                    <a:lnTo>
                      <a:pt x="271" y="7"/>
                    </a:lnTo>
                    <a:lnTo>
                      <a:pt x="268" y="7"/>
                    </a:lnTo>
                    <a:lnTo>
                      <a:pt x="266" y="11"/>
                    </a:lnTo>
                    <a:lnTo>
                      <a:pt x="262" y="14"/>
                    </a:lnTo>
                    <a:lnTo>
                      <a:pt x="258" y="14"/>
                    </a:lnTo>
                    <a:lnTo>
                      <a:pt x="254" y="10"/>
                    </a:lnTo>
                    <a:lnTo>
                      <a:pt x="251" y="7"/>
                    </a:lnTo>
                    <a:lnTo>
                      <a:pt x="248" y="7"/>
                    </a:lnTo>
                    <a:lnTo>
                      <a:pt x="243" y="7"/>
                    </a:lnTo>
                    <a:lnTo>
                      <a:pt x="239" y="10"/>
                    </a:lnTo>
                    <a:lnTo>
                      <a:pt x="235" y="13"/>
                    </a:lnTo>
                    <a:lnTo>
                      <a:pt x="232" y="14"/>
                    </a:lnTo>
                    <a:lnTo>
                      <a:pt x="229" y="20"/>
                    </a:lnTo>
                    <a:lnTo>
                      <a:pt x="223" y="16"/>
                    </a:lnTo>
                    <a:lnTo>
                      <a:pt x="215" y="11"/>
                    </a:lnTo>
                    <a:lnTo>
                      <a:pt x="208" y="7"/>
                    </a:lnTo>
                    <a:lnTo>
                      <a:pt x="202" y="4"/>
                    </a:lnTo>
                    <a:lnTo>
                      <a:pt x="195" y="2"/>
                    </a:lnTo>
                    <a:lnTo>
                      <a:pt x="189" y="4"/>
                    </a:lnTo>
                    <a:lnTo>
                      <a:pt x="184" y="8"/>
                    </a:lnTo>
                    <a:lnTo>
                      <a:pt x="178" y="19"/>
                    </a:lnTo>
                    <a:lnTo>
                      <a:pt x="174" y="14"/>
                    </a:lnTo>
                    <a:lnTo>
                      <a:pt x="172" y="10"/>
                    </a:lnTo>
                    <a:lnTo>
                      <a:pt x="169" y="8"/>
                    </a:lnTo>
                    <a:lnTo>
                      <a:pt x="166" y="7"/>
                    </a:lnTo>
                    <a:lnTo>
                      <a:pt x="160" y="5"/>
                    </a:lnTo>
                    <a:lnTo>
                      <a:pt x="156" y="5"/>
                    </a:lnTo>
                    <a:lnTo>
                      <a:pt x="153" y="5"/>
                    </a:lnTo>
                    <a:lnTo>
                      <a:pt x="150" y="2"/>
                    </a:lnTo>
                    <a:lnTo>
                      <a:pt x="147" y="1"/>
                    </a:lnTo>
                    <a:lnTo>
                      <a:pt x="142" y="1"/>
                    </a:lnTo>
                    <a:lnTo>
                      <a:pt x="138" y="1"/>
                    </a:lnTo>
                    <a:lnTo>
                      <a:pt x="133" y="2"/>
                    </a:lnTo>
                    <a:lnTo>
                      <a:pt x="130" y="4"/>
                    </a:lnTo>
                    <a:lnTo>
                      <a:pt x="126" y="7"/>
                    </a:lnTo>
                    <a:lnTo>
                      <a:pt x="122" y="7"/>
                    </a:lnTo>
                    <a:lnTo>
                      <a:pt x="120" y="5"/>
                    </a:lnTo>
                    <a:lnTo>
                      <a:pt x="113" y="2"/>
                    </a:lnTo>
                    <a:lnTo>
                      <a:pt x="110" y="1"/>
                    </a:lnTo>
                    <a:lnTo>
                      <a:pt x="107" y="1"/>
                    </a:lnTo>
                    <a:lnTo>
                      <a:pt x="104" y="1"/>
                    </a:lnTo>
                    <a:lnTo>
                      <a:pt x="101" y="4"/>
                    </a:lnTo>
                    <a:lnTo>
                      <a:pt x="98" y="8"/>
                    </a:lnTo>
                    <a:lnTo>
                      <a:pt x="94" y="5"/>
                    </a:lnTo>
                    <a:lnTo>
                      <a:pt x="90" y="2"/>
                    </a:lnTo>
                    <a:lnTo>
                      <a:pt x="81" y="0"/>
                    </a:lnTo>
                    <a:lnTo>
                      <a:pt x="79" y="1"/>
                    </a:lnTo>
                    <a:lnTo>
                      <a:pt x="75" y="2"/>
                    </a:lnTo>
                    <a:lnTo>
                      <a:pt x="72" y="7"/>
                    </a:lnTo>
                    <a:lnTo>
                      <a:pt x="67" y="11"/>
                    </a:lnTo>
                    <a:lnTo>
                      <a:pt x="63" y="8"/>
                    </a:lnTo>
                    <a:lnTo>
                      <a:pt x="59" y="7"/>
                    </a:lnTo>
                    <a:lnTo>
                      <a:pt x="54" y="4"/>
                    </a:lnTo>
                    <a:lnTo>
                      <a:pt x="49" y="4"/>
                    </a:lnTo>
                    <a:lnTo>
                      <a:pt x="45" y="4"/>
                    </a:lnTo>
                    <a:lnTo>
                      <a:pt x="40" y="5"/>
                    </a:lnTo>
                    <a:lnTo>
                      <a:pt x="37" y="7"/>
                    </a:lnTo>
                    <a:lnTo>
                      <a:pt x="33" y="11"/>
                    </a:lnTo>
                    <a:lnTo>
                      <a:pt x="28" y="7"/>
                    </a:lnTo>
                    <a:lnTo>
                      <a:pt x="24" y="4"/>
                    </a:lnTo>
                    <a:lnTo>
                      <a:pt x="19" y="1"/>
                    </a:lnTo>
                    <a:lnTo>
                      <a:pt x="16" y="1"/>
                    </a:lnTo>
                    <a:lnTo>
                      <a:pt x="13" y="4"/>
                    </a:lnTo>
                    <a:lnTo>
                      <a:pt x="12" y="7"/>
                    </a:lnTo>
                    <a:lnTo>
                      <a:pt x="9" y="13"/>
                    </a:lnTo>
                    <a:lnTo>
                      <a:pt x="9" y="22"/>
                    </a:lnTo>
                    <a:lnTo>
                      <a:pt x="7" y="23"/>
                    </a:lnTo>
                    <a:lnTo>
                      <a:pt x="4" y="26"/>
                    </a:lnTo>
                    <a:lnTo>
                      <a:pt x="3" y="30"/>
                    </a:lnTo>
                    <a:lnTo>
                      <a:pt x="2" y="35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0" y="54"/>
                    </a:lnTo>
                    <a:lnTo>
                      <a:pt x="1" y="58"/>
                    </a:lnTo>
                    <a:lnTo>
                      <a:pt x="3" y="63"/>
                    </a:lnTo>
                    <a:lnTo>
                      <a:pt x="7" y="63"/>
                    </a:lnTo>
                    <a:lnTo>
                      <a:pt x="12" y="60"/>
                    </a:lnTo>
                    <a:lnTo>
                      <a:pt x="14" y="63"/>
                    </a:lnTo>
                    <a:lnTo>
                      <a:pt x="18" y="66"/>
                    </a:lnTo>
                    <a:lnTo>
                      <a:pt x="22" y="66"/>
                    </a:lnTo>
                    <a:lnTo>
                      <a:pt x="27" y="69"/>
                    </a:lnTo>
                    <a:lnTo>
                      <a:pt x="32" y="69"/>
                    </a:lnTo>
                    <a:lnTo>
                      <a:pt x="37" y="66"/>
                    </a:lnTo>
                    <a:lnTo>
                      <a:pt x="42" y="64"/>
                    </a:lnTo>
                    <a:lnTo>
                      <a:pt x="45" y="60"/>
                    </a:lnTo>
                    <a:lnTo>
                      <a:pt x="49" y="64"/>
                    </a:lnTo>
                    <a:lnTo>
                      <a:pt x="54" y="66"/>
                    </a:lnTo>
                    <a:lnTo>
                      <a:pt x="59" y="66"/>
                    </a:lnTo>
                    <a:lnTo>
                      <a:pt x="63" y="66"/>
                    </a:lnTo>
                    <a:lnTo>
                      <a:pt x="68" y="63"/>
                    </a:lnTo>
                    <a:lnTo>
                      <a:pt x="73" y="60"/>
                    </a:lnTo>
                    <a:lnTo>
                      <a:pt x="78" y="57"/>
                    </a:lnTo>
                    <a:lnTo>
                      <a:pt x="81" y="52"/>
                    </a:lnTo>
                    <a:lnTo>
                      <a:pt x="85" y="57"/>
                    </a:lnTo>
                    <a:lnTo>
                      <a:pt x="89" y="58"/>
                    </a:lnTo>
                    <a:lnTo>
                      <a:pt x="94" y="58"/>
                    </a:lnTo>
                    <a:lnTo>
                      <a:pt x="98" y="57"/>
                    </a:lnTo>
                    <a:lnTo>
                      <a:pt x="103" y="55"/>
                    </a:lnTo>
                    <a:lnTo>
                      <a:pt x="107" y="52"/>
                    </a:lnTo>
                    <a:lnTo>
                      <a:pt x="112" y="49"/>
                    </a:lnTo>
                    <a:lnTo>
                      <a:pt x="115" y="46"/>
                    </a:lnTo>
                    <a:lnTo>
                      <a:pt x="118" y="48"/>
                    </a:lnTo>
                    <a:lnTo>
                      <a:pt x="120" y="51"/>
                    </a:lnTo>
                    <a:lnTo>
                      <a:pt x="124" y="52"/>
                    </a:lnTo>
                    <a:lnTo>
                      <a:pt x="129" y="54"/>
                    </a:lnTo>
                    <a:lnTo>
                      <a:pt x="133" y="52"/>
                    </a:lnTo>
                    <a:lnTo>
                      <a:pt x="138" y="52"/>
                    </a:lnTo>
                    <a:lnTo>
                      <a:pt x="142" y="49"/>
                    </a:lnTo>
                    <a:lnTo>
                      <a:pt x="144" y="46"/>
                    </a:lnTo>
                    <a:lnTo>
                      <a:pt x="150" y="48"/>
                    </a:lnTo>
                    <a:lnTo>
                      <a:pt x="156" y="51"/>
                    </a:lnTo>
                    <a:lnTo>
                      <a:pt x="161" y="52"/>
                    </a:lnTo>
                    <a:lnTo>
                      <a:pt x="167" y="54"/>
                    </a:lnTo>
                    <a:lnTo>
                      <a:pt x="171" y="52"/>
                    </a:lnTo>
                    <a:lnTo>
                      <a:pt x="177" y="52"/>
                    </a:lnTo>
                    <a:lnTo>
                      <a:pt x="180" y="49"/>
                    </a:lnTo>
                    <a:lnTo>
                      <a:pt x="185" y="46"/>
                    </a:lnTo>
                    <a:lnTo>
                      <a:pt x="189" y="46"/>
                    </a:lnTo>
                    <a:lnTo>
                      <a:pt x="191" y="48"/>
                    </a:lnTo>
                    <a:lnTo>
                      <a:pt x="195" y="49"/>
                    </a:lnTo>
                    <a:lnTo>
                      <a:pt x="197" y="52"/>
                    </a:lnTo>
                    <a:lnTo>
                      <a:pt x="200" y="52"/>
                    </a:lnTo>
                    <a:lnTo>
                      <a:pt x="202" y="52"/>
                    </a:lnTo>
                    <a:lnTo>
                      <a:pt x="204" y="49"/>
                    </a:lnTo>
                    <a:lnTo>
                      <a:pt x="207" y="46"/>
                    </a:lnTo>
                    <a:lnTo>
                      <a:pt x="210" y="49"/>
                    </a:lnTo>
                    <a:lnTo>
                      <a:pt x="215" y="52"/>
                    </a:lnTo>
                    <a:lnTo>
                      <a:pt x="220" y="52"/>
                    </a:lnTo>
                    <a:lnTo>
                      <a:pt x="226" y="54"/>
                    </a:lnTo>
                    <a:lnTo>
                      <a:pt x="232" y="52"/>
                    </a:lnTo>
                    <a:lnTo>
                      <a:pt x="237" y="51"/>
                    </a:lnTo>
                    <a:lnTo>
                      <a:pt x="242" y="48"/>
                    </a:lnTo>
                    <a:lnTo>
                      <a:pt x="244" y="46"/>
                    </a:lnTo>
                    <a:lnTo>
                      <a:pt x="251" y="48"/>
                    </a:lnTo>
                    <a:lnTo>
                      <a:pt x="262" y="48"/>
                    </a:lnTo>
                    <a:lnTo>
                      <a:pt x="267" y="48"/>
                    </a:lnTo>
                    <a:lnTo>
                      <a:pt x="273" y="46"/>
                    </a:lnTo>
                    <a:lnTo>
                      <a:pt x="278" y="46"/>
                    </a:lnTo>
                    <a:lnTo>
                      <a:pt x="283" y="46"/>
                    </a:lnTo>
                    <a:lnTo>
                      <a:pt x="289" y="46"/>
                    </a:lnTo>
                    <a:lnTo>
                      <a:pt x="294" y="44"/>
                    </a:lnTo>
                    <a:lnTo>
                      <a:pt x="296" y="42"/>
                    </a:lnTo>
                    <a:lnTo>
                      <a:pt x="299" y="36"/>
                    </a:lnTo>
                    <a:lnTo>
                      <a:pt x="299" y="33"/>
                    </a:lnTo>
                    <a:lnTo>
                      <a:pt x="297" y="27"/>
                    </a:lnTo>
                    <a:lnTo>
                      <a:pt x="295" y="23"/>
                    </a:lnTo>
                    <a:lnTo>
                      <a:pt x="292" y="20"/>
                    </a:lnTo>
                    <a:lnTo>
                      <a:pt x="288" y="19"/>
                    </a:lnTo>
                  </a:path>
                </a:pathLst>
              </a:custGeom>
              <a:solidFill>
                <a:srgbClr val="025602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76" name="Freeform 128"/>
              <p:cNvSpPr>
                <a:spLocks/>
              </p:cNvSpPr>
              <p:nvPr/>
            </p:nvSpPr>
            <p:spPr bwMode="auto">
              <a:xfrm>
                <a:off x="417" y="2728"/>
                <a:ext cx="488" cy="72"/>
              </a:xfrm>
              <a:custGeom>
                <a:avLst/>
                <a:gdLst/>
                <a:ahLst/>
                <a:cxnLst>
                  <a:cxn ang="0">
                    <a:pos x="6" y="16"/>
                  </a:cxn>
                  <a:cxn ang="0">
                    <a:pos x="18" y="11"/>
                  </a:cxn>
                  <a:cxn ang="0">
                    <a:pos x="31" y="8"/>
                  </a:cxn>
                  <a:cxn ang="0">
                    <a:pos x="39" y="10"/>
                  </a:cxn>
                  <a:cxn ang="0">
                    <a:pos x="56" y="10"/>
                  </a:cxn>
                  <a:cxn ang="0">
                    <a:pos x="71" y="11"/>
                  </a:cxn>
                  <a:cxn ang="0">
                    <a:pos x="84" y="16"/>
                  </a:cxn>
                  <a:cxn ang="0">
                    <a:pos x="96" y="17"/>
                  </a:cxn>
                  <a:cxn ang="0">
                    <a:pos x="109" y="14"/>
                  </a:cxn>
                  <a:cxn ang="0">
                    <a:pos x="126" y="11"/>
                  </a:cxn>
                  <a:cxn ang="0">
                    <a:pos x="139" y="16"/>
                  </a:cxn>
                  <a:cxn ang="0">
                    <a:pos x="154" y="14"/>
                  </a:cxn>
                  <a:cxn ang="0">
                    <a:pos x="167" y="7"/>
                  </a:cxn>
                  <a:cxn ang="0">
                    <a:pos x="179" y="14"/>
                  </a:cxn>
                  <a:cxn ang="0">
                    <a:pos x="195" y="11"/>
                  </a:cxn>
                  <a:cxn ang="0">
                    <a:pos x="206" y="11"/>
                  </a:cxn>
                  <a:cxn ang="0">
                    <a:pos x="227" y="7"/>
                  </a:cxn>
                  <a:cxn ang="0">
                    <a:pos x="239" y="13"/>
                  </a:cxn>
                  <a:cxn ang="0">
                    <a:pos x="253" y="7"/>
                  </a:cxn>
                  <a:cxn ang="0">
                    <a:pos x="267" y="19"/>
                  </a:cxn>
                  <a:cxn ang="0">
                    <a:pos x="292" y="4"/>
                  </a:cxn>
                  <a:cxn ang="0">
                    <a:pos x="315" y="17"/>
                  </a:cxn>
                  <a:cxn ang="0">
                    <a:pos x="327" y="5"/>
                  </a:cxn>
                  <a:cxn ang="0">
                    <a:pos x="342" y="1"/>
                  </a:cxn>
                  <a:cxn ang="0">
                    <a:pos x="358" y="2"/>
                  </a:cxn>
                  <a:cxn ang="0">
                    <a:pos x="371" y="4"/>
                  </a:cxn>
                  <a:cxn ang="0">
                    <a:pos x="386" y="1"/>
                  </a:cxn>
                  <a:cxn ang="0">
                    <a:pos x="401" y="1"/>
                  </a:cxn>
                  <a:cxn ang="0">
                    <a:pos x="418" y="5"/>
                  </a:cxn>
                  <a:cxn ang="0">
                    <a:pos x="435" y="4"/>
                  </a:cxn>
                  <a:cxn ang="0">
                    <a:pos x="450" y="7"/>
                  </a:cxn>
                  <a:cxn ang="0">
                    <a:pos x="467" y="1"/>
                  </a:cxn>
                  <a:cxn ang="0">
                    <a:pos x="477" y="11"/>
                  </a:cxn>
                  <a:cxn ang="0">
                    <a:pos x="483" y="28"/>
                  </a:cxn>
                  <a:cxn ang="0">
                    <a:pos x="487" y="53"/>
                  </a:cxn>
                  <a:cxn ang="0">
                    <a:pos x="476" y="57"/>
                  </a:cxn>
                  <a:cxn ang="0">
                    <a:pos x="460" y="66"/>
                  </a:cxn>
                  <a:cxn ang="0">
                    <a:pos x="443" y="57"/>
                  </a:cxn>
                  <a:cxn ang="0">
                    <a:pos x="425" y="63"/>
                  </a:cxn>
                  <a:cxn ang="0">
                    <a:pos x="408" y="50"/>
                  </a:cxn>
                  <a:cxn ang="0">
                    <a:pos x="392" y="54"/>
                  </a:cxn>
                  <a:cxn ang="0">
                    <a:pos x="376" y="44"/>
                  </a:cxn>
                  <a:cxn ang="0">
                    <a:pos x="364" y="51"/>
                  </a:cxn>
                  <a:cxn ang="0">
                    <a:pos x="348" y="44"/>
                  </a:cxn>
                  <a:cxn ang="0">
                    <a:pos x="327" y="51"/>
                  </a:cxn>
                  <a:cxn ang="0">
                    <a:pos x="309" y="44"/>
                  </a:cxn>
                  <a:cxn ang="0">
                    <a:pos x="297" y="50"/>
                  </a:cxn>
                  <a:cxn ang="0">
                    <a:pos x="288" y="44"/>
                  </a:cxn>
                </a:cxnLst>
                <a:rect l="0" t="0" r="r" b="b"/>
                <a:pathLst>
                  <a:path w="488" h="72">
                    <a:moveTo>
                      <a:pt x="0" y="36"/>
                    </a:moveTo>
                    <a:lnTo>
                      <a:pt x="1" y="25"/>
                    </a:lnTo>
                    <a:lnTo>
                      <a:pt x="3" y="19"/>
                    </a:lnTo>
                    <a:lnTo>
                      <a:pt x="6" y="16"/>
                    </a:lnTo>
                    <a:lnTo>
                      <a:pt x="8" y="14"/>
                    </a:lnTo>
                    <a:lnTo>
                      <a:pt x="10" y="13"/>
                    </a:lnTo>
                    <a:lnTo>
                      <a:pt x="14" y="13"/>
                    </a:lnTo>
                    <a:lnTo>
                      <a:pt x="18" y="11"/>
                    </a:lnTo>
                    <a:lnTo>
                      <a:pt x="22" y="11"/>
                    </a:lnTo>
                    <a:lnTo>
                      <a:pt x="25" y="10"/>
                    </a:lnTo>
                    <a:lnTo>
                      <a:pt x="28" y="8"/>
                    </a:lnTo>
                    <a:lnTo>
                      <a:pt x="31" y="8"/>
                    </a:lnTo>
                    <a:lnTo>
                      <a:pt x="33" y="8"/>
                    </a:lnTo>
                    <a:lnTo>
                      <a:pt x="34" y="10"/>
                    </a:lnTo>
                    <a:lnTo>
                      <a:pt x="37" y="10"/>
                    </a:lnTo>
                    <a:lnTo>
                      <a:pt x="39" y="10"/>
                    </a:lnTo>
                    <a:lnTo>
                      <a:pt x="44" y="11"/>
                    </a:lnTo>
                    <a:lnTo>
                      <a:pt x="48" y="11"/>
                    </a:lnTo>
                    <a:lnTo>
                      <a:pt x="53" y="11"/>
                    </a:lnTo>
                    <a:lnTo>
                      <a:pt x="56" y="10"/>
                    </a:lnTo>
                    <a:lnTo>
                      <a:pt x="60" y="7"/>
                    </a:lnTo>
                    <a:lnTo>
                      <a:pt x="62" y="7"/>
                    </a:lnTo>
                    <a:lnTo>
                      <a:pt x="67" y="7"/>
                    </a:lnTo>
                    <a:lnTo>
                      <a:pt x="71" y="11"/>
                    </a:lnTo>
                    <a:lnTo>
                      <a:pt x="74" y="17"/>
                    </a:lnTo>
                    <a:lnTo>
                      <a:pt x="78" y="17"/>
                    </a:lnTo>
                    <a:lnTo>
                      <a:pt x="80" y="16"/>
                    </a:lnTo>
                    <a:lnTo>
                      <a:pt x="84" y="16"/>
                    </a:lnTo>
                    <a:lnTo>
                      <a:pt x="87" y="14"/>
                    </a:lnTo>
                    <a:lnTo>
                      <a:pt x="90" y="14"/>
                    </a:lnTo>
                    <a:lnTo>
                      <a:pt x="94" y="14"/>
                    </a:lnTo>
                    <a:lnTo>
                      <a:pt x="96" y="17"/>
                    </a:lnTo>
                    <a:lnTo>
                      <a:pt x="98" y="20"/>
                    </a:lnTo>
                    <a:lnTo>
                      <a:pt x="102" y="20"/>
                    </a:lnTo>
                    <a:lnTo>
                      <a:pt x="106" y="17"/>
                    </a:lnTo>
                    <a:lnTo>
                      <a:pt x="109" y="14"/>
                    </a:lnTo>
                    <a:lnTo>
                      <a:pt x="114" y="11"/>
                    </a:lnTo>
                    <a:lnTo>
                      <a:pt x="118" y="11"/>
                    </a:lnTo>
                    <a:lnTo>
                      <a:pt x="122" y="10"/>
                    </a:lnTo>
                    <a:lnTo>
                      <a:pt x="126" y="11"/>
                    </a:lnTo>
                    <a:lnTo>
                      <a:pt x="130" y="17"/>
                    </a:lnTo>
                    <a:lnTo>
                      <a:pt x="133" y="17"/>
                    </a:lnTo>
                    <a:lnTo>
                      <a:pt x="137" y="17"/>
                    </a:lnTo>
                    <a:lnTo>
                      <a:pt x="139" y="16"/>
                    </a:lnTo>
                    <a:lnTo>
                      <a:pt x="143" y="14"/>
                    </a:lnTo>
                    <a:lnTo>
                      <a:pt x="147" y="14"/>
                    </a:lnTo>
                    <a:lnTo>
                      <a:pt x="150" y="14"/>
                    </a:lnTo>
                    <a:lnTo>
                      <a:pt x="154" y="14"/>
                    </a:lnTo>
                    <a:lnTo>
                      <a:pt x="157" y="13"/>
                    </a:lnTo>
                    <a:lnTo>
                      <a:pt x="161" y="10"/>
                    </a:lnTo>
                    <a:lnTo>
                      <a:pt x="163" y="7"/>
                    </a:lnTo>
                    <a:lnTo>
                      <a:pt x="167" y="7"/>
                    </a:lnTo>
                    <a:lnTo>
                      <a:pt x="171" y="7"/>
                    </a:lnTo>
                    <a:lnTo>
                      <a:pt x="173" y="8"/>
                    </a:lnTo>
                    <a:lnTo>
                      <a:pt x="177" y="11"/>
                    </a:lnTo>
                    <a:lnTo>
                      <a:pt x="179" y="14"/>
                    </a:lnTo>
                    <a:lnTo>
                      <a:pt x="183" y="17"/>
                    </a:lnTo>
                    <a:lnTo>
                      <a:pt x="188" y="16"/>
                    </a:lnTo>
                    <a:lnTo>
                      <a:pt x="192" y="14"/>
                    </a:lnTo>
                    <a:lnTo>
                      <a:pt x="195" y="11"/>
                    </a:lnTo>
                    <a:lnTo>
                      <a:pt x="197" y="8"/>
                    </a:lnTo>
                    <a:lnTo>
                      <a:pt x="200" y="7"/>
                    </a:lnTo>
                    <a:lnTo>
                      <a:pt x="202" y="8"/>
                    </a:lnTo>
                    <a:lnTo>
                      <a:pt x="206" y="11"/>
                    </a:lnTo>
                    <a:lnTo>
                      <a:pt x="212" y="19"/>
                    </a:lnTo>
                    <a:lnTo>
                      <a:pt x="219" y="11"/>
                    </a:lnTo>
                    <a:lnTo>
                      <a:pt x="224" y="7"/>
                    </a:lnTo>
                    <a:lnTo>
                      <a:pt x="227" y="7"/>
                    </a:lnTo>
                    <a:lnTo>
                      <a:pt x="229" y="7"/>
                    </a:lnTo>
                    <a:lnTo>
                      <a:pt x="231" y="11"/>
                    </a:lnTo>
                    <a:lnTo>
                      <a:pt x="235" y="11"/>
                    </a:lnTo>
                    <a:lnTo>
                      <a:pt x="239" y="13"/>
                    </a:lnTo>
                    <a:lnTo>
                      <a:pt x="242" y="10"/>
                    </a:lnTo>
                    <a:lnTo>
                      <a:pt x="245" y="7"/>
                    </a:lnTo>
                    <a:lnTo>
                      <a:pt x="249" y="7"/>
                    </a:lnTo>
                    <a:lnTo>
                      <a:pt x="253" y="7"/>
                    </a:lnTo>
                    <a:lnTo>
                      <a:pt x="257" y="8"/>
                    </a:lnTo>
                    <a:lnTo>
                      <a:pt x="261" y="11"/>
                    </a:lnTo>
                    <a:lnTo>
                      <a:pt x="263" y="14"/>
                    </a:lnTo>
                    <a:lnTo>
                      <a:pt x="267" y="19"/>
                    </a:lnTo>
                    <a:lnTo>
                      <a:pt x="273" y="14"/>
                    </a:lnTo>
                    <a:lnTo>
                      <a:pt x="280" y="11"/>
                    </a:lnTo>
                    <a:lnTo>
                      <a:pt x="286" y="7"/>
                    </a:lnTo>
                    <a:lnTo>
                      <a:pt x="292" y="4"/>
                    </a:lnTo>
                    <a:lnTo>
                      <a:pt x="300" y="2"/>
                    </a:lnTo>
                    <a:lnTo>
                      <a:pt x="306" y="4"/>
                    </a:lnTo>
                    <a:lnTo>
                      <a:pt x="311" y="8"/>
                    </a:lnTo>
                    <a:lnTo>
                      <a:pt x="315" y="17"/>
                    </a:lnTo>
                    <a:lnTo>
                      <a:pt x="319" y="13"/>
                    </a:lnTo>
                    <a:lnTo>
                      <a:pt x="321" y="10"/>
                    </a:lnTo>
                    <a:lnTo>
                      <a:pt x="325" y="7"/>
                    </a:lnTo>
                    <a:lnTo>
                      <a:pt x="327" y="5"/>
                    </a:lnTo>
                    <a:lnTo>
                      <a:pt x="333" y="4"/>
                    </a:lnTo>
                    <a:lnTo>
                      <a:pt x="337" y="4"/>
                    </a:lnTo>
                    <a:lnTo>
                      <a:pt x="341" y="4"/>
                    </a:lnTo>
                    <a:lnTo>
                      <a:pt x="342" y="1"/>
                    </a:lnTo>
                    <a:lnTo>
                      <a:pt x="347" y="0"/>
                    </a:lnTo>
                    <a:lnTo>
                      <a:pt x="350" y="0"/>
                    </a:lnTo>
                    <a:lnTo>
                      <a:pt x="354" y="1"/>
                    </a:lnTo>
                    <a:lnTo>
                      <a:pt x="358" y="2"/>
                    </a:lnTo>
                    <a:lnTo>
                      <a:pt x="361" y="4"/>
                    </a:lnTo>
                    <a:lnTo>
                      <a:pt x="365" y="5"/>
                    </a:lnTo>
                    <a:lnTo>
                      <a:pt x="368" y="7"/>
                    </a:lnTo>
                    <a:lnTo>
                      <a:pt x="371" y="4"/>
                    </a:lnTo>
                    <a:lnTo>
                      <a:pt x="377" y="2"/>
                    </a:lnTo>
                    <a:lnTo>
                      <a:pt x="380" y="1"/>
                    </a:lnTo>
                    <a:lnTo>
                      <a:pt x="383" y="1"/>
                    </a:lnTo>
                    <a:lnTo>
                      <a:pt x="386" y="1"/>
                    </a:lnTo>
                    <a:lnTo>
                      <a:pt x="389" y="4"/>
                    </a:lnTo>
                    <a:lnTo>
                      <a:pt x="392" y="8"/>
                    </a:lnTo>
                    <a:lnTo>
                      <a:pt x="396" y="4"/>
                    </a:lnTo>
                    <a:lnTo>
                      <a:pt x="401" y="1"/>
                    </a:lnTo>
                    <a:lnTo>
                      <a:pt x="407" y="0"/>
                    </a:lnTo>
                    <a:lnTo>
                      <a:pt x="411" y="0"/>
                    </a:lnTo>
                    <a:lnTo>
                      <a:pt x="414" y="2"/>
                    </a:lnTo>
                    <a:lnTo>
                      <a:pt x="418" y="5"/>
                    </a:lnTo>
                    <a:lnTo>
                      <a:pt x="421" y="11"/>
                    </a:lnTo>
                    <a:lnTo>
                      <a:pt x="426" y="8"/>
                    </a:lnTo>
                    <a:lnTo>
                      <a:pt x="430" y="5"/>
                    </a:lnTo>
                    <a:lnTo>
                      <a:pt x="435" y="4"/>
                    </a:lnTo>
                    <a:lnTo>
                      <a:pt x="438" y="4"/>
                    </a:lnTo>
                    <a:lnTo>
                      <a:pt x="443" y="4"/>
                    </a:lnTo>
                    <a:lnTo>
                      <a:pt x="448" y="4"/>
                    </a:lnTo>
                    <a:lnTo>
                      <a:pt x="450" y="7"/>
                    </a:lnTo>
                    <a:lnTo>
                      <a:pt x="454" y="11"/>
                    </a:lnTo>
                    <a:lnTo>
                      <a:pt x="459" y="7"/>
                    </a:lnTo>
                    <a:lnTo>
                      <a:pt x="464" y="4"/>
                    </a:lnTo>
                    <a:lnTo>
                      <a:pt x="467" y="1"/>
                    </a:lnTo>
                    <a:lnTo>
                      <a:pt x="471" y="1"/>
                    </a:lnTo>
                    <a:lnTo>
                      <a:pt x="473" y="4"/>
                    </a:lnTo>
                    <a:lnTo>
                      <a:pt x="476" y="7"/>
                    </a:lnTo>
                    <a:lnTo>
                      <a:pt x="477" y="11"/>
                    </a:lnTo>
                    <a:lnTo>
                      <a:pt x="477" y="20"/>
                    </a:lnTo>
                    <a:lnTo>
                      <a:pt x="479" y="22"/>
                    </a:lnTo>
                    <a:lnTo>
                      <a:pt x="482" y="25"/>
                    </a:lnTo>
                    <a:lnTo>
                      <a:pt x="483" y="28"/>
                    </a:lnTo>
                    <a:lnTo>
                      <a:pt x="484" y="34"/>
                    </a:lnTo>
                    <a:lnTo>
                      <a:pt x="487" y="41"/>
                    </a:lnTo>
                    <a:lnTo>
                      <a:pt x="487" y="45"/>
                    </a:lnTo>
                    <a:lnTo>
                      <a:pt x="487" y="53"/>
                    </a:lnTo>
                    <a:lnTo>
                      <a:pt x="485" y="57"/>
                    </a:lnTo>
                    <a:lnTo>
                      <a:pt x="483" y="60"/>
                    </a:lnTo>
                    <a:lnTo>
                      <a:pt x="479" y="60"/>
                    </a:lnTo>
                    <a:lnTo>
                      <a:pt x="476" y="57"/>
                    </a:lnTo>
                    <a:lnTo>
                      <a:pt x="473" y="60"/>
                    </a:lnTo>
                    <a:lnTo>
                      <a:pt x="470" y="63"/>
                    </a:lnTo>
                    <a:lnTo>
                      <a:pt x="465" y="63"/>
                    </a:lnTo>
                    <a:lnTo>
                      <a:pt x="460" y="66"/>
                    </a:lnTo>
                    <a:lnTo>
                      <a:pt x="455" y="66"/>
                    </a:lnTo>
                    <a:lnTo>
                      <a:pt x="450" y="63"/>
                    </a:lnTo>
                    <a:lnTo>
                      <a:pt x="447" y="62"/>
                    </a:lnTo>
                    <a:lnTo>
                      <a:pt x="443" y="57"/>
                    </a:lnTo>
                    <a:lnTo>
                      <a:pt x="439" y="62"/>
                    </a:lnTo>
                    <a:lnTo>
                      <a:pt x="435" y="63"/>
                    </a:lnTo>
                    <a:lnTo>
                      <a:pt x="430" y="63"/>
                    </a:lnTo>
                    <a:lnTo>
                      <a:pt x="425" y="63"/>
                    </a:lnTo>
                    <a:lnTo>
                      <a:pt x="421" y="60"/>
                    </a:lnTo>
                    <a:lnTo>
                      <a:pt x="417" y="57"/>
                    </a:lnTo>
                    <a:lnTo>
                      <a:pt x="412" y="54"/>
                    </a:lnTo>
                    <a:lnTo>
                      <a:pt x="408" y="50"/>
                    </a:lnTo>
                    <a:lnTo>
                      <a:pt x="405" y="54"/>
                    </a:lnTo>
                    <a:lnTo>
                      <a:pt x="401" y="56"/>
                    </a:lnTo>
                    <a:lnTo>
                      <a:pt x="396" y="56"/>
                    </a:lnTo>
                    <a:lnTo>
                      <a:pt x="392" y="54"/>
                    </a:lnTo>
                    <a:lnTo>
                      <a:pt x="388" y="53"/>
                    </a:lnTo>
                    <a:lnTo>
                      <a:pt x="383" y="50"/>
                    </a:lnTo>
                    <a:lnTo>
                      <a:pt x="379" y="47"/>
                    </a:lnTo>
                    <a:lnTo>
                      <a:pt x="376" y="44"/>
                    </a:lnTo>
                    <a:lnTo>
                      <a:pt x="373" y="47"/>
                    </a:lnTo>
                    <a:lnTo>
                      <a:pt x="371" y="50"/>
                    </a:lnTo>
                    <a:lnTo>
                      <a:pt x="367" y="50"/>
                    </a:lnTo>
                    <a:lnTo>
                      <a:pt x="364" y="51"/>
                    </a:lnTo>
                    <a:lnTo>
                      <a:pt x="359" y="51"/>
                    </a:lnTo>
                    <a:lnTo>
                      <a:pt x="354" y="50"/>
                    </a:lnTo>
                    <a:lnTo>
                      <a:pt x="350" y="48"/>
                    </a:lnTo>
                    <a:lnTo>
                      <a:pt x="348" y="44"/>
                    </a:lnTo>
                    <a:lnTo>
                      <a:pt x="342" y="47"/>
                    </a:lnTo>
                    <a:lnTo>
                      <a:pt x="337" y="50"/>
                    </a:lnTo>
                    <a:lnTo>
                      <a:pt x="332" y="50"/>
                    </a:lnTo>
                    <a:lnTo>
                      <a:pt x="327" y="51"/>
                    </a:lnTo>
                    <a:lnTo>
                      <a:pt x="321" y="51"/>
                    </a:lnTo>
                    <a:lnTo>
                      <a:pt x="318" y="50"/>
                    </a:lnTo>
                    <a:lnTo>
                      <a:pt x="313" y="48"/>
                    </a:lnTo>
                    <a:lnTo>
                      <a:pt x="309" y="44"/>
                    </a:lnTo>
                    <a:lnTo>
                      <a:pt x="306" y="44"/>
                    </a:lnTo>
                    <a:lnTo>
                      <a:pt x="302" y="45"/>
                    </a:lnTo>
                    <a:lnTo>
                      <a:pt x="300" y="47"/>
                    </a:lnTo>
                    <a:lnTo>
                      <a:pt x="297" y="50"/>
                    </a:lnTo>
                    <a:lnTo>
                      <a:pt x="295" y="50"/>
                    </a:lnTo>
                    <a:lnTo>
                      <a:pt x="292" y="50"/>
                    </a:lnTo>
                    <a:lnTo>
                      <a:pt x="290" y="47"/>
                    </a:lnTo>
                    <a:lnTo>
                      <a:pt x="288" y="44"/>
                    </a:lnTo>
                    <a:lnTo>
                      <a:pt x="266" y="45"/>
                    </a:lnTo>
                    <a:lnTo>
                      <a:pt x="209" y="71"/>
                    </a:lnTo>
                    <a:lnTo>
                      <a:pt x="0" y="36"/>
                    </a:lnTo>
                  </a:path>
                </a:pathLst>
              </a:custGeom>
              <a:solidFill>
                <a:srgbClr val="025602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77" name="Freeform 129"/>
              <p:cNvSpPr>
                <a:spLocks/>
              </p:cNvSpPr>
              <p:nvPr/>
            </p:nvSpPr>
            <p:spPr bwMode="auto">
              <a:xfrm>
                <a:off x="488" y="2942"/>
                <a:ext cx="249" cy="136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47" y="22"/>
                  </a:cxn>
                  <a:cxn ang="0">
                    <a:pos x="123" y="55"/>
                  </a:cxn>
                  <a:cxn ang="0">
                    <a:pos x="129" y="55"/>
                  </a:cxn>
                  <a:cxn ang="0">
                    <a:pos x="135" y="55"/>
                  </a:cxn>
                  <a:cxn ang="0">
                    <a:pos x="140" y="55"/>
                  </a:cxn>
                  <a:cxn ang="0">
                    <a:pos x="146" y="58"/>
                  </a:cxn>
                  <a:cxn ang="0">
                    <a:pos x="151" y="60"/>
                  </a:cxn>
                  <a:cxn ang="0">
                    <a:pos x="158" y="63"/>
                  </a:cxn>
                  <a:cxn ang="0">
                    <a:pos x="162" y="66"/>
                  </a:cxn>
                  <a:cxn ang="0">
                    <a:pos x="168" y="71"/>
                  </a:cxn>
                  <a:cxn ang="0">
                    <a:pos x="171" y="71"/>
                  </a:cxn>
                  <a:cxn ang="0">
                    <a:pos x="177" y="74"/>
                  </a:cxn>
                  <a:cxn ang="0">
                    <a:pos x="185" y="79"/>
                  </a:cxn>
                  <a:cxn ang="0">
                    <a:pos x="192" y="83"/>
                  </a:cxn>
                  <a:cxn ang="0">
                    <a:pos x="199" y="89"/>
                  </a:cxn>
                  <a:cxn ang="0">
                    <a:pos x="205" y="93"/>
                  </a:cxn>
                  <a:cxn ang="0">
                    <a:pos x="210" y="99"/>
                  </a:cxn>
                  <a:cxn ang="0">
                    <a:pos x="212" y="104"/>
                  </a:cxn>
                  <a:cxn ang="0">
                    <a:pos x="220" y="108"/>
                  </a:cxn>
                  <a:cxn ang="0">
                    <a:pos x="227" y="111"/>
                  </a:cxn>
                  <a:cxn ang="0">
                    <a:pos x="234" y="117"/>
                  </a:cxn>
                  <a:cxn ang="0">
                    <a:pos x="239" y="120"/>
                  </a:cxn>
                  <a:cxn ang="0">
                    <a:pos x="244" y="123"/>
                  </a:cxn>
                  <a:cxn ang="0">
                    <a:pos x="248" y="127"/>
                  </a:cxn>
                  <a:cxn ang="0">
                    <a:pos x="248" y="132"/>
                  </a:cxn>
                  <a:cxn ang="0">
                    <a:pos x="243" y="133"/>
                  </a:cxn>
                  <a:cxn ang="0">
                    <a:pos x="237" y="135"/>
                  </a:cxn>
                  <a:cxn ang="0">
                    <a:pos x="231" y="135"/>
                  </a:cxn>
                  <a:cxn ang="0">
                    <a:pos x="222" y="133"/>
                  </a:cxn>
                  <a:cxn ang="0">
                    <a:pos x="215" y="132"/>
                  </a:cxn>
                  <a:cxn ang="0">
                    <a:pos x="206" y="129"/>
                  </a:cxn>
                  <a:cxn ang="0">
                    <a:pos x="198" y="124"/>
                  </a:cxn>
                  <a:cxn ang="0">
                    <a:pos x="191" y="118"/>
                  </a:cxn>
                  <a:cxn ang="0">
                    <a:pos x="188" y="118"/>
                  </a:cxn>
                  <a:cxn ang="0">
                    <a:pos x="183" y="118"/>
                  </a:cxn>
                  <a:cxn ang="0">
                    <a:pos x="179" y="117"/>
                  </a:cxn>
                  <a:cxn ang="0">
                    <a:pos x="174" y="115"/>
                  </a:cxn>
                  <a:cxn ang="0">
                    <a:pos x="168" y="111"/>
                  </a:cxn>
                  <a:cxn ang="0">
                    <a:pos x="163" y="108"/>
                  </a:cxn>
                  <a:cxn ang="0">
                    <a:pos x="159" y="104"/>
                  </a:cxn>
                  <a:cxn ang="0">
                    <a:pos x="156" y="98"/>
                  </a:cxn>
                  <a:cxn ang="0">
                    <a:pos x="151" y="101"/>
                  </a:cxn>
                  <a:cxn ang="0">
                    <a:pos x="147" y="101"/>
                  </a:cxn>
                  <a:cxn ang="0">
                    <a:pos x="142" y="98"/>
                  </a:cxn>
                  <a:cxn ang="0">
                    <a:pos x="139" y="96"/>
                  </a:cxn>
                  <a:cxn ang="0">
                    <a:pos x="134" y="93"/>
                  </a:cxn>
                  <a:cxn ang="0">
                    <a:pos x="129" y="90"/>
                  </a:cxn>
                  <a:cxn ang="0">
                    <a:pos x="125" y="86"/>
                  </a:cxn>
                  <a:cxn ang="0">
                    <a:pos x="120" y="82"/>
                  </a:cxn>
                  <a:cxn ang="0">
                    <a:pos x="114" y="79"/>
                  </a:cxn>
                  <a:cxn ang="0">
                    <a:pos x="110" y="76"/>
                  </a:cxn>
                  <a:cxn ang="0">
                    <a:pos x="106" y="70"/>
                  </a:cxn>
                  <a:cxn ang="0">
                    <a:pos x="102" y="60"/>
                  </a:cxn>
                  <a:cxn ang="0">
                    <a:pos x="35" y="32"/>
                  </a:cxn>
                  <a:cxn ang="0">
                    <a:pos x="0" y="26"/>
                  </a:cxn>
                  <a:cxn ang="0">
                    <a:pos x="18" y="5"/>
                  </a:cxn>
                  <a:cxn ang="0">
                    <a:pos x="26" y="0"/>
                  </a:cxn>
                </a:cxnLst>
                <a:rect l="0" t="0" r="r" b="b"/>
                <a:pathLst>
                  <a:path w="249" h="136">
                    <a:moveTo>
                      <a:pt x="26" y="0"/>
                    </a:moveTo>
                    <a:lnTo>
                      <a:pt x="47" y="22"/>
                    </a:lnTo>
                    <a:lnTo>
                      <a:pt x="123" y="55"/>
                    </a:lnTo>
                    <a:lnTo>
                      <a:pt x="129" y="55"/>
                    </a:lnTo>
                    <a:lnTo>
                      <a:pt x="135" y="55"/>
                    </a:lnTo>
                    <a:lnTo>
                      <a:pt x="140" y="55"/>
                    </a:lnTo>
                    <a:lnTo>
                      <a:pt x="146" y="58"/>
                    </a:lnTo>
                    <a:lnTo>
                      <a:pt x="151" y="60"/>
                    </a:lnTo>
                    <a:lnTo>
                      <a:pt x="158" y="63"/>
                    </a:lnTo>
                    <a:lnTo>
                      <a:pt x="162" y="66"/>
                    </a:lnTo>
                    <a:lnTo>
                      <a:pt x="168" y="71"/>
                    </a:lnTo>
                    <a:lnTo>
                      <a:pt x="171" y="71"/>
                    </a:lnTo>
                    <a:lnTo>
                      <a:pt x="177" y="74"/>
                    </a:lnTo>
                    <a:lnTo>
                      <a:pt x="185" y="79"/>
                    </a:lnTo>
                    <a:lnTo>
                      <a:pt x="192" y="83"/>
                    </a:lnTo>
                    <a:lnTo>
                      <a:pt x="199" y="89"/>
                    </a:lnTo>
                    <a:lnTo>
                      <a:pt x="205" y="93"/>
                    </a:lnTo>
                    <a:lnTo>
                      <a:pt x="210" y="99"/>
                    </a:lnTo>
                    <a:lnTo>
                      <a:pt x="212" y="104"/>
                    </a:lnTo>
                    <a:lnTo>
                      <a:pt x="220" y="108"/>
                    </a:lnTo>
                    <a:lnTo>
                      <a:pt x="227" y="111"/>
                    </a:lnTo>
                    <a:lnTo>
                      <a:pt x="234" y="117"/>
                    </a:lnTo>
                    <a:lnTo>
                      <a:pt x="239" y="120"/>
                    </a:lnTo>
                    <a:lnTo>
                      <a:pt x="244" y="123"/>
                    </a:lnTo>
                    <a:lnTo>
                      <a:pt x="248" y="127"/>
                    </a:lnTo>
                    <a:lnTo>
                      <a:pt x="248" y="132"/>
                    </a:lnTo>
                    <a:lnTo>
                      <a:pt x="243" y="133"/>
                    </a:lnTo>
                    <a:lnTo>
                      <a:pt x="237" y="135"/>
                    </a:lnTo>
                    <a:lnTo>
                      <a:pt x="231" y="135"/>
                    </a:lnTo>
                    <a:lnTo>
                      <a:pt x="222" y="133"/>
                    </a:lnTo>
                    <a:lnTo>
                      <a:pt x="215" y="132"/>
                    </a:lnTo>
                    <a:lnTo>
                      <a:pt x="206" y="129"/>
                    </a:lnTo>
                    <a:lnTo>
                      <a:pt x="198" y="124"/>
                    </a:lnTo>
                    <a:lnTo>
                      <a:pt x="191" y="118"/>
                    </a:lnTo>
                    <a:lnTo>
                      <a:pt x="188" y="118"/>
                    </a:lnTo>
                    <a:lnTo>
                      <a:pt x="183" y="118"/>
                    </a:lnTo>
                    <a:lnTo>
                      <a:pt x="179" y="117"/>
                    </a:lnTo>
                    <a:lnTo>
                      <a:pt x="174" y="115"/>
                    </a:lnTo>
                    <a:lnTo>
                      <a:pt x="168" y="111"/>
                    </a:lnTo>
                    <a:lnTo>
                      <a:pt x="163" y="108"/>
                    </a:lnTo>
                    <a:lnTo>
                      <a:pt x="159" y="104"/>
                    </a:lnTo>
                    <a:lnTo>
                      <a:pt x="156" y="98"/>
                    </a:lnTo>
                    <a:lnTo>
                      <a:pt x="151" y="101"/>
                    </a:lnTo>
                    <a:lnTo>
                      <a:pt x="147" y="101"/>
                    </a:lnTo>
                    <a:lnTo>
                      <a:pt x="142" y="98"/>
                    </a:lnTo>
                    <a:lnTo>
                      <a:pt x="139" y="96"/>
                    </a:lnTo>
                    <a:lnTo>
                      <a:pt x="134" y="93"/>
                    </a:lnTo>
                    <a:lnTo>
                      <a:pt x="129" y="90"/>
                    </a:lnTo>
                    <a:lnTo>
                      <a:pt x="125" y="86"/>
                    </a:lnTo>
                    <a:lnTo>
                      <a:pt x="120" y="82"/>
                    </a:lnTo>
                    <a:lnTo>
                      <a:pt x="114" y="79"/>
                    </a:lnTo>
                    <a:lnTo>
                      <a:pt x="110" y="76"/>
                    </a:lnTo>
                    <a:lnTo>
                      <a:pt x="106" y="70"/>
                    </a:lnTo>
                    <a:lnTo>
                      <a:pt x="102" y="60"/>
                    </a:lnTo>
                    <a:lnTo>
                      <a:pt x="35" y="32"/>
                    </a:lnTo>
                    <a:lnTo>
                      <a:pt x="0" y="26"/>
                    </a:lnTo>
                    <a:lnTo>
                      <a:pt x="18" y="5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025602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78" name="Freeform 130"/>
              <p:cNvSpPr>
                <a:spLocks/>
              </p:cNvSpPr>
              <p:nvPr/>
            </p:nvSpPr>
            <p:spPr bwMode="auto">
              <a:xfrm>
                <a:off x="488" y="2750"/>
                <a:ext cx="43" cy="225"/>
              </a:xfrm>
              <a:custGeom>
                <a:avLst/>
                <a:gdLst/>
                <a:ahLst/>
                <a:cxnLst>
                  <a:cxn ang="0">
                    <a:pos x="1" y="218"/>
                  </a:cxn>
                  <a:cxn ang="0">
                    <a:pos x="2" y="213"/>
                  </a:cxn>
                  <a:cxn ang="0">
                    <a:pos x="4" y="209"/>
                  </a:cxn>
                  <a:cxn ang="0">
                    <a:pos x="7" y="204"/>
                  </a:cxn>
                  <a:cxn ang="0">
                    <a:pos x="9" y="200"/>
                  </a:cxn>
                  <a:cxn ang="0">
                    <a:pos x="12" y="197"/>
                  </a:cxn>
                  <a:cxn ang="0">
                    <a:pos x="13" y="193"/>
                  </a:cxn>
                  <a:cxn ang="0">
                    <a:pos x="14" y="188"/>
                  </a:cxn>
                  <a:cxn ang="0">
                    <a:pos x="14" y="0"/>
                  </a:cxn>
                  <a:cxn ang="0">
                    <a:pos x="26" y="187"/>
                  </a:cxn>
                  <a:cxn ang="0">
                    <a:pos x="26" y="191"/>
                  </a:cxn>
                  <a:cxn ang="0">
                    <a:pos x="28" y="194"/>
                  </a:cxn>
                  <a:cxn ang="0">
                    <a:pos x="30" y="197"/>
                  </a:cxn>
                  <a:cxn ang="0">
                    <a:pos x="32" y="200"/>
                  </a:cxn>
                  <a:cxn ang="0">
                    <a:pos x="34" y="203"/>
                  </a:cxn>
                  <a:cxn ang="0">
                    <a:pos x="37" y="206"/>
                  </a:cxn>
                  <a:cxn ang="0">
                    <a:pos x="39" y="210"/>
                  </a:cxn>
                  <a:cxn ang="0">
                    <a:pos x="42" y="213"/>
                  </a:cxn>
                  <a:cxn ang="0">
                    <a:pos x="37" y="210"/>
                  </a:cxn>
                  <a:cxn ang="0">
                    <a:pos x="33" y="207"/>
                  </a:cxn>
                  <a:cxn ang="0">
                    <a:pos x="30" y="204"/>
                  </a:cxn>
                  <a:cxn ang="0">
                    <a:pos x="26" y="202"/>
                  </a:cxn>
                  <a:cxn ang="0">
                    <a:pos x="28" y="210"/>
                  </a:cxn>
                  <a:cxn ang="0">
                    <a:pos x="31" y="213"/>
                  </a:cxn>
                  <a:cxn ang="0">
                    <a:pos x="32" y="218"/>
                  </a:cxn>
                  <a:cxn ang="0">
                    <a:pos x="32" y="224"/>
                  </a:cxn>
                  <a:cxn ang="0">
                    <a:pos x="30" y="219"/>
                  </a:cxn>
                  <a:cxn ang="0">
                    <a:pos x="26" y="213"/>
                  </a:cxn>
                  <a:cxn ang="0">
                    <a:pos x="22" y="207"/>
                  </a:cxn>
                  <a:cxn ang="0">
                    <a:pos x="20" y="202"/>
                  </a:cxn>
                  <a:cxn ang="0">
                    <a:pos x="18" y="210"/>
                  </a:cxn>
                  <a:cxn ang="0">
                    <a:pos x="15" y="215"/>
                  </a:cxn>
                  <a:cxn ang="0">
                    <a:pos x="13" y="218"/>
                  </a:cxn>
                  <a:cxn ang="0">
                    <a:pos x="12" y="218"/>
                  </a:cxn>
                  <a:cxn ang="0">
                    <a:pos x="13" y="213"/>
                  </a:cxn>
                  <a:cxn ang="0">
                    <a:pos x="14" y="209"/>
                  </a:cxn>
                  <a:cxn ang="0">
                    <a:pos x="14" y="204"/>
                  </a:cxn>
                  <a:cxn ang="0">
                    <a:pos x="13" y="206"/>
                  </a:cxn>
                  <a:cxn ang="0">
                    <a:pos x="9" y="210"/>
                  </a:cxn>
                  <a:cxn ang="0">
                    <a:pos x="6" y="215"/>
                  </a:cxn>
                  <a:cxn ang="0">
                    <a:pos x="2" y="218"/>
                  </a:cxn>
                </a:cxnLst>
                <a:rect l="0" t="0" r="r" b="b"/>
                <a:pathLst>
                  <a:path w="43" h="225">
                    <a:moveTo>
                      <a:pt x="0" y="219"/>
                    </a:moveTo>
                    <a:lnTo>
                      <a:pt x="1" y="218"/>
                    </a:lnTo>
                    <a:lnTo>
                      <a:pt x="1" y="215"/>
                    </a:lnTo>
                    <a:lnTo>
                      <a:pt x="2" y="213"/>
                    </a:lnTo>
                    <a:lnTo>
                      <a:pt x="3" y="210"/>
                    </a:lnTo>
                    <a:lnTo>
                      <a:pt x="4" y="209"/>
                    </a:lnTo>
                    <a:lnTo>
                      <a:pt x="6" y="207"/>
                    </a:lnTo>
                    <a:lnTo>
                      <a:pt x="7" y="204"/>
                    </a:lnTo>
                    <a:lnTo>
                      <a:pt x="8" y="202"/>
                    </a:lnTo>
                    <a:lnTo>
                      <a:pt x="9" y="200"/>
                    </a:lnTo>
                    <a:lnTo>
                      <a:pt x="10" y="199"/>
                    </a:lnTo>
                    <a:lnTo>
                      <a:pt x="12" y="197"/>
                    </a:lnTo>
                    <a:lnTo>
                      <a:pt x="13" y="194"/>
                    </a:lnTo>
                    <a:lnTo>
                      <a:pt x="13" y="193"/>
                    </a:lnTo>
                    <a:lnTo>
                      <a:pt x="14" y="191"/>
                    </a:lnTo>
                    <a:lnTo>
                      <a:pt x="14" y="188"/>
                    </a:lnTo>
                    <a:lnTo>
                      <a:pt x="14" y="187"/>
                    </a:lnTo>
                    <a:lnTo>
                      <a:pt x="14" y="0"/>
                    </a:lnTo>
                    <a:lnTo>
                      <a:pt x="26" y="0"/>
                    </a:lnTo>
                    <a:lnTo>
                      <a:pt x="26" y="187"/>
                    </a:lnTo>
                    <a:lnTo>
                      <a:pt x="26" y="188"/>
                    </a:lnTo>
                    <a:lnTo>
                      <a:pt x="26" y="191"/>
                    </a:lnTo>
                    <a:lnTo>
                      <a:pt x="27" y="191"/>
                    </a:lnTo>
                    <a:lnTo>
                      <a:pt x="28" y="194"/>
                    </a:lnTo>
                    <a:lnTo>
                      <a:pt x="28" y="196"/>
                    </a:lnTo>
                    <a:lnTo>
                      <a:pt x="30" y="197"/>
                    </a:lnTo>
                    <a:lnTo>
                      <a:pt x="31" y="199"/>
                    </a:lnTo>
                    <a:lnTo>
                      <a:pt x="32" y="200"/>
                    </a:lnTo>
                    <a:lnTo>
                      <a:pt x="33" y="202"/>
                    </a:lnTo>
                    <a:lnTo>
                      <a:pt x="34" y="203"/>
                    </a:lnTo>
                    <a:lnTo>
                      <a:pt x="36" y="204"/>
                    </a:lnTo>
                    <a:lnTo>
                      <a:pt x="37" y="206"/>
                    </a:lnTo>
                    <a:lnTo>
                      <a:pt x="38" y="207"/>
                    </a:lnTo>
                    <a:lnTo>
                      <a:pt x="39" y="210"/>
                    </a:lnTo>
                    <a:lnTo>
                      <a:pt x="40" y="212"/>
                    </a:lnTo>
                    <a:lnTo>
                      <a:pt x="42" y="213"/>
                    </a:lnTo>
                    <a:lnTo>
                      <a:pt x="38" y="212"/>
                    </a:lnTo>
                    <a:lnTo>
                      <a:pt x="37" y="210"/>
                    </a:lnTo>
                    <a:lnTo>
                      <a:pt x="34" y="209"/>
                    </a:lnTo>
                    <a:lnTo>
                      <a:pt x="33" y="207"/>
                    </a:lnTo>
                    <a:lnTo>
                      <a:pt x="32" y="206"/>
                    </a:lnTo>
                    <a:lnTo>
                      <a:pt x="30" y="204"/>
                    </a:lnTo>
                    <a:lnTo>
                      <a:pt x="28" y="204"/>
                    </a:lnTo>
                    <a:lnTo>
                      <a:pt x="26" y="202"/>
                    </a:lnTo>
                    <a:lnTo>
                      <a:pt x="27" y="206"/>
                    </a:lnTo>
                    <a:lnTo>
                      <a:pt x="28" y="210"/>
                    </a:lnTo>
                    <a:lnTo>
                      <a:pt x="30" y="212"/>
                    </a:lnTo>
                    <a:lnTo>
                      <a:pt x="31" y="213"/>
                    </a:lnTo>
                    <a:lnTo>
                      <a:pt x="31" y="216"/>
                    </a:lnTo>
                    <a:lnTo>
                      <a:pt x="32" y="218"/>
                    </a:lnTo>
                    <a:lnTo>
                      <a:pt x="32" y="221"/>
                    </a:lnTo>
                    <a:lnTo>
                      <a:pt x="32" y="224"/>
                    </a:lnTo>
                    <a:lnTo>
                      <a:pt x="31" y="222"/>
                    </a:lnTo>
                    <a:lnTo>
                      <a:pt x="30" y="219"/>
                    </a:lnTo>
                    <a:lnTo>
                      <a:pt x="28" y="216"/>
                    </a:lnTo>
                    <a:lnTo>
                      <a:pt x="26" y="213"/>
                    </a:lnTo>
                    <a:lnTo>
                      <a:pt x="25" y="210"/>
                    </a:lnTo>
                    <a:lnTo>
                      <a:pt x="22" y="207"/>
                    </a:lnTo>
                    <a:lnTo>
                      <a:pt x="21" y="204"/>
                    </a:lnTo>
                    <a:lnTo>
                      <a:pt x="20" y="202"/>
                    </a:lnTo>
                    <a:lnTo>
                      <a:pt x="19" y="206"/>
                    </a:lnTo>
                    <a:lnTo>
                      <a:pt x="18" y="210"/>
                    </a:lnTo>
                    <a:lnTo>
                      <a:pt x="16" y="213"/>
                    </a:lnTo>
                    <a:lnTo>
                      <a:pt x="15" y="215"/>
                    </a:lnTo>
                    <a:lnTo>
                      <a:pt x="14" y="216"/>
                    </a:lnTo>
                    <a:lnTo>
                      <a:pt x="13" y="218"/>
                    </a:lnTo>
                    <a:lnTo>
                      <a:pt x="12" y="219"/>
                    </a:lnTo>
                    <a:lnTo>
                      <a:pt x="12" y="218"/>
                    </a:lnTo>
                    <a:lnTo>
                      <a:pt x="12" y="215"/>
                    </a:lnTo>
                    <a:lnTo>
                      <a:pt x="13" y="213"/>
                    </a:lnTo>
                    <a:lnTo>
                      <a:pt x="13" y="210"/>
                    </a:lnTo>
                    <a:lnTo>
                      <a:pt x="14" y="209"/>
                    </a:lnTo>
                    <a:lnTo>
                      <a:pt x="14" y="207"/>
                    </a:lnTo>
                    <a:lnTo>
                      <a:pt x="14" y="204"/>
                    </a:lnTo>
                    <a:lnTo>
                      <a:pt x="14" y="202"/>
                    </a:lnTo>
                    <a:lnTo>
                      <a:pt x="13" y="206"/>
                    </a:lnTo>
                    <a:lnTo>
                      <a:pt x="10" y="210"/>
                    </a:lnTo>
                    <a:lnTo>
                      <a:pt x="9" y="210"/>
                    </a:lnTo>
                    <a:lnTo>
                      <a:pt x="7" y="213"/>
                    </a:lnTo>
                    <a:lnTo>
                      <a:pt x="6" y="215"/>
                    </a:lnTo>
                    <a:lnTo>
                      <a:pt x="3" y="216"/>
                    </a:lnTo>
                    <a:lnTo>
                      <a:pt x="2" y="218"/>
                    </a:lnTo>
                    <a:lnTo>
                      <a:pt x="0" y="219"/>
                    </a:lnTo>
                  </a:path>
                </a:pathLst>
              </a:custGeom>
              <a:solidFill>
                <a:srgbClr val="AB0202"/>
              </a:solidFill>
              <a:ln w="12700" cap="rnd" cmpd="sng">
                <a:solidFill>
                  <a:srgbClr val="AB020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79" name="Freeform 131"/>
              <p:cNvSpPr>
                <a:spLocks/>
              </p:cNvSpPr>
              <p:nvPr/>
            </p:nvSpPr>
            <p:spPr bwMode="auto">
              <a:xfrm>
                <a:off x="495" y="2381"/>
                <a:ext cx="60" cy="459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6" y="126"/>
                  </a:cxn>
                  <a:cxn ang="0">
                    <a:pos x="8" y="458"/>
                  </a:cxn>
                  <a:cxn ang="0">
                    <a:pos x="8" y="447"/>
                  </a:cxn>
                  <a:cxn ang="0">
                    <a:pos x="9" y="435"/>
                  </a:cxn>
                  <a:cxn ang="0">
                    <a:pos x="10" y="425"/>
                  </a:cxn>
                  <a:cxn ang="0">
                    <a:pos x="12" y="418"/>
                  </a:cxn>
                  <a:cxn ang="0">
                    <a:pos x="16" y="415"/>
                  </a:cxn>
                  <a:cxn ang="0">
                    <a:pos x="19" y="424"/>
                  </a:cxn>
                  <a:cxn ang="0">
                    <a:pos x="20" y="438"/>
                  </a:cxn>
                  <a:cxn ang="0">
                    <a:pos x="20" y="452"/>
                  </a:cxn>
                  <a:cxn ang="0">
                    <a:pos x="27" y="446"/>
                  </a:cxn>
                  <a:cxn ang="0">
                    <a:pos x="39" y="427"/>
                  </a:cxn>
                  <a:cxn ang="0">
                    <a:pos x="46" y="408"/>
                  </a:cxn>
                  <a:cxn ang="0">
                    <a:pos x="48" y="390"/>
                  </a:cxn>
                  <a:cxn ang="0">
                    <a:pos x="48" y="374"/>
                  </a:cxn>
                  <a:cxn ang="0">
                    <a:pos x="52" y="349"/>
                  </a:cxn>
                  <a:cxn ang="0">
                    <a:pos x="56" y="321"/>
                  </a:cxn>
                  <a:cxn ang="0">
                    <a:pos x="52" y="302"/>
                  </a:cxn>
                  <a:cxn ang="0">
                    <a:pos x="51" y="287"/>
                  </a:cxn>
                  <a:cxn ang="0">
                    <a:pos x="57" y="264"/>
                  </a:cxn>
                  <a:cxn ang="0">
                    <a:pos x="59" y="236"/>
                  </a:cxn>
                  <a:cxn ang="0">
                    <a:pos x="55" y="217"/>
                  </a:cxn>
                  <a:cxn ang="0">
                    <a:pos x="52" y="206"/>
                  </a:cxn>
                  <a:cxn ang="0">
                    <a:pos x="55" y="189"/>
                  </a:cxn>
                  <a:cxn ang="0">
                    <a:pos x="55" y="173"/>
                  </a:cxn>
                  <a:cxn ang="0">
                    <a:pos x="51" y="162"/>
                  </a:cxn>
                  <a:cxn ang="0">
                    <a:pos x="49" y="155"/>
                  </a:cxn>
                  <a:cxn ang="0">
                    <a:pos x="50" y="140"/>
                  </a:cxn>
                  <a:cxn ang="0">
                    <a:pos x="51" y="126"/>
                  </a:cxn>
                  <a:cxn ang="0">
                    <a:pos x="49" y="115"/>
                  </a:cxn>
                  <a:cxn ang="0">
                    <a:pos x="46" y="107"/>
                  </a:cxn>
                  <a:cxn ang="0">
                    <a:pos x="48" y="92"/>
                  </a:cxn>
                  <a:cxn ang="0">
                    <a:pos x="46" y="80"/>
                  </a:cxn>
                  <a:cxn ang="0">
                    <a:pos x="43" y="71"/>
                  </a:cxn>
                  <a:cxn ang="0">
                    <a:pos x="38" y="61"/>
                  </a:cxn>
                  <a:cxn ang="0">
                    <a:pos x="38" y="38"/>
                  </a:cxn>
                  <a:cxn ang="0">
                    <a:pos x="36" y="11"/>
                  </a:cxn>
                </a:cxnLst>
                <a:rect l="0" t="0" r="r" b="b"/>
                <a:pathLst>
                  <a:path w="60" h="459">
                    <a:moveTo>
                      <a:pt x="36" y="11"/>
                    </a:moveTo>
                    <a:lnTo>
                      <a:pt x="26" y="0"/>
                    </a:lnTo>
                    <a:lnTo>
                      <a:pt x="20" y="66"/>
                    </a:lnTo>
                    <a:lnTo>
                      <a:pt x="6" y="126"/>
                    </a:lnTo>
                    <a:lnTo>
                      <a:pt x="0" y="424"/>
                    </a:lnTo>
                    <a:lnTo>
                      <a:pt x="8" y="458"/>
                    </a:lnTo>
                    <a:lnTo>
                      <a:pt x="8" y="453"/>
                    </a:lnTo>
                    <a:lnTo>
                      <a:pt x="8" y="447"/>
                    </a:lnTo>
                    <a:lnTo>
                      <a:pt x="9" y="441"/>
                    </a:lnTo>
                    <a:lnTo>
                      <a:pt x="9" y="435"/>
                    </a:lnTo>
                    <a:lnTo>
                      <a:pt x="9" y="430"/>
                    </a:lnTo>
                    <a:lnTo>
                      <a:pt x="10" y="425"/>
                    </a:lnTo>
                    <a:lnTo>
                      <a:pt x="10" y="421"/>
                    </a:lnTo>
                    <a:lnTo>
                      <a:pt x="12" y="418"/>
                    </a:lnTo>
                    <a:lnTo>
                      <a:pt x="14" y="413"/>
                    </a:lnTo>
                    <a:lnTo>
                      <a:pt x="16" y="415"/>
                    </a:lnTo>
                    <a:lnTo>
                      <a:pt x="18" y="418"/>
                    </a:lnTo>
                    <a:lnTo>
                      <a:pt x="19" y="424"/>
                    </a:lnTo>
                    <a:lnTo>
                      <a:pt x="19" y="431"/>
                    </a:lnTo>
                    <a:lnTo>
                      <a:pt x="20" y="438"/>
                    </a:lnTo>
                    <a:lnTo>
                      <a:pt x="20" y="446"/>
                    </a:lnTo>
                    <a:lnTo>
                      <a:pt x="20" y="452"/>
                    </a:lnTo>
                    <a:lnTo>
                      <a:pt x="20" y="458"/>
                    </a:lnTo>
                    <a:lnTo>
                      <a:pt x="27" y="446"/>
                    </a:lnTo>
                    <a:lnTo>
                      <a:pt x="34" y="437"/>
                    </a:lnTo>
                    <a:lnTo>
                      <a:pt x="39" y="427"/>
                    </a:lnTo>
                    <a:lnTo>
                      <a:pt x="44" y="416"/>
                    </a:lnTo>
                    <a:lnTo>
                      <a:pt x="46" y="408"/>
                    </a:lnTo>
                    <a:lnTo>
                      <a:pt x="48" y="397"/>
                    </a:lnTo>
                    <a:lnTo>
                      <a:pt x="48" y="390"/>
                    </a:lnTo>
                    <a:lnTo>
                      <a:pt x="45" y="383"/>
                    </a:lnTo>
                    <a:lnTo>
                      <a:pt x="48" y="374"/>
                    </a:lnTo>
                    <a:lnTo>
                      <a:pt x="50" y="362"/>
                    </a:lnTo>
                    <a:lnTo>
                      <a:pt x="52" y="349"/>
                    </a:lnTo>
                    <a:lnTo>
                      <a:pt x="55" y="336"/>
                    </a:lnTo>
                    <a:lnTo>
                      <a:pt x="56" y="321"/>
                    </a:lnTo>
                    <a:lnTo>
                      <a:pt x="55" y="311"/>
                    </a:lnTo>
                    <a:lnTo>
                      <a:pt x="52" y="302"/>
                    </a:lnTo>
                    <a:lnTo>
                      <a:pt x="48" y="296"/>
                    </a:lnTo>
                    <a:lnTo>
                      <a:pt x="51" y="287"/>
                    </a:lnTo>
                    <a:lnTo>
                      <a:pt x="55" y="277"/>
                    </a:lnTo>
                    <a:lnTo>
                      <a:pt x="57" y="264"/>
                    </a:lnTo>
                    <a:lnTo>
                      <a:pt x="59" y="249"/>
                    </a:lnTo>
                    <a:lnTo>
                      <a:pt x="59" y="236"/>
                    </a:lnTo>
                    <a:lnTo>
                      <a:pt x="57" y="224"/>
                    </a:lnTo>
                    <a:lnTo>
                      <a:pt x="55" y="217"/>
                    </a:lnTo>
                    <a:lnTo>
                      <a:pt x="51" y="214"/>
                    </a:lnTo>
                    <a:lnTo>
                      <a:pt x="52" y="206"/>
                    </a:lnTo>
                    <a:lnTo>
                      <a:pt x="54" y="198"/>
                    </a:lnTo>
                    <a:lnTo>
                      <a:pt x="55" y="189"/>
                    </a:lnTo>
                    <a:lnTo>
                      <a:pt x="55" y="180"/>
                    </a:lnTo>
                    <a:lnTo>
                      <a:pt x="55" y="173"/>
                    </a:lnTo>
                    <a:lnTo>
                      <a:pt x="54" y="165"/>
                    </a:lnTo>
                    <a:lnTo>
                      <a:pt x="51" y="162"/>
                    </a:lnTo>
                    <a:lnTo>
                      <a:pt x="48" y="161"/>
                    </a:lnTo>
                    <a:lnTo>
                      <a:pt x="49" y="155"/>
                    </a:lnTo>
                    <a:lnTo>
                      <a:pt x="49" y="148"/>
                    </a:lnTo>
                    <a:lnTo>
                      <a:pt x="50" y="140"/>
                    </a:lnTo>
                    <a:lnTo>
                      <a:pt x="51" y="133"/>
                    </a:lnTo>
                    <a:lnTo>
                      <a:pt x="51" y="126"/>
                    </a:lnTo>
                    <a:lnTo>
                      <a:pt x="50" y="120"/>
                    </a:lnTo>
                    <a:lnTo>
                      <a:pt x="49" y="115"/>
                    </a:lnTo>
                    <a:lnTo>
                      <a:pt x="46" y="115"/>
                    </a:lnTo>
                    <a:lnTo>
                      <a:pt x="46" y="107"/>
                    </a:lnTo>
                    <a:lnTo>
                      <a:pt x="46" y="99"/>
                    </a:lnTo>
                    <a:lnTo>
                      <a:pt x="48" y="92"/>
                    </a:lnTo>
                    <a:lnTo>
                      <a:pt x="48" y="86"/>
                    </a:lnTo>
                    <a:lnTo>
                      <a:pt x="46" y="80"/>
                    </a:lnTo>
                    <a:lnTo>
                      <a:pt x="45" y="74"/>
                    </a:lnTo>
                    <a:lnTo>
                      <a:pt x="43" y="71"/>
                    </a:lnTo>
                    <a:lnTo>
                      <a:pt x="39" y="70"/>
                    </a:lnTo>
                    <a:lnTo>
                      <a:pt x="38" y="61"/>
                    </a:lnTo>
                    <a:lnTo>
                      <a:pt x="38" y="49"/>
                    </a:lnTo>
                    <a:lnTo>
                      <a:pt x="38" y="38"/>
                    </a:lnTo>
                    <a:lnTo>
                      <a:pt x="37" y="24"/>
                    </a:lnTo>
                    <a:lnTo>
                      <a:pt x="36" y="11"/>
                    </a:lnTo>
                  </a:path>
                </a:pathLst>
              </a:custGeom>
              <a:solidFill>
                <a:srgbClr val="025602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80" name="Freeform 132"/>
              <p:cNvSpPr>
                <a:spLocks/>
              </p:cNvSpPr>
              <p:nvPr/>
            </p:nvSpPr>
            <p:spPr bwMode="auto">
              <a:xfrm>
                <a:off x="475" y="2377"/>
                <a:ext cx="56" cy="463"/>
              </a:xfrm>
              <a:custGeom>
                <a:avLst/>
                <a:gdLst/>
                <a:ahLst/>
                <a:cxnLst>
                  <a:cxn ang="0">
                    <a:pos x="25" y="454"/>
                  </a:cxn>
                  <a:cxn ang="0">
                    <a:pos x="17" y="444"/>
                  </a:cxn>
                  <a:cxn ang="0">
                    <a:pos x="13" y="431"/>
                  </a:cxn>
                  <a:cxn ang="0">
                    <a:pos x="11" y="415"/>
                  </a:cxn>
                  <a:cxn ang="0">
                    <a:pos x="10" y="398"/>
                  </a:cxn>
                  <a:cxn ang="0">
                    <a:pos x="4" y="376"/>
                  </a:cxn>
                  <a:cxn ang="0">
                    <a:pos x="2" y="353"/>
                  </a:cxn>
                  <a:cxn ang="0">
                    <a:pos x="3" y="334"/>
                  </a:cxn>
                  <a:cxn ang="0">
                    <a:pos x="4" y="313"/>
                  </a:cxn>
                  <a:cxn ang="0">
                    <a:pos x="1" y="280"/>
                  </a:cxn>
                  <a:cxn ang="0">
                    <a:pos x="0" y="247"/>
                  </a:cxn>
                  <a:cxn ang="0">
                    <a:pos x="3" y="227"/>
                  </a:cxn>
                  <a:cxn ang="0">
                    <a:pos x="5" y="206"/>
                  </a:cxn>
                  <a:cxn ang="0">
                    <a:pos x="4" y="170"/>
                  </a:cxn>
                  <a:cxn ang="0">
                    <a:pos x="8" y="137"/>
                  </a:cxn>
                  <a:cxn ang="0">
                    <a:pos x="13" y="120"/>
                  </a:cxn>
                  <a:cxn ang="0">
                    <a:pos x="16" y="107"/>
                  </a:cxn>
                  <a:cxn ang="0">
                    <a:pos x="19" y="90"/>
                  </a:cxn>
                  <a:cxn ang="0">
                    <a:pos x="22" y="77"/>
                  </a:cxn>
                  <a:cxn ang="0">
                    <a:pos x="28" y="74"/>
                  </a:cxn>
                  <a:cxn ang="0">
                    <a:pos x="31" y="64"/>
                  </a:cxn>
                  <a:cxn ang="0">
                    <a:pos x="29" y="39"/>
                  </a:cxn>
                  <a:cxn ang="0">
                    <a:pos x="32" y="16"/>
                  </a:cxn>
                  <a:cxn ang="0">
                    <a:pos x="39" y="1"/>
                  </a:cxn>
                  <a:cxn ang="0">
                    <a:pos x="49" y="2"/>
                  </a:cxn>
                  <a:cxn ang="0">
                    <a:pos x="55" y="16"/>
                  </a:cxn>
                  <a:cxn ang="0">
                    <a:pos x="53" y="35"/>
                  </a:cxn>
                  <a:cxn ang="0">
                    <a:pos x="51" y="51"/>
                  </a:cxn>
                  <a:cxn ang="0">
                    <a:pos x="49" y="66"/>
                  </a:cxn>
                  <a:cxn ang="0">
                    <a:pos x="47" y="82"/>
                  </a:cxn>
                  <a:cxn ang="0">
                    <a:pos x="39" y="93"/>
                  </a:cxn>
                  <a:cxn ang="0">
                    <a:pos x="33" y="111"/>
                  </a:cxn>
                  <a:cxn ang="0">
                    <a:pos x="31" y="130"/>
                  </a:cxn>
                  <a:cxn ang="0">
                    <a:pos x="31" y="148"/>
                  </a:cxn>
                  <a:cxn ang="0">
                    <a:pos x="33" y="167"/>
                  </a:cxn>
                  <a:cxn ang="0">
                    <a:pos x="34" y="184"/>
                  </a:cxn>
                  <a:cxn ang="0">
                    <a:pos x="33" y="202"/>
                  </a:cxn>
                  <a:cxn ang="0">
                    <a:pos x="31" y="218"/>
                  </a:cxn>
                  <a:cxn ang="0">
                    <a:pos x="39" y="225"/>
                  </a:cxn>
                  <a:cxn ang="0">
                    <a:pos x="43" y="244"/>
                  </a:cxn>
                  <a:cxn ang="0">
                    <a:pos x="44" y="265"/>
                  </a:cxn>
                  <a:cxn ang="0">
                    <a:pos x="43" y="284"/>
                  </a:cxn>
                  <a:cxn ang="0">
                    <a:pos x="50" y="297"/>
                  </a:cxn>
                  <a:cxn ang="0">
                    <a:pos x="51" y="318"/>
                  </a:cxn>
                  <a:cxn ang="0">
                    <a:pos x="47" y="340"/>
                  </a:cxn>
                  <a:cxn ang="0">
                    <a:pos x="43" y="362"/>
                  </a:cxn>
                  <a:cxn ang="0">
                    <a:pos x="35" y="362"/>
                  </a:cxn>
                  <a:cxn ang="0">
                    <a:pos x="33" y="371"/>
                  </a:cxn>
                  <a:cxn ang="0">
                    <a:pos x="34" y="382"/>
                  </a:cxn>
                  <a:cxn ang="0">
                    <a:pos x="37" y="401"/>
                  </a:cxn>
                  <a:cxn ang="0">
                    <a:pos x="31" y="406"/>
                  </a:cxn>
                  <a:cxn ang="0">
                    <a:pos x="27" y="419"/>
                  </a:cxn>
                  <a:cxn ang="0">
                    <a:pos x="26" y="441"/>
                  </a:cxn>
                </a:cxnLst>
                <a:rect l="0" t="0" r="r" b="b"/>
                <a:pathLst>
                  <a:path w="56" h="463">
                    <a:moveTo>
                      <a:pt x="27" y="462"/>
                    </a:moveTo>
                    <a:lnTo>
                      <a:pt x="25" y="454"/>
                    </a:lnTo>
                    <a:lnTo>
                      <a:pt x="21" y="448"/>
                    </a:lnTo>
                    <a:lnTo>
                      <a:pt x="17" y="444"/>
                    </a:lnTo>
                    <a:lnTo>
                      <a:pt x="15" y="438"/>
                    </a:lnTo>
                    <a:lnTo>
                      <a:pt x="13" y="431"/>
                    </a:lnTo>
                    <a:lnTo>
                      <a:pt x="11" y="423"/>
                    </a:lnTo>
                    <a:lnTo>
                      <a:pt x="11" y="415"/>
                    </a:lnTo>
                    <a:lnTo>
                      <a:pt x="13" y="406"/>
                    </a:lnTo>
                    <a:lnTo>
                      <a:pt x="10" y="398"/>
                    </a:lnTo>
                    <a:lnTo>
                      <a:pt x="7" y="388"/>
                    </a:lnTo>
                    <a:lnTo>
                      <a:pt x="4" y="376"/>
                    </a:lnTo>
                    <a:lnTo>
                      <a:pt x="3" y="365"/>
                    </a:lnTo>
                    <a:lnTo>
                      <a:pt x="2" y="353"/>
                    </a:lnTo>
                    <a:lnTo>
                      <a:pt x="2" y="343"/>
                    </a:lnTo>
                    <a:lnTo>
                      <a:pt x="3" y="334"/>
                    </a:lnTo>
                    <a:lnTo>
                      <a:pt x="7" y="330"/>
                    </a:lnTo>
                    <a:lnTo>
                      <a:pt x="4" y="313"/>
                    </a:lnTo>
                    <a:lnTo>
                      <a:pt x="2" y="297"/>
                    </a:lnTo>
                    <a:lnTo>
                      <a:pt x="1" y="280"/>
                    </a:lnTo>
                    <a:lnTo>
                      <a:pt x="0" y="264"/>
                    </a:lnTo>
                    <a:lnTo>
                      <a:pt x="0" y="247"/>
                    </a:lnTo>
                    <a:lnTo>
                      <a:pt x="1" y="236"/>
                    </a:lnTo>
                    <a:lnTo>
                      <a:pt x="3" y="227"/>
                    </a:lnTo>
                    <a:lnTo>
                      <a:pt x="7" y="224"/>
                    </a:lnTo>
                    <a:lnTo>
                      <a:pt x="5" y="206"/>
                    </a:lnTo>
                    <a:lnTo>
                      <a:pt x="4" y="189"/>
                    </a:lnTo>
                    <a:lnTo>
                      <a:pt x="4" y="170"/>
                    </a:lnTo>
                    <a:lnTo>
                      <a:pt x="5" y="154"/>
                    </a:lnTo>
                    <a:lnTo>
                      <a:pt x="8" y="137"/>
                    </a:lnTo>
                    <a:lnTo>
                      <a:pt x="10" y="126"/>
                    </a:lnTo>
                    <a:lnTo>
                      <a:pt x="13" y="120"/>
                    </a:lnTo>
                    <a:lnTo>
                      <a:pt x="16" y="117"/>
                    </a:lnTo>
                    <a:lnTo>
                      <a:pt x="16" y="107"/>
                    </a:lnTo>
                    <a:lnTo>
                      <a:pt x="17" y="98"/>
                    </a:lnTo>
                    <a:lnTo>
                      <a:pt x="19" y="90"/>
                    </a:lnTo>
                    <a:lnTo>
                      <a:pt x="20" y="83"/>
                    </a:lnTo>
                    <a:lnTo>
                      <a:pt x="22" y="77"/>
                    </a:lnTo>
                    <a:lnTo>
                      <a:pt x="25" y="74"/>
                    </a:lnTo>
                    <a:lnTo>
                      <a:pt x="28" y="74"/>
                    </a:lnTo>
                    <a:lnTo>
                      <a:pt x="32" y="76"/>
                    </a:lnTo>
                    <a:lnTo>
                      <a:pt x="31" y="64"/>
                    </a:lnTo>
                    <a:lnTo>
                      <a:pt x="29" y="52"/>
                    </a:lnTo>
                    <a:lnTo>
                      <a:pt x="29" y="39"/>
                    </a:lnTo>
                    <a:lnTo>
                      <a:pt x="31" y="27"/>
                    </a:lnTo>
                    <a:lnTo>
                      <a:pt x="32" y="16"/>
                    </a:lnTo>
                    <a:lnTo>
                      <a:pt x="35" y="8"/>
                    </a:lnTo>
                    <a:lnTo>
                      <a:pt x="39" y="1"/>
                    </a:lnTo>
                    <a:lnTo>
                      <a:pt x="45" y="0"/>
                    </a:lnTo>
                    <a:lnTo>
                      <a:pt x="49" y="2"/>
                    </a:lnTo>
                    <a:lnTo>
                      <a:pt x="52" y="8"/>
                    </a:lnTo>
                    <a:lnTo>
                      <a:pt x="55" y="16"/>
                    </a:lnTo>
                    <a:lnTo>
                      <a:pt x="53" y="26"/>
                    </a:lnTo>
                    <a:lnTo>
                      <a:pt x="53" y="35"/>
                    </a:lnTo>
                    <a:lnTo>
                      <a:pt x="52" y="44"/>
                    </a:lnTo>
                    <a:lnTo>
                      <a:pt x="51" y="51"/>
                    </a:lnTo>
                    <a:lnTo>
                      <a:pt x="50" y="58"/>
                    </a:lnTo>
                    <a:lnTo>
                      <a:pt x="49" y="66"/>
                    </a:lnTo>
                    <a:lnTo>
                      <a:pt x="49" y="74"/>
                    </a:lnTo>
                    <a:lnTo>
                      <a:pt x="47" y="82"/>
                    </a:lnTo>
                    <a:lnTo>
                      <a:pt x="43" y="86"/>
                    </a:lnTo>
                    <a:lnTo>
                      <a:pt x="39" y="93"/>
                    </a:lnTo>
                    <a:lnTo>
                      <a:pt x="35" y="101"/>
                    </a:lnTo>
                    <a:lnTo>
                      <a:pt x="33" y="111"/>
                    </a:lnTo>
                    <a:lnTo>
                      <a:pt x="31" y="121"/>
                    </a:lnTo>
                    <a:lnTo>
                      <a:pt x="31" y="130"/>
                    </a:lnTo>
                    <a:lnTo>
                      <a:pt x="29" y="139"/>
                    </a:lnTo>
                    <a:lnTo>
                      <a:pt x="31" y="148"/>
                    </a:lnTo>
                    <a:lnTo>
                      <a:pt x="32" y="156"/>
                    </a:lnTo>
                    <a:lnTo>
                      <a:pt x="33" y="167"/>
                    </a:lnTo>
                    <a:lnTo>
                      <a:pt x="34" y="176"/>
                    </a:lnTo>
                    <a:lnTo>
                      <a:pt x="34" y="184"/>
                    </a:lnTo>
                    <a:lnTo>
                      <a:pt x="34" y="193"/>
                    </a:lnTo>
                    <a:lnTo>
                      <a:pt x="33" y="202"/>
                    </a:lnTo>
                    <a:lnTo>
                      <a:pt x="32" y="209"/>
                    </a:lnTo>
                    <a:lnTo>
                      <a:pt x="31" y="218"/>
                    </a:lnTo>
                    <a:lnTo>
                      <a:pt x="35" y="220"/>
                    </a:lnTo>
                    <a:lnTo>
                      <a:pt x="39" y="225"/>
                    </a:lnTo>
                    <a:lnTo>
                      <a:pt x="41" y="233"/>
                    </a:lnTo>
                    <a:lnTo>
                      <a:pt x="43" y="244"/>
                    </a:lnTo>
                    <a:lnTo>
                      <a:pt x="44" y="255"/>
                    </a:lnTo>
                    <a:lnTo>
                      <a:pt x="44" y="265"/>
                    </a:lnTo>
                    <a:lnTo>
                      <a:pt x="44" y="277"/>
                    </a:lnTo>
                    <a:lnTo>
                      <a:pt x="43" y="284"/>
                    </a:lnTo>
                    <a:lnTo>
                      <a:pt x="47" y="290"/>
                    </a:lnTo>
                    <a:lnTo>
                      <a:pt x="50" y="297"/>
                    </a:lnTo>
                    <a:lnTo>
                      <a:pt x="51" y="308"/>
                    </a:lnTo>
                    <a:lnTo>
                      <a:pt x="51" y="318"/>
                    </a:lnTo>
                    <a:lnTo>
                      <a:pt x="50" y="328"/>
                    </a:lnTo>
                    <a:lnTo>
                      <a:pt x="47" y="340"/>
                    </a:lnTo>
                    <a:lnTo>
                      <a:pt x="45" y="350"/>
                    </a:lnTo>
                    <a:lnTo>
                      <a:pt x="43" y="362"/>
                    </a:lnTo>
                    <a:lnTo>
                      <a:pt x="38" y="362"/>
                    </a:lnTo>
                    <a:lnTo>
                      <a:pt x="35" y="362"/>
                    </a:lnTo>
                    <a:lnTo>
                      <a:pt x="34" y="365"/>
                    </a:lnTo>
                    <a:lnTo>
                      <a:pt x="33" y="371"/>
                    </a:lnTo>
                    <a:lnTo>
                      <a:pt x="33" y="376"/>
                    </a:lnTo>
                    <a:lnTo>
                      <a:pt x="34" y="382"/>
                    </a:lnTo>
                    <a:lnTo>
                      <a:pt x="35" y="391"/>
                    </a:lnTo>
                    <a:lnTo>
                      <a:pt x="37" y="401"/>
                    </a:lnTo>
                    <a:lnTo>
                      <a:pt x="33" y="403"/>
                    </a:lnTo>
                    <a:lnTo>
                      <a:pt x="31" y="406"/>
                    </a:lnTo>
                    <a:lnTo>
                      <a:pt x="28" y="412"/>
                    </a:lnTo>
                    <a:lnTo>
                      <a:pt x="27" y="419"/>
                    </a:lnTo>
                    <a:lnTo>
                      <a:pt x="26" y="428"/>
                    </a:lnTo>
                    <a:lnTo>
                      <a:pt x="26" y="441"/>
                    </a:lnTo>
                    <a:lnTo>
                      <a:pt x="27" y="462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2560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81" name="Freeform 133"/>
              <p:cNvSpPr>
                <a:spLocks/>
              </p:cNvSpPr>
              <p:nvPr/>
            </p:nvSpPr>
            <p:spPr bwMode="auto">
              <a:xfrm>
                <a:off x="495" y="2816"/>
                <a:ext cx="20" cy="14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9" y="121"/>
                  </a:cxn>
                  <a:cxn ang="0">
                    <a:pos x="19" y="124"/>
                  </a:cxn>
                  <a:cxn ang="0">
                    <a:pos x="19" y="127"/>
                  </a:cxn>
                  <a:cxn ang="0">
                    <a:pos x="16" y="130"/>
                  </a:cxn>
                  <a:cxn ang="0">
                    <a:pos x="13" y="133"/>
                  </a:cxn>
                  <a:cxn ang="0">
                    <a:pos x="10" y="134"/>
                  </a:cxn>
                  <a:cxn ang="0">
                    <a:pos x="8" y="136"/>
                  </a:cxn>
                  <a:cxn ang="0">
                    <a:pos x="2" y="139"/>
                  </a:cxn>
                  <a:cxn ang="0">
                    <a:pos x="0" y="142"/>
                  </a:cxn>
                </a:cxnLst>
                <a:rect l="0" t="0" r="r" b="b"/>
                <a:pathLst>
                  <a:path w="20" h="143">
                    <a:moveTo>
                      <a:pt x="19" y="0"/>
                    </a:moveTo>
                    <a:lnTo>
                      <a:pt x="19" y="121"/>
                    </a:lnTo>
                    <a:lnTo>
                      <a:pt x="19" y="124"/>
                    </a:lnTo>
                    <a:lnTo>
                      <a:pt x="19" y="127"/>
                    </a:lnTo>
                    <a:lnTo>
                      <a:pt x="16" y="130"/>
                    </a:lnTo>
                    <a:lnTo>
                      <a:pt x="13" y="133"/>
                    </a:lnTo>
                    <a:lnTo>
                      <a:pt x="10" y="134"/>
                    </a:lnTo>
                    <a:lnTo>
                      <a:pt x="8" y="136"/>
                    </a:lnTo>
                    <a:lnTo>
                      <a:pt x="2" y="139"/>
                    </a:lnTo>
                    <a:lnTo>
                      <a:pt x="0" y="142"/>
                    </a:lnTo>
                  </a:path>
                </a:pathLst>
              </a:custGeom>
              <a:noFill/>
              <a:ln w="12700" cap="rnd" cmpd="sng">
                <a:solidFill>
                  <a:srgbClr val="FFAB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82" name="Freeform 134"/>
              <p:cNvSpPr>
                <a:spLocks/>
              </p:cNvSpPr>
              <p:nvPr/>
            </p:nvSpPr>
            <p:spPr bwMode="auto">
              <a:xfrm>
                <a:off x="503" y="2799"/>
                <a:ext cx="21" cy="15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139"/>
                  </a:cxn>
                  <a:cxn ang="0">
                    <a:pos x="20" y="142"/>
                  </a:cxn>
                  <a:cxn ang="0">
                    <a:pos x="13" y="146"/>
                  </a:cxn>
                  <a:cxn ang="0">
                    <a:pos x="6" y="151"/>
                  </a:cxn>
                  <a:cxn ang="0">
                    <a:pos x="0" y="154"/>
                  </a:cxn>
                </a:cxnLst>
                <a:rect l="0" t="0" r="r" b="b"/>
                <a:pathLst>
                  <a:path w="21" h="155">
                    <a:moveTo>
                      <a:pt x="20" y="0"/>
                    </a:moveTo>
                    <a:lnTo>
                      <a:pt x="20" y="139"/>
                    </a:lnTo>
                    <a:lnTo>
                      <a:pt x="20" y="142"/>
                    </a:lnTo>
                    <a:lnTo>
                      <a:pt x="13" y="146"/>
                    </a:lnTo>
                    <a:lnTo>
                      <a:pt x="6" y="151"/>
                    </a:lnTo>
                    <a:lnTo>
                      <a:pt x="0" y="154"/>
                    </a:lnTo>
                  </a:path>
                </a:pathLst>
              </a:custGeom>
              <a:noFill/>
              <a:ln w="12700" cap="rnd" cmpd="sng">
                <a:solidFill>
                  <a:srgbClr val="FFAB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83" name="Line 135"/>
              <p:cNvSpPr>
                <a:spLocks noChangeShapeType="1"/>
              </p:cNvSpPr>
              <p:nvPr/>
            </p:nvSpPr>
            <p:spPr bwMode="auto">
              <a:xfrm>
                <a:off x="509" y="2803"/>
                <a:ext cx="0" cy="141"/>
              </a:xfrm>
              <a:prstGeom prst="line">
                <a:avLst/>
              </a:prstGeom>
              <a:noFill/>
              <a:ln w="12700">
                <a:solidFill>
                  <a:srgbClr val="FFAB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84" name="Freeform 136"/>
              <p:cNvSpPr>
                <a:spLocks/>
              </p:cNvSpPr>
              <p:nvPr/>
            </p:nvSpPr>
            <p:spPr bwMode="auto">
              <a:xfrm>
                <a:off x="652" y="2978"/>
                <a:ext cx="297" cy="164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56" y="27"/>
                  </a:cxn>
                  <a:cxn ang="0">
                    <a:pos x="148" y="67"/>
                  </a:cxn>
                  <a:cxn ang="0">
                    <a:pos x="155" y="67"/>
                  </a:cxn>
                  <a:cxn ang="0">
                    <a:pos x="161" y="69"/>
                  </a:cxn>
                  <a:cxn ang="0">
                    <a:pos x="168" y="69"/>
                  </a:cxn>
                  <a:cxn ang="0">
                    <a:pos x="175" y="71"/>
                  </a:cxn>
                  <a:cxn ang="0">
                    <a:pos x="181" y="73"/>
                  </a:cxn>
                  <a:cxn ang="0">
                    <a:pos x="188" y="76"/>
                  </a:cxn>
                  <a:cxn ang="0">
                    <a:pos x="194" y="82"/>
                  </a:cxn>
                  <a:cxn ang="0">
                    <a:pos x="200" y="88"/>
                  </a:cxn>
                  <a:cxn ang="0">
                    <a:pos x="205" y="88"/>
                  </a:cxn>
                  <a:cxn ang="0">
                    <a:pos x="212" y="91"/>
                  </a:cxn>
                  <a:cxn ang="0">
                    <a:pos x="221" y="95"/>
                  </a:cxn>
                  <a:cxn ang="0">
                    <a:pos x="231" y="102"/>
                  </a:cxn>
                  <a:cxn ang="0">
                    <a:pos x="238" y="108"/>
                  </a:cxn>
                  <a:cxn ang="0">
                    <a:pos x="245" y="114"/>
                  </a:cxn>
                  <a:cxn ang="0">
                    <a:pos x="251" y="121"/>
                  </a:cxn>
                  <a:cxn ang="0">
                    <a:pos x="253" y="127"/>
                  </a:cxn>
                  <a:cxn ang="0">
                    <a:pos x="263" y="132"/>
                  </a:cxn>
                  <a:cxn ang="0">
                    <a:pos x="271" y="136"/>
                  </a:cxn>
                  <a:cxn ang="0">
                    <a:pos x="280" y="140"/>
                  </a:cxn>
                  <a:cxn ang="0">
                    <a:pos x="287" y="145"/>
                  </a:cxn>
                  <a:cxn ang="0">
                    <a:pos x="292" y="149"/>
                  </a:cxn>
                  <a:cxn ang="0">
                    <a:pos x="296" y="154"/>
                  </a:cxn>
                  <a:cxn ang="0">
                    <a:pos x="296" y="161"/>
                  </a:cxn>
                  <a:cxn ang="0">
                    <a:pos x="291" y="161"/>
                  </a:cxn>
                  <a:cxn ang="0">
                    <a:pos x="285" y="163"/>
                  </a:cxn>
                  <a:cxn ang="0">
                    <a:pos x="276" y="163"/>
                  </a:cxn>
                  <a:cxn ang="0">
                    <a:pos x="267" y="163"/>
                  </a:cxn>
                  <a:cxn ang="0">
                    <a:pos x="257" y="161"/>
                  </a:cxn>
                  <a:cxn ang="0">
                    <a:pos x="247" y="157"/>
                  </a:cxn>
                  <a:cxn ang="0">
                    <a:pos x="238" y="151"/>
                  </a:cxn>
                  <a:cxn ang="0">
                    <a:pos x="228" y="143"/>
                  </a:cxn>
                  <a:cxn ang="0">
                    <a:pos x="225" y="143"/>
                  </a:cxn>
                  <a:cxn ang="0">
                    <a:pos x="220" y="143"/>
                  </a:cxn>
                  <a:cxn ang="0">
                    <a:pos x="214" y="143"/>
                  </a:cxn>
                  <a:cxn ang="0">
                    <a:pos x="208" y="140"/>
                  </a:cxn>
                  <a:cxn ang="0">
                    <a:pos x="202" y="136"/>
                  </a:cxn>
                  <a:cxn ang="0">
                    <a:pos x="196" y="132"/>
                  </a:cxn>
                  <a:cxn ang="0">
                    <a:pos x="190" y="127"/>
                  </a:cxn>
                  <a:cxn ang="0">
                    <a:pos x="186" y="120"/>
                  </a:cxn>
                  <a:cxn ang="0">
                    <a:pos x="181" y="121"/>
                  </a:cxn>
                  <a:cxn ang="0">
                    <a:pos x="176" y="121"/>
                  </a:cxn>
                  <a:cxn ang="0">
                    <a:pos x="170" y="120"/>
                  </a:cxn>
                  <a:cxn ang="0">
                    <a:pos x="166" y="117"/>
                  </a:cxn>
                  <a:cxn ang="0">
                    <a:pos x="161" y="114"/>
                  </a:cxn>
                  <a:cxn ang="0">
                    <a:pos x="155" y="110"/>
                  </a:cxn>
                  <a:cxn ang="0">
                    <a:pos x="150" y="105"/>
                  </a:cxn>
                  <a:cxn ang="0">
                    <a:pos x="144" y="101"/>
                  </a:cxn>
                  <a:cxn ang="0">
                    <a:pos x="137" y="96"/>
                  </a:cxn>
                  <a:cxn ang="0">
                    <a:pos x="132" y="93"/>
                  </a:cxn>
                  <a:cxn ang="0">
                    <a:pos x="127" y="86"/>
                  </a:cxn>
                  <a:cxn ang="0">
                    <a:pos x="123" y="73"/>
                  </a:cxn>
                  <a:cxn ang="0">
                    <a:pos x="42" y="41"/>
                  </a:cxn>
                  <a:cxn ang="0">
                    <a:pos x="0" y="33"/>
                  </a:cxn>
                  <a:cxn ang="0">
                    <a:pos x="20" y="7"/>
                  </a:cxn>
                  <a:cxn ang="0">
                    <a:pos x="31" y="0"/>
                  </a:cxn>
                </a:cxnLst>
                <a:rect l="0" t="0" r="r" b="b"/>
                <a:pathLst>
                  <a:path w="297" h="164">
                    <a:moveTo>
                      <a:pt x="31" y="0"/>
                    </a:moveTo>
                    <a:lnTo>
                      <a:pt x="56" y="27"/>
                    </a:lnTo>
                    <a:lnTo>
                      <a:pt x="148" y="67"/>
                    </a:lnTo>
                    <a:lnTo>
                      <a:pt x="155" y="67"/>
                    </a:lnTo>
                    <a:lnTo>
                      <a:pt x="161" y="69"/>
                    </a:lnTo>
                    <a:lnTo>
                      <a:pt x="168" y="69"/>
                    </a:lnTo>
                    <a:lnTo>
                      <a:pt x="175" y="71"/>
                    </a:lnTo>
                    <a:lnTo>
                      <a:pt x="181" y="73"/>
                    </a:lnTo>
                    <a:lnTo>
                      <a:pt x="188" y="76"/>
                    </a:lnTo>
                    <a:lnTo>
                      <a:pt x="194" y="82"/>
                    </a:lnTo>
                    <a:lnTo>
                      <a:pt x="200" y="88"/>
                    </a:lnTo>
                    <a:lnTo>
                      <a:pt x="205" y="88"/>
                    </a:lnTo>
                    <a:lnTo>
                      <a:pt x="212" y="91"/>
                    </a:lnTo>
                    <a:lnTo>
                      <a:pt x="221" y="95"/>
                    </a:lnTo>
                    <a:lnTo>
                      <a:pt x="231" y="102"/>
                    </a:lnTo>
                    <a:lnTo>
                      <a:pt x="238" y="108"/>
                    </a:lnTo>
                    <a:lnTo>
                      <a:pt x="245" y="114"/>
                    </a:lnTo>
                    <a:lnTo>
                      <a:pt x="251" y="121"/>
                    </a:lnTo>
                    <a:lnTo>
                      <a:pt x="253" y="127"/>
                    </a:lnTo>
                    <a:lnTo>
                      <a:pt x="263" y="132"/>
                    </a:lnTo>
                    <a:lnTo>
                      <a:pt x="271" y="136"/>
                    </a:lnTo>
                    <a:lnTo>
                      <a:pt x="280" y="140"/>
                    </a:lnTo>
                    <a:lnTo>
                      <a:pt x="287" y="145"/>
                    </a:lnTo>
                    <a:lnTo>
                      <a:pt x="292" y="149"/>
                    </a:lnTo>
                    <a:lnTo>
                      <a:pt x="296" y="154"/>
                    </a:lnTo>
                    <a:lnTo>
                      <a:pt x="296" y="161"/>
                    </a:lnTo>
                    <a:lnTo>
                      <a:pt x="291" y="161"/>
                    </a:lnTo>
                    <a:lnTo>
                      <a:pt x="285" y="163"/>
                    </a:lnTo>
                    <a:lnTo>
                      <a:pt x="276" y="163"/>
                    </a:lnTo>
                    <a:lnTo>
                      <a:pt x="267" y="163"/>
                    </a:lnTo>
                    <a:lnTo>
                      <a:pt x="257" y="161"/>
                    </a:lnTo>
                    <a:lnTo>
                      <a:pt x="247" y="157"/>
                    </a:lnTo>
                    <a:lnTo>
                      <a:pt x="238" y="151"/>
                    </a:lnTo>
                    <a:lnTo>
                      <a:pt x="228" y="143"/>
                    </a:lnTo>
                    <a:lnTo>
                      <a:pt x="225" y="143"/>
                    </a:lnTo>
                    <a:lnTo>
                      <a:pt x="220" y="143"/>
                    </a:lnTo>
                    <a:lnTo>
                      <a:pt x="214" y="143"/>
                    </a:lnTo>
                    <a:lnTo>
                      <a:pt x="208" y="140"/>
                    </a:lnTo>
                    <a:lnTo>
                      <a:pt x="202" y="136"/>
                    </a:lnTo>
                    <a:lnTo>
                      <a:pt x="196" y="132"/>
                    </a:lnTo>
                    <a:lnTo>
                      <a:pt x="190" y="127"/>
                    </a:lnTo>
                    <a:lnTo>
                      <a:pt x="186" y="120"/>
                    </a:lnTo>
                    <a:lnTo>
                      <a:pt x="181" y="121"/>
                    </a:lnTo>
                    <a:lnTo>
                      <a:pt x="176" y="121"/>
                    </a:lnTo>
                    <a:lnTo>
                      <a:pt x="170" y="120"/>
                    </a:lnTo>
                    <a:lnTo>
                      <a:pt x="166" y="117"/>
                    </a:lnTo>
                    <a:lnTo>
                      <a:pt x="161" y="114"/>
                    </a:lnTo>
                    <a:lnTo>
                      <a:pt x="155" y="110"/>
                    </a:lnTo>
                    <a:lnTo>
                      <a:pt x="150" y="105"/>
                    </a:lnTo>
                    <a:lnTo>
                      <a:pt x="144" y="101"/>
                    </a:lnTo>
                    <a:lnTo>
                      <a:pt x="137" y="96"/>
                    </a:lnTo>
                    <a:lnTo>
                      <a:pt x="132" y="93"/>
                    </a:lnTo>
                    <a:lnTo>
                      <a:pt x="127" y="86"/>
                    </a:lnTo>
                    <a:lnTo>
                      <a:pt x="123" y="73"/>
                    </a:lnTo>
                    <a:lnTo>
                      <a:pt x="42" y="41"/>
                    </a:lnTo>
                    <a:lnTo>
                      <a:pt x="0" y="33"/>
                    </a:lnTo>
                    <a:lnTo>
                      <a:pt x="20" y="7"/>
                    </a:lnTo>
                    <a:lnTo>
                      <a:pt x="31" y="0"/>
                    </a:lnTo>
                  </a:path>
                </a:pathLst>
              </a:custGeom>
              <a:solidFill>
                <a:srgbClr val="025602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85" name="Freeform 137"/>
              <p:cNvSpPr>
                <a:spLocks/>
              </p:cNvSpPr>
              <p:nvPr/>
            </p:nvSpPr>
            <p:spPr bwMode="auto">
              <a:xfrm>
                <a:off x="652" y="2747"/>
                <a:ext cx="51" cy="273"/>
              </a:xfrm>
              <a:custGeom>
                <a:avLst/>
                <a:gdLst/>
                <a:ahLst/>
                <a:cxnLst>
                  <a:cxn ang="0">
                    <a:pos x="0" y="261"/>
                  </a:cxn>
                  <a:cxn ang="0">
                    <a:pos x="2" y="257"/>
                  </a:cxn>
                  <a:cxn ang="0">
                    <a:pos x="4" y="252"/>
                  </a:cxn>
                  <a:cxn ang="0">
                    <a:pos x="8" y="248"/>
                  </a:cxn>
                  <a:cxn ang="0">
                    <a:pos x="10" y="242"/>
                  </a:cxn>
                  <a:cxn ang="0">
                    <a:pos x="13" y="238"/>
                  </a:cxn>
                  <a:cxn ang="0">
                    <a:pos x="15" y="232"/>
                  </a:cxn>
                  <a:cxn ang="0">
                    <a:pos x="17" y="228"/>
                  </a:cxn>
                  <a:cxn ang="0">
                    <a:pos x="18" y="0"/>
                  </a:cxn>
                  <a:cxn ang="0">
                    <a:pos x="31" y="225"/>
                  </a:cxn>
                  <a:cxn ang="0">
                    <a:pos x="32" y="231"/>
                  </a:cxn>
                  <a:cxn ang="0">
                    <a:pos x="34" y="235"/>
                  </a:cxn>
                  <a:cxn ang="0">
                    <a:pos x="36" y="238"/>
                  </a:cxn>
                  <a:cxn ang="0">
                    <a:pos x="39" y="241"/>
                  </a:cxn>
                  <a:cxn ang="0">
                    <a:pos x="42" y="247"/>
                  </a:cxn>
                  <a:cxn ang="0">
                    <a:pos x="46" y="248"/>
                  </a:cxn>
                  <a:cxn ang="0">
                    <a:pos x="47" y="254"/>
                  </a:cxn>
                  <a:cxn ang="0">
                    <a:pos x="50" y="258"/>
                  </a:cxn>
                  <a:cxn ang="0">
                    <a:pos x="45" y="254"/>
                  </a:cxn>
                  <a:cxn ang="0">
                    <a:pos x="40" y="251"/>
                  </a:cxn>
                  <a:cxn ang="0">
                    <a:pos x="36" y="248"/>
                  </a:cxn>
                  <a:cxn ang="0">
                    <a:pos x="31" y="245"/>
                  </a:cxn>
                  <a:cxn ang="0">
                    <a:pos x="34" y="252"/>
                  </a:cxn>
                  <a:cxn ang="0">
                    <a:pos x="36" y="258"/>
                  </a:cxn>
                  <a:cxn ang="0">
                    <a:pos x="39" y="263"/>
                  </a:cxn>
                  <a:cxn ang="0">
                    <a:pos x="39" y="272"/>
                  </a:cxn>
                  <a:cxn ang="0">
                    <a:pos x="36" y="264"/>
                  </a:cxn>
                  <a:cxn ang="0">
                    <a:pos x="31" y="258"/>
                  </a:cxn>
                  <a:cxn ang="0">
                    <a:pos x="28" y="251"/>
                  </a:cxn>
                  <a:cxn ang="0">
                    <a:pos x="24" y="245"/>
                  </a:cxn>
                  <a:cxn ang="0">
                    <a:pos x="21" y="252"/>
                  </a:cxn>
                  <a:cxn ang="0">
                    <a:pos x="19" y="257"/>
                  </a:cxn>
                  <a:cxn ang="0">
                    <a:pos x="17" y="261"/>
                  </a:cxn>
                  <a:cxn ang="0">
                    <a:pos x="14" y="264"/>
                  </a:cxn>
                  <a:cxn ang="0">
                    <a:pos x="14" y="260"/>
                  </a:cxn>
                  <a:cxn ang="0">
                    <a:pos x="15" y="254"/>
                  </a:cxn>
                  <a:cxn ang="0">
                    <a:pos x="17" y="250"/>
                  </a:cxn>
                  <a:cxn ang="0">
                    <a:pos x="18" y="245"/>
                  </a:cxn>
                  <a:cxn ang="0">
                    <a:pos x="13" y="252"/>
                  </a:cxn>
                  <a:cxn ang="0">
                    <a:pos x="8" y="257"/>
                  </a:cxn>
                  <a:cxn ang="0">
                    <a:pos x="4" y="261"/>
                  </a:cxn>
                  <a:cxn ang="0">
                    <a:pos x="0" y="264"/>
                  </a:cxn>
                </a:cxnLst>
                <a:rect l="0" t="0" r="r" b="b"/>
                <a:pathLst>
                  <a:path w="51" h="273">
                    <a:moveTo>
                      <a:pt x="0" y="264"/>
                    </a:moveTo>
                    <a:lnTo>
                      <a:pt x="0" y="261"/>
                    </a:lnTo>
                    <a:lnTo>
                      <a:pt x="1" y="260"/>
                    </a:lnTo>
                    <a:lnTo>
                      <a:pt x="2" y="257"/>
                    </a:lnTo>
                    <a:lnTo>
                      <a:pt x="3" y="254"/>
                    </a:lnTo>
                    <a:lnTo>
                      <a:pt x="4" y="252"/>
                    </a:lnTo>
                    <a:lnTo>
                      <a:pt x="7" y="250"/>
                    </a:lnTo>
                    <a:lnTo>
                      <a:pt x="8" y="248"/>
                    </a:lnTo>
                    <a:lnTo>
                      <a:pt x="9" y="245"/>
                    </a:lnTo>
                    <a:lnTo>
                      <a:pt x="10" y="242"/>
                    </a:lnTo>
                    <a:lnTo>
                      <a:pt x="13" y="241"/>
                    </a:lnTo>
                    <a:lnTo>
                      <a:pt x="13" y="238"/>
                    </a:lnTo>
                    <a:lnTo>
                      <a:pt x="15" y="235"/>
                    </a:lnTo>
                    <a:lnTo>
                      <a:pt x="15" y="232"/>
                    </a:lnTo>
                    <a:lnTo>
                      <a:pt x="17" y="231"/>
                    </a:lnTo>
                    <a:lnTo>
                      <a:pt x="17" y="228"/>
                    </a:lnTo>
                    <a:lnTo>
                      <a:pt x="18" y="225"/>
                    </a:lnTo>
                    <a:lnTo>
                      <a:pt x="18" y="0"/>
                    </a:lnTo>
                    <a:lnTo>
                      <a:pt x="31" y="0"/>
                    </a:lnTo>
                    <a:lnTo>
                      <a:pt x="31" y="225"/>
                    </a:lnTo>
                    <a:lnTo>
                      <a:pt x="32" y="228"/>
                    </a:lnTo>
                    <a:lnTo>
                      <a:pt x="32" y="231"/>
                    </a:lnTo>
                    <a:lnTo>
                      <a:pt x="32" y="232"/>
                    </a:lnTo>
                    <a:lnTo>
                      <a:pt x="34" y="235"/>
                    </a:lnTo>
                    <a:lnTo>
                      <a:pt x="35" y="235"/>
                    </a:lnTo>
                    <a:lnTo>
                      <a:pt x="36" y="238"/>
                    </a:lnTo>
                    <a:lnTo>
                      <a:pt x="37" y="241"/>
                    </a:lnTo>
                    <a:lnTo>
                      <a:pt x="39" y="241"/>
                    </a:lnTo>
                    <a:lnTo>
                      <a:pt x="41" y="244"/>
                    </a:lnTo>
                    <a:lnTo>
                      <a:pt x="42" y="247"/>
                    </a:lnTo>
                    <a:lnTo>
                      <a:pt x="43" y="247"/>
                    </a:lnTo>
                    <a:lnTo>
                      <a:pt x="46" y="248"/>
                    </a:lnTo>
                    <a:lnTo>
                      <a:pt x="46" y="251"/>
                    </a:lnTo>
                    <a:lnTo>
                      <a:pt x="47" y="254"/>
                    </a:lnTo>
                    <a:lnTo>
                      <a:pt x="48" y="255"/>
                    </a:lnTo>
                    <a:lnTo>
                      <a:pt x="50" y="258"/>
                    </a:lnTo>
                    <a:lnTo>
                      <a:pt x="47" y="255"/>
                    </a:lnTo>
                    <a:lnTo>
                      <a:pt x="45" y="254"/>
                    </a:lnTo>
                    <a:lnTo>
                      <a:pt x="42" y="252"/>
                    </a:lnTo>
                    <a:lnTo>
                      <a:pt x="40" y="251"/>
                    </a:lnTo>
                    <a:lnTo>
                      <a:pt x="37" y="248"/>
                    </a:lnTo>
                    <a:lnTo>
                      <a:pt x="36" y="248"/>
                    </a:lnTo>
                    <a:lnTo>
                      <a:pt x="34" y="247"/>
                    </a:lnTo>
                    <a:lnTo>
                      <a:pt x="31" y="245"/>
                    </a:lnTo>
                    <a:lnTo>
                      <a:pt x="32" y="248"/>
                    </a:lnTo>
                    <a:lnTo>
                      <a:pt x="34" y="252"/>
                    </a:lnTo>
                    <a:lnTo>
                      <a:pt x="36" y="255"/>
                    </a:lnTo>
                    <a:lnTo>
                      <a:pt x="36" y="258"/>
                    </a:lnTo>
                    <a:lnTo>
                      <a:pt x="37" y="261"/>
                    </a:lnTo>
                    <a:lnTo>
                      <a:pt x="39" y="263"/>
                    </a:lnTo>
                    <a:lnTo>
                      <a:pt x="39" y="267"/>
                    </a:lnTo>
                    <a:lnTo>
                      <a:pt x="39" y="272"/>
                    </a:lnTo>
                    <a:lnTo>
                      <a:pt x="37" y="267"/>
                    </a:lnTo>
                    <a:lnTo>
                      <a:pt x="36" y="264"/>
                    </a:lnTo>
                    <a:lnTo>
                      <a:pt x="34" y="261"/>
                    </a:lnTo>
                    <a:lnTo>
                      <a:pt x="31" y="258"/>
                    </a:lnTo>
                    <a:lnTo>
                      <a:pt x="29" y="254"/>
                    </a:lnTo>
                    <a:lnTo>
                      <a:pt x="28" y="251"/>
                    </a:lnTo>
                    <a:lnTo>
                      <a:pt x="26" y="248"/>
                    </a:lnTo>
                    <a:lnTo>
                      <a:pt x="24" y="245"/>
                    </a:lnTo>
                    <a:lnTo>
                      <a:pt x="23" y="248"/>
                    </a:lnTo>
                    <a:lnTo>
                      <a:pt x="21" y="252"/>
                    </a:lnTo>
                    <a:lnTo>
                      <a:pt x="20" y="255"/>
                    </a:lnTo>
                    <a:lnTo>
                      <a:pt x="19" y="257"/>
                    </a:lnTo>
                    <a:lnTo>
                      <a:pt x="18" y="260"/>
                    </a:lnTo>
                    <a:lnTo>
                      <a:pt x="17" y="261"/>
                    </a:lnTo>
                    <a:lnTo>
                      <a:pt x="15" y="261"/>
                    </a:lnTo>
                    <a:lnTo>
                      <a:pt x="14" y="264"/>
                    </a:lnTo>
                    <a:lnTo>
                      <a:pt x="14" y="261"/>
                    </a:lnTo>
                    <a:lnTo>
                      <a:pt x="14" y="260"/>
                    </a:lnTo>
                    <a:lnTo>
                      <a:pt x="14" y="257"/>
                    </a:lnTo>
                    <a:lnTo>
                      <a:pt x="15" y="254"/>
                    </a:lnTo>
                    <a:lnTo>
                      <a:pt x="17" y="252"/>
                    </a:lnTo>
                    <a:lnTo>
                      <a:pt x="17" y="250"/>
                    </a:lnTo>
                    <a:lnTo>
                      <a:pt x="17" y="248"/>
                    </a:lnTo>
                    <a:lnTo>
                      <a:pt x="18" y="245"/>
                    </a:lnTo>
                    <a:lnTo>
                      <a:pt x="14" y="248"/>
                    </a:lnTo>
                    <a:lnTo>
                      <a:pt x="13" y="252"/>
                    </a:lnTo>
                    <a:lnTo>
                      <a:pt x="9" y="255"/>
                    </a:lnTo>
                    <a:lnTo>
                      <a:pt x="8" y="257"/>
                    </a:lnTo>
                    <a:lnTo>
                      <a:pt x="7" y="260"/>
                    </a:lnTo>
                    <a:lnTo>
                      <a:pt x="4" y="261"/>
                    </a:lnTo>
                    <a:lnTo>
                      <a:pt x="2" y="261"/>
                    </a:lnTo>
                    <a:lnTo>
                      <a:pt x="0" y="264"/>
                    </a:lnTo>
                  </a:path>
                </a:pathLst>
              </a:custGeom>
              <a:solidFill>
                <a:srgbClr val="AB0202"/>
              </a:solidFill>
              <a:ln w="12700" cap="rnd" cmpd="sng">
                <a:solidFill>
                  <a:srgbClr val="AB020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86" name="Freeform 138"/>
              <p:cNvSpPr>
                <a:spLocks/>
              </p:cNvSpPr>
              <p:nvPr/>
            </p:nvSpPr>
            <p:spPr bwMode="auto">
              <a:xfrm>
                <a:off x="659" y="2302"/>
                <a:ext cx="72" cy="553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7" y="152"/>
                  </a:cxn>
                  <a:cxn ang="0">
                    <a:pos x="11" y="552"/>
                  </a:cxn>
                  <a:cxn ang="0">
                    <a:pos x="11" y="538"/>
                  </a:cxn>
                  <a:cxn ang="0">
                    <a:pos x="11" y="525"/>
                  </a:cxn>
                  <a:cxn ang="0">
                    <a:pos x="12" y="512"/>
                  </a:cxn>
                  <a:cxn ang="0">
                    <a:pos x="13" y="505"/>
                  </a:cxn>
                  <a:cxn ang="0">
                    <a:pos x="19" y="499"/>
                  </a:cxn>
                  <a:cxn ang="0">
                    <a:pos x="23" y="510"/>
                  </a:cxn>
                  <a:cxn ang="0">
                    <a:pos x="24" y="528"/>
                  </a:cxn>
                  <a:cxn ang="0">
                    <a:pos x="24" y="544"/>
                  </a:cxn>
                  <a:cxn ang="0">
                    <a:pos x="34" y="537"/>
                  </a:cxn>
                  <a:cxn ang="0">
                    <a:pos x="48" y="513"/>
                  </a:cxn>
                  <a:cxn ang="0">
                    <a:pos x="57" y="490"/>
                  </a:cxn>
                  <a:cxn ang="0">
                    <a:pos x="58" y="469"/>
                  </a:cxn>
                  <a:cxn ang="0">
                    <a:pos x="58" y="450"/>
                  </a:cxn>
                  <a:cxn ang="0">
                    <a:pos x="64" y="421"/>
                  </a:cxn>
                  <a:cxn ang="0">
                    <a:pos x="68" y="387"/>
                  </a:cxn>
                  <a:cxn ang="0">
                    <a:pos x="64" y="362"/>
                  </a:cxn>
                  <a:cxn ang="0">
                    <a:pos x="63" y="347"/>
                  </a:cxn>
                  <a:cxn ang="0">
                    <a:pos x="69" y="317"/>
                  </a:cxn>
                  <a:cxn ang="0">
                    <a:pos x="71" y="284"/>
                  </a:cxn>
                  <a:cxn ang="0">
                    <a:pos x="68" y="261"/>
                  </a:cxn>
                  <a:cxn ang="0">
                    <a:pos x="64" y="249"/>
                  </a:cxn>
                  <a:cxn ang="0">
                    <a:pos x="67" y="229"/>
                  </a:cxn>
                  <a:cxn ang="0">
                    <a:pos x="67" y="208"/>
                  </a:cxn>
                  <a:cxn ang="0">
                    <a:pos x="63" y="195"/>
                  </a:cxn>
                  <a:cxn ang="0">
                    <a:pos x="59" y="186"/>
                  </a:cxn>
                  <a:cxn ang="0">
                    <a:pos x="61" y="168"/>
                  </a:cxn>
                  <a:cxn ang="0">
                    <a:pos x="62" y="152"/>
                  </a:cxn>
                  <a:cxn ang="0">
                    <a:pos x="59" y="139"/>
                  </a:cxn>
                  <a:cxn ang="0">
                    <a:pos x="57" y="129"/>
                  </a:cxn>
                  <a:cxn ang="0">
                    <a:pos x="58" y="111"/>
                  </a:cxn>
                  <a:cxn ang="0">
                    <a:pos x="57" y="96"/>
                  </a:cxn>
                  <a:cxn ang="0">
                    <a:pos x="52" y="85"/>
                  </a:cxn>
                  <a:cxn ang="0">
                    <a:pos x="47" y="71"/>
                  </a:cxn>
                  <a:cxn ang="0">
                    <a:pos x="46" y="44"/>
                  </a:cxn>
                  <a:cxn ang="0">
                    <a:pos x="42" y="13"/>
                  </a:cxn>
                </a:cxnLst>
                <a:rect l="0" t="0" r="r" b="b"/>
                <a:pathLst>
                  <a:path w="72" h="553">
                    <a:moveTo>
                      <a:pt x="42" y="13"/>
                    </a:moveTo>
                    <a:lnTo>
                      <a:pt x="31" y="0"/>
                    </a:lnTo>
                    <a:lnTo>
                      <a:pt x="24" y="79"/>
                    </a:lnTo>
                    <a:lnTo>
                      <a:pt x="7" y="152"/>
                    </a:lnTo>
                    <a:lnTo>
                      <a:pt x="0" y="510"/>
                    </a:lnTo>
                    <a:lnTo>
                      <a:pt x="11" y="552"/>
                    </a:lnTo>
                    <a:lnTo>
                      <a:pt x="11" y="544"/>
                    </a:lnTo>
                    <a:lnTo>
                      <a:pt x="11" y="538"/>
                    </a:lnTo>
                    <a:lnTo>
                      <a:pt x="11" y="532"/>
                    </a:lnTo>
                    <a:lnTo>
                      <a:pt x="11" y="525"/>
                    </a:lnTo>
                    <a:lnTo>
                      <a:pt x="11" y="518"/>
                    </a:lnTo>
                    <a:lnTo>
                      <a:pt x="12" y="512"/>
                    </a:lnTo>
                    <a:lnTo>
                      <a:pt x="13" y="507"/>
                    </a:lnTo>
                    <a:lnTo>
                      <a:pt x="13" y="505"/>
                    </a:lnTo>
                    <a:lnTo>
                      <a:pt x="17" y="497"/>
                    </a:lnTo>
                    <a:lnTo>
                      <a:pt x="19" y="499"/>
                    </a:lnTo>
                    <a:lnTo>
                      <a:pt x="22" y="503"/>
                    </a:lnTo>
                    <a:lnTo>
                      <a:pt x="23" y="510"/>
                    </a:lnTo>
                    <a:lnTo>
                      <a:pt x="24" y="519"/>
                    </a:lnTo>
                    <a:lnTo>
                      <a:pt x="24" y="528"/>
                    </a:lnTo>
                    <a:lnTo>
                      <a:pt x="24" y="537"/>
                    </a:lnTo>
                    <a:lnTo>
                      <a:pt x="24" y="544"/>
                    </a:lnTo>
                    <a:lnTo>
                      <a:pt x="24" y="552"/>
                    </a:lnTo>
                    <a:lnTo>
                      <a:pt x="34" y="537"/>
                    </a:lnTo>
                    <a:lnTo>
                      <a:pt x="41" y="525"/>
                    </a:lnTo>
                    <a:lnTo>
                      <a:pt x="48" y="513"/>
                    </a:lnTo>
                    <a:lnTo>
                      <a:pt x="53" y="503"/>
                    </a:lnTo>
                    <a:lnTo>
                      <a:pt x="57" y="490"/>
                    </a:lnTo>
                    <a:lnTo>
                      <a:pt x="59" y="480"/>
                    </a:lnTo>
                    <a:lnTo>
                      <a:pt x="58" y="469"/>
                    </a:lnTo>
                    <a:lnTo>
                      <a:pt x="55" y="460"/>
                    </a:lnTo>
                    <a:lnTo>
                      <a:pt x="58" y="450"/>
                    </a:lnTo>
                    <a:lnTo>
                      <a:pt x="61" y="437"/>
                    </a:lnTo>
                    <a:lnTo>
                      <a:pt x="64" y="421"/>
                    </a:lnTo>
                    <a:lnTo>
                      <a:pt x="67" y="405"/>
                    </a:lnTo>
                    <a:lnTo>
                      <a:pt x="68" y="387"/>
                    </a:lnTo>
                    <a:lnTo>
                      <a:pt x="67" y="372"/>
                    </a:lnTo>
                    <a:lnTo>
                      <a:pt x="64" y="362"/>
                    </a:lnTo>
                    <a:lnTo>
                      <a:pt x="59" y="356"/>
                    </a:lnTo>
                    <a:lnTo>
                      <a:pt x="63" y="347"/>
                    </a:lnTo>
                    <a:lnTo>
                      <a:pt x="67" y="333"/>
                    </a:lnTo>
                    <a:lnTo>
                      <a:pt x="69" y="317"/>
                    </a:lnTo>
                    <a:lnTo>
                      <a:pt x="71" y="300"/>
                    </a:lnTo>
                    <a:lnTo>
                      <a:pt x="71" y="284"/>
                    </a:lnTo>
                    <a:lnTo>
                      <a:pt x="71" y="271"/>
                    </a:lnTo>
                    <a:lnTo>
                      <a:pt x="68" y="261"/>
                    </a:lnTo>
                    <a:lnTo>
                      <a:pt x="63" y="258"/>
                    </a:lnTo>
                    <a:lnTo>
                      <a:pt x="64" y="249"/>
                    </a:lnTo>
                    <a:lnTo>
                      <a:pt x="66" y="239"/>
                    </a:lnTo>
                    <a:lnTo>
                      <a:pt x="67" y="229"/>
                    </a:lnTo>
                    <a:lnTo>
                      <a:pt x="67" y="218"/>
                    </a:lnTo>
                    <a:lnTo>
                      <a:pt x="67" y="208"/>
                    </a:lnTo>
                    <a:lnTo>
                      <a:pt x="66" y="199"/>
                    </a:lnTo>
                    <a:lnTo>
                      <a:pt x="63" y="195"/>
                    </a:lnTo>
                    <a:lnTo>
                      <a:pt x="59" y="195"/>
                    </a:lnTo>
                    <a:lnTo>
                      <a:pt x="59" y="186"/>
                    </a:lnTo>
                    <a:lnTo>
                      <a:pt x="61" y="179"/>
                    </a:lnTo>
                    <a:lnTo>
                      <a:pt x="61" y="168"/>
                    </a:lnTo>
                    <a:lnTo>
                      <a:pt x="62" y="160"/>
                    </a:lnTo>
                    <a:lnTo>
                      <a:pt x="62" y="152"/>
                    </a:lnTo>
                    <a:lnTo>
                      <a:pt x="61" y="145"/>
                    </a:lnTo>
                    <a:lnTo>
                      <a:pt x="59" y="139"/>
                    </a:lnTo>
                    <a:lnTo>
                      <a:pt x="57" y="138"/>
                    </a:lnTo>
                    <a:lnTo>
                      <a:pt x="57" y="129"/>
                    </a:lnTo>
                    <a:lnTo>
                      <a:pt x="57" y="120"/>
                    </a:lnTo>
                    <a:lnTo>
                      <a:pt x="58" y="111"/>
                    </a:lnTo>
                    <a:lnTo>
                      <a:pt x="58" y="104"/>
                    </a:lnTo>
                    <a:lnTo>
                      <a:pt x="57" y="96"/>
                    </a:lnTo>
                    <a:lnTo>
                      <a:pt x="56" y="89"/>
                    </a:lnTo>
                    <a:lnTo>
                      <a:pt x="52" y="85"/>
                    </a:lnTo>
                    <a:lnTo>
                      <a:pt x="47" y="83"/>
                    </a:lnTo>
                    <a:lnTo>
                      <a:pt x="47" y="71"/>
                    </a:lnTo>
                    <a:lnTo>
                      <a:pt x="47" y="58"/>
                    </a:lnTo>
                    <a:lnTo>
                      <a:pt x="46" y="44"/>
                    </a:lnTo>
                    <a:lnTo>
                      <a:pt x="45" y="29"/>
                    </a:lnTo>
                    <a:lnTo>
                      <a:pt x="42" y="13"/>
                    </a:lnTo>
                  </a:path>
                </a:pathLst>
              </a:custGeom>
              <a:solidFill>
                <a:srgbClr val="025602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87" name="Freeform 139"/>
              <p:cNvSpPr>
                <a:spLocks/>
              </p:cNvSpPr>
              <p:nvPr/>
            </p:nvSpPr>
            <p:spPr bwMode="auto">
              <a:xfrm>
                <a:off x="636" y="2295"/>
                <a:ext cx="67" cy="560"/>
              </a:xfrm>
              <a:custGeom>
                <a:avLst/>
                <a:gdLst/>
                <a:ahLst/>
                <a:cxnLst>
                  <a:cxn ang="0">
                    <a:pos x="30" y="550"/>
                  </a:cxn>
                  <a:cxn ang="0">
                    <a:pos x="21" y="536"/>
                  </a:cxn>
                  <a:cxn ang="0">
                    <a:pos x="16" y="522"/>
                  </a:cxn>
                  <a:cxn ang="0">
                    <a:pos x="15" y="503"/>
                  </a:cxn>
                  <a:cxn ang="0">
                    <a:pos x="13" y="481"/>
                  </a:cxn>
                  <a:cxn ang="0">
                    <a:pos x="6" y="457"/>
                  </a:cxn>
                  <a:cxn ang="0">
                    <a:pos x="2" y="428"/>
                  </a:cxn>
                  <a:cxn ang="0">
                    <a:pos x="4" y="404"/>
                  </a:cxn>
                  <a:cxn ang="0">
                    <a:pos x="6" y="380"/>
                  </a:cxn>
                  <a:cxn ang="0">
                    <a:pos x="1" y="340"/>
                  </a:cxn>
                  <a:cxn ang="0">
                    <a:pos x="1" y="300"/>
                  </a:cxn>
                  <a:cxn ang="0">
                    <a:pos x="4" y="275"/>
                  </a:cxn>
                  <a:cxn ang="0">
                    <a:pos x="7" y="252"/>
                  </a:cxn>
                  <a:cxn ang="0">
                    <a:pos x="6" y="206"/>
                  </a:cxn>
                  <a:cxn ang="0">
                    <a:pos x="10" y="168"/>
                  </a:cxn>
                  <a:cxn ang="0">
                    <a:pos x="16" y="145"/>
                  </a:cxn>
                  <a:cxn ang="0">
                    <a:pos x="20" y="130"/>
                  </a:cxn>
                  <a:cxn ang="0">
                    <a:pos x="22" y="110"/>
                  </a:cxn>
                  <a:cxn ang="0">
                    <a:pos x="27" y="95"/>
                  </a:cxn>
                  <a:cxn ang="0">
                    <a:pos x="34" y="90"/>
                  </a:cxn>
                  <a:cxn ang="0">
                    <a:pos x="38" y="79"/>
                  </a:cxn>
                  <a:cxn ang="0">
                    <a:pos x="37" y="48"/>
                  </a:cxn>
                  <a:cxn ang="0">
                    <a:pos x="39" y="20"/>
                  </a:cxn>
                  <a:cxn ang="0">
                    <a:pos x="49" y="2"/>
                  </a:cxn>
                  <a:cxn ang="0">
                    <a:pos x="60" y="2"/>
                  </a:cxn>
                  <a:cxn ang="0">
                    <a:pos x="66" y="20"/>
                  </a:cxn>
                  <a:cxn ang="0">
                    <a:pos x="60" y="29"/>
                  </a:cxn>
                  <a:cxn ang="0">
                    <a:pos x="55" y="52"/>
                  </a:cxn>
                  <a:cxn ang="0">
                    <a:pos x="55" y="82"/>
                  </a:cxn>
                  <a:cxn ang="0">
                    <a:pos x="57" y="105"/>
                  </a:cxn>
                  <a:cxn ang="0">
                    <a:pos x="55" y="120"/>
                  </a:cxn>
                  <a:cxn ang="0">
                    <a:pos x="49" y="133"/>
                  </a:cxn>
                  <a:cxn ang="0">
                    <a:pos x="43" y="156"/>
                  </a:cxn>
                  <a:cxn ang="0">
                    <a:pos x="42" y="174"/>
                  </a:cxn>
                  <a:cxn ang="0">
                    <a:pos x="45" y="193"/>
                  </a:cxn>
                  <a:cxn ang="0">
                    <a:pos x="49" y="214"/>
                  </a:cxn>
                  <a:cxn ang="0">
                    <a:pos x="49" y="233"/>
                  </a:cxn>
                  <a:cxn ang="0">
                    <a:pos x="50" y="252"/>
                  </a:cxn>
                  <a:cxn ang="0">
                    <a:pos x="45" y="253"/>
                  </a:cxn>
                  <a:cxn ang="0">
                    <a:pos x="38" y="259"/>
                  </a:cxn>
                  <a:cxn ang="0">
                    <a:pos x="43" y="274"/>
                  </a:cxn>
                  <a:cxn ang="0">
                    <a:pos x="46" y="291"/>
                  </a:cxn>
                  <a:cxn ang="0">
                    <a:pos x="48" y="312"/>
                  </a:cxn>
                  <a:cxn ang="0">
                    <a:pos x="52" y="330"/>
                  </a:cxn>
                  <a:cxn ang="0">
                    <a:pos x="55" y="352"/>
                  </a:cxn>
                  <a:cxn ang="0">
                    <a:pos x="48" y="359"/>
                  </a:cxn>
                  <a:cxn ang="0">
                    <a:pos x="44" y="380"/>
                  </a:cxn>
                  <a:cxn ang="0">
                    <a:pos x="49" y="397"/>
                  </a:cxn>
                  <a:cxn ang="0">
                    <a:pos x="55" y="412"/>
                  </a:cxn>
                  <a:cxn ang="0">
                    <a:pos x="49" y="425"/>
                  </a:cxn>
                  <a:cxn ang="0">
                    <a:pos x="48" y="446"/>
                  </a:cxn>
                  <a:cxn ang="0">
                    <a:pos x="39" y="454"/>
                  </a:cxn>
                  <a:cxn ang="0">
                    <a:pos x="44" y="484"/>
                  </a:cxn>
                  <a:cxn ang="0">
                    <a:pos x="40" y="488"/>
                  </a:cxn>
                  <a:cxn ang="0">
                    <a:pos x="36" y="498"/>
                  </a:cxn>
                  <a:cxn ang="0">
                    <a:pos x="32" y="517"/>
                  </a:cxn>
                  <a:cxn ang="0">
                    <a:pos x="34" y="559"/>
                  </a:cxn>
                </a:cxnLst>
                <a:rect l="0" t="0" r="r" b="b"/>
                <a:pathLst>
                  <a:path w="67" h="560">
                    <a:moveTo>
                      <a:pt x="34" y="559"/>
                    </a:moveTo>
                    <a:lnTo>
                      <a:pt x="30" y="550"/>
                    </a:lnTo>
                    <a:lnTo>
                      <a:pt x="26" y="544"/>
                    </a:lnTo>
                    <a:lnTo>
                      <a:pt x="21" y="536"/>
                    </a:lnTo>
                    <a:lnTo>
                      <a:pt x="19" y="529"/>
                    </a:lnTo>
                    <a:lnTo>
                      <a:pt x="16" y="522"/>
                    </a:lnTo>
                    <a:lnTo>
                      <a:pt x="15" y="513"/>
                    </a:lnTo>
                    <a:lnTo>
                      <a:pt x="15" y="503"/>
                    </a:lnTo>
                    <a:lnTo>
                      <a:pt x="16" y="491"/>
                    </a:lnTo>
                    <a:lnTo>
                      <a:pt x="13" y="481"/>
                    </a:lnTo>
                    <a:lnTo>
                      <a:pt x="9" y="470"/>
                    </a:lnTo>
                    <a:lnTo>
                      <a:pt x="6" y="457"/>
                    </a:lnTo>
                    <a:lnTo>
                      <a:pt x="3" y="443"/>
                    </a:lnTo>
                    <a:lnTo>
                      <a:pt x="2" y="428"/>
                    </a:lnTo>
                    <a:lnTo>
                      <a:pt x="3" y="416"/>
                    </a:lnTo>
                    <a:lnTo>
                      <a:pt x="4" y="404"/>
                    </a:lnTo>
                    <a:lnTo>
                      <a:pt x="9" y="399"/>
                    </a:lnTo>
                    <a:lnTo>
                      <a:pt x="6" y="380"/>
                    </a:lnTo>
                    <a:lnTo>
                      <a:pt x="3" y="360"/>
                    </a:lnTo>
                    <a:lnTo>
                      <a:pt x="1" y="340"/>
                    </a:lnTo>
                    <a:lnTo>
                      <a:pt x="0" y="318"/>
                    </a:lnTo>
                    <a:lnTo>
                      <a:pt x="1" y="300"/>
                    </a:lnTo>
                    <a:lnTo>
                      <a:pt x="2" y="286"/>
                    </a:lnTo>
                    <a:lnTo>
                      <a:pt x="4" y="275"/>
                    </a:lnTo>
                    <a:lnTo>
                      <a:pt x="9" y="272"/>
                    </a:lnTo>
                    <a:lnTo>
                      <a:pt x="7" y="252"/>
                    </a:lnTo>
                    <a:lnTo>
                      <a:pt x="6" y="230"/>
                    </a:lnTo>
                    <a:lnTo>
                      <a:pt x="6" y="206"/>
                    </a:lnTo>
                    <a:lnTo>
                      <a:pt x="7" y="186"/>
                    </a:lnTo>
                    <a:lnTo>
                      <a:pt x="10" y="168"/>
                    </a:lnTo>
                    <a:lnTo>
                      <a:pt x="13" y="154"/>
                    </a:lnTo>
                    <a:lnTo>
                      <a:pt x="16" y="145"/>
                    </a:lnTo>
                    <a:lnTo>
                      <a:pt x="20" y="142"/>
                    </a:lnTo>
                    <a:lnTo>
                      <a:pt x="20" y="130"/>
                    </a:lnTo>
                    <a:lnTo>
                      <a:pt x="21" y="120"/>
                    </a:lnTo>
                    <a:lnTo>
                      <a:pt x="22" y="110"/>
                    </a:lnTo>
                    <a:lnTo>
                      <a:pt x="24" y="101"/>
                    </a:lnTo>
                    <a:lnTo>
                      <a:pt x="27" y="95"/>
                    </a:lnTo>
                    <a:lnTo>
                      <a:pt x="31" y="90"/>
                    </a:lnTo>
                    <a:lnTo>
                      <a:pt x="34" y="90"/>
                    </a:lnTo>
                    <a:lnTo>
                      <a:pt x="39" y="92"/>
                    </a:lnTo>
                    <a:lnTo>
                      <a:pt x="38" y="79"/>
                    </a:lnTo>
                    <a:lnTo>
                      <a:pt x="37" y="64"/>
                    </a:lnTo>
                    <a:lnTo>
                      <a:pt x="37" y="48"/>
                    </a:lnTo>
                    <a:lnTo>
                      <a:pt x="37" y="33"/>
                    </a:lnTo>
                    <a:lnTo>
                      <a:pt x="39" y="20"/>
                    </a:lnTo>
                    <a:lnTo>
                      <a:pt x="43" y="10"/>
                    </a:lnTo>
                    <a:lnTo>
                      <a:pt x="49" y="2"/>
                    </a:lnTo>
                    <a:lnTo>
                      <a:pt x="55" y="0"/>
                    </a:lnTo>
                    <a:lnTo>
                      <a:pt x="60" y="2"/>
                    </a:lnTo>
                    <a:lnTo>
                      <a:pt x="63" y="10"/>
                    </a:lnTo>
                    <a:lnTo>
                      <a:pt x="66" y="20"/>
                    </a:lnTo>
                    <a:lnTo>
                      <a:pt x="62" y="23"/>
                    </a:lnTo>
                    <a:lnTo>
                      <a:pt x="60" y="29"/>
                    </a:lnTo>
                    <a:lnTo>
                      <a:pt x="57" y="41"/>
                    </a:lnTo>
                    <a:lnTo>
                      <a:pt x="55" y="52"/>
                    </a:lnTo>
                    <a:lnTo>
                      <a:pt x="54" y="67"/>
                    </a:lnTo>
                    <a:lnTo>
                      <a:pt x="55" y="82"/>
                    </a:lnTo>
                    <a:lnTo>
                      <a:pt x="55" y="95"/>
                    </a:lnTo>
                    <a:lnTo>
                      <a:pt x="57" y="105"/>
                    </a:lnTo>
                    <a:lnTo>
                      <a:pt x="61" y="117"/>
                    </a:lnTo>
                    <a:lnTo>
                      <a:pt x="55" y="120"/>
                    </a:lnTo>
                    <a:lnTo>
                      <a:pt x="52" y="124"/>
                    </a:lnTo>
                    <a:lnTo>
                      <a:pt x="49" y="133"/>
                    </a:lnTo>
                    <a:lnTo>
                      <a:pt x="48" y="146"/>
                    </a:lnTo>
                    <a:lnTo>
                      <a:pt x="43" y="156"/>
                    </a:lnTo>
                    <a:lnTo>
                      <a:pt x="42" y="165"/>
                    </a:lnTo>
                    <a:lnTo>
                      <a:pt x="42" y="174"/>
                    </a:lnTo>
                    <a:lnTo>
                      <a:pt x="43" y="183"/>
                    </a:lnTo>
                    <a:lnTo>
                      <a:pt x="45" y="193"/>
                    </a:lnTo>
                    <a:lnTo>
                      <a:pt x="48" y="202"/>
                    </a:lnTo>
                    <a:lnTo>
                      <a:pt x="49" y="214"/>
                    </a:lnTo>
                    <a:lnTo>
                      <a:pt x="48" y="225"/>
                    </a:lnTo>
                    <a:lnTo>
                      <a:pt x="49" y="233"/>
                    </a:lnTo>
                    <a:lnTo>
                      <a:pt x="49" y="243"/>
                    </a:lnTo>
                    <a:lnTo>
                      <a:pt x="50" y="252"/>
                    </a:lnTo>
                    <a:lnTo>
                      <a:pt x="51" y="259"/>
                    </a:lnTo>
                    <a:lnTo>
                      <a:pt x="45" y="253"/>
                    </a:lnTo>
                    <a:lnTo>
                      <a:pt x="40" y="255"/>
                    </a:lnTo>
                    <a:lnTo>
                      <a:pt x="38" y="259"/>
                    </a:lnTo>
                    <a:lnTo>
                      <a:pt x="37" y="264"/>
                    </a:lnTo>
                    <a:lnTo>
                      <a:pt x="43" y="274"/>
                    </a:lnTo>
                    <a:lnTo>
                      <a:pt x="45" y="281"/>
                    </a:lnTo>
                    <a:lnTo>
                      <a:pt x="46" y="291"/>
                    </a:lnTo>
                    <a:lnTo>
                      <a:pt x="45" y="300"/>
                    </a:lnTo>
                    <a:lnTo>
                      <a:pt x="48" y="312"/>
                    </a:lnTo>
                    <a:lnTo>
                      <a:pt x="52" y="318"/>
                    </a:lnTo>
                    <a:lnTo>
                      <a:pt x="52" y="330"/>
                    </a:lnTo>
                    <a:lnTo>
                      <a:pt x="54" y="343"/>
                    </a:lnTo>
                    <a:lnTo>
                      <a:pt x="55" y="352"/>
                    </a:lnTo>
                    <a:lnTo>
                      <a:pt x="51" y="356"/>
                    </a:lnTo>
                    <a:lnTo>
                      <a:pt x="48" y="359"/>
                    </a:lnTo>
                    <a:lnTo>
                      <a:pt x="45" y="363"/>
                    </a:lnTo>
                    <a:lnTo>
                      <a:pt x="44" y="380"/>
                    </a:lnTo>
                    <a:lnTo>
                      <a:pt x="45" y="390"/>
                    </a:lnTo>
                    <a:lnTo>
                      <a:pt x="49" y="397"/>
                    </a:lnTo>
                    <a:lnTo>
                      <a:pt x="52" y="403"/>
                    </a:lnTo>
                    <a:lnTo>
                      <a:pt x="55" y="412"/>
                    </a:lnTo>
                    <a:lnTo>
                      <a:pt x="52" y="416"/>
                    </a:lnTo>
                    <a:lnTo>
                      <a:pt x="49" y="425"/>
                    </a:lnTo>
                    <a:lnTo>
                      <a:pt x="48" y="435"/>
                    </a:lnTo>
                    <a:lnTo>
                      <a:pt x="48" y="446"/>
                    </a:lnTo>
                    <a:lnTo>
                      <a:pt x="42" y="446"/>
                    </a:lnTo>
                    <a:lnTo>
                      <a:pt x="39" y="454"/>
                    </a:lnTo>
                    <a:lnTo>
                      <a:pt x="42" y="469"/>
                    </a:lnTo>
                    <a:lnTo>
                      <a:pt x="44" y="484"/>
                    </a:lnTo>
                    <a:lnTo>
                      <a:pt x="43" y="485"/>
                    </a:lnTo>
                    <a:lnTo>
                      <a:pt x="40" y="488"/>
                    </a:lnTo>
                    <a:lnTo>
                      <a:pt x="38" y="491"/>
                    </a:lnTo>
                    <a:lnTo>
                      <a:pt x="36" y="498"/>
                    </a:lnTo>
                    <a:lnTo>
                      <a:pt x="33" y="507"/>
                    </a:lnTo>
                    <a:lnTo>
                      <a:pt x="32" y="517"/>
                    </a:lnTo>
                    <a:lnTo>
                      <a:pt x="32" y="532"/>
                    </a:lnTo>
                    <a:lnTo>
                      <a:pt x="34" y="559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2560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88" name="Freeform 140"/>
              <p:cNvSpPr>
                <a:spLocks/>
              </p:cNvSpPr>
              <p:nvPr/>
            </p:nvSpPr>
            <p:spPr bwMode="auto">
              <a:xfrm>
                <a:off x="659" y="2825"/>
                <a:ext cx="21" cy="17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146"/>
                  </a:cxn>
                  <a:cxn ang="0">
                    <a:pos x="17" y="151"/>
                  </a:cxn>
                  <a:cxn ang="0">
                    <a:pos x="17" y="155"/>
                  </a:cxn>
                  <a:cxn ang="0">
                    <a:pos x="15" y="158"/>
                  </a:cxn>
                  <a:cxn ang="0">
                    <a:pos x="11" y="161"/>
                  </a:cxn>
                  <a:cxn ang="0">
                    <a:pos x="8" y="164"/>
                  </a:cxn>
                  <a:cxn ang="0">
                    <a:pos x="4" y="167"/>
                  </a:cxn>
                  <a:cxn ang="0">
                    <a:pos x="2" y="170"/>
                  </a:cxn>
                  <a:cxn ang="0">
                    <a:pos x="0" y="173"/>
                  </a:cxn>
                </a:cxnLst>
                <a:rect l="0" t="0" r="r" b="b"/>
                <a:pathLst>
                  <a:path w="21" h="174">
                    <a:moveTo>
                      <a:pt x="20" y="0"/>
                    </a:moveTo>
                    <a:lnTo>
                      <a:pt x="20" y="146"/>
                    </a:lnTo>
                    <a:lnTo>
                      <a:pt x="17" y="151"/>
                    </a:lnTo>
                    <a:lnTo>
                      <a:pt x="17" y="155"/>
                    </a:lnTo>
                    <a:lnTo>
                      <a:pt x="15" y="158"/>
                    </a:lnTo>
                    <a:lnTo>
                      <a:pt x="11" y="161"/>
                    </a:lnTo>
                    <a:lnTo>
                      <a:pt x="8" y="164"/>
                    </a:lnTo>
                    <a:lnTo>
                      <a:pt x="4" y="167"/>
                    </a:lnTo>
                    <a:lnTo>
                      <a:pt x="2" y="170"/>
                    </a:lnTo>
                    <a:lnTo>
                      <a:pt x="0" y="173"/>
                    </a:lnTo>
                  </a:path>
                </a:pathLst>
              </a:custGeom>
              <a:noFill/>
              <a:ln w="12700" cap="rnd" cmpd="sng">
                <a:solidFill>
                  <a:srgbClr val="FFAB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89" name="Freeform 141"/>
              <p:cNvSpPr>
                <a:spLocks/>
              </p:cNvSpPr>
              <p:nvPr/>
            </p:nvSpPr>
            <p:spPr bwMode="auto">
              <a:xfrm>
                <a:off x="670" y="2806"/>
                <a:ext cx="21" cy="188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166"/>
                  </a:cxn>
                  <a:cxn ang="0">
                    <a:pos x="20" y="172"/>
                  </a:cxn>
                  <a:cxn ang="0">
                    <a:pos x="10" y="176"/>
                  </a:cxn>
                  <a:cxn ang="0">
                    <a:pos x="0" y="181"/>
                  </a:cxn>
                  <a:cxn ang="0">
                    <a:pos x="0" y="187"/>
                  </a:cxn>
                </a:cxnLst>
                <a:rect l="0" t="0" r="r" b="b"/>
                <a:pathLst>
                  <a:path w="21" h="188">
                    <a:moveTo>
                      <a:pt x="20" y="0"/>
                    </a:moveTo>
                    <a:lnTo>
                      <a:pt x="20" y="166"/>
                    </a:lnTo>
                    <a:lnTo>
                      <a:pt x="20" y="172"/>
                    </a:lnTo>
                    <a:lnTo>
                      <a:pt x="10" y="176"/>
                    </a:lnTo>
                    <a:lnTo>
                      <a:pt x="0" y="181"/>
                    </a:lnTo>
                    <a:lnTo>
                      <a:pt x="0" y="187"/>
                    </a:lnTo>
                  </a:path>
                </a:pathLst>
              </a:custGeom>
              <a:noFill/>
              <a:ln w="12700" cap="rnd" cmpd="sng">
                <a:solidFill>
                  <a:srgbClr val="FFAB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90" name="Line 142"/>
              <p:cNvSpPr>
                <a:spLocks noChangeShapeType="1"/>
              </p:cNvSpPr>
              <p:nvPr/>
            </p:nvSpPr>
            <p:spPr bwMode="auto">
              <a:xfrm>
                <a:off x="677" y="2810"/>
                <a:ext cx="0" cy="171"/>
              </a:xfrm>
              <a:prstGeom prst="line">
                <a:avLst/>
              </a:prstGeom>
              <a:noFill/>
              <a:ln w="12700">
                <a:solidFill>
                  <a:srgbClr val="FFAB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91" name="Freeform 143"/>
              <p:cNvSpPr>
                <a:spLocks/>
              </p:cNvSpPr>
              <p:nvPr/>
            </p:nvSpPr>
            <p:spPr bwMode="auto">
              <a:xfrm>
                <a:off x="1003" y="3005"/>
                <a:ext cx="207" cy="101"/>
              </a:xfrm>
              <a:custGeom>
                <a:avLst/>
                <a:gdLst/>
                <a:ahLst/>
                <a:cxnLst>
                  <a:cxn ang="0">
                    <a:pos x="206" y="86"/>
                  </a:cxn>
                  <a:cxn ang="0">
                    <a:pos x="144" y="100"/>
                  </a:cxn>
                  <a:cxn ang="0">
                    <a:pos x="137" y="95"/>
                  </a:cxn>
                  <a:cxn ang="0">
                    <a:pos x="131" y="91"/>
                  </a:cxn>
                  <a:cxn ang="0">
                    <a:pos x="127" y="85"/>
                  </a:cxn>
                  <a:cxn ang="0">
                    <a:pos x="122" y="73"/>
                  </a:cxn>
                  <a:cxn ang="0">
                    <a:pos x="42" y="39"/>
                  </a:cxn>
                  <a:cxn ang="0">
                    <a:pos x="0" y="32"/>
                  </a:cxn>
                  <a:cxn ang="0">
                    <a:pos x="20" y="5"/>
                  </a:cxn>
                  <a:cxn ang="0">
                    <a:pos x="31" y="0"/>
                  </a:cxn>
                  <a:cxn ang="0">
                    <a:pos x="56" y="26"/>
                  </a:cxn>
                  <a:cxn ang="0">
                    <a:pos x="148" y="66"/>
                  </a:cxn>
                  <a:cxn ang="0">
                    <a:pos x="155" y="66"/>
                  </a:cxn>
                  <a:cxn ang="0">
                    <a:pos x="161" y="67"/>
                  </a:cxn>
                  <a:cxn ang="0">
                    <a:pos x="168" y="67"/>
                  </a:cxn>
                  <a:cxn ang="0">
                    <a:pos x="174" y="70"/>
                  </a:cxn>
                  <a:cxn ang="0">
                    <a:pos x="181" y="73"/>
                  </a:cxn>
                  <a:cxn ang="0">
                    <a:pos x="187" y="75"/>
                  </a:cxn>
                  <a:cxn ang="0">
                    <a:pos x="193" y="80"/>
                  </a:cxn>
                  <a:cxn ang="0">
                    <a:pos x="201" y="86"/>
                  </a:cxn>
                  <a:cxn ang="0">
                    <a:pos x="206" y="86"/>
                  </a:cxn>
                </a:cxnLst>
                <a:rect l="0" t="0" r="r" b="b"/>
                <a:pathLst>
                  <a:path w="207" h="101">
                    <a:moveTo>
                      <a:pt x="206" y="86"/>
                    </a:moveTo>
                    <a:lnTo>
                      <a:pt x="144" y="100"/>
                    </a:lnTo>
                    <a:lnTo>
                      <a:pt x="137" y="95"/>
                    </a:lnTo>
                    <a:lnTo>
                      <a:pt x="131" y="91"/>
                    </a:lnTo>
                    <a:lnTo>
                      <a:pt x="127" y="85"/>
                    </a:lnTo>
                    <a:lnTo>
                      <a:pt x="122" y="73"/>
                    </a:lnTo>
                    <a:lnTo>
                      <a:pt x="42" y="39"/>
                    </a:lnTo>
                    <a:lnTo>
                      <a:pt x="0" y="32"/>
                    </a:lnTo>
                    <a:lnTo>
                      <a:pt x="20" y="5"/>
                    </a:lnTo>
                    <a:lnTo>
                      <a:pt x="31" y="0"/>
                    </a:lnTo>
                    <a:lnTo>
                      <a:pt x="56" y="26"/>
                    </a:lnTo>
                    <a:lnTo>
                      <a:pt x="148" y="66"/>
                    </a:lnTo>
                    <a:lnTo>
                      <a:pt x="155" y="66"/>
                    </a:lnTo>
                    <a:lnTo>
                      <a:pt x="161" y="67"/>
                    </a:lnTo>
                    <a:lnTo>
                      <a:pt x="168" y="67"/>
                    </a:lnTo>
                    <a:lnTo>
                      <a:pt x="174" y="70"/>
                    </a:lnTo>
                    <a:lnTo>
                      <a:pt x="181" y="73"/>
                    </a:lnTo>
                    <a:lnTo>
                      <a:pt x="187" y="75"/>
                    </a:lnTo>
                    <a:lnTo>
                      <a:pt x="193" y="80"/>
                    </a:lnTo>
                    <a:lnTo>
                      <a:pt x="201" y="86"/>
                    </a:lnTo>
                    <a:lnTo>
                      <a:pt x="206" y="86"/>
                    </a:lnTo>
                  </a:path>
                </a:pathLst>
              </a:custGeom>
              <a:solidFill>
                <a:srgbClr val="025602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92" name="Freeform 144"/>
              <p:cNvSpPr>
                <a:spLocks/>
              </p:cNvSpPr>
              <p:nvPr/>
            </p:nvSpPr>
            <p:spPr bwMode="auto">
              <a:xfrm>
                <a:off x="1148" y="3092"/>
                <a:ext cx="152" cy="77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8" y="2"/>
                  </a:cxn>
                  <a:cxn ang="0">
                    <a:pos x="76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100" y="26"/>
                  </a:cxn>
                  <a:cxn ang="0">
                    <a:pos x="106" y="33"/>
                  </a:cxn>
                  <a:cxn ang="0">
                    <a:pos x="109" y="39"/>
                  </a:cxn>
                  <a:cxn ang="0">
                    <a:pos x="117" y="43"/>
                  </a:cxn>
                  <a:cxn ang="0">
                    <a:pos x="127" y="48"/>
                  </a:cxn>
                  <a:cxn ang="0">
                    <a:pos x="135" y="52"/>
                  </a:cxn>
                  <a:cxn ang="0">
                    <a:pos x="141" y="58"/>
                  </a:cxn>
                  <a:cxn ang="0">
                    <a:pos x="147" y="61"/>
                  </a:cxn>
                  <a:cxn ang="0">
                    <a:pos x="151" y="65"/>
                  </a:cxn>
                  <a:cxn ang="0">
                    <a:pos x="151" y="71"/>
                  </a:cxn>
                  <a:cxn ang="0">
                    <a:pos x="146" y="73"/>
                  </a:cxn>
                  <a:cxn ang="0">
                    <a:pos x="139" y="76"/>
                  </a:cxn>
                  <a:cxn ang="0">
                    <a:pos x="130" y="76"/>
                  </a:cxn>
                  <a:cxn ang="0">
                    <a:pos x="122" y="74"/>
                  </a:cxn>
                  <a:cxn ang="0">
                    <a:pos x="111" y="71"/>
                  </a:cxn>
                  <a:cxn ang="0">
                    <a:pos x="101" y="68"/>
                  </a:cxn>
                  <a:cxn ang="0">
                    <a:pos x="92" y="62"/>
                  </a:cxn>
                  <a:cxn ang="0">
                    <a:pos x="83" y="55"/>
                  </a:cxn>
                  <a:cxn ang="0">
                    <a:pos x="80" y="55"/>
                  </a:cxn>
                  <a:cxn ang="0">
                    <a:pos x="75" y="55"/>
                  </a:cxn>
                  <a:cxn ang="0">
                    <a:pos x="69" y="54"/>
                  </a:cxn>
                  <a:cxn ang="0">
                    <a:pos x="63" y="52"/>
                  </a:cxn>
                  <a:cxn ang="0">
                    <a:pos x="56" y="48"/>
                  </a:cxn>
                  <a:cxn ang="0">
                    <a:pos x="50" y="43"/>
                  </a:cxn>
                  <a:cxn ang="0">
                    <a:pos x="45" y="39"/>
                  </a:cxn>
                  <a:cxn ang="0">
                    <a:pos x="41" y="32"/>
                  </a:cxn>
                  <a:cxn ang="0">
                    <a:pos x="37" y="33"/>
                  </a:cxn>
                  <a:cxn ang="0">
                    <a:pos x="31" y="33"/>
                  </a:cxn>
                  <a:cxn ang="0">
                    <a:pos x="26" y="32"/>
                  </a:cxn>
                  <a:cxn ang="0">
                    <a:pos x="20" y="29"/>
                  </a:cxn>
                  <a:cxn ang="0">
                    <a:pos x="15" y="26"/>
                  </a:cxn>
                  <a:cxn ang="0">
                    <a:pos x="0" y="14"/>
                  </a:cxn>
                  <a:cxn ang="0">
                    <a:pos x="61" y="0"/>
                  </a:cxn>
                </a:cxnLst>
                <a:rect l="0" t="0" r="r" b="b"/>
                <a:pathLst>
                  <a:path w="152" h="77">
                    <a:moveTo>
                      <a:pt x="61" y="0"/>
                    </a:moveTo>
                    <a:lnTo>
                      <a:pt x="68" y="2"/>
                    </a:lnTo>
                    <a:lnTo>
                      <a:pt x="76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100" y="26"/>
                    </a:lnTo>
                    <a:lnTo>
                      <a:pt x="106" y="33"/>
                    </a:lnTo>
                    <a:lnTo>
                      <a:pt x="109" y="39"/>
                    </a:lnTo>
                    <a:lnTo>
                      <a:pt x="117" y="43"/>
                    </a:lnTo>
                    <a:lnTo>
                      <a:pt x="127" y="48"/>
                    </a:lnTo>
                    <a:lnTo>
                      <a:pt x="135" y="52"/>
                    </a:lnTo>
                    <a:lnTo>
                      <a:pt x="141" y="58"/>
                    </a:lnTo>
                    <a:lnTo>
                      <a:pt x="147" y="61"/>
                    </a:lnTo>
                    <a:lnTo>
                      <a:pt x="151" y="65"/>
                    </a:lnTo>
                    <a:lnTo>
                      <a:pt x="151" y="71"/>
                    </a:lnTo>
                    <a:lnTo>
                      <a:pt x="146" y="73"/>
                    </a:lnTo>
                    <a:lnTo>
                      <a:pt x="139" y="76"/>
                    </a:lnTo>
                    <a:lnTo>
                      <a:pt x="130" y="76"/>
                    </a:lnTo>
                    <a:lnTo>
                      <a:pt x="122" y="74"/>
                    </a:lnTo>
                    <a:lnTo>
                      <a:pt x="111" y="71"/>
                    </a:lnTo>
                    <a:lnTo>
                      <a:pt x="101" y="68"/>
                    </a:lnTo>
                    <a:lnTo>
                      <a:pt x="92" y="62"/>
                    </a:lnTo>
                    <a:lnTo>
                      <a:pt x="83" y="55"/>
                    </a:lnTo>
                    <a:lnTo>
                      <a:pt x="80" y="55"/>
                    </a:lnTo>
                    <a:lnTo>
                      <a:pt x="75" y="55"/>
                    </a:lnTo>
                    <a:lnTo>
                      <a:pt x="69" y="54"/>
                    </a:lnTo>
                    <a:lnTo>
                      <a:pt x="63" y="52"/>
                    </a:lnTo>
                    <a:lnTo>
                      <a:pt x="56" y="48"/>
                    </a:lnTo>
                    <a:lnTo>
                      <a:pt x="50" y="43"/>
                    </a:lnTo>
                    <a:lnTo>
                      <a:pt x="45" y="39"/>
                    </a:lnTo>
                    <a:lnTo>
                      <a:pt x="41" y="32"/>
                    </a:lnTo>
                    <a:lnTo>
                      <a:pt x="37" y="33"/>
                    </a:lnTo>
                    <a:lnTo>
                      <a:pt x="31" y="33"/>
                    </a:lnTo>
                    <a:lnTo>
                      <a:pt x="26" y="32"/>
                    </a:lnTo>
                    <a:lnTo>
                      <a:pt x="20" y="29"/>
                    </a:lnTo>
                    <a:lnTo>
                      <a:pt x="15" y="26"/>
                    </a:lnTo>
                    <a:lnTo>
                      <a:pt x="0" y="14"/>
                    </a:lnTo>
                    <a:lnTo>
                      <a:pt x="61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93" name="Freeform 145"/>
              <p:cNvSpPr>
                <a:spLocks/>
              </p:cNvSpPr>
              <p:nvPr/>
            </p:nvSpPr>
            <p:spPr bwMode="auto">
              <a:xfrm>
                <a:off x="1003" y="2773"/>
                <a:ext cx="51" cy="273"/>
              </a:xfrm>
              <a:custGeom>
                <a:avLst/>
                <a:gdLst/>
                <a:ahLst/>
                <a:cxnLst>
                  <a:cxn ang="0">
                    <a:pos x="0" y="263"/>
                  </a:cxn>
                  <a:cxn ang="0">
                    <a:pos x="2" y="257"/>
                  </a:cxn>
                  <a:cxn ang="0">
                    <a:pos x="4" y="252"/>
                  </a:cxn>
                  <a:cxn ang="0">
                    <a:pos x="8" y="248"/>
                  </a:cxn>
                  <a:cxn ang="0">
                    <a:pos x="10" y="242"/>
                  </a:cxn>
                  <a:cxn ang="0">
                    <a:pos x="13" y="238"/>
                  </a:cxn>
                  <a:cxn ang="0">
                    <a:pos x="15" y="233"/>
                  </a:cxn>
                  <a:cxn ang="0">
                    <a:pos x="17" y="228"/>
                  </a:cxn>
                  <a:cxn ang="0">
                    <a:pos x="17" y="0"/>
                  </a:cxn>
                  <a:cxn ang="0">
                    <a:pos x="31" y="225"/>
                  </a:cxn>
                  <a:cxn ang="0">
                    <a:pos x="32" y="231"/>
                  </a:cxn>
                  <a:cxn ang="0">
                    <a:pos x="34" y="235"/>
                  </a:cxn>
                  <a:cxn ang="0">
                    <a:pos x="36" y="238"/>
                  </a:cxn>
                  <a:cxn ang="0">
                    <a:pos x="39" y="241"/>
                  </a:cxn>
                  <a:cxn ang="0">
                    <a:pos x="42" y="245"/>
                  </a:cxn>
                  <a:cxn ang="0">
                    <a:pos x="45" y="250"/>
                  </a:cxn>
                  <a:cxn ang="0">
                    <a:pos x="47" y="254"/>
                  </a:cxn>
                  <a:cxn ang="0">
                    <a:pos x="50" y="258"/>
                  </a:cxn>
                  <a:cxn ang="0">
                    <a:pos x="43" y="254"/>
                  </a:cxn>
                  <a:cxn ang="0">
                    <a:pos x="40" y="251"/>
                  </a:cxn>
                  <a:cxn ang="0">
                    <a:pos x="36" y="248"/>
                  </a:cxn>
                  <a:cxn ang="0">
                    <a:pos x="31" y="245"/>
                  </a:cxn>
                  <a:cxn ang="0">
                    <a:pos x="34" y="252"/>
                  </a:cxn>
                  <a:cxn ang="0">
                    <a:pos x="36" y="258"/>
                  </a:cxn>
                  <a:cxn ang="0">
                    <a:pos x="37" y="263"/>
                  </a:cxn>
                  <a:cxn ang="0">
                    <a:pos x="39" y="272"/>
                  </a:cxn>
                  <a:cxn ang="0">
                    <a:pos x="35" y="264"/>
                  </a:cxn>
                  <a:cxn ang="0">
                    <a:pos x="31" y="258"/>
                  </a:cxn>
                  <a:cxn ang="0">
                    <a:pos x="28" y="251"/>
                  </a:cxn>
                  <a:cxn ang="0">
                    <a:pos x="24" y="245"/>
                  </a:cxn>
                  <a:cxn ang="0">
                    <a:pos x="21" y="252"/>
                  </a:cxn>
                  <a:cxn ang="0">
                    <a:pos x="19" y="257"/>
                  </a:cxn>
                  <a:cxn ang="0">
                    <a:pos x="14" y="263"/>
                  </a:cxn>
                  <a:cxn ang="0">
                    <a:pos x="13" y="263"/>
                  </a:cxn>
                  <a:cxn ang="0">
                    <a:pos x="14" y="257"/>
                  </a:cxn>
                  <a:cxn ang="0">
                    <a:pos x="15" y="252"/>
                  </a:cxn>
                  <a:cxn ang="0">
                    <a:pos x="17" y="248"/>
                  </a:cxn>
                  <a:cxn ang="0">
                    <a:pos x="14" y="250"/>
                  </a:cxn>
                  <a:cxn ang="0">
                    <a:pos x="9" y="255"/>
                  </a:cxn>
                  <a:cxn ang="0">
                    <a:pos x="6" y="260"/>
                  </a:cxn>
                  <a:cxn ang="0">
                    <a:pos x="2" y="263"/>
                  </a:cxn>
                </a:cxnLst>
                <a:rect l="0" t="0" r="r" b="b"/>
                <a:pathLst>
                  <a:path w="51" h="273">
                    <a:moveTo>
                      <a:pt x="0" y="264"/>
                    </a:moveTo>
                    <a:lnTo>
                      <a:pt x="0" y="263"/>
                    </a:lnTo>
                    <a:lnTo>
                      <a:pt x="1" y="260"/>
                    </a:lnTo>
                    <a:lnTo>
                      <a:pt x="2" y="257"/>
                    </a:lnTo>
                    <a:lnTo>
                      <a:pt x="3" y="254"/>
                    </a:lnTo>
                    <a:lnTo>
                      <a:pt x="4" y="252"/>
                    </a:lnTo>
                    <a:lnTo>
                      <a:pt x="7" y="250"/>
                    </a:lnTo>
                    <a:lnTo>
                      <a:pt x="8" y="248"/>
                    </a:lnTo>
                    <a:lnTo>
                      <a:pt x="9" y="245"/>
                    </a:lnTo>
                    <a:lnTo>
                      <a:pt x="10" y="242"/>
                    </a:lnTo>
                    <a:lnTo>
                      <a:pt x="12" y="241"/>
                    </a:lnTo>
                    <a:lnTo>
                      <a:pt x="13" y="238"/>
                    </a:lnTo>
                    <a:lnTo>
                      <a:pt x="14" y="235"/>
                    </a:lnTo>
                    <a:lnTo>
                      <a:pt x="15" y="233"/>
                    </a:lnTo>
                    <a:lnTo>
                      <a:pt x="17" y="231"/>
                    </a:lnTo>
                    <a:lnTo>
                      <a:pt x="17" y="228"/>
                    </a:lnTo>
                    <a:lnTo>
                      <a:pt x="17" y="225"/>
                    </a:lnTo>
                    <a:lnTo>
                      <a:pt x="17" y="0"/>
                    </a:lnTo>
                    <a:lnTo>
                      <a:pt x="31" y="0"/>
                    </a:lnTo>
                    <a:lnTo>
                      <a:pt x="31" y="225"/>
                    </a:lnTo>
                    <a:lnTo>
                      <a:pt x="31" y="228"/>
                    </a:lnTo>
                    <a:lnTo>
                      <a:pt x="32" y="231"/>
                    </a:lnTo>
                    <a:lnTo>
                      <a:pt x="32" y="232"/>
                    </a:lnTo>
                    <a:lnTo>
                      <a:pt x="34" y="235"/>
                    </a:lnTo>
                    <a:lnTo>
                      <a:pt x="35" y="236"/>
                    </a:lnTo>
                    <a:lnTo>
                      <a:pt x="36" y="238"/>
                    </a:lnTo>
                    <a:lnTo>
                      <a:pt x="37" y="241"/>
                    </a:lnTo>
                    <a:lnTo>
                      <a:pt x="39" y="241"/>
                    </a:lnTo>
                    <a:lnTo>
                      <a:pt x="40" y="244"/>
                    </a:lnTo>
                    <a:lnTo>
                      <a:pt x="42" y="245"/>
                    </a:lnTo>
                    <a:lnTo>
                      <a:pt x="43" y="247"/>
                    </a:lnTo>
                    <a:lnTo>
                      <a:pt x="45" y="250"/>
                    </a:lnTo>
                    <a:lnTo>
                      <a:pt x="46" y="251"/>
                    </a:lnTo>
                    <a:lnTo>
                      <a:pt x="47" y="254"/>
                    </a:lnTo>
                    <a:lnTo>
                      <a:pt x="48" y="255"/>
                    </a:lnTo>
                    <a:lnTo>
                      <a:pt x="50" y="258"/>
                    </a:lnTo>
                    <a:lnTo>
                      <a:pt x="46" y="255"/>
                    </a:lnTo>
                    <a:lnTo>
                      <a:pt x="43" y="254"/>
                    </a:lnTo>
                    <a:lnTo>
                      <a:pt x="42" y="252"/>
                    </a:lnTo>
                    <a:lnTo>
                      <a:pt x="40" y="251"/>
                    </a:lnTo>
                    <a:lnTo>
                      <a:pt x="37" y="250"/>
                    </a:lnTo>
                    <a:lnTo>
                      <a:pt x="36" y="248"/>
                    </a:lnTo>
                    <a:lnTo>
                      <a:pt x="34" y="247"/>
                    </a:lnTo>
                    <a:lnTo>
                      <a:pt x="31" y="245"/>
                    </a:lnTo>
                    <a:lnTo>
                      <a:pt x="32" y="250"/>
                    </a:lnTo>
                    <a:lnTo>
                      <a:pt x="34" y="252"/>
                    </a:lnTo>
                    <a:lnTo>
                      <a:pt x="35" y="255"/>
                    </a:lnTo>
                    <a:lnTo>
                      <a:pt x="36" y="258"/>
                    </a:lnTo>
                    <a:lnTo>
                      <a:pt x="37" y="260"/>
                    </a:lnTo>
                    <a:lnTo>
                      <a:pt x="37" y="263"/>
                    </a:lnTo>
                    <a:lnTo>
                      <a:pt x="39" y="267"/>
                    </a:lnTo>
                    <a:lnTo>
                      <a:pt x="39" y="272"/>
                    </a:lnTo>
                    <a:lnTo>
                      <a:pt x="36" y="267"/>
                    </a:lnTo>
                    <a:lnTo>
                      <a:pt x="35" y="264"/>
                    </a:lnTo>
                    <a:lnTo>
                      <a:pt x="34" y="263"/>
                    </a:lnTo>
                    <a:lnTo>
                      <a:pt x="31" y="258"/>
                    </a:lnTo>
                    <a:lnTo>
                      <a:pt x="29" y="254"/>
                    </a:lnTo>
                    <a:lnTo>
                      <a:pt x="28" y="251"/>
                    </a:lnTo>
                    <a:lnTo>
                      <a:pt x="26" y="248"/>
                    </a:lnTo>
                    <a:lnTo>
                      <a:pt x="24" y="245"/>
                    </a:lnTo>
                    <a:lnTo>
                      <a:pt x="23" y="250"/>
                    </a:lnTo>
                    <a:lnTo>
                      <a:pt x="21" y="252"/>
                    </a:lnTo>
                    <a:lnTo>
                      <a:pt x="20" y="255"/>
                    </a:lnTo>
                    <a:lnTo>
                      <a:pt x="19" y="257"/>
                    </a:lnTo>
                    <a:lnTo>
                      <a:pt x="17" y="260"/>
                    </a:lnTo>
                    <a:lnTo>
                      <a:pt x="14" y="263"/>
                    </a:lnTo>
                    <a:lnTo>
                      <a:pt x="13" y="264"/>
                    </a:lnTo>
                    <a:lnTo>
                      <a:pt x="13" y="263"/>
                    </a:lnTo>
                    <a:lnTo>
                      <a:pt x="14" y="260"/>
                    </a:lnTo>
                    <a:lnTo>
                      <a:pt x="14" y="257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7" y="250"/>
                    </a:lnTo>
                    <a:lnTo>
                      <a:pt x="17" y="248"/>
                    </a:lnTo>
                    <a:lnTo>
                      <a:pt x="17" y="245"/>
                    </a:lnTo>
                    <a:lnTo>
                      <a:pt x="14" y="250"/>
                    </a:lnTo>
                    <a:lnTo>
                      <a:pt x="12" y="252"/>
                    </a:lnTo>
                    <a:lnTo>
                      <a:pt x="9" y="255"/>
                    </a:lnTo>
                    <a:lnTo>
                      <a:pt x="8" y="257"/>
                    </a:lnTo>
                    <a:lnTo>
                      <a:pt x="6" y="260"/>
                    </a:lnTo>
                    <a:lnTo>
                      <a:pt x="3" y="260"/>
                    </a:lnTo>
                    <a:lnTo>
                      <a:pt x="2" y="263"/>
                    </a:lnTo>
                    <a:lnTo>
                      <a:pt x="0" y="264"/>
                    </a:lnTo>
                  </a:path>
                </a:pathLst>
              </a:custGeom>
              <a:solidFill>
                <a:srgbClr val="AB0202"/>
              </a:solidFill>
              <a:ln w="12700" cap="rnd" cmpd="sng">
                <a:solidFill>
                  <a:srgbClr val="AB020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94" name="Freeform 146"/>
              <p:cNvSpPr>
                <a:spLocks/>
              </p:cNvSpPr>
              <p:nvPr/>
            </p:nvSpPr>
            <p:spPr bwMode="auto">
              <a:xfrm>
                <a:off x="1010" y="2329"/>
                <a:ext cx="72" cy="552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6" y="152"/>
                  </a:cxn>
                  <a:cxn ang="0">
                    <a:pos x="9" y="551"/>
                  </a:cxn>
                  <a:cxn ang="0">
                    <a:pos x="9" y="537"/>
                  </a:cxn>
                  <a:cxn ang="0">
                    <a:pos x="10" y="524"/>
                  </a:cxn>
                  <a:cxn ang="0">
                    <a:pos x="12" y="511"/>
                  </a:cxn>
                  <a:cxn ang="0">
                    <a:pos x="13" y="504"/>
                  </a:cxn>
                  <a:cxn ang="0">
                    <a:pos x="19" y="498"/>
                  </a:cxn>
                  <a:cxn ang="0">
                    <a:pos x="22" y="509"/>
                  </a:cxn>
                  <a:cxn ang="0">
                    <a:pos x="24" y="527"/>
                  </a:cxn>
                  <a:cxn ang="0">
                    <a:pos x="24" y="543"/>
                  </a:cxn>
                  <a:cxn ang="0">
                    <a:pos x="32" y="537"/>
                  </a:cxn>
                  <a:cxn ang="0">
                    <a:pos x="48" y="512"/>
                  </a:cxn>
                  <a:cxn ang="0">
                    <a:pos x="56" y="489"/>
                  </a:cxn>
                  <a:cxn ang="0">
                    <a:pos x="57" y="470"/>
                  </a:cxn>
                  <a:cxn ang="0">
                    <a:pos x="56" y="449"/>
                  </a:cxn>
                  <a:cxn ang="0">
                    <a:pos x="63" y="420"/>
                  </a:cxn>
                  <a:cxn ang="0">
                    <a:pos x="67" y="386"/>
                  </a:cxn>
                  <a:cxn ang="0">
                    <a:pos x="63" y="361"/>
                  </a:cxn>
                  <a:cxn ang="0">
                    <a:pos x="62" y="345"/>
                  </a:cxn>
                  <a:cxn ang="0">
                    <a:pos x="68" y="316"/>
                  </a:cxn>
                  <a:cxn ang="0">
                    <a:pos x="71" y="284"/>
                  </a:cxn>
                  <a:cxn ang="0">
                    <a:pos x="67" y="260"/>
                  </a:cxn>
                  <a:cxn ang="0">
                    <a:pos x="63" y="249"/>
                  </a:cxn>
                  <a:cxn ang="0">
                    <a:pos x="66" y="227"/>
                  </a:cxn>
                  <a:cxn ang="0">
                    <a:pos x="66" y="208"/>
                  </a:cxn>
                  <a:cxn ang="0">
                    <a:pos x="61" y="194"/>
                  </a:cxn>
                  <a:cxn ang="0">
                    <a:pos x="57" y="186"/>
                  </a:cxn>
                  <a:cxn ang="0">
                    <a:pos x="60" y="168"/>
                  </a:cxn>
                  <a:cxn ang="0">
                    <a:pos x="61" y="150"/>
                  </a:cxn>
                  <a:cxn ang="0">
                    <a:pos x="58" y="139"/>
                  </a:cxn>
                  <a:cxn ang="0">
                    <a:pos x="55" y="128"/>
                  </a:cxn>
                  <a:cxn ang="0">
                    <a:pos x="56" y="111"/>
                  </a:cxn>
                  <a:cxn ang="0">
                    <a:pos x="56" y="96"/>
                  </a:cxn>
                  <a:cxn ang="0">
                    <a:pos x="51" y="84"/>
                  </a:cxn>
                  <a:cxn ang="0">
                    <a:pos x="46" y="71"/>
                  </a:cxn>
                  <a:cxn ang="0">
                    <a:pos x="45" y="43"/>
                  </a:cxn>
                  <a:cxn ang="0">
                    <a:pos x="42" y="13"/>
                  </a:cxn>
                </a:cxnLst>
                <a:rect l="0" t="0" r="r" b="b"/>
                <a:pathLst>
                  <a:path w="72" h="552">
                    <a:moveTo>
                      <a:pt x="42" y="13"/>
                    </a:moveTo>
                    <a:lnTo>
                      <a:pt x="31" y="0"/>
                    </a:lnTo>
                    <a:lnTo>
                      <a:pt x="24" y="80"/>
                    </a:lnTo>
                    <a:lnTo>
                      <a:pt x="6" y="152"/>
                    </a:lnTo>
                    <a:lnTo>
                      <a:pt x="0" y="509"/>
                    </a:lnTo>
                    <a:lnTo>
                      <a:pt x="9" y="551"/>
                    </a:lnTo>
                    <a:lnTo>
                      <a:pt x="9" y="545"/>
                    </a:lnTo>
                    <a:lnTo>
                      <a:pt x="9" y="537"/>
                    </a:lnTo>
                    <a:lnTo>
                      <a:pt x="10" y="531"/>
                    </a:lnTo>
                    <a:lnTo>
                      <a:pt x="10" y="524"/>
                    </a:lnTo>
                    <a:lnTo>
                      <a:pt x="10" y="517"/>
                    </a:lnTo>
                    <a:lnTo>
                      <a:pt x="12" y="511"/>
                    </a:lnTo>
                    <a:lnTo>
                      <a:pt x="12" y="507"/>
                    </a:lnTo>
                    <a:lnTo>
                      <a:pt x="13" y="504"/>
                    </a:lnTo>
                    <a:lnTo>
                      <a:pt x="16" y="496"/>
                    </a:lnTo>
                    <a:lnTo>
                      <a:pt x="19" y="498"/>
                    </a:lnTo>
                    <a:lnTo>
                      <a:pt x="21" y="502"/>
                    </a:lnTo>
                    <a:lnTo>
                      <a:pt x="22" y="509"/>
                    </a:lnTo>
                    <a:lnTo>
                      <a:pt x="22" y="518"/>
                    </a:lnTo>
                    <a:lnTo>
                      <a:pt x="24" y="527"/>
                    </a:lnTo>
                    <a:lnTo>
                      <a:pt x="24" y="536"/>
                    </a:lnTo>
                    <a:lnTo>
                      <a:pt x="24" y="543"/>
                    </a:lnTo>
                    <a:lnTo>
                      <a:pt x="24" y="551"/>
                    </a:lnTo>
                    <a:lnTo>
                      <a:pt x="32" y="537"/>
                    </a:lnTo>
                    <a:lnTo>
                      <a:pt x="40" y="526"/>
                    </a:lnTo>
                    <a:lnTo>
                      <a:pt x="48" y="512"/>
                    </a:lnTo>
                    <a:lnTo>
                      <a:pt x="52" y="502"/>
                    </a:lnTo>
                    <a:lnTo>
                      <a:pt x="56" y="489"/>
                    </a:lnTo>
                    <a:lnTo>
                      <a:pt x="57" y="479"/>
                    </a:lnTo>
                    <a:lnTo>
                      <a:pt x="57" y="470"/>
                    </a:lnTo>
                    <a:lnTo>
                      <a:pt x="54" y="460"/>
                    </a:lnTo>
                    <a:lnTo>
                      <a:pt x="56" y="449"/>
                    </a:lnTo>
                    <a:lnTo>
                      <a:pt x="60" y="436"/>
                    </a:lnTo>
                    <a:lnTo>
                      <a:pt x="63" y="420"/>
                    </a:lnTo>
                    <a:lnTo>
                      <a:pt x="66" y="404"/>
                    </a:lnTo>
                    <a:lnTo>
                      <a:pt x="67" y="386"/>
                    </a:lnTo>
                    <a:lnTo>
                      <a:pt x="66" y="373"/>
                    </a:lnTo>
                    <a:lnTo>
                      <a:pt x="63" y="361"/>
                    </a:lnTo>
                    <a:lnTo>
                      <a:pt x="57" y="356"/>
                    </a:lnTo>
                    <a:lnTo>
                      <a:pt x="62" y="345"/>
                    </a:lnTo>
                    <a:lnTo>
                      <a:pt x="66" y="332"/>
                    </a:lnTo>
                    <a:lnTo>
                      <a:pt x="68" y="316"/>
                    </a:lnTo>
                    <a:lnTo>
                      <a:pt x="71" y="300"/>
                    </a:lnTo>
                    <a:lnTo>
                      <a:pt x="71" y="284"/>
                    </a:lnTo>
                    <a:lnTo>
                      <a:pt x="69" y="271"/>
                    </a:lnTo>
                    <a:lnTo>
                      <a:pt x="67" y="260"/>
                    </a:lnTo>
                    <a:lnTo>
                      <a:pt x="61" y="257"/>
                    </a:lnTo>
                    <a:lnTo>
                      <a:pt x="63" y="249"/>
                    </a:lnTo>
                    <a:lnTo>
                      <a:pt x="64" y="238"/>
                    </a:lnTo>
                    <a:lnTo>
                      <a:pt x="66" y="227"/>
                    </a:lnTo>
                    <a:lnTo>
                      <a:pt x="66" y="218"/>
                    </a:lnTo>
                    <a:lnTo>
                      <a:pt x="66" y="208"/>
                    </a:lnTo>
                    <a:lnTo>
                      <a:pt x="63" y="199"/>
                    </a:lnTo>
                    <a:lnTo>
                      <a:pt x="61" y="194"/>
                    </a:lnTo>
                    <a:lnTo>
                      <a:pt x="57" y="194"/>
                    </a:lnTo>
                    <a:lnTo>
                      <a:pt x="57" y="186"/>
                    </a:lnTo>
                    <a:lnTo>
                      <a:pt x="58" y="178"/>
                    </a:lnTo>
                    <a:lnTo>
                      <a:pt x="60" y="168"/>
                    </a:lnTo>
                    <a:lnTo>
                      <a:pt x="61" y="159"/>
                    </a:lnTo>
                    <a:lnTo>
                      <a:pt x="61" y="150"/>
                    </a:lnTo>
                    <a:lnTo>
                      <a:pt x="60" y="145"/>
                    </a:lnTo>
                    <a:lnTo>
                      <a:pt x="58" y="139"/>
                    </a:lnTo>
                    <a:lnTo>
                      <a:pt x="55" y="137"/>
                    </a:lnTo>
                    <a:lnTo>
                      <a:pt x="55" y="128"/>
                    </a:lnTo>
                    <a:lnTo>
                      <a:pt x="56" y="120"/>
                    </a:lnTo>
                    <a:lnTo>
                      <a:pt x="56" y="111"/>
                    </a:lnTo>
                    <a:lnTo>
                      <a:pt x="57" y="104"/>
                    </a:lnTo>
                    <a:lnTo>
                      <a:pt x="56" y="96"/>
                    </a:lnTo>
                    <a:lnTo>
                      <a:pt x="55" y="90"/>
                    </a:lnTo>
                    <a:lnTo>
                      <a:pt x="51" y="84"/>
                    </a:lnTo>
                    <a:lnTo>
                      <a:pt x="46" y="83"/>
                    </a:lnTo>
                    <a:lnTo>
                      <a:pt x="46" y="71"/>
                    </a:lnTo>
                    <a:lnTo>
                      <a:pt x="45" y="58"/>
                    </a:lnTo>
                    <a:lnTo>
                      <a:pt x="45" y="43"/>
                    </a:lnTo>
                    <a:lnTo>
                      <a:pt x="44" y="29"/>
                    </a:lnTo>
                    <a:lnTo>
                      <a:pt x="42" y="13"/>
                    </a:lnTo>
                  </a:path>
                </a:pathLst>
              </a:custGeom>
              <a:solidFill>
                <a:srgbClr val="025602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95" name="Freeform 147"/>
              <p:cNvSpPr>
                <a:spLocks/>
              </p:cNvSpPr>
              <p:nvPr/>
            </p:nvSpPr>
            <p:spPr bwMode="auto">
              <a:xfrm>
                <a:off x="988" y="2321"/>
                <a:ext cx="66" cy="560"/>
              </a:xfrm>
              <a:custGeom>
                <a:avLst/>
                <a:gdLst/>
                <a:ahLst/>
                <a:cxnLst>
                  <a:cxn ang="0">
                    <a:pos x="28" y="550"/>
                  </a:cxn>
                  <a:cxn ang="0">
                    <a:pos x="20" y="536"/>
                  </a:cxn>
                  <a:cxn ang="0">
                    <a:pos x="15" y="522"/>
                  </a:cxn>
                  <a:cxn ang="0">
                    <a:pos x="13" y="503"/>
                  </a:cxn>
                  <a:cxn ang="0">
                    <a:pos x="10" y="482"/>
                  </a:cxn>
                  <a:cxn ang="0">
                    <a:pos x="4" y="457"/>
                  </a:cxn>
                  <a:cxn ang="0">
                    <a:pos x="1" y="428"/>
                  </a:cxn>
                  <a:cxn ang="0">
                    <a:pos x="3" y="406"/>
                  </a:cxn>
                  <a:cxn ang="0">
                    <a:pos x="4" y="380"/>
                  </a:cxn>
                  <a:cxn ang="0">
                    <a:pos x="0" y="340"/>
                  </a:cxn>
                  <a:cxn ang="0">
                    <a:pos x="0" y="300"/>
                  </a:cxn>
                  <a:cxn ang="0">
                    <a:pos x="3" y="275"/>
                  </a:cxn>
                  <a:cxn ang="0">
                    <a:pos x="6" y="252"/>
                  </a:cxn>
                  <a:cxn ang="0">
                    <a:pos x="4" y="206"/>
                  </a:cxn>
                  <a:cxn ang="0">
                    <a:pos x="8" y="168"/>
                  </a:cxn>
                  <a:cxn ang="0">
                    <a:pos x="15" y="145"/>
                  </a:cxn>
                  <a:cxn ang="0">
                    <a:pos x="19" y="130"/>
                  </a:cxn>
                  <a:cxn ang="0">
                    <a:pos x="21" y="111"/>
                  </a:cxn>
                  <a:cxn ang="0">
                    <a:pos x="25" y="95"/>
                  </a:cxn>
                  <a:cxn ang="0">
                    <a:pos x="33" y="90"/>
                  </a:cxn>
                  <a:cxn ang="0">
                    <a:pos x="36" y="79"/>
                  </a:cxn>
                  <a:cxn ang="0">
                    <a:pos x="34" y="49"/>
                  </a:cxn>
                  <a:cxn ang="0">
                    <a:pos x="38" y="22"/>
                  </a:cxn>
                  <a:cxn ang="0">
                    <a:pos x="48" y="2"/>
                  </a:cxn>
                  <a:cxn ang="0">
                    <a:pos x="58" y="4"/>
                  </a:cxn>
                  <a:cxn ang="0">
                    <a:pos x="65" y="20"/>
                  </a:cxn>
                  <a:cxn ang="0">
                    <a:pos x="63" y="44"/>
                  </a:cxn>
                  <a:cxn ang="0">
                    <a:pos x="61" y="63"/>
                  </a:cxn>
                  <a:cxn ang="0">
                    <a:pos x="58" y="82"/>
                  </a:cxn>
                  <a:cxn ang="0">
                    <a:pos x="57" y="99"/>
                  </a:cxn>
                  <a:cxn ang="0">
                    <a:pos x="46" y="112"/>
                  </a:cxn>
                  <a:cxn ang="0">
                    <a:pos x="38" y="134"/>
                  </a:cxn>
                  <a:cxn ang="0">
                    <a:pos x="36" y="159"/>
                  </a:cxn>
                  <a:cxn ang="0">
                    <a:pos x="36" y="180"/>
                  </a:cxn>
                  <a:cxn ang="0">
                    <a:pos x="39" y="203"/>
                  </a:cxn>
                  <a:cxn ang="0">
                    <a:pos x="40" y="224"/>
                  </a:cxn>
                  <a:cxn ang="0">
                    <a:pos x="39" y="245"/>
                  </a:cxn>
                  <a:cxn ang="0">
                    <a:pos x="36" y="264"/>
                  </a:cxn>
                  <a:cxn ang="0">
                    <a:pos x="46" y="274"/>
                  </a:cxn>
                  <a:cxn ang="0">
                    <a:pos x="51" y="294"/>
                  </a:cxn>
                  <a:cxn ang="0">
                    <a:pos x="51" y="321"/>
                  </a:cxn>
                  <a:cxn ang="0">
                    <a:pos x="50" y="346"/>
                  </a:cxn>
                  <a:cxn ang="0">
                    <a:pos x="58" y="360"/>
                  </a:cxn>
                  <a:cxn ang="0">
                    <a:pos x="61" y="384"/>
                  </a:cxn>
                  <a:cxn ang="0">
                    <a:pos x="57" y="412"/>
                  </a:cxn>
                  <a:cxn ang="0">
                    <a:pos x="50" y="438"/>
                  </a:cxn>
                  <a:cxn ang="0">
                    <a:pos x="43" y="438"/>
                  </a:cxn>
                  <a:cxn ang="0">
                    <a:pos x="39" y="448"/>
                  </a:cxn>
                  <a:cxn ang="0">
                    <a:pos x="40" y="465"/>
                  </a:cxn>
                  <a:cxn ang="0">
                    <a:pos x="43" y="485"/>
                  </a:cxn>
                  <a:cxn ang="0">
                    <a:pos x="39" y="488"/>
                  </a:cxn>
                  <a:cxn ang="0">
                    <a:pos x="34" y="498"/>
                  </a:cxn>
                  <a:cxn ang="0">
                    <a:pos x="31" y="517"/>
                  </a:cxn>
                  <a:cxn ang="0">
                    <a:pos x="32" y="559"/>
                  </a:cxn>
                </a:cxnLst>
                <a:rect l="0" t="0" r="r" b="b"/>
                <a:pathLst>
                  <a:path w="66" h="560">
                    <a:moveTo>
                      <a:pt x="32" y="559"/>
                    </a:moveTo>
                    <a:lnTo>
                      <a:pt x="28" y="550"/>
                    </a:lnTo>
                    <a:lnTo>
                      <a:pt x="25" y="544"/>
                    </a:lnTo>
                    <a:lnTo>
                      <a:pt x="20" y="536"/>
                    </a:lnTo>
                    <a:lnTo>
                      <a:pt x="18" y="529"/>
                    </a:lnTo>
                    <a:lnTo>
                      <a:pt x="15" y="522"/>
                    </a:lnTo>
                    <a:lnTo>
                      <a:pt x="13" y="513"/>
                    </a:lnTo>
                    <a:lnTo>
                      <a:pt x="13" y="503"/>
                    </a:lnTo>
                    <a:lnTo>
                      <a:pt x="15" y="491"/>
                    </a:lnTo>
                    <a:lnTo>
                      <a:pt x="10" y="482"/>
                    </a:lnTo>
                    <a:lnTo>
                      <a:pt x="8" y="470"/>
                    </a:lnTo>
                    <a:lnTo>
                      <a:pt x="4" y="457"/>
                    </a:lnTo>
                    <a:lnTo>
                      <a:pt x="2" y="443"/>
                    </a:lnTo>
                    <a:lnTo>
                      <a:pt x="1" y="428"/>
                    </a:lnTo>
                    <a:lnTo>
                      <a:pt x="2" y="416"/>
                    </a:lnTo>
                    <a:lnTo>
                      <a:pt x="3" y="406"/>
                    </a:lnTo>
                    <a:lnTo>
                      <a:pt x="8" y="399"/>
                    </a:lnTo>
                    <a:lnTo>
                      <a:pt x="4" y="380"/>
                    </a:lnTo>
                    <a:lnTo>
                      <a:pt x="2" y="360"/>
                    </a:lnTo>
                    <a:lnTo>
                      <a:pt x="0" y="340"/>
                    </a:lnTo>
                    <a:lnTo>
                      <a:pt x="0" y="319"/>
                    </a:lnTo>
                    <a:lnTo>
                      <a:pt x="0" y="300"/>
                    </a:lnTo>
                    <a:lnTo>
                      <a:pt x="1" y="286"/>
                    </a:lnTo>
                    <a:lnTo>
                      <a:pt x="3" y="275"/>
                    </a:lnTo>
                    <a:lnTo>
                      <a:pt x="8" y="272"/>
                    </a:lnTo>
                    <a:lnTo>
                      <a:pt x="6" y="252"/>
                    </a:lnTo>
                    <a:lnTo>
                      <a:pt x="4" y="228"/>
                    </a:lnTo>
                    <a:lnTo>
                      <a:pt x="4" y="206"/>
                    </a:lnTo>
                    <a:lnTo>
                      <a:pt x="6" y="186"/>
                    </a:lnTo>
                    <a:lnTo>
                      <a:pt x="8" y="168"/>
                    </a:lnTo>
                    <a:lnTo>
                      <a:pt x="12" y="154"/>
                    </a:lnTo>
                    <a:lnTo>
                      <a:pt x="15" y="145"/>
                    </a:lnTo>
                    <a:lnTo>
                      <a:pt x="19" y="143"/>
                    </a:lnTo>
                    <a:lnTo>
                      <a:pt x="19" y="130"/>
                    </a:lnTo>
                    <a:lnTo>
                      <a:pt x="20" y="120"/>
                    </a:lnTo>
                    <a:lnTo>
                      <a:pt x="21" y="111"/>
                    </a:lnTo>
                    <a:lnTo>
                      <a:pt x="22" y="102"/>
                    </a:lnTo>
                    <a:lnTo>
                      <a:pt x="25" y="95"/>
                    </a:lnTo>
                    <a:lnTo>
                      <a:pt x="28" y="90"/>
                    </a:lnTo>
                    <a:lnTo>
                      <a:pt x="33" y="90"/>
                    </a:lnTo>
                    <a:lnTo>
                      <a:pt x="38" y="92"/>
                    </a:lnTo>
                    <a:lnTo>
                      <a:pt x="36" y="79"/>
                    </a:lnTo>
                    <a:lnTo>
                      <a:pt x="34" y="64"/>
                    </a:lnTo>
                    <a:lnTo>
                      <a:pt x="34" y="49"/>
                    </a:lnTo>
                    <a:lnTo>
                      <a:pt x="36" y="35"/>
                    </a:lnTo>
                    <a:lnTo>
                      <a:pt x="38" y="22"/>
                    </a:lnTo>
                    <a:lnTo>
                      <a:pt x="42" y="10"/>
                    </a:lnTo>
                    <a:lnTo>
                      <a:pt x="48" y="2"/>
                    </a:lnTo>
                    <a:lnTo>
                      <a:pt x="54" y="0"/>
                    </a:lnTo>
                    <a:lnTo>
                      <a:pt x="58" y="4"/>
                    </a:lnTo>
                    <a:lnTo>
                      <a:pt x="62" y="10"/>
                    </a:lnTo>
                    <a:lnTo>
                      <a:pt x="65" y="20"/>
                    </a:lnTo>
                    <a:lnTo>
                      <a:pt x="65" y="32"/>
                    </a:lnTo>
                    <a:lnTo>
                      <a:pt x="63" y="44"/>
                    </a:lnTo>
                    <a:lnTo>
                      <a:pt x="62" y="54"/>
                    </a:lnTo>
                    <a:lnTo>
                      <a:pt x="61" y="63"/>
                    </a:lnTo>
                    <a:lnTo>
                      <a:pt x="60" y="71"/>
                    </a:lnTo>
                    <a:lnTo>
                      <a:pt x="58" y="82"/>
                    </a:lnTo>
                    <a:lnTo>
                      <a:pt x="57" y="90"/>
                    </a:lnTo>
                    <a:lnTo>
                      <a:pt x="57" y="99"/>
                    </a:lnTo>
                    <a:lnTo>
                      <a:pt x="51" y="105"/>
                    </a:lnTo>
                    <a:lnTo>
                      <a:pt x="46" y="112"/>
                    </a:lnTo>
                    <a:lnTo>
                      <a:pt x="42" y="123"/>
                    </a:lnTo>
                    <a:lnTo>
                      <a:pt x="38" y="134"/>
                    </a:lnTo>
                    <a:lnTo>
                      <a:pt x="37" y="148"/>
                    </a:lnTo>
                    <a:lnTo>
                      <a:pt x="36" y="159"/>
                    </a:lnTo>
                    <a:lnTo>
                      <a:pt x="34" y="170"/>
                    </a:lnTo>
                    <a:lnTo>
                      <a:pt x="36" y="180"/>
                    </a:lnTo>
                    <a:lnTo>
                      <a:pt x="38" y="192"/>
                    </a:lnTo>
                    <a:lnTo>
                      <a:pt x="39" y="203"/>
                    </a:lnTo>
                    <a:lnTo>
                      <a:pt x="40" y="214"/>
                    </a:lnTo>
                    <a:lnTo>
                      <a:pt x="40" y="224"/>
                    </a:lnTo>
                    <a:lnTo>
                      <a:pt x="39" y="234"/>
                    </a:lnTo>
                    <a:lnTo>
                      <a:pt x="39" y="245"/>
                    </a:lnTo>
                    <a:lnTo>
                      <a:pt x="38" y="255"/>
                    </a:lnTo>
                    <a:lnTo>
                      <a:pt x="36" y="264"/>
                    </a:lnTo>
                    <a:lnTo>
                      <a:pt x="42" y="267"/>
                    </a:lnTo>
                    <a:lnTo>
                      <a:pt x="46" y="274"/>
                    </a:lnTo>
                    <a:lnTo>
                      <a:pt x="49" y="283"/>
                    </a:lnTo>
                    <a:lnTo>
                      <a:pt x="51" y="294"/>
                    </a:lnTo>
                    <a:lnTo>
                      <a:pt x="51" y="308"/>
                    </a:lnTo>
                    <a:lnTo>
                      <a:pt x="51" y="321"/>
                    </a:lnTo>
                    <a:lnTo>
                      <a:pt x="51" y="334"/>
                    </a:lnTo>
                    <a:lnTo>
                      <a:pt x="50" y="346"/>
                    </a:lnTo>
                    <a:lnTo>
                      <a:pt x="56" y="352"/>
                    </a:lnTo>
                    <a:lnTo>
                      <a:pt x="58" y="360"/>
                    </a:lnTo>
                    <a:lnTo>
                      <a:pt x="61" y="372"/>
                    </a:lnTo>
                    <a:lnTo>
                      <a:pt x="61" y="384"/>
                    </a:lnTo>
                    <a:lnTo>
                      <a:pt x="60" y="397"/>
                    </a:lnTo>
                    <a:lnTo>
                      <a:pt x="57" y="412"/>
                    </a:lnTo>
                    <a:lnTo>
                      <a:pt x="54" y="425"/>
                    </a:lnTo>
                    <a:lnTo>
                      <a:pt x="50" y="438"/>
                    </a:lnTo>
                    <a:lnTo>
                      <a:pt x="45" y="437"/>
                    </a:lnTo>
                    <a:lnTo>
                      <a:pt x="43" y="438"/>
                    </a:lnTo>
                    <a:lnTo>
                      <a:pt x="40" y="441"/>
                    </a:lnTo>
                    <a:lnTo>
                      <a:pt x="39" y="448"/>
                    </a:lnTo>
                    <a:lnTo>
                      <a:pt x="39" y="454"/>
                    </a:lnTo>
                    <a:lnTo>
                      <a:pt x="40" y="465"/>
                    </a:lnTo>
                    <a:lnTo>
                      <a:pt x="42" y="475"/>
                    </a:lnTo>
                    <a:lnTo>
                      <a:pt x="43" y="485"/>
                    </a:lnTo>
                    <a:lnTo>
                      <a:pt x="42" y="485"/>
                    </a:lnTo>
                    <a:lnTo>
                      <a:pt x="39" y="488"/>
                    </a:lnTo>
                    <a:lnTo>
                      <a:pt x="37" y="491"/>
                    </a:lnTo>
                    <a:lnTo>
                      <a:pt x="34" y="498"/>
                    </a:lnTo>
                    <a:lnTo>
                      <a:pt x="32" y="507"/>
                    </a:lnTo>
                    <a:lnTo>
                      <a:pt x="31" y="517"/>
                    </a:lnTo>
                    <a:lnTo>
                      <a:pt x="31" y="534"/>
                    </a:lnTo>
                    <a:lnTo>
                      <a:pt x="32" y="559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2560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96" name="Freeform 148"/>
              <p:cNvSpPr>
                <a:spLocks/>
              </p:cNvSpPr>
              <p:nvPr/>
            </p:nvSpPr>
            <p:spPr bwMode="auto">
              <a:xfrm>
                <a:off x="1010" y="2854"/>
                <a:ext cx="21" cy="171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143"/>
                  </a:cxn>
                  <a:cxn ang="0">
                    <a:pos x="20" y="148"/>
                  </a:cxn>
                  <a:cxn ang="0">
                    <a:pos x="17" y="152"/>
                  </a:cxn>
                  <a:cxn ang="0">
                    <a:pos x="15" y="155"/>
                  </a:cxn>
                  <a:cxn ang="0">
                    <a:pos x="12" y="158"/>
                  </a:cxn>
                  <a:cxn ang="0">
                    <a:pos x="10" y="161"/>
                  </a:cxn>
                  <a:cxn ang="0">
                    <a:pos x="5" y="164"/>
                  </a:cxn>
                  <a:cxn ang="0">
                    <a:pos x="2" y="167"/>
                  </a:cxn>
                  <a:cxn ang="0">
                    <a:pos x="0" y="170"/>
                  </a:cxn>
                </a:cxnLst>
                <a:rect l="0" t="0" r="r" b="b"/>
                <a:pathLst>
                  <a:path w="21" h="171">
                    <a:moveTo>
                      <a:pt x="20" y="0"/>
                    </a:moveTo>
                    <a:lnTo>
                      <a:pt x="20" y="143"/>
                    </a:lnTo>
                    <a:lnTo>
                      <a:pt x="20" y="148"/>
                    </a:lnTo>
                    <a:lnTo>
                      <a:pt x="17" y="152"/>
                    </a:lnTo>
                    <a:lnTo>
                      <a:pt x="15" y="155"/>
                    </a:lnTo>
                    <a:lnTo>
                      <a:pt x="12" y="158"/>
                    </a:lnTo>
                    <a:lnTo>
                      <a:pt x="10" y="161"/>
                    </a:lnTo>
                    <a:lnTo>
                      <a:pt x="5" y="164"/>
                    </a:lnTo>
                    <a:lnTo>
                      <a:pt x="2" y="167"/>
                    </a:lnTo>
                    <a:lnTo>
                      <a:pt x="0" y="170"/>
                    </a:lnTo>
                  </a:path>
                </a:pathLst>
              </a:custGeom>
              <a:noFill/>
              <a:ln w="12700" cap="rnd" cmpd="sng">
                <a:solidFill>
                  <a:srgbClr val="FFAB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97" name="Freeform 149"/>
              <p:cNvSpPr>
                <a:spLocks/>
              </p:cNvSpPr>
              <p:nvPr/>
            </p:nvSpPr>
            <p:spPr bwMode="auto">
              <a:xfrm>
                <a:off x="1020" y="2832"/>
                <a:ext cx="20" cy="188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9" y="166"/>
                  </a:cxn>
                  <a:cxn ang="0">
                    <a:pos x="19" y="170"/>
                  </a:cxn>
                  <a:cxn ang="0">
                    <a:pos x="12" y="176"/>
                  </a:cxn>
                  <a:cxn ang="0">
                    <a:pos x="6" y="181"/>
                  </a:cxn>
                  <a:cxn ang="0">
                    <a:pos x="0" y="187"/>
                  </a:cxn>
                </a:cxnLst>
                <a:rect l="0" t="0" r="r" b="b"/>
                <a:pathLst>
                  <a:path w="20" h="188">
                    <a:moveTo>
                      <a:pt x="19" y="0"/>
                    </a:moveTo>
                    <a:lnTo>
                      <a:pt x="19" y="166"/>
                    </a:lnTo>
                    <a:lnTo>
                      <a:pt x="19" y="170"/>
                    </a:lnTo>
                    <a:lnTo>
                      <a:pt x="12" y="176"/>
                    </a:lnTo>
                    <a:lnTo>
                      <a:pt x="6" y="181"/>
                    </a:lnTo>
                    <a:lnTo>
                      <a:pt x="0" y="187"/>
                    </a:lnTo>
                  </a:path>
                </a:pathLst>
              </a:custGeom>
              <a:noFill/>
              <a:ln w="12700" cap="rnd" cmpd="sng">
                <a:solidFill>
                  <a:srgbClr val="FFAB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98" name="Line 150"/>
              <p:cNvSpPr>
                <a:spLocks noChangeShapeType="1"/>
              </p:cNvSpPr>
              <p:nvPr/>
            </p:nvSpPr>
            <p:spPr bwMode="auto">
              <a:xfrm>
                <a:off x="1027" y="2836"/>
                <a:ext cx="0" cy="171"/>
              </a:xfrm>
              <a:prstGeom prst="line">
                <a:avLst/>
              </a:prstGeom>
              <a:noFill/>
              <a:ln w="12700">
                <a:solidFill>
                  <a:srgbClr val="FFAB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399" name="Freeform 151"/>
              <p:cNvSpPr>
                <a:spLocks/>
              </p:cNvSpPr>
              <p:nvPr/>
            </p:nvSpPr>
            <p:spPr bwMode="auto">
              <a:xfrm>
                <a:off x="1240" y="2973"/>
                <a:ext cx="177" cy="88"/>
              </a:xfrm>
              <a:custGeom>
                <a:avLst/>
                <a:gdLst/>
                <a:ahLst/>
                <a:cxnLst>
                  <a:cxn ang="0">
                    <a:pos x="125" y="87"/>
                  </a:cxn>
                  <a:cxn ang="0">
                    <a:pos x="118" y="84"/>
                  </a:cxn>
                  <a:cxn ang="0">
                    <a:pos x="115" y="81"/>
                  </a:cxn>
                  <a:cxn ang="0">
                    <a:pos x="111" y="73"/>
                  </a:cxn>
                  <a:cxn ang="0">
                    <a:pos x="108" y="63"/>
                  </a:cxn>
                  <a:cxn ang="0">
                    <a:pos x="36" y="35"/>
                  </a:cxn>
                  <a:cxn ang="0">
                    <a:pos x="0" y="28"/>
                  </a:cxn>
                  <a:cxn ang="0">
                    <a:pos x="18" y="5"/>
                  </a:cxn>
                  <a:cxn ang="0">
                    <a:pos x="27" y="0"/>
                  </a:cxn>
                  <a:cxn ang="0">
                    <a:pos x="48" y="22"/>
                  </a:cxn>
                  <a:cxn ang="0">
                    <a:pos x="129" y="57"/>
                  </a:cxn>
                  <a:cxn ang="0">
                    <a:pos x="134" y="57"/>
                  </a:cxn>
                  <a:cxn ang="0">
                    <a:pos x="140" y="58"/>
                  </a:cxn>
                  <a:cxn ang="0">
                    <a:pos x="146" y="60"/>
                  </a:cxn>
                  <a:cxn ang="0">
                    <a:pos x="152" y="60"/>
                  </a:cxn>
                  <a:cxn ang="0">
                    <a:pos x="159" y="63"/>
                  </a:cxn>
                  <a:cxn ang="0">
                    <a:pos x="163" y="66"/>
                  </a:cxn>
                  <a:cxn ang="0">
                    <a:pos x="169" y="70"/>
                  </a:cxn>
                  <a:cxn ang="0">
                    <a:pos x="176" y="75"/>
                  </a:cxn>
                  <a:cxn ang="0">
                    <a:pos x="125" y="87"/>
                  </a:cxn>
                </a:cxnLst>
                <a:rect l="0" t="0" r="r" b="b"/>
                <a:pathLst>
                  <a:path w="177" h="88">
                    <a:moveTo>
                      <a:pt x="125" y="87"/>
                    </a:moveTo>
                    <a:lnTo>
                      <a:pt x="118" y="84"/>
                    </a:lnTo>
                    <a:lnTo>
                      <a:pt x="115" y="81"/>
                    </a:lnTo>
                    <a:lnTo>
                      <a:pt x="111" y="73"/>
                    </a:lnTo>
                    <a:lnTo>
                      <a:pt x="108" y="63"/>
                    </a:lnTo>
                    <a:lnTo>
                      <a:pt x="36" y="35"/>
                    </a:lnTo>
                    <a:lnTo>
                      <a:pt x="0" y="28"/>
                    </a:lnTo>
                    <a:lnTo>
                      <a:pt x="18" y="5"/>
                    </a:lnTo>
                    <a:lnTo>
                      <a:pt x="27" y="0"/>
                    </a:lnTo>
                    <a:lnTo>
                      <a:pt x="48" y="22"/>
                    </a:lnTo>
                    <a:lnTo>
                      <a:pt x="129" y="57"/>
                    </a:lnTo>
                    <a:lnTo>
                      <a:pt x="134" y="57"/>
                    </a:lnTo>
                    <a:lnTo>
                      <a:pt x="140" y="58"/>
                    </a:lnTo>
                    <a:lnTo>
                      <a:pt x="146" y="60"/>
                    </a:lnTo>
                    <a:lnTo>
                      <a:pt x="152" y="60"/>
                    </a:lnTo>
                    <a:lnTo>
                      <a:pt x="159" y="63"/>
                    </a:lnTo>
                    <a:lnTo>
                      <a:pt x="163" y="66"/>
                    </a:lnTo>
                    <a:lnTo>
                      <a:pt x="169" y="70"/>
                    </a:lnTo>
                    <a:lnTo>
                      <a:pt x="176" y="75"/>
                    </a:lnTo>
                    <a:lnTo>
                      <a:pt x="125" y="87"/>
                    </a:lnTo>
                  </a:path>
                </a:pathLst>
              </a:custGeom>
              <a:solidFill>
                <a:srgbClr val="025602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400" name="Freeform 152"/>
              <p:cNvSpPr>
                <a:spLocks/>
              </p:cNvSpPr>
              <p:nvPr/>
            </p:nvSpPr>
            <p:spPr bwMode="auto">
              <a:xfrm>
                <a:off x="1364" y="3047"/>
                <a:ext cx="135" cy="67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50" y="0"/>
                  </a:cxn>
                  <a:cxn ang="0">
                    <a:pos x="60" y="2"/>
                  </a:cxn>
                  <a:cxn ang="0">
                    <a:pos x="67" y="7"/>
                  </a:cxn>
                  <a:cxn ang="0">
                    <a:pos x="76" y="13"/>
                  </a:cxn>
                  <a:cxn ang="0">
                    <a:pos x="83" y="19"/>
                  </a:cxn>
                  <a:cxn ang="0">
                    <a:pos x="89" y="24"/>
                  </a:cxn>
                  <a:cxn ang="0">
                    <a:pos x="94" y="29"/>
                  </a:cxn>
                  <a:cxn ang="0">
                    <a:pos x="96" y="33"/>
                  </a:cxn>
                  <a:cxn ang="0">
                    <a:pos x="103" y="38"/>
                  </a:cxn>
                  <a:cxn ang="0">
                    <a:pos x="112" y="42"/>
                  </a:cxn>
                  <a:cxn ang="0">
                    <a:pos x="119" y="46"/>
                  </a:cxn>
                  <a:cxn ang="0">
                    <a:pos x="125" y="51"/>
                  </a:cxn>
                  <a:cxn ang="0">
                    <a:pos x="130" y="54"/>
                  </a:cxn>
                  <a:cxn ang="0">
                    <a:pos x="132" y="57"/>
                  </a:cxn>
                  <a:cxn ang="0">
                    <a:pos x="134" y="64"/>
                  </a:cxn>
                  <a:cxn ang="0">
                    <a:pos x="129" y="64"/>
                  </a:cxn>
                  <a:cxn ang="0">
                    <a:pos x="123" y="66"/>
                  </a:cxn>
                  <a:cxn ang="0">
                    <a:pos x="115" y="66"/>
                  </a:cxn>
                  <a:cxn ang="0">
                    <a:pos x="107" y="64"/>
                  </a:cxn>
                  <a:cxn ang="0">
                    <a:pos x="98" y="64"/>
                  </a:cxn>
                  <a:cxn ang="0">
                    <a:pos x="90" y="60"/>
                  </a:cxn>
                  <a:cxn ang="0">
                    <a:pos x="82" y="55"/>
                  </a:cxn>
                  <a:cxn ang="0">
                    <a:pos x="74" y="48"/>
                  </a:cxn>
                  <a:cxn ang="0">
                    <a:pos x="71" y="49"/>
                  </a:cxn>
                  <a:cxn ang="0">
                    <a:pos x="67" y="49"/>
                  </a:cxn>
                  <a:cxn ang="0">
                    <a:pos x="61" y="48"/>
                  </a:cxn>
                  <a:cxn ang="0">
                    <a:pos x="56" y="45"/>
                  </a:cxn>
                  <a:cxn ang="0">
                    <a:pos x="50" y="42"/>
                  </a:cxn>
                  <a:cxn ang="0">
                    <a:pos x="45" y="39"/>
                  </a:cxn>
                  <a:cxn ang="0">
                    <a:pos x="41" y="33"/>
                  </a:cxn>
                  <a:cxn ang="0">
                    <a:pos x="38" y="29"/>
                  </a:cxn>
                  <a:cxn ang="0">
                    <a:pos x="33" y="30"/>
                  </a:cxn>
                  <a:cxn ang="0">
                    <a:pos x="28" y="30"/>
                  </a:cxn>
                  <a:cxn ang="0">
                    <a:pos x="24" y="27"/>
                  </a:cxn>
                  <a:cxn ang="0">
                    <a:pos x="19" y="26"/>
                  </a:cxn>
                  <a:cxn ang="0">
                    <a:pos x="15" y="23"/>
                  </a:cxn>
                  <a:cxn ang="0">
                    <a:pos x="10" y="19"/>
                  </a:cxn>
                  <a:cxn ang="0">
                    <a:pos x="0" y="11"/>
                  </a:cxn>
                </a:cxnLst>
                <a:rect l="0" t="0" r="r" b="b"/>
                <a:pathLst>
                  <a:path w="135" h="67">
                    <a:moveTo>
                      <a:pt x="0" y="11"/>
                    </a:moveTo>
                    <a:lnTo>
                      <a:pt x="50" y="0"/>
                    </a:lnTo>
                    <a:lnTo>
                      <a:pt x="60" y="2"/>
                    </a:lnTo>
                    <a:lnTo>
                      <a:pt x="67" y="7"/>
                    </a:lnTo>
                    <a:lnTo>
                      <a:pt x="76" y="13"/>
                    </a:lnTo>
                    <a:lnTo>
                      <a:pt x="83" y="19"/>
                    </a:lnTo>
                    <a:lnTo>
                      <a:pt x="89" y="24"/>
                    </a:lnTo>
                    <a:lnTo>
                      <a:pt x="94" y="29"/>
                    </a:lnTo>
                    <a:lnTo>
                      <a:pt x="96" y="33"/>
                    </a:lnTo>
                    <a:lnTo>
                      <a:pt x="103" y="38"/>
                    </a:lnTo>
                    <a:lnTo>
                      <a:pt x="112" y="42"/>
                    </a:lnTo>
                    <a:lnTo>
                      <a:pt x="119" y="46"/>
                    </a:lnTo>
                    <a:lnTo>
                      <a:pt x="125" y="51"/>
                    </a:lnTo>
                    <a:lnTo>
                      <a:pt x="130" y="54"/>
                    </a:lnTo>
                    <a:lnTo>
                      <a:pt x="132" y="57"/>
                    </a:lnTo>
                    <a:lnTo>
                      <a:pt x="134" y="64"/>
                    </a:lnTo>
                    <a:lnTo>
                      <a:pt x="129" y="64"/>
                    </a:lnTo>
                    <a:lnTo>
                      <a:pt x="123" y="66"/>
                    </a:lnTo>
                    <a:lnTo>
                      <a:pt x="115" y="66"/>
                    </a:lnTo>
                    <a:lnTo>
                      <a:pt x="107" y="64"/>
                    </a:lnTo>
                    <a:lnTo>
                      <a:pt x="98" y="64"/>
                    </a:lnTo>
                    <a:lnTo>
                      <a:pt x="90" y="60"/>
                    </a:lnTo>
                    <a:lnTo>
                      <a:pt x="82" y="55"/>
                    </a:lnTo>
                    <a:lnTo>
                      <a:pt x="74" y="48"/>
                    </a:lnTo>
                    <a:lnTo>
                      <a:pt x="71" y="49"/>
                    </a:lnTo>
                    <a:lnTo>
                      <a:pt x="67" y="49"/>
                    </a:lnTo>
                    <a:lnTo>
                      <a:pt x="61" y="48"/>
                    </a:lnTo>
                    <a:lnTo>
                      <a:pt x="56" y="45"/>
                    </a:lnTo>
                    <a:lnTo>
                      <a:pt x="50" y="42"/>
                    </a:lnTo>
                    <a:lnTo>
                      <a:pt x="45" y="39"/>
                    </a:lnTo>
                    <a:lnTo>
                      <a:pt x="41" y="33"/>
                    </a:lnTo>
                    <a:lnTo>
                      <a:pt x="38" y="29"/>
                    </a:lnTo>
                    <a:lnTo>
                      <a:pt x="33" y="30"/>
                    </a:lnTo>
                    <a:lnTo>
                      <a:pt x="28" y="30"/>
                    </a:lnTo>
                    <a:lnTo>
                      <a:pt x="24" y="27"/>
                    </a:lnTo>
                    <a:lnTo>
                      <a:pt x="19" y="26"/>
                    </a:lnTo>
                    <a:lnTo>
                      <a:pt x="15" y="23"/>
                    </a:lnTo>
                    <a:lnTo>
                      <a:pt x="10" y="19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401" name="Freeform 153"/>
              <p:cNvSpPr>
                <a:spLocks/>
              </p:cNvSpPr>
              <p:nvPr/>
            </p:nvSpPr>
            <p:spPr bwMode="auto">
              <a:xfrm>
                <a:off x="1240" y="2773"/>
                <a:ext cx="45" cy="237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2" y="222"/>
                  </a:cxn>
                  <a:cxn ang="0">
                    <a:pos x="4" y="219"/>
                  </a:cxn>
                  <a:cxn ang="0">
                    <a:pos x="7" y="215"/>
                  </a:cxn>
                  <a:cxn ang="0">
                    <a:pos x="9" y="209"/>
                  </a:cxn>
                  <a:cxn ang="0">
                    <a:pos x="12" y="206"/>
                  </a:cxn>
                  <a:cxn ang="0">
                    <a:pos x="13" y="202"/>
                  </a:cxn>
                  <a:cxn ang="0">
                    <a:pos x="14" y="197"/>
                  </a:cxn>
                  <a:cxn ang="0">
                    <a:pos x="14" y="0"/>
                  </a:cxn>
                  <a:cxn ang="0">
                    <a:pos x="28" y="194"/>
                  </a:cxn>
                  <a:cxn ang="0">
                    <a:pos x="28" y="199"/>
                  </a:cxn>
                  <a:cxn ang="0">
                    <a:pos x="29" y="203"/>
                  </a:cxn>
                  <a:cxn ang="0">
                    <a:pos x="31" y="206"/>
                  </a:cxn>
                  <a:cxn ang="0">
                    <a:pos x="34" y="209"/>
                  </a:cxn>
                  <a:cxn ang="0">
                    <a:pos x="36" y="214"/>
                  </a:cxn>
                  <a:cxn ang="0">
                    <a:pos x="39" y="216"/>
                  </a:cxn>
                  <a:cxn ang="0">
                    <a:pos x="41" y="221"/>
                  </a:cxn>
                  <a:cxn ang="0">
                    <a:pos x="44" y="224"/>
                  </a:cxn>
                  <a:cxn ang="0">
                    <a:pos x="39" y="221"/>
                  </a:cxn>
                  <a:cxn ang="0">
                    <a:pos x="35" y="218"/>
                  </a:cxn>
                  <a:cxn ang="0">
                    <a:pos x="30" y="215"/>
                  </a:cxn>
                  <a:cxn ang="0">
                    <a:pos x="28" y="212"/>
                  </a:cxn>
                  <a:cxn ang="0">
                    <a:pos x="29" y="219"/>
                  </a:cxn>
                  <a:cxn ang="0">
                    <a:pos x="31" y="224"/>
                  </a:cxn>
                  <a:cxn ang="0">
                    <a:pos x="33" y="228"/>
                  </a:cxn>
                  <a:cxn ang="0">
                    <a:pos x="34" y="236"/>
                  </a:cxn>
                  <a:cxn ang="0">
                    <a:pos x="30" y="230"/>
                  </a:cxn>
                  <a:cxn ang="0">
                    <a:pos x="28" y="224"/>
                  </a:cxn>
                  <a:cxn ang="0">
                    <a:pos x="24" y="218"/>
                  </a:cxn>
                  <a:cxn ang="0">
                    <a:pos x="20" y="212"/>
                  </a:cxn>
                  <a:cxn ang="0">
                    <a:pos x="18" y="219"/>
                  </a:cxn>
                  <a:cxn ang="0">
                    <a:pos x="17" y="222"/>
                  </a:cxn>
                  <a:cxn ang="0">
                    <a:pos x="14" y="225"/>
                  </a:cxn>
                  <a:cxn ang="0">
                    <a:pos x="12" y="230"/>
                  </a:cxn>
                  <a:cxn ang="0">
                    <a:pos x="12" y="225"/>
                  </a:cxn>
                  <a:cxn ang="0">
                    <a:pos x="13" y="221"/>
                  </a:cxn>
                  <a:cxn ang="0">
                    <a:pos x="14" y="218"/>
                  </a:cxn>
                  <a:cxn ang="0">
                    <a:pos x="14" y="212"/>
                  </a:cxn>
                  <a:cxn ang="0">
                    <a:pos x="11" y="219"/>
                  </a:cxn>
                  <a:cxn ang="0">
                    <a:pos x="7" y="222"/>
                  </a:cxn>
                  <a:cxn ang="0">
                    <a:pos x="3" y="225"/>
                  </a:cxn>
                  <a:cxn ang="0">
                    <a:pos x="0" y="230"/>
                  </a:cxn>
                </a:cxnLst>
                <a:rect l="0" t="0" r="r" b="b"/>
                <a:pathLst>
                  <a:path w="45" h="237">
                    <a:moveTo>
                      <a:pt x="0" y="230"/>
                    </a:moveTo>
                    <a:lnTo>
                      <a:pt x="0" y="228"/>
                    </a:lnTo>
                    <a:lnTo>
                      <a:pt x="1" y="225"/>
                    </a:lnTo>
                    <a:lnTo>
                      <a:pt x="2" y="222"/>
                    </a:lnTo>
                    <a:lnTo>
                      <a:pt x="3" y="221"/>
                    </a:lnTo>
                    <a:lnTo>
                      <a:pt x="4" y="219"/>
                    </a:lnTo>
                    <a:lnTo>
                      <a:pt x="6" y="218"/>
                    </a:lnTo>
                    <a:lnTo>
                      <a:pt x="7" y="215"/>
                    </a:lnTo>
                    <a:lnTo>
                      <a:pt x="8" y="212"/>
                    </a:lnTo>
                    <a:lnTo>
                      <a:pt x="9" y="209"/>
                    </a:lnTo>
                    <a:lnTo>
                      <a:pt x="11" y="209"/>
                    </a:lnTo>
                    <a:lnTo>
                      <a:pt x="12" y="206"/>
                    </a:lnTo>
                    <a:lnTo>
                      <a:pt x="13" y="205"/>
                    </a:lnTo>
                    <a:lnTo>
                      <a:pt x="13" y="202"/>
                    </a:lnTo>
                    <a:lnTo>
                      <a:pt x="14" y="199"/>
                    </a:lnTo>
                    <a:lnTo>
                      <a:pt x="14" y="197"/>
                    </a:lnTo>
                    <a:lnTo>
                      <a:pt x="14" y="194"/>
                    </a:lnTo>
                    <a:lnTo>
                      <a:pt x="14" y="0"/>
                    </a:lnTo>
                    <a:lnTo>
                      <a:pt x="28" y="0"/>
                    </a:lnTo>
                    <a:lnTo>
                      <a:pt x="28" y="194"/>
                    </a:lnTo>
                    <a:lnTo>
                      <a:pt x="28" y="197"/>
                    </a:lnTo>
                    <a:lnTo>
                      <a:pt x="28" y="199"/>
                    </a:lnTo>
                    <a:lnTo>
                      <a:pt x="28" y="202"/>
                    </a:lnTo>
                    <a:lnTo>
                      <a:pt x="29" y="203"/>
                    </a:lnTo>
                    <a:lnTo>
                      <a:pt x="30" y="205"/>
                    </a:lnTo>
                    <a:lnTo>
                      <a:pt x="31" y="206"/>
                    </a:lnTo>
                    <a:lnTo>
                      <a:pt x="33" y="209"/>
                    </a:lnTo>
                    <a:lnTo>
                      <a:pt x="34" y="209"/>
                    </a:lnTo>
                    <a:lnTo>
                      <a:pt x="35" y="211"/>
                    </a:lnTo>
                    <a:lnTo>
                      <a:pt x="36" y="214"/>
                    </a:lnTo>
                    <a:lnTo>
                      <a:pt x="37" y="215"/>
                    </a:lnTo>
                    <a:lnTo>
                      <a:pt x="39" y="216"/>
                    </a:lnTo>
                    <a:lnTo>
                      <a:pt x="40" y="218"/>
                    </a:lnTo>
                    <a:lnTo>
                      <a:pt x="41" y="221"/>
                    </a:lnTo>
                    <a:lnTo>
                      <a:pt x="42" y="222"/>
                    </a:lnTo>
                    <a:lnTo>
                      <a:pt x="44" y="224"/>
                    </a:lnTo>
                    <a:lnTo>
                      <a:pt x="40" y="222"/>
                    </a:lnTo>
                    <a:lnTo>
                      <a:pt x="39" y="221"/>
                    </a:lnTo>
                    <a:lnTo>
                      <a:pt x="36" y="219"/>
                    </a:lnTo>
                    <a:lnTo>
                      <a:pt x="35" y="218"/>
                    </a:lnTo>
                    <a:lnTo>
                      <a:pt x="33" y="216"/>
                    </a:lnTo>
                    <a:lnTo>
                      <a:pt x="30" y="215"/>
                    </a:lnTo>
                    <a:lnTo>
                      <a:pt x="29" y="215"/>
                    </a:lnTo>
                    <a:lnTo>
                      <a:pt x="28" y="212"/>
                    </a:lnTo>
                    <a:lnTo>
                      <a:pt x="29" y="216"/>
                    </a:lnTo>
                    <a:lnTo>
                      <a:pt x="29" y="219"/>
                    </a:lnTo>
                    <a:lnTo>
                      <a:pt x="30" y="222"/>
                    </a:lnTo>
                    <a:lnTo>
                      <a:pt x="31" y="224"/>
                    </a:lnTo>
                    <a:lnTo>
                      <a:pt x="33" y="225"/>
                    </a:lnTo>
                    <a:lnTo>
                      <a:pt x="33" y="228"/>
                    </a:lnTo>
                    <a:lnTo>
                      <a:pt x="34" y="231"/>
                    </a:lnTo>
                    <a:lnTo>
                      <a:pt x="34" y="236"/>
                    </a:lnTo>
                    <a:lnTo>
                      <a:pt x="31" y="233"/>
                    </a:lnTo>
                    <a:lnTo>
                      <a:pt x="30" y="230"/>
                    </a:lnTo>
                    <a:lnTo>
                      <a:pt x="29" y="228"/>
                    </a:lnTo>
                    <a:lnTo>
                      <a:pt x="28" y="224"/>
                    </a:lnTo>
                    <a:lnTo>
                      <a:pt x="25" y="221"/>
                    </a:lnTo>
                    <a:lnTo>
                      <a:pt x="24" y="218"/>
                    </a:lnTo>
                    <a:lnTo>
                      <a:pt x="22" y="215"/>
                    </a:lnTo>
                    <a:lnTo>
                      <a:pt x="20" y="212"/>
                    </a:lnTo>
                    <a:lnTo>
                      <a:pt x="19" y="216"/>
                    </a:lnTo>
                    <a:lnTo>
                      <a:pt x="18" y="219"/>
                    </a:lnTo>
                    <a:lnTo>
                      <a:pt x="18" y="221"/>
                    </a:lnTo>
                    <a:lnTo>
                      <a:pt x="17" y="222"/>
                    </a:lnTo>
                    <a:lnTo>
                      <a:pt x="15" y="225"/>
                    </a:lnTo>
                    <a:lnTo>
                      <a:pt x="14" y="225"/>
                    </a:lnTo>
                    <a:lnTo>
                      <a:pt x="13" y="228"/>
                    </a:lnTo>
                    <a:lnTo>
                      <a:pt x="12" y="230"/>
                    </a:lnTo>
                    <a:lnTo>
                      <a:pt x="12" y="228"/>
                    </a:lnTo>
                    <a:lnTo>
                      <a:pt x="12" y="225"/>
                    </a:lnTo>
                    <a:lnTo>
                      <a:pt x="13" y="222"/>
                    </a:lnTo>
                    <a:lnTo>
                      <a:pt x="13" y="221"/>
                    </a:lnTo>
                    <a:lnTo>
                      <a:pt x="14" y="219"/>
                    </a:lnTo>
                    <a:lnTo>
                      <a:pt x="14" y="218"/>
                    </a:lnTo>
                    <a:lnTo>
                      <a:pt x="14" y="215"/>
                    </a:lnTo>
                    <a:lnTo>
                      <a:pt x="14" y="212"/>
                    </a:lnTo>
                    <a:lnTo>
                      <a:pt x="12" y="216"/>
                    </a:lnTo>
                    <a:lnTo>
                      <a:pt x="11" y="219"/>
                    </a:lnTo>
                    <a:lnTo>
                      <a:pt x="8" y="221"/>
                    </a:lnTo>
                    <a:lnTo>
                      <a:pt x="7" y="222"/>
                    </a:lnTo>
                    <a:lnTo>
                      <a:pt x="4" y="225"/>
                    </a:lnTo>
                    <a:lnTo>
                      <a:pt x="3" y="225"/>
                    </a:lnTo>
                    <a:lnTo>
                      <a:pt x="1" y="228"/>
                    </a:lnTo>
                    <a:lnTo>
                      <a:pt x="0" y="230"/>
                    </a:lnTo>
                  </a:path>
                </a:pathLst>
              </a:custGeom>
              <a:solidFill>
                <a:srgbClr val="AB0202"/>
              </a:solidFill>
              <a:ln w="12700" cap="rnd" cmpd="sng">
                <a:solidFill>
                  <a:srgbClr val="AB020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402" name="Freeform 154"/>
              <p:cNvSpPr>
                <a:spLocks/>
              </p:cNvSpPr>
              <p:nvPr/>
            </p:nvSpPr>
            <p:spPr bwMode="auto">
              <a:xfrm>
                <a:off x="1246" y="2387"/>
                <a:ext cx="63" cy="477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6" y="131"/>
                  </a:cxn>
                  <a:cxn ang="0">
                    <a:pos x="9" y="476"/>
                  </a:cxn>
                  <a:cxn ang="0">
                    <a:pos x="9" y="465"/>
                  </a:cxn>
                  <a:cxn ang="0">
                    <a:pos x="9" y="454"/>
                  </a:cxn>
                  <a:cxn ang="0">
                    <a:pos x="10" y="443"/>
                  </a:cxn>
                  <a:cxn ang="0">
                    <a:pos x="12" y="436"/>
                  </a:cxn>
                  <a:cxn ang="0">
                    <a:pos x="18" y="432"/>
                  </a:cxn>
                  <a:cxn ang="0">
                    <a:pos x="19" y="442"/>
                  </a:cxn>
                  <a:cxn ang="0">
                    <a:pos x="21" y="456"/>
                  </a:cxn>
                  <a:cxn ang="0">
                    <a:pos x="21" y="470"/>
                  </a:cxn>
                  <a:cxn ang="0">
                    <a:pos x="29" y="465"/>
                  </a:cxn>
                  <a:cxn ang="0">
                    <a:pos x="41" y="443"/>
                  </a:cxn>
                  <a:cxn ang="0">
                    <a:pos x="49" y="424"/>
                  </a:cxn>
                  <a:cxn ang="0">
                    <a:pos x="51" y="407"/>
                  </a:cxn>
                  <a:cxn ang="0">
                    <a:pos x="51" y="391"/>
                  </a:cxn>
                  <a:cxn ang="0">
                    <a:pos x="55" y="364"/>
                  </a:cxn>
                  <a:cxn ang="0">
                    <a:pos x="58" y="335"/>
                  </a:cxn>
                  <a:cxn ang="0">
                    <a:pos x="55" y="313"/>
                  </a:cxn>
                  <a:cxn ang="0">
                    <a:pos x="54" y="300"/>
                  </a:cxn>
                  <a:cxn ang="0">
                    <a:pos x="60" y="273"/>
                  </a:cxn>
                  <a:cxn ang="0">
                    <a:pos x="62" y="246"/>
                  </a:cxn>
                  <a:cxn ang="0">
                    <a:pos x="58" y="225"/>
                  </a:cxn>
                  <a:cxn ang="0">
                    <a:pos x="55" y="215"/>
                  </a:cxn>
                  <a:cxn ang="0">
                    <a:pos x="57" y="196"/>
                  </a:cxn>
                  <a:cxn ang="0">
                    <a:pos x="57" y="180"/>
                  </a:cxn>
                  <a:cxn ang="0">
                    <a:pos x="54" y="168"/>
                  </a:cxn>
                  <a:cxn ang="0">
                    <a:pos x="51" y="162"/>
                  </a:cxn>
                  <a:cxn ang="0">
                    <a:pos x="53" y="146"/>
                  </a:cxn>
                  <a:cxn ang="0">
                    <a:pos x="53" y="130"/>
                  </a:cxn>
                  <a:cxn ang="0">
                    <a:pos x="51" y="120"/>
                  </a:cxn>
                  <a:cxn ang="0">
                    <a:pos x="48" y="111"/>
                  </a:cxn>
                  <a:cxn ang="0">
                    <a:pos x="51" y="96"/>
                  </a:cxn>
                  <a:cxn ang="0">
                    <a:pos x="49" y="83"/>
                  </a:cxn>
                  <a:cxn ang="0">
                    <a:pos x="44" y="74"/>
                  </a:cxn>
                  <a:cxn ang="0">
                    <a:pos x="41" y="62"/>
                  </a:cxn>
                  <a:cxn ang="0">
                    <a:pos x="40" y="38"/>
                  </a:cxn>
                  <a:cxn ang="0">
                    <a:pos x="37" y="11"/>
                  </a:cxn>
                </a:cxnLst>
                <a:rect l="0" t="0" r="r" b="b"/>
                <a:pathLst>
                  <a:path w="63" h="477">
                    <a:moveTo>
                      <a:pt x="37" y="11"/>
                    </a:moveTo>
                    <a:lnTo>
                      <a:pt x="27" y="0"/>
                    </a:lnTo>
                    <a:lnTo>
                      <a:pt x="21" y="68"/>
                    </a:lnTo>
                    <a:lnTo>
                      <a:pt x="6" y="131"/>
                    </a:lnTo>
                    <a:lnTo>
                      <a:pt x="0" y="442"/>
                    </a:lnTo>
                    <a:lnTo>
                      <a:pt x="9" y="476"/>
                    </a:lnTo>
                    <a:lnTo>
                      <a:pt x="9" y="471"/>
                    </a:lnTo>
                    <a:lnTo>
                      <a:pt x="9" y="465"/>
                    </a:lnTo>
                    <a:lnTo>
                      <a:pt x="9" y="459"/>
                    </a:lnTo>
                    <a:lnTo>
                      <a:pt x="9" y="454"/>
                    </a:lnTo>
                    <a:lnTo>
                      <a:pt x="9" y="448"/>
                    </a:lnTo>
                    <a:lnTo>
                      <a:pt x="10" y="443"/>
                    </a:lnTo>
                    <a:lnTo>
                      <a:pt x="10" y="439"/>
                    </a:lnTo>
                    <a:lnTo>
                      <a:pt x="12" y="436"/>
                    </a:lnTo>
                    <a:lnTo>
                      <a:pt x="14" y="430"/>
                    </a:lnTo>
                    <a:lnTo>
                      <a:pt x="18" y="432"/>
                    </a:lnTo>
                    <a:lnTo>
                      <a:pt x="19" y="436"/>
                    </a:lnTo>
                    <a:lnTo>
                      <a:pt x="19" y="442"/>
                    </a:lnTo>
                    <a:lnTo>
                      <a:pt x="20" y="449"/>
                    </a:lnTo>
                    <a:lnTo>
                      <a:pt x="21" y="456"/>
                    </a:lnTo>
                    <a:lnTo>
                      <a:pt x="21" y="464"/>
                    </a:lnTo>
                    <a:lnTo>
                      <a:pt x="21" y="470"/>
                    </a:lnTo>
                    <a:lnTo>
                      <a:pt x="21" y="476"/>
                    </a:lnTo>
                    <a:lnTo>
                      <a:pt x="29" y="465"/>
                    </a:lnTo>
                    <a:lnTo>
                      <a:pt x="36" y="454"/>
                    </a:lnTo>
                    <a:lnTo>
                      <a:pt x="41" y="443"/>
                    </a:lnTo>
                    <a:lnTo>
                      <a:pt x="47" y="434"/>
                    </a:lnTo>
                    <a:lnTo>
                      <a:pt x="49" y="424"/>
                    </a:lnTo>
                    <a:lnTo>
                      <a:pt x="51" y="414"/>
                    </a:lnTo>
                    <a:lnTo>
                      <a:pt x="51" y="407"/>
                    </a:lnTo>
                    <a:lnTo>
                      <a:pt x="47" y="398"/>
                    </a:lnTo>
                    <a:lnTo>
                      <a:pt x="51" y="391"/>
                    </a:lnTo>
                    <a:lnTo>
                      <a:pt x="53" y="377"/>
                    </a:lnTo>
                    <a:lnTo>
                      <a:pt x="55" y="364"/>
                    </a:lnTo>
                    <a:lnTo>
                      <a:pt x="57" y="350"/>
                    </a:lnTo>
                    <a:lnTo>
                      <a:pt x="58" y="335"/>
                    </a:lnTo>
                    <a:lnTo>
                      <a:pt x="58" y="323"/>
                    </a:lnTo>
                    <a:lnTo>
                      <a:pt x="55" y="313"/>
                    </a:lnTo>
                    <a:lnTo>
                      <a:pt x="51" y="309"/>
                    </a:lnTo>
                    <a:lnTo>
                      <a:pt x="54" y="300"/>
                    </a:lnTo>
                    <a:lnTo>
                      <a:pt x="57" y="288"/>
                    </a:lnTo>
                    <a:lnTo>
                      <a:pt x="60" y="273"/>
                    </a:lnTo>
                    <a:lnTo>
                      <a:pt x="62" y="260"/>
                    </a:lnTo>
                    <a:lnTo>
                      <a:pt x="62" y="246"/>
                    </a:lnTo>
                    <a:lnTo>
                      <a:pt x="60" y="234"/>
                    </a:lnTo>
                    <a:lnTo>
                      <a:pt x="58" y="225"/>
                    </a:lnTo>
                    <a:lnTo>
                      <a:pt x="54" y="222"/>
                    </a:lnTo>
                    <a:lnTo>
                      <a:pt x="55" y="215"/>
                    </a:lnTo>
                    <a:lnTo>
                      <a:pt x="57" y="206"/>
                    </a:lnTo>
                    <a:lnTo>
                      <a:pt x="57" y="196"/>
                    </a:lnTo>
                    <a:lnTo>
                      <a:pt x="58" y="188"/>
                    </a:lnTo>
                    <a:lnTo>
                      <a:pt x="57" y="180"/>
                    </a:lnTo>
                    <a:lnTo>
                      <a:pt x="57" y="172"/>
                    </a:lnTo>
                    <a:lnTo>
                      <a:pt x="54" y="168"/>
                    </a:lnTo>
                    <a:lnTo>
                      <a:pt x="51" y="168"/>
                    </a:lnTo>
                    <a:lnTo>
                      <a:pt x="51" y="162"/>
                    </a:lnTo>
                    <a:lnTo>
                      <a:pt x="52" y="153"/>
                    </a:lnTo>
                    <a:lnTo>
                      <a:pt x="53" y="146"/>
                    </a:lnTo>
                    <a:lnTo>
                      <a:pt x="53" y="139"/>
                    </a:lnTo>
                    <a:lnTo>
                      <a:pt x="53" y="130"/>
                    </a:lnTo>
                    <a:lnTo>
                      <a:pt x="53" y="125"/>
                    </a:lnTo>
                    <a:lnTo>
                      <a:pt x="51" y="120"/>
                    </a:lnTo>
                    <a:lnTo>
                      <a:pt x="48" y="118"/>
                    </a:lnTo>
                    <a:lnTo>
                      <a:pt x="48" y="111"/>
                    </a:lnTo>
                    <a:lnTo>
                      <a:pt x="49" y="103"/>
                    </a:lnTo>
                    <a:lnTo>
                      <a:pt x="51" y="96"/>
                    </a:lnTo>
                    <a:lnTo>
                      <a:pt x="51" y="89"/>
                    </a:lnTo>
                    <a:lnTo>
                      <a:pt x="49" y="83"/>
                    </a:lnTo>
                    <a:lnTo>
                      <a:pt x="48" y="77"/>
                    </a:lnTo>
                    <a:lnTo>
                      <a:pt x="44" y="74"/>
                    </a:lnTo>
                    <a:lnTo>
                      <a:pt x="41" y="73"/>
                    </a:lnTo>
                    <a:lnTo>
                      <a:pt x="41" y="62"/>
                    </a:lnTo>
                    <a:lnTo>
                      <a:pt x="41" y="51"/>
                    </a:lnTo>
                    <a:lnTo>
                      <a:pt x="40" y="38"/>
                    </a:lnTo>
                    <a:lnTo>
                      <a:pt x="38" y="26"/>
                    </a:lnTo>
                    <a:lnTo>
                      <a:pt x="37" y="11"/>
                    </a:lnTo>
                  </a:path>
                </a:pathLst>
              </a:custGeom>
              <a:solidFill>
                <a:srgbClr val="025602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403" name="Freeform 155"/>
              <p:cNvSpPr>
                <a:spLocks/>
              </p:cNvSpPr>
              <p:nvPr/>
            </p:nvSpPr>
            <p:spPr bwMode="auto">
              <a:xfrm>
                <a:off x="1226" y="2381"/>
                <a:ext cx="59" cy="483"/>
              </a:xfrm>
              <a:custGeom>
                <a:avLst/>
                <a:gdLst/>
                <a:ahLst/>
                <a:cxnLst>
                  <a:cxn ang="0">
                    <a:pos x="26" y="476"/>
                  </a:cxn>
                  <a:cxn ang="0">
                    <a:pos x="19" y="462"/>
                  </a:cxn>
                  <a:cxn ang="0">
                    <a:pos x="14" y="451"/>
                  </a:cxn>
                  <a:cxn ang="0">
                    <a:pos x="12" y="435"/>
                  </a:cxn>
                  <a:cxn ang="0">
                    <a:pos x="10" y="417"/>
                  </a:cxn>
                  <a:cxn ang="0">
                    <a:pos x="4" y="394"/>
                  </a:cxn>
                  <a:cxn ang="0">
                    <a:pos x="2" y="370"/>
                  </a:cxn>
                  <a:cxn ang="0">
                    <a:pos x="4" y="351"/>
                  </a:cxn>
                  <a:cxn ang="0">
                    <a:pos x="4" y="329"/>
                  </a:cxn>
                  <a:cxn ang="0">
                    <a:pos x="1" y="293"/>
                  </a:cxn>
                  <a:cxn ang="0">
                    <a:pos x="0" y="259"/>
                  </a:cxn>
                  <a:cxn ang="0">
                    <a:pos x="3" y="238"/>
                  </a:cxn>
                  <a:cxn ang="0">
                    <a:pos x="6" y="216"/>
                  </a:cxn>
                  <a:cxn ang="0">
                    <a:pos x="4" y="178"/>
                  </a:cxn>
                  <a:cxn ang="0">
                    <a:pos x="8" y="145"/>
                  </a:cxn>
                  <a:cxn ang="0">
                    <a:pos x="14" y="124"/>
                  </a:cxn>
                  <a:cxn ang="0">
                    <a:pos x="18" y="112"/>
                  </a:cxn>
                  <a:cxn ang="0">
                    <a:pos x="19" y="95"/>
                  </a:cxn>
                  <a:cxn ang="0">
                    <a:pos x="22" y="82"/>
                  </a:cxn>
                  <a:cxn ang="0">
                    <a:pos x="30" y="77"/>
                  </a:cxn>
                  <a:cxn ang="0">
                    <a:pos x="32" y="67"/>
                  </a:cxn>
                  <a:cxn ang="0">
                    <a:pos x="31" y="42"/>
                  </a:cxn>
                  <a:cxn ang="0">
                    <a:pos x="35" y="19"/>
                  </a:cxn>
                  <a:cxn ang="0">
                    <a:pos x="42" y="2"/>
                  </a:cxn>
                  <a:cxn ang="0">
                    <a:pos x="51" y="2"/>
                  </a:cxn>
                  <a:cxn ang="0">
                    <a:pos x="58" y="17"/>
                  </a:cxn>
                  <a:cxn ang="0">
                    <a:pos x="51" y="24"/>
                  </a:cxn>
                  <a:cxn ang="0">
                    <a:pos x="48" y="46"/>
                  </a:cxn>
                  <a:cxn ang="0">
                    <a:pos x="47" y="70"/>
                  </a:cxn>
                  <a:cxn ang="0">
                    <a:pos x="49" y="92"/>
                  </a:cxn>
                  <a:cxn ang="0">
                    <a:pos x="48" y="104"/>
                  </a:cxn>
                  <a:cxn ang="0">
                    <a:pos x="43" y="115"/>
                  </a:cxn>
                  <a:cxn ang="0">
                    <a:pos x="37" y="133"/>
                  </a:cxn>
                  <a:cxn ang="0">
                    <a:pos x="36" y="150"/>
                  </a:cxn>
                  <a:cxn ang="0">
                    <a:pos x="38" y="165"/>
                  </a:cxn>
                  <a:cxn ang="0">
                    <a:pos x="42" y="184"/>
                  </a:cxn>
                  <a:cxn ang="0">
                    <a:pos x="42" y="200"/>
                  </a:cxn>
                  <a:cxn ang="0">
                    <a:pos x="43" y="218"/>
                  </a:cxn>
                  <a:cxn ang="0">
                    <a:pos x="38" y="218"/>
                  </a:cxn>
                  <a:cxn ang="0">
                    <a:pos x="33" y="224"/>
                  </a:cxn>
                  <a:cxn ang="0">
                    <a:pos x="37" y="237"/>
                  </a:cxn>
                  <a:cxn ang="0">
                    <a:pos x="41" y="251"/>
                  </a:cxn>
                  <a:cxn ang="0">
                    <a:pos x="42" y="269"/>
                  </a:cxn>
                  <a:cxn ang="0">
                    <a:pos x="45" y="285"/>
                  </a:cxn>
                  <a:cxn ang="0">
                    <a:pos x="48" y="303"/>
                  </a:cxn>
                  <a:cxn ang="0">
                    <a:pos x="42" y="310"/>
                  </a:cxn>
                  <a:cxn ang="0">
                    <a:pos x="38" y="328"/>
                  </a:cxn>
                  <a:cxn ang="0">
                    <a:pos x="42" y="344"/>
                  </a:cxn>
                  <a:cxn ang="0">
                    <a:pos x="48" y="356"/>
                  </a:cxn>
                  <a:cxn ang="0">
                    <a:pos x="43" y="367"/>
                  </a:cxn>
                  <a:cxn ang="0">
                    <a:pos x="42" y="385"/>
                  </a:cxn>
                  <a:cxn ang="0">
                    <a:pos x="35" y="394"/>
                  </a:cxn>
                  <a:cxn ang="0">
                    <a:pos x="38" y="419"/>
                  </a:cxn>
                  <a:cxn ang="0">
                    <a:pos x="35" y="423"/>
                  </a:cxn>
                  <a:cxn ang="0">
                    <a:pos x="30" y="430"/>
                  </a:cxn>
                  <a:cxn ang="0">
                    <a:pos x="27" y="448"/>
                  </a:cxn>
                  <a:cxn ang="0">
                    <a:pos x="30" y="482"/>
                  </a:cxn>
                </a:cxnLst>
                <a:rect l="0" t="0" r="r" b="b"/>
                <a:pathLst>
                  <a:path w="59" h="483">
                    <a:moveTo>
                      <a:pt x="30" y="482"/>
                    </a:moveTo>
                    <a:lnTo>
                      <a:pt x="26" y="476"/>
                    </a:lnTo>
                    <a:lnTo>
                      <a:pt x="22" y="470"/>
                    </a:lnTo>
                    <a:lnTo>
                      <a:pt x="19" y="462"/>
                    </a:lnTo>
                    <a:lnTo>
                      <a:pt x="15" y="457"/>
                    </a:lnTo>
                    <a:lnTo>
                      <a:pt x="14" y="451"/>
                    </a:lnTo>
                    <a:lnTo>
                      <a:pt x="12" y="443"/>
                    </a:lnTo>
                    <a:lnTo>
                      <a:pt x="12" y="435"/>
                    </a:lnTo>
                    <a:lnTo>
                      <a:pt x="14" y="424"/>
                    </a:lnTo>
                    <a:lnTo>
                      <a:pt x="10" y="417"/>
                    </a:lnTo>
                    <a:lnTo>
                      <a:pt x="7" y="407"/>
                    </a:lnTo>
                    <a:lnTo>
                      <a:pt x="4" y="394"/>
                    </a:lnTo>
                    <a:lnTo>
                      <a:pt x="2" y="382"/>
                    </a:lnTo>
                    <a:lnTo>
                      <a:pt x="2" y="370"/>
                    </a:lnTo>
                    <a:lnTo>
                      <a:pt x="2" y="358"/>
                    </a:lnTo>
                    <a:lnTo>
                      <a:pt x="4" y="351"/>
                    </a:lnTo>
                    <a:lnTo>
                      <a:pt x="8" y="344"/>
                    </a:lnTo>
                    <a:lnTo>
                      <a:pt x="4" y="329"/>
                    </a:lnTo>
                    <a:lnTo>
                      <a:pt x="2" y="312"/>
                    </a:lnTo>
                    <a:lnTo>
                      <a:pt x="1" y="293"/>
                    </a:lnTo>
                    <a:lnTo>
                      <a:pt x="0" y="275"/>
                    </a:lnTo>
                    <a:lnTo>
                      <a:pt x="0" y="259"/>
                    </a:lnTo>
                    <a:lnTo>
                      <a:pt x="2" y="247"/>
                    </a:lnTo>
                    <a:lnTo>
                      <a:pt x="3" y="238"/>
                    </a:lnTo>
                    <a:lnTo>
                      <a:pt x="8" y="235"/>
                    </a:lnTo>
                    <a:lnTo>
                      <a:pt x="6" y="216"/>
                    </a:lnTo>
                    <a:lnTo>
                      <a:pt x="4" y="197"/>
                    </a:lnTo>
                    <a:lnTo>
                      <a:pt x="4" y="178"/>
                    </a:lnTo>
                    <a:lnTo>
                      <a:pt x="6" y="161"/>
                    </a:lnTo>
                    <a:lnTo>
                      <a:pt x="8" y="145"/>
                    </a:lnTo>
                    <a:lnTo>
                      <a:pt x="10" y="133"/>
                    </a:lnTo>
                    <a:lnTo>
                      <a:pt x="14" y="124"/>
                    </a:lnTo>
                    <a:lnTo>
                      <a:pt x="18" y="123"/>
                    </a:lnTo>
                    <a:lnTo>
                      <a:pt x="18" y="112"/>
                    </a:lnTo>
                    <a:lnTo>
                      <a:pt x="19" y="104"/>
                    </a:lnTo>
                    <a:lnTo>
                      <a:pt x="19" y="95"/>
                    </a:lnTo>
                    <a:lnTo>
                      <a:pt x="21" y="89"/>
                    </a:lnTo>
                    <a:lnTo>
                      <a:pt x="22" y="82"/>
                    </a:lnTo>
                    <a:lnTo>
                      <a:pt x="26" y="79"/>
                    </a:lnTo>
                    <a:lnTo>
                      <a:pt x="30" y="77"/>
                    </a:lnTo>
                    <a:lnTo>
                      <a:pt x="33" y="80"/>
                    </a:lnTo>
                    <a:lnTo>
                      <a:pt x="32" y="67"/>
                    </a:lnTo>
                    <a:lnTo>
                      <a:pt x="31" y="55"/>
                    </a:lnTo>
                    <a:lnTo>
                      <a:pt x="31" y="42"/>
                    </a:lnTo>
                    <a:lnTo>
                      <a:pt x="32" y="30"/>
                    </a:lnTo>
                    <a:lnTo>
                      <a:pt x="35" y="19"/>
                    </a:lnTo>
                    <a:lnTo>
                      <a:pt x="37" y="8"/>
                    </a:lnTo>
                    <a:lnTo>
                      <a:pt x="42" y="2"/>
                    </a:lnTo>
                    <a:lnTo>
                      <a:pt x="48" y="0"/>
                    </a:lnTo>
                    <a:lnTo>
                      <a:pt x="51" y="2"/>
                    </a:lnTo>
                    <a:lnTo>
                      <a:pt x="55" y="8"/>
                    </a:lnTo>
                    <a:lnTo>
                      <a:pt x="58" y="17"/>
                    </a:lnTo>
                    <a:lnTo>
                      <a:pt x="54" y="19"/>
                    </a:lnTo>
                    <a:lnTo>
                      <a:pt x="51" y="24"/>
                    </a:lnTo>
                    <a:lnTo>
                      <a:pt x="49" y="35"/>
                    </a:lnTo>
                    <a:lnTo>
                      <a:pt x="48" y="46"/>
                    </a:lnTo>
                    <a:lnTo>
                      <a:pt x="47" y="58"/>
                    </a:lnTo>
                    <a:lnTo>
                      <a:pt x="47" y="70"/>
                    </a:lnTo>
                    <a:lnTo>
                      <a:pt x="48" y="82"/>
                    </a:lnTo>
                    <a:lnTo>
                      <a:pt x="49" y="92"/>
                    </a:lnTo>
                    <a:lnTo>
                      <a:pt x="53" y="99"/>
                    </a:lnTo>
                    <a:lnTo>
                      <a:pt x="48" y="104"/>
                    </a:lnTo>
                    <a:lnTo>
                      <a:pt x="44" y="106"/>
                    </a:lnTo>
                    <a:lnTo>
                      <a:pt x="43" y="115"/>
                    </a:lnTo>
                    <a:lnTo>
                      <a:pt x="42" y="125"/>
                    </a:lnTo>
                    <a:lnTo>
                      <a:pt x="37" y="133"/>
                    </a:lnTo>
                    <a:lnTo>
                      <a:pt x="36" y="142"/>
                    </a:lnTo>
                    <a:lnTo>
                      <a:pt x="36" y="150"/>
                    </a:lnTo>
                    <a:lnTo>
                      <a:pt x="37" y="158"/>
                    </a:lnTo>
                    <a:lnTo>
                      <a:pt x="38" y="165"/>
                    </a:lnTo>
                    <a:lnTo>
                      <a:pt x="41" y="174"/>
                    </a:lnTo>
                    <a:lnTo>
                      <a:pt x="42" y="184"/>
                    </a:lnTo>
                    <a:lnTo>
                      <a:pt x="42" y="194"/>
                    </a:lnTo>
                    <a:lnTo>
                      <a:pt x="42" y="200"/>
                    </a:lnTo>
                    <a:lnTo>
                      <a:pt x="43" y="209"/>
                    </a:lnTo>
                    <a:lnTo>
                      <a:pt x="43" y="218"/>
                    </a:lnTo>
                    <a:lnTo>
                      <a:pt x="44" y="224"/>
                    </a:lnTo>
                    <a:lnTo>
                      <a:pt x="38" y="218"/>
                    </a:lnTo>
                    <a:lnTo>
                      <a:pt x="35" y="219"/>
                    </a:lnTo>
                    <a:lnTo>
                      <a:pt x="33" y="224"/>
                    </a:lnTo>
                    <a:lnTo>
                      <a:pt x="32" y="228"/>
                    </a:lnTo>
                    <a:lnTo>
                      <a:pt x="37" y="237"/>
                    </a:lnTo>
                    <a:lnTo>
                      <a:pt x="39" y="244"/>
                    </a:lnTo>
                    <a:lnTo>
                      <a:pt x="41" y="251"/>
                    </a:lnTo>
                    <a:lnTo>
                      <a:pt x="39" y="259"/>
                    </a:lnTo>
                    <a:lnTo>
                      <a:pt x="42" y="269"/>
                    </a:lnTo>
                    <a:lnTo>
                      <a:pt x="44" y="273"/>
                    </a:lnTo>
                    <a:lnTo>
                      <a:pt x="45" y="285"/>
                    </a:lnTo>
                    <a:lnTo>
                      <a:pt x="47" y="295"/>
                    </a:lnTo>
                    <a:lnTo>
                      <a:pt x="48" y="303"/>
                    </a:lnTo>
                    <a:lnTo>
                      <a:pt x="44" y="307"/>
                    </a:lnTo>
                    <a:lnTo>
                      <a:pt x="42" y="310"/>
                    </a:lnTo>
                    <a:lnTo>
                      <a:pt x="39" y="314"/>
                    </a:lnTo>
                    <a:lnTo>
                      <a:pt x="38" y="328"/>
                    </a:lnTo>
                    <a:lnTo>
                      <a:pt x="39" y="338"/>
                    </a:lnTo>
                    <a:lnTo>
                      <a:pt x="42" y="344"/>
                    </a:lnTo>
                    <a:lnTo>
                      <a:pt x="45" y="348"/>
                    </a:lnTo>
                    <a:lnTo>
                      <a:pt x="48" y="356"/>
                    </a:lnTo>
                    <a:lnTo>
                      <a:pt x="45" y="360"/>
                    </a:lnTo>
                    <a:lnTo>
                      <a:pt x="43" y="367"/>
                    </a:lnTo>
                    <a:lnTo>
                      <a:pt x="42" y="376"/>
                    </a:lnTo>
                    <a:lnTo>
                      <a:pt x="42" y="385"/>
                    </a:lnTo>
                    <a:lnTo>
                      <a:pt x="36" y="385"/>
                    </a:lnTo>
                    <a:lnTo>
                      <a:pt x="35" y="394"/>
                    </a:lnTo>
                    <a:lnTo>
                      <a:pt x="36" y="405"/>
                    </a:lnTo>
                    <a:lnTo>
                      <a:pt x="38" y="419"/>
                    </a:lnTo>
                    <a:lnTo>
                      <a:pt x="37" y="420"/>
                    </a:lnTo>
                    <a:lnTo>
                      <a:pt x="35" y="423"/>
                    </a:lnTo>
                    <a:lnTo>
                      <a:pt x="32" y="424"/>
                    </a:lnTo>
                    <a:lnTo>
                      <a:pt x="30" y="430"/>
                    </a:lnTo>
                    <a:lnTo>
                      <a:pt x="29" y="438"/>
                    </a:lnTo>
                    <a:lnTo>
                      <a:pt x="27" y="448"/>
                    </a:lnTo>
                    <a:lnTo>
                      <a:pt x="29" y="460"/>
                    </a:lnTo>
                    <a:lnTo>
                      <a:pt x="30" y="482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2560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404" name="Freeform 156"/>
              <p:cNvSpPr>
                <a:spLocks/>
              </p:cNvSpPr>
              <p:nvPr/>
            </p:nvSpPr>
            <p:spPr bwMode="auto">
              <a:xfrm>
                <a:off x="1246" y="2841"/>
                <a:ext cx="21" cy="150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125"/>
                  </a:cxn>
                  <a:cxn ang="0">
                    <a:pos x="17" y="130"/>
                  </a:cxn>
                  <a:cxn ang="0">
                    <a:pos x="17" y="132"/>
                  </a:cxn>
                  <a:cxn ang="0">
                    <a:pos x="15" y="135"/>
                  </a:cxn>
                  <a:cxn ang="0">
                    <a:pos x="12" y="138"/>
                  </a:cxn>
                  <a:cxn ang="0">
                    <a:pos x="10" y="140"/>
                  </a:cxn>
                  <a:cxn ang="0">
                    <a:pos x="5" y="143"/>
                  </a:cxn>
                  <a:cxn ang="0">
                    <a:pos x="2" y="146"/>
                  </a:cxn>
                  <a:cxn ang="0">
                    <a:pos x="0" y="149"/>
                  </a:cxn>
                </a:cxnLst>
                <a:rect l="0" t="0" r="r" b="b"/>
                <a:pathLst>
                  <a:path w="21" h="150">
                    <a:moveTo>
                      <a:pt x="20" y="0"/>
                    </a:moveTo>
                    <a:lnTo>
                      <a:pt x="20" y="125"/>
                    </a:lnTo>
                    <a:lnTo>
                      <a:pt x="17" y="130"/>
                    </a:lnTo>
                    <a:lnTo>
                      <a:pt x="17" y="132"/>
                    </a:lnTo>
                    <a:lnTo>
                      <a:pt x="15" y="135"/>
                    </a:lnTo>
                    <a:lnTo>
                      <a:pt x="12" y="138"/>
                    </a:lnTo>
                    <a:lnTo>
                      <a:pt x="10" y="140"/>
                    </a:lnTo>
                    <a:lnTo>
                      <a:pt x="5" y="143"/>
                    </a:lnTo>
                    <a:lnTo>
                      <a:pt x="2" y="146"/>
                    </a:lnTo>
                    <a:lnTo>
                      <a:pt x="0" y="149"/>
                    </a:lnTo>
                  </a:path>
                </a:pathLst>
              </a:custGeom>
              <a:noFill/>
              <a:ln w="12700" cap="rnd" cmpd="sng">
                <a:solidFill>
                  <a:srgbClr val="FFAB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405" name="Freeform 157"/>
              <p:cNvSpPr>
                <a:spLocks/>
              </p:cNvSpPr>
              <p:nvPr/>
            </p:nvSpPr>
            <p:spPr bwMode="auto">
              <a:xfrm>
                <a:off x="1256" y="2824"/>
                <a:ext cx="21" cy="162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143"/>
                  </a:cxn>
                  <a:cxn ang="0">
                    <a:pos x="20" y="147"/>
                  </a:cxn>
                  <a:cxn ang="0">
                    <a:pos x="10" y="152"/>
                  </a:cxn>
                  <a:cxn ang="0">
                    <a:pos x="0" y="156"/>
                  </a:cxn>
                  <a:cxn ang="0">
                    <a:pos x="0" y="161"/>
                  </a:cxn>
                </a:cxnLst>
                <a:rect l="0" t="0" r="r" b="b"/>
                <a:pathLst>
                  <a:path w="21" h="162">
                    <a:moveTo>
                      <a:pt x="20" y="0"/>
                    </a:moveTo>
                    <a:lnTo>
                      <a:pt x="20" y="143"/>
                    </a:lnTo>
                    <a:lnTo>
                      <a:pt x="20" y="147"/>
                    </a:lnTo>
                    <a:lnTo>
                      <a:pt x="10" y="152"/>
                    </a:lnTo>
                    <a:lnTo>
                      <a:pt x="0" y="156"/>
                    </a:lnTo>
                    <a:lnTo>
                      <a:pt x="0" y="161"/>
                    </a:lnTo>
                  </a:path>
                </a:pathLst>
              </a:custGeom>
              <a:noFill/>
              <a:ln w="12700" cap="rnd" cmpd="sng">
                <a:solidFill>
                  <a:srgbClr val="FFAB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406" name="Line 158"/>
              <p:cNvSpPr>
                <a:spLocks noChangeShapeType="1"/>
              </p:cNvSpPr>
              <p:nvPr/>
            </p:nvSpPr>
            <p:spPr bwMode="auto">
              <a:xfrm>
                <a:off x="1261" y="2828"/>
                <a:ext cx="0" cy="147"/>
              </a:xfrm>
              <a:prstGeom prst="line">
                <a:avLst/>
              </a:prstGeom>
              <a:noFill/>
              <a:ln w="12700">
                <a:solidFill>
                  <a:srgbClr val="FFAB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407" name="Freeform 159"/>
              <p:cNvSpPr>
                <a:spLocks/>
              </p:cNvSpPr>
              <p:nvPr/>
            </p:nvSpPr>
            <p:spPr bwMode="auto">
              <a:xfrm>
                <a:off x="1764" y="2769"/>
                <a:ext cx="38" cy="156"/>
              </a:xfrm>
              <a:custGeom>
                <a:avLst/>
                <a:gdLst/>
                <a:ahLst/>
                <a:cxnLst>
                  <a:cxn ang="0">
                    <a:pos x="1" y="149"/>
                  </a:cxn>
                  <a:cxn ang="0">
                    <a:pos x="2" y="146"/>
                  </a:cxn>
                  <a:cxn ang="0">
                    <a:pos x="4" y="143"/>
                  </a:cxn>
                  <a:cxn ang="0">
                    <a:pos x="7" y="140"/>
                  </a:cxn>
                  <a:cxn ang="0">
                    <a:pos x="9" y="138"/>
                  </a:cxn>
                  <a:cxn ang="0">
                    <a:pos x="11" y="134"/>
                  </a:cxn>
                  <a:cxn ang="0">
                    <a:pos x="13" y="128"/>
                  </a:cxn>
                  <a:cxn ang="0">
                    <a:pos x="23" y="0"/>
                  </a:cxn>
                  <a:cxn ang="0">
                    <a:pos x="23" y="130"/>
                  </a:cxn>
                  <a:cxn ang="0">
                    <a:pos x="25" y="134"/>
                  </a:cxn>
                  <a:cxn ang="0">
                    <a:pos x="28" y="138"/>
                  </a:cxn>
                  <a:cxn ang="0">
                    <a:pos x="31" y="140"/>
                  </a:cxn>
                  <a:cxn ang="0">
                    <a:pos x="33" y="141"/>
                  </a:cxn>
                  <a:cxn ang="0">
                    <a:pos x="35" y="144"/>
                  </a:cxn>
                  <a:cxn ang="0">
                    <a:pos x="37" y="146"/>
                  </a:cxn>
                  <a:cxn ang="0">
                    <a:pos x="33" y="146"/>
                  </a:cxn>
                  <a:cxn ang="0">
                    <a:pos x="31" y="143"/>
                  </a:cxn>
                  <a:cxn ang="0">
                    <a:pos x="27" y="141"/>
                  </a:cxn>
                  <a:cxn ang="0">
                    <a:pos x="23" y="140"/>
                  </a:cxn>
                  <a:cxn ang="0">
                    <a:pos x="25" y="146"/>
                  </a:cxn>
                  <a:cxn ang="0">
                    <a:pos x="28" y="149"/>
                  </a:cxn>
                  <a:cxn ang="0">
                    <a:pos x="28" y="153"/>
                  </a:cxn>
                  <a:cxn ang="0">
                    <a:pos x="28" y="153"/>
                  </a:cxn>
                  <a:cxn ang="0">
                    <a:pos x="25" y="150"/>
                  </a:cxn>
                  <a:cxn ang="0">
                    <a:pos x="22" y="146"/>
                  </a:cxn>
                  <a:cxn ang="0">
                    <a:pos x="19" y="141"/>
                  </a:cxn>
                  <a:cxn ang="0">
                    <a:pos x="17" y="143"/>
                  </a:cxn>
                  <a:cxn ang="0">
                    <a:pos x="15" y="146"/>
                  </a:cxn>
                  <a:cxn ang="0">
                    <a:pos x="13" y="149"/>
                  </a:cxn>
                  <a:cxn ang="0">
                    <a:pos x="10" y="152"/>
                  </a:cxn>
                  <a:cxn ang="0">
                    <a:pos x="11" y="146"/>
                  </a:cxn>
                  <a:cxn ang="0">
                    <a:pos x="13" y="140"/>
                  </a:cxn>
                  <a:cxn ang="0">
                    <a:pos x="9" y="146"/>
                  </a:cxn>
                  <a:cxn ang="0">
                    <a:pos x="5" y="147"/>
                  </a:cxn>
                  <a:cxn ang="0">
                    <a:pos x="3" y="149"/>
                  </a:cxn>
                  <a:cxn ang="0">
                    <a:pos x="0" y="152"/>
                  </a:cxn>
                </a:cxnLst>
                <a:rect l="0" t="0" r="r" b="b"/>
                <a:pathLst>
                  <a:path w="38" h="156">
                    <a:moveTo>
                      <a:pt x="0" y="152"/>
                    </a:moveTo>
                    <a:lnTo>
                      <a:pt x="1" y="149"/>
                    </a:lnTo>
                    <a:lnTo>
                      <a:pt x="1" y="147"/>
                    </a:lnTo>
                    <a:lnTo>
                      <a:pt x="2" y="146"/>
                    </a:lnTo>
                    <a:lnTo>
                      <a:pt x="3" y="144"/>
                    </a:lnTo>
                    <a:lnTo>
                      <a:pt x="4" y="143"/>
                    </a:lnTo>
                    <a:lnTo>
                      <a:pt x="5" y="141"/>
                    </a:lnTo>
                    <a:lnTo>
                      <a:pt x="7" y="140"/>
                    </a:lnTo>
                    <a:lnTo>
                      <a:pt x="8" y="138"/>
                    </a:lnTo>
                    <a:lnTo>
                      <a:pt x="9" y="138"/>
                    </a:lnTo>
                    <a:lnTo>
                      <a:pt x="10" y="135"/>
                    </a:lnTo>
                    <a:lnTo>
                      <a:pt x="11" y="134"/>
                    </a:lnTo>
                    <a:lnTo>
                      <a:pt x="13" y="133"/>
                    </a:lnTo>
                    <a:lnTo>
                      <a:pt x="13" y="128"/>
                    </a:lnTo>
                    <a:lnTo>
                      <a:pt x="13" y="0"/>
                    </a:lnTo>
                    <a:lnTo>
                      <a:pt x="23" y="0"/>
                    </a:lnTo>
                    <a:lnTo>
                      <a:pt x="23" y="128"/>
                    </a:lnTo>
                    <a:lnTo>
                      <a:pt x="23" y="130"/>
                    </a:lnTo>
                    <a:lnTo>
                      <a:pt x="25" y="133"/>
                    </a:lnTo>
                    <a:lnTo>
                      <a:pt x="25" y="134"/>
                    </a:lnTo>
                    <a:lnTo>
                      <a:pt x="27" y="135"/>
                    </a:lnTo>
                    <a:lnTo>
                      <a:pt x="28" y="138"/>
                    </a:lnTo>
                    <a:lnTo>
                      <a:pt x="29" y="138"/>
                    </a:lnTo>
                    <a:lnTo>
                      <a:pt x="31" y="140"/>
                    </a:lnTo>
                    <a:lnTo>
                      <a:pt x="32" y="140"/>
                    </a:lnTo>
                    <a:lnTo>
                      <a:pt x="33" y="141"/>
                    </a:lnTo>
                    <a:lnTo>
                      <a:pt x="34" y="143"/>
                    </a:lnTo>
                    <a:lnTo>
                      <a:pt x="35" y="144"/>
                    </a:lnTo>
                    <a:lnTo>
                      <a:pt x="35" y="146"/>
                    </a:lnTo>
                    <a:lnTo>
                      <a:pt x="37" y="146"/>
                    </a:lnTo>
                    <a:lnTo>
                      <a:pt x="35" y="146"/>
                    </a:lnTo>
                    <a:lnTo>
                      <a:pt x="33" y="146"/>
                    </a:lnTo>
                    <a:lnTo>
                      <a:pt x="32" y="144"/>
                    </a:lnTo>
                    <a:lnTo>
                      <a:pt x="31" y="143"/>
                    </a:lnTo>
                    <a:lnTo>
                      <a:pt x="28" y="143"/>
                    </a:lnTo>
                    <a:lnTo>
                      <a:pt x="27" y="141"/>
                    </a:lnTo>
                    <a:lnTo>
                      <a:pt x="25" y="141"/>
                    </a:lnTo>
                    <a:lnTo>
                      <a:pt x="23" y="140"/>
                    </a:lnTo>
                    <a:lnTo>
                      <a:pt x="25" y="143"/>
                    </a:lnTo>
                    <a:lnTo>
                      <a:pt x="25" y="146"/>
                    </a:lnTo>
                    <a:lnTo>
                      <a:pt x="26" y="146"/>
                    </a:lnTo>
                    <a:lnTo>
                      <a:pt x="28" y="149"/>
                    </a:lnTo>
                    <a:lnTo>
                      <a:pt x="28" y="152"/>
                    </a:lnTo>
                    <a:lnTo>
                      <a:pt x="28" y="153"/>
                    </a:lnTo>
                    <a:lnTo>
                      <a:pt x="29" y="155"/>
                    </a:lnTo>
                    <a:lnTo>
                      <a:pt x="28" y="153"/>
                    </a:lnTo>
                    <a:lnTo>
                      <a:pt x="26" y="152"/>
                    </a:lnTo>
                    <a:lnTo>
                      <a:pt x="25" y="150"/>
                    </a:lnTo>
                    <a:lnTo>
                      <a:pt x="23" y="149"/>
                    </a:lnTo>
                    <a:lnTo>
                      <a:pt x="22" y="146"/>
                    </a:lnTo>
                    <a:lnTo>
                      <a:pt x="21" y="144"/>
                    </a:lnTo>
                    <a:lnTo>
                      <a:pt x="19" y="141"/>
                    </a:lnTo>
                    <a:lnTo>
                      <a:pt x="19" y="140"/>
                    </a:lnTo>
                    <a:lnTo>
                      <a:pt x="17" y="143"/>
                    </a:lnTo>
                    <a:lnTo>
                      <a:pt x="16" y="146"/>
                    </a:lnTo>
                    <a:lnTo>
                      <a:pt x="15" y="146"/>
                    </a:lnTo>
                    <a:lnTo>
                      <a:pt x="14" y="147"/>
                    </a:lnTo>
                    <a:lnTo>
                      <a:pt x="13" y="149"/>
                    </a:lnTo>
                    <a:lnTo>
                      <a:pt x="11" y="150"/>
                    </a:lnTo>
                    <a:lnTo>
                      <a:pt x="10" y="152"/>
                    </a:lnTo>
                    <a:lnTo>
                      <a:pt x="10" y="149"/>
                    </a:lnTo>
                    <a:lnTo>
                      <a:pt x="11" y="146"/>
                    </a:lnTo>
                    <a:lnTo>
                      <a:pt x="13" y="143"/>
                    </a:lnTo>
                    <a:lnTo>
                      <a:pt x="13" y="140"/>
                    </a:lnTo>
                    <a:lnTo>
                      <a:pt x="10" y="143"/>
                    </a:lnTo>
                    <a:lnTo>
                      <a:pt x="9" y="146"/>
                    </a:lnTo>
                    <a:lnTo>
                      <a:pt x="7" y="146"/>
                    </a:lnTo>
                    <a:lnTo>
                      <a:pt x="5" y="147"/>
                    </a:lnTo>
                    <a:lnTo>
                      <a:pt x="4" y="149"/>
                    </a:lnTo>
                    <a:lnTo>
                      <a:pt x="3" y="149"/>
                    </a:lnTo>
                    <a:lnTo>
                      <a:pt x="1" y="150"/>
                    </a:lnTo>
                    <a:lnTo>
                      <a:pt x="0" y="152"/>
                    </a:lnTo>
                  </a:path>
                </a:pathLst>
              </a:custGeom>
              <a:solidFill>
                <a:srgbClr val="AB0202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5408" name="Freeform 160"/>
              <p:cNvSpPr>
                <a:spLocks/>
              </p:cNvSpPr>
              <p:nvPr/>
            </p:nvSpPr>
            <p:spPr bwMode="auto">
              <a:xfrm>
                <a:off x="1750" y="2509"/>
                <a:ext cx="75" cy="322"/>
              </a:xfrm>
              <a:custGeom>
                <a:avLst/>
                <a:gdLst/>
                <a:ahLst/>
                <a:cxnLst>
                  <a:cxn ang="0">
                    <a:pos x="49" y="5"/>
                  </a:cxn>
                  <a:cxn ang="0">
                    <a:pos x="42" y="0"/>
                  </a:cxn>
                  <a:cxn ang="0">
                    <a:pos x="33" y="5"/>
                  </a:cxn>
                  <a:cxn ang="0">
                    <a:pos x="29" y="19"/>
                  </a:cxn>
                  <a:cxn ang="0">
                    <a:pos x="29" y="36"/>
                  </a:cxn>
                  <a:cxn ang="0">
                    <a:pos x="30" y="52"/>
                  </a:cxn>
                  <a:cxn ang="0">
                    <a:pos x="23" y="51"/>
                  </a:cxn>
                  <a:cxn ang="0">
                    <a:pos x="19" y="58"/>
                  </a:cxn>
                  <a:cxn ang="0">
                    <a:pos x="16" y="68"/>
                  </a:cxn>
                  <a:cxn ang="0">
                    <a:pos x="15" y="82"/>
                  </a:cxn>
                  <a:cxn ang="0">
                    <a:pos x="9" y="87"/>
                  </a:cxn>
                  <a:cxn ang="0">
                    <a:pos x="4" y="107"/>
                  </a:cxn>
                  <a:cxn ang="0">
                    <a:pos x="3" y="131"/>
                  </a:cxn>
                  <a:cxn ang="0">
                    <a:pos x="7" y="156"/>
                  </a:cxn>
                  <a:cxn ang="0">
                    <a:pos x="1" y="164"/>
                  </a:cxn>
                  <a:cxn ang="0">
                    <a:pos x="0" y="183"/>
                  </a:cxn>
                  <a:cxn ang="0">
                    <a:pos x="2" y="206"/>
                  </a:cxn>
                  <a:cxn ang="0">
                    <a:pos x="7" y="230"/>
                  </a:cxn>
                  <a:cxn ang="0">
                    <a:pos x="2" y="238"/>
                  </a:cxn>
                  <a:cxn ang="0">
                    <a:pos x="2" y="253"/>
                  </a:cxn>
                  <a:cxn ang="0">
                    <a:pos x="7" y="269"/>
                  </a:cxn>
                  <a:cxn ang="0">
                    <a:pos x="13" y="282"/>
                  </a:cxn>
                  <a:cxn ang="0">
                    <a:pos x="10" y="296"/>
                  </a:cxn>
                  <a:cxn ang="0">
                    <a:pos x="14" y="304"/>
                  </a:cxn>
                  <a:cxn ang="0">
                    <a:pos x="19" y="312"/>
                  </a:cxn>
                  <a:cxn ang="0">
                    <a:pos x="26" y="321"/>
                  </a:cxn>
                  <a:cxn ang="0">
                    <a:pos x="26" y="315"/>
                  </a:cxn>
                  <a:cxn ang="0">
                    <a:pos x="26" y="306"/>
                  </a:cxn>
                  <a:cxn ang="0">
                    <a:pos x="27" y="299"/>
                  </a:cxn>
                  <a:cxn ang="0">
                    <a:pos x="31" y="290"/>
                  </a:cxn>
                  <a:cxn ang="0">
                    <a:pos x="36" y="297"/>
                  </a:cxn>
                  <a:cxn ang="0">
                    <a:pos x="37" y="307"/>
                  </a:cxn>
                  <a:cxn ang="0">
                    <a:pos x="37" y="316"/>
                  </a:cxn>
                  <a:cxn ang="0">
                    <a:pos x="44" y="313"/>
                  </a:cxn>
                  <a:cxn ang="0">
                    <a:pos x="55" y="300"/>
                  </a:cxn>
                  <a:cxn ang="0">
                    <a:pos x="63" y="287"/>
                  </a:cxn>
                  <a:cxn ang="0">
                    <a:pos x="63" y="274"/>
                  </a:cxn>
                  <a:cxn ang="0">
                    <a:pos x="63" y="263"/>
                  </a:cxn>
                  <a:cxn ang="0">
                    <a:pos x="67" y="246"/>
                  </a:cxn>
                  <a:cxn ang="0">
                    <a:pos x="71" y="227"/>
                  </a:cxn>
                  <a:cxn ang="0">
                    <a:pos x="67" y="212"/>
                  </a:cxn>
                  <a:cxn ang="0">
                    <a:pos x="67" y="203"/>
                  </a:cxn>
                  <a:cxn ang="0">
                    <a:pos x="71" y="186"/>
                  </a:cxn>
                  <a:cxn ang="0">
                    <a:pos x="74" y="167"/>
                  </a:cxn>
                  <a:cxn ang="0">
                    <a:pos x="71" y="153"/>
                  </a:cxn>
                  <a:cxn ang="0">
                    <a:pos x="67" y="146"/>
                  </a:cxn>
                  <a:cxn ang="0">
                    <a:pos x="70" y="134"/>
                  </a:cxn>
                  <a:cxn ang="0">
                    <a:pos x="70" y="123"/>
                  </a:cxn>
                  <a:cxn ang="0">
                    <a:pos x="66" y="115"/>
                  </a:cxn>
                  <a:cxn ang="0">
                    <a:pos x="64" y="111"/>
                  </a:cxn>
                  <a:cxn ang="0">
                    <a:pos x="65" y="101"/>
                  </a:cxn>
                  <a:cxn ang="0">
                    <a:pos x="66" y="90"/>
                  </a:cxn>
                  <a:cxn ang="0">
                    <a:pos x="65" y="83"/>
                  </a:cxn>
                  <a:cxn ang="0">
                    <a:pos x="61" y="77"/>
                  </a:cxn>
                  <a:cxn ang="0">
                    <a:pos x="63" y="67"/>
                  </a:cxn>
                  <a:cxn ang="0">
                    <a:pos x="63" y="60"/>
                  </a:cxn>
                  <a:cxn ang="0">
                    <a:pos x="59" y="52"/>
                  </a:cxn>
                  <a:cxn ang="0">
                    <a:pos x="55" y="45"/>
                  </a:cxn>
                  <a:cxn ang="0">
                    <a:pos x="54" y="29"/>
                  </a:cxn>
                  <a:cxn ang="0">
                    <a:pos x="52" y="11"/>
                  </a:cxn>
                </a:cxnLst>
                <a:rect l="0" t="0" r="r" b="b"/>
                <a:pathLst>
                  <a:path w="75" h="322">
                    <a:moveTo>
                      <a:pt x="52" y="11"/>
                    </a:moveTo>
                    <a:lnTo>
                      <a:pt x="49" y="5"/>
                    </a:lnTo>
                    <a:lnTo>
                      <a:pt x="46" y="1"/>
                    </a:lnTo>
                    <a:lnTo>
                      <a:pt x="42" y="0"/>
                    </a:lnTo>
                    <a:lnTo>
                      <a:pt x="37" y="1"/>
                    </a:lnTo>
                    <a:lnTo>
                      <a:pt x="33" y="5"/>
                    </a:lnTo>
                    <a:lnTo>
                      <a:pt x="31" y="11"/>
                    </a:lnTo>
                    <a:lnTo>
                      <a:pt x="29" y="19"/>
                    </a:lnTo>
                    <a:lnTo>
                      <a:pt x="29" y="27"/>
                    </a:lnTo>
                    <a:lnTo>
                      <a:pt x="29" y="36"/>
                    </a:lnTo>
                    <a:lnTo>
                      <a:pt x="29" y="45"/>
                    </a:lnTo>
                    <a:lnTo>
                      <a:pt x="30" y="52"/>
                    </a:lnTo>
                    <a:lnTo>
                      <a:pt x="26" y="51"/>
                    </a:lnTo>
                    <a:lnTo>
                      <a:pt x="23" y="51"/>
                    </a:lnTo>
                    <a:lnTo>
                      <a:pt x="20" y="54"/>
                    </a:lnTo>
                    <a:lnTo>
                      <a:pt x="19" y="58"/>
                    </a:lnTo>
                    <a:lnTo>
                      <a:pt x="16" y="63"/>
                    </a:lnTo>
                    <a:lnTo>
                      <a:pt x="16" y="68"/>
                    </a:lnTo>
                    <a:lnTo>
                      <a:pt x="15" y="74"/>
                    </a:lnTo>
                    <a:lnTo>
                      <a:pt x="15" y="82"/>
                    </a:lnTo>
                    <a:lnTo>
                      <a:pt x="12" y="83"/>
                    </a:lnTo>
                    <a:lnTo>
                      <a:pt x="9" y="87"/>
                    </a:lnTo>
                    <a:lnTo>
                      <a:pt x="7" y="96"/>
                    </a:lnTo>
                    <a:lnTo>
                      <a:pt x="4" y="107"/>
                    </a:lnTo>
                    <a:lnTo>
                      <a:pt x="3" y="118"/>
                    </a:lnTo>
                    <a:lnTo>
                      <a:pt x="3" y="131"/>
                    </a:lnTo>
                    <a:lnTo>
                      <a:pt x="4" y="145"/>
                    </a:lnTo>
                    <a:lnTo>
                      <a:pt x="7" y="156"/>
                    </a:lnTo>
                    <a:lnTo>
                      <a:pt x="3" y="158"/>
                    </a:lnTo>
                    <a:lnTo>
                      <a:pt x="1" y="164"/>
                    </a:lnTo>
                    <a:lnTo>
                      <a:pt x="0" y="172"/>
                    </a:lnTo>
                    <a:lnTo>
                      <a:pt x="0" y="183"/>
                    </a:lnTo>
                    <a:lnTo>
                      <a:pt x="0" y="194"/>
                    </a:lnTo>
                    <a:lnTo>
                      <a:pt x="2" y="206"/>
                    </a:lnTo>
                    <a:lnTo>
                      <a:pt x="3" y="218"/>
                    </a:lnTo>
                    <a:lnTo>
                      <a:pt x="7" y="230"/>
                    </a:lnTo>
                    <a:lnTo>
                      <a:pt x="3" y="233"/>
                    </a:lnTo>
                    <a:lnTo>
                      <a:pt x="2" y="238"/>
                    </a:lnTo>
                    <a:lnTo>
                      <a:pt x="1" y="246"/>
                    </a:lnTo>
                    <a:lnTo>
                      <a:pt x="2" y="253"/>
                    </a:lnTo>
                    <a:lnTo>
                      <a:pt x="3" y="262"/>
                    </a:lnTo>
                    <a:lnTo>
                      <a:pt x="7" y="269"/>
                    </a:lnTo>
                    <a:lnTo>
                      <a:pt x="9" y="277"/>
                    </a:lnTo>
                    <a:lnTo>
                      <a:pt x="13" y="282"/>
                    </a:lnTo>
                    <a:lnTo>
                      <a:pt x="10" y="290"/>
                    </a:lnTo>
                    <a:lnTo>
                      <a:pt x="10" y="296"/>
                    </a:lnTo>
                    <a:lnTo>
                      <a:pt x="12" y="300"/>
                    </a:lnTo>
                    <a:lnTo>
                      <a:pt x="14" y="304"/>
                    </a:lnTo>
                    <a:lnTo>
                      <a:pt x="16" y="309"/>
                    </a:lnTo>
                    <a:lnTo>
                      <a:pt x="19" y="312"/>
                    </a:lnTo>
                    <a:lnTo>
                      <a:pt x="23" y="316"/>
                    </a:lnTo>
                    <a:lnTo>
                      <a:pt x="26" y="321"/>
                    </a:lnTo>
                    <a:lnTo>
                      <a:pt x="26" y="318"/>
                    </a:lnTo>
                    <a:lnTo>
                      <a:pt x="26" y="315"/>
                    </a:lnTo>
                    <a:lnTo>
                      <a:pt x="26" y="309"/>
                    </a:lnTo>
                    <a:lnTo>
                      <a:pt x="26" y="306"/>
                    </a:lnTo>
                    <a:lnTo>
                      <a:pt x="27" y="301"/>
                    </a:lnTo>
                    <a:lnTo>
                      <a:pt x="27" y="299"/>
                    </a:lnTo>
                    <a:lnTo>
                      <a:pt x="29" y="294"/>
                    </a:lnTo>
                    <a:lnTo>
                      <a:pt x="31" y="290"/>
                    </a:lnTo>
                    <a:lnTo>
                      <a:pt x="33" y="291"/>
                    </a:lnTo>
                    <a:lnTo>
                      <a:pt x="36" y="297"/>
                    </a:lnTo>
                    <a:lnTo>
                      <a:pt x="36" y="303"/>
                    </a:lnTo>
                    <a:lnTo>
                      <a:pt x="37" y="307"/>
                    </a:lnTo>
                    <a:lnTo>
                      <a:pt x="37" y="312"/>
                    </a:lnTo>
                    <a:lnTo>
                      <a:pt x="37" y="316"/>
                    </a:lnTo>
                    <a:lnTo>
                      <a:pt x="37" y="321"/>
                    </a:lnTo>
                    <a:lnTo>
                      <a:pt x="44" y="313"/>
                    </a:lnTo>
                    <a:lnTo>
                      <a:pt x="50" y="306"/>
                    </a:lnTo>
                    <a:lnTo>
                      <a:pt x="55" y="300"/>
                    </a:lnTo>
                    <a:lnTo>
                      <a:pt x="60" y="293"/>
                    </a:lnTo>
                    <a:lnTo>
                      <a:pt x="63" y="287"/>
                    </a:lnTo>
                    <a:lnTo>
                      <a:pt x="64" y="279"/>
                    </a:lnTo>
                    <a:lnTo>
                      <a:pt x="63" y="274"/>
                    </a:lnTo>
                    <a:lnTo>
                      <a:pt x="61" y="269"/>
                    </a:lnTo>
                    <a:lnTo>
                      <a:pt x="63" y="263"/>
                    </a:lnTo>
                    <a:lnTo>
                      <a:pt x="65" y="255"/>
                    </a:lnTo>
                    <a:lnTo>
                      <a:pt x="67" y="246"/>
                    </a:lnTo>
                    <a:lnTo>
                      <a:pt x="70" y="235"/>
                    </a:lnTo>
                    <a:lnTo>
                      <a:pt x="71" y="227"/>
                    </a:lnTo>
                    <a:lnTo>
                      <a:pt x="70" y="218"/>
                    </a:lnTo>
                    <a:lnTo>
                      <a:pt x="67" y="212"/>
                    </a:lnTo>
                    <a:lnTo>
                      <a:pt x="64" y="209"/>
                    </a:lnTo>
                    <a:lnTo>
                      <a:pt x="67" y="203"/>
                    </a:lnTo>
                    <a:lnTo>
                      <a:pt x="70" y="194"/>
                    </a:lnTo>
                    <a:lnTo>
                      <a:pt x="71" y="186"/>
                    </a:lnTo>
                    <a:lnTo>
                      <a:pt x="74" y="175"/>
                    </a:lnTo>
                    <a:lnTo>
                      <a:pt x="74" y="167"/>
                    </a:lnTo>
                    <a:lnTo>
                      <a:pt x="72" y="159"/>
                    </a:lnTo>
                    <a:lnTo>
                      <a:pt x="71" y="153"/>
                    </a:lnTo>
                    <a:lnTo>
                      <a:pt x="66" y="152"/>
                    </a:lnTo>
                    <a:lnTo>
                      <a:pt x="67" y="146"/>
                    </a:lnTo>
                    <a:lnTo>
                      <a:pt x="69" y="140"/>
                    </a:lnTo>
                    <a:lnTo>
                      <a:pt x="70" y="134"/>
                    </a:lnTo>
                    <a:lnTo>
                      <a:pt x="70" y="128"/>
                    </a:lnTo>
                    <a:lnTo>
                      <a:pt x="70" y="123"/>
                    </a:lnTo>
                    <a:lnTo>
                      <a:pt x="69" y="118"/>
                    </a:lnTo>
                    <a:lnTo>
                      <a:pt x="66" y="115"/>
                    </a:lnTo>
                    <a:lnTo>
                      <a:pt x="64" y="115"/>
                    </a:lnTo>
                    <a:lnTo>
                      <a:pt x="64" y="111"/>
                    </a:lnTo>
                    <a:lnTo>
                      <a:pt x="65" y="107"/>
                    </a:lnTo>
                    <a:lnTo>
                      <a:pt x="65" y="101"/>
                    </a:lnTo>
                    <a:lnTo>
                      <a:pt x="66" y="95"/>
                    </a:lnTo>
                    <a:lnTo>
                      <a:pt x="66" y="90"/>
                    </a:lnTo>
                    <a:lnTo>
                      <a:pt x="66" y="86"/>
                    </a:lnTo>
                    <a:lnTo>
                      <a:pt x="65" y="83"/>
                    </a:lnTo>
                    <a:lnTo>
                      <a:pt x="61" y="83"/>
                    </a:lnTo>
                    <a:lnTo>
                      <a:pt x="61" y="77"/>
                    </a:lnTo>
                    <a:lnTo>
                      <a:pt x="63" y="73"/>
                    </a:lnTo>
                    <a:lnTo>
                      <a:pt x="63" y="67"/>
                    </a:lnTo>
                    <a:lnTo>
                      <a:pt x="63" y="63"/>
                    </a:lnTo>
                    <a:lnTo>
                      <a:pt x="63" y="60"/>
                    </a:lnTo>
                    <a:lnTo>
                      <a:pt x="61" y="55"/>
                    </a:lnTo>
                    <a:lnTo>
                      <a:pt x="59" y="52"/>
                    </a:lnTo>
                    <a:lnTo>
                      <a:pt x="55" y="51"/>
                    </a:lnTo>
                    <a:lnTo>
                      <a:pt x="55" y="45"/>
                    </a:lnTo>
                    <a:lnTo>
                      <a:pt x="54" y="38"/>
                    </a:lnTo>
                    <a:lnTo>
                      <a:pt x="54" y="29"/>
                    </a:lnTo>
                    <a:lnTo>
                      <a:pt x="53" y="20"/>
                    </a:lnTo>
                    <a:lnTo>
                      <a:pt x="52" y="11"/>
                    </a:lnTo>
                  </a:path>
                </a:pathLst>
              </a:custGeom>
              <a:solidFill>
                <a:srgbClr val="025602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pic>
          <p:nvPicPr>
            <p:cNvPr id="37910" name="Picture 16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7" y="1973"/>
              <a:ext cx="320" cy="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11" name="Picture 16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5" y="1397"/>
              <a:ext cx="320" cy="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7912" name="Group 163"/>
            <p:cNvGrpSpPr>
              <a:grpSpLocks/>
            </p:cNvGrpSpPr>
            <p:nvPr/>
          </p:nvGrpSpPr>
          <p:grpSpPr bwMode="auto">
            <a:xfrm>
              <a:off x="1153" y="1069"/>
              <a:ext cx="700" cy="671"/>
              <a:chOff x="1002" y="1064"/>
              <a:chExt cx="700" cy="671"/>
            </a:xfrm>
          </p:grpSpPr>
          <p:sp>
            <p:nvSpPr>
              <p:cNvPr id="37917" name="Freeform 164"/>
              <p:cNvSpPr>
                <a:spLocks/>
              </p:cNvSpPr>
              <p:nvPr/>
            </p:nvSpPr>
            <p:spPr bwMode="auto">
              <a:xfrm>
                <a:off x="1006" y="1426"/>
                <a:ext cx="496" cy="309"/>
              </a:xfrm>
              <a:custGeom>
                <a:avLst/>
                <a:gdLst>
                  <a:gd name="T0" fmla="*/ 0 w 496"/>
                  <a:gd name="T1" fmla="*/ 298 h 309"/>
                  <a:gd name="T2" fmla="*/ 20 w 496"/>
                  <a:gd name="T3" fmla="*/ 308 h 309"/>
                  <a:gd name="T4" fmla="*/ 41 w 496"/>
                  <a:gd name="T5" fmla="*/ 280 h 309"/>
                  <a:gd name="T6" fmla="*/ 61 w 496"/>
                  <a:gd name="T7" fmla="*/ 255 h 309"/>
                  <a:gd name="T8" fmla="*/ 84 w 496"/>
                  <a:gd name="T9" fmla="*/ 233 h 309"/>
                  <a:gd name="T10" fmla="*/ 106 w 496"/>
                  <a:gd name="T11" fmla="*/ 209 h 309"/>
                  <a:gd name="T12" fmla="*/ 127 w 496"/>
                  <a:gd name="T13" fmla="*/ 191 h 309"/>
                  <a:gd name="T14" fmla="*/ 144 w 496"/>
                  <a:gd name="T15" fmla="*/ 175 h 309"/>
                  <a:gd name="T16" fmla="*/ 161 w 496"/>
                  <a:gd name="T17" fmla="*/ 161 h 309"/>
                  <a:gd name="T18" fmla="*/ 181 w 496"/>
                  <a:gd name="T19" fmla="*/ 146 h 309"/>
                  <a:gd name="T20" fmla="*/ 201 w 496"/>
                  <a:gd name="T21" fmla="*/ 133 h 309"/>
                  <a:gd name="T22" fmla="*/ 226 w 496"/>
                  <a:gd name="T23" fmla="*/ 120 h 309"/>
                  <a:gd name="T24" fmla="*/ 245 w 496"/>
                  <a:gd name="T25" fmla="*/ 110 h 309"/>
                  <a:gd name="T26" fmla="*/ 268 w 496"/>
                  <a:gd name="T27" fmla="*/ 99 h 309"/>
                  <a:gd name="T28" fmla="*/ 289 w 496"/>
                  <a:gd name="T29" fmla="*/ 91 h 309"/>
                  <a:gd name="T30" fmla="*/ 315 w 496"/>
                  <a:gd name="T31" fmla="*/ 80 h 309"/>
                  <a:gd name="T32" fmla="*/ 345 w 496"/>
                  <a:gd name="T33" fmla="*/ 70 h 309"/>
                  <a:gd name="T34" fmla="*/ 365 w 496"/>
                  <a:gd name="T35" fmla="*/ 64 h 309"/>
                  <a:gd name="T36" fmla="*/ 386 w 496"/>
                  <a:gd name="T37" fmla="*/ 60 h 309"/>
                  <a:gd name="T38" fmla="*/ 406 w 496"/>
                  <a:gd name="T39" fmla="*/ 54 h 309"/>
                  <a:gd name="T40" fmla="*/ 426 w 496"/>
                  <a:gd name="T41" fmla="*/ 50 h 309"/>
                  <a:gd name="T42" fmla="*/ 456 w 496"/>
                  <a:gd name="T43" fmla="*/ 47 h 309"/>
                  <a:gd name="T44" fmla="*/ 477 w 496"/>
                  <a:gd name="T45" fmla="*/ 49 h 309"/>
                  <a:gd name="T46" fmla="*/ 495 w 496"/>
                  <a:gd name="T47" fmla="*/ 0 h 309"/>
                  <a:gd name="T48" fmla="*/ 457 w 496"/>
                  <a:gd name="T49" fmla="*/ 1 h 309"/>
                  <a:gd name="T50" fmla="*/ 414 w 496"/>
                  <a:gd name="T51" fmla="*/ 6 h 309"/>
                  <a:gd name="T52" fmla="*/ 374 w 496"/>
                  <a:gd name="T53" fmla="*/ 16 h 309"/>
                  <a:gd name="T54" fmla="*/ 329 w 496"/>
                  <a:gd name="T55" fmla="*/ 32 h 309"/>
                  <a:gd name="T56" fmla="*/ 268 w 496"/>
                  <a:gd name="T57" fmla="*/ 52 h 309"/>
                  <a:gd name="T58" fmla="*/ 209 w 496"/>
                  <a:gd name="T59" fmla="*/ 80 h 309"/>
                  <a:gd name="T60" fmla="*/ 157 w 496"/>
                  <a:gd name="T61" fmla="*/ 113 h 309"/>
                  <a:gd name="T62" fmla="*/ 117 w 496"/>
                  <a:gd name="T63" fmla="*/ 145 h 309"/>
                  <a:gd name="T64" fmla="*/ 72 w 496"/>
                  <a:gd name="T65" fmla="*/ 191 h 309"/>
                  <a:gd name="T66" fmla="*/ 43 w 496"/>
                  <a:gd name="T67" fmla="*/ 231 h 309"/>
                  <a:gd name="T68" fmla="*/ 0 w 496"/>
                  <a:gd name="T69" fmla="*/ 298 h 30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96"/>
                  <a:gd name="T106" fmla="*/ 0 h 309"/>
                  <a:gd name="T107" fmla="*/ 496 w 496"/>
                  <a:gd name="T108" fmla="*/ 309 h 30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96" h="309">
                    <a:moveTo>
                      <a:pt x="0" y="298"/>
                    </a:moveTo>
                    <a:lnTo>
                      <a:pt x="20" y="308"/>
                    </a:lnTo>
                    <a:lnTo>
                      <a:pt x="41" y="280"/>
                    </a:lnTo>
                    <a:lnTo>
                      <a:pt x="61" y="255"/>
                    </a:lnTo>
                    <a:lnTo>
                      <a:pt x="84" y="233"/>
                    </a:lnTo>
                    <a:lnTo>
                      <a:pt x="106" y="209"/>
                    </a:lnTo>
                    <a:lnTo>
                      <a:pt x="127" y="191"/>
                    </a:lnTo>
                    <a:lnTo>
                      <a:pt x="144" y="175"/>
                    </a:lnTo>
                    <a:lnTo>
                      <a:pt x="161" y="161"/>
                    </a:lnTo>
                    <a:lnTo>
                      <a:pt x="181" y="146"/>
                    </a:lnTo>
                    <a:lnTo>
                      <a:pt x="201" y="133"/>
                    </a:lnTo>
                    <a:lnTo>
                      <a:pt x="226" y="120"/>
                    </a:lnTo>
                    <a:lnTo>
                      <a:pt x="245" y="110"/>
                    </a:lnTo>
                    <a:lnTo>
                      <a:pt x="268" y="99"/>
                    </a:lnTo>
                    <a:lnTo>
                      <a:pt x="289" y="91"/>
                    </a:lnTo>
                    <a:lnTo>
                      <a:pt x="315" y="80"/>
                    </a:lnTo>
                    <a:lnTo>
                      <a:pt x="345" y="70"/>
                    </a:lnTo>
                    <a:lnTo>
                      <a:pt x="365" y="64"/>
                    </a:lnTo>
                    <a:lnTo>
                      <a:pt x="386" y="60"/>
                    </a:lnTo>
                    <a:lnTo>
                      <a:pt x="406" y="54"/>
                    </a:lnTo>
                    <a:lnTo>
                      <a:pt x="426" y="50"/>
                    </a:lnTo>
                    <a:lnTo>
                      <a:pt x="456" y="47"/>
                    </a:lnTo>
                    <a:lnTo>
                      <a:pt x="477" y="49"/>
                    </a:lnTo>
                    <a:lnTo>
                      <a:pt x="495" y="0"/>
                    </a:lnTo>
                    <a:lnTo>
                      <a:pt x="457" y="1"/>
                    </a:lnTo>
                    <a:lnTo>
                      <a:pt x="414" y="6"/>
                    </a:lnTo>
                    <a:lnTo>
                      <a:pt x="374" y="16"/>
                    </a:lnTo>
                    <a:lnTo>
                      <a:pt x="329" y="32"/>
                    </a:lnTo>
                    <a:lnTo>
                      <a:pt x="268" y="52"/>
                    </a:lnTo>
                    <a:lnTo>
                      <a:pt x="209" y="80"/>
                    </a:lnTo>
                    <a:lnTo>
                      <a:pt x="157" y="113"/>
                    </a:lnTo>
                    <a:lnTo>
                      <a:pt x="117" y="145"/>
                    </a:lnTo>
                    <a:lnTo>
                      <a:pt x="72" y="191"/>
                    </a:lnTo>
                    <a:lnTo>
                      <a:pt x="43" y="231"/>
                    </a:lnTo>
                    <a:lnTo>
                      <a:pt x="0" y="298"/>
                    </a:lnTo>
                  </a:path>
                </a:pathLst>
              </a:custGeom>
              <a:solidFill>
                <a:srgbClr val="666633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8" name="Freeform 165"/>
              <p:cNvSpPr>
                <a:spLocks/>
              </p:cNvSpPr>
              <p:nvPr/>
            </p:nvSpPr>
            <p:spPr bwMode="auto">
              <a:xfrm>
                <a:off x="1606" y="1079"/>
                <a:ext cx="96" cy="329"/>
              </a:xfrm>
              <a:custGeom>
                <a:avLst/>
                <a:gdLst>
                  <a:gd name="T0" fmla="*/ 50 w 96"/>
                  <a:gd name="T1" fmla="*/ 304 h 329"/>
                  <a:gd name="T2" fmla="*/ 95 w 96"/>
                  <a:gd name="T3" fmla="*/ 328 h 329"/>
                  <a:gd name="T4" fmla="*/ 89 w 96"/>
                  <a:gd name="T5" fmla="*/ 312 h 329"/>
                  <a:gd name="T6" fmla="*/ 82 w 96"/>
                  <a:gd name="T7" fmla="*/ 296 h 329"/>
                  <a:gd name="T8" fmla="*/ 77 w 96"/>
                  <a:gd name="T9" fmla="*/ 277 h 329"/>
                  <a:gd name="T10" fmla="*/ 71 w 96"/>
                  <a:gd name="T11" fmla="*/ 252 h 329"/>
                  <a:gd name="T12" fmla="*/ 64 w 96"/>
                  <a:gd name="T13" fmla="*/ 228 h 329"/>
                  <a:gd name="T14" fmla="*/ 58 w 96"/>
                  <a:gd name="T15" fmla="*/ 206 h 329"/>
                  <a:gd name="T16" fmla="*/ 53 w 96"/>
                  <a:gd name="T17" fmla="*/ 184 h 329"/>
                  <a:gd name="T18" fmla="*/ 49 w 96"/>
                  <a:gd name="T19" fmla="*/ 166 h 329"/>
                  <a:gd name="T20" fmla="*/ 46 w 96"/>
                  <a:gd name="T21" fmla="*/ 145 h 329"/>
                  <a:gd name="T22" fmla="*/ 45 w 96"/>
                  <a:gd name="T23" fmla="*/ 124 h 329"/>
                  <a:gd name="T24" fmla="*/ 44 w 96"/>
                  <a:gd name="T25" fmla="*/ 100 h 329"/>
                  <a:gd name="T26" fmla="*/ 45 w 96"/>
                  <a:gd name="T27" fmla="*/ 79 h 329"/>
                  <a:gd name="T28" fmla="*/ 45 w 96"/>
                  <a:gd name="T29" fmla="*/ 59 h 329"/>
                  <a:gd name="T30" fmla="*/ 47 w 96"/>
                  <a:gd name="T31" fmla="*/ 36 h 329"/>
                  <a:gd name="T32" fmla="*/ 48 w 96"/>
                  <a:gd name="T33" fmla="*/ 20 h 329"/>
                  <a:gd name="T34" fmla="*/ 13 w 96"/>
                  <a:gd name="T35" fmla="*/ 0 h 329"/>
                  <a:gd name="T36" fmla="*/ 7 w 96"/>
                  <a:gd name="T37" fmla="*/ 30 h 329"/>
                  <a:gd name="T38" fmla="*/ 5 w 96"/>
                  <a:gd name="T39" fmla="*/ 73 h 329"/>
                  <a:gd name="T40" fmla="*/ 0 w 96"/>
                  <a:gd name="T41" fmla="*/ 129 h 329"/>
                  <a:gd name="T42" fmla="*/ 3 w 96"/>
                  <a:gd name="T43" fmla="*/ 173 h 329"/>
                  <a:gd name="T44" fmla="*/ 18 w 96"/>
                  <a:gd name="T45" fmla="*/ 221 h 329"/>
                  <a:gd name="T46" fmla="*/ 27 w 96"/>
                  <a:gd name="T47" fmla="*/ 264 h 329"/>
                  <a:gd name="T48" fmla="*/ 40 w 96"/>
                  <a:gd name="T49" fmla="*/ 299 h 329"/>
                  <a:gd name="T50" fmla="*/ 95 w 96"/>
                  <a:gd name="T51" fmla="*/ 328 h 329"/>
                  <a:gd name="T52" fmla="*/ 94 w 96"/>
                  <a:gd name="T53" fmla="*/ 328 h 329"/>
                  <a:gd name="T54" fmla="*/ 50 w 96"/>
                  <a:gd name="T55" fmla="*/ 304 h 32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96"/>
                  <a:gd name="T85" fmla="*/ 0 h 329"/>
                  <a:gd name="T86" fmla="*/ 96 w 96"/>
                  <a:gd name="T87" fmla="*/ 329 h 32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96" h="329">
                    <a:moveTo>
                      <a:pt x="50" y="304"/>
                    </a:moveTo>
                    <a:lnTo>
                      <a:pt x="95" y="328"/>
                    </a:lnTo>
                    <a:lnTo>
                      <a:pt x="89" y="312"/>
                    </a:lnTo>
                    <a:lnTo>
                      <a:pt x="82" y="296"/>
                    </a:lnTo>
                    <a:lnTo>
                      <a:pt x="77" y="277"/>
                    </a:lnTo>
                    <a:lnTo>
                      <a:pt x="71" y="252"/>
                    </a:lnTo>
                    <a:lnTo>
                      <a:pt x="64" y="228"/>
                    </a:lnTo>
                    <a:lnTo>
                      <a:pt x="58" y="206"/>
                    </a:lnTo>
                    <a:lnTo>
                      <a:pt x="53" y="184"/>
                    </a:lnTo>
                    <a:lnTo>
                      <a:pt x="49" y="166"/>
                    </a:lnTo>
                    <a:lnTo>
                      <a:pt x="46" y="145"/>
                    </a:lnTo>
                    <a:lnTo>
                      <a:pt x="45" y="124"/>
                    </a:lnTo>
                    <a:lnTo>
                      <a:pt x="44" y="100"/>
                    </a:lnTo>
                    <a:lnTo>
                      <a:pt x="45" y="79"/>
                    </a:lnTo>
                    <a:lnTo>
                      <a:pt x="45" y="59"/>
                    </a:lnTo>
                    <a:lnTo>
                      <a:pt x="47" y="36"/>
                    </a:lnTo>
                    <a:lnTo>
                      <a:pt x="48" y="20"/>
                    </a:lnTo>
                    <a:lnTo>
                      <a:pt x="13" y="0"/>
                    </a:lnTo>
                    <a:lnTo>
                      <a:pt x="7" y="30"/>
                    </a:lnTo>
                    <a:lnTo>
                      <a:pt x="5" y="73"/>
                    </a:lnTo>
                    <a:lnTo>
                      <a:pt x="0" y="129"/>
                    </a:lnTo>
                    <a:lnTo>
                      <a:pt x="3" y="173"/>
                    </a:lnTo>
                    <a:lnTo>
                      <a:pt x="18" y="221"/>
                    </a:lnTo>
                    <a:lnTo>
                      <a:pt x="27" y="264"/>
                    </a:lnTo>
                    <a:lnTo>
                      <a:pt x="40" y="299"/>
                    </a:lnTo>
                    <a:lnTo>
                      <a:pt x="95" y="328"/>
                    </a:lnTo>
                    <a:lnTo>
                      <a:pt x="94" y="328"/>
                    </a:lnTo>
                    <a:lnTo>
                      <a:pt x="50" y="304"/>
                    </a:lnTo>
                  </a:path>
                </a:pathLst>
              </a:custGeom>
              <a:solidFill>
                <a:srgbClr val="666633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9" name="Freeform 166"/>
              <p:cNvSpPr>
                <a:spLocks/>
              </p:cNvSpPr>
              <p:nvPr/>
            </p:nvSpPr>
            <p:spPr bwMode="auto">
              <a:xfrm>
                <a:off x="1439" y="1387"/>
                <a:ext cx="261" cy="252"/>
              </a:xfrm>
              <a:custGeom>
                <a:avLst/>
                <a:gdLst>
                  <a:gd name="T0" fmla="*/ 0 w 261"/>
                  <a:gd name="T1" fmla="*/ 232 h 252"/>
                  <a:gd name="T2" fmla="*/ 38 w 261"/>
                  <a:gd name="T3" fmla="*/ 251 h 252"/>
                  <a:gd name="T4" fmla="*/ 51 w 261"/>
                  <a:gd name="T5" fmla="*/ 236 h 252"/>
                  <a:gd name="T6" fmla="*/ 62 w 261"/>
                  <a:gd name="T7" fmla="*/ 217 h 252"/>
                  <a:gd name="T8" fmla="*/ 75 w 261"/>
                  <a:gd name="T9" fmla="*/ 203 h 252"/>
                  <a:gd name="T10" fmla="*/ 89 w 261"/>
                  <a:gd name="T11" fmla="*/ 190 h 252"/>
                  <a:gd name="T12" fmla="*/ 102 w 261"/>
                  <a:gd name="T13" fmla="*/ 171 h 252"/>
                  <a:gd name="T14" fmla="*/ 121 w 261"/>
                  <a:gd name="T15" fmla="*/ 151 h 252"/>
                  <a:gd name="T16" fmla="*/ 143 w 261"/>
                  <a:gd name="T17" fmla="*/ 127 h 252"/>
                  <a:gd name="T18" fmla="*/ 162 w 261"/>
                  <a:gd name="T19" fmla="*/ 104 h 252"/>
                  <a:gd name="T20" fmla="*/ 177 w 261"/>
                  <a:gd name="T21" fmla="*/ 90 h 252"/>
                  <a:gd name="T22" fmla="*/ 197 w 261"/>
                  <a:gd name="T23" fmla="*/ 75 h 252"/>
                  <a:gd name="T24" fmla="*/ 217 w 261"/>
                  <a:gd name="T25" fmla="*/ 56 h 252"/>
                  <a:gd name="T26" fmla="*/ 236 w 261"/>
                  <a:gd name="T27" fmla="*/ 41 h 252"/>
                  <a:gd name="T28" fmla="*/ 251 w 261"/>
                  <a:gd name="T29" fmla="*/ 30 h 252"/>
                  <a:gd name="T30" fmla="*/ 260 w 261"/>
                  <a:gd name="T31" fmla="*/ 23 h 252"/>
                  <a:gd name="T32" fmla="*/ 214 w 261"/>
                  <a:gd name="T33" fmla="*/ 0 h 252"/>
                  <a:gd name="T34" fmla="*/ 194 w 261"/>
                  <a:gd name="T35" fmla="*/ 10 h 252"/>
                  <a:gd name="T36" fmla="*/ 160 w 261"/>
                  <a:gd name="T37" fmla="*/ 37 h 252"/>
                  <a:gd name="T38" fmla="*/ 124 w 261"/>
                  <a:gd name="T39" fmla="*/ 67 h 252"/>
                  <a:gd name="T40" fmla="*/ 95 w 261"/>
                  <a:gd name="T41" fmla="*/ 98 h 252"/>
                  <a:gd name="T42" fmla="*/ 64 w 261"/>
                  <a:gd name="T43" fmla="*/ 132 h 252"/>
                  <a:gd name="T44" fmla="*/ 35 w 261"/>
                  <a:gd name="T45" fmla="*/ 169 h 252"/>
                  <a:gd name="T46" fmla="*/ 20 w 261"/>
                  <a:gd name="T47" fmla="*/ 198 h 252"/>
                  <a:gd name="T48" fmla="*/ 0 w 261"/>
                  <a:gd name="T49" fmla="*/ 232 h 25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61"/>
                  <a:gd name="T76" fmla="*/ 0 h 252"/>
                  <a:gd name="T77" fmla="*/ 261 w 261"/>
                  <a:gd name="T78" fmla="*/ 252 h 25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61" h="252">
                    <a:moveTo>
                      <a:pt x="0" y="232"/>
                    </a:moveTo>
                    <a:lnTo>
                      <a:pt x="38" y="251"/>
                    </a:lnTo>
                    <a:lnTo>
                      <a:pt x="51" y="236"/>
                    </a:lnTo>
                    <a:lnTo>
                      <a:pt x="62" y="217"/>
                    </a:lnTo>
                    <a:lnTo>
                      <a:pt x="75" y="203"/>
                    </a:lnTo>
                    <a:lnTo>
                      <a:pt x="89" y="190"/>
                    </a:lnTo>
                    <a:lnTo>
                      <a:pt x="102" y="171"/>
                    </a:lnTo>
                    <a:lnTo>
                      <a:pt x="121" y="151"/>
                    </a:lnTo>
                    <a:lnTo>
                      <a:pt x="143" y="127"/>
                    </a:lnTo>
                    <a:lnTo>
                      <a:pt x="162" y="104"/>
                    </a:lnTo>
                    <a:lnTo>
                      <a:pt x="177" y="90"/>
                    </a:lnTo>
                    <a:lnTo>
                      <a:pt x="197" y="75"/>
                    </a:lnTo>
                    <a:lnTo>
                      <a:pt x="217" y="56"/>
                    </a:lnTo>
                    <a:lnTo>
                      <a:pt x="236" y="41"/>
                    </a:lnTo>
                    <a:lnTo>
                      <a:pt x="251" y="30"/>
                    </a:lnTo>
                    <a:lnTo>
                      <a:pt x="260" y="23"/>
                    </a:lnTo>
                    <a:lnTo>
                      <a:pt x="214" y="0"/>
                    </a:lnTo>
                    <a:lnTo>
                      <a:pt x="194" y="10"/>
                    </a:lnTo>
                    <a:lnTo>
                      <a:pt x="160" y="37"/>
                    </a:lnTo>
                    <a:lnTo>
                      <a:pt x="124" y="67"/>
                    </a:lnTo>
                    <a:lnTo>
                      <a:pt x="95" y="98"/>
                    </a:lnTo>
                    <a:lnTo>
                      <a:pt x="64" y="132"/>
                    </a:lnTo>
                    <a:lnTo>
                      <a:pt x="35" y="169"/>
                    </a:lnTo>
                    <a:lnTo>
                      <a:pt x="20" y="198"/>
                    </a:lnTo>
                    <a:lnTo>
                      <a:pt x="0" y="232"/>
                    </a:lnTo>
                  </a:path>
                </a:pathLst>
              </a:custGeom>
              <a:solidFill>
                <a:srgbClr val="666633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0" name="Freeform 167"/>
              <p:cNvSpPr>
                <a:spLocks/>
              </p:cNvSpPr>
              <p:nvPr/>
            </p:nvSpPr>
            <p:spPr bwMode="auto">
              <a:xfrm>
                <a:off x="1002" y="1064"/>
                <a:ext cx="647" cy="646"/>
              </a:xfrm>
              <a:custGeom>
                <a:avLst/>
                <a:gdLst>
                  <a:gd name="T0" fmla="*/ 18 w 647"/>
                  <a:gd name="T1" fmla="*/ 604 h 646"/>
                  <a:gd name="T2" fmla="*/ 42 w 647"/>
                  <a:gd name="T3" fmla="*/ 559 h 646"/>
                  <a:gd name="T4" fmla="*/ 68 w 647"/>
                  <a:gd name="T5" fmla="*/ 512 h 646"/>
                  <a:gd name="T6" fmla="*/ 98 w 647"/>
                  <a:gd name="T7" fmla="*/ 472 h 646"/>
                  <a:gd name="T8" fmla="*/ 136 w 647"/>
                  <a:gd name="T9" fmla="*/ 427 h 646"/>
                  <a:gd name="T10" fmla="*/ 176 w 647"/>
                  <a:gd name="T11" fmla="*/ 386 h 646"/>
                  <a:gd name="T12" fmla="*/ 220 w 647"/>
                  <a:gd name="T13" fmla="*/ 346 h 646"/>
                  <a:gd name="T14" fmla="*/ 266 w 647"/>
                  <a:gd name="T15" fmla="*/ 310 h 646"/>
                  <a:gd name="T16" fmla="*/ 310 w 647"/>
                  <a:gd name="T17" fmla="*/ 278 h 646"/>
                  <a:gd name="T18" fmla="*/ 359 w 647"/>
                  <a:gd name="T19" fmla="*/ 246 h 646"/>
                  <a:gd name="T20" fmla="*/ 404 w 647"/>
                  <a:gd name="T21" fmla="*/ 218 h 646"/>
                  <a:gd name="T22" fmla="*/ 457 w 647"/>
                  <a:gd name="T23" fmla="*/ 195 h 646"/>
                  <a:gd name="T24" fmla="*/ 507 w 647"/>
                  <a:gd name="T25" fmla="*/ 179 h 646"/>
                  <a:gd name="T26" fmla="*/ 547 w 647"/>
                  <a:gd name="T27" fmla="*/ 171 h 646"/>
                  <a:gd name="T28" fmla="*/ 609 w 647"/>
                  <a:gd name="T29" fmla="*/ 27 h 646"/>
                  <a:gd name="T30" fmla="*/ 605 w 647"/>
                  <a:gd name="T31" fmla="*/ 86 h 646"/>
                  <a:gd name="T32" fmla="*/ 605 w 647"/>
                  <a:gd name="T33" fmla="*/ 127 h 646"/>
                  <a:gd name="T34" fmla="*/ 608 w 647"/>
                  <a:gd name="T35" fmla="*/ 163 h 646"/>
                  <a:gd name="T36" fmla="*/ 615 w 647"/>
                  <a:gd name="T37" fmla="*/ 199 h 646"/>
                  <a:gd name="T38" fmla="*/ 627 w 647"/>
                  <a:gd name="T39" fmla="*/ 244 h 646"/>
                  <a:gd name="T40" fmla="*/ 641 w 647"/>
                  <a:gd name="T41" fmla="*/ 286 h 646"/>
                  <a:gd name="T42" fmla="*/ 634 w 647"/>
                  <a:gd name="T43" fmla="*/ 317 h 646"/>
                  <a:gd name="T44" fmla="*/ 607 w 647"/>
                  <a:gd name="T45" fmla="*/ 335 h 646"/>
                  <a:gd name="T46" fmla="*/ 579 w 647"/>
                  <a:gd name="T47" fmla="*/ 361 h 646"/>
                  <a:gd name="T48" fmla="*/ 554 w 647"/>
                  <a:gd name="T49" fmla="*/ 384 h 646"/>
                  <a:gd name="T50" fmla="*/ 529 w 647"/>
                  <a:gd name="T51" fmla="*/ 414 h 646"/>
                  <a:gd name="T52" fmla="*/ 502 w 647"/>
                  <a:gd name="T53" fmla="*/ 443 h 646"/>
                  <a:gd name="T54" fmla="*/ 480 w 647"/>
                  <a:gd name="T55" fmla="*/ 472 h 646"/>
                  <a:gd name="T56" fmla="*/ 457 w 647"/>
                  <a:gd name="T57" fmla="*/ 500 h 646"/>
                  <a:gd name="T58" fmla="*/ 428 w 647"/>
                  <a:gd name="T59" fmla="*/ 539 h 646"/>
                  <a:gd name="T60" fmla="*/ 458 w 647"/>
                  <a:gd name="T61" fmla="*/ 358 h 646"/>
                  <a:gd name="T62" fmla="*/ 391 w 647"/>
                  <a:gd name="T63" fmla="*/ 370 h 646"/>
                  <a:gd name="T64" fmla="*/ 350 w 647"/>
                  <a:gd name="T65" fmla="*/ 385 h 646"/>
                  <a:gd name="T66" fmla="*/ 292 w 647"/>
                  <a:gd name="T67" fmla="*/ 406 h 646"/>
                  <a:gd name="T68" fmla="*/ 246 w 647"/>
                  <a:gd name="T69" fmla="*/ 425 h 646"/>
                  <a:gd name="T70" fmla="*/ 211 w 647"/>
                  <a:gd name="T71" fmla="*/ 442 h 646"/>
                  <a:gd name="T72" fmla="*/ 172 w 647"/>
                  <a:gd name="T73" fmla="*/ 466 h 646"/>
                  <a:gd name="T74" fmla="*/ 134 w 647"/>
                  <a:gd name="T75" fmla="*/ 492 h 646"/>
                  <a:gd name="T76" fmla="*/ 98 w 647"/>
                  <a:gd name="T77" fmla="*/ 527 h 646"/>
                  <a:gd name="T78" fmla="*/ 63 w 647"/>
                  <a:gd name="T79" fmla="*/ 567 h 646"/>
                  <a:gd name="T80" fmla="*/ 29 w 647"/>
                  <a:gd name="T81" fmla="*/ 611 h 64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47"/>
                  <a:gd name="T124" fmla="*/ 0 h 646"/>
                  <a:gd name="T125" fmla="*/ 647 w 647"/>
                  <a:gd name="T126" fmla="*/ 646 h 64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47" h="646">
                    <a:moveTo>
                      <a:pt x="0" y="645"/>
                    </a:moveTo>
                    <a:lnTo>
                      <a:pt x="18" y="604"/>
                    </a:lnTo>
                    <a:lnTo>
                      <a:pt x="30" y="584"/>
                    </a:lnTo>
                    <a:lnTo>
                      <a:pt x="42" y="559"/>
                    </a:lnTo>
                    <a:lnTo>
                      <a:pt x="56" y="534"/>
                    </a:lnTo>
                    <a:lnTo>
                      <a:pt x="68" y="512"/>
                    </a:lnTo>
                    <a:lnTo>
                      <a:pt x="84" y="491"/>
                    </a:lnTo>
                    <a:lnTo>
                      <a:pt x="98" y="472"/>
                    </a:lnTo>
                    <a:lnTo>
                      <a:pt x="114" y="451"/>
                    </a:lnTo>
                    <a:lnTo>
                      <a:pt x="136" y="427"/>
                    </a:lnTo>
                    <a:lnTo>
                      <a:pt x="156" y="406"/>
                    </a:lnTo>
                    <a:lnTo>
                      <a:pt x="176" y="386"/>
                    </a:lnTo>
                    <a:lnTo>
                      <a:pt x="198" y="365"/>
                    </a:lnTo>
                    <a:lnTo>
                      <a:pt x="220" y="346"/>
                    </a:lnTo>
                    <a:lnTo>
                      <a:pt x="244" y="325"/>
                    </a:lnTo>
                    <a:lnTo>
                      <a:pt x="266" y="310"/>
                    </a:lnTo>
                    <a:lnTo>
                      <a:pt x="290" y="293"/>
                    </a:lnTo>
                    <a:lnTo>
                      <a:pt x="310" y="278"/>
                    </a:lnTo>
                    <a:lnTo>
                      <a:pt x="334" y="262"/>
                    </a:lnTo>
                    <a:lnTo>
                      <a:pt x="359" y="246"/>
                    </a:lnTo>
                    <a:lnTo>
                      <a:pt x="385" y="232"/>
                    </a:lnTo>
                    <a:lnTo>
                      <a:pt x="404" y="218"/>
                    </a:lnTo>
                    <a:lnTo>
                      <a:pt x="433" y="206"/>
                    </a:lnTo>
                    <a:lnTo>
                      <a:pt x="457" y="195"/>
                    </a:lnTo>
                    <a:lnTo>
                      <a:pt x="483" y="185"/>
                    </a:lnTo>
                    <a:lnTo>
                      <a:pt x="507" y="179"/>
                    </a:lnTo>
                    <a:lnTo>
                      <a:pt x="529" y="173"/>
                    </a:lnTo>
                    <a:lnTo>
                      <a:pt x="547" y="171"/>
                    </a:lnTo>
                    <a:lnTo>
                      <a:pt x="609" y="0"/>
                    </a:lnTo>
                    <a:lnTo>
                      <a:pt x="609" y="27"/>
                    </a:lnTo>
                    <a:lnTo>
                      <a:pt x="606" y="59"/>
                    </a:lnTo>
                    <a:lnTo>
                      <a:pt x="605" y="86"/>
                    </a:lnTo>
                    <a:lnTo>
                      <a:pt x="605" y="105"/>
                    </a:lnTo>
                    <a:lnTo>
                      <a:pt x="605" y="127"/>
                    </a:lnTo>
                    <a:lnTo>
                      <a:pt x="607" y="144"/>
                    </a:lnTo>
                    <a:lnTo>
                      <a:pt x="608" y="163"/>
                    </a:lnTo>
                    <a:lnTo>
                      <a:pt x="611" y="181"/>
                    </a:lnTo>
                    <a:lnTo>
                      <a:pt x="615" y="199"/>
                    </a:lnTo>
                    <a:lnTo>
                      <a:pt x="622" y="221"/>
                    </a:lnTo>
                    <a:lnTo>
                      <a:pt x="627" y="244"/>
                    </a:lnTo>
                    <a:lnTo>
                      <a:pt x="632" y="264"/>
                    </a:lnTo>
                    <a:lnTo>
                      <a:pt x="641" y="286"/>
                    </a:lnTo>
                    <a:lnTo>
                      <a:pt x="646" y="307"/>
                    </a:lnTo>
                    <a:lnTo>
                      <a:pt x="634" y="317"/>
                    </a:lnTo>
                    <a:lnTo>
                      <a:pt x="621" y="324"/>
                    </a:lnTo>
                    <a:lnTo>
                      <a:pt x="607" y="335"/>
                    </a:lnTo>
                    <a:lnTo>
                      <a:pt x="594" y="347"/>
                    </a:lnTo>
                    <a:lnTo>
                      <a:pt x="579" y="361"/>
                    </a:lnTo>
                    <a:lnTo>
                      <a:pt x="566" y="373"/>
                    </a:lnTo>
                    <a:lnTo>
                      <a:pt x="554" y="384"/>
                    </a:lnTo>
                    <a:lnTo>
                      <a:pt x="540" y="397"/>
                    </a:lnTo>
                    <a:lnTo>
                      <a:pt x="529" y="414"/>
                    </a:lnTo>
                    <a:lnTo>
                      <a:pt x="516" y="429"/>
                    </a:lnTo>
                    <a:lnTo>
                      <a:pt x="502" y="443"/>
                    </a:lnTo>
                    <a:lnTo>
                      <a:pt x="491" y="456"/>
                    </a:lnTo>
                    <a:lnTo>
                      <a:pt x="480" y="472"/>
                    </a:lnTo>
                    <a:lnTo>
                      <a:pt x="466" y="485"/>
                    </a:lnTo>
                    <a:lnTo>
                      <a:pt x="457" y="500"/>
                    </a:lnTo>
                    <a:lnTo>
                      <a:pt x="444" y="515"/>
                    </a:lnTo>
                    <a:lnTo>
                      <a:pt x="428" y="539"/>
                    </a:lnTo>
                    <a:lnTo>
                      <a:pt x="484" y="359"/>
                    </a:lnTo>
                    <a:lnTo>
                      <a:pt x="458" y="358"/>
                    </a:lnTo>
                    <a:lnTo>
                      <a:pt x="434" y="362"/>
                    </a:lnTo>
                    <a:lnTo>
                      <a:pt x="391" y="370"/>
                    </a:lnTo>
                    <a:lnTo>
                      <a:pt x="371" y="377"/>
                    </a:lnTo>
                    <a:lnTo>
                      <a:pt x="350" y="385"/>
                    </a:lnTo>
                    <a:lnTo>
                      <a:pt x="312" y="396"/>
                    </a:lnTo>
                    <a:lnTo>
                      <a:pt x="292" y="406"/>
                    </a:lnTo>
                    <a:lnTo>
                      <a:pt x="267" y="416"/>
                    </a:lnTo>
                    <a:lnTo>
                      <a:pt x="246" y="425"/>
                    </a:lnTo>
                    <a:lnTo>
                      <a:pt x="226" y="433"/>
                    </a:lnTo>
                    <a:lnTo>
                      <a:pt x="211" y="442"/>
                    </a:lnTo>
                    <a:lnTo>
                      <a:pt x="191" y="453"/>
                    </a:lnTo>
                    <a:lnTo>
                      <a:pt x="172" y="466"/>
                    </a:lnTo>
                    <a:lnTo>
                      <a:pt x="152" y="480"/>
                    </a:lnTo>
                    <a:lnTo>
                      <a:pt x="134" y="492"/>
                    </a:lnTo>
                    <a:lnTo>
                      <a:pt x="115" y="511"/>
                    </a:lnTo>
                    <a:lnTo>
                      <a:pt x="98" y="527"/>
                    </a:lnTo>
                    <a:lnTo>
                      <a:pt x="81" y="548"/>
                    </a:lnTo>
                    <a:lnTo>
                      <a:pt x="63" y="567"/>
                    </a:lnTo>
                    <a:lnTo>
                      <a:pt x="46" y="587"/>
                    </a:lnTo>
                    <a:lnTo>
                      <a:pt x="29" y="611"/>
                    </a:lnTo>
                    <a:lnTo>
                      <a:pt x="0" y="645"/>
                    </a:lnTo>
                  </a:path>
                </a:pathLst>
              </a:custGeom>
              <a:solidFill>
                <a:srgbClr val="FFFF66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37913" name="Picture 168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1973"/>
              <a:ext cx="288" cy="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14" name="Picture 169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3" y="2069"/>
              <a:ext cx="288" cy="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15" name="Picture 170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1" y="1829"/>
              <a:ext cx="288" cy="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16" name="Picture 17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5" y="2501"/>
              <a:ext cx="320" cy="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772400" cy="1143000"/>
          </a:xfrm>
        </p:spPr>
        <p:txBody>
          <a:bodyPr lIns="90488" tIns="44450" rIns="90488" bIns="4445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smtClean="0">
                <a:solidFill>
                  <a:schemeClr val="tx1"/>
                </a:solidFill>
              </a:rPr>
              <a:t>Differentiated Strategy</a:t>
            </a:r>
            <a:br>
              <a:rPr lang="en-US" sz="3200" b="1" smtClean="0">
                <a:solidFill>
                  <a:schemeClr val="tx1"/>
                </a:solidFill>
              </a:rPr>
            </a:br>
            <a:endParaRPr lang="en-US" b="1" smtClean="0">
              <a:solidFill>
                <a:schemeClr val="tx1"/>
              </a:solidFill>
            </a:endParaRPr>
          </a:p>
        </p:txBody>
      </p:sp>
      <p:sp>
        <p:nvSpPr>
          <p:cNvPr id="567299" name="Rectangle 3"/>
          <p:cNvSpPr>
            <a:spLocks noChangeArrowheads="1"/>
          </p:cNvSpPr>
          <p:nvPr/>
        </p:nvSpPr>
        <p:spPr bwMode="auto">
          <a:xfrm>
            <a:off x="754063" y="4586288"/>
            <a:ext cx="20415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Organization</a:t>
            </a:r>
          </a:p>
        </p:txBody>
      </p:sp>
      <p:sp>
        <p:nvSpPr>
          <p:cNvPr id="567300" name="Rectangle 4"/>
          <p:cNvSpPr>
            <a:spLocks noChangeArrowheads="1"/>
          </p:cNvSpPr>
          <p:nvPr/>
        </p:nvSpPr>
        <p:spPr bwMode="auto">
          <a:xfrm>
            <a:off x="3194050" y="1479550"/>
            <a:ext cx="24669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Marketing Mix 1</a:t>
            </a:r>
          </a:p>
        </p:txBody>
      </p:sp>
      <p:sp>
        <p:nvSpPr>
          <p:cNvPr id="567301" name="Rectangle 5"/>
          <p:cNvSpPr>
            <a:spLocks noChangeArrowheads="1"/>
          </p:cNvSpPr>
          <p:nvPr/>
        </p:nvSpPr>
        <p:spPr bwMode="auto">
          <a:xfrm>
            <a:off x="6657975" y="5491163"/>
            <a:ext cx="21812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Target Market</a:t>
            </a:r>
          </a:p>
        </p:txBody>
      </p:sp>
      <p:sp>
        <p:nvSpPr>
          <p:cNvPr id="567302" name="Rectangle 6"/>
          <p:cNvSpPr>
            <a:spLocks noChangeArrowheads="1"/>
          </p:cNvSpPr>
          <p:nvPr/>
        </p:nvSpPr>
        <p:spPr bwMode="auto">
          <a:xfrm>
            <a:off x="2805113" y="4159250"/>
            <a:ext cx="24669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Marketing Mix 2</a:t>
            </a:r>
          </a:p>
        </p:txBody>
      </p:sp>
      <p:grpSp>
        <p:nvGrpSpPr>
          <p:cNvPr id="38919" name="Group 7"/>
          <p:cNvGrpSpPr>
            <a:grpSpLocks/>
          </p:cNvGrpSpPr>
          <p:nvPr/>
        </p:nvGrpSpPr>
        <p:grpSpPr bwMode="auto">
          <a:xfrm>
            <a:off x="763588" y="1676400"/>
            <a:ext cx="7705725" cy="5257800"/>
            <a:chOff x="481" y="960"/>
            <a:chExt cx="4854" cy="3312"/>
          </a:xfrm>
        </p:grpSpPr>
        <p:sp>
          <p:nvSpPr>
            <p:cNvPr id="38920" name="Rectangle 8"/>
            <p:cNvSpPr>
              <a:spLocks noChangeArrowheads="1"/>
            </p:cNvSpPr>
            <p:nvPr/>
          </p:nvSpPr>
          <p:spPr bwMode="auto">
            <a:xfrm>
              <a:off x="534" y="3984"/>
              <a:ext cx="12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21" name="Rectangle 9"/>
            <p:cNvSpPr>
              <a:spLocks noChangeArrowheads="1"/>
            </p:cNvSpPr>
            <p:nvPr/>
          </p:nvSpPr>
          <p:spPr bwMode="auto">
            <a:xfrm>
              <a:off x="2070" y="3984"/>
              <a:ext cx="18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22" name="Rectangle 10"/>
            <p:cNvSpPr>
              <a:spLocks noChangeArrowheads="1"/>
            </p:cNvSpPr>
            <p:nvPr/>
          </p:nvSpPr>
          <p:spPr bwMode="auto">
            <a:xfrm>
              <a:off x="534" y="3984"/>
              <a:ext cx="12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23" name="Rectangle 11"/>
            <p:cNvSpPr>
              <a:spLocks noChangeArrowheads="1"/>
            </p:cNvSpPr>
            <p:nvPr/>
          </p:nvSpPr>
          <p:spPr bwMode="auto">
            <a:xfrm>
              <a:off x="2070" y="3984"/>
              <a:ext cx="18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24" name="Rectangle 12"/>
            <p:cNvSpPr>
              <a:spLocks noChangeArrowheads="1"/>
            </p:cNvSpPr>
            <p:nvPr/>
          </p:nvSpPr>
          <p:spPr bwMode="auto">
            <a:xfrm>
              <a:off x="534" y="3984"/>
              <a:ext cx="12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25" name="Rectangle 13"/>
            <p:cNvSpPr>
              <a:spLocks noChangeArrowheads="1"/>
            </p:cNvSpPr>
            <p:nvPr/>
          </p:nvSpPr>
          <p:spPr bwMode="auto">
            <a:xfrm>
              <a:off x="2070" y="3984"/>
              <a:ext cx="18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26" name="Rectangle 14"/>
            <p:cNvSpPr>
              <a:spLocks noChangeArrowheads="1"/>
            </p:cNvSpPr>
            <p:nvPr/>
          </p:nvSpPr>
          <p:spPr bwMode="auto">
            <a:xfrm>
              <a:off x="534" y="3984"/>
              <a:ext cx="12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27" name="Rectangle 15"/>
            <p:cNvSpPr>
              <a:spLocks noChangeArrowheads="1"/>
            </p:cNvSpPr>
            <p:nvPr/>
          </p:nvSpPr>
          <p:spPr bwMode="auto">
            <a:xfrm>
              <a:off x="534" y="3984"/>
              <a:ext cx="12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28" name="Rectangle 16"/>
            <p:cNvSpPr>
              <a:spLocks noChangeArrowheads="1"/>
            </p:cNvSpPr>
            <p:nvPr/>
          </p:nvSpPr>
          <p:spPr bwMode="auto">
            <a:xfrm>
              <a:off x="2070" y="3984"/>
              <a:ext cx="18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29" name="Rectangle 17"/>
            <p:cNvSpPr>
              <a:spLocks noChangeArrowheads="1"/>
            </p:cNvSpPr>
            <p:nvPr/>
          </p:nvSpPr>
          <p:spPr bwMode="auto">
            <a:xfrm>
              <a:off x="534" y="3984"/>
              <a:ext cx="12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30" name="Rectangle 18"/>
            <p:cNvSpPr>
              <a:spLocks noChangeArrowheads="1"/>
            </p:cNvSpPr>
            <p:nvPr/>
          </p:nvSpPr>
          <p:spPr bwMode="auto">
            <a:xfrm>
              <a:off x="2070" y="3984"/>
              <a:ext cx="18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67315" name="Freeform 19"/>
            <p:cNvSpPr>
              <a:spLocks/>
            </p:cNvSpPr>
            <p:nvPr/>
          </p:nvSpPr>
          <p:spPr bwMode="auto">
            <a:xfrm>
              <a:off x="2725" y="1144"/>
              <a:ext cx="573" cy="5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2" y="423"/>
                </a:cxn>
                <a:cxn ang="0">
                  <a:pos x="520" y="426"/>
                </a:cxn>
                <a:cxn ang="0">
                  <a:pos x="518" y="436"/>
                </a:cxn>
                <a:cxn ang="0">
                  <a:pos x="521" y="447"/>
                </a:cxn>
                <a:cxn ang="0">
                  <a:pos x="525" y="462"/>
                </a:cxn>
                <a:cxn ang="0">
                  <a:pos x="527" y="476"/>
                </a:cxn>
                <a:cxn ang="0">
                  <a:pos x="526" y="488"/>
                </a:cxn>
                <a:cxn ang="0">
                  <a:pos x="522" y="501"/>
                </a:cxn>
                <a:cxn ang="0">
                  <a:pos x="513" y="511"/>
                </a:cxn>
                <a:cxn ang="0">
                  <a:pos x="502" y="520"/>
                </a:cxn>
                <a:cxn ang="0">
                  <a:pos x="489" y="526"/>
                </a:cxn>
                <a:cxn ang="0">
                  <a:pos x="473" y="529"/>
                </a:cxn>
                <a:cxn ang="0">
                  <a:pos x="459" y="530"/>
                </a:cxn>
                <a:cxn ang="0">
                  <a:pos x="446" y="528"/>
                </a:cxn>
                <a:cxn ang="0">
                  <a:pos x="433" y="524"/>
                </a:cxn>
                <a:cxn ang="0">
                  <a:pos x="423" y="518"/>
                </a:cxn>
                <a:cxn ang="0">
                  <a:pos x="413" y="508"/>
                </a:cxn>
                <a:cxn ang="0">
                  <a:pos x="405" y="497"/>
                </a:cxn>
                <a:cxn ang="0">
                  <a:pos x="401" y="482"/>
                </a:cxn>
                <a:cxn ang="0">
                  <a:pos x="403" y="466"/>
                </a:cxn>
                <a:cxn ang="0">
                  <a:pos x="407" y="451"/>
                </a:cxn>
                <a:cxn ang="0">
                  <a:pos x="410" y="436"/>
                </a:cxn>
                <a:cxn ang="0">
                  <a:pos x="410" y="429"/>
                </a:cxn>
                <a:cxn ang="0">
                  <a:pos x="313" y="426"/>
                </a:cxn>
                <a:cxn ang="0">
                  <a:pos x="314" y="400"/>
                </a:cxn>
                <a:cxn ang="0">
                  <a:pos x="312" y="384"/>
                </a:cxn>
                <a:cxn ang="0">
                  <a:pos x="308" y="374"/>
                </a:cxn>
                <a:cxn ang="0">
                  <a:pos x="300" y="366"/>
                </a:cxn>
                <a:cxn ang="0">
                  <a:pos x="289" y="361"/>
                </a:cxn>
                <a:cxn ang="0">
                  <a:pos x="276" y="359"/>
                </a:cxn>
                <a:cxn ang="0">
                  <a:pos x="256" y="360"/>
                </a:cxn>
                <a:cxn ang="0">
                  <a:pos x="238" y="362"/>
                </a:cxn>
                <a:cxn ang="0">
                  <a:pos x="219" y="362"/>
                </a:cxn>
                <a:cxn ang="0">
                  <a:pos x="200" y="358"/>
                </a:cxn>
                <a:cxn ang="0">
                  <a:pos x="186" y="350"/>
                </a:cxn>
                <a:cxn ang="0">
                  <a:pos x="177" y="339"/>
                </a:cxn>
                <a:cxn ang="0">
                  <a:pos x="174" y="325"/>
                </a:cxn>
                <a:cxn ang="0">
                  <a:pos x="175" y="308"/>
                </a:cxn>
                <a:cxn ang="0">
                  <a:pos x="172" y="293"/>
                </a:cxn>
                <a:cxn ang="0">
                  <a:pos x="168" y="284"/>
                </a:cxn>
                <a:cxn ang="0">
                  <a:pos x="162" y="278"/>
                </a:cxn>
                <a:cxn ang="0">
                  <a:pos x="148" y="271"/>
                </a:cxn>
                <a:cxn ang="0">
                  <a:pos x="130" y="267"/>
                </a:cxn>
                <a:cxn ang="0">
                  <a:pos x="110" y="263"/>
                </a:cxn>
                <a:cxn ang="0">
                  <a:pos x="94" y="259"/>
                </a:cxn>
                <a:cxn ang="0">
                  <a:pos x="81" y="252"/>
                </a:cxn>
                <a:cxn ang="0">
                  <a:pos x="70" y="242"/>
                </a:cxn>
                <a:cxn ang="0">
                  <a:pos x="63" y="229"/>
                </a:cxn>
                <a:cxn ang="0">
                  <a:pos x="62" y="216"/>
                </a:cxn>
                <a:cxn ang="0">
                  <a:pos x="66" y="201"/>
                </a:cxn>
                <a:cxn ang="0">
                  <a:pos x="69" y="184"/>
                </a:cxn>
                <a:cxn ang="0">
                  <a:pos x="72" y="168"/>
                </a:cxn>
                <a:cxn ang="0">
                  <a:pos x="69" y="152"/>
                </a:cxn>
                <a:cxn ang="0">
                  <a:pos x="63" y="137"/>
                </a:cxn>
                <a:cxn ang="0">
                  <a:pos x="56" y="128"/>
                </a:cxn>
                <a:cxn ang="0">
                  <a:pos x="47" y="120"/>
                </a:cxn>
                <a:cxn ang="0">
                  <a:pos x="36" y="114"/>
                </a:cxn>
                <a:cxn ang="0">
                  <a:pos x="23" y="111"/>
                </a:cxn>
                <a:cxn ang="0">
                  <a:pos x="7" y="110"/>
                </a:cxn>
              </a:cxnLst>
              <a:rect l="0" t="0" r="r" b="b"/>
              <a:pathLst>
                <a:path w="573" h="531">
                  <a:moveTo>
                    <a:pt x="0" y="110"/>
                  </a:moveTo>
                  <a:lnTo>
                    <a:pt x="0" y="0"/>
                  </a:lnTo>
                  <a:lnTo>
                    <a:pt x="571" y="0"/>
                  </a:lnTo>
                  <a:lnTo>
                    <a:pt x="572" y="423"/>
                  </a:lnTo>
                  <a:lnTo>
                    <a:pt x="522" y="423"/>
                  </a:lnTo>
                  <a:lnTo>
                    <a:pt x="520" y="426"/>
                  </a:lnTo>
                  <a:lnTo>
                    <a:pt x="518" y="431"/>
                  </a:lnTo>
                  <a:lnTo>
                    <a:pt x="518" y="436"/>
                  </a:lnTo>
                  <a:lnTo>
                    <a:pt x="519" y="441"/>
                  </a:lnTo>
                  <a:lnTo>
                    <a:pt x="521" y="447"/>
                  </a:lnTo>
                  <a:lnTo>
                    <a:pt x="523" y="456"/>
                  </a:lnTo>
                  <a:lnTo>
                    <a:pt x="525" y="462"/>
                  </a:lnTo>
                  <a:lnTo>
                    <a:pt x="526" y="469"/>
                  </a:lnTo>
                  <a:lnTo>
                    <a:pt x="527" y="476"/>
                  </a:lnTo>
                  <a:lnTo>
                    <a:pt x="527" y="482"/>
                  </a:lnTo>
                  <a:lnTo>
                    <a:pt x="526" y="488"/>
                  </a:lnTo>
                  <a:lnTo>
                    <a:pt x="525" y="495"/>
                  </a:lnTo>
                  <a:lnTo>
                    <a:pt x="522" y="501"/>
                  </a:lnTo>
                  <a:lnTo>
                    <a:pt x="518" y="506"/>
                  </a:lnTo>
                  <a:lnTo>
                    <a:pt x="513" y="511"/>
                  </a:lnTo>
                  <a:lnTo>
                    <a:pt x="508" y="516"/>
                  </a:lnTo>
                  <a:lnTo>
                    <a:pt x="502" y="520"/>
                  </a:lnTo>
                  <a:lnTo>
                    <a:pt x="497" y="523"/>
                  </a:lnTo>
                  <a:lnTo>
                    <a:pt x="489" y="526"/>
                  </a:lnTo>
                  <a:lnTo>
                    <a:pt x="481" y="528"/>
                  </a:lnTo>
                  <a:lnTo>
                    <a:pt x="473" y="529"/>
                  </a:lnTo>
                  <a:lnTo>
                    <a:pt x="466" y="530"/>
                  </a:lnTo>
                  <a:lnTo>
                    <a:pt x="459" y="530"/>
                  </a:lnTo>
                  <a:lnTo>
                    <a:pt x="452" y="529"/>
                  </a:lnTo>
                  <a:lnTo>
                    <a:pt x="446" y="528"/>
                  </a:lnTo>
                  <a:lnTo>
                    <a:pt x="440" y="526"/>
                  </a:lnTo>
                  <a:lnTo>
                    <a:pt x="433" y="524"/>
                  </a:lnTo>
                  <a:lnTo>
                    <a:pt x="429" y="521"/>
                  </a:lnTo>
                  <a:lnTo>
                    <a:pt x="423" y="518"/>
                  </a:lnTo>
                  <a:lnTo>
                    <a:pt x="418" y="513"/>
                  </a:lnTo>
                  <a:lnTo>
                    <a:pt x="413" y="508"/>
                  </a:lnTo>
                  <a:lnTo>
                    <a:pt x="409" y="503"/>
                  </a:lnTo>
                  <a:lnTo>
                    <a:pt x="405" y="497"/>
                  </a:lnTo>
                  <a:lnTo>
                    <a:pt x="403" y="490"/>
                  </a:lnTo>
                  <a:lnTo>
                    <a:pt x="401" y="482"/>
                  </a:lnTo>
                  <a:lnTo>
                    <a:pt x="401" y="474"/>
                  </a:lnTo>
                  <a:lnTo>
                    <a:pt x="403" y="466"/>
                  </a:lnTo>
                  <a:lnTo>
                    <a:pt x="405" y="459"/>
                  </a:lnTo>
                  <a:lnTo>
                    <a:pt x="407" y="451"/>
                  </a:lnTo>
                  <a:lnTo>
                    <a:pt x="409" y="443"/>
                  </a:lnTo>
                  <a:lnTo>
                    <a:pt x="410" y="436"/>
                  </a:lnTo>
                  <a:lnTo>
                    <a:pt x="410" y="432"/>
                  </a:lnTo>
                  <a:lnTo>
                    <a:pt x="410" y="429"/>
                  </a:lnTo>
                  <a:lnTo>
                    <a:pt x="408" y="426"/>
                  </a:lnTo>
                  <a:lnTo>
                    <a:pt x="313" y="426"/>
                  </a:lnTo>
                  <a:lnTo>
                    <a:pt x="315" y="410"/>
                  </a:lnTo>
                  <a:lnTo>
                    <a:pt x="314" y="400"/>
                  </a:lnTo>
                  <a:lnTo>
                    <a:pt x="313" y="392"/>
                  </a:lnTo>
                  <a:lnTo>
                    <a:pt x="312" y="384"/>
                  </a:lnTo>
                  <a:lnTo>
                    <a:pt x="310" y="379"/>
                  </a:lnTo>
                  <a:lnTo>
                    <a:pt x="308" y="374"/>
                  </a:lnTo>
                  <a:lnTo>
                    <a:pt x="305" y="370"/>
                  </a:lnTo>
                  <a:lnTo>
                    <a:pt x="300" y="366"/>
                  </a:lnTo>
                  <a:lnTo>
                    <a:pt x="295" y="363"/>
                  </a:lnTo>
                  <a:lnTo>
                    <a:pt x="289" y="361"/>
                  </a:lnTo>
                  <a:lnTo>
                    <a:pt x="284" y="360"/>
                  </a:lnTo>
                  <a:lnTo>
                    <a:pt x="276" y="359"/>
                  </a:lnTo>
                  <a:lnTo>
                    <a:pt x="266" y="359"/>
                  </a:lnTo>
                  <a:lnTo>
                    <a:pt x="256" y="360"/>
                  </a:lnTo>
                  <a:lnTo>
                    <a:pt x="246" y="361"/>
                  </a:lnTo>
                  <a:lnTo>
                    <a:pt x="238" y="362"/>
                  </a:lnTo>
                  <a:lnTo>
                    <a:pt x="228" y="362"/>
                  </a:lnTo>
                  <a:lnTo>
                    <a:pt x="219" y="362"/>
                  </a:lnTo>
                  <a:lnTo>
                    <a:pt x="212" y="361"/>
                  </a:lnTo>
                  <a:lnTo>
                    <a:pt x="200" y="358"/>
                  </a:lnTo>
                  <a:lnTo>
                    <a:pt x="193" y="355"/>
                  </a:lnTo>
                  <a:lnTo>
                    <a:pt x="186" y="350"/>
                  </a:lnTo>
                  <a:lnTo>
                    <a:pt x="182" y="345"/>
                  </a:lnTo>
                  <a:lnTo>
                    <a:pt x="177" y="339"/>
                  </a:lnTo>
                  <a:lnTo>
                    <a:pt x="175" y="332"/>
                  </a:lnTo>
                  <a:lnTo>
                    <a:pt x="174" y="325"/>
                  </a:lnTo>
                  <a:lnTo>
                    <a:pt x="174" y="315"/>
                  </a:lnTo>
                  <a:lnTo>
                    <a:pt x="175" y="308"/>
                  </a:lnTo>
                  <a:lnTo>
                    <a:pt x="174" y="301"/>
                  </a:lnTo>
                  <a:lnTo>
                    <a:pt x="172" y="293"/>
                  </a:lnTo>
                  <a:lnTo>
                    <a:pt x="170" y="288"/>
                  </a:lnTo>
                  <a:lnTo>
                    <a:pt x="168" y="284"/>
                  </a:lnTo>
                  <a:lnTo>
                    <a:pt x="165" y="281"/>
                  </a:lnTo>
                  <a:lnTo>
                    <a:pt x="162" y="278"/>
                  </a:lnTo>
                  <a:lnTo>
                    <a:pt x="156" y="275"/>
                  </a:lnTo>
                  <a:lnTo>
                    <a:pt x="148" y="271"/>
                  </a:lnTo>
                  <a:lnTo>
                    <a:pt x="140" y="269"/>
                  </a:lnTo>
                  <a:lnTo>
                    <a:pt x="130" y="267"/>
                  </a:lnTo>
                  <a:lnTo>
                    <a:pt x="120" y="265"/>
                  </a:lnTo>
                  <a:lnTo>
                    <a:pt x="110" y="263"/>
                  </a:lnTo>
                  <a:lnTo>
                    <a:pt x="102" y="261"/>
                  </a:lnTo>
                  <a:lnTo>
                    <a:pt x="94" y="259"/>
                  </a:lnTo>
                  <a:lnTo>
                    <a:pt x="86" y="256"/>
                  </a:lnTo>
                  <a:lnTo>
                    <a:pt x="81" y="252"/>
                  </a:lnTo>
                  <a:lnTo>
                    <a:pt x="74" y="247"/>
                  </a:lnTo>
                  <a:lnTo>
                    <a:pt x="70" y="242"/>
                  </a:lnTo>
                  <a:lnTo>
                    <a:pt x="66" y="236"/>
                  </a:lnTo>
                  <a:lnTo>
                    <a:pt x="63" y="229"/>
                  </a:lnTo>
                  <a:lnTo>
                    <a:pt x="62" y="223"/>
                  </a:lnTo>
                  <a:lnTo>
                    <a:pt x="62" y="216"/>
                  </a:lnTo>
                  <a:lnTo>
                    <a:pt x="63" y="210"/>
                  </a:lnTo>
                  <a:lnTo>
                    <a:pt x="66" y="201"/>
                  </a:lnTo>
                  <a:lnTo>
                    <a:pt x="69" y="192"/>
                  </a:lnTo>
                  <a:lnTo>
                    <a:pt x="69" y="184"/>
                  </a:lnTo>
                  <a:lnTo>
                    <a:pt x="72" y="176"/>
                  </a:lnTo>
                  <a:lnTo>
                    <a:pt x="72" y="168"/>
                  </a:lnTo>
                  <a:lnTo>
                    <a:pt x="72" y="159"/>
                  </a:lnTo>
                  <a:lnTo>
                    <a:pt x="69" y="152"/>
                  </a:lnTo>
                  <a:lnTo>
                    <a:pt x="66" y="144"/>
                  </a:lnTo>
                  <a:lnTo>
                    <a:pt x="63" y="137"/>
                  </a:lnTo>
                  <a:lnTo>
                    <a:pt x="58" y="131"/>
                  </a:lnTo>
                  <a:lnTo>
                    <a:pt x="56" y="128"/>
                  </a:lnTo>
                  <a:lnTo>
                    <a:pt x="51" y="124"/>
                  </a:lnTo>
                  <a:lnTo>
                    <a:pt x="47" y="120"/>
                  </a:lnTo>
                  <a:lnTo>
                    <a:pt x="42" y="117"/>
                  </a:lnTo>
                  <a:lnTo>
                    <a:pt x="36" y="114"/>
                  </a:lnTo>
                  <a:lnTo>
                    <a:pt x="30" y="113"/>
                  </a:lnTo>
                  <a:lnTo>
                    <a:pt x="23" y="111"/>
                  </a:lnTo>
                  <a:lnTo>
                    <a:pt x="14" y="110"/>
                  </a:lnTo>
                  <a:lnTo>
                    <a:pt x="7" y="110"/>
                  </a:lnTo>
                  <a:lnTo>
                    <a:pt x="0" y="110"/>
                  </a:lnTo>
                </a:path>
              </a:pathLst>
            </a:custGeom>
            <a:gradFill rotWithShape="0">
              <a:gsLst>
                <a:gs pos="0">
                  <a:srgbClr val="A2C1FE">
                    <a:gamma/>
                    <a:tint val="0"/>
                    <a:invGamma/>
                  </a:srgbClr>
                </a:gs>
                <a:gs pos="100000">
                  <a:srgbClr val="A2C1FE"/>
                </a:gs>
              </a:gsLst>
              <a:path path="rect">
                <a:fillToRect l="50000" t="50000" r="50000" b="50000"/>
              </a:path>
            </a:gra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rgbClr val="6600CC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7316" name="Freeform 20"/>
            <p:cNvSpPr>
              <a:spLocks/>
            </p:cNvSpPr>
            <p:nvPr/>
          </p:nvSpPr>
          <p:spPr bwMode="auto">
            <a:xfrm>
              <a:off x="2151" y="1486"/>
              <a:ext cx="573" cy="531"/>
            </a:xfrm>
            <a:custGeom>
              <a:avLst/>
              <a:gdLst/>
              <a:ahLst/>
              <a:cxnLst>
                <a:cxn ang="0">
                  <a:pos x="572" y="530"/>
                </a:cxn>
                <a:cxn ang="0">
                  <a:pos x="0" y="106"/>
                </a:cxn>
                <a:cxn ang="0">
                  <a:pos x="51" y="102"/>
                </a:cxn>
                <a:cxn ang="0">
                  <a:pos x="53" y="93"/>
                </a:cxn>
                <a:cxn ang="0">
                  <a:pos x="50" y="81"/>
                </a:cxn>
                <a:cxn ang="0">
                  <a:pos x="46" y="67"/>
                </a:cxn>
                <a:cxn ang="0">
                  <a:pos x="44" y="53"/>
                </a:cxn>
                <a:cxn ang="0">
                  <a:pos x="44" y="41"/>
                </a:cxn>
                <a:cxn ang="0">
                  <a:pos x="49" y="28"/>
                </a:cxn>
                <a:cxn ang="0">
                  <a:pos x="58" y="17"/>
                </a:cxn>
                <a:cxn ang="0">
                  <a:pos x="69" y="9"/>
                </a:cxn>
                <a:cxn ang="0">
                  <a:pos x="82" y="3"/>
                </a:cxn>
                <a:cxn ang="0">
                  <a:pos x="98" y="0"/>
                </a:cxn>
                <a:cxn ang="0">
                  <a:pos x="112" y="0"/>
                </a:cxn>
                <a:cxn ang="0">
                  <a:pos x="124" y="1"/>
                </a:cxn>
                <a:cxn ang="0">
                  <a:pos x="137" y="5"/>
                </a:cxn>
                <a:cxn ang="0">
                  <a:pos x="148" y="11"/>
                </a:cxn>
                <a:cxn ang="0">
                  <a:pos x="158" y="21"/>
                </a:cxn>
                <a:cxn ang="0">
                  <a:pos x="166" y="32"/>
                </a:cxn>
                <a:cxn ang="0">
                  <a:pos x="170" y="47"/>
                </a:cxn>
                <a:cxn ang="0">
                  <a:pos x="168" y="62"/>
                </a:cxn>
                <a:cxn ang="0">
                  <a:pos x="164" y="78"/>
                </a:cxn>
                <a:cxn ang="0">
                  <a:pos x="160" y="92"/>
                </a:cxn>
                <a:cxn ang="0">
                  <a:pos x="161" y="99"/>
                </a:cxn>
                <a:cxn ang="0">
                  <a:pos x="257" y="103"/>
                </a:cxn>
                <a:cxn ang="0">
                  <a:pos x="255" y="131"/>
                </a:cxn>
                <a:cxn ang="0">
                  <a:pos x="256" y="148"/>
                </a:cxn>
                <a:cxn ang="0">
                  <a:pos x="259" y="165"/>
                </a:cxn>
                <a:cxn ang="0">
                  <a:pos x="265" y="175"/>
                </a:cxn>
                <a:cxn ang="0">
                  <a:pos x="275" y="183"/>
                </a:cxn>
                <a:cxn ang="0">
                  <a:pos x="288" y="186"/>
                </a:cxn>
                <a:cxn ang="0">
                  <a:pos x="303" y="187"/>
                </a:cxn>
                <a:cxn ang="0">
                  <a:pos x="317" y="185"/>
                </a:cxn>
                <a:cxn ang="0">
                  <a:pos x="335" y="183"/>
                </a:cxn>
                <a:cxn ang="0">
                  <a:pos x="354" y="184"/>
                </a:cxn>
                <a:cxn ang="0">
                  <a:pos x="371" y="189"/>
                </a:cxn>
                <a:cxn ang="0">
                  <a:pos x="384" y="196"/>
                </a:cxn>
                <a:cxn ang="0">
                  <a:pos x="393" y="207"/>
                </a:cxn>
                <a:cxn ang="0">
                  <a:pos x="396" y="221"/>
                </a:cxn>
                <a:cxn ang="0">
                  <a:pos x="395" y="236"/>
                </a:cxn>
                <a:cxn ang="0">
                  <a:pos x="396" y="250"/>
                </a:cxn>
                <a:cxn ang="0">
                  <a:pos x="402" y="262"/>
                </a:cxn>
                <a:cxn ang="0">
                  <a:pos x="412" y="271"/>
                </a:cxn>
                <a:cxn ang="0">
                  <a:pos x="428" y="276"/>
                </a:cxn>
                <a:cxn ang="0">
                  <a:pos x="443" y="279"/>
                </a:cxn>
                <a:cxn ang="0">
                  <a:pos x="462" y="283"/>
                </a:cxn>
                <a:cxn ang="0">
                  <a:pos x="477" y="288"/>
                </a:cxn>
                <a:cxn ang="0">
                  <a:pos x="489" y="294"/>
                </a:cxn>
                <a:cxn ang="0">
                  <a:pos x="500" y="304"/>
                </a:cxn>
                <a:cxn ang="0">
                  <a:pos x="506" y="316"/>
                </a:cxn>
                <a:cxn ang="0">
                  <a:pos x="507" y="332"/>
                </a:cxn>
                <a:cxn ang="0">
                  <a:pos x="504" y="349"/>
                </a:cxn>
                <a:cxn ang="0">
                  <a:pos x="499" y="368"/>
                </a:cxn>
                <a:cxn ang="0">
                  <a:pos x="498" y="381"/>
                </a:cxn>
                <a:cxn ang="0">
                  <a:pos x="501" y="398"/>
                </a:cxn>
                <a:cxn ang="0">
                  <a:pos x="508" y="409"/>
                </a:cxn>
                <a:cxn ang="0">
                  <a:pos x="518" y="421"/>
                </a:cxn>
                <a:cxn ang="0">
                  <a:pos x="532" y="431"/>
                </a:cxn>
                <a:cxn ang="0">
                  <a:pos x="546" y="435"/>
                </a:cxn>
                <a:cxn ang="0">
                  <a:pos x="563" y="437"/>
                </a:cxn>
              </a:cxnLst>
              <a:rect l="0" t="0" r="r" b="b"/>
              <a:pathLst>
                <a:path w="573" h="531">
                  <a:moveTo>
                    <a:pt x="572" y="436"/>
                  </a:moveTo>
                  <a:lnTo>
                    <a:pt x="572" y="530"/>
                  </a:lnTo>
                  <a:lnTo>
                    <a:pt x="0" y="530"/>
                  </a:lnTo>
                  <a:lnTo>
                    <a:pt x="0" y="106"/>
                  </a:lnTo>
                  <a:lnTo>
                    <a:pt x="49" y="106"/>
                  </a:lnTo>
                  <a:lnTo>
                    <a:pt x="51" y="102"/>
                  </a:lnTo>
                  <a:lnTo>
                    <a:pt x="53" y="97"/>
                  </a:lnTo>
                  <a:lnTo>
                    <a:pt x="53" y="93"/>
                  </a:lnTo>
                  <a:lnTo>
                    <a:pt x="52" y="88"/>
                  </a:lnTo>
                  <a:lnTo>
                    <a:pt x="50" y="81"/>
                  </a:lnTo>
                  <a:lnTo>
                    <a:pt x="48" y="73"/>
                  </a:lnTo>
                  <a:lnTo>
                    <a:pt x="46" y="67"/>
                  </a:lnTo>
                  <a:lnTo>
                    <a:pt x="44" y="60"/>
                  </a:lnTo>
                  <a:lnTo>
                    <a:pt x="44" y="53"/>
                  </a:lnTo>
                  <a:lnTo>
                    <a:pt x="44" y="46"/>
                  </a:lnTo>
                  <a:lnTo>
                    <a:pt x="44" y="41"/>
                  </a:lnTo>
                  <a:lnTo>
                    <a:pt x="46" y="34"/>
                  </a:lnTo>
                  <a:lnTo>
                    <a:pt x="49" y="28"/>
                  </a:lnTo>
                  <a:lnTo>
                    <a:pt x="53" y="23"/>
                  </a:lnTo>
                  <a:lnTo>
                    <a:pt x="58" y="17"/>
                  </a:lnTo>
                  <a:lnTo>
                    <a:pt x="63" y="13"/>
                  </a:lnTo>
                  <a:lnTo>
                    <a:pt x="69" y="9"/>
                  </a:lnTo>
                  <a:lnTo>
                    <a:pt x="74" y="6"/>
                  </a:lnTo>
                  <a:lnTo>
                    <a:pt x="82" y="3"/>
                  </a:lnTo>
                  <a:lnTo>
                    <a:pt x="89" y="1"/>
                  </a:lnTo>
                  <a:lnTo>
                    <a:pt x="98" y="0"/>
                  </a:lnTo>
                  <a:lnTo>
                    <a:pt x="105" y="0"/>
                  </a:lnTo>
                  <a:lnTo>
                    <a:pt x="112" y="0"/>
                  </a:lnTo>
                  <a:lnTo>
                    <a:pt x="119" y="0"/>
                  </a:lnTo>
                  <a:lnTo>
                    <a:pt x="124" y="1"/>
                  </a:lnTo>
                  <a:lnTo>
                    <a:pt x="131" y="3"/>
                  </a:lnTo>
                  <a:lnTo>
                    <a:pt x="137" y="5"/>
                  </a:lnTo>
                  <a:lnTo>
                    <a:pt x="142" y="7"/>
                  </a:lnTo>
                  <a:lnTo>
                    <a:pt x="148" y="11"/>
                  </a:lnTo>
                  <a:lnTo>
                    <a:pt x="153" y="16"/>
                  </a:lnTo>
                  <a:lnTo>
                    <a:pt x="158" y="21"/>
                  </a:lnTo>
                  <a:lnTo>
                    <a:pt x="162" y="26"/>
                  </a:lnTo>
                  <a:lnTo>
                    <a:pt x="166" y="32"/>
                  </a:lnTo>
                  <a:lnTo>
                    <a:pt x="168" y="39"/>
                  </a:lnTo>
                  <a:lnTo>
                    <a:pt x="170" y="47"/>
                  </a:lnTo>
                  <a:lnTo>
                    <a:pt x="170" y="55"/>
                  </a:lnTo>
                  <a:lnTo>
                    <a:pt x="168" y="62"/>
                  </a:lnTo>
                  <a:lnTo>
                    <a:pt x="166" y="70"/>
                  </a:lnTo>
                  <a:lnTo>
                    <a:pt x="164" y="78"/>
                  </a:lnTo>
                  <a:lnTo>
                    <a:pt x="162" y="86"/>
                  </a:lnTo>
                  <a:lnTo>
                    <a:pt x="160" y="92"/>
                  </a:lnTo>
                  <a:lnTo>
                    <a:pt x="160" y="96"/>
                  </a:lnTo>
                  <a:lnTo>
                    <a:pt x="161" y="99"/>
                  </a:lnTo>
                  <a:lnTo>
                    <a:pt x="163" y="103"/>
                  </a:lnTo>
                  <a:lnTo>
                    <a:pt x="257" y="103"/>
                  </a:lnTo>
                  <a:lnTo>
                    <a:pt x="255" y="121"/>
                  </a:lnTo>
                  <a:lnTo>
                    <a:pt x="255" y="131"/>
                  </a:lnTo>
                  <a:lnTo>
                    <a:pt x="255" y="140"/>
                  </a:lnTo>
                  <a:lnTo>
                    <a:pt x="256" y="148"/>
                  </a:lnTo>
                  <a:lnTo>
                    <a:pt x="257" y="156"/>
                  </a:lnTo>
                  <a:lnTo>
                    <a:pt x="259" y="165"/>
                  </a:lnTo>
                  <a:lnTo>
                    <a:pt x="261" y="170"/>
                  </a:lnTo>
                  <a:lnTo>
                    <a:pt x="265" y="175"/>
                  </a:lnTo>
                  <a:lnTo>
                    <a:pt x="269" y="179"/>
                  </a:lnTo>
                  <a:lnTo>
                    <a:pt x="275" y="183"/>
                  </a:lnTo>
                  <a:lnTo>
                    <a:pt x="282" y="185"/>
                  </a:lnTo>
                  <a:lnTo>
                    <a:pt x="288" y="186"/>
                  </a:lnTo>
                  <a:lnTo>
                    <a:pt x="295" y="187"/>
                  </a:lnTo>
                  <a:lnTo>
                    <a:pt x="303" y="187"/>
                  </a:lnTo>
                  <a:lnTo>
                    <a:pt x="312" y="186"/>
                  </a:lnTo>
                  <a:lnTo>
                    <a:pt x="317" y="185"/>
                  </a:lnTo>
                  <a:lnTo>
                    <a:pt x="326" y="184"/>
                  </a:lnTo>
                  <a:lnTo>
                    <a:pt x="335" y="183"/>
                  </a:lnTo>
                  <a:lnTo>
                    <a:pt x="345" y="183"/>
                  </a:lnTo>
                  <a:lnTo>
                    <a:pt x="354" y="184"/>
                  </a:lnTo>
                  <a:lnTo>
                    <a:pt x="362" y="186"/>
                  </a:lnTo>
                  <a:lnTo>
                    <a:pt x="371" y="189"/>
                  </a:lnTo>
                  <a:lnTo>
                    <a:pt x="378" y="191"/>
                  </a:lnTo>
                  <a:lnTo>
                    <a:pt x="384" y="196"/>
                  </a:lnTo>
                  <a:lnTo>
                    <a:pt x="389" y="201"/>
                  </a:lnTo>
                  <a:lnTo>
                    <a:pt x="393" y="207"/>
                  </a:lnTo>
                  <a:lnTo>
                    <a:pt x="395" y="214"/>
                  </a:lnTo>
                  <a:lnTo>
                    <a:pt x="396" y="221"/>
                  </a:lnTo>
                  <a:lnTo>
                    <a:pt x="395" y="228"/>
                  </a:lnTo>
                  <a:lnTo>
                    <a:pt x="395" y="236"/>
                  </a:lnTo>
                  <a:lnTo>
                    <a:pt x="395" y="243"/>
                  </a:lnTo>
                  <a:lnTo>
                    <a:pt x="396" y="250"/>
                  </a:lnTo>
                  <a:lnTo>
                    <a:pt x="399" y="256"/>
                  </a:lnTo>
                  <a:lnTo>
                    <a:pt x="402" y="262"/>
                  </a:lnTo>
                  <a:lnTo>
                    <a:pt x="406" y="266"/>
                  </a:lnTo>
                  <a:lnTo>
                    <a:pt x="412" y="271"/>
                  </a:lnTo>
                  <a:lnTo>
                    <a:pt x="420" y="274"/>
                  </a:lnTo>
                  <a:lnTo>
                    <a:pt x="428" y="276"/>
                  </a:lnTo>
                  <a:lnTo>
                    <a:pt x="435" y="278"/>
                  </a:lnTo>
                  <a:lnTo>
                    <a:pt x="443" y="279"/>
                  </a:lnTo>
                  <a:lnTo>
                    <a:pt x="453" y="282"/>
                  </a:lnTo>
                  <a:lnTo>
                    <a:pt x="462" y="283"/>
                  </a:lnTo>
                  <a:lnTo>
                    <a:pt x="470" y="285"/>
                  </a:lnTo>
                  <a:lnTo>
                    <a:pt x="477" y="288"/>
                  </a:lnTo>
                  <a:lnTo>
                    <a:pt x="484" y="290"/>
                  </a:lnTo>
                  <a:lnTo>
                    <a:pt x="489" y="294"/>
                  </a:lnTo>
                  <a:lnTo>
                    <a:pt x="494" y="298"/>
                  </a:lnTo>
                  <a:lnTo>
                    <a:pt x="500" y="304"/>
                  </a:lnTo>
                  <a:lnTo>
                    <a:pt x="504" y="310"/>
                  </a:lnTo>
                  <a:lnTo>
                    <a:pt x="506" y="316"/>
                  </a:lnTo>
                  <a:lnTo>
                    <a:pt x="508" y="325"/>
                  </a:lnTo>
                  <a:lnTo>
                    <a:pt x="507" y="332"/>
                  </a:lnTo>
                  <a:lnTo>
                    <a:pt x="505" y="340"/>
                  </a:lnTo>
                  <a:lnTo>
                    <a:pt x="504" y="349"/>
                  </a:lnTo>
                  <a:lnTo>
                    <a:pt x="501" y="359"/>
                  </a:lnTo>
                  <a:lnTo>
                    <a:pt x="499" y="368"/>
                  </a:lnTo>
                  <a:lnTo>
                    <a:pt x="498" y="375"/>
                  </a:lnTo>
                  <a:lnTo>
                    <a:pt x="498" y="381"/>
                  </a:lnTo>
                  <a:lnTo>
                    <a:pt x="499" y="390"/>
                  </a:lnTo>
                  <a:lnTo>
                    <a:pt x="501" y="398"/>
                  </a:lnTo>
                  <a:lnTo>
                    <a:pt x="504" y="403"/>
                  </a:lnTo>
                  <a:lnTo>
                    <a:pt x="508" y="409"/>
                  </a:lnTo>
                  <a:lnTo>
                    <a:pt x="512" y="415"/>
                  </a:lnTo>
                  <a:lnTo>
                    <a:pt x="518" y="421"/>
                  </a:lnTo>
                  <a:lnTo>
                    <a:pt x="524" y="427"/>
                  </a:lnTo>
                  <a:lnTo>
                    <a:pt x="532" y="431"/>
                  </a:lnTo>
                  <a:lnTo>
                    <a:pt x="539" y="433"/>
                  </a:lnTo>
                  <a:lnTo>
                    <a:pt x="546" y="435"/>
                  </a:lnTo>
                  <a:lnTo>
                    <a:pt x="553" y="436"/>
                  </a:lnTo>
                  <a:lnTo>
                    <a:pt x="563" y="437"/>
                  </a:lnTo>
                  <a:lnTo>
                    <a:pt x="572" y="436"/>
                  </a:lnTo>
                </a:path>
              </a:pathLst>
            </a:custGeom>
            <a:gradFill rotWithShape="0">
              <a:gsLst>
                <a:gs pos="0">
                  <a:srgbClr val="00FFFF">
                    <a:gamma/>
                    <a:tint val="0"/>
                    <a:invGamma/>
                  </a:srgbClr>
                </a:gs>
                <a:gs pos="100000">
                  <a:srgbClr val="00FFFF"/>
                </a:gs>
              </a:gsLst>
              <a:path path="rect">
                <a:fillToRect l="50000" t="50000" r="50000" b="50000"/>
              </a:path>
            </a:gra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rgbClr val="6600CC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7317" name="Freeform 21"/>
            <p:cNvSpPr>
              <a:spLocks/>
            </p:cNvSpPr>
            <p:nvPr/>
          </p:nvSpPr>
          <p:spPr bwMode="auto">
            <a:xfrm>
              <a:off x="2723" y="1566"/>
              <a:ext cx="575" cy="445"/>
            </a:xfrm>
            <a:custGeom>
              <a:avLst/>
              <a:gdLst/>
              <a:ahLst/>
              <a:cxnLst>
                <a:cxn ang="0">
                  <a:pos x="0" y="444"/>
                </a:cxn>
                <a:cxn ang="0">
                  <a:pos x="573" y="0"/>
                </a:cxn>
                <a:cxn ang="0">
                  <a:pos x="520" y="8"/>
                </a:cxn>
                <a:cxn ang="0">
                  <a:pos x="521" y="23"/>
                </a:cxn>
                <a:cxn ang="0">
                  <a:pos x="527" y="43"/>
                </a:cxn>
                <a:cxn ang="0">
                  <a:pos x="528" y="59"/>
                </a:cxn>
                <a:cxn ang="0">
                  <a:pos x="525" y="75"/>
                </a:cxn>
                <a:cxn ang="0">
                  <a:pos x="513" y="89"/>
                </a:cxn>
                <a:cxn ang="0">
                  <a:pos x="498" y="100"/>
                </a:cxn>
                <a:cxn ang="0">
                  <a:pos x="480" y="105"/>
                </a:cxn>
                <a:cxn ang="0">
                  <a:pos x="454" y="104"/>
                </a:cxn>
                <a:cxn ang="0">
                  <a:pos x="438" y="101"/>
                </a:cxn>
                <a:cxn ang="0">
                  <a:pos x="421" y="90"/>
                </a:cxn>
                <a:cxn ang="0">
                  <a:pos x="409" y="76"/>
                </a:cxn>
                <a:cxn ang="0">
                  <a:pos x="404" y="61"/>
                </a:cxn>
                <a:cxn ang="0">
                  <a:pos x="405" y="45"/>
                </a:cxn>
                <a:cxn ang="0">
                  <a:pos x="409" y="31"/>
                </a:cxn>
                <a:cxn ang="0">
                  <a:pos x="413" y="16"/>
                </a:cxn>
                <a:cxn ang="0">
                  <a:pos x="411" y="2"/>
                </a:cxn>
                <a:cxn ang="0">
                  <a:pos x="316" y="17"/>
                </a:cxn>
                <a:cxn ang="0">
                  <a:pos x="315" y="37"/>
                </a:cxn>
                <a:cxn ang="0">
                  <a:pos x="314" y="53"/>
                </a:cxn>
                <a:cxn ang="0">
                  <a:pos x="309" y="68"/>
                </a:cxn>
                <a:cxn ang="0">
                  <a:pos x="301" y="77"/>
                </a:cxn>
                <a:cxn ang="0">
                  <a:pos x="289" y="82"/>
                </a:cxn>
                <a:cxn ang="0">
                  <a:pos x="276" y="84"/>
                </a:cxn>
                <a:cxn ang="0">
                  <a:pos x="259" y="83"/>
                </a:cxn>
                <a:cxn ang="0">
                  <a:pos x="244" y="82"/>
                </a:cxn>
                <a:cxn ang="0">
                  <a:pos x="225" y="81"/>
                </a:cxn>
                <a:cxn ang="0">
                  <a:pos x="209" y="83"/>
                </a:cxn>
                <a:cxn ang="0">
                  <a:pos x="193" y="88"/>
                </a:cxn>
                <a:cxn ang="0">
                  <a:pos x="182" y="98"/>
                </a:cxn>
                <a:cxn ang="0">
                  <a:pos x="175" y="111"/>
                </a:cxn>
                <a:cxn ang="0">
                  <a:pos x="175" y="125"/>
                </a:cxn>
                <a:cxn ang="0">
                  <a:pos x="175" y="140"/>
                </a:cxn>
                <a:cxn ang="0">
                  <a:pos x="172" y="153"/>
                </a:cxn>
                <a:cxn ang="0">
                  <a:pos x="165" y="164"/>
                </a:cxn>
                <a:cxn ang="0">
                  <a:pos x="150" y="171"/>
                </a:cxn>
                <a:cxn ang="0">
                  <a:pos x="135" y="175"/>
                </a:cxn>
                <a:cxn ang="0">
                  <a:pos x="117" y="179"/>
                </a:cxn>
                <a:cxn ang="0">
                  <a:pos x="101" y="182"/>
                </a:cxn>
                <a:cxn ang="0">
                  <a:pos x="87" y="188"/>
                </a:cxn>
                <a:cxn ang="0">
                  <a:pos x="76" y="195"/>
                </a:cxn>
                <a:cxn ang="0">
                  <a:pos x="67" y="207"/>
                </a:cxn>
                <a:cxn ang="0">
                  <a:pos x="63" y="222"/>
                </a:cxn>
                <a:cxn ang="0">
                  <a:pos x="65" y="237"/>
                </a:cxn>
                <a:cxn ang="0">
                  <a:pos x="70" y="256"/>
                </a:cxn>
                <a:cxn ang="0">
                  <a:pos x="73" y="271"/>
                </a:cxn>
                <a:cxn ang="0">
                  <a:pos x="72" y="287"/>
                </a:cxn>
                <a:cxn ang="0">
                  <a:pos x="67" y="301"/>
                </a:cxn>
                <a:cxn ang="0">
                  <a:pos x="60" y="316"/>
                </a:cxn>
                <a:cxn ang="0">
                  <a:pos x="49" y="331"/>
                </a:cxn>
                <a:cxn ang="0">
                  <a:pos x="37" y="341"/>
                </a:cxn>
                <a:cxn ang="0">
                  <a:pos x="26" y="347"/>
                </a:cxn>
                <a:cxn ang="0">
                  <a:pos x="8" y="351"/>
                </a:cxn>
              </a:cxnLst>
              <a:rect l="0" t="0" r="r" b="b"/>
              <a:pathLst>
                <a:path w="575" h="445">
                  <a:moveTo>
                    <a:pt x="0" y="351"/>
                  </a:moveTo>
                  <a:lnTo>
                    <a:pt x="0" y="444"/>
                  </a:lnTo>
                  <a:lnTo>
                    <a:pt x="574" y="444"/>
                  </a:lnTo>
                  <a:lnTo>
                    <a:pt x="573" y="0"/>
                  </a:lnTo>
                  <a:lnTo>
                    <a:pt x="522" y="0"/>
                  </a:lnTo>
                  <a:lnTo>
                    <a:pt x="520" y="8"/>
                  </a:lnTo>
                  <a:lnTo>
                    <a:pt x="520" y="14"/>
                  </a:lnTo>
                  <a:lnTo>
                    <a:pt x="521" y="23"/>
                  </a:lnTo>
                  <a:lnTo>
                    <a:pt x="524" y="32"/>
                  </a:lnTo>
                  <a:lnTo>
                    <a:pt x="527" y="43"/>
                  </a:lnTo>
                  <a:lnTo>
                    <a:pt x="528" y="51"/>
                  </a:lnTo>
                  <a:lnTo>
                    <a:pt x="528" y="59"/>
                  </a:lnTo>
                  <a:lnTo>
                    <a:pt x="527" y="67"/>
                  </a:lnTo>
                  <a:lnTo>
                    <a:pt x="525" y="75"/>
                  </a:lnTo>
                  <a:lnTo>
                    <a:pt x="520" y="83"/>
                  </a:lnTo>
                  <a:lnTo>
                    <a:pt x="513" y="89"/>
                  </a:lnTo>
                  <a:lnTo>
                    <a:pt x="506" y="96"/>
                  </a:lnTo>
                  <a:lnTo>
                    <a:pt x="498" y="100"/>
                  </a:lnTo>
                  <a:lnTo>
                    <a:pt x="489" y="103"/>
                  </a:lnTo>
                  <a:lnTo>
                    <a:pt x="480" y="105"/>
                  </a:lnTo>
                  <a:lnTo>
                    <a:pt x="468" y="106"/>
                  </a:lnTo>
                  <a:lnTo>
                    <a:pt x="454" y="104"/>
                  </a:lnTo>
                  <a:lnTo>
                    <a:pt x="445" y="103"/>
                  </a:lnTo>
                  <a:lnTo>
                    <a:pt x="438" y="101"/>
                  </a:lnTo>
                  <a:lnTo>
                    <a:pt x="430" y="97"/>
                  </a:lnTo>
                  <a:lnTo>
                    <a:pt x="421" y="90"/>
                  </a:lnTo>
                  <a:lnTo>
                    <a:pt x="415" y="83"/>
                  </a:lnTo>
                  <a:lnTo>
                    <a:pt x="409" y="76"/>
                  </a:lnTo>
                  <a:lnTo>
                    <a:pt x="406" y="69"/>
                  </a:lnTo>
                  <a:lnTo>
                    <a:pt x="404" y="61"/>
                  </a:lnTo>
                  <a:lnTo>
                    <a:pt x="404" y="53"/>
                  </a:lnTo>
                  <a:lnTo>
                    <a:pt x="405" y="45"/>
                  </a:lnTo>
                  <a:lnTo>
                    <a:pt x="407" y="38"/>
                  </a:lnTo>
                  <a:lnTo>
                    <a:pt x="409" y="31"/>
                  </a:lnTo>
                  <a:lnTo>
                    <a:pt x="412" y="23"/>
                  </a:lnTo>
                  <a:lnTo>
                    <a:pt x="413" y="16"/>
                  </a:lnTo>
                  <a:lnTo>
                    <a:pt x="413" y="9"/>
                  </a:lnTo>
                  <a:lnTo>
                    <a:pt x="411" y="2"/>
                  </a:lnTo>
                  <a:lnTo>
                    <a:pt x="315" y="2"/>
                  </a:lnTo>
                  <a:lnTo>
                    <a:pt x="316" y="17"/>
                  </a:lnTo>
                  <a:lnTo>
                    <a:pt x="315" y="28"/>
                  </a:lnTo>
                  <a:lnTo>
                    <a:pt x="315" y="37"/>
                  </a:lnTo>
                  <a:lnTo>
                    <a:pt x="315" y="45"/>
                  </a:lnTo>
                  <a:lnTo>
                    <a:pt x="314" y="53"/>
                  </a:lnTo>
                  <a:lnTo>
                    <a:pt x="312" y="62"/>
                  </a:lnTo>
                  <a:lnTo>
                    <a:pt x="309" y="68"/>
                  </a:lnTo>
                  <a:lnTo>
                    <a:pt x="306" y="73"/>
                  </a:lnTo>
                  <a:lnTo>
                    <a:pt x="301" y="77"/>
                  </a:lnTo>
                  <a:lnTo>
                    <a:pt x="295" y="80"/>
                  </a:lnTo>
                  <a:lnTo>
                    <a:pt x="289" y="82"/>
                  </a:lnTo>
                  <a:lnTo>
                    <a:pt x="282" y="83"/>
                  </a:lnTo>
                  <a:lnTo>
                    <a:pt x="276" y="84"/>
                  </a:lnTo>
                  <a:lnTo>
                    <a:pt x="267" y="84"/>
                  </a:lnTo>
                  <a:lnTo>
                    <a:pt x="259" y="83"/>
                  </a:lnTo>
                  <a:lnTo>
                    <a:pt x="253" y="82"/>
                  </a:lnTo>
                  <a:lnTo>
                    <a:pt x="244" y="82"/>
                  </a:lnTo>
                  <a:lnTo>
                    <a:pt x="235" y="81"/>
                  </a:lnTo>
                  <a:lnTo>
                    <a:pt x="225" y="81"/>
                  </a:lnTo>
                  <a:lnTo>
                    <a:pt x="217" y="82"/>
                  </a:lnTo>
                  <a:lnTo>
                    <a:pt x="209" y="83"/>
                  </a:lnTo>
                  <a:lnTo>
                    <a:pt x="200" y="85"/>
                  </a:lnTo>
                  <a:lnTo>
                    <a:pt x="193" y="88"/>
                  </a:lnTo>
                  <a:lnTo>
                    <a:pt x="186" y="93"/>
                  </a:lnTo>
                  <a:lnTo>
                    <a:pt x="182" y="98"/>
                  </a:lnTo>
                  <a:lnTo>
                    <a:pt x="177" y="104"/>
                  </a:lnTo>
                  <a:lnTo>
                    <a:pt x="175" y="111"/>
                  </a:lnTo>
                  <a:lnTo>
                    <a:pt x="175" y="118"/>
                  </a:lnTo>
                  <a:lnTo>
                    <a:pt x="175" y="125"/>
                  </a:lnTo>
                  <a:lnTo>
                    <a:pt x="176" y="132"/>
                  </a:lnTo>
                  <a:lnTo>
                    <a:pt x="175" y="140"/>
                  </a:lnTo>
                  <a:lnTo>
                    <a:pt x="174" y="146"/>
                  </a:lnTo>
                  <a:lnTo>
                    <a:pt x="172" y="153"/>
                  </a:lnTo>
                  <a:lnTo>
                    <a:pt x="169" y="159"/>
                  </a:lnTo>
                  <a:lnTo>
                    <a:pt x="165" y="164"/>
                  </a:lnTo>
                  <a:lnTo>
                    <a:pt x="159" y="168"/>
                  </a:lnTo>
                  <a:lnTo>
                    <a:pt x="150" y="171"/>
                  </a:lnTo>
                  <a:lnTo>
                    <a:pt x="143" y="173"/>
                  </a:lnTo>
                  <a:lnTo>
                    <a:pt x="135" y="175"/>
                  </a:lnTo>
                  <a:lnTo>
                    <a:pt x="127" y="177"/>
                  </a:lnTo>
                  <a:lnTo>
                    <a:pt x="117" y="179"/>
                  </a:lnTo>
                  <a:lnTo>
                    <a:pt x="109" y="180"/>
                  </a:lnTo>
                  <a:lnTo>
                    <a:pt x="101" y="182"/>
                  </a:lnTo>
                  <a:lnTo>
                    <a:pt x="94" y="185"/>
                  </a:lnTo>
                  <a:lnTo>
                    <a:pt x="87" y="188"/>
                  </a:lnTo>
                  <a:lnTo>
                    <a:pt x="81" y="191"/>
                  </a:lnTo>
                  <a:lnTo>
                    <a:pt x="76" y="195"/>
                  </a:lnTo>
                  <a:lnTo>
                    <a:pt x="71" y="201"/>
                  </a:lnTo>
                  <a:lnTo>
                    <a:pt x="67" y="207"/>
                  </a:lnTo>
                  <a:lnTo>
                    <a:pt x="65" y="213"/>
                  </a:lnTo>
                  <a:lnTo>
                    <a:pt x="63" y="222"/>
                  </a:lnTo>
                  <a:lnTo>
                    <a:pt x="64" y="229"/>
                  </a:lnTo>
                  <a:lnTo>
                    <a:pt x="65" y="237"/>
                  </a:lnTo>
                  <a:lnTo>
                    <a:pt x="67" y="246"/>
                  </a:lnTo>
                  <a:lnTo>
                    <a:pt x="70" y="256"/>
                  </a:lnTo>
                  <a:lnTo>
                    <a:pt x="72" y="264"/>
                  </a:lnTo>
                  <a:lnTo>
                    <a:pt x="73" y="271"/>
                  </a:lnTo>
                  <a:lnTo>
                    <a:pt x="73" y="278"/>
                  </a:lnTo>
                  <a:lnTo>
                    <a:pt x="72" y="287"/>
                  </a:lnTo>
                  <a:lnTo>
                    <a:pt x="69" y="295"/>
                  </a:lnTo>
                  <a:lnTo>
                    <a:pt x="67" y="301"/>
                  </a:lnTo>
                  <a:lnTo>
                    <a:pt x="65" y="307"/>
                  </a:lnTo>
                  <a:lnTo>
                    <a:pt x="60" y="316"/>
                  </a:lnTo>
                  <a:lnTo>
                    <a:pt x="55" y="325"/>
                  </a:lnTo>
                  <a:lnTo>
                    <a:pt x="49" y="331"/>
                  </a:lnTo>
                  <a:lnTo>
                    <a:pt x="43" y="336"/>
                  </a:lnTo>
                  <a:lnTo>
                    <a:pt x="37" y="341"/>
                  </a:lnTo>
                  <a:lnTo>
                    <a:pt x="32" y="345"/>
                  </a:lnTo>
                  <a:lnTo>
                    <a:pt x="26" y="347"/>
                  </a:lnTo>
                  <a:lnTo>
                    <a:pt x="17" y="349"/>
                  </a:lnTo>
                  <a:lnTo>
                    <a:pt x="8" y="351"/>
                  </a:lnTo>
                  <a:lnTo>
                    <a:pt x="0" y="351"/>
                  </a:lnTo>
                </a:path>
              </a:pathLst>
            </a:custGeom>
            <a:gradFill rotWithShape="0">
              <a:gsLst>
                <a:gs pos="0">
                  <a:srgbClr val="B760F9">
                    <a:gamma/>
                    <a:tint val="0"/>
                    <a:invGamma/>
                  </a:srgbClr>
                </a:gs>
                <a:gs pos="100000">
                  <a:srgbClr val="B760F9"/>
                </a:gs>
              </a:gsLst>
              <a:path path="rect">
                <a:fillToRect l="50000" t="50000" r="50000" b="50000"/>
              </a:path>
            </a:gra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rgbClr val="6600CC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7318" name="Freeform 22"/>
            <p:cNvSpPr>
              <a:spLocks/>
            </p:cNvSpPr>
            <p:nvPr/>
          </p:nvSpPr>
          <p:spPr bwMode="auto">
            <a:xfrm>
              <a:off x="2151" y="1144"/>
              <a:ext cx="575" cy="444"/>
            </a:xfrm>
            <a:custGeom>
              <a:avLst/>
              <a:gdLst/>
              <a:ahLst/>
              <a:cxnLst>
                <a:cxn ang="0">
                  <a:pos x="574" y="0"/>
                </a:cxn>
                <a:cxn ang="0">
                  <a:pos x="0" y="443"/>
                </a:cxn>
                <a:cxn ang="0">
                  <a:pos x="53" y="434"/>
                </a:cxn>
                <a:cxn ang="0">
                  <a:pos x="52" y="419"/>
                </a:cxn>
                <a:cxn ang="0">
                  <a:pos x="46" y="400"/>
                </a:cxn>
                <a:cxn ang="0">
                  <a:pos x="44" y="384"/>
                </a:cxn>
                <a:cxn ang="0">
                  <a:pos x="48" y="367"/>
                </a:cxn>
                <a:cxn ang="0">
                  <a:pos x="60" y="353"/>
                </a:cxn>
                <a:cxn ang="0">
                  <a:pos x="75" y="343"/>
                </a:cxn>
                <a:cxn ang="0">
                  <a:pos x="93" y="337"/>
                </a:cxn>
                <a:cxn ang="0">
                  <a:pos x="119" y="338"/>
                </a:cxn>
                <a:cxn ang="0">
                  <a:pos x="135" y="341"/>
                </a:cxn>
                <a:cxn ang="0">
                  <a:pos x="152" y="353"/>
                </a:cxn>
                <a:cxn ang="0">
                  <a:pos x="163" y="366"/>
                </a:cxn>
                <a:cxn ang="0">
                  <a:pos x="169" y="381"/>
                </a:cxn>
                <a:cxn ang="0">
                  <a:pos x="168" y="397"/>
                </a:cxn>
                <a:cxn ang="0">
                  <a:pos x="163" y="411"/>
                </a:cxn>
                <a:cxn ang="0">
                  <a:pos x="160" y="426"/>
                </a:cxn>
                <a:cxn ang="0">
                  <a:pos x="162" y="441"/>
                </a:cxn>
                <a:cxn ang="0">
                  <a:pos x="257" y="425"/>
                </a:cxn>
                <a:cxn ang="0">
                  <a:pos x="258" y="405"/>
                </a:cxn>
                <a:cxn ang="0">
                  <a:pos x="259" y="389"/>
                </a:cxn>
                <a:cxn ang="0">
                  <a:pos x="264" y="375"/>
                </a:cxn>
                <a:cxn ang="0">
                  <a:pos x="272" y="365"/>
                </a:cxn>
                <a:cxn ang="0">
                  <a:pos x="284" y="360"/>
                </a:cxn>
                <a:cxn ang="0">
                  <a:pos x="297" y="358"/>
                </a:cxn>
                <a:cxn ang="0">
                  <a:pos x="314" y="359"/>
                </a:cxn>
                <a:cxn ang="0">
                  <a:pos x="329" y="361"/>
                </a:cxn>
                <a:cxn ang="0">
                  <a:pos x="348" y="361"/>
                </a:cxn>
                <a:cxn ang="0">
                  <a:pos x="364" y="359"/>
                </a:cxn>
                <a:cxn ang="0">
                  <a:pos x="380" y="354"/>
                </a:cxn>
                <a:cxn ang="0">
                  <a:pos x="391" y="344"/>
                </a:cxn>
                <a:cxn ang="0">
                  <a:pos x="398" y="332"/>
                </a:cxn>
                <a:cxn ang="0">
                  <a:pos x="398" y="318"/>
                </a:cxn>
                <a:cxn ang="0">
                  <a:pos x="398" y="302"/>
                </a:cxn>
                <a:cxn ang="0">
                  <a:pos x="401" y="289"/>
                </a:cxn>
                <a:cxn ang="0">
                  <a:pos x="408" y="279"/>
                </a:cxn>
                <a:cxn ang="0">
                  <a:pos x="423" y="272"/>
                </a:cxn>
                <a:cxn ang="0">
                  <a:pos x="438" y="268"/>
                </a:cxn>
                <a:cxn ang="0">
                  <a:pos x="456" y="264"/>
                </a:cxn>
                <a:cxn ang="0">
                  <a:pos x="472" y="260"/>
                </a:cxn>
                <a:cxn ang="0">
                  <a:pos x="486" y="255"/>
                </a:cxn>
                <a:cxn ang="0">
                  <a:pos x="497" y="247"/>
                </a:cxn>
                <a:cxn ang="0">
                  <a:pos x="506" y="235"/>
                </a:cxn>
                <a:cxn ang="0">
                  <a:pos x="510" y="220"/>
                </a:cxn>
                <a:cxn ang="0">
                  <a:pos x="508" y="206"/>
                </a:cxn>
                <a:cxn ang="0">
                  <a:pos x="503" y="187"/>
                </a:cxn>
                <a:cxn ang="0">
                  <a:pos x="500" y="171"/>
                </a:cxn>
                <a:cxn ang="0">
                  <a:pos x="501" y="155"/>
                </a:cxn>
                <a:cxn ang="0">
                  <a:pos x="506" y="142"/>
                </a:cxn>
                <a:cxn ang="0">
                  <a:pos x="514" y="131"/>
                </a:cxn>
                <a:cxn ang="0">
                  <a:pos x="527" y="119"/>
                </a:cxn>
                <a:cxn ang="0">
                  <a:pos x="541" y="112"/>
                </a:cxn>
                <a:cxn ang="0">
                  <a:pos x="556" y="110"/>
                </a:cxn>
                <a:cxn ang="0">
                  <a:pos x="574" y="110"/>
                </a:cxn>
              </a:cxnLst>
              <a:rect l="0" t="0" r="r" b="b"/>
              <a:pathLst>
                <a:path w="575" h="444">
                  <a:moveTo>
                    <a:pt x="574" y="110"/>
                  </a:moveTo>
                  <a:lnTo>
                    <a:pt x="574" y="0"/>
                  </a:lnTo>
                  <a:lnTo>
                    <a:pt x="0" y="0"/>
                  </a:lnTo>
                  <a:lnTo>
                    <a:pt x="0" y="443"/>
                  </a:lnTo>
                  <a:lnTo>
                    <a:pt x="51" y="443"/>
                  </a:lnTo>
                  <a:lnTo>
                    <a:pt x="53" y="434"/>
                  </a:lnTo>
                  <a:lnTo>
                    <a:pt x="53" y="428"/>
                  </a:lnTo>
                  <a:lnTo>
                    <a:pt x="52" y="419"/>
                  </a:lnTo>
                  <a:lnTo>
                    <a:pt x="49" y="411"/>
                  </a:lnTo>
                  <a:lnTo>
                    <a:pt x="46" y="400"/>
                  </a:lnTo>
                  <a:lnTo>
                    <a:pt x="45" y="391"/>
                  </a:lnTo>
                  <a:lnTo>
                    <a:pt x="44" y="384"/>
                  </a:lnTo>
                  <a:lnTo>
                    <a:pt x="46" y="375"/>
                  </a:lnTo>
                  <a:lnTo>
                    <a:pt x="48" y="367"/>
                  </a:lnTo>
                  <a:lnTo>
                    <a:pt x="53" y="359"/>
                  </a:lnTo>
                  <a:lnTo>
                    <a:pt x="60" y="353"/>
                  </a:lnTo>
                  <a:lnTo>
                    <a:pt x="67" y="347"/>
                  </a:lnTo>
                  <a:lnTo>
                    <a:pt x="75" y="343"/>
                  </a:lnTo>
                  <a:lnTo>
                    <a:pt x="84" y="339"/>
                  </a:lnTo>
                  <a:lnTo>
                    <a:pt x="93" y="337"/>
                  </a:lnTo>
                  <a:lnTo>
                    <a:pt x="105" y="337"/>
                  </a:lnTo>
                  <a:lnTo>
                    <a:pt x="119" y="338"/>
                  </a:lnTo>
                  <a:lnTo>
                    <a:pt x="128" y="339"/>
                  </a:lnTo>
                  <a:lnTo>
                    <a:pt x="135" y="341"/>
                  </a:lnTo>
                  <a:lnTo>
                    <a:pt x="143" y="346"/>
                  </a:lnTo>
                  <a:lnTo>
                    <a:pt x="152" y="353"/>
                  </a:lnTo>
                  <a:lnTo>
                    <a:pt x="158" y="359"/>
                  </a:lnTo>
                  <a:lnTo>
                    <a:pt x="163" y="366"/>
                  </a:lnTo>
                  <a:lnTo>
                    <a:pt x="166" y="374"/>
                  </a:lnTo>
                  <a:lnTo>
                    <a:pt x="169" y="381"/>
                  </a:lnTo>
                  <a:lnTo>
                    <a:pt x="169" y="389"/>
                  </a:lnTo>
                  <a:lnTo>
                    <a:pt x="168" y="397"/>
                  </a:lnTo>
                  <a:lnTo>
                    <a:pt x="166" y="404"/>
                  </a:lnTo>
                  <a:lnTo>
                    <a:pt x="163" y="411"/>
                  </a:lnTo>
                  <a:lnTo>
                    <a:pt x="161" y="419"/>
                  </a:lnTo>
                  <a:lnTo>
                    <a:pt x="160" y="426"/>
                  </a:lnTo>
                  <a:lnTo>
                    <a:pt x="160" y="433"/>
                  </a:lnTo>
                  <a:lnTo>
                    <a:pt x="162" y="441"/>
                  </a:lnTo>
                  <a:lnTo>
                    <a:pt x="258" y="441"/>
                  </a:lnTo>
                  <a:lnTo>
                    <a:pt x="257" y="425"/>
                  </a:lnTo>
                  <a:lnTo>
                    <a:pt x="258" y="414"/>
                  </a:lnTo>
                  <a:lnTo>
                    <a:pt x="258" y="405"/>
                  </a:lnTo>
                  <a:lnTo>
                    <a:pt x="258" y="397"/>
                  </a:lnTo>
                  <a:lnTo>
                    <a:pt x="259" y="389"/>
                  </a:lnTo>
                  <a:lnTo>
                    <a:pt x="261" y="380"/>
                  </a:lnTo>
                  <a:lnTo>
                    <a:pt x="264" y="375"/>
                  </a:lnTo>
                  <a:lnTo>
                    <a:pt x="267" y="370"/>
                  </a:lnTo>
                  <a:lnTo>
                    <a:pt x="272" y="365"/>
                  </a:lnTo>
                  <a:lnTo>
                    <a:pt x="278" y="362"/>
                  </a:lnTo>
                  <a:lnTo>
                    <a:pt x="284" y="360"/>
                  </a:lnTo>
                  <a:lnTo>
                    <a:pt x="291" y="359"/>
                  </a:lnTo>
                  <a:lnTo>
                    <a:pt x="297" y="358"/>
                  </a:lnTo>
                  <a:lnTo>
                    <a:pt x="306" y="358"/>
                  </a:lnTo>
                  <a:lnTo>
                    <a:pt x="314" y="359"/>
                  </a:lnTo>
                  <a:lnTo>
                    <a:pt x="320" y="360"/>
                  </a:lnTo>
                  <a:lnTo>
                    <a:pt x="329" y="361"/>
                  </a:lnTo>
                  <a:lnTo>
                    <a:pt x="338" y="361"/>
                  </a:lnTo>
                  <a:lnTo>
                    <a:pt x="348" y="361"/>
                  </a:lnTo>
                  <a:lnTo>
                    <a:pt x="356" y="361"/>
                  </a:lnTo>
                  <a:lnTo>
                    <a:pt x="364" y="359"/>
                  </a:lnTo>
                  <a:lnTo>
                    <a:pt x="373" y="357"/>
                  </a:lnTo>
                  <a:lnTo>
                    <a:pt x="380" y="354"/>
                  </a:lnTo>
                  <a:lnTo>
                    <a:pt x="387" y="350"/>
                  </a:lnTo>
                  <a:lnTo>
                    <a:pt x="391" y="344"/>
                  </a:lnTo>
                  <a:lnTo>
                    <a:pt x="396" y="338"/>
                  </a:lnTo>
                  <a:lnTo>
                    <a:pt x="398" y="332"/>
                  </a:lnTo>
                  <a:lnTo>
                    <a:pt x="398" y="325"/>
                  </a:lnTo>
                  <a:lnTo>
                    <a:pt x="398" y="318"/>
                  </a:lnTo>
                  <a:lnTo>
                    <a:pt x="397" y="310"/>
                  </a:lnTo>
                  <a:lnTo>
                    <a:pt x="398" y="302"/>
                  </a:lnTo>
                  <a:lnTo>
                    <a:pt x="399" y="296"/>
                  </a:lnTo>
                  <a:lnTo>
                    <a:pt x="401" y="289"/>
                  </a:lnTo>
                  <a:lnTo>
                    <a:pt x="404" y="283"/>
                  </a:lnTo>
                  <a:lnTo>
                    <a:pt x="408" y="279"/>
                  </a:lnTo>
                  <a:lnTo>
                    <a:pt x="414" y="275"/>
                  </a:lnTo>
                  <a:lnTo>
                    <a:pt x="423" y="272"/>
                  </a:lnTo>
                  <a:lnTo>
                    <a:pt x="430" y="269"/>
                  </a:lnTo>
                  <a:lnTo>
                    <a:pt x="438" y="268"/>
                  </a:lnTo>
                  <a:lnTo>
                    <a:pt x="445" y="266"/>
                  </a:lnTo>
                  <a:lnTo>
                    <a:pt x="456" y="264"/>
                  </a:lnTo>
                  <a:lnTo>
                    <a:pt x="464" y="262"/>
                  </a:lnTo>
                  <a:lnTo>
                    <a:pt x="472" y="260"/>
                  </a:lnTo>
                  <a:lnTo>
                    <a:pt x="479" y="258"/>
                  </a:lnTo>
                  <a:lnTo>
                    <a:pt x="486" y="255"/>
                  </a:lnTo>
                  <a:lnTo>
                    <a:pt x="492" y="251"/>
                  </a:lnTo>
                  <a:lnTo>
                    <a:pt x="497" y="247"/>
                  </a:lnTo>
                  <a:lnTo>
                    <a:pt x="502" y="241"/>
                  </a:lnTo>
                  <a:lnTo>
                    <a:pt x="506" y="235"/>
                  </a:lnTo>
                  <a:lnTo>
                    <a:pt x="508" y="229"/>
                  </a:lnTo>
                  <a:lnTo>
                    <a:pt x="510" y="220"/>
                  </a:lnTo>
                  <a:lnTo>
                    <a:pt x="509" y="214"/>
                  </a:lnTo>
                  <a:lnTo>
                    <a:pt x="508" y="206"/>
                  </a:lnTo>
                  <a:lnTo>
                    <a:pt x="506" y="197"/>
                  </a:lnTo>
                  <a:lnTo>
                    <a:pt x="503" y="187"/>
                  </a:lnTo>
                  <a:lnTo>
                    <a:pt x="501" y="178"/>
                  </a:lnTo>
                  <a:lnTo>
                    <a:pt x="500" y="171"/>
                  </a:lnTo>
                  <a:lnTo>
                    <a:pt x="500" y="165"/>
                  </a:lnTo>
                  <a:lnTo>
                    <a:pt x="501" y="155"/>
                  </a:lnTo>
                  <a:lnTo>
                    <a:pt x="504" y="148"/>
                  </a:lnTo>
                  <a:lnTo>
                    <a:pt x="506" y="142"/>
                  </a:lnTo>
                  <a:lnTo>
                    <a:pt x="510" y="136"/>
                  </a:lnTo>
                  <a:lnTo>
                    <a:pt x="514" y="131"/>
                  </a:lnTo>
                  <a:lnTo>
                    <a:pt x="520" y="124"/>
                  </a:lnTo>
                  <a:lnTo>
                    <a:pt x="527" y="119"/>
                  </a:lnTo>
                  <a:lnTo>
                    <a:pt x="534" y="115"/>
                  </a:lnTo>
                  <a:lnTo>
                    <a:pt x="541" y="112"/>
                  </a:lnTo>
                  <a:lnTo>
                    <a:pt x="548" y="111"/>
                  </a:lnTo>
                  <a:lnTo>
                    <a:pt x="556" y="110"/>
                  </a:lnTo>
                  <a:lnTo>
                    <a:pt x="565" y="110"/>
                  </a:lnTo>
                  <a:lnTo>
                    <a:pt x="574" y="110"/>
                  </a:lnTo>
                </a:path>
              </a:pathLst>
            </a:custGeom>
            <a:gradFill rotWithShape="0">
              <a:gsLst>
                <a:gs pos="0">
                  <a:srgbClr val="FF00FF">
                    <a:gamma/>
                    <a:tint val="0"/>
                    <a:invGamma/>
                  </a:srgbClr>
                </a:gs>
                <a:gs pos="100000">
                  <a:srgbClr val="FF00FF"/>
                </a:gs>
              </a:gsLst>
              <a:path path="rect">
                <a:fillToRect l="50000" t="50000" r="50000" b="50000"/>
              </a:path>
            </a:gra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rgbClr val="6600CC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35" name="Freeform 23"/>
            <p:cNvSpPr>
              <a:spLocks/>
            </p:cNvSpPr>
            <p:nvPr/>
          </p:nvSpPr>
          <p:spPr bwMode="auto">
            <a:xfrm>
              <a:off x="3487" y="1290"/>
              <a:ext cx="573" cy="153"/>
            </a:xfrm>
            <a:custGeom>
              <a:avLst/>
              <a:gdLst>
                <a:gd name="T0" fmla="*/ 0 w 573"/>
                <a:gd name="T1" fmla="*/ 45 h 153"/>
                <a:gd name="T2" fmla="*/ 9 w 573"/>
                <a:gd name="T3" fmla="*/ 66 h 153"/>
                <a:gd name="T4" fmla="*/ 43 w 573"/>
                <a:gd name="T5" fmla="*/ 57 h 153"/>
                <a:gd name="T6" fmla="*/ 75 w 573"/>
                <a:gd name="T7" fmla="*/ 50 h 153"/>
                <a:gd name="T8" fmla="*/ 106 w 573"/>
                <a:gd name="T9" fmla="*/ 47 h 153"/>
                <a:gd name="T10" fmla="*/ 138 w 573"/>
                <a:gd name="T11" fmla="*/ 43 h 153"/>
                <a:gd name="T12" fmla="*/ 166 w 573"/>
                <a:gd name="T13" fmla="*/ 42 h 153"/>
                <a:gd name="T14" fmla="*/ 189 w 573"/>
                <a:gd name="T15" fmla="*/ 40 h 153"/>
                <a:gd name="T16" fmla="*/ 211 w 573"/>
                <a:gd name="T17" fmla="*/ 40 h 153"/>
                <a:gd name="T18" fmla="*/ 236 w 573"/>
                <a:gd name="T19" fmla="*/ 41 h 153"/>
                <a:gd name="T20" fmla="*/ 260 w 573"/>
                <a:gd name="T21" fmla="*/ 44 h 153"/>
                <a:gd name="T22" fmla="*/ 288 w 573"/>
                <a:gd name="T23" fmla="*/ 49 h 153"/>
                <a:gd name="T24" fmla="*/ 309 w 573"/>
                <a:gd name="T25" fmla="*/ 53 h 153"/>
                <a:gd name="T26" fmla="*/ 334 w 573"/>
                <a:gd name="T27" fmla="*/ 59 h 153"/>
                <a:gd name="T28" fmla="*/ 355 w 573"/>
                <a:gd name="T29" fmla="*/ 66 h 153"/>
                <a:gd name="T30" fmla="*/ 382 w 573"/>
                <a:gd name="T31" fmla="*/ 74 h 153"/>
                <a:gd name="T32" fmla="*/ 412 w 573"/>
                <a:gd name="T33" fmla="*/ 85 h 153"/>
                <a:gd name="T34" fmla="*/ 431 w 573"/>
                <a:gd name="T35" fmla="*/ 93 h 153"/>
                <a:gd name="T36" fmla="*/ 450 w 573"/>
                <a:gd name="T37" fmla="*/ 103 h 153"/>
                <a:gd name="T38" fmla="*/ 469 w 573"/>
                <a:gd name="T39" fmla="*/ 111 h 153"/>
                <a:gd name="T40" fmla="*/ 487 w 573"/>
                <a:gd name="T41" fmla="*/ 121 h 153"/>
                <a:gd name="T42" fmla="*/ 512 w 573"/>
                <a:gd name="T43" fmla="*/ 137 h 153"/>
                <a:gd name="T44" fmla="*/ 527 w 573"/>
                <a:gd name="T45" fmla="*/ 152 h 153"/>
                <a:gd name="T46" fmla="*/ 572 w 573"/>
                <a:gd name="T47" fmla="*/ 125 h 153"/>
                <a:gd name="T48" fmla="*/ 542 w 573"/>
                <a:gd name="T49" fmla="*/ 102 h 153"/>
                <a:gd name="T50" fmla="*/ 505 w 573"/>
                <a:gd name="T51" fmla="*/ 79 h 153"/>
                <a:gd name="T52" fmla="*/ 468 w 573"/>
                <a:gd name="T53" fmla="*/ 61 h 153"/>
                <a:gd name="T54" fmla="*/ 423 w 573"/>
                <a:gd name="T55" fmla="*/ 46 h 153"/>
                <a:gd name="T56" fmla="*/ 363 w 573"/>
                <a:gd name="T57" fmla="*/ 22 h 153"/>
                <a:gd name="T58" fmla="*/ 300 w 573"/>
                <a:gd name="T59" fmla="*/ 7 h 153"/>
                <a:gd name="T60" fmla="*/ 238 w 573"/>
                <a:gd name="T61" fmla="*/ 0 h 153"/>
                <a:gd name="T62" fmla="*/ 187 w 573"/>
                <a:gd name="T63" fmla="*/ 0 h 153"/>
                <a:gd name="T64" fmla="*/ 123 w 573"/>
                <a:gd name="T65" fmla="*/ 7 h 153"/>
                <a:gd name="T66" fmla="*/ 75 w 573"/>
                <a:gd name="T67" fmla="*/ 20 h 153"/>
                <a:gd name="T68" fmla="*/ 0 w 573"/>
                <a:gd name="T69" fmla="*/ 45 h 15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73"/>
                <a:gd name="T106" fmla="*/ 0 h 153"/>
                <a:gd name="T107" fmla="*/ 573 w 573"/>
                <a:gd name="T108" fmla="*/ 153 h 15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73" h="153">
                  <a:moveTo>
                    <a:pt x="0" y="45"/>
                  </a:moveTo>
                  <a:lnTo>
                    <a:pt x="9" y="66"/>
                  </a:lnTo>
                  <a:lnTo>
                    <a:pt x="43" y="57"/>
                  </a:lnTo>
                  <a:lnTo>
                    <a:pt x="75" y="50"/>
                  </a:lnTo>
                  <a:lnTo>
                    <a:pt x="106" y="47"/>
                  </a:lnTo>
                  <a:lnTo>
                    <a:pt x="138" y="43"/>
                  </a:lnTo>
                  <a:lnTo>
                    <a:pt x="166" y="42"/>
                  </a:lnTo>
                  <a:lnTo>
                    <a:pt x="189" y="40"/>
                  </a:lnTo>
                  <a:lnTo>
                    <a:pt x="211" y="40"/>
                  </a:lnTo>
                  <a:lnTo>
                    <a:pt x="236" y="41"/>
                  </a:lnTo>
                  <a:lnTo>
                    <a:pt x="260" y="44"/>
                  </a:lnTo>
                  <a:lnTo>
                    <a:pt x="288" y="49"/>
                  </a:lnTo>
                  <a:lnTo>
                    <a:pt x="309" y="53"/>
                  </a:lnTo>
                  <a:lnTo>
                    <a:pt x="334" y="59"/>
                  </a:lnTo>
                  <a:lnTo>
                    <a:pt x="355" y="66"/>
                  </a:lnTo>
                  <a:lnTo>
                    <a:pt x="382" y="74"/>
                  </a:lnTo>
                  <a:lnTo>
                    <a:pt x="412" y="85"/>
                  </a:lnTo>
                  <a:lnTo>
                    <a:pt x="431" y="93"/>
                  </a:lnTo>
                  <a:lnTo>
                    <a:pt x="450" y="103"/>
                  </a:lnTo>
                  <a:lnTo>
                    <a:pt x="469" y="111"/>
                  </a:lnTo>
                  <a:lnTo>
                    <a:pt x="487" y="121"/>
                  </a:lnTo>
                  <a:lnTo>
                    <a:pt x="512" y="137"/>
                  </a:lnTo>
                  <a:lnTo>
                    <a:pt x="527" y="152"/>
                  </a:lnTo>
                  <a:lnTo>
                    <a:pt x="572" y="125"/>
                  </a:lnTo>
                  <a:lnTo>
                    <a:pt x="542" y="102"/>
                  </a:lnTo>
                  <a:lnTo>
                    <a:pt x="505" y="79"/>
                  </a:lnTo>
                  <a:lnTo>
                    <a:pt x="468" y="61"/>
                  </a:lnTo>
                  <a:lnTo>
                    <a:pt x="423" y="46"/>
                  </a:lnTo>
                  <a:lnTo>
                    <a:pt x="363" y="22"/>
                  </a:lnTo>
                  <a:lnTo>
                    <a:pt x="300" y="7"/>
                  </a:lnTo>
                  <a:lnTo>
                    <a:pt x="238" y="0"/>
                  </a:lnTo>
                  <a:lnTo>
                    <a:pt x="187" y="0"/>
                  </a:lnTo>
                  <a:lnTo>
                    <a:pt x="123" y="7"/>
                  </a:lnTo>
                  <a:lnTo>
                    <a:pt x="75" y="20"/>
                  </a:lnTo>
                  <a:lnTo>
                    <a:pt x="0" y="45"/>
                  </a:lnTo>
                </a:path>
              </a:pathLst>
            </a:custGeom>
            <a:solidFill>
              <a:srgbClr val="666633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6" name="Freeform 24"/>
            <p:cNvSpPr>
              <a:spLocks/>
            </p:cNvSpPr>
            <p:nvPr/>
          </p:nvSpPr>
          <p:spPr bwMode="auto">
            <a:xfrm>
              <a:off x="4202" y="1220"/>
              <a:ext cx="183" cy="307"/>
            </a:xfrm>
            <a:custGeom>
              <a:avLst/>
              <a:gdLst>
                <a:gd name="T0" fmla="*/ 5 w 183"/>
                <a:gd name="T1" fmla="*/ 259 h 307"/>
                <a:gd name="T2" fmla="*/ 25 w 183"/>
                <a:gd name="T3" fmla="*/ 306 h 307"/>
                <a:gd name="T4" fmla="*/ 30 w 183"/>
                <a:gd name="T5" fmla="*/ 290 h 307"/>
                <a:gd name="T6" fmla="*/ 35 w 183"/>
                <a:gd name="T7" fmla="*/ 273 h 307"/>
                <a:gd name="T8" fmla="*/ 43 w 183"/>
                <a:gd name="T9" fmla="*/ 255 h 307"/>
                <a:gd name="T10" fmla="*/ 54 w 183"/>
                <a:gd name="T11" fmla="*/ 232 h 307"/>
                <a:gd name="T12" fmla="*/ 63 w 183"/>
                <a:gd name="T13" fmla="*/ 209 h 307"/>
                <a:gd name="T14" fmla="*/ 72 w 183"/>
                <a:gd name="T15" fmla="*/ 188 h 307"/>
                <a:gd name="T16" fmla="*/ 82 w 183"/>
                <a:gd name="T17" fmla="*/ 168 h 307"/>
                <a:gd name="T18" fmla="*/ 91 w 183"/>
                <a:gd name="T19" fmla="*/ 151 h 307"/>
                <a:gd name="T20" fmla="*/ 102 w 183"/>
                <a:gd name="T21" fmla="*/ 133 h 307"/>
                <a:gd name="T22" fmla="*/ 114 w 183"/>
                <a:gd name="T23" fmla="*/ 116 h 307"/>
                <a:gd name="T24" fmla="*/ 128 w 183"/>
                <a:gd name="T25" fmla="*/ 97 h 307"/>
                <a:gd name="T26" fmla="*/ 142 w 183"/>
                <a:gd name="T27" fmla="*/ 81 h 307"/>
                <a:gd name="T28" fmla="*/ 155 w 183"/>
                <a:gd name="T29" fmla="*/ 65 h 307"/>
                <a:gd name="T30" fmla="*/ 171 w 183"/>
                <a:gd name="T31" fmla="*/ 49 h 307"/>
                <a:gd name="T32" fmla="*/ 182 w 183"/>
                <a:gd name="T33" fmla="*/ 37 h 307"/>
                <a:gd name="T34" fmla="*/ 167 w 183"/>
                <a:gd name="T35" fmla="*/ 0 h 307"/>
                <a:gd name="T36" fmla="*/ 144 w 183"/>
                <a:gd name="T37" fmla="*/ 19 h 307"/>
                <a:gd name="T38" fmla="*/ 115 w 183"/>
                <a:gd name="T39" fmla="*/ 51 h 307"/>
                <a:gd name="T40" fmla="*/ 76 w 183"/>
                <a:gd name="T41" fmla="*/ 92 h 307"/>
                <a:gd name="T42" fmla="*/ 51 w 183"/>
                <a:gd name="T43" fmla="*/ 128 h 307"/>
                <a:gd name="T44" fmla="*/ 32 w 183"/>
                <a:gd name="T45" fmla="*/ 175 h 307"/>
                <a:gd name="T46" fmla="*/ 12 w 183"/>
                <a:gd name="T47" fmla="*/ 213 h 307"/>
                <a:gd name="T48" fmla="*/ 0 w 183"/>
                <a:gd name="T49" fmla="*/ 249 h 307"/>
                <a:gd name="T50" fmla="*/ 25 w 183"/>
                <a:gd name="T51" fmla="*/ 306 h 307"/>
                <a:gd name="T52" fmla="*/ 24 w 183"/>
                <a:gd name="T53" fmla="*/ 306 h 307"/>
                <a:gd name="T54" fmla="*/ 5 w 183"/>
                <a:gd name="T55" fmla="*/ 259 h 30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83"/>
                <a:gd name="T85" fmla="*/ 0 h 307"/>
                <a:gd name="T86" fmla="*/ 183 w 183"/>
                <a:gd name="T87" fmla="*/ 307 h 30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83" h="307">
                  <a:moveTo>
                    <a:pt x="5" y="259"/>
                  </a:moveTo>
                  <a:lnTo>
                    <a:pt x="25" y="306"/>
                  </a:lnTo>
                  <a:lnTo>
                    <a:pt x="30" y="290"/>
                  </a:lnTo>
                  <a:lnTo>
                    <a:pt x="35" y="273"/>
                  </a:lnTo>
                  <a:lnTo>
                    <a:pt x="43" y="255"/>
                  </a:lnTo>
                  <a:lnTo>
                    <a:pt x="54" y="232"/>
                  </a:lnTo>
                  <a:lnTo>
                    <a:pt x="63" y="209"/>
                  </a:lnTo>
                  <a:lnTo>
                    <a:pt x="72" y="188"/>
                  </a:lnTo>
                  <a:lnTo>
                    <a:pt x="82" y="168"/>
                  </a:lnTo>
                  <a:lnTo>
                    <a:pt x="91" y="151"/>
                  </a:lnTo>
                  <a:lnTo>
                    <a:pt x="102" y="133"/>
                  </a:lnTo>
                  <a:lnTo>
                    <a:pt x="114" y="116"/>
                  </a:lnTo>
                  <a:lnTo>
                    <a:pt x="128" y="97"/>
                  </a:lnTo>
                  <a:lnTo>
                    <a:pt x="142" y="81"/>
                  </a:lnTo>
                  <a:lnTo>
                    <a:pt x="155" y="65"/>
                  </a:lnTo>
                  <a:lnTo>
                    <a:pt x="171" y="49"/>
                  </a:lnTo>
                  <a:lnTo>
                    <a:pt x="182" y="37"/>
                  </a:lnTo>
                  <a:lnTo>
                    <a:pt x="167" y="0"/>
                  </a:lnTo>
                  <a:lnTo>
                    <a:pt x="144" y="19"/>
                  </a:lnTo>
                  <a:lnTo>
                    <a:pt x="115" y="51"/>
                  </a:lnTo>
                  <a:lnTo>
                    <a:pt x="76" y="92"/>
                  </a:lnTo>
                  <a:lnTo>
                    <a:pt x="51" y="128"/>
                  </a:lnTo>
                  <a:lnTo>
                    <a:pt x="32" y="175"/>
                  </a:lnTo>
                  <a:lnTo>
                    <a:pt x="12" y="213"/>
                  </a:lnTo>
                  <a:lnTo>
                    <a:pt x="0" y="249"/>
                  </a:lnTo>
                  <a:lnTo>
                    <a:pt x="25" y="306"/>
                  </a:lnTo>
                  <a:lnTo>
                    <a:pt x="24" y="306"/>
                  </a:lnTo>
                  <a:lnTo>
                    <a:pt x="5" y="259"/>
                  </a:lnTo>
                </a:path>
              </a:pathLst>
            </a:custGeom>
            <a:solidFill>
              <a:srgbClr val="666633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7" name="Freeform 25"/>
            <p:cNvSpPr>
              <a:spLocks/>
            </p:cNvSpPr>
            <p:nvPr/>
          </p:nvSpPr>
          <p:spPr bwMode="auto">
            <a:xfrm>
              <a:off x="3890" y="1475"/>
              <a:ext cx="334" cy="91"/>
            </a:xfrm>
            <a:custGeom>
              <a:avLst/>
              <a:gdLst>
                <a:gd name="T0" fmla="*/ 0 w 334"/>
                <a:gd name="T1" fmla="*/ 51 h 91"/>
                <a:gd name="T2" fmla="*/ 17 w 334"/>
                <a:gd name="T3" fmla="*/ 90 h 91"/>
                <a:gd name="T4" fmla="*/ 37 w 334"/>
                <a:gd name="T5" fmla="*/ 86 h 91"/>
                <a:gd name="T6" fmla="*/ 57 w 334"/>
                <a:gd name="T7" fmla="*/ 78 h 91"/>
                <a:gd name="T8" fmla="*/ 76 w 334"/>
                <a:gd name="T9" fmla="*/ 76 h 91"/>
                <a:gd name="T10" fmla="*/ 95 w 334"/>
                <a:gd name="T11" fmla="*/ 74 h 91"/>
                <a:gd name="T12" fmla="*/ 117 w 334"/>
                <a:gd name="T13" fmla="*/ 68 h 91"/>
                <a:gd name="T14" fmla="*/ 145 w 334"/>
                <a:gd name="T15" fmla="*/ 64 h 91"/>
                <a:gd name="T16" fmla="*/ 177 w 334"/>
                <a:gd name="T17" fmla="*/ 59 h 91"/>
                <a:gd name="T18" fmla="*/ 206 w 334"/>
                <a:gd name="T19" fmla="*/ 54 h 91"/>
                <a:gd name="T20" fmla="*/ 226 w 334"/>
                <a:gd name="T21" fmla="*/ 52 h 91"/>
                <a:gd name="T22" fmla="*/ 251 w 334"/>
                <a:gd name="T23" fmla="*/ 53 h 91"/>
                <a:gd name="T24" fmla="*/ 279 w 334"/>
                <a:gd name="T25" fmla="*/ 51 h 91"/>
                <a:gd name="T26" fmla="*/ 303 w 334"/>
                <a:gd name="T27" fmla="*/ 51 h 91"/>
                <a:gd name="T28" fmla="*/ 322 w 334"/>
                <a:gd name="T29" fmla="*/ 52 h 91"/>
                <a:gd name="T30" fmla="*/ 333 w 334"/>
                <a:gd name="T31" fmla="*/ 52 h 91"/>
                <a:gd name="T32" fmla="*/ 312 w 334"/>
                <a:gd name="T33" fmla="*/ 5 h 91"/>
                <a:gd name="T34" fmla="*/ 290 w 334"/>
                <a:gd name="T35" fmla="*/ 1 h 91"/>
                <a:gd name="T36" fmla="*/ 247 w 334"/>
                <a:gd name="T37" fmla="*/ 0 h 91"/>
                <a:gd name="T38" fmla="*/ 200 w 334"/>
                <a:gd name="T39" fmla="*/ 1 h 91"/>
                <a:gd name="T40" fmla="*/ 158 w 334"/>
                <a:gd name="T41" fmla="*/ 7 h 91"/>
                <a:gd name="T42" fmla="*/ 112 w 334"/>
                <a:gd name="T43" fmla="*/ 14 h 91"/>
                <a:gd name="T44" fmla="*/ 67 w 334"/>
                <a:gd name="T45" fmla="*/ 24 h 91"/>
                <a:gd name="T46" fmla="*/ 36 w 334"/>
                <a:gd name="T47" fmla="*/ 37 h 91"/>
                <a:gd name="T48" fmla="*/ 0 w 334"/>
                <a:gd name="T49" fmla="*/ 51 h 9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34"/>
                <a:gd name="T76" fmla="*/ 0 h 91"/>
                <a:gd name="T77" fmla="*/ 334 w 334"/>
                <a:gd name="T78" fmla="*/ 91 h 9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34" h="91">
                  <a:moveTo>
                    <a:pt x="0" y="51"/>
                  </a:moveTo>
                  <a:lnTo>
                    <a:pt x="17" y="90"/>
                  </a:lnTo>
                  <a:lnTo>
                    <a:pt x="37" y="86"/>
                  </a:lnTo>
                  <a:lnTo>
                    <a:pt x="57" y="78"/>
                  </a:lnTo>
                  <a:lnTo>
                    <a:pt x="76" y="76"/>
                  </a:lnTo>
                  <a:lnTo>
                    <a:pt x="95" y="74"/>
                  </a:lnTo>
                  <a:lnTo>
                    <a:pt x="117" y="68"/>
                  </a:lnTo>
                  <a:lnTo>
                    <a:pt x="145" y="64"/>
                  </a:lnTo>
                  <a:lnTo>
                    <a:pt x="177" y="59"/>
                  </a:lnTo>
                  <a:lnTo>
                    <a:pt x="206" y="54"/>
                  </a:lnTo>
                  <a:lnTo>
                    <a:pt x="226" y="52"/>
                  </a:lnTo>
                  <a:lnTo>
                    <a:pt x="251" y="53"/>
                  </a:lnTo>
                  <a:lnTo>
                    <a:pt x="279" y="51"/>
                  </a:lnTo>
                  <a:lnTo>
                    <a:pt x="303" y="51"/>
                  </a:lnTo>
                  <a:lnTo>
                    <a:pt x="322" y="52"/>
                  </a:lnTo>
                  <a:lnTo>
                    <a:pt x="333" y="52"/>
                  </a:lnTo>
                  <a:lnTo>
                    <a:pt x="312" y="5"/>
                  </a:lnTo>
                  <a:lnTo>
                    <a:pt x="290" y="1"/>
                  </a:lnTo>
                  <a:lnTo>
                    <a:pt x="247" y="0"/>
                  </a:lnTo>
                  <a:lnTo>
                    <a:pt x="200" y="1"/>
                  </a:lnTo>
                  <a:lnTo>
                    <a:pt x="158" y="7"/>
                  </a:lnTo>
                  <a:lnTo>
                    <a:pt x="112" y="14"/>
                  </a:lnTo>
                  <a:lnTo>
                    <a:pt x="67" y="24"/>
                  </a:lnTo>
                  <a:lnTo>
                    <a:pt x="36" y="37"/>
                  </a:lnTo>
                  <a:lnTo>
                    <a:pt x="0" y="51"/>
                  </a:lnTo>
                </a:path>
              </a:pathLst>
            </a:custGeom>
            <a:solidFill>
              <a:srgbClr val="666633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8" name="Freeform 26"/>
            <p:cNvSpPr>
              <a:spLocks/>
            </p:cNvSpPr>
            <p:nvPr/>
          </p:nvSpPr>
          <p:spPr bwMode="auto">
            <a:xfrm>
              <a:off x="3493" y="1203"/>
              <a:ext cx="881" cy="306"/>
            </a:xfrm>
            <a:custGeom>
              <a:avLst/>
              <a:gdLst>
                <a:gd name="T0" fmla="*/ 40 w 881"/>
                <a:gd name="T1" fmla="*/ 97 h 306"/>
                <a:gd name="T2" fmla="*/ 87 w 881"/>
                <a:gd name="T3" fmla="*/ 77 h 306"/>
                <a:gd name="T4" fmla="*/ 137 w 881"/>
                <a:gd name="T5" fmla="*/ 57 h 306"/>
                <a:gd name="T6" fmla="*/ 185 w 881"/>
                <a:gd name="T7" fmla="*/ 45 h 306"/>
                <a:gd name="T8" fmla="*/ 243 w 881"/>
                <a:gd name="T9" fmla="*/ 34 h 306"/>
                <a:gd name="T10" fmla="*/ 300 w 881"/>
                <a:gd name="T11" fmla="*/ 27 h 306"/>
                <a:gd name="T12" fmla="*/ 360 w 881"/>
                <a:gd name="T13" fmla="*/ 24 h 306"/>
                <a:gd name="T14" fmla="*/ 418 w 881"/>
                <a:gd name="T15" fmla="*/ 25 h 306"/>
                <a:gd name="T16" fmla="*/ 472 w 881"/>
                <a:gd name="T17" fmla="*/ 28 h 306"/>
                <a:gd name="T18" fmla="*/ 530 w 881"/>
                <a:gd name="T19" fmla="*/ 34 h 306"/>
                <a:gd name="T20" fmla="*/ 583 w 881"/>
                <a:gd name="T21" fmla="*/ 41 h 306"/>
                <a:gd name="T22" fmla="*/ 639 w 881"/>
                <a:gd name="T23" fmla="*/ 56 h 306"/>
                <a:gd name="T24" fmla="*/ 688 w 881"/>
                <a:gd name="T25" fmla="*/ 75 h 306"/>
                <a:gd name="T26" fmla="*/ 724 w 881"/>
                <a:gd name="T27" fmla="*/ 94 h 306"/>
                <a:gd name="T28" fmla="*/ 862 w 881"/>
                <a:gd name="T29" fmla="*/ 21 h 306"/>
                <a:gd name="T30" fmla="*/ 822 w 881"/>
                <a:gd name="T31" fmla="*/ 64 h 306"/>
                <a:gd name="T32" fmla="*/ 797 w 881"/>
                <a:gd name="T33" fmla="*/ 96 h 306"/>
                <a:gd name="T34" fmla="*/ 776 w 881"/>
                <a:gd name="T35" fmla="*/ 126 h 306"/>
                <a:gd name="T36" fmla="*/ 759 w 881"/>
                <a:gd name="T37" fmla="*/ 158 h 306"/>
                <a:gd name="T38" fmla="*/ 740 w 881"/>
                <a:gd name="T39" fmla="*/ 201 h 306"/>
                <a:gd name="T40" fmla="*/ 724 w 881"/>
                <a:gd name="T41" fmla="*/ 242 h 306"/>
                <a:gd name="T42" fmla="*/ 700 w 881"/>
                <a:gd name="T43" fmla="*/ 262 h 306"/>
                <a:gd name="T44" fmla="*/ 667 w 881"/>
                <a:gd name="T45" fmla="*/ 259 h 306"/>
                <a:gd name="T46" fmla="*/ 629 w 881"/>
                <a:gd name="T47" fmla="*/ 262 h 306"/>
                <a:gd name="T48" fmla="*/ 595 w 881"/>
                <a:gd name="T49" fmla="*/ 264 h 306"/>
                <a:gd name="T50" fmla="*/ 557 w 881"/>
                <a:gd name="T51" fmla="*/ 271 h 306"/>
                <a:gd name="T52" fmla="*/ 518 w 881"/>
                <a:gd name="T53" fmla="*/ 277 h 306"/>
                <a:gd name="T54" fmla="*/ 482 w 881"/>
                <a:gd name="T55" fmla="*/ 285 h 306"/>
                <a:gd name="T56" fmla="*/ 447 w 881"/>
                <a:gd name="T57" fmla="*/ 293 h 306"/>
                <a:gd name="T58" fmla="*/ 399 w 881"/>
                <a:gd name="T59" fmla="*/ 305 h 306"/>
                <a:gd name="T60" fmla="*/ 537 w 881"/>
                <a:gd name="T61" fmla="*/ 183 h 306"/>
                <a:gd name="T62" fmla="*/ 477 w 881"/>
                <a:gd name="T63" fmla="*/ 150 h 306"/>
                <a:gd name="T64" fmla="*/ 436 w 881"/>
                <a:gd name="T65" fmla="*/ 136 h 306"/>
                <a:gd name="T66" fmla="*/ 377 w 881"/>
                <a:gd name="T67" fmla="*/ 116 h 306"/>
                <a:gd name="T68" fmla="*/ 330 w 881"/>
                <a:gd name="T69" fmla="*/ 102 h 306"/>
                <a:gd name="T70" fmla="*/ 292 w 881"/>
                <a:gd name="T71" fmla="*/ 93 h 306"/>
                <a:gd name="T72" fmla="*/ 246 w 881"/>
                <a:gd name="T73" fmla="*/ 87 h 306"/>
                <a:gd name="T74" fmla="*/ 201 w 881"/>
                <a:gd name="T75" fmla="*/ 83 h 306"/>
                <a:gd name="T76" fmla="*/ 150 w 881"/>
                <a:gd name="T77" fmla="*/ 88 h 306"/>
                <a:gd name="T78" fmla="*/ 98 w 881"/>
                <a:gd name="T79" fmla="*/ 97 h 306"/>
                <a:gd name="T80" fmla="*/ 44 w 881"/>
                <a:gd name="T81" fmla="*/ 110 h 30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81"/>
                <a:gd name="T124" fmla="*/ 0 h 306"/>
                <a:gd name="T125" fmla="*/ 881 w 881"/>
                <a:gd name="T126" fmla="*/ 306 h 30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81" h="306">
                  <a:moveTo>
                    <a:pt x="0" y="118"/>
                  </a:moveTo>
                  <a:lnTo>
                    <a:pt x="40" y="97"/>
                  </a:lnTo>
                  <a:lnTo>
                    <a:pt x="62" y="89"/>
                  </a:lnTo>
                  <a:lnTo>
                    <a:pt x="87" y="77"/>
                  </a:lnTo>
                  <a:lnTo>
                    <a:pt x="113" y="67"/>
                  </a:lnTo>
                  <a:lnTo>
                    <a:pt x="137" y="57"/>
                  </a:lnTo>
                  <a:lnTo>
                    <a:pt x="162" y="51"/>
                  </a:lnTo>
                  <a:lnTo>
                    <a:pt x="185" y="45"/>
                  </a:lnTo>
                  <a:lnTo>
                    <a:pt x="211" y="39"/>
                  </a:lnTo>
                  <a:lnTo>
                    <a:pt x="243" y="34"/>
                  </a:lnTo>
                  <a:lnTo>
                    <a:pt x="272" y="30"/>
                  </a:lnTo>
                  <a:lnTo>
                    <a:pt x="300" y="27"/>
                  </a:lnTo>
                  <a:lnTo>
                    <a:pt x="330" y="25"/>
                  </a:lnTo>
                  <a:lnTo>
                    <a:pt x="360" y="24"/>
                  </a:lnTo>
                  <a:lnTo>
                    <a:pt x="391" y="23"/>
                  </a:lnTo>
                  <a:lnTo>
                    <a:pt x="418" y="25"/>
                  </a:lnTo>
                  <a:lnTo>
                    <a:pt x="447" y="27"/>
                  </a:lnTo>
                  <a:lnTo>
                    <a:pt x="472" y="28"/>
                  </a:lnTo>
                  <a:lnTo>
                    <a:pt x="501" y="30"/>
                  </a:lnTo>
                  <a:lnTo>
                    <a:pt x="530" y="34"/>
                  </a:lnTo>
                  <a:lnTo>
                    <a:pt x="559" y="39"/>
                  </a:lnTo>
                  <a:lnTo>
                    <a:pt x="583" y="41"/>
                  </a:lnTo>
                  <a:lnTo>
                    <a:pt x="613" y="49"/>
                  </a:lnTo>
                  <a:lnTo>
                    <a:pt x="639" y="56"/>
                  </a:lnTo>
                  <a:lnTo>
                    <a:pt x="665" y="64"/>
                  </a:lnTo>
                  <a:lnTo>
                    <a:pt x="688" y="75"/>
                  </a:lnTo>
                  <a:lnTo>
                    <a:pt x="708" y="84"/>
                  </a:lnTo>
                  <a:lnTo>
                    <a:pt x="724" y="94"/>
                  </a:lnTo>
                  <a:lnTo>
                    <a:pt x="880" y="0"/>
                  </a:lnTo>
                  <a:lnTo>
                    <a:pt x="862" y="21"/>
                  </a:lnTo>
                  <a:lnTo>
                    <a:pt x="840" y="44"/>
                  </a:lnTo>
                  <a:lnTo>
                    <a:pt x="822" y="64"/>
                  </a:lnTo>
                  <a:lnTo>
                    <a:pt x="810" y="79"/>
                  </a:lnTo>
                  <a:lnTo>
                    <a:pt x="797" y="96"/>
                  </a:lnTo>
                  <a:lnTo>
                    <a:pt x="787" y="111"/>
                  </a:lnTo>
                  <a:lnTo>
                    <a:pt x="776" y="126"/>
                  </a:lnTo>
                  <a:lnTo>
                    <a:pt x="767" y="142"/>
                  </a:lnTo>
                  <a:lnTo>
                    <a:pt x="759" y="158"/>
                  </a:lnTo>
                  <a:lnTo>
                    <a:pt x="750" y="180"/>
                  </a:lnTo>
                  <a:lnTo>
                    <a:pt x="740" y="201"/>
                  </a:lnTo>
                  <a:lnTo>
                    <a:pt x="731" y="220"/>
                  </a:lnTo>
                  <a:lnTo>
                    <a:pt x="724" y="242"/>
                  </a:lnTo>
                  <a:lnTo>
                    <a:pt x="715" y="262"/>
                  </a:lnTo>
                  <a:lnTo>
                    <a:pt x="700" y="262"/>
                  </a:lnTo>
                  <a:lnTo>
                    <a:pt x="685" y="259"/>
                  </a:lnTo>
                  <a:lnTo>
                    <a:pt x="667" y="259"/>
                  </a:lnTo>
                  <a:lnTo>
                    <a:pt x="649" y="260"/>
                  </a:lnTo>
                  <a:lnTo>
                    <a:pt x="629" y="262"/>
                  </a:lnTo>
                  <a:lnTo>
                    <a:pt x="611" y="263"/>
                  </a:lnTo>
                  <a:lnTo>
                    <a:pt x="595" y="264"/>
                  </a:lnTo>
                  <a:lnTo>
                    <a:pt x="576" y="265"/>
                  </a:lnTo>
                  <a:lnTo>
                    <a:pt x="557" y="271"/>
                  </a:lnTo>
                  <a:lnTo>
                    <a:pt x="537" y="275"/>
                  </a:lnTo>
                  <a:lnTo>
                    <a:pt x="518" y="277"/>
                  </a:lnTo>
                  <a:lnTo>
                    <a:pt x="501" y="280"/>
                  </a:lnTo>
                  <a:lnTo>
                    <a:pt x="482" y="285"/>
                  </a:lnTo>
                  <a:lnTo>
                    <a:pt x="463" y="287"/>
                  </a:lnTo>
                  <a:lnTo>
                    <a:pt x="447" y="293"/>
                  </a:lnTo>
                  <a:lnTo>
                    <a:pt x="427" y="296"/>
                  </a:lnTo>
                  <a:lnTo>
                    <a:pt x="399" y="305"/>
                  </a:lnTo>
                  <a:lnTo>
                    <a:pt x="556" y="200"/>
                  </a:lnTo>
                  <a:lnTo>
                    <a:pt x="537" y="183"/>
                  </a:lnTo>
                  <a:lnTo>
                    <a:pt x="516" y="171"/>
                  </a:lnTo>
                  <a:lnTo>
                    <a:pt x="477" y="150"/>
                  </a:lnTo>
                  <a:lnTo>
                    <a:pt x="457" y="143"/>
                  </a:lnTo>
                  <a:lnTo>
                    <a:pt x="436" y="136"/>
                  </a:lnTo>
                  <a:lnTo>
                    <a:pt x="399" y="121"/>
                  </a:lnTo>
                  <a:lnTo>
                    <a:pt x="377" y="116"/>
                  </a:lnTo>
                  <a:lnTo>
                    <a:pt x="352" y="108"/>
                  </a:lnTo>
                  <a:lnTo>
                    <a:pt x="330" y="102"/>
                  </a:lnTo>
                  <a:lnTo>
                    <a:pt x="309" y="95"/>
                  </a:lnTo>
                  <a:lnTo>
                    <a:pt x="292" y="93"/>
                  </a:lnTo>
                  <a:lnTo>
                    <a:pt x="269" y="89"/>
                  </a:lnTo>
                  <a:lnTo>
                    <a:pt x="246" y="87"/>
                  </a:lnTo>
                  <a:lnTo>
                    <a:pt x="222" y="85"/>
                  </a:lnTo>
                  <a:lnTo>
                    <a:pt x="201" y="83"/>
                  </a:lnTo>
                  <a:lnTo>
                    <a:pt x="174" y="86"/>
                  </a:lnTo>
                  <a:lnTo>
                    <a:pt x="150" y="88"/>
                  </a:lnTo>
                  <a:lnTo>
                    <a:pt x="124" y="93"/>
                  </a:lnTo>
                  <a:lnTo>
                    <a:pt x="98" y="97"/>
                  </a:lnTo>
                  <a:lnTo>
                    <a:pt x="72" y="102"/>
                  </a:lnTo>
                  <a:lnTo>
                    <a:pt x="44" y="110"/>
                  </a:lnTo>
                  <a:lnTo>
                    <a:pt x="0" y="118"/>
                  </a:lnTo>
                </a:path>
              </a:pathLst>
            </a:custGeom>
            <a:solidFill>
              <a:srgbClr val="FFFF66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7323" name="Freeform 27"/>
            <p:cNvSpPr>
              <a:spLocks/>
            </p:cNvSpPr>
            <p:nvPr/>
          </p:nvSpPr>
          <p:spPr bwMode="auto">
            <a:xfrm>
              <a:off x="2553" y="2880"/>
              <a:ext cx="573" cy="5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2" y="423"/>
                </a:cxn>
                <a:cxn ang="0">
                  <a:pos x="520" y="426"/>
                </a:cxn>
                <a:cxn ang="0">
                  <a:pos x="518" y="436"/>
                </a:cxn>
                <a:cxn ang="0">
                  <a:pos x="521" y="447"/>
                </a:cxn>
                <a:cxn ang="0">
                  <a:pos x="525" y="462"/>
                </a:cxn>
                <a:cxn ang="0">
                  <a:pos x="527" y="476"/>
                </a:cxn>
                <a:cxn ang="0">
                  <a:pos x="526" y="488"/>
                </a:cxn>
                <a:cxn ang="0">
                  <a:pos x="522" y="501"/>
                </a:cxn>
                <a:cxn ang="0">
                  <a:pos x="513" y="511"/>
                </a:cxn>
                <a:cxn ang="0">
                  <a:pos x="502" y="520"/>
                </a:cxn>
                <a:cxn ang="0">
                  <a:pos x="489" y="526"/>
                </a:cxn>
                <a:cxn ang="0">
                  <a:pos x="473" y="529"/>
                </a:cxn>
                <a:cxn ang="0">
                  <a:pos x="459" y="530"/>
                </a:cxn>
                <a:cxn ang="0">
                  <a:pos x="446" y="528"/>
                </a:cxn>
                <a:cxn ang="0">
                  <a:pos x="433" y="524"/>
                </a:cxn>
                <a:cxn ang="0">
                  <a:pos x="423" y="518"/>
                </a:cxn>
                <a:cxn ang="0">
                  <a:pos x="413" y="508"/>
                </a:cxn>
                <a:cxn ang="0">
                  <a:pos x="405" y="497"/>
                </a:cxn>
                <a:cxn ang="0">
                  <a:pos x="401" y="482"/>
                </a:cxn>
                <a:cxn ang="0">
                  <a:pos x="403" y="466"/>
                </a:cxn>
                <a:cxn ang="0">
                  <a:pos x="407" y="451"/>
                </a:cxn>
                <a:cxn ang="0">
                  <a:pos x="410" y="436"/>
                </a:cxn>
                <a:cxn ang="0">
                  <a:pos x="410" y="429"/>
                </a:cxn>
                <a:cxn ang="0">
                  <a:pos x="313" y="426"/>
                </a:cxn>
                <a:cxn ang="0">
                  <a:pos x="314" y="400"/>
                </a:cxn>
                <a:cxn ang="0">
                  <a:pos x="312" y="384"/>
                </a:cxn>
                <a:cxn ang="0">
                  <a:pos x="308" y="374"/>
                </a:cxn>
                <a:cxn ang="0">
                  <a:pos x="300" y="366"/>
                </a:cxn>
                <a:cxn ang="0">
                  <a:pos x="289" y="361"/>
                </a:cxn>
                <a:cxn ang="0">
                  <a:pos x="276" y="359"/>
                </a:cxn>
                <a:cxn ang="0">
                  <a:pos x="256" y="360"/>
                </a:cxn>
                <a:cxn ang="0">
                  <a:pos x="238" y="362"/>
                </a:cxn>
                <a:cxn ang="0">
                  <a:pos x="219" y="362"/>
                </a:cxn>
                <a:cxn ang="0">
                  <a:pos x="200" y="358"/>
                </a:cxn>
                <a:cxn ang="0">
                  <a:pos x="186" y="350"/>
                </a:cxn>
                <a:cxn ang="0">
                  <a:pos x="177" y="339"/>
                </a:cxn>
                <a:cxn ang="0">
                  <a:pos x="174" y="325"/>
                </a:cxn>
                <a:cxn ang="0">
                  <a:pos x="175" y="308"/>
                </a:cxn>
                <a:cxn ang="0">
                  <a:pos x="172" y="293"/>
                </a:cxn>
                <a:cxn ang="0">
                  <a:pos x="168" y="284"/>
                </a:cxn>
                <a:cxn ang="0">
                  <a:pos x="162" y="278"/>
                </a:cxn>
                <a:cxn ang="0">
                  <a:pos x="148" y="271"/>
                </a:cxn>
                <a:cxn ang="0">
                  <a:pos x="130" y="267"/>
                </a:cxn>
                <a:cxn ang="0">
                  <a:pos x="110" y="263"/>
                </a:cxn>
                <a:cxn ang="0">
                  <a:pos x="94" y="259"/>
                </a:cxn>
                <a:cxn ang="0">
                  <a:pos x="81" y="252"/>
                </a:cxn>
                <a:cxn ang="0">
                  <a:pos x="70" y="242"/>
                </a:cxn>
                <a:cxn ang="0">
                  <a:pos x="63" y="229"/>
                </a:cxn>
                <a:cxn ang="0">
                  <a:pos x="62" y="216"/>
                </a:cxn>
                <a:cxn ang="0">
                  <a:pos x="66" y="201"/>
                </a:cxn>
                <a:cxn ang="0">
                  <a:pos x="69" y="184"/>
                </a:cxn>
                <a:cxn ang="0">
                  <a:pos x="72" y="168"/>
                </a:cxn>
                <a:cxn ang="0">
                  <a:pos x="69" y="152"/>
                </a:cxn>
                <a:cxn ang="0">
                  <a:pos x="63" y="137"/>
                </a:cxn>
                <a:cxn ang="0">
                  <a:pos x="56" y="128"/>
                </a:cxn>
                <a:cxn ang="0">
                  <a:pos x="47" y="120"/>
                </a:cxn>
                <a:cxn ang="0">
                  <a:pos x="36" y="114"/>
                </a:cxn>
                <a:cxn ang="0">
                  <a:pos x="23" y="111"/>
                </a:cxn>
                <a:cxn ang="0">
                  <a:pos x="7" y="110"/>
                </a:cxn>
              </a:cxnLst>
              <a:rect l="0" t="0" r="r" b="b"/>
              <a:pathLst>
                <a:path w="573" h="531">
                  <a:moveTo>
                    <a:pt x="0" y="110"/>
                  </a:moveTo>
                  <a:lnTo>
                    <a:pt x="0" y="0"/>
                  </a:lnTo>
                  <a:lnTo>
                    <a:pt x="571" y="0"/>
                  </a:lnTo>
                  <a:lnTo>
                    <a:pt x="572" y="423"/>
                  </a:lnTo>
                  <a:lnTo>
                    <a:pt x="522" y="423"/>
                  </a:lnTo>
                  <a:lnTo>
                    <a:pt x="520" y="426"/>
                  </a:lnTo>
                  <a:lnTo>
                    <a:pt x="518" y="431"/>
                  </a:lnTo>
                  <a:lnTo>
                    <a:pt x="518" y="436"/>
                  </a:lnTo>
                  <a:lnTo>
                    <a:pt x="519" y="441"/>
                  </a:lnTo>
                  <a:lnTo>
                    <a:pt x="521" y="447"/>
                  </a:lnTo>
                  <a:lnTo>
                    <a:pt x="523" y="456"/>
                  </a:lnTo>
                  <a:lnTo>
                    <a:pt x="525" y="462"/>
                  </a:lnTo>
                  <a:lnTo>
                    <a:pt x="526" y="469"/>
                  </a:lnTo>
                  <a:lnTo>
                    <a:pt x="527" y="476"/>
                  </a:lnTo>
                  <a:lnTo>
                    <a:pt x="527" y="482"/>
                  </a:lnTo>
                  <a:lnTo>
                    <a:pt x="526" y="488"/>
                  </a:lnTo>
                  <a:lnTo>
                    <a:pt x="525" y="495"/>
                  </a:lnTo>
                  <a:lnTo>
                    <a:pt x="522" y="501"/>
                  </a:lnTo>
                  <a:lnTo>
                    <a:pt x="518" y="506"/>
                  </a:lnTo>
                  <a:lnTo>
                    <a:pt x="513" y="511"/>
                  </a:lnTo>
                  <a:lnTo>
                    <a:pt x="508" y="516"/>
                  </a:lnTo>
                  <a:lnTo>
                    <a:pt x="502" y="520"/>
                  </a:lnTo>
                  <a:lnTo>
                    <a:pt x="497" y="523"/>
                  </a:lnTo>
                  <a:lnTo>
                    <a:pt x="489" y="526"/>
                  </a:lnTo>
                  <a:lnTo>
                    <a:pt x="481" y="528"/>
                  </a:lnTo>
                  <a:lnTo>
                    <a:pt x="473" y="529"/>
                  </a:lnTo>
                  <a:lnTo>
                    <a:pt x="466" y="530"/>
                  </a:lnTo>
                  <a:lnTo>
                    <a:pt x="459" y="530"/>
                  </a:lnTo>
                  <a:lnTo>
                    <a:pt x="452" y="529"/>
                  </a:lnTo>
                  <a:lnTo>
                    <a:pt x="446" y="528"/>
                  </a:lnTo>
                  <a:lnTo>
                    <a:pt x="440" y="526"/>
                  </a:lnTo>
                  <a:lnTo>
                    <a:pt x="433" y="524"/>
                  </a:lnTo>
                  <a:lnTo>
                    <a:pt x="429" y="521"/>
                  </a:lnTo>
                  <a:lnTo>
                    <a:pt x="423" y="518"/>
                  </a:lnTo>
                  <a:lnTo>
                    <a:pt x="418" y="513"/>
                  </a:lnTo>
                  <a:lnTo>
                    <a:pt x="413" y="508"/>
                  </a:lnTo>
                  <a:lnTo>
                    <a:pt x="409" y="503"/>
                  </a:lnTo>
                  <a:lnTo>
                    <a:pt x="405" y="497"/>
                  </a:lnTo>
                  <a:lnTo>
                    <a:pt x="403" y="490"/>
                  </a:lnTo>
                  <a:lnTo>
                    <a:pt x="401" y="482"/>
                  </a:lnTo>
                  <a:lnTo>
                    <a:pt x="401" y="474"/>
                  </a:lnTo>
                  <a:lnTo>
                    <a:pt x="403" y="466"/>
                  </a:lnTo>
                  <a:lnTo>
                    <a:pt x="405" y="459"/>
                  </a:lnTo>
                  <a:lnTo>
                    <a:pt x="407" y="451"/>
                  </a:lnTo>
                  <a:lnTo>
                    <a:pt x="409" y="443"/>
                  </a:lnTo>
                  <a:lnTo>
                    <a:pt x="410" y="436"/>
                  </a:lnTo>
                  <a:lnTo>
                    <a:pt x="410" y="432"/>
                  </a:lnTo>
                  <a:lnTo>
                    <a:pt x="410" y="429"/>
                  </a:lnTo>
                  <a:lnTo>
                    <a:pt x="408" y="426"/>
                  </a:lnTo>
                  <a:lnTo>
                    <a:pt x="313" y="426"/>
                  </a:lnTo>
                  <a:lnTo>
                    <a:pt x="315" y="410"/>
                  </a:lnTo>
                  <a:lnTo>
                    <a:pt x="314" y="400"/>
                  </a:lnTo>
                  <a:lnTo>
                    <a:pt x="313" y="392"/>
                  </a:lnTo>
                  <a:lnTo>
                    <a:pt x="312" y="384"/>
                  </a:lnTo>
                  <a:lnTo>
                    <a:pt x="310" y="379"/>
                  </a:lnTo>
                  <a:lnTo>
                    <a:pt x="308" y="374"/>
                  </a:lnTo>
                  <a:lnTo>
                    <a:pt x="305" y="370"/>
                  </a:lnTo>
                  <a:lnTo>
                    <a:pt x="300" y="366"/>
                  </a:lnTo>
                  <a:lnTo>
                    <a:pt x="295" y="363"/>
                  </a:lnTo>
                  <a:lnTo>
                    <a:pt x="289" y="361"/>
                  </a:lnTo>
                  <a:lnTo>
                    <a:pt x="284" y="360"/>
                  </a:lnTo>
                  <a:lnTo>
                    <a:pt x="276" y="359"/>
                  </a:lnTo>
                  <a:lnTo>
                    <a:pt x="266" y="359"/>
                  </a:lnTo>
                  <a:lnTo>
                    <a:pt x="256" y="360"/>
                  </a:lnTo>
                  <a:lnTo>
                    <a:pt x="246" y="361"/>
                  </a:lnTo>
                  <a:lnTo>
                    <a:pt x="238" y="362"/>
                  </a:lnTo>
                  <a:lnTo>
                    <a:pt x="228" y="362"/>
                  </a:lnTo>
                  <a:lnTo>
                    <a:pt x="219" y="362"/>
                  </a:lnTo>
                  <a:lnTo>
                    <a:pt x="212" y="361"/>
                  </a:lnTo>
                  <a:lnTo>
                    <a:pt x="200" y="358"/>
                  </a:lnTo>
                  <a:lnTo>
                    <a:pt x="193" y="355"/>
                  </a:lnTo>
                  <a:lnTo>
                    <a:pt x="186" y="350"/>
                  </a:lnTo>
                  <a:lnTo>
                    <a:pt x="182" y="345"/>
                  </a:lnTo>
                  <a:lnTo>
                    <a:pt x="177" y="339"/>
                  </a:lnTo>
                  <a:lnTo>
                    <a:pt x="175" y="332"/>
                  </a:lnTo>
                  <a:lnTo>
                    <a:pt x="174" y="325"/>
                  </a:lnTo>
                  <a:lnTo>
                    <a:pt x="174" y="315"/>
                  </a:lnTo>
                  <a:lnTo>
                    <a:pt x="175" y="308"/>
                  </a:lnTo>
                  <a:lnTo>
                    <a:pt x="174" y="301"/>
                  </a:lnTo>
                  <a:lnTo>
                    <a:pt x="172" y="293"/>
                  </a:lnTo>
                  <a:lnTo>
                    <a:pt x="170" y="288"/>
                  </a:lnTo>
                  <a:lnTo>
                    <a:pt x="168" y="284"/>
                  </a:lnTo>
                  <a:lnTo>
                    <a:pt x="165" y="281"/>
                  </a:lnTo>
                  <a:lnTo>
                    <a:pt x="162" y="278"/>
                  </a:lnTo>
                  <a:lnTo>
                    <a:pt x="156" y="275"/>
                  </a:lnTo>
                  <a:lnTo>
                    <a:pt x="148" y="271"/>
                  </a:lnTo>
                  <a:lnTo>
                    <a:pt x="140" y="269"/>
                  </a:lnTo>
                  <a:lnTo>
                    <a:pt x="130" y="267"/>
                  </a:lnTo>
                  <a:lnTo>
                    <a:pt x="120" y="265"/>
                  </a:lnTo>
                  <a:lnTo>
                    <a:pt x="110" y="263"/>
                  </a:lnTo>
                  <a:lnTo>
                    <a:pt x="102" y="261"/>
                  </a:lnTo>
                  <a:lnTo>
                    <a:pt x="94" y="259"/>
                  </a:lnTo>
                  <a:lnTo>
                    <a:pt x="86" y="256"/>
                  </a:lnTo>
                  <a:lnTo>
                    <a:pt x="81" y="252"/>
                  </a:lnTo>
                  <a:lnTo>
                    <a:pt x="74" y="247"/>
                  </a:lnTo>
                  <a:lnTo>
                    <a:pt x="70" y="242"/>
                  </a:lnTo>
                  <a:lnTo>
                    <a:pt x="66" y="236"/>
                  </a:lnTo>
                  <a:lnTo>
                    <a:pt x="63" y="229"/>
                  </a:lnTo>
                  <a:lnTo>
                    <a:pt x="62" y="223"/>
                  </a:lnTo>
                  <a:lnTo>
                    <a:pt x="62" y="216"/>
                  </a:lnTo>
                  <a:lnTo>
                    <a:pt x="63" y="210"/>
                  </a:lnTo>
                  <a:lnTo>
                    <a:pt x="66" y="201"/>
                  </a:lnTo>
                  <a:lnTo>
                    <a:pt x="69" y="192"/>
                  </a:lnTo>
                  <a:lnTo>
                    <a:pt x="69" y="184"/>
                  </a:lnTo>
                  <a:lnTo>
                    <a:pt x="72" y="176"/>
                  </a:lnTo>
                  <a:lnTo>
                    <a:pt x="72" y="168"/>
                  </a:lnTo>
                  <a:lnTo>
                    <a:pt x="72" y="159"/>
                  </a:lnTo>
                  <a:lnTo>
                    <a:pt x="69" y="152"/>
                  </a:lnTo>
                  <a:lnTo>
                    <a:pt x="66" y="144"/>
                  </a:lnTo>
                  <a:lnTo>
                    <a:pt x="63" y="137"/>
                  </a:lnTo>
                  <a:lnTo>
                    <a:pt x="58" y="131"/>
                  </a:lnTo>
                  <a:lnTo>
                    <a:pt x="56" y="128"/>
                  </a:lnTo>
                  <a:lnTo>
                    <a:pt x="51" y="124"/>
                  </a:lnTo>
                  <a:lnTo>
                    <a:pt x="47" y="120"/>
                  </a:lnTo>
                  <a:lnTo>
                    <a:pt x="42" y="117"/>
                  </a:lnTo>
                  <a:lnTo>
                    <a:pt x="36" y="114"/>
                  </a:lnTo>
                  <a:lnTo>
                    <a:pt x="30" y="113"/>
                  </a:lnTo>
                  <a:lnTo>
                    <a:pt x="23" y="111"/>
                  </a:lnTo>
                  <a:lnTo>
                    <a:pt x="14" y="110"/>
                  </a:lnTo>
                  <a:lnTo>
                    <a:pt x="7" y="110"/>
                  </a:lnTo>
                  <a:lnTo>
                    <a:pt x="0" y="110"/>
                  </a:lnTo>
                </a:path>
              </a:pathLst>
            </a:custGeom>
            <a:gradFill rotWithShape="0">
              <a:gsLst>
                <a:gs pos="0">
                  <a:srgbClr val="0000FF">
                    <a:gamma/>
                    <a:tint val="0"/>
                    <a:invGamma/>
                  </a:srgbClr>
                </a:gs>
                <a:gs pos="100000">
                  <a:srgbClr val="0000FF"/>
                </a:gs>
              </a:gsLst>
              <a:path path="rect">
                <a:fillToRect l="50000" t="50000" r="50000" b="50000"/>
              </a:path>
            </a:gra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rgbClr val="6600CC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7324" name="Freeform 28"/>
            <p:cNvSpPr>
              <a:spLocks/>
            </p:cNvSpPr>
            <p:nvPr/>
          </p:nvSpPr>
          <p:spPr bwMode="auto">
            <a:xfrm>
              <a:off x="1979" y="3222"/>
              <a:ext cx="573" cy="531"/>
            </a:xfrm>
            <a:custGeom>
              <a:avLst/>
              <a:gdLst/>
              <a:ahLst/>
              <a:cxnLst>
                <a:cxn ang="0">
                  <a:pos x="572" y="530"/>
                </a:cxn>
                <a:cxn ang="0">
                  <a:pos x="0" y="106"/>
                </a:cxn>
                <a:cxn ang="0">
                  <a:pos x="51" y="102"/>
                </a:cxn>
                <a:cxn ang="0">
                  <a:pos x="53" y="93"/>
                </a:cxn>
                <a:cxn ang="0">
                  <a:pos x="50" y="81"/>
                </a:cxn>
                <a:cxn ang="0">
                  <a:pos x="46" y="67"/>
                </a:cxn>
                <a:cxn ang="0">
                  <a:pos x="44" y="53"/>
                </a:cxn>
                <a:cxn ang="0">
                  <a:pos x="44" y="41"/>
                </a:cxn>
                <a:cxn ang="0">
                  <a:pos x="49" y="28"/>
                </a:cxn>
                <a:cxn ang="0">
                  <a:pos x="58" y="17"/>
                </a:cxn>
                <a:cxn ang="0">
                  <a:pos x="69" y="9"/>
                </a:cxn>
                <a:cxn ang="0">
                  <a:pos x="82" y="3"/>
                </a:cxn>
                <a:cxn ang="0">
                  <a:pos x="98" y="0"/>
                </a:cxn>
                <a:cxn ang="0">
                  <a:pos x="112" y="0"/>
                </a:cxn>
                <a:cxn ang="0">
                  <a:pos x="124" y="1"/>
                </a:cxn>
                <a:cxn ang="0">
                  <a:pos x="137" y="5"/>
                </a:cxn>
                <a:cxn ang="0">
                  <a:pos x="148" y="11"/>
                </a:cxn>
                <a:cxn ang="0">
                  <a:pos x="158" y="21"/>
                </a:cxn>
                <a:cxn ang="0">
                  <a:pos x="166" y="32"/>
                </a:cxn>
                <a:cxn ang="0">
                  <a:pos x="170" y="47"/>
                </a:cxn>
                <a:cxn ang="0">
                  <a:pos x="168" y="62"/>
                </a:cxn>
                <a:cxn ang="0">
                  <a:pos x="164" y="78"/>
                </a:cxn>
                <a:cxn ang="0">
                  <a:pos x="160" y="92"/>
                </a:cxn>
                <a:cxn ang="0">
                  <a:pos x="161" y="99"/>
                </a:cxn>
                <a:cxn ang="0">
                  <a:pos x="257" y="103"/>
                </a:cxn>
                <a:cxn ang="0">
                  <a:pos x="255" y="131"/>
                </a:cxn>
                <a:cxn ang="0">
                  <a:pos x="256" y="148"/>
                </a:cxn>
                <a:cxn ang="0">
                  <a:pos x="259" y="165"/>
                </a:cxn>
                <a:cxn ang="0">
                  <a:pos x="265" y="175"/>
                </a:cxn>
                <a:cxn ang="0">
                  <a:pos x="275" y="183"/>
                </a:cxn>
                <a:cxn ang="0">
                  <a:pos x="288" y="186"/>
                </a:cxn>
                <a:cxn ang="0">
                  <a:pos x="303" y="187"/>
                </a:cxn>
                <a:cxn ang="0">
                  <a:pos x="317" y="185"/>
                </a:cxn>
                <a:cxn ang="0">
                  <a:pos x="335" y="183"/>
                </a:cxn>
                <a:cxn ang="0">
                  <a:pos x="354" y="184"/>
                </a:cxn>
                <a:cxn ang="0">
                  <a:pos x="371" y="189"/>
                </a:cxn>
                <a:cxn ang="0">
                  <a:pos x="384" y="196"/>
                </a:cxn>
                <a:cxn ang="0">
                  <a:pos x="393" y="207"/>
                </a:cxn>
                <a:cxn ang="0">
                  <a:pos x="396" y="221"/>
                </a:cxn>
                <a:cxn ang="0">
                  <a:pos x="395" y="236"/>
                </a:cxn>
                <a:cxn ang="0">
                  <a:pos x="396" y="250"/>
                </a:cxn>
                <a:cxn ang="0">
                  <a:pos x="402" y="262"/>
                </a:cxn>
                <a:cxn ang="0">
                  <a:pos x="412" y="271"/>
                </a:cxn>
                <a:cxn ang="0">
                  <a:pos x="428" y="276"/>
                </a:cxn>
                <a:cxn ang="0">
                  <a:pos x="443" y="279"/>
                </a:cxn>
                <a:cxn ang="0">
                  <a:pos x="462" y="283"/>
                </a:cxn>
                <a:cxn ang="0">
                  <a:pos x="477" y="288"/>
                </a:cxn>
                <a:cxn ang="0">
                  <a:pos x="489" y="294"/>
                </a:cxn>
                <a:cxn ang="0">
                  <a:pos x="500" y="304"/>
                </a:cxn>
                <a:cxn ang="0">
                  <a:pos x="506" y="316"/>
                </a:cxn>
                <a:cxn ang="0">
                  <a:pos x="507" y="332"/>
                </a:cxn>
                <a:cxn ang="0">
                  <a:pos x="504" y="349"/>
                </a:cxn>
                <a:cxn ang="0">
                  <a:pos x="499" y="368"/>
                </a:cxn>
                <a:cxn ang="0">
                  <a:pos x="498" y="381"/>
                </a:cxn>
                <a:cxn ang="0">
                  <a:pos x="501" y="398"/>
                </a:cxn>
                <a:cxn ang="0">
                  <a:pos x="508" y="409"/>
                </a:cxn>
                <a:cxn ang="0">
                  <a:pos x="518" y="421"/>
                </a:cxn>
                <a:cxn ang="0">
                  <a:pos x="532" y="431"/>
                </a:cxn>
                <a:cxn ang="0">
                  <a:pos x="546" y="435"/>
                </a:cxn>
                <a:cxn ang="0">
                  <a:pos x="563" y="437"/>
                </a:cxn>
              </a:cxnLst>
              <a:rect l="0" t="0" r="r" b="b"/>
              <a:pathLst>
                <a:path w="573" h="531">
                  <a:moveTo>
                    <a:pt x="572" y="436"/>
                  </a:moveTo>
                  <a:lnTo>
                    <a:pt x="572" y="530"/>
                  </a:lnTo>
                  <a:lnTo>
                    <a:pt x="0" y="530"/>
                  </a:lnTo>
                  <a:lnTo>
                    <a:pt x="0" y="106"/>
                  </a:lnTo>
                  <a:lnTo>
                    <a:pt x="49" y="106"/>
                  </a:lnTo>
                  <a:lnTo>
                    <a:pt x="51" y="102"/>
                  </a:lnTo>
                  <a:lnTo>
                    <a:pt x="53" y="97"/>
                  </a:lnTo>
                  <a:lnTo>
                    <a:pt x="53" y="93"/>
                  </a:lnTo>
                  <a:lnTo>
                    <a:pt x="52" y="88"/>
                  </a:lnTo>
                  <a:lnTo>
                    <a:pt x="50" y="81"/>
                  </a:lnTo>
                  <a:lnTo>
                    <a:pt x="48" y="73"/>
                  </a:lnTo>
                  <a:lnTo>
                    <a:pt x="46" y="67"/>
                  </a:lnTo>
                  <a:lnTo>
                    <a:pt x="44" y="60"/>
                  </a:lnTo>
                  <a:lnTo>
                    <a:pt x="44" y="53"/>
                  </a:lnTo>
                  <a:lnTo>
                    <a:pt x="44" y="46"/>
                  </a:lnTo>
                  <a:lnTo>
                    <a:pt x="44" y="41"/>
                  </a:lnTo>
                  <a:lnTo>
                    <a:pt x="46" y="34"/>
                  </a:lnTo>
                  <a:lnTo>
                    <a:pt x="49" y="28"/>
                  </a:lnTo>
                  <a:lnTo>
                    <a:pt x="53" y="23"/>
                  </a:lnTo>
                  <a:lnTo>
                    <a:pt x="58" y="17"/>
                  </a:lnTo>
                  <a:lnTo>
                    <a:pt x="63" y="13"/>
                  </a:lnTo>
                  <a:lnTo>
                    <a:pt x="69" y="9"/>
                  </a:lnTo>
                  <a:lnTo>
                    <a:pt x="74" y="6"/>
                  </a:lnTo>
                  <a:lnTo>
                    <a:pt x="82" y="3"/>
                  </a:lnTo>
                  <a:lnTo>
                    <a:pt x="89" y="1"/>
                  </a:lnTo>
                  <a:lnTo>
                    <a:pt x="98" y="0"/>
                  </a:lnTo>
                  <a:lnTo>
                    <a:pt x="105" y="0"/>
                  </a:lnTo>
                  <a:lnTo>
                    <a:pt x="112" y="0"/>
                  </a:lnTo>
                  <a:lnTo>
                    <a:pt x="119" y="0"/>
                  </a:lnTo>
                  <a:lnTo>
                    <a:pt x="124" y="1"/>
                  </a:lnTo>
                  <a:lnTo>
                    <a:pt x="131" y="3"/>
                  </a:lnTo>
                  <a:lnTo>
                    <a:pt x="137" y="5"/>
                  </a:lnTo>
                  <a:lnTo>
                    <a:pt x="142" y="7"/>
                  </a:lnTo>
                  <a:lnTo>
                    <a:pt x="148" y="11"/>
                  </a:lnTo>
                  <a:lnTo>
                    <a:pt x="153" y="16"/>
                  </a:lnTo>
                  <a:lnTo>
                    <a:pt x="158" y="21"/>
                  </a:lnTo>
                  <a:lnTo>
                    <a:pt x="162" y="26"/>
                  </a:lnTo>
                  <a:lnTo>
                    <a:pt x="166" y="32"/>
                  </a:lnTo>
                  <a:lnTo>
                    <a:pt x="168" y="39"/>
                  </a:lnTo>
                  <a:lnTo>
                    <a:pt x="170" y="47"/>
                  </a:lnTo>
                  <a:lnTo>
                    <a:pt x="170" y="55"/>
                  </a:lnTo>
                  <a:lnTo>
                    <a:pt x="168" y="62"/>
                  </a:lnTo>
                  <a:lnTo>
                    <a:pt x="166" y="70"/>
                  </a:lnTo>
                  <a:lnTo>
                    <a:pt x="164" y="78"/>
                  </a:lnTo>
                  <a:lnTo>
                    <a:pt x="162" y="86"/>
                  </a:lnTo>
                  <a:lnTo>
                    <a:pt x="160" y="92"/>
                  </a:lnTo>
                  <a:lnTo>
                    <a:pt x="160" y="96"/>
                  </a:lnTo>
                  <a:lnTo>
                    <a:pt x="161" y="99"/>
                  </a:lnTo>
                  <a:lnTo>
                    <a:pt x="163" y="103"/>
                  </a:lnTo>
                  <a:lnTo>
                    <a:pt x="257" y="103"/>
                  </a:lnTo>
                  <a:lnTo>
                    <a:pt x="255" y="121"/>
                  </a:lnTo>
                  <a:lnTo>
                    <a:pt x="255" y="131"/>
                  </a:lnTo>
                  <a:lnTo>
                    <a:pt x="255" y="140"/>
                  </a:lnTo>
                  <a:lnTo>
                    <a:pt x="256" y="148"/>
                  </a:lnTo>
                  <a:lnTo>
                    <a:pt x="257" y="156"/>
                  </a:lnTo>
                  <a:lnTo>
                    <a:pt x="259" y="165"/>
                  </a:lnTo>
                  <a:lnTo>
                    <a:pt x="261" y="170"/>
                  </a:lnTo>
                  <a:lnTo>
                    <a:pt x="265" y="175"/>
                  </a:lnTo>
                  <a:lnTo>
                    <a:pt x="269" y="179"/>
                  </a:lnTo>
                  <a:lnTo>
                    <a:pt x="275" y="183"/>
                  </a:lnTo>
                  <a:lnTo>
                    <a:pt x="282" y="185"/>
                  </a:lnTo>
                  <a:lnTo>
                    <a:pt x="288" y="186"/>
                  </a:lnTo>
                  <a:lnTo>
                    <a:pt x="295" y="187"/>
                  </a:lnTo>
                  <a:lnTo>
                    <a:pt x="303" y="187"/>
                  </a:lnTo>
                  <a:lnTo>
                    <a:pt x="312" y="186"/>
                  </a:lnTo>
                  <a:lnTo>
                    <a:pt x="317" y="185"/>
                  </a:lnTo>
                  <a:lnTo>
                    <a:pt x="326" y="184"/>
                  </a:lnTo>
                  <a:lnTo>
                    <a:pt x="335" y="183"/>
                  </a:lnTo>
                  <a:lnTo>
                    <a:pt x="345" y="183"/>
                  </a:lnTo>
                  <a:lnTo>
                    <a:pt x="354" y="184"/>
                  </a:lnTo>
                  <a:lnTo>
                    <a:pt x="362" y="186"/>
                  </a:lnTo>
                  <a:lnTo>
                    <a:pt x="371" y="189"/>
                  </a:lnTo>
                  <a:lnTo>
                    <a:pt x="378" y="191"/>
                  </a:lnTo>
                  <a:lnTo>
                    <a:pt x="384" y="196"/>
                  </a:lnTo>
                  <a:lnTo>
                    <a:pt x="389" y="201"/>
                  </a:lnTo>
                  <a:lnTo>
                    <a:pt x="393" y="207"/>
                  </a:lnTo>
                  <a:lnTo>
                    <a:pt x="395" y="214"/>
                  </a:lnTo>
                  <a:lnTo>
                    <a:pt x="396" y="221"/>
                  </a:lnTo>
                  <a:lnTo>
                    <a:pt x="395" y="228"/>
                  </a:lnTo>
                  <a:lnTo>
                    <a:pt x="395" y="236"/>
                  </a:lnTo>
                  <a:lnTo>
                    <a:pt x="395" y="243"/>
                  </a:lnTo>
                  <a:lnTo>
                    <a:pt x="396" y="250"/>
                  </a:lnTo>
                  <a:lnTo>
                    <a:pt x="399" y="256"/>
                  </a:lnTo>
                  <a:lnTo>
                    <a:pt x="402" y="262"/>
                  </a:lnTo>
                  <a:lnTo>
                    <a:pt x="406" y="266"/>
                  </a:lnTo>
                  <a:lnTo>
                    <a:pt x="412" y="271"/>
                  </a:lnTo>
                  <a:lnTo>
                    <a:pt x="420" y="274"/>
                  </a:lnTo>
                  <a:lnTo>
                    <a:pt x="428" y="276"/>
                  </a:lnTo>
                  <a:lnTo>
                    <a:pt x="435" y="278"/>
                  </a:lnTo>
                  <a:lnTo>
                    <a:pt x="443" y="279"/>
                  </a:lnTo>
                  <a:lnTo>
                    <a:pt x="453" y="282"/>
                  </a:lnTo>
                  <a:lnTo>
                    <a:pt x="462" y="283"/>
                  </a:lnTo>
                  <a:lnTo>
                    <a:pt x="470" y="285"/>
                  </a:lnTo>
                  <a:lnTo>
                    <a:pt x="477" y="288"/>
                  </a:lnTo>
                  <a:lnTo>
                    <a:pt x="484" y="290"/>
                  </a:lnTo>
                  <a:lnTo>
                    <a:pt x="489" y="294"/>
                  </a:lnTo>
                  <a:lnTo>
                    <a:pt x="494" y="298"/>
                  </a:lnTo>
                  <a:lnTo>
                    <a:pt x="500" y="304"/>
                  </a:lnTo>
                  <a:lnTo>
                    <a:pt x="504" y="310"/>
                  </a:lnTo>
                  <a:lnTo>
                    <a:pt x="506" y="316"/>
                  </a:lnTo>
                  <a:lnTo>
                    <a:pt x="508" y="325"/>
                  </a:lnTo>
                  <a:lnTo>
                    <a:pt x="507" y="332"/>
                  </a:lnTo>
                  <a:lnTo>
                    <a:pt x="505" y="340"/>
                  </a:lnTo>
                  <a:lnTo>
                    <a:pt x="504" y="349"/>
                  </a:lnTo>
                  <a:lnTo>
                    <a:pt x="501" y="359"/>
                  </a:lnTo>
                  <a:lnTo>
                    <a:pt x="499" y="368"/>
                  </a:lnTo>
                  <a:lnTo>
                    <a:pt x="498" y="375"/>
                  </a:lnTo>
                  <a:lnTo>
                    <a:pt x="498" y="381"/>
                  </a:lnTo>
                  <a:lnTo>
                    <a:pt x="499" y="390"/>
                  </a:lnTo>
                  <a:lnTo>
                    <a:pt x="501" y="398"/>
                  </a:lnTo>
                  <a:lnTo>
                    <a:pt x="504" y="403"/>
                  </a:lnTo>
                  <a:lnTo>
                    <a:pt x="508" y="409"/>
                  </a:lnTo>
                  <a:lnTo>
                    <a:pt x="512" y="415"/>
                  </a:lnTo>
                  <a:lnTo>
                    <a:pt x="518" y="421"/>
                  </a:lnTo>
                  <a:lnTo>
                    <a:pt x="524" y="427"/>
                  </a:lnTo>
                  <a:lnTo>
                    <a:pt x="532" y="431"/>
                  </a:lnTo>
                  <a:lnTo>
                    <a:pt x="539" y="433"/>
                  </a:lnTo>
                  <a:lnTo>
                    <a:pt x="546" y="435"/>
                  </a:lnTo>
                  <a:lnTo>
                    <a:pt x="553" y="436"/>
                  </a:lnTo>
                  <a:lnTo>
                    <a:pt x="563" y="437"/>
                  </a:lnTo>
                  <a:lnTo>
                    <a:pt x="572" y="436"/>
                  </a:lnTo>
                </a:path>
              </a:pathLst>
            </a:custGeom>
            <a:gradFill rotWithShape="0">
              <a:gsLst>
                <a:gs pos="0">
                  <a:srgbClr val="66FF99">
                    <a:gamma/>
                    <a:tint val="0"/>
                    <a:invGamma/>
                  </a:srgbClr>
                </a:gs>
                <a:gs pos="100000">
                  <a:srgbClr val="66FF99"/>
                </a:gs>
              </a:gsLst>
              <a:path path="rect">
                <a:fillToRect l="50000" t="50000" r="50000" b="50000"/>
              </a:path>
            </a:gra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rgbClr val="6600CC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7325" name="Freeform 29"/>
            <p:cNvSpPr>
              <a:spLocks/>
            </p:cNvSpPr>
            <p:nvPr/>
          </p:nvSpPr>
          <p:spPr bwMode="auto">
            <a:xfrm>
              <a:off x="2551" y="3302"/>
              <a:ext cx="575" cy="445"/>
            </a:xfrm>
            <a:custGeom>
              <a:avLst/>
              <a:gdLst/>
              <a:ahLst/>
              <a:cxnLst>
                <a:cxn ang="0">
                  <a:pos x="0" y="444"/>
                </a:cxn>
                <a:cxn ang="0">
                  <a:pos x="573" y="0"/>
                </a:cxn>
                <a:cxn ang="0">
                  <a:pos x="520" y="8"/>
                </a:cxn>
                <a:cxn ang="0">
                  <a:pos x="521" y="23"/>
                </a:cxn>
                <a:cxn ang="0">
                  <a:pos x="527" y="43"/>
                </a:cxn>
                <a:cxn ang="0">
                  <a:pos x="528" y="59"/>
                </a:cxn>
                <a:cxn ang="0">
                  <a:pos x="525" y="75"/>
                </a:cxn>
                <a:cxn ang="0">
                  <a:pos x="513" y="89"/>
                </a:cxn>
                <a:cxn ang="0">
                  <a:pos x="498" y="100"/>
                </a:cxn>
                <a:cxn ang="0">
                  <a:pos x="480" y="105"/>
                </a:cxn>
                <a:cxn ang="0">
                  <a:pos x="454" y="104"/>
                </a:cxn>
                <a:cxn ang="0">
                  <a:pos x="438" y="101"/>
                </a:cxn>
                <a:cxn ang="0">
                  <a:pos x="421" y="90"/>
                </a:cxn>
                <a:cxn ang="0">
                  <a:pos x="409" y="76"/>
                </a:cxn>
                <a:cxn ang="0">
                  <a:pos x="404" y="61"/>
                </a:cxn>
                <a:cxn ang="0">
                  <a:pos x="405" y="45"/>
                </a:cxn>
                <a:cxn ang="0">
                  <a:pos x="409" y="31"/>
                </a:cxn>
                <a:cxn ang="0">
                  <a:pos x="413" y="16"/>
                </a:cxn>
                <a:cxn ang="0">
                  <a:pos x="411" y="2"/>
                </a:cxn>
                <a:cxn ang="0">
                  <a:pos x="316" y="17"/>
                </a:cxn>
                <a:cxn ang="0">
                  <a:pos x="315" y="37"/>
                </a:cxn>
                <a:cxn ang="0">
                  <a:pos x="314" y="53"/>
                </a:cxn>
                <a:cxn ang="0">
                  <a:pos x="309" y="68"/>
                </a:cxn>
                <a:cxn ang="0">
                  <a:pos x="301" y="77"/>
                </a:cxn>
                <a:cxn ang="0">
                  <a:pos x="289" y="82"/>
                </a:cxn>
                <a:cxn ang="0">
                  <a:pos x="276" y="84"/>
                </a:cxn>
                <a:cxn ang="0">
                  <a:pos x="259" y="83"/>
                </a:cxn>
                <a:cxn ang="0">
                  <a:pos x="244" y="82"/>
                </a:cxn>
                <a:cxn ang="0">
                  <a:pos x="225" y="81"/>
                </a:cxn>
                <a:cxn ang="0">
                  <a:pos x="209" y="83"/>
                </a:cxn>
                <a:cxn ang="0">
                  <a:pos x="193" y="88"/>
                </a:cxn>
                <a:cxn ang="0">
                  <a:pos x="182" y="98"/>
                </a:cxn>
                <a:cxn ang="0">
                  <a:pos x="175" y="111"/>
                </a:cxn>
                <a:cxn ang="0">
                  <a:pos x="175" y="125"/>
                </a:cxn>
                <a:cxn ang="0">
                  <a:pos x="175" y="140"/>
                </a:cxn>
                <a:cxn ang="0">
                  <a:pos x="172" y="153"/>
                </a:cxn>
                <a:cxn ang="0">
                  <a:pos x="165" y="164"/>
                </a:cxn>
                <a:cxn ang="0">
                  <a:pos x="150" y="171"/>
                </a:cxn>
                <a:cxn ang="0">
                  <a:pos x="135" y="175"/>
                </a:cxn>
                <a:cxn ang="0">
                  <a:pos x="117" y="179"/>
                </a:cxn>
                <a:cxn ang="0">
                  <a:pos x="101" y="182"/>
                </a:cxn>
                <a:cxn ang="0">
                  <a:pos x="87" y="188"/>
                </a:cxn>
                <a:cxn ang="0">
                  <a:pos x="76" y="195"/>
                </a:cxn>
                <a:cxn ang="0">
                  <a:pos x="67" y="207"/>
                </a:cxn>
                <a:cxn ang="0">
                  <a:pos x="63" y="222"/>
                </a:cxn>
                <a:cxn ang="0">
                  <a:pos x="65" y="237"/>
                </a:cxn>
                <a:cxn ang="0">
                  <a:pos x="70" y="256"/>
                </a:cxn>
                <a:cxn ang="0">
                  <a:pos x="73" y="271"/>
                </a:cxn>
                <a:cxn ang="0">
                  <a:pos x="72" y="287"/>
                </a:cxn>
                <a:cxn ang="0">
                  <a:pos x="67" y="301"/>
                </a:cxn>
                <a:cxn ang="0">
                  <a:pos x="60" y="316"/>
                </a:cxn>
                <a:cxn ang="0">
                  <a:pos x="49" y="331"/>
                </a:cxn>
                <a:cxn ang="0">
                  <a:pos x="37" y="341"/>
                </a:cxn>
                <a:cxn ang="0">
                  <a:pos x="26" y="347"/>
                </a:cxn>
                <a:cxn ang="0">
                  <a:pos x="8" y="351"/>
                </a:cxn>
              </a:cxnLst>
              <a:rect l="0" t="0" r="r" b="b"/>
              <a:pathLst>
                <a:path w="575" h="445">
                  <a:moveTo>
                    <a:pt x="0" y="351"/>
                  </a:moveTo>
                  <a:lnTo>
                    <a:pt x="0" y="444"/>
                  </a:lnTo>
                  <a:lnTo>
                    <a:pt x="574" y="444"/>
                  </a:lnTo>
                  <a:lnTo>
                    <a:pt x="573" y="0"/>
                  </a:lnTo>
                  <a:lnTo>
                    <a:pt x="522" y="0"/>
                  </a:lnTo>
                  <a:lnTo>
                    <a:pt x="520" y="8"/>
                  </a:lnTo>
                  <a:lnTo>
                    <a:pt x="520" y="14"/>
                  </a:lnTo>
                  <a:lnTo>
                    <a:pt x="521" y="23"/>
                  </a:lnTo>
                  <a:lnTo>
                    <a:pt x="524" y="32"/>
                  </a:lnTo>
                  <a:lnTo>
                    <a:pt x="527" y="43"/>
                  </a:lnTo>
                  <a:lnTo>
                    <a:pt x="528" y="51"/>
                  </a:lnTo>
                  <a:lnTo>
                    <a:pt x="528" y="59"/>
                  </a:lnTo>
                  <a:lnTo>
                    <a:pt x="527" y="67"/>
                  </a:lnTo>
                  <a:lnTo>
                    <a:pt x="525" y="75"/>
                  </a:lnTo>
                  <a:lnTo>
                    <a:pt x="520" y="83"/>
                  </a:lnTo>
                  <a:lnTo>
                    <a:pt x="513" y="89"/>
                  </a:lnTo>
                  <a:lnTo>
                    <a:pt x="506" y="96"/>
                  </a:lnTo>
                  <a:lnTo>
                    <a:pt x="498" y="100"/>
                  </a:lnTo>
                  <a:lnTo>
                    <a:pt x="489" y="103"/>
                  </a:lnTo>
                  <a:lnTo>
                    <a:pt x="480" y="105"/>
                  </a:lnTo>
                  <a:lnTo>
                    <a:pt x="468" y="106"/>
                  </a:lnTo>
                  <a:lnTo>
                    <a:pt x="454" y="104"/>
                  </a:lnTo>
                  <a:lnTo>
                    <a:pt x="445" y="103"/>
                  </a:lnTo>
                  <a:lnTo>
                    <a:pt x="438" y="101"/>
                  </a:lnTo>
                  <a:lnTo>
                    <a:pt x="430" y="97"/>
                  </a:lnTo>
                  <a:lnTo>
                    <a:pt x="421" y="90"/>
                  </a:lnTo>
                  <a:lnTo>
                    <a:pt x="415" y="83"/>
                  </a:lnTo>
                  <a:lnTo>
                    <a:pt x="409" y="76"/>
                  </a:lnTo>
                  <a:lnTo>
                    <a:pt x="406" y="69"/>
                  </a:lnTo>
                  <a:lnTo>
                    <a:pt x="404" y="61"/>
                  </a:lnTo>
                  <a:lnTo>
                    <a:pt x="404" y="53"/>
                  </a:lnTo>
                  <a:lnTo>
                    <a:pt x="405" y="45"/>
                  </a:lnTo>
                  <a:lnTo>
                    <a:pt x="407" y="38"/>
                  </a:lnTo>
                  <a:lnTo>
                    <a:pt x="409" y="31"/>
                  </a:lnTo>
                  <a:lnTo>
                    <a:pt x="412" y="23"/>
                  </a:lnTo>
                  <a:lnTo>
                    <a:pt x="413" y="16"/>
                  </a:lnTo>
                  <a:lnTo>
                    <a:pt x="413" y="9"/>
                  </a:lnTo>
                  <a:lnTo>
                    <a:pt x="411" y="2"/>
                  </a:lnTo>
                  <a:lnTo>
                    <a:pt x="315" y="2"/>
                  </a:lnTo>
                  <a:lnTo>
                    <a:pt x="316" y="17"/>
                  </a:lnTo>
                  <a:lnTo>
                    <a:pt x="315" y="28"/>
                  </a:lnTo>
                  <a:lnTo>
                    <a:pt x="315" y="37"/>
                  </a:lnTo>
                  <a:lnTo>
                    <a:pt x="315" y="45"/>
                  </a:lnTo>
                  <a:lnTo>
                    <a:pt x="314" y="53"/>
                  </a:lnTo>
                  <a:lnTo>
                    <a:pt x="312" y="62"/>
                  </a:lnTo>
                  <a:lnTo>
                    <a:pt x="309" y="68"/>
                  </a:lnTo>
                  <a:lnTo>
                    <a:pt x="306" y="73"/>
                  </a:lnTo>
                  <a:lnTo>
                    <a:pt x="301" y="77"/>
                  </a:lnTo>
                  <a:lnTo>
                    <a:pt x="295" y="80"/>
                  </a:lnTo>
                  <a:lnTo>
                    <a:pt x="289" y="82"/>
                  </a:lnTo>
                  <a:lnTo>
                    <a:pt x="282" y="83"/>
                  </a:lnTo>
                  <a:lnTo>
                    <a:pt x="276" y="84"/>
                  </a:lnTo>
                  <a:lnTo>
                    <a:pt x="267" y="84"/>
                  </a:lnTo>
                  <a:lnTo>
                    <a:pt x="259" y="83"/>
                  </a:lnTo>
                  <a:lnTo>
                    <a:pt x="253" y="82"/>
                  </a:lnTo>
                  <a:lnTo>
                    <a:pt x="244" y="82"/>
                  </a:lnTo>
                  <a:lnTo>
                    <a:pt x="235" y="81"/>
                  </a:lnTo>
                  <a:lnTo>
                    <a:pt x="225" y="81"/>
                  </a:lnTo>
                  <a:lnTo>
                    <a:pt x="217" y="82"/>
                  </a:lnTo>
                  <a:lnTo>
                    <a:pt x="209" y="83"/>
                  </a:lnTo>
                  <a:lnTo>
                    <a:pt x="200" y="85"/>
                  </a:lnTo>
                  <a:lnTo>
                    <a:pt x="193" y="88"/>
                  </a:lnTo>
                  <a:lnTo>
                    <a:pt x="186" y="93"/>
                  </a:lnTo>
                  <a:lnTo>
                    <a:pt x="182" y="98"/>
                  </a:lnTo>
                  <a:lnTo>
                    <a:pt x="177" y="104"/>
                  </a:lnTo>
                  <a:lnTo>
                    <a:pt x="175" y="111"/>
                  </a:lnTo>
                  <a:lnTo>
                    <a:pt x="175" y="118"/>
                  </a:lnTo>
                  <a:lnTo>
                    <a:pt x="175" y="125"/>
                  </a:lnTo>
                  <a:lnTo>
                    <a:pt x="176" y="132"/>
                  </a:lnTo>
                  <a:lnTo>
                    <a:pt x="175" y="140"/>
                  </a:lnTo>
                  <a:lnTo>
                    <a:pt x="174" y="146"/>
                  </a:lnTo>
                  <a:lnTo>
                    <a:pt x="172" y="153"/>
                  </a:lnTo>
                  <a:lnTo>
                    <a:pt x="169" y="159"/>
                  </a:lnTo>
                  <a:lnTo>
                    <a:pt x="165" y="164"/>
                  </a:lnTo>
                  <a:lnTo>
                    <a:pt x="159" y="168"/>
                  </a:lnTo>
                  <a:lnTo>
                    <a:pt x="150" y="171"/>
                  </a:lnTo>
                  <a:lnTo>
                    <a:pt x="143" y="173"/>
                  </a:lnTo>
                  <a:lnTo>
                    <a:pt x="135" y="175"/>
                  </a:lnTo>
                  <a:lnTo>
                    <a:pt x="127" y="177"/>
                  </a:lnTo>
                  <a:lnTo>
                    <a:pt x="117" y="179"/>
                  </a:lnTo>
                  <a:lnTo>
                    <a:pt x="109" y="180"/>
                  </a:lnTo>
                  <a:lnTo>
                    <a:pt x="101" y="182"/>
                  </a:lnTo>
                  <a:lnTo>
                    <a:pt x="94" y="185"/>
                  </a:lnTo>
                  <a:lnTo>
                    <a:pt x="87" y="188"/>
                  </a:lnTo>
                  <a:lnTo>
                    <a:pt x="81" y="191"/>
                  </a:lnTo>
                  <a:lnTo>
                    <a:pt x="76" y="195"/>
                  </a:lnTo>
                  <a:lnTo>
                    <a:pt x="71" y="201"/>
                  </a:lnTo>
                  <a:lnTo>
                    <a:pt x="67" y="207"/>
                  </a:lnTo>
                  <a:lnTo>
                    <a:pt x="65" y="213"/>
                  </a:lnTo>
                  <a:lnTo>
                    <a:pt x="63" y="222"/>
                  </a:lnTo>
                  <a:lnTo>
                    <a:pt x="64" y="229"/>
                  </a:lnTo>
                  <a:lnTo>
                    <a:pt x="65" y="237"/>
                  </a:lnTo>
                  <a:lnTo>
                    <a:pt x="67" y="246"/>
                  </a:lnTo>
                  <a:lnTo>
                    <a:pt x="70" y="256"/>
                  </a:lnTo>
                  <a:lnTo>
                    <a:pt x="72" y="264"/>
                  </a:lnTo>
                  <a:lnTo>
                    <a:pt x="73" y="271"/>
                  </a:lnTo>
                  <a:lnTo>
                    <a:pt x="73" y="278"/>
                  </a:lnTo>
                  <a:lnTo>
                    <a:pt x="72" y="287"/>
                  </a:lnTo>
                  <a:lnTo>
                    <a:pt x="69" y="295"/>
                  </a:lnTo>
                  <a:lnTo>
                    <a:pt x="67" y="301"/>
                  </a:lnTo>
                  <a:lnTo>
                    <a:pt x="65" y="307"/>
                  </a:lnTo>
                  <a:lnTo>
                    <a:pt x="60" y="316"/>
                  </a:lnTo>
                  <a:lnTo>
                    <a:pt x="55" y="325"/>
                  </a:lnTo>
                  <a:lnTo>
                    <a:pt x="49" y="331"/>
                  </a:lnTo>
                  <a:lnTo>
                    <a:pt x="43" y="336"/>
                  </a:lnTo>
                  <a:lnTo>
                    <a:pt x="37" y="341"/>
                  </a:lnTo>
                  <a:lnTo>
                    <a:pt x="32" y="345"/>
                  </a:lnTo>
                  <a:lnTo>
                    <a:pt x="26" y="347"/>
                  </a:lnTo>
                  <a:lnTo>
                    <a:pt x="17" y="349"/>
                  </a:lnTo>
                  <a:lnTo>
                    <a:pt x="8" y="351"/>
                  </a:lnTo>
                  <a:lnTo>
                    <a:pt x="0" y="351"/>
                  </a:lnTo>
                </a:path>
              </a:pathLst>
            </a:custGeom>
            <a:gradFill rotWithShape="0">
              <a:gsLst>
                <a:gs pos="0">
                  <a:srgbClr val="D7044C">
                    <a:gamma/>
                    <a:tint val="0"/>
                    <a:invGamma/>
                  </a:srgbClr>
                </a:gs>
                <a:gs pos="100000">
                  <a:srgbClr val="D7044C"/>
                </a:gs>
              </a:gsLst>
              <a:path path="rect">
                <a:fillToRect l="50000" t="50000" r="50000" b="50000"/>
              </a:path>
            </a:gra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rgbClr val="6600CC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7326" name="Freeform 30"/>
            <p:cNvSpPr>
              <a:spLocks/>
            </p:cNvSpPr>
            <p:nvPr/>
          </p:nvSpPr>
          <p:spPr bwMode="auto">
            <a:xfrm>
              <a:off x="1979" y="2880"/>
              <a:ext cx="575" cy="444"/>
            </a:xfrm>
            <a:custGeom>
              <a:avLst/>
              <a:gdLst/>
              <a:ahLst/>
              <a:cxnLst>
                <a:cxn ang="0">
                  <a:pos x="574" y="0"/>
                </a:cxn>
                <a:cxn ang="0">
                  <a:pos x="0" y="443"/>
                </a:cxn>
                <a:cxn ang="0">
                  <a:pos x="53" y="434"/>
                </a:cxn>
                <a:cxn ang="0">
                  <a:pos x="52" y="419"/>
                </a:cxn>
                <a:cxn ang="0">
                  <a:pos x="46" y="400"/>
                </a:cxn>
                <a:cxn ang="0">
                  <a:pos x="44" y="384"/>
                </a:cxn>
                <a:cxn ang="0">
                  <a:pos x="48" y="367"/>
                </a:cxn>
                <a:cxn ang="0">
                  <a:pos x="60" y="353"/>
                </a:cxn>
                <a:cxn ang="0">
                  <a:pos x="75" y="343"/>
                </a:cxn>
                <a:cxn ang="0">
                  <a:pos x="93" y="337"/>
                </a:cxn>
                <a:cxn ang="0">
                  <a:pos x="119" y="338"/>
                </a:cxn>
                <a:cxn ang="0">
                  <a:pos x="135" y="341"/>
                </a:cxn>
                <a:cxn ang="0">
                  <a:pos x="152" y="353"/>
                </a:cxn>
                <a:cxn ang="0">
                  <a:pos x="163" y="366"/>
                </a:cxn>
                <a:cxn ang="0">
                  <a:pos x="169" y="381"/>
                </a:cxn>
                <a:cxn ang="0">
                  <a:pos x="168" y="397"/>
                </a:cxn>
                <a:cxn ang="0">
                  <a:pos x="163" y="411"/>
                </a:cxn>
                <a:cxn ang="0">
                  <a:pos x="160" y="426"/>
                </a:cxn>
                <a:cxn ang="0">
                  <a:pos x="162" y="441"/>
                </a:cxn>
                <a:cxn ang="0">
                  <a:pos x="257" y="425"/>
                </a:cxn>
                <a:cxn ang="0">
                  <a:pos x="258" y="405"/>
                </a:cxn>
                <a:cxn ang="0">
                  <a:pos x="259" y="389"/>
                </a:cxn>
                <a:cxn ang="0">
                  <a:pos x="264" y="375"/>
                </a:cxn>
                <a:cxn ang="0">
                  <a:pos x="272" y="365"/>
                </a:cxn>
                <a:cxn ang="0">
                  <a:pos x="284" y="360"/>
                </a:cxn>
                <a:cxn ang="0">
                  <a:pos x="297" y="358"/>
                </a:cxn>
                <a:cxn ang="0">
                  <a:pos x="314" y="359"/>
                </a:cxn>
                <a:cxn ang="0">
                  <a:pos x="329" y="361"/>
                </a:cxn>
                <a:cxn ang="0">
                  <a:pos x="348" y="361"/>
                </a:cxn>
                <a:cxn ang="0">
                  <a:pos x="364" y="359"/>
                </a:cxn>
                <a:cxn ang="0">
                  <a:pos x="380" y="354"/>
                </a:cxn>
                <a:cxn ang="0">
                  <a:pos x="391" y="344"/>
                </a:cxn>
                <a:cxn ang="0">
                  <a:pos x="398" y="332"/>
                </a:cxn>
                <a:cxn ang="0">
                  <a:pos x="398" y="318"/>
                </a:cxn>
                <a:cxn ang="0">
                  <a:pos x="398" y="302"/>
                </a:cxn>
                <a:cxn ang="0">
                  <a:pos x="401" y="289"/>
                </a:cxn>
                <a:cxn ang="0">
                  <a:pos x="408" y="279"/>
                </a:cxn>
                <a:cxn ang="0">
                  <a:pos x="423" y="272"/>
                </a:cxn>
                <a:cxn ang="0">
                  <a:pos x="438" y="268"/>
                </a:cxn>
                <a:cxn ang="0">
                  <a:pos x="456" y="264"/>
                </a:cxn>
                <a:cxn ang="0">
                  <a:pos x="472" y="260"/>
                </a:cxn>
                <a:cxn ang="0">
                  <a:pos x="486" y="255"/>
                </a:cxn>
                <a:cxn ang="0">
                  <a:pos x="497" y="247"/>
                </a:cxn>
                <a:cxn ang="0">
                  <a:pos x="506" y="235"/>
                </a:cxn>
                <a:cxn ang="0">
                  <a:pos x="510" y="220"/>
                </a:cxn>
                <a:cxn ang="0">
                  <a:pos x="508" y="206"/>
                </a:cxn>
                <a:cxn ang="0">
                  <a:pos x="503" y="187"/>
                </a:cxn>
                <a:cxn ang="0">
                  <a:pos x="500" y="171"/>
                </a:cxn>
                <a:cxn ang="0">
                  <a:pos x="501" y="155"/>
                </a:cxn>
                <a:cxn ang="0">
                  <a:pos x="506" y="142"/>
                </a:cxn>
                <a:cxn ang="0">
                  <a:pos x="514" y="131"/>
                </a:cxn>
                <a:cxn ang="0">
                  <a:pos x="527" y="119"/>
                </a:cxn>
                <a:cxn ang="0">
                  <a:pos x="541" y="112"/>
                </a:cxn>
                <a:cxn ang="0">
                  <a:pos x="556" y="110"/>
                </a:cxn>
                <a:cxn ang="0">
                  <a:pos x="574" y="110"/>
                </a:cxn>
              </a:cxnLst>
              <a:rect l="0" t="0" r="r" b="b"/>
              <a:pathLst>
                <a:path w="575" h="444">
                  <a:moveTo>
                    <a:pt x="574" y="110"/>
                  </a:moveTo>
                  <a:lnTo>
                    <a:pt x="574" y="0"/>
                  </a:lnTo>
                  <a:lnTo>
                    <a:pt x="0" y="0"/>
                  </a:lnTo>
                  <a:lnTo>
                    <a:pt x="0" y="443"/>
                  </a:lnTo>
                  <a:lnTo>
                    <a:pt x="51" y="443"/>
                  </a:lnTo>
                  <a:lnTo>
                    <a:pt x="53" y="434"/>
                  </a:lnTo>
                  <a:lnTo>
                    <a:pt x="53" y="428"/>
                  </a:lnTo>
                  <a:lnTo>
                    <a:pt x="52" y="419"/>
                  </a:lnTo>
                  <a:lnTo>
                    <a:pt x="49" y="411"/>
                  </a:lnTo>
                  <a:lnTo>
                    <a:pt x="46" y="400"/>
                  </a:lnTo>
                  <a:lnTo>
                    <a:pt x="45" y="391"/>
                  </a:lnTo>
                  <a:lnTo>
                    <a:pt x="44" y="384"/>
                  </a:lnTo>
                  <a:lnTo>
                    <a:pt x="46" y="375"/>
                  </a:lnTo>
                  <a:lnTo>
                    <a:pt x="48" y="367"/>
                  </a:lnTo>
                  <a:lnTo>
                    <a:pt x="53" y="359"/>
                  </a:lnTo>
                  <a:lnTo>
                    <a:pt x="60" y="353"/>
                  </a:lnTo>
                  <a:lnTo>
                    <a:pt x="67" y="347"/>
                  </a:lnTo>
                  <a:lnTo>
                    <a:pt x="75" y="343"/>
                  </a:lnTo>
                  <a:lnTo>
                    <a:pt x="84" y="339"/>
                  </a:lnTo>
                  <a:lnTo>
                    <a:pt x="93" y="337"/>
                  </a:lnTo>
                  <a:lnTo>
                    <a:pt x="105" y="337"/>
                  </a:lnTo>
                  <a:lnTo>
                    <a:pt x="119" y="338"/>
                  </a:lnTo>
                  <a:lnTo>
                    <a:pt x="128" y="339"/>
                  </a:lnTo>
                  <a:lnTo>
                    <a:pt x="135" y="341"/>
                  </a:lnTo>
                  <a:lnTo>
                    <a:pt x="143" y="346"/>
                  </a:lnTo>
                  <a:lnTo>
                    <a:pt x="152" y="353"/>
                  </a:lnTo>
                  <a:lnTo>
                    <a:pt x="158" y="359"/>
                  </a:lnTo>
                  <a:lnTo>
                    <a:pt x="163" y="366"/>
                  </a:lnTo>
                  <a:lnTo>
                    <a:pt x="166" y="374"/>
                  </a:lnTo>
                  <a:lnTo>
                    <a:pt x="169" y="381"/>
                  </a:lnTo>
                  <a:lnTo>
                    <a:pt x="169" y="389"/>
                  </a:lnTo>
                  <a:lnTo>
                    <a:pt x="168" y="397"/>
                  </a:lnTo>
                  <a:lnTo>
                    <a:pt x="166" y="404"/>
                  </a:lnTo>
                  <a:lnTo>
                    <a:pt x="163" y="411"/>
                  </a:lnTo>
                  <a:lnTo>
                    <a:pt x="161" y="419"/>
                  </a:lnTo>
                  <a:lnTo>
                    <a:pt x="160" y="426"/>
                  </a:lnTo>
                  <a:lnTo>
                    <a:pt x="160" y="433"/>
                  </a:lnTo>
                  <a:lnTo>
                    <a:pt x="162" y="441"/>
                  </a:lnTo>
                  <a:lnTo>
                    <a:pt x="258" y="441"/>
                  </a:lnTo>
                  <a:lnTo>
                    <a:pt x="257" y="425"/>
                  </a:lnTo>
                  <a:lnTo>
                    <a:pt x="258" y="414"/>
                  </a:lnTo>
                  <a:lnTo>
                    <a:pt x="258" y="405"/>
                  </a:lnTo>
                  <a:lnTo>
                    <a:pt x="258" y="397"/>
                  </a:lnTo>
                  <a:lnTo>
                    <a:pt x="259" y="389"/>
                  </a:lnTo>
                  <a:lnTo>
                    <a:pt x="261" y="380"/>
                  </a:lnTo>
                  <a:lnTo>
                    <a:pt x="264" y="375"/>
                  </a:lnTo>
                  <a:lnTo>
                    <a:pt x="267" y="370"/>
                  </a:lnTo>
                  <a:lnTo>
                    <a:pt x="272" y="365"/>
                  </a:lnTo>
                  <a:lnTo>
                    <a:pt x="278" y="362"/>
                  </a:lnTo>
                  <a:lnTo>
                    <a:pt x="284" y="360"/>
                  </a:lnTo>
                  <a:lnTo>
                    <a:pt x="291" y="359"/>
                  </a:lnTo>
                  <a:lnTo>
                    <a:pt x="297" y="358"/>
                  </a:lnTo>
                  <a:lnTo>
                    <a:pt x="306" y="358"/>
                  </a:lnTo>
                  <a:lnTo>
                    <a:pt x="314" y="359"/>
                  </a:lnTo>
                  <a:lnTo>
                    <a:pt x="320" y="360"/>
                  </a:lnTo>
                  <a:lnTo>
                    <a:pt x="329" y="361"/>
                  </a:lnTo>
                  <a:lnTo>
                    <a:pt x="338" y="361"/>
                  </a:lnTo>
                  <a:lnTo>
                    <a:pt x="348" y="361"/>
                  </a:lnTo>
                  <a:lnTo>
                    <a:pt x="356" y="361"/>
                  </a:lnTo>
                  <a:lnTo>
                    <a:pt x="364" y="359"/>
                  </a:lnTo>
                  <a:lnTo>
                    <a:pt x="373" y="357"/>
                  </a:lnTo>
                  <a:lnTo>
                    <a:pt x="380" y="354"/>
                  </a:lnTo>
                  <a:lnTo>
                    <a:pt x="387" y="350"/>
                  </a:lnTo>
                  <a:lnTo>
                    <a:pt x="391" y="344"/>
                  </a:lnTo>
                  <a:lnTo>
                    <a:pt x="396" y="338"/>
                  </a:lnTo>
                  <a:lnTo>
                    <a:pt x="398" y="332"/>
                  </a:lnTo>
                  <a:lnTo>
                    <a:pt x="398" y="325"/>
                  </a:lnTo>
                  <a:lnTo>
                    <a:pt x="398" y="318"/>
                  </a:lnTo>
                  <a:lnTo>
                    <a:pt x="397" y="310"/>
                  </a:lnTo>
                  <a:lnTo>
                    <a:pt x="398" y="302"/>
                  </a:lnTo>
                  <a:lnTo>
                    <a:pt x="399" y="296"/>
                  </a:lnTo>
                  <a:lnTo>
                    <a:pt x="401" y="289"/>
                  </a:lnTo>
                  <a:lnTo>
                    <a:pt x="404" y="283"/>
                  </a:lnTo>
                  <a:lnTo>
                    <a:pt x="408" y="279"/>
                  </a:lnTo>
                  <a:lnTo>
                    <a:pt x="414" y="275"/>
                  </a:lnTo>
                  <a:lnTo>
                    <a:pt x="423" y="272"/>
                  </a:lnTo>
                  <a:lnTo>
                    <a:pt x="430" y="269"/>
                  </a:lnTo>
                  <a:lnTo>
                    <a:pt x="438" y="268"/>
                  </a:lnTo>
                  <a:lnTo>
                    <a:pt x="445" y="266"/>
                  </a:lnTo>
                  <a:lnTo>
                    <a:pt x="456" y="264"/>
                  </a:lnTo>
                  <a:lnTo>
                    <a:pt x="464" y="262"/>
                  </a:lnTo>
                  <a:lnTo>
                    <a:pt x="472" y="260"/>
                  </a:lnTo>
                  <a:lnTo>
                    <a:pt x="479" y="258"/>
                  </a:lnTo>
                  <a:lnTo>
                    <a:pt x="486" y="255"/>
                  </a:lnTo>
                  <a:lnTo>
                    <a:pt x="492" y="251"/>
                  </a:lnTo>
                  <a:lnTo>
                    <a:pt x="497" y="247"/>
                  </a:lnTo>
                  <a:lnTo>
                    <a:pt x="502" y="241"/>
                  </a:lnTo>
                  <a:lnTo>
                    <a:pt x="506" y="235"/>
                  </a:lnTo>
                  <a:lnTo>
                    <a:pt x="508" y="229"/>
                  </a:lnTo>
                  <a:lnTo>
                    <a:pt x="510" y="220"/>
                  </a:lnTo>
                  <a:lnTo>
                    <a:pt x="509" y="214"/>
                  </a:lnTo>
                  <a:lnTo>
                    <a:pt x="508" y="206"/>
                  </a:lnTo>
                  <a:lnTo>
                    <a:pt x="506" y="197"/>
                  </a:lnTo>
                  <a:lnTo>
                    <a:pt x="503" y="187"/>
                  </a:lnTo>
                  <a:lnTo>
                    <a:pt x="501" y="178"/>
                  </a:lnTo>
                  <a:lnTo>
                    <a:pt x="500" y="171"/>
                  </a:lnTo>
                  <a:lnTo>
                    <a:pt x="500" y="165"/>
                  </a:lnTo>
                  <a:lnTo>
                    <a:pt x="501" y="155"/>
                  </a:lnTo>
                  <a:lnTo>
                    <a:pt x="504" y="148"/>
                  </a:lnTo>
                  <a:lnTo>
                    <a:pt x="506" y="142"/>
                  </a:lnTo>
                  <a:lnTo>
                    <a:pt x="510" y="136"/>
                  </a:lnTo>
                  <a:lnTo>
                    <a:pt x="514" y="131"/>
                  </a:lnTo>
                  <a:lnTo>
                    <a:pt x="520" y="124"/>
                  </a:lnTo>
                  <a:lnTo>
                    <a:pt x="527" y="119"/>
                  </a:lnTo>
                  <a:lnTo>
                    <a:pt x="534" y="115"/>
                  </a:lnTo>
                  <a:lnTo>
                    <a:pt x="541" y="112"/>
                  </a:lnTo>
                  <a:lnTo>
                    <a:pt x="548" y="111"/>
                  </a:lnTo>
                  <a:lnTo>
                    <a:pt x="556" y="110"/>
                  </a:lnTo>
                  <a:lnTo>
                    <a:pt x="565" y="110"/>
                  </a:lnTo>
                  <a:lnTo>
                    <a:pt x="574" y="110"/>
                  </a:lnTo>
                </a:path>
              </a:pathLst>
            </a:custGeom>
            <a:gradFill rotWithShape="0">
              <a:gsLst>
                <a:gs pos="0">
                  <a:srgbClr val="9BFB38">
                    <a:gamma/>
                    <a:tint val="0"/>
                    <a:invGamma/>
                  </a:srgbClr>
                </a:gs>
                <a:gs pos="100000">
                  <a:srgbClr val="9BFB38"/>
                </a:gs>
              </a:gsLst>
              <a:path path="rect">
                <a:fillToRect l="50000" t="50000" r="50000" b="50000"/>
              </a:path>
            </a:gra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rgbClr val="6600CC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43" name="Freeform 31"/>
            <p:cNvSpPr>
              <a:spLocks/>
            </p:cNvSpPr>
            <p:nvPr/>
          </p:nvSpPr>
          <p:spPr bwMode="auto">
            <a:xfrm>
              <a:off x="3666" y="1736"/>
              <a:ext cx="1669" cy="1577"/>
            </a:xfrm>
            <a:custGeom>
              <a:avLst/>
              <a:gdLst>
                <a:gd name="T0" fmla="*/ 670 w 1669"/>
                <a:gd name="T1" fmla="*/ 250 h 1577"/>
                <a:gd name="T2" fmla="*/ 646 w 1669"/>
                <a:gd name="T3" fmla="*/ 119 h 1577"/>
                <a:gd name="T4" fmla="*/ 728 w 1669"/>
                <a:gd name="T5" fmla="*/ 14 h 1577"/>
                <a:gd name="T6" fmla="*/ 915 w 1669"/>
                <a:gd name="T7" fmla="*/ 3 h 1577"/>
                <a:gd name="T8" fmla="*/ 1007 w 1669"/>
                <a:gd name="T9" fmla="*/ 65 h 1577"/>
                <a:gd name="T10" fmla="*/ 1028 w 1669"/>
                <a:gd name="T11" fmla="*/ 172 h 1577"/>
                <a:gd name="T12" fmla="*/ 1010 w 1669"/>
                <a:gd name="T13" fmla="*/ 287 h 1577"/>
                <a:gd name="T14" fmla="*/ 1101 w 1669"/>
                <a:gd name="T15" fmla="*/ 355 h 1577"/>
                <a:gd name="T16" fmla="*/ 1239 w 1669"/>
                <a:gd name="T17" fmla="*/ 385 h 1577"/>
                <a:gd name="T18" fmla="*/ 1296 w 1669"/>
                <a:gd name="T19" fmla="*/ 438 h 1577"/>
                <a:gd name="T20" fmla="*/ 1299 w 1669"/>
                <a:gd name="T21" fmla="*/ 515 h 1577"/>
                <a:gd name="T22" fmla="*/ 1352 w 1669"/>
                <a:gd name="T23" fmla="*/ 583 h 1577"/>
                <a:gd name="T24" fmla="*/ 1461 w 1669"/>
                <a:gd name="T25" fmla="*/ 596 h 1577"/>
                <a:gd name="T26" fmla="*/ 1579 w 1669"/>
                <a:gd name="T27" fmla="*/ 591 h 1577"/>
                <a:gd name="T28" fmla="*/ 1649 w 1669"/>
                <a:gd name="T29" fmla="*/ 624 h 1577"/>
                <a:gd name="T30" fmla="*/ 1666 w 1669"/>
                <a:gd name="T31" fmla="*/ 744 h 1577"/>
                <a:gd name="T32" fmla="*/ 1649 w 1669"/>
                <a:gd name="T33" fmla="*/ 905 h 1577"/>
                <a:gd name="T34" fmla="*/ 1577 w 1669"/>
                <a:gd name="T35" fmla="*/ 943 h 1577"/>
                <a:gd name="T36" fmla="*/ 1449 w 1669"/>
                <a:gd name="T37" fmla="*/ 937 h 1577"/>
                <a:gd name="T38" fmla="*/ 1355 w 1669"/>
                <a:gd name="T39" fmla="*/ 950 h 1577"/>
                <a:gd name="T40" fmla="*/ 1301 w 1669"/>
                <a:gd name="T41" fmla="*/ 997 h 1577"/>
                <a:gd name="T42" fmla="*/ 1296 w 1669"/>
                <a:gd name="T43" fmla="*/ 1087 h 1577"/>
                <a:gd name="T44" fmla="*/ 1235 w 1669"/>
                <a:gd name="T45" fmla="*/ 1151 h 1577"/>
                <a:gd name="T46" fmla="*/ 1125 w 1669"/>
                <a:gd name="T47" fmla="*/ 1172 h 1577"/>
                <a:gd name="T48" fmla="*/ 1028 w 1669"/>
                <a:gd name="T49" fmla="*/ 1215 h 1577"/>
                <a:gd name="T50" fmla="*/ 1007 w 1669"/>
                <a:gd name="T51" fmla="*/ 1303 h 1577"/>
                <a:gd name="T52" fmla="*/ 1028 w 1669"/>
                <a:gd name="T53" fmla="*/ 1412 h 1577"/>
                <a:gd name="T54" fmla="*/ 983 w 1669"/>
                <a:gd name="T55" fmla="*/ 1515 h 1577"/>
                <a:gd name="T56" fmla="*/ 902 w 1669"/>
                <a:gd name="T57" fmla="*/ 1569 h 1577"/>
                <a:gd name="T58" fmla="*/ 777 w 1669"/>
                <a:gd name="T59" fmla="*/ 1575 h 1577"/>
                <a:gd name="T60" fmla="*/ 684 w 1669"/>
                <a:gd name="T61" fmla="*/ 1535 h 1577"/>
                <a:gd name="T62" fmla="*/ 640 w 1669"/>
                <a:gd name="T63" fmla="*/ 1458 h 1577"/>
                <a:gd name="T64" fmla="*/ 651 w 1669"/>
                <a:gd name="T65" fmla="*/ 1366 h 1577"/>
                <a:gd name="T66" fmla="*/ 657 w 1669"/>
                <a:gd name="T67" fmla="*/ 1285 h 1577"/>
                <a:gd name="T68" fmla="*/ 596 w 1669"/>
                <a:gd name="T69" fmla="*/ 1226 h 1577"/>
                <a:gd name="T70" fmla="*/ 493 w 1669"/>
                <a:gd name="T71" fmla="*/ 1204 h 1577"/>
                <a:gd name="T72" fmla="*/ 394 w 1669"/>
                <a:gd name="T73" fmla="*/ 1170 h 1577"/>
                <a:gd name="T74" fmla="*/ 369 w 1669"/>
                <a:gd name="T75" fmla="*/ 1080 h 1577"/>
                <a:gd name="T76" fmla="*/ 338 w 1669"/>
                <a:gd name="T77" fmla="*/ 1005 h 1577"/>
                <a:gd name="T78" fmla="*/ 240 w 1669"/>
                <a:gd name="T79" fmla="*/ 977 h 1577"/>
                <a:gd name="T80" fmla="*/ 139 w 1669"/>
                <a:gd name="T81" fmla="*/ 984 h 1577"/>
                <a:gd name="T82" fmla="*/ 32 w 1669"/>
                <a:gd name="T83" fmla="*/ 961 h 1577"/>
                <a:gd name="T84" fmla="*/ 1 w 1669"/>
                <a:gd name="T85" fmla="*/ 855 h 1577"/>
                <a:gd name="T86" fmla="*/ 8 w 1669"/>
                <a:gd name="T87" fmla="*/ 705 h 1577"/>
                <a:gd name="T88" fmla="*/ 40 w 1669"/>
                <a:gd name="T89" fmla="*/ 613 h 1577"/>
                <a:gd name="T90" fmla="*/ 123 w 1669"/>
                <a:gd name="T91" fmla="*/ 589 h 1577"/>
                <a:gd name="T92" fmla="*/ 247 w 1669"/>
                <a:gd name="T93" fmla="*/ 598 h 1577"/>
                <a:gd name="T94" fmla="*/ 356 w 1669"/>
                <a:gd name="T95" fmla="*/ 563 h 1577"/>
                <a:gd name="T96" fmla="*/ 375 w 1669"/>
                <a:gd name="T97" fmla="*/ 478 h 1577"/>
                <a:gd name="T98" fmla="*/ 415 w 1669"/>
                <a:gd name="T99" fmla="*/ 395 h 1577"/>
                <a:gd name="T100" fmla="*/ 530 w 1669"/>
                <a:gd name="T101" fmla="*/ 366 h 157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669"/>
                <a:gd name="T154" fmla="*/ 0 h 1577"/>
                <a:gd name="T155" fmla="*/ 1669 w 1669"/>
                <a:gd name="T156" fmla="*/ 1577 h 157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669" h="1577">
                  <a:moveTo>
                    <a:pt x="634" y="329"/>
                  </a:moveTo>
                  <a:lnTo>
                    <a:pt x="651" y="310"/>
                  </a:lnTo>
                  <a:lnTo>
                    <a:pt x="664" y="294"/>
                  </a:lnTo>
                  <a:lnTo>
                    <a:pt x="670" y="275"/>
                  </a:lnTo>
                  <a:lnTo>
                    <a:pt x="670" y="250"/>
                  </a:lnTo>
                  <a:lnTo>
                    <a:pt x="662" y="222"/>
                  </a:lnTo>
                  <a:lnTo>
                    <a:pt x="656" y="199"/>
                  </a:lnTo>
                  <a:lnTo>
                    <a:pt x="646" y="169"/>
                  </a:lnTo>
                  <a:lnTo>
                    <a:pt x="642" y="139"/>
                  </a:lnTo>
                  <a:lnTo>
                    <a:pt x="646" y="119"/>
                  </a:lnTo>
                  <a:lnTo>
                    <a:pt x="653" y="95"/>
                  </a:lnTo>
                  <a:lnTo>
                    <a:pt x="666" y="71"/>
                  </a:lnTo>
                  <a:lnTo>
                    <a:pt x="684" y="48"/>
                  </a:lnTo>
                  <a:lnTo>
                    <a:pt x="708" y="28"/>
                  </a:lnTo>
                  <a:lnTo>
                    <a:pt x="728" y="14"/>
                  </a:lnTo>
                  <a:lnTo>
                    <a:pt x="757" y="4"/>
                  </a:lnTo>
                  <a:lnTo>
                    <a:pt x="791" y="1"/>
                  </a:lnTo>
                  <a:lnTo>
                    <a:pt x="827" y="0"/>
                  </a:lnTo>
                  <a:lnTo>
                    <a:pt x="876" y="0"/>
                  </a:lnTo>
                  <a:lnTo>
                    <a:pt x="915" y="3"/>
                  </a:lnTo>
                  <a:lnTo>
                    <a:pt x="938" y="10"/>
                  </a:lnTo>
                  <a:lnTo>
                    <a:pt x="955" y="19"/>
                  </a:lnTo>
                  <a:lnTo>
                    <a:pt x="972" y="28"/>
                  </a:lnTo>
                  <a:lnTo>
                    <a:pt x="991" y="45"/>
                  </a:lnTo>
                  <a:lnTo>
                    <a:pt x="1007" y="65"/>
                  </a:lnTo>
                  <a:lnTo>
                    <a:pt x="1021" y="82"/>
                  </a:lnTo>
                  <a:lnTo>
                    <a:pt x="1027" y="98"/>
                  </a:lnTo>
                  <a:lnTo>
                    <a:pt x="1032" y="125"/>
                  </a:lnTo>
                  <a:lnTo>
                    <a:pt x="1032" y="149"/>
                  </a:lnTo>
                  <a:lnTo>
                    <a:pt x="1028" y="172"/>
                  </a:lnTo>
                  <a:lnTo>
                    <a:pt x="1023" y="190"/>
                  </a:lnTo>
                  <a:lnTo>
                    <a:pt x="1017" y="220"/>
                  </a:lnTo>
                  <a:lnTo>
                    <a:pt x="1007" y="250"/>
                  </a:lnTo>
                  <a:lnTo>
                    <a:pt x="1003" y="268"/>
                  </a:lnTo>
                  <a:lnTo>
                    <a:pt x="1010" y="287"/>
                  </a:lnTo>
                  <a:lnTo>
                    <a:pt x="1017" y="301"/>
                  </a:lnTo>
                  <a:lnTo>
                    <a:pt x="1032" y="319"/>
                  </a:lnTo>
                  <a:lnTo>
                    <a:pt x="1053" y="333"/>
                  </a:lnTo>
                  <a:lnTo>
                    <a:pt x="1073" y="346"/>
                  </a:lnTo>
                  <a:lnTo>
                    <a:pt x="1101" y="355"/>
                  </a:lnTo>
                  <a:lnTo>
                    <a:pt x="1130" y="362"/>
                  </a:lnTo>
                  <a:lnTo>
                    <a:pt x="1158" y="368"/>
                  </a:lnTo>
                  <a:lnTo>
                    <a:pt x="1185" y="371"/>
                  </a:lnTo>
                  <a:lnTo>
                    <a:pt x="1215" y="377"/>
                  </a:lnTo>
                  <a:lnTo>
                    <a:pt x="1239" y="385"/>
                  </a:lnTo>
                  <a:lnTo>
                    <a:pt x="1257" y="393"/>
                  </a:lnTo>
                  <a:lnTo>
                    <a:pt x="1271" y="401"/>
                  </a:lnTo>
                  <a:lnTo>
                    <a:pt x="1282" y="412"/>
                  </a:lnTo>
                  <a:lnTo>
                    <a:pt x="1289" y="424"/>
                  </a:lnTo>
                  <a:lnTo>
                    <a:pt x="1296" y="438"/>
                  </a:lnTo>
                  <a:lnTo>
                    <a:pt x="1299" y="452"/>
                  </a:lnTo>
                  <a:lnTo>
                    <a:pt x="1301" y="465"/>
                  </a:lnTo>
                  <a:lnTo>
                    <a:pt x="1301" y="482"/>
                  </a:lnTo>
                  <a:lnTo>
                    <a:pt x="1299" y="500"/>
                  </a:lnTo>
                  <a:lnTo>
                    <a:pt x="1299" y="515"/>
                  </a:lnTo>
                  <a:lnTo>
                    <a:pt x="1303" y="533"/>
                  </a:lnTo>
                  <a:lnTo>
                    <a:pt x="1311" y="549"/>
                  </a:lnTo>
                  <a:lnTo>
                    <a:pt x="1321" y="563"/>
                  </a:lnTo>
                  <a:lnTo>
                    <a:pt x="1335" y="572"/>
                  </a:lnTo>
                  <a:lnTo>
                    <a:pt x="1352" y="583"/>
                  </a:lnTo>
                  <a:lnTo>
                    <a:pt x="1369" y="589"/>
                  </a:lnTo>
                  <a:lnTo>
                    <a:pt x="1395" y="594"/>
                  </a:lnTo>
                  <a:lnTo>
                    <a:pt x="1417" y="596"/>
                  </a:lnTo>
                  <a:lnTo>
                    <a:pt x="1438" y="598"/>
                  </a:lnTo>
                  <a:lnTo>
                    <a:pt x="1461" y="596"/>
                  </a:lnTo>
                  <a:lnTo>
                    <a:pt x="1490" y="594"/>
                  </a:lnTo>
                  <a:lnTo>
                    <a:pt x="1511" y="593"/>
                  </a:lnTo>
                  <a:lnTo>
                    <a:pt x="1533" y="591"/>
                  </a:lnTo>
                  <a:lnTo>
                    <a:pt x="1555" y="589"/>
                  </a:lnTo>
                  <a:lnTo>
                    <a:pt x="1579" y="591"/>
                  </a:lnTo>
                  <a:lnTo>
                    <a:pt x="1592" y="593"/>
                  </a:lnTo>
                  <a:lnTo>
                    <a:pt x="1608" y="596"/>
                  </a:lnTo>
                  <a:lnTo>
                    <a:pt x="1622" y="603"/>
                  </a:lnTo>
                  <a:lnTo>
                    <a:pt x="1637" y="613"/>
                  </a:lnTo>
                  <a:lnTo>
                    <a:pt x="1649" y="624"/>
                  </a:lnTo>
                  <a:lnTo>
                    <a:pt x="1658" y="641"/>
                  </a:lnTo>
                  <a:lnTo>
                    <a:pt x="1662" y="656"/>
                  </a:lnTo>
                  <a:lnTo>
                    <a:pt x="1665" y="674"/>
                  </a:lnTo>
                  <a:lnTo>
                    <a:pt x="1668" y="706"/>
                  </a:lnTo>
                  <a:lnTo>
                    <a:pt x="1666" y="744"/>
                  </a:lnTo>
                  <a:lnTo>
                    <a:pt x="1668" y="785"/>
                  </a:lnTo>
                  <a:lnTo>
                    <a:pt x="1664" y="833"/>
                  </a:lnTo>
                  <a:lnTo>
                    <a:pt x="1660" y="865"/>
                  </a:lnTo>
                  <a:lnTo>
                    <a:pt x="1656" y="891"/>
                  </a:lnTo>
                  <a:lnTo>
                    <a:pt x="1649" y="905"/>
                  </a:lnTo>
                  <a:lnTo>
                    <a:pt x="1638" y="918"/>
                  </a:lnTo>
                  <a:lnTo>
                    <a:pt x="1626" y="927"/>
                  </a:lnTo>
                  <a:lnTo>
                    <a:pt x="1611" y="936"/>
                  </a:lnTo>
                  <a:lnTo>
                    <a:pt x="1593" y="940"/>
                  </a:lnTo>
                  <a:lnTo>
                    <a:pt x="1577" y="943"/>
                  </a:lnTo>
                  <a:lnTo>
                    <a:pt x="1545" y="944"/>
                  </a:lnTo>
                  <a:lnTo>
                    <a:pt x="1517" y="943"/>
                  </a:lnTo>
                  <a:lnTo>
                    <a:pt x="1493" y="940"/>
                  </a:lnTo>
                  <a:lnTo>
                    <a:pt x="1473" y="938"/>
                  </a:lnTo>
                  <a:lnTo>
                    <a:pt x="1449" y="937"/>
                  </a:lnTo>
                  <a:lnTo>
                    <a:pt x="1429" y="937"/>
                  </a:lnTo>
                  <a:lnTo>
                    <a:pt x="1410" y="938"/>
                  </a:lnTo>
                  <a:lnTo>
                    <a:pt x="1390" y="940"/>
                  </a:lnTo>
                  <a:lnTo>
                    <a:pt x="1367" y="945"/>
                  </a:lnTo>
                  <a:lnTo>
                    <a:pt x="1355" y="950"/>
                  </a:lnTo>
                  <a:lnTo>
                    <a:pt x="1343" y="954"/>
                  </a:lnTo>
                  <a:lnTo>
                    <a:pt x="1327" y="964"/>
                  </a:lnTo>
                  <a:lnTo>
                    <a:pt x="1317" y="974"/>
                  </a:lnTo>
                  <a:lnTo>
                    <a:pt x="1309" y="984"/>
                  </a:lnTo>
                  <a:lnTo>
                    <a:pt x="1301" y="997"/>
                  </a:lnTo>
                  <a:lnTo>
                    <a:pt x="1297" y="1010"/>
                  </a:lnTo>
                  <a:lnTo>
                    <a:pt x="1296" y="1022"/>
                  </a:lnTo>
                  <a:lnTo>
                    <a:pt x="1297" y="1037"/>
                  </a:lnTo>
                  <a:lnTo>
                    <a:pt x="1297" y="1061"/>
                  </a:lnTo>
                  <a:lnTo>
                    <a:pt x="1296" y="1087"/>
                  </a:lnTo>
                  <a:lnTo>
                    <a:pt x="1288" y="1106"/>
                  </a:lnTo>
                  <a:lnTo>
                    <a:pt x="1280" y="1122"/>
                  </a:lnTo>
                  <a:lnTo>
                    <a:pt x="1269" y="1133"/>
                  </a:lnTo>
                  <a:lnTo>
                    <a:pt x="1252" y="1142"/>
                  </a:lnTo>
                  <a:lnTo>
                    <a:pt x="1235" y="1151"/>
                  </a:lnTo>
                  <a:lnTo>
                    <a:pt x="1215" y="1154"/>
                  </a:lnTo>
                  <a:lnTo>
                    <a:pt x="1191" y="1159"/>
                  </a:lnTo>
                  <a:lnTo>
                    <a:pt x="1170" y="1165"/>
                  </a:lnTo>
                  <a:lnTo>
                    <a:pt x="1145" y="1169"/>
                  </a:lnTo>
                  <a:lnTo>
                    <a:pt x="1125" y="1172"/>
                  </a:lnTo>
                  <a:lnTo>
                    <a:pt x="1101" y="1176"/>
                  </a:lnTo>
                  <a:lnTo>
                    <a:pt x="1082" y="1184"/>
                  </a:lnTo>
                  <a:lnTo>
                    <a:pt x="1062" y="1192"/>
                  </a:lnTo>
                  <a:lnTo>
                    <a:pt x="1042" y="1201"/>
                  </a:lnTo>
                  <a:lnTo>
                    <a:pt x="1028" y="1215"/>
                  </a:lnTo>
                  <a:lnTo>
                    <a:pt x="1015" y="1230"/>
                  </a:lnTo>
                  <a:lnTo>
                    <a:pt x="1005" y="1250"/>
                  </a:lnTo>
                  <a:lnTo>
                    <a:pt x="1003" y="1266"/>
                  </a:lnTo>
                  <a:lnTo>
                    <a:pt x="1003" y="1286"/>
                  </a:lnTo>
                  <a:lnTo>
                    <a:pt x="1007" y="1303"/>
                  </a:lnTo>
                  <a:lnTo>
                    <a:pt x="1014" y="1323"/>
                  </a:lnTo>
                  <a:lnTo>
                    <a:pt x="1019" y="1343"/>
                  </a:lnTo>
                  <a:lnTo>
                    <a:pt x="1023" y="1363"/>
                  </a:lnTo>
                  <a:lnTo>
                    <a:pt x="1028" y="1387"/>
                  </a:lnTo>
                  <a:lnTo>
                    <a:pt x="1028" y="1412"/>
                  </a:lnTo>
                  <a:lnTo>
                    <a:pt x="1023" y="1437"/>
                  </a:lnTo>
                  <a:lnTo>
                    <a:pt x="1015" y="1456"/>
                  </a:lnTo>
                  <a:lnTo>
                    <a:pt x="1007" y="1475"/>
                  </a:lnTo>
                  <a:lnTo>
                    <a:pt x="997" y="1493"/>
                  </a:lnTo>
                  <a:lnTo>
                    <a:pt x="983" y="1515"/>
                  </a:lnTo>
                  <a:lnTo>
                    <a:pt x="967" y="1529"/>
                  </a:lnTo>
                  <a:lnTo>
                    <a:pt x="955" y="1540"/>
                  </a:lnTo>
                  <a:lnTo>
                    <a:pt x="938" y="1552"/>
                  </a:lnTo>
                  <a:lnTo>
                    <a:pt x="920" y="1564"/>
                  </a:lnTo>
                  <a:lnTo>
                    <a:pt x="902" y="1569"/>
                  </a:lnTo>
                  <a:lnTo>
                    <a:pt x="888" y="1572"/>
                  </a:lnTo>
                  <a:lnTo>
                    <a:pt x="861" y="1575"/>
                  </a:lnTo>
                  <a:lnTo>
                    <a:pt x="831" y="1576"/>
                  </a:lnTo>
                  <a:lnTo>
                    <a:pt x="794" y="1575"/>
                  </a:lnTo>
                  <a:lnTo>
                    <a:pt x="777" y="1575"/>
                  </a:lnTo>
                  <a:lnTo>
                    <a:pt x="755" y="1572"/>
                  </a:lnTo>
                  <a:lnTo>
                    <a:pt x="732" y="1565"/>
                  </a:lnTo>
                  <a:lnTo>
                    <a:pt x="711" y="1555"/>
                  </a:lnTo>
                  <a:lnTo>
                    <a:pt x="698" y="1547"/>
                  </a:lnTo>
                  <a:lnTo>
                    <a:pt x="684" y="1535"/>
                  </a:lnTo>
                  <a:lnTo>
                    <a:pt x="673" y="1523"/>
                  </a:lnTo>
                  <a:lnTo>
                    <a:pt x="661" y="1508"/>
                  </a:lnTo>
                  <a:lnTo>
                    <a:pt x="651" y="1494"/>
                  </a:lnTo>
                  <a:lnTo>
                    <a:pt x="644" y="1476"/>
                  </a:lnTo>
                  <a:lnTo>
                    <a:pt x="640" y="1458"/>
                  </a:lnTo>
                  <a:lnTo>
                    <a:pt x="639" y="1442"/>
                  </a:lnTo>
                  <a:lnTo>
                    <a:pt x="639" y="1423"/>
                  </a:lnTo>
                  <a:lnTo>
                    <a:pt x="640" y="1406"/>
                  </a:lnTo>
                  <a:lnTo>
                    <a:pt x="646" y="1387"/>
                  </a:lnTo>
                  <a:lnTo>
                    <a:pt x="651" y="1366"/>
                  </a:lnTo>
                  <a:lnTo>
                    <a:pt x="657" y="1346"/>
                  </a:lnTo>
                  <a:lnTo>
                    <a:pt x="662" y="1328"/>
                  </a:lnTo>
                  <a:lnTo>
                    <a:pt x="664" y="1311"/>
                  </a:lnTo>
                  <a:lnTo>
                    <a:pt x="662" y="1297"/>
                  </a:lnTo>
                  <a:lnTo>
                    <a:pt x="657" y="1285"/>
                  </a:lnTo>
                  <a:lnTo>
                    <a:pt x="648" y="1268"/>
                  </a:lnTo>
                  <a:lnTo>
                    <a:pt x="638" y="1256"/>
                  </a:lnTo>
                  <a:lnTo>
                    <a:pt x="624" y="1244"/>
                  </a:lnTo>
                  <a:lnTo>
                    <a:pt x="610" y="1236"/>
                  </a:lnTo>
                  <a:lnTo>
                    <a:pt x="596" y="1226"/>
                  </a:lnTo>
                  <a:lnTo>
                    <a:pt x="574" y="1220"/>
                  </a:lnTo>
                  <a:lnTo>
                    <a:pt x="556" y="1215"/>
                  </a:lnTo>
                  <a:lnTo>
                    <a:pt x="533" y="1211"/>
                  </a:lnTo>
                  <a:lnTo>
                    <a:pt x="513" y="1208"/>
                  </a:lnTo>
                  <a:lnTo>
                    <a:pt x="493" y="1204"/>
                  </a:lnTo>
                  <a:lnTo>
                    <a:pt x="471" y="1199"/>
                  </a:lnTo>
                  <a:lnTo>
                    <a:pt x="450" y="1192"/>
                  </a:lnTo>
                  <a:lnTo>
                    <a:pt x="427" y="1187"/>
                  </a:lnTo>
                  <a:lnTo>
                    <a:pt x="409" y="1180"/>
                  </a:lnTo>
                  <a:lnTo>
                    <a:pt x="394" y="1170"/>
                  </a:lnTo>
                  <a:lnTo>
                    <a:pt x="383" y="1156"/>
                  </a:lnTo>
                  <a:lnTo>
                    <a:pt x="375" y="1140"/>
                  </a:lnTo>
                  <a:lnTo>
                    <a:pt x="369" y="1118"/>
                  </a:lnTo>
                  <a:lnTo>
                    <a:pt x="368" y="1100"/>
                  </a:lnTo>
                  <a:lnTo>
                    <a:pt x="369" y="1080"/>
                  </a:lnTo>
                  <a:lnTo>
                    <a:pt x="371" y="1064"/>
                  </a:lnTo>
                  <a:lnTo>
                    <a:pt x="369" y="1044"/>
                  </a:lnTo>
                  <a:lnTo>
                    <a:pt x="362" y="1031"/>
                  </a:lnTo>
                  <a:lnTo>
                    <a:pt x="350" y="1014"/>
                  </a:lnTo>
                  <a:lnTo>
                    <a:pt x="338" y="1005"/>
                  </a:lnTo>
                  <a:lnTo>
                    <a:pt x="324" y="994"/>
                  </a:lnTo>
                  <a:lnTo>
                    <a:pt x="304" y="988"/>
                  </a:lnTo>
                  <a:lnTo>
                    <a:pt x="283" y="981"/>
                  </a:lnTo>
                  <a:lnTo>
                    <a:pt x="259" y="979"/>
                  </a:lnTo>
                  <a:lnTo>
                    <a:pt x="240" y="977"/>
                  </a:lnTo>
                  <a:lnTo>
                    <a:pt x="217" y="977"/>
                  </a:lnTo>
                  <a:lnTo>
                    <a:pt x="198" y="979"/>
                  </a:lnTo>
                  <a:lnTo>
                    <a:pt x="179" y="981"/>
                  </a:lnTo>
                  <a:lnTo>
                    <a:pt x="159" y="982"/>
                  </a:lnTo>
                  <a:lnTo>
                    <a:pt x="139" y="984"/>
                  </a:lnTo>
                  <a:lnTo>
                    <a:pt x="107" y="984"/>
                  </a:lnTo>
                  <a:lnTo>
                    <a:pt x="87" y="983"/>
                  </a:lnTo>
                  <a:lnTo>
                    <a:pt x="65" y="979"/>
                  </a:lnTo>
                  <a:lnTo>
                    <a:pt x="48" y="972"/>
                  </a:lnTo>
                  <a:lnTo>
                    <a:pt x="32" y="961"/>
                  </a:lnTo>
                  <a:lnTo>
                    <a:pt x="20" y="948"/>
                  </a:lnTo>
                  <a:lnTo>
                    <a:pt x="12" y="936"/>
                  </a:lnTo>
                  <a:lnTo>
                    <a:pt x="3" y="909"/>
                  </a:lnTo>
                  <a:lnTo>
                    <a:pt x="3" y="883"/>
                  </a:lnTo>
                  <a:lnTo>
                    <a:pt x="1" y="855"/>
                  </a:lnTo>
                  <a:lnTo>
                    <a:pt x="0" y="823"/>
                  </a:lnTo>
                  <a:lnTo>
                    <a:pt x="3" y="793"/>
                  </a:lnTo>
                  <a:lnTo>
                    <a:pt x="3" y="761"/>
                  </a:lnTo>
                  <a:lnTo>
                    <a:pt x="4" y="733"/>
                  </a:lnTo>
                  <a:lnTo>
                    <a:pt x="8" y="705"/>
                  </a:lnTo>
                  <a:lnTo>
                    <a:pt x="11" y="682"/>
                  </a:lnTo>
                  <a:lnTo>
                    <a:pt x="15" y="657"/>
                  </a:lnTo>
                  <a:lnTo>
                    <a:pt x="20" y="638"/>
                  </a:lnTo>
                  <a:lnTo>
                    <a:pt x="29" y="626"/>
                  </a:lnTo>
                  <a:lnTo>
                    <a:pt x="40" y="613"/>
                  </a:lnTo>
                  <a:lnTo>
                    <a:pt x="52" y="606"/>
                  </a:lnTo>
                  <a:lnTo>
                    <a:pt x="67" y="596"/>
                  </a:lnTo>
                  <a:lnTo>
                    <a:pt x="81" y="594"/>
                  </a:lnTo>
                  <a:lnTo>
                    <a:pt x="99" y="591"/>
                  </a:lnTo>
                  <a:lnTo>
                    <a:pt x="123" y="589"/>
                  </a:lnTo>
                  <a:lnTo>
                    <a:pt x="144" y="591"/>
                  </a:lnTo>
                  <a:lnTo>
                    <a:pt x="172" y="594"/>
                  </a:lnTo>
                  <a:lnTo>
                    <a:pt x="197" y="595"/>
                  </a:lnTo>
                  <a:lnTo>
                    <a:pt x="217" y="596"/>
                  </a:lnTo>
                  <a:lnTo>
                    <a:pt x="247" y="598"/>
                  </a:lnTo>
                  <a:lnTo>
                    <a:pt x="276" y="594"/>
                  </a:lnTo>
                  <a:lnTo>
                    <a:pt x="301" y="589"/>
                  </a:lnTo>
                  <a:lnTo>
                    <a:pt x="324" y="582"/>
                  </a:lnTo>
                  <a:lnTo>
                    <a:pt x="340" y="574"/>
                  </a:lnTo>
                  <a:lnTo>
                    <a:pt x="356" y="563"/>
                  </a:lnTo>
                  <a:lnTo>
                    <a:pt x="368" y="546"/>
                  </a:lnTo>
                  <a:lnTo>
                    <a:pt x="375" y="531"/>
                  </a:lnTo>
                  <a:lnTo>
                    <a:pt x="377" y="514"/>
                  </a:lnTo>
                  <a:lnTo>
                    <a:pt x="376" y="502"/>
                  </a:lnTo>
                  <a:lnTo>
                    <a:pt x="375" y="478"/>
                  </a:lnTo>
                  <a:lnTo>
                    <a:pt x="376" y="454"/>
                  </a:lnTo>
                  <a:lnTo>
                    <a:pt x="381" y="437"/>
                  </a:lnTo>
                  <a:lnTo>
                    <a:pt x="387" y="420"/>
                  </a:lnTo>
                  <a:lnTo>
                    <a:pt x="397" y="407"/>
                  </a:lnTo>
                  <a:lnTo>
                    <a:pt x="415" y="395"/>
                  </a:lnTo>
                  <a:lnTo>
                    <a:pt x="435" y="386"/>
                  </a:lnTo>
                  <a:lnTo>
                    <a:pt x="459" y="379"/>
                  </a:lnTo>
                  <a:lnTo>
                    <a:pt x="484" y="374"/>
                  </a:lnTo>
                  <a:lnTo>
                    <a:pt x="504" y="370"/>
                  </a:lnTo>
                  <a:lnTo>
                    <a:pt x="530" y="366"/>
                  </a:lnTo>
                  <a:lnTo>
                    <a:pt x="555" y="361"/>
                  </a:lnTo>
                  <a:lnTo>
                    <a:pt x="584" y="354"/>
                  </a:lnTo>
                  <a:lnTo>
                    <a:pt x="611" y="345"/>
                  </a:lnTo>
                  <a:lnTo>
                    <a:pt x="634" y="329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7FFF00"/>
                </a:gs>
              </a:gsLst>
              <a:path path="rect">
                <a:fillToRect l="50000" t="50000" r="50000" b="50000"/>
              </a:path>
            </a:gra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44" name="Line 32"/>
            <p:cNvSpPr>
              <a:spLocks noChangeShapeType="1"/>
            </p:cNvSpPr>
            <p:nvPr/>
          </p:nvSpPr>
          <p:spPr bwMode="auto">
            <a:xfrm flipV="1">
              <a:off x="3958" y="1520"/>
              <a:ext cx="993" cy="180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29" name="Freeform 33"/>
            <p:cNvSpPr>
              <a:spLocks/>
            </p:cNvSpPr>
            <p:nvPr/>
          </p:nvSpPr>
          <p:spPr bwMode="auto">
            <a:xfrm>
              <a:off x="481" y="2402"/>
              <a:ext cx="1254" cy="320"/>
            </a:xfrm>
            <a:custGeom>
              <a:avLst/>
              <a:gdLst/>
              <a:ahLst/>
              <a:cxnLst>
                <a:cxn ang="0">
                  <a:pos x="0" y="197"/>
                </a:cxn>
                <a:cxn ang="0">
                  <a:pos x="0" y="4"/>
                </a:cxn>
                <a:cxn ang="0">
                  <a:pos x="60" y="0"/>
                </a:cxn>
                <a:cxn ang="0">
                  <a:pos x="427" y="4"/>
                </a:cxn>
                <a:cxn ang="0">
                  <a:pos x="1122" y="0"/>
                </a:cxn>
                <a:cxn ang="0">
                  <a:pos x="1253" y="15"/>
                </a:cxn>
                <a:cxn ang="0">
                  <a:pos x="1253" y="148"/>
                </a:cxn>
                <a:cxn ang="0">
                  <a:pos x="481" y="315"/>
                </a:cxn>
                <a:cxn ang="0">
                  <a:pos x="477" y="315"/>
                </a:cxn>
                <a:cxn ang="0">
                  <a:pos x="473" y="316"/>
                </a:cxn>
                <a:cxn ang="0">
                  <a:pos x="469" y="317"/>
                </a:cxn>
                <a:cxn ang="0">
                  <a:pos x="466" y="317"/>
                </a:cxn>
                <a:cxn ang="0">
                  <a:pos x="462" y="317"/>
                </a:cxn>
                <a:cxn ang="0">
                  <a:pos x="459" y="317"/>
                </a:cxn>
                <a:cxn ang="0">
                  <a:pos x="455" y="319"/>
                </a:cxn>
                <a:cxn ang="0">
                  <a:pos x="452" y="319"/>
                </a:cxn>
                <a:cxn ang="0">
                  <a:pos x="449" y="319"/>
                </a:cxn>
                <a:cxn ang="0">
                  <a:pos x="446" y="317"/>
                </a:cxn>
                <a:cxn ang="0">
                  <a:pos x="443" y="317"/>
                </a:cxn>
                <a:cxn ang="0">
                  <a:pos x="439" y="317"/>
                </a:cxn>
                <a:cxn ang="0">
                  <a:pos x="436" y="317"/>
                </a:cxn>
                <a:cxn ang="0">
                  <a:pos x="433" y="316"/>
                </a:cxn>
                <a:cxn ang="0">
                  <a:pos x="430" y="315"/>
                </a:cxn>
                <a:cxn ang="0">
                  <a:pos x="427" y="315"/>
                </a:cxn>
                <a:cxn ang="0">
                  <a:pos x="0" y="197"/>
                </a:cxn>
              </a:cxnLst>
              <a:rect l="0" t="0" r="r" b="b"/>
              <a:pathLst>
                <a:path w="1254" h="320">
                  <a:moveTo>
                    <a:pt x="0" y="197"/>
                  </a:moveTo>
                  <a:lnTo>
                    <a:pt x="0" y="4"/>
                  </a:lnTo>
                  <a:lnTo>
                    <a:pt x="60" y="0"/>
                  </a:lnTo>
                  <a:lnTo>
                    <a:pt x="427" y="4"/>
                  </a:lnTo>
                  <a:lnTo>
                    <a:pt x="1122" y="0"/>
                  </a:lnTo>
                  <a:lnTo>
                    <a:pt x="1253" y="15"/>
                  </a:lnTo>
                  <a:lnTo>
                    <a:pt x="1253" y="148"/>
                  </a:lnTo>
                  <a:lnTo>
                    <a:pt x="481" y="315"/>
                  </a:lnTo>
                  <a:lnTo>
                    <a:pt x="477" y="315"/>
                  </a:lnTo>
                  <a:lnTo>
                    <a:pt x="473" y="316"/>
                  </a:lnTo>
                  <a:lnTo>
                    <a:pt x="469" y="317"/>
                  </a:lnTo>
                  <a:lnTo>
                    <a:pt x="466" y="317"/>
                  </a:lnTo>
                  <a:lnTo>
                    <a:pt x="462" y="317"/>
                  </a:lnTo>
                  <a:lnTo>
                    <a:pt x="459" y="317"/>
                  </a:lnTo>
                  <a:lnTo>
                    <a:pt x="455" y="319"/>
                  </a:lnTo>
                  <a:lnTo>
                    <a:pt x="452" y="319"/>
                  </a:lnTo>
                  <a:lnTo>
                    <a:pt x="449" y="319"/>
                  </a:lnTo>
                  <a:lnTo>
                    <a:pt x="446" y="317"/>
                  </a:lnTo>
                  <a:lnTo>
                    <a:pt x="443" y="317"/>
                  </a:lnTo>
                  <a:lnTo>
                    <a:pt x="439" y="317"/>
                  </a:lnTo>
                  <a:lnTo>
                    <a:pt x="436" y="317"/>
                  </a:lnTo>
                  <a:lnTo>
                    <a:pt x="433" y="316"/>
                  </a:lnTo>
                  <a:lnTo>
                    <a:pt x="430" y="315"/>
                  </a:lnTo>
                  <a:lnTo>
                    <a:pt x="427" y="315"/>
                  </a:lnTo>
                  <a:lnTo>
                    <a:pt x="0" y="197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rgbClr val="6600CC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46" name="Freeform 34"/>
            <p:cNvSpPr>
              <a:spLocks/>
            </p:cNvSpPr>
            <p:nvPr/>
          </p:nvSpPr>
          <p:spPr bwMode="auto">
            <a:xfrm>
              <a:off x="908" y="2402"/>
              <a:ext cx="827" cy="192"/>
            </a:xfrm>
            <a:custGeom>
              <a:avLst/>
              <a:gdLst>
                <a:gd name="T0" fmla="*/ 0 w 827"/>
                <a:gd name="T1" fmla="*/ 4 h 192"/>
                <a:gd name="T2" fmla="*/ 695 w 827"/>
                <a:gd name="T3" fmla="*/ 0 h 192"/>
                <a:gd name="T4" fmla="*/ 826 w 827"/>
                <a:gd name="T5" fmla="*/ 15 h 192"/>
                <a:gd name="T6" fmla="*/ 826 w 827"/>
                <a:gd name="T7" fmla="*/ 148 h 192"/>
                <a:gd name="T8" fmla="*/ 632 w 827"/>
                <a:gd name="T9" fmla="*/ 191 h 192"/>
                <a:gd name="T10" fmla="*/ 0 w 827"/>
                <a:gd name="T11" fmla="*/ 4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27"/>
                <a:gd name="T19" fmla="*/ 0 h 192"/>
                <a:gd name="T20" fmla="*/ 827 w 827"/>
                <a:gd name="T21" fmla="*/ 192 h 1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27" h="192">
                  <a:moveTo>
                    <a:pt x="0" y="4"/>
                  </a:moveTo>
                  <a:lnTo>
                    <a:pt x="695" y="0"/>
                  </a:lnTo>
                  <a:lnTo>
                    <a:pt x="826" y="15"/>
                  </a:lnTo>
                  <a:lnTo>
                    <a:pt x="826" y="148"/>
                  </a:lnTo>
                  <a:lnTo>
                    <a:pt x="632" y="191"/>
                  </a:lnTo>
                  <a:lnTo>
                    <a:pt x="0" y="4"/>
                  </a:lnTo>
                </a:path>
              </a:pathLst>
            </a:custGeom>
            <a:solidFill>
              <a:srgbClr val="025602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47" name="Freeform 35"/>
            <p:cNvSpPr>
              <a:spLocks/>
            </p:cNvSpPr>
            <p:nvPr/>
          </p:nvSpPr>
          <p:spPr bwMode="auto">
            <a:xfrm>
              <a:off x="481" y="2407"/>
              <a:ext cx="1254" cy="212"/>
            </a:xfrm>
            <a:custGeom>
              <a:avLst/>
              <a:gdLst>
                <a:gd name="T0" fmla="*/ 0 w 1254"/>
                <a:gd name="T1" fmla="*/ 122 h 212"/>
                <a:gd name="T2" fmla="*/ 0 w 1254"/>
                <a:gd name="T3" fmla="*/ 107 h 212"/>
                <a:gd name="T4" fmla="*/ 432 w 1254"/>
                <a:gd name="T5" fmla="*/ 175 h 212"/>
                <a:gd name="T6" fmla="*/ 435 w 1254"/>
                <a:gd name="T7" fmla="*/ 176 h 212"/>
                <a:gd name="T8" fmla="*/ 439 w 1254"/>
                <a:gd name="T9" fmla="*/ 177 h 212"/>
                <a:gd name="T10" fmla="*/ 443 w 1254"/>
                <a:gd name="T11" fmla="*/ 177 h 212"/>
                <a:gd name="T12" fmla="*/ 447 w 1254"/>
                <a:gd name="T13" fmla="*/ 177 h 212"/>
                <a:gd name="T14" fmla="*/ 452 w 1254"/>
                <a:gd name="T15" fmla="*/ 177 h 212"/>
                <a:gd name="T16" fmla="*/ 456 w 1254"/>
                <a:gd name="T17" fmla="*/ 177 h 212"/>
                <a:gd name="T18" fmla="*/ 460 w 1254"/>
                <a:gd name="T19" fmla="*/ 176 h 212"/>
                <a:gd name="T20" fmla="*/ 463 w 1254"/>
                <a:gd name="T21" fmla="*/ 175 h 212"/>
                <a:gd name="T22" fmla="*/ 949 w 1254"/>
                <a:gd name="T23" fmla="*/ 110 h 212"/>
                <a:gd name="T24" fmla="*/ 829 w 1254"/>
                <a:gd name="T25" fmla="*/ 0 h 212"/>
                <a:gd name="T26" fmla="*/ 898 w 1254"/>
                <a:gd name="T27" fmla="*/ 0 h 212"/>
                <a:gd name="T28" fmla="*/ 1054 w 1254"/>
                <a:gd name="T29" fmla="*/ 96 h 212"/>
                <a:gd name="T30" fmla="*/ 1253 w 1254"/>
                <a:gd name="T31" fmla="*/ 69 h 212"/>
                <a:gd name="T32" fmla="*/ 1253 w 1254"/>
                <a:gd name="T33" fmla="*/ 86 h 212"/>
                <a:gd name="T34" fmla="*/ 466 w 1254"/>
                <a:gd name="T35" fmla="*/ 208 h 212"/>
                <a:gd name="T36" fmla="*/ 460 w 1254"/>
                <a:gd name="T37" fmla="*/ 209 h 212"/>
                <a:gd name="T38" fmla="*/ 455 w 1254"/>
                <a:gd name="T39" fmla="*/ 209 h 212"/>
                <a:gd name="T40" fmla="*/ 451 w 1254"/>
                <a:gd name="T41" fmla="*/ 211 h 212"/>
                <a:gd name="T42" fmla="*/ 447 w 1254"/>
                <a:gd name="T43" fmla="*/ 211 h 212"/>
                <a:gd name="T44" fmla="*/ 442 w 1254"/>
                <a:gd name="T45" fmla="*/ 211 h 212"/>
                <a:gd name="T46" fmla="*/ 438 w 1254"/>
                <a:gd name="T47" fmla="*/ 209 h 212"/>
                <a:gd name="T48" fmla="*/ 434 w 1254"/>
                <a:gd name="T49" fmla="*/ 209 h 212"/>
                <a:gd name="T50" fmla="*/ 429 w 1254"/>
                <a:gd name="T51" fmla="*/ 208 h 212"/>
                <a:gd name="T52" fmla="*/ 0 w 1254"/>
                <a:gd name="T53" fmla="*/ 122 h 21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54"/>
                <a:gd name="T82" fmla="*/ 0 h 212"/>
                <a:gd name="T83" fmla="*/ 1254 w 1254"/>
                <a:gd name="T84" fmla="*/ 212 h 21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54" h="212">
                  <a:moveTo>
                    <a:pt x="0" y="122"/>
                  </a:moveTo>
                  <a:lnTo>
                    <a:pt x="0" y="107"/>
                  </a:lnTo>
                  <a:lnTo>
                    <a:pt x="432" y="175"/>
                  </a:lnTo>
                  <a:lnTo>
                    <a:pt x="435" y="176"/>
                  </a:lnTo>
                  <a:lnTo>
                    <a:pt x="439" y="177"/>
                  </a:lnTo>
                  <a:lnTo>
                    <a:pt x="443" y="177"/>
                  </a:lnTo>
                  <a:lnTo>
                    <a:pt x="447" y="177"/>
                  </a:lnTo>
                  <a:lnTo>
                    <a:pt x="452" y="177"/>
                  </a:lnTo>
                  <a:lnTo>
                    <a:pt x="456" y="177"/>
                  </a:lnTo>
                  <a:lnTo>
                    <a:pt x="460" y="176"/>
                  </a:lnTo>
                  <a:lnTo>
                    <a:pt x="463" y="175"/>
                  </a:lnTo>
                  <a:lnTo>
                    <a:pt x="949" y="110"/>
                  </a:lnTo>
                  <a:lnTo>
                    <a:pt x="829" y="0"/>
                  </a:lnTo>
                  <a:lnTo>
                    <a:pt x="898" y="0"/>
                  </a:lnTo>
                  <a:lnTo>
                    <a:pt x="1054" y="96"/>
                  </a:lnTo>
                  <a:lnTo>
                    <a:pt x="1253" y="69"/>
                  </a:lnTo>
                  <a:lnTo>
                    <a:pt x="1253" y="86"/>
                  </a:lnTo>
                  <a:lnTo>
                    <a:pt x="466" y="208"/>
                  </a:lnTo>
                  <a:lnTo>
                    <a:pt x="460" y="209"/>
                  </a:lnTo>
                  <a:lnTo>
                    <a:pt x="455" y="209"/>
                  </a:lnTo>
                  <a:lnTo>
                    <a:pt x="451" y="211"/>
                  </a:lnTo>
                  <a:lnTo>
                    <a:pt x="447" y="211"/>
                  </a:lnTo>
                  <a:lnTo>
                    <a:pt x="442" y="211"/>
                  </a:lnTo>
                  <a:lnTo>
                    <a:pt x="438" y="209"/>
                  </a:lnTo>
                  <a:lnTo>
                    <a:pt x="434" y="209"/>
                  </a:lnTo>
                  <a:lnTo>
                    <a:pt x="429" y="208"/>
                  </a:lnTo>
                  <a:lnTo>
                    <a:pt x="0" y="122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7332" name="Freeform 36"/>
            <p:cNvSpPr>
              <a:spLocks/>
            </p:cNvSpPr>
            <p:nvPr/>
          </p:nvSpPr>
          <p:spPr bwMode="auto">
            <a:xfrm>
              <a:off x="1143" y="1732"/>
              <a:ext cx="518" cy="437"/>
            </a:xfrm>
            <a:custGeom>
              <a:avLst/>
              <a:gdLst/>
              <a:ahLst/>
              <a:cxnLst>
                <a:cxn ang="0">
                  <a:pos x="7" y="140"/>
                </a:cxn>
                <a:cxn ang="0">
                  <a:pos x="24" y="126"/>
                </a:cxn>
                <a:cxn ang="0">
                  <a:pos x="40" y="120"/>
                </a:cxn>
                <a:cxn ang="0">
                  <a:pos x="56" y="122"/>
                </a:cxn>
                <a:cxn ang="0">
                  <a:pos x="70" y="115"/>
                </a:cxn>
                <a:cxn ang="0">
                  <a:pos x="88" y="113"/>
                </a:cxn>
                <a:cxn ang="0">
                  <a:pos x="98" y="109"/>
                </a:cxn>
                <a:cxn ang="0">
                  <a:pos x="109" y="89"/>
                </a:cxn>
                <a:cxn ang="0">
                  <a:pos x="124" y="78"/>
                </a:cxn>
                <a:cxn ang="0">
                  <a:pos x="141" y="78"/>
                </a:cxn>
                <a:cxn ang="0">
                  <a:pos x="149" y="74"/>
                </a:cxn>
                <a:cxn ang="0">
                  <a:pos x="152" y="55"/>
                </a:cxn>
                <a:cxn ang="0">
                  <a:pos x="159" y="41"/>
                </a:cxn>
                <a:cxn ang="0">
                  <a:pos x="171" y="32"/>
                </a:cxn>
                <a:cxn ang="0">
                  <a:pos x="181" y="21"/>
                </a:cxn>
                <a:cxn ang="0">
                  <a:pos x="190" y="7"/>
                </a:cxn>
                <a:cxn ang="0">
                  <a:pos x="202" y="0"/>
                </a:cxn>
                <a:cxn ang="0">
                  <a:pos x="213" y="1"/>
                </a:cxn>
                <a:cxn ang="0">
                  <a:pos x="224" y="9"/>
                </a:cxn>
                <a:cxn ang="0">
                  <a:pos x="233" y="23"/>
                </a:cxn>
                <a:cxn ang="0">
                  <a:pos x="239" y="42"/>
                </a:cxn>
                <a:cxn ang="0">
                  <a:pos x="241" y="65"/>
                </a:cxn>
                <a:cxn ang="0">
                  <a:pos x="246" y="81"/>
                </a:cxn>
                <a:cxn ang="0">
                  <a:pos x="254" y="104"/>
                </a:cxn>
                <a:cxn ang="0">
                  <a:pos x="260" y="126"/>
                </a:cxn>
                <a:cxn ang="0">
                  <a:pos x="269" y="143"/>
                </a:cxn>
                <a:cxn ang="0">
                  <a:pos x="277" y="155"/>
                </a:cxn>
                <a:cxn ang="0">
                  <a:pos x="291" y="167"/>
                </a:cxn>
                <a:cxn ang="0">
                  <a:pos x="305" y="170"/>
                </a:cxn>
                <a:cxn ang="0">
                  <a:pos x="322" y="172"/>
                </a:cxn>
                <a:cxn ang="0">
                  <a:pos x="333" y="177"/>
                </a:cxn>
                <a:cxn ang="0">
                  <a:pos x="342" y="179"/>
                </a:cxn>
                <a:cxn ang="0">
                  <a:pos x="350" y="168"/>
                </a:cxn>
                <a:cxn ang="0">
                  <a:pos x="366" y="156"/>
                </a:cxn>
                <a:cxn ang="0">
                  <a:pos x="377" y="152"/>
                </a:cxn>
                <a:cxn ang="0">
                  <a:pos x="388" y="142"/>
                </a:cxn>
                <a:cxn ang="0">
                  <a:pos x="405" y="144"/>
                </a:cxn>
                <a:cxn ang="0">
                  <a:pos x="414" y="157"/>
                </a:cxn>
                <a:cxn ang="0">
                  <a:pos x="420" y="177"/>
                </a:cxn>
                <a:cxn ang="0">
                  <a:pos x="423" y="212"/>
                </a:cxn>
                <a:cxn ang="0">
                  <a:pos x="437" y="223"/>
                </a:cxn>
                <a:cxn ang="0">
                  <a:pos x="448" y="247"/>
                </a:cxn>
                <a:cxn ang="0">
                  <a:pos x="451" y="278"/>
                </a:cxn>
                <a:cxn ang="0">
                  <a:pos x="445" y="314"/>
                </a:cxn>
                <a:cxn ang="0">
                  <a:pos x="462" y="318"/>
                </a:cxn>
                <a:cxn ang="0">
                  <a:pos x="472" y="335"/>
                </a:cxn>
                <a:cxn ang="0">
                  <a:pos x="485" y="338"/>
                </a:cxn>
                <a:cxn ang="0">
                  <a:pos x="498" y="346"/>
                </a:cxn>
                <a:cxn ang="0">
                  <a:pos x="504" y="361"/>
                </a:cxn>
                <a:cxn ang="0">
                  <a:pos x="501" y="388"/>
                </a:cxn>
                <a:cxn ang="0">
                  <a:pos x="517" y="410"/>
                </a:cxn>
                <a:cxn ang="0">
                  <a:pos x="513" y="424"/>
                </a:cxn>
                <a:cxn ang="0">
                  <a:pos x="497" y="428"/>
                </a:cxn>
                <a:cxn ang="0">
                  <a:pos x="477" y="420"/>
                </a:cxn>
                <a:cxn ang="0">
                  <a:pos x="465" y="430"/>
                </a:cxn>
                <a:cxn ang="0">
                  <a:pos x="453" y="434"/>
                </a:cxn>
                <a:cxn ang="0">
                  <a:pos x="442" y="436"/>
                </a:cxn>
                <a:cxn ang="0">
                  <a:pos x="432" y="436"/>
                </a:cxn>
                <a:cxn ang="0">
                  <a:pos x="0" y="148"/>
                </a:cxn>
              </a:cxnLst>
              <a:rect l="0" t="0" r="r" b="b"/>
              <a:pathLst>
                <a:path w="518" h="437">
                  <a:moveTo>
                    <a:pt x="0" y="148"/>
                  </a:moveTo>
                  <a:lnTo>
                    <a:pt x="7" y="140"/>
                  </a:lnTo>
                  <a:lnTo>
                    <a:pt x="16" y="131"/>
                  </a:lnTo>
                  <a:lnTo>
                    <a:pt x="24" y="126"/>
                  </a:lnTo>
                  <a:lnTo>
                    <a:pt x="32" y="122"/>
                  </a:lnTo>
                  <a:lnTo>
                    <a:pt x="40" y="120"/>
                  </a:lnTo>
                  <a:lnTo>
                    <a:pt x="49" y="120"/>
                  </a:lnTo>
                  <a:lnTo>
                    <a:pt x="56" y="122"/>
                  </a:lnTo>
                  <a:lnTo>
                    <a:pt x="65" y="128"/>
                  </a:lnTo>
                  <a:lnTo>
                    <a:pt x="70" y="115"/>
                  </a:lnTo>
                  <a:lnTo>
                    <a:pt x="78" y="110"/>
                  </a:lnTo>
                  <a:lnTo>
                    <a:pt x="88" y="113"/>
                  </a:lnTo>
                  <a:lnTo>
                    <a:pt x="95" y="120"/>
                  </a:lnTo>
                  <a:lnTo>
                    <a:pt x="98" y="109"/>
                  </a:lnTo>
                  <a:lnTo>
                    <a:pt x="103" y="98"/>
                  </a:lnTo>
                  <a:lnTo>
                    <a:pt x="109" y="89"/>
                  </a:lnTo>
                  <a:lnTo>
                    <a:pt x="116" y="83"/>
                  </a:lnTo>
                  <a:lnTo>
                    <a:pt x="124" y="78"/>
                  </a:lnTo>
                  <a:lnTo>
                    <a:pt x="133" y="77"/>
                  </a:lnTo>
                  <a:lnTo>
                    <a:pt x="141" y="78"/>
                  </a:lnTo>
                  <a:lnTo>
                    <a:pt x="150" y="84"/>
                  </a:lnTo>
                  <a:lnTo>
                    <a:pt x="149" y="74"/>
                  </a:lnTo>
                  <a:lnTo>
                    <a:pt x="149" y="64"/>
                  </a:lnTo>
                  <a:lnTo>
                    <a:pt x="152" y="55"/>
                  </a:lnTo>
                  <a:lnTo>
                    <a:pt x="155" y="47"/>
                  </a:lnTo>
                  <a:lnTo>
                    <a:pt x="159" y="41"/>
                  </a:lnTo>
                  <a:lnTo>
                    <a:pt x="165" y="36"/>
                  </a:lnTo>
                  <a:lnTo>
                    <a:pt x="171" y="32"/>
                  </a:lnTo>
                  <a:lnTo>
                    <a:pt x="177" y="32"/>
                  </a:lnTo>
                  <a:lnTo>
                    <a:pt x="181" y="21"/>
                  </a:lnTo>
                  <a:lnTo>
                    <a:pt x="185" y="12"/>
                  </a:lnTo>
                  <a:lnTo>
                    <a:pt x="190" y="7"/>
                  </a:lnTo>
                  <a:lnTo>
                    <a:pt x="196" y="2"/>
                  </a:lnTo>
                  <a:lnTo>
                    <a:pt x="202" y="0"/>
                  </a:lnTo>
                  <a:lnTo>
                    <a:pt x="207" y="0"/>
                  </a:lnTo>
                  <a:lnTo>
                    <a:pt x="213" y="1"/>
                  </a:lnTo>
                  <a:lnTo>
                    <a:pt x="219" y="4"/>
                  </a:lnTo>
                  <a:lnTo>
                    <a:pt x="224" y="9"/>
                  </a:lnTo>
                  <a:lnTo>
                    <a:pt x="229" y="15"/>
                  </a:lnTo>
                  <a:lnTo>
                    <a:pt x="233" y="23"/>
                  </a:lnTo>
                  <a:lnTo>
                    <a:pt x="237" y="32"/>
                  </a:lnTo>
                  <a:lnTo>
                    <a:pt x="239" y="42"/>
                  </a:lnTo>
                  <a:lnTo>
                    <a:pt x="241" y="54"/>
                  </a:lnTo>
                  <a:lnTo>
                    <a:pt x="241" y="65"/>
                  </a:lnTo>
                  <a:lnTo>
                    <a:pt x="239" y="77"/>
                  </a:lnTo>
                  <a:lnTo>
                    <a:pt x="246" y="81"/>
                  </a:lnTo>
                  <a:lnTo>
                    <a:pt x="251" y="91"/>
                  </a:lnTo>
                  <a:lnTo>
                    <a:pt x="254" y="104"/>
                  </a:lnTo>
                  <a:lnTo>
                    <a:pt x="254" y="120"/>
                  </a:lnTo>
                  <a:lnTo>
                    <a:pt x="260" y="126"/>
                  </a:lnTo>
                  <a:lnTo>
                    <a:pt x="266" y="133"/>
                  </a:lnTo>
                  <a:lnTo>
                    <a:pt x="269" y="143"/>
                  </a:lnTo>
                  <a:lnTo>
                    <a:pt x="270" y="157"/>
                  </a:lnTo>
                  <a:lnTo>
                    <a:pt x="277" y="155"/>
                  </a:lnTo>
                  <a:lnTo>
                    <a:pt x="285" y="160"/>
                  </a:lnTo>
                  <a:lnTo>
                    <a:pt x="291" y="167"/>
                  </a:lnTo>
                  <a:lnTo>
                    <a:pt x="297" y="180"/>
                  </a:lnTo>
                  <a:lnTo>
                    <a:pt x="305" y="170"/>
                  </a:lnTo>
                  <a:lnTo>
                    <a:pt x="313" y="167"/>
                  </a:lnTo>
                  <a:lnTo>
                    <a:pt x="322" y="172"/>
                  </a:lnTo>
                  <a:lnTo>
                    <a:pt x="328" y="183"/>
                  </a:lnTo>
                  <a:lnTo>
                    <a:pt x="333" y="177"/>
                  </a:lnTo>
                  <a:lnTo>
                    <a:pt x="338" y="176"/>
                  </a:lnTo>
                  <a:lnTo>
                    <a:pt x="342" y="179"/>
                  </a:lnTo>
                  <a:lnTo>
                    <a:pt x="346" y="183"/>
                  </a:lnTo>
                  <a:lnTo>
                    <a:pt x="350" y="168"/>
                  </a:lnTo>
                  <a:lnTo>
                    <a:pt x="358" y="160"/>
                  </a:lnTo>
                  <a:lnTo>
                    <a:pt x="366" y="156"/>
                  </a:lnTo>
                  <a:lnTo>
                    <a:pt x="375" y="157"/>
                  </a:lnTo>
                  <a:lnTo>
                    <a:pt x="377" y="152"/>
                  </a:lnTo>
                  <a:lnTo>
                    <a:pt x="382" y="147"/>
                  </a:lnTo>
                  <a:lnTo>
                    <a:pt x="388" y="142"/>
                  </a:lnTo>
                  <a:lnTo>
                    <a:pt x="398" y="141"/>
                  </a:lnTo>
                  <a:lnTo>
                    <a:pt x="405" y="144"/>
                  </a:lnTo>
                  <a:lnTo>
                    <a:pt x="411" y="149"/>
                  </a:lnTo>
                  <a:lnTo>
                    <a:pt x="414" y="157"/>
                  </a:lnTo>
                  <a:lnTo>
                    <a:pt x="418" y="167"/>
                  </a:lnTo>
                  <a:lnTo>
                    <a:pt x="420" y="177"/>
                  </a:lnTo>
                  <a:lnTo>
                    <a:pt x="422" y="189"/>
                  </a:lnTo>
                  <a:lnTo>
                    <a:pt x="423" y="212"/>
                  </a:lnTo>
                  <a:lnTo>
                    <a:pt x="431" y="215"/>
                  </a:lnTo>
                  <a:lnTo>
                    <a:pt x="437" y="223"/>
                  </a:lnTo>
                  <a:lnTo>
                    <a:pt x="443" y="234"/>
                  </a:lnTo>
                  <a:lnTo>
                    <a:pt x="448" y="247"/>
                  </a:lnTo>
                  <a:lnTo>
                    <a:pt x="450" y="261"/>
                  </a:lnTo>
                  <a:lnTo>
                    <a:pt x="451" y="278"/>
                  </a:lnTo>
                  <a:lnTo>
                    <a:pt x="449" y="296"/>
                  </a:lnTo>
                  <a:lnTo>
                    <a:pt x="445" y="314"/>
                  </a:lnTo>
                  <a:lnTo>
                    <a:pt x="454" y="314"/>
                  </a:lnTo>
                  <a:lnTo>
                    <a:pt x="462" y="318"/>
                  </a:lnTo>
                  <a:lnTo>
                    <a:pt x="467" y="324"/>
                  </a:lnTo>
                  <a:lnTo>
                    <a:pt x="472" y="335"/>
                  </a:lnTo>
                  <a:lnTo>
                    <a:pt x="478" y="335"/>
                  </a:lnTo>
                  <a:lnTo>
                    <a:pt x="485" y="338"/>
                  </a:lnTo>
                  <a:lnTo>
                    <a:pt x="492" y="340"/>
                  </a:lnTo>
                  <a:lnTo>
                    <a:pt x="498" y="346"/>
                  </a:lnTo>
                  <a:lnTo>
                    <a:pt x="502" y="352"/>
                  </a:lnTo>
                  <a:lnTo>
                    <a:pt x="504" y="361"/>
                  </a:lnTo>
                  <a:lnTo>
                    <a:pt x="504" y="374"/>
                  </a:lnTo>
                  <a:lnTo>
                    <a:pt x="501" y="388"/>
                  </a:lnTo>
                  <a:lnTo>
                    <a:pt x="512" y="399"/>
                  </a:lnTo>
                  <a:lnTo>
                    <a:pt x="517" y="410"/>
                  </a:lnTo>
                  <a:lnTo>
                    <a:pt x="517" y="417"/>
                  </a:lnTo>
                  <a:lnTo>
                    <a:pt x="513" y="424"/>
                  </a:lnTo>
                  <a:lnTo>
                    <a:pt x="506" y="427"/>
                  </a:lnTo>
                  <a:lnTo>
                    <a:pt x="497" y="428"/>
                  </a:lnTo>
                  <a:lnTo>
                    <a:pt x="487" y="426"/>
                  </a:lnTo>
                  <a:lnTo>
                    <a:pt x="477" y="420"/>
                  </a:lnTo>
                  <a:lnTo>
                    <a:pt x="471" y="425"/>
                  </a:lnTo>
                  <a:lnTo>
                    <a:pt x="465" y="430"/>
                  </a:lnTo>
                  <a:lnTo>
                    <a:pt x="459" y="432"/>
                  </a:lnTo>
                  <a:lnTo>
                    <a:pt x="453" y="434"/>
                  </a:lnTo>
                  <a:lnTo>
                    <a:pt x="448" y="436"/>
                  </a:lnTo>
                  <a:lnTo>
                    <a:pt x="442" y="436"/>
                  </a:lnTo>
                  <a:lnTo>
                    <a:pt x="437" y="436"/>
                  </a:lnTo>
                  <a:lnTo>
                    <a:pt x="432" y="436"/>
                  </a:lnTo>
                  <a:lnTo>
                    <a:pt x="23" y="334"/>
                  </a:lnTo>
                  <a:lnTo>
                    <a:pt x="0" y="148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ABABAB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rgbClr val="6600CC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49" name="Freeform 37"/>
            <p:cNvSpPr>
              <a:spLocks/>
            </p:cNvSpPr>
            <p:nvPr/>
          </p:nvSpPr>
          <p:spPr bwMode="auto">
            <a:xfrm>
              <a:off x="545" y="1831"/>
              <a:ext cx="364" cy="509"/>
            </a:xfrm>
            <a:custGeom>
              <a:avLst/>
              <a:gdLst>
                <a:gd name="T0" fmla="*/ 363 w 364"/>
                <a:gd name="T1" fmla="*/ 0 h 509"/>
                <a:gd name="T2" fmla="*/ 363 w 364"/>
                <a:gd name="T3" fmla="*/ 508 h 509"/>
                <a:gd name="T4" fmla="*/ 0 w 364"/>
                <a:gd name="T5" fmla="*/ 502 h 509"/>
                <a:gd name="T6" fmla="*/ 0 w 364"/>
                <a:gd name="T7" fmla="*/ 411 h 509"/>
                <a:gd name="T8" fmla="*/ 57 w 364"/>
                <a:gd name="T9" fmla="*/ 373 h 509"/>
                <a:gd name="T10" fmla="*/ 57 w 364"/>
                <a:gd name="T11" fmla="*/ 276 h 509"/>
                <a:gd name="T12" fmla="*/ 124 w 364"/>
                <a:gd name="T13" fmla="*/ 208 h 509"/>
                <a:gd name="T14" fmla="*/ 124 w 364"/>
                <a:gd name="T15" fmla="*/ 123 h 509"/>
                <a:gd name="T16" fmla="*/ 363 w 364"/>
                <a:gd name="T17" fmla="*/ 0 h 5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4"/>
                <a:gd name="T28" fmla="*/ 0 h 509"/>
                <a:gd name="T29" fmla="*/ 364 w 364"/>
                <a:gd name="T30" fmla="*/ 509 h 5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4" h="509">
                  <a:moveTo>
                    <a:pt x="363" y="0"/>
                  </a:moveTo>
                  <a:lnTo>
                    <a:pt x="363" y="508"/>
                  </a:lnTo>
                  <a:lnTo>
                    <a:pt x="0" y="502"/>
                  </a:lnTo>
                  <a:lnTo>
                    <a:pt x="0" y="411"/>
                  </a:lnTo>
                  <a:lnTo>
                    <a:pt x="57" y="373"/>
                  </a:lnTo>
                  <a:lnTo>
                    <a:pt x="57" y="276"/>
                  </a:lnTo>
                  <a:lnTo>
                    <a:pt x="124" y="208"/>
                  </a:lnTo>
                  <a:lnTo>
                    <a:pt x="124" y="123"/>
                  </a:lnTo>
                  <a:lnTo>
                    <a:pt x="363" y="0"/>
                  </a:lnTo>
                </a:path>
              </a:pathLst>
            </a:custGeom>
            <a:solidFill>
              <a:srgbClr val="0000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50" name="Freeform 38"/>
            <p:cNvSpPr>
              <a:spLocks/>
            </p:cNvSpPr>
            <p:nvPr/>
          </p:nvSpPr>
          <p:spPr bwMode="auto">
            <a:xfrm>
              <a:off x="908" y="1831"/>
              <a:ext cx="695" cy="529"/>
            </a:xfrm>
            <a:custGeom>
              <a:avLst/>
              <a:gdLst>
                <a:gd name="T0" fmla="*/ 0 w 695"/>
                <a:gd name="T1" fmla="*/ 0 h 529"/>
                <a:gd name="T2" fmla="*/ 0 w 695"/>
                <a:gd name="T3" fmla="*/ 507 h 529"/>
                <a:gd name="T4" fmla="*/ 694 w 695"/>
                <a:gd name="T5" fmla="*/ 528 h 529"/>
                <a:gd name="T6" fmla="*/ 694 w 695"/>
                <a:gd name="T7" fmla="*/ 453 h 529"/>
                <a:gd name="T8" fmla="*/ 670 w 695"/>
                <a:gd name="T9" fmla="*/ 426 h 529"/>
                <a:gd name="T10" fmla="*/ 670 w 695"/>
                <a:gd name="T11" fmla="*/ 352 h 529"/>
                <a:gd name="T12" fmla="*/ 636 w 695"/>
                <a:gd name="T13" fmla="*/ 325 h 529"/>
                <a:gd name="T14" fmla="*/ 636 w 695"/>
                <a:gd name="T15" fmla="*/ 256 h 529"/>
                <a:gd name="T16" fmla="*/ 0 w 695"/>
                <a:gd name="T17" fmla="*/ 0 h 5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5"/>
                <a:gd name="T28" fmla="*/ 0 h 529"/>
                <a:gd name="T29" fmla="*/ 695 w 695"/>
                <a:gd name="T30" fmla="*/ 529 h 5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5" h="529">
                  <a:moveTo>
                    <a:pt x="0" y="0"/>
                  </a:moveTo>
                  <a:lnTo>
                    <a:pt x="0" y="507"/>
                  </a:lnTo>
                  <a:lnTo>
                    <a:pt x="694" y="528"/>
                  </a:lnTo>
                  <a:lnTo>
                    <a:pt x="694" y="453"/>
                  </a:lnTo>
                  <a:lnTo>
                    <a:pt x="670" y="426"/>
                  </a:lnTo>
                  <a:lnTo>
                    <a:pt x="670" y="352"/>
                  </a:lnTo>
                  <a:lnTo>
                    <a:pt x="636" y="325"/>
                  </a:lnTo>
                  <a:lnTo>
                    <a:pt x="636" y="256"/>
                  </a:lnTo>
                  <a:lnTo>
                    <a:pt x="0" y="0"/>
                  </a:lnTo>
                </a:path>
              </a:pathLst>
            </a:custGeom>
            <a:solidFill>
              <a:srgbClr val="0000AB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51" name="Freeform 39"/>
            <p:cNvSpPr>
              <a:spLocks/>
            </p:cNvSpPr>
            <p:nvPr/>
          </p:nvSpPr>
          <p:spPr bwMode="auto">
            <a:xfrm>
              <a:off x="545" y="2227"/>
              <a:ext cx="17" cy="107"/>
            </a:xfrm>
            <a:custGeom>
              <a:avLst/>
              <a:gdLst>
                <a:gd name="T0" fmla="*/ 0 w 17"/>
                <a:gd name="T1" fmla="*/ 0 h 107"/>
                <a:gd name="T2" fmla="*/ 0 w 17"/>
                <a:gd name="T3" fmla="*/ 106 h 107"/>
                <a:gd name="T4" fmla="*/ 16 w 17"/>
                <a:gd name="T5" fmla="*/ 106 h 107"/>
                <a:gd name="T6" fmla="*/ 16 w 17"/>
                <a:gd name="T7" fmla="*/ 0 h 107"/>
                <a:gd name="T8" fmla="*/ 0 w 17"/>
                <a:gd name="T9" fmla="*/ 0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07"/>
                <a:gd name="T17" fmla="*/ 17 w 17"/>
                <a:gd name="T18" fmla="*/ 107 h 1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07">
                  <a:moveTo>
                    <a:pt x="0" y="0"/>
                  </a:moveTo>
                  <a:lnTo>
                    <a:pt x="0" y="106"/>
                  </a:lnTo>
                  <a:lnTo>
                    <a:pt x="16" y="10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ABABAB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52" name="Freeform 40"/>
            <p:cNvSpPr>
              <a:spLocks/>
            </p:cNvSpPr>
            <p:nvPr/>
          </p:nvSpPr>
          <p:spPr bwMode="auto">
            <a:xfrm>
              <a:off x="579" y="2224"/>
              <a:ext cx="17" cy="108"/>
            </a:xfrm>
            <a:custGeom>
              <a:avLst/>
              <a:gdLst>
                <a:gd name="T0" fmla="*/ 0 w 17"/>
                <a:gd name="T1" fmla="*/ 0 h 108"/>
                <a:gd name="T2" fmla="*/ 0 w 17"/>
                <a:gd name="T3" fmla="*/ 107 h 108"/>
                <a:gd name="T4" fmla="*/ 16 w 17"/>
                <a:gd name="T5" fmla="*/ 107 h 108"/>
                <a:gd name="T6" fmla="*/ 16 w 17"/>
                <a:gd name="T7" fmla="*/ 0 h 108"/>
                <a:gd name="T8" fmla="*/ 0 w 17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08"/>
                <a:gd name="T17" fmla="*/ 17 w 17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08">
                  <a:moveTo>
                    <a:pt x="0" y="0"/>
                  </a:moveTo>
                  <a:lnTo>
                    <a:pt x="0" y="107"/>
                  </a:lnTo>
                  <a:lnTo>
                    <a:pt x="16" y="107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ABABAB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53" name="Freeform 41"/>
            <p:cNvSpPr>
              <a:spLocks/>
            </p:cNvSpPr>
            <p:nvPr/>
          </p:nvSpPr>
          <p:spPr bwMode="auto">
            <a:xfrm>
              <a:off x="614" y="2222"/>
              <a:ext cx="17" cy="107"/>
            </a:xfrm>
            <a:custGeom>
              <a:avLst/>
              <a:gdLst>
                <a:gd name="T0" fmla="*/ 0 w 17"/>
                <a:gd name="T1" fmla="*/ 0 h 107"/>
                <a:gd name="T2" fmla="*/ 0 w 17"/>
                <a:gd name="T3" fmla="*/ 106 h 107"/>
                <a:gd name="T4" fmla="*/ 16 w 17"/>
                <a:gd name="T5" fmla="*/ 106 h 107"/>
                <a:gd name="T6" fmla="*/ 16 w 17"/>
                <a:gd name="T7" fmla="*/ 0 h 107"/>
                <a:gd name="T8" fmla="*/ 0 w 17"/>
                <a:gd name="T9" fmla="*/ 0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07"/>
                <a:gd name="T17" fmla="*/ 17 w 17"/>
                <a:gd name="T18" fmla="*/ 107 h 1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07">
                  <a:moveTo>
                    <a:pt x="0" y="0"/>
                  </a:moveTo>
                  <a:lnTo>
                    <a:pt x="0" y="106"/>
                  </a:lnTo>
                  <a:lnTo>
                    <a:pt x="16" y="10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ABABAB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54" name="Freeform 42"/>
            <p:cNvSpPr>
              <a:spLocks/>
            </p:cNvSpPr>
            <p:nvPr/>
          </p:nvSpPr>
          <p:spPr bwMode="auto">
            <a:xfrm>
              <a:off x="654" y="2220"/>
              <a:ext cx="17" cy="107"/>
            </a:xfrm>
            <a:custGeom>
              <a:avLst/>
              <a:gdLst>
                <a:gd name="T0" fmla="*/ 0 w 17"/>
                <a:gd name="T1" fmla="*/ 0 h 107"/>
                <a:gd name="T2" fmla="*/ 0 w 17"/>
                <a:gd name="T3" fmla="*/ 106 h 107"/>
                <a:gd name="T4" fmla="*/ 16 w 17"/>
                <a:gd name="T5" fmla="*/ 106 h 107"/>
                <a:gd name="T6" fmla="*/ 16 w 17"/>
                <a:gd name="T7" fmla="*/ 0 h 107"/>
                <a:gd name="T8" fmla="*/ 0 w 17"/>
                <a:gd name="T9" fmla="*/ 0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07"/>
                <a:gd name="T17" fmla="*/ 17 w 17"/>
                <a:gd name="T18" fmla="*/ 107 h 1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07">
                  <a:moveTo>
                    <a:pt x="0" y="0"/>
                  </a:moveTo>
                  <a:lnTo>
                    <a:pt x="0" y="106"/>
                  </a:lnTo>
                  <a:lnTo>
                    <a:pt x="16" y="10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ABABAB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55" name="Freeform 43"/>
            <p:cNvSpPr>
              <a:spLocks/>
            </p:cNvSpPr>
            <p:nvPr/>
          </p:nvSpPr>
          <p:spPr bwMode="auto">
            <a:xfrm>
              <a:off x="695" y="2217"/>
              <a:ext cx="17" cy="106"/>
            </a:xfrm>
            <a:custGeom>
              <a:avLst/>
              <a:gdLst>
                <a:gd name="T0" fmla="*/ 0 w 17"/>
                <a:gd name="T1" fmla="*/ 0 h 106"/>
                <a:gd name="T2" fmla="*/ 0 w 17"/>
                <a:gd name="T3" fmla="*/ 105 h 106"/>
                <a:gd name="T4" fmla="*/ 16 w 17"/>
                <a:gd name="T5" fmla="*/ 105 h 106"/>
                <a:gd name="T6" fmla="*/ 16 w 17"/>
                <a:gd name="T7" fmla="*/ 0 h 106"/>
                <a:gd name="T8" fmla="*/ 0 w 17"/>
                <a:gd name="T9" fmla="*/ 0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06"/>
                <a:gd name="T17" fmla="*/ 17 w 17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06">
                  <a:moveTo>
                    <a:pt x="0" y="0"/>
                  </a:moveTo>
                  <a:lnTo>
                    <a:pt x="0" y="105"/>
                  </a:lnTo>
                  <a:lnTo>
                    <a:pt x="16" y="105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ABABAB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56" name="Freeform 44"/>
            <p:cNvSpPr>
              <a:spLocks/>
            </p:cNvSpPr>
            <p:nvPr/>
          </p:nvSpPr>
          <p:spPr bwMode="auto">
            <a:xfrm>
              <a:off x="741" y="2214"/>
              <a:ext cx="17" cy="107"/>
            </a:xfrm>
            <a:custGeom>
              <a:avLst/>
              <a:gdLst>
                <a:gd name="T0" fmla="*/ 0 w 17"/>
                <a:gd name="T1" fmla="*/ 0 h 107"/>
                <a:gd name="T2" fmla="*/ 0 w 17"/>
                <a:gd name="T3" fmla="*/ 106 h 107"/>
                <a:gd name="T4" fmla="*/ 16 w 17"/>
                <a:gd name="T5" fmla="*/ 106 h 107"/>
                <a:gd name="T6" fmla="*/ 16 w 17"/>
                <a:gd name="T7" fmla="*/ 0 h 107"/>
                <a:gd name="T8" fmla="*/ 0 w 17"/>
                <a:gd name="T9" fmla="*/ 0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07"/>
                <a:gd name="T17" fmla="*/ 17 w 17"/>
                <a:gd name="T18" fmla="*/ 107 h 1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07">
                  <a:moveTo>
                    <a:pt x="0" y="0"/>
                  </a:moveTo>
                  <a:lnTo>
                    <a:pt x="0" y="106"/>
                  </a:lnTo>
                  <a:lnTo>
                    <a:pt x="16" y="10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ABABAB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57" name="Freeform 45"/>
            <p:cNvSpPr>
              <a:spLocks/>
            </p:cNvSpPr>
            <p:nvPr/>
          </p:nvSpPr>
          <p:spPr bwMode="auto">
            <a:xfrm>
              <a:off x="787" y="2210"/>
              <a:ext cx="17" cy="107"/>
            </a:xfrm>
            <a:custGeom>
              <a:avLst/>
              <a:gdLst>
                <a:gd name="T0" fmla="*/ 0 w 17"/>
                <a:gd name="T1" fmla="*/ 0 h 107"/>
                <a:gd name="T2" fmla="*/ 0 w 17"/>
                <a:gd name="T3" fmla="*/ 106 h 107"/>
                <a:gd name="T4" fmla="*/ 16 w 17"/>
                <a:gd name="T5" fmla="*/ 106 h 107"/>
                <a:gd name="T6" fmla="*/ 16 w 17"/>
                <a:gd name="T7" fmla="*/ 0 h 107"/>
                <a:gd name="T8" fmla="*/ 0 w 17"/>
                <a:gd name="T9" fmla="*/ 0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07"/>
                <a:gd name="T17" fmla="*/ 17 w 17"/>
                <a:gd name="T18" fmla="*/ 107 h 1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07">
                  <a:moveTo>
                    <a:pt x="0" y="0"/>
                  </a:moveTo>
                  <a:lnTo>
                    <a:pt x="0" y="106"/>
                  </a:lnTo>
                  <a:lnTo>
                    <a:pt x="16" y="10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ABABAB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58" name="Freeform 46"/>
            <p:cNvSpPr>
              <a:spLocks/>
            </p:cNvSpPr>
            <p:nvPr/>
          </p:nvSpPr>
          <p:spPr bwMode="auto">
            <a:xfrm>
              <a:off x="839" y="2207"/>
              <a:ext cx="17" cy="107"/>
            </a:xfrm>
            <a:custGeom>
              <a:avLst/>
              <a:gdLst>
                <a:gd name="T0" fmla="*/ 0 w 17"/>
                <a:gd name="T1" fmla="*/ 0 h 107"/>
                <a:gd name="T2" fmla="*/ 0 w 17"/>
                <a:gd name="T3" fmla="*/ 106 h 107"/>
                <a:gd name="T4" fmla="*/ 16 w 17"/>
                <a:gd name="T5" fmla="*/ 106 h 107"/>
                <a:gd name="T6" fmla="*/ 16 w 17"/>
                <a:gd name="T7" fmla="*/ 0 h 107"/>
                <a:gd name="T8" fmla="*/ 0 w 17"/>
                <a:gd name="T9" fmla="*/ 0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07"/>
                <a:gd name="T17" fmla="*/ 17 w 17"/>
                <a:gd name="T18" fmla="*/ 107 h 1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07">
                  <a:moveTo>
                    <a:pt x="0" y="0"/>
                  </a:moveTo>
                  <a:lnTo>
                    <a:pt x="0" y="106"/>
                  </a:lnTo>
                  <a:lnTo>
                    <a:pt x="16" y="10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ABABAB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59" name="Freeform 47"/>
            <p:cNvSpPr>
              <a:spLocks/>
            </p:cNvSpPr>
            <p:nvPr/>
          </p:nvSpPr>
          <p:spPr bwMode="auto">
            <a:xfrm>
              <a:off x="602" y="2091"/>
              <a:ext cx="17" cy="107"/>
            </a:xfrm>
            <a:custGeom>
              <a:avLst/>
              <a:gdLst>
                <a:gd name="T0" fmla="*/ 0 w 17"/>
                <a:gd name="T1" fmla="*/ 0 h 107"/>
                <a:gd name="T2" fmla="*/ 0 w 17"/>
                <a:gd name="T3" fmla="*/ 106 h 107"/>
                <a:gd name="T4" fmla="*/ 16 w 17"/>
                <a:gd name="T5" fmla="*/ 104 h 107"/>
                <a:gd name="T6" fmla="*/ 16 w 17"/>
                <a:gd name="T7" fmla="*/ 0 h 107"/>
                <a:gd name="T8" fmla="*/ 0 w 17"/>
                <a:gd name="T9" fmla="*/ 0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07"/>
                <a:gd name="T17" fmla="*/ 17 w 17"/>
                <a:gd name="T18" fmla="*/ 107 h 1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07">
                  <a:moveTo>
                    <a:pt x="0" y="0"/>
                  </a:moveTo>
                  <a:lnTo>
                    <a:pt x="0" y="106"/>
                  </a:lnTo>
                  <a:lnTo>
                    <a:pt x="16" y="10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ABABAB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60" name="Freeform 48"/>
            <p:cNvSpPr>
              <a:spLocks/>
            </p:cNvSpPr>
            <p:nvPr/>
          </p:nvSpPr>
          <p:spPr bwMode="auto">
            <a:xfrm>
              <a:off x="636" y="2084"/>
              <a:ext cx="17" cy="107"/>
            </a:xfrm>
            <a:custGeom>
              <a:avLst/>
              <a:gdLst>
                <a:gd name="T0" fmla="*/ 0 w 17"/>
                <a:gd name="T1" fmla="*/ 0 h 107"/>
                <a:gd name="T2" fmla="*/ 0 w 17"/>
                <a:gd name="T3" fmla="*/ 106 h 107"/>
                <a:gd name="T4" fmla="*/ 16 w 17"/>
                <a:gd name="T5" fmla="*/ 104 h 107"/>
                <a:gd name="T6" fmla="*/ 16 w 17"/>
                <a:gd name="T7" fmla="*/ 0 h 107"/>
                <a:gd name="T8" fmla="*/ 0 w 17"/>
                <a:gd name="T9" fmla="*/ 0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07"/>
                <a:gd name="T17" fmla="*/ 17 w 17"/>
                <a:gd name="T18" fmla="*/ 107 h 1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07">
                  <a:moveTo>
                    <a:pt x="0" y="0"/>
                  </a:moveTo>
                  <a:lnTo>
                    <a:pt x="0" y="106"/>
                  </a:lnTo>
                  <a:lnTo>
                    <a:pt x="16" y="10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ABABAB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61" name="Freeform 49"/>
            <p:cNvSpPr>
              <a:spLocks/>
            </p:cNvSpPr>
            <p:nvPr/>
          </p:nvSpPr>
          <p:spPr bwMode="auto">
            <a:xfrm>
              <a:off x="674" y="2076"/>
              <a:ext cx="17" cy="107"/>
            </a:xfrm>
            <a:custGeom>
              <a:avLst/>
              <a:gdLst>
                <a:gd name="T0" fmla="*/ 0 w 17"/>
                <a:gd name="T1" fmla="*/ 0 h 107"/>
                <a:gd name="T2" fmla="*/ 0 w 17"/>
                <a:gd name="T3" fmla="*/ 106 h 107"/>
                <a:gd name="T4" fmla="*/ 16 w 17"/>
                <a:gd name="T5" fmla="*/ 106 h 107"/>
                <a:gd name="T6" fmla="*/ 16 w 17"/>
                <a:gd name="T7" fmla="*/ 0 h 107"/>
                <a:gd name="T8" fmla="*/ 0 w 17"/>
                <a:gd name="T9" fmla="*/ 0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07"/>
                <a:gd name="T17" fmla="*/ 17 w 17"/>
                <a:gd name="T18" fmla="*/ 107 h 1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07">
                  <a:moveTo>
                    <a:pt x="0" y="0"/>
                  </a:moveTo>
                  <a:lnTo>
                    <a:pt x="0" y="106"/>
                  </a:lnTo>
                  <a:lnTo>
                    <a:pt x="16" y="10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ABABAB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62" name="Freeform 50"/>
            <p:cNvSpPr>
              <a:spLocks/>
            </p:cNvSpPr>
            <p:nvPr/>
          </p:nvSpPr>
          <p:spPr bwMode="auto">
            <a:xfrm>
              <a:off x="712" y="2068"/>
              <a:ext cx="17" cy="108"/>
            </a:xfrm>
            <a:custGeom>
              <a:avLst/>
              <a:gdLst>
                <a:gd name="T0" fmla="*/ 0 w 17"/>
                <a:gd name="T1" fmla="*/ 0 h 108"/>
                <a:gd name="T2" fmla="*/ 0 w 17"/>
                <a:gd name="T3" fmla="*/ 107 h 108"/>
                <a:gd name="T4" fmla="*/ 16 w 17"/>
                <a:gd name="T5" fmla="*/ 107 h 108"/>
                <a:gd name="T6" fmla="*/ 16 w 17"/>
                <a:gd name="T7" fmla="*/ 0 h 108"/>
                <a:gd name="T8" fmla="*/ 0 w 17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08"/>
                <a:gd name="T17" fmla="*/ 17 w 17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08">
                  <a:moveTo>
                    <a:pt x="0" y="0"/>
                  </a:moveTo>
                  <a:lnTo>
                    <a:pt x="0" y="107"/>
                  </a:lnTo>
                  <a:lnTo>
                    <a:pt x="16" y="107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ABABAB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63" name="Freeform 51"/>
            <p:cNvSpPr>
              <a:spLocks/>
            </p:cNvSpPr>
            <p:nvPr/>
          </p:nvSpPr>
          <p:spPr bwMode="auto">
            <a:xfrm>
              <a:off x="756" y="2059"/>
              <a:ext cx="17" cy="108"/>
            </a:xfrm>
            <a:custGeom>
              <a:avLst/>
              <a:gdLst>
                <a:gd name="T0" fmla="*/ 0 w 17"/>
                <a:gd name="T1" fmla="*/ 0 h 108"/>
                <a:gd name="T2" fmla="*/ 0 w 17"/>
                <a:gd name="T3" fmla="*/ 107 h 108"/>
                <a:gd name="T4" fmla="*/ 16 w 17"/>
                <a:gd name="T5" fmla="*/ 107 h 108"/>
                <a:gd name="T6" fmla="*/ 16 w 17"/>
                <a:gd name="T7" fmla="*/ 0 h 108"/>
                <a:gd name="T8" fmla="*/ 0 w 17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08"/>
                <a:gd name="T17" fmla="*/ 17 w 17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08">
                  <a:moveTo>
                    <a:pt x="0" y="0"/>
                  </a:moveTo>
                  <a:lnTo>
                    <a:pt x="0" y="107"/>
                  </a:lnTo>
                  <a:lnTo>
                    <a:pt x="16" y="107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ABABAB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64" name="Freeform 52"/>
            <p:cNvSpPr>
              <a:spLocks/>
            </p:cNvSpPr>
            <p:nvPr/>
          </p:nvSpPr>
          <p:spPr bwMode="auto">
            <a:xfrm>
              <a:off x="800" y="2050"/>
              <a:ext cx="17" cy="107"/>
            </a:xfrm>
            <a:custGeom>
              <a:avLst/>
              <a:gdLst>
                <a:gd name="T0" fmla="*/ 0 w 17"/>
                <a:gd name="T1" fmla="*/ 0 h 107"/>
                <a:gd name="T2" fmla="*/ 0 w 17"/>
                <a:gd name="T3" fmla="*/ 106 h 107"/>
                <a:gd name="T4" fmla="*/ 16 w 17"/>
                <a:gd name="T5" fmla="*/ 106 h 107"/>
                <a:gd name="T6" fmla="*/ 16 w 17"/>
                <a:gd name="T7" fmla="*/ 0 h 107"/>
                <a:gd name="T8" fmla="*/ 0 w 17"/>
                <a:gd name="T9" fmla="*/ 0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07"/>
                <a:gd name="T17" fmla="*/ 17 w 17"/>
                <a:gd name="T18" fmla="*/ 107 h 1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07">
                  <a:moveTo>
                    <a:pt x="0" y="0"/>
                  </a:moveTo>
                  <a:lnTo>
                    <a:pt x="0" y="106"/>
                  </a:lnTo>
                  <a:lnTo>
                    <a:pt x="16" y="10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ABABAB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65" name="Freeform 53"/>
            <p:cNvSpPr>
              <a:spLocks/>
            </p:cNvSpPr>
            <p:nvPr/>
          </p:nvSpPr>
          <p:spPr bwMode="auto">
            <a:xfrm>
              <a:off x="849" y="2041"/>
              <a:ext cx="17" cy="107"/>
            </a:xfrm>
            <a:custGeom>
              <a:avLst/>
              <a:gdLst>
                <a:gd name="T0" fmla="*/ 0 w 17"/>
                <a:gd name="T1" fmla="*/ 0 h 107"/>
                <a:gd name="T2" fmla="*/ 0 w 17"/>
                <a:gd name="T3" fmla="*/ 106 h 107"/>
                <a:gd name="T4" fmla="*/ 16 w 17"/>
                <a:gd name="T5" fmla="*/ 106 h 107"/>
                <a:gd name="T6" fmla="*/ 16 w 17"/>
                <a:gd name="T7" fmla="*/ 0 h 107"/>
                <a:gd name="T8" fmla="*/ 0 w 17"/>
                <a:gd name="T9" fmla="*/ 0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07"/>
                <a:gd name="T17" fmla="*/ 17 w 17"/>
                <a:gd name="T18" fmla="*/ 107 h 1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07">
                  <a:moveTo>
                    <a:pt x="0" y="0"/>
                  </a:moveTo>
                  <a:lnTo>
                    <a:pt x="0" y="106"/>
                  </a:lnTo>
                  <a:lnTo>
                    <a:pt x="16" y="10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ABABAB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66" name="Freeform 54"/>
            <p:cNvSpPr>
              <a:spLocks/>
            </p:cNvSpPr>
            <p:nvPr/>
          </p:nvSpPr>
          <p:spPr bwMode="auto">
            <a:xfrm>
              <a:off x="669" y="1937"/>
              <a:ext cx="17" cy="108"/>
            </a:xfrm>
            <a:custGeom>
              <a:avLst/>
              <a:gdLst>
                <a:gd name="T0" fmla="*/ 0 w 17"/>
                <a:gd name="T1" fmla="*/ 1 h 108"/>
                <a:gd name="T2" fmla="*/ 0 w 17"/>
                <a:gd name="T3" fmla="*/ 107 h 108"/>
                <a:gd name="T4" fmla="*/ 16 w 17"/>
                <a:gd name="T5" fmla="*/ 107 h 108"/>
                <a:gd name="T6" fmla="*/ 16 w 17"/>
                <a:gd name="T7" fmla="*/ 0 h 108"/>
                <a:gd name="T8" fmla="*/ 0 w 17"/>
                <a:gd name="T9" fmla="*/ 1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08"/>
                <a:gd name="T17" fmla="*/ 17 w 17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08">
                  <a:moveTo>
                    <a:pt x="0" y="1"/>
                  </a:moveTo>
                  <a:lnTo>
                    <a:pt x="0" y="107"/>
                  </a:lnTo>
                  <a:lnTo>
                    <a:pt x="16" y="107"/>
                  </a:lnTo>
                  <a:lnTo>
                    <a:pt x="16" y="0"/>
                  </a:lnTo>
                  <a:lnTo>
                    <a:pt x="0" y="1"/>
                  </a:lnTo>
                </a:path>
              </a:pathLst>
            </a:custGeom>
            <a:solidFill>
              <a:srgbClr val="ABABAB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67" name="Freeform 55"/>
            <p:cNvSpPr>
              <a:spLocks/>
            </p:cNvSpPr>
            <p:nvPr/>
          </p:nvSpPr>
          <p:spPr bwMode="auto">
            <a:xfrm>
              <a:off x="701" y="1925"/>
              <a:ext cx="17" cy="108"/>
            </a:xfrm>
            <a:custGeom>
              <a:avLst/>
              <a:gdLst>
                <a:gd name="T0" fmla="*/ 0 w 17"/>
                <a:gd name="T1" fmla="*/ 1 h 108"/>
                <a:gd name="T2" fmla="*/ 0 w 17"/>
                <a:gd name="T3" fmla="*/ 107 h 108"/>
                <a:gd name="T4" fmla="*/ 16 w 17"/>
                <a:gd name="T5" fmla="*/ 105 h 108"/>
                <a:gd name="T6" fmla="*/ 16 w 17"/>
                <a:gd name="T7" fmla="*/ 0 h 108"/>
                <a:gd name="T8" fmla="*/ 0 w 17"/>
                <a:gd name="T9" fmla="*/ 1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08"/>
                <a:gd name="T17" fmla="*/ 17 w 17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08">
                  <a:moveTo>
                    <a:pt x="0" y="1"/>
                  </a:moveTo>
                  <a:lnTo>
                    <a:pt x="0" y="107"/>
                  </a:lnTo>
                  <a:lnTo>
                    <a:pt x="16" y="105"/>
                  </a:lnTo>
                  <a:lnTo>
                    <a:pt x="16" y="0"/>
                  </a:lnTo>
                  <a:lnTo>
                    <a:pt x="0" y="1"/>
                  </a:lnTo>
                </a:path>
              </a:pathLst>
            </a:custGeom>
            <a:solidFill>
              <a:srgbClr val="ABABAB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68" name="Freeform 56"/>
            <p:cNvSpPr>
              <a:spLocks/>
            </p:cNvSpPr>
            <p:nvPr/>
          </p:nvSpPr>
          <p:spPr bwMode="auto">
            <a:xfrm>
              <a:off x="737" y="1911"/>
              <a:ext cx="17" cy="108"/>
            </a:xfrm>
            <a:custGeom>
              <a:avLst/>
              <a:gdLst>
                <a:gd name="T0" fmla="*/ 0 w 17"/>
                <a:gd name="T1" fmla="*/ 1 h 108"/>
                <a:gd name="T2" fmla="*/ 0 w 17"/>
                <a:gd name="T3" fmla="*/ 107 h 108"/>
                <a:gd name="T4" fmla="*/ 16 w 17"/>
                <a:gd name="T5" fmla="*/ 105 h 108"/>
                <a:gd name="T6" fmla="*/ 16 w 17"/>
                <a:gd name="T7" fmla="*/ 0 h 108"/>
                <a:gd name="T8" fmla="*/ 0 w 17"/>
                <a:gd name="T9" fmla="*/ 1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08"/>
                <a:gd name="T17" fmla="*/ 17 w 17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08">
                  <a:moveTo>
                    <a:pt x="0" y="1"/>
                  </a:moveTo>
                  <a:lnTo>
                    <a:pt x="0" y="107"/>
                  </a:lnTo>
                  <a:lnTo>
                    <a:pt x="16" y="105"/>
                  </a:lnTo>
                  <a:lnTo>
                    <a:pt x="16" y="0"/>
                  </a:lnTo>
                  <a:lnTo>
                    <a:pt x="0" y="1"/>
                  </a:lnTo>
                </a:path>
              </a:pathLst>
            </a:custGeom>
            <a:solidFill>
              <a:srgbClr val="ABABAB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69" name="Freeform 57"/>
            <p:cNvSpPr>
              <a:spLocks/>
            </p:cNvSpPr>
            <p:nvPr/>
          </p:nvSpPr>
          <p:spPr bwMode="auto">
            <a:xfrm>
              <a:off x="777" y="1894"/>
              <a:ext cx="17" cy="109"/>
            </a:xfrm>
            <a:custGeom>
              <a:avLst/>
              <a:gdLst>
                <a:gd name="T0" fmla="*/ 0 w 17"/>
                <a:gd name="T1" fmla="*/ 1 h 109"/>
                <a:gd name="T2" fmla="*/ 0 w 17"/>
                <a:gd name="T3" fmla="*/ 108 h 109"/>
                <a:gd name="T4" fmla="*/ 16 w 17"/>
                <a:gd name="T5" fmla="*/ 108 h 109"/>
                <a:gd name="T6" fmla="*/ 16 w 17"/>
                <a:gd name="T7" fmla="*/ 0 h 109"/>
                <a:gd name="T8" fmla="*/ 0 w 17"/>
                <a:gd name="T9" fmla="*/ 1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09"/>
                <a:gd name="T17" fmla="*/ 17 w 17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09">
                  <a:moveTo>
                    <a:pt x="0" y="1"/>
                  </a:moveTo>
                  <a:lnTo>
                    <a:pt x="0" y="108"/>
                  </a:lnTo>
                  <a:lnTo>
                    <a:pt x="16" y="108"/>
                  </a:lnTo>
                  <a:lnTo>
                    <a:pt x="16" y="0"/>
                  </a:lnTo>
                  <a:lnTo>
                    <a:pt x="0" y="1"/>
                  </a:lnTo>
                </a:path>
              </a:pathLst>
            </a:custGeom>
            <a:solidFill>
              <a:srgbClr val="ABABAB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70" name="Freeform 58"/>
            <p:cNvSpPr>
              <a:spLocks/>
            </p:cNvSpPr>
            <p:nvPr/>
          </p:nvSpPr>
          <p:spPr bwMode="auto">
            <a:xfrm>
              <a:off x="817" y="1879"/>
              <a:ext cx="17" cy="108"/>
            </a:xfrm>
            <a:custGeom>
              <a:avLst/>
              <a:gdLst>
                <a:gd name="T0" fmla="*/ 0 w 17"/>
                <a:gd name="T1" fmla="*/ 0 h 108"/>
                <a:gd name="T2" fmla="*/ 0 w 17"/>
                <a:gd name="T3" fmla="*/ 107 h 108"/>
                <a:gd name="T4" fmla="*/ 16 w 17"/>
                <a:gd name="T5" fmla="*/ 105 h 108"/>
                <a:gd name="T6" fmla="*/ 16 w 17"/>
                <a:gd name="T7" fmla="*/ 0 h 108"/>
                <a:gd name="T8" fmla="*/ 0 w 17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08"/>
                <a:gd name="T17" fmla="*/ 17 w 17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08">
                  <a:moveTo>
                    <a:pt x="0" y="0"/>
                  </a:moveTo>
                  <a:lnTo>
                    <a:pt x="0" y="107"/>
                  </a:lnTo>
                  <a:lnTo>
                    <a:pt x="16" y="105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ABABAB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71" name="Freeform 59"/>
            <p:cNvSpPr>
              <a:spLocks/>
            </p:cNvSpPr>
            <p:nvPr/>
          </p:nvSpPr>
          <p:spPr bwMode="auto">
            <a:xfrm>
              <a:off x="862" y="1860"/>
              <a:ext cx="17" cy="109"/>
            </a:xfrm>
            <a:custGeom>
              <a:avLst/>
              <a:gdLst>
                <a:gd name="T0" fmla="*/ 0 w 17"/>
                <a:gd name="T1" fmla="*/ 2 h 109"/>
                <a:gd name="T2" fmla="*/ 0 w 17"/>
                <a:gd name="T3" fmla="*/ 108 h 109"/>
                <a:gd name="T4" fmla="*/ 16 w 17"/>
                <a:gd name="T5" fmla="*/ 108 h 109"/>
                <a:gd name="T6" fmla="*/ 16 w 17"/>
                <a:gd name="T7" fmla="*/ 0 h 109"/>
                <a:gd name="T8" fmla="*/ 0 w 17"/>
                <a:gd name="T9" fmla="*/ 2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09"/>
                <a:gd name="T17" fmla="*/ 17 w 17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09">
                  <a:moveTo>
                    <a:pt x="0" y="2"/>
                  </a:moveTo>
                  <a:lnTo>
                    <a:pt x="0" y="108"/>
                  </a:lnTo>
                  <a:lnTo>
                    <a:pt x="16" y="108"/>
                  </a:lnTo>
                  <a:lnTo>
                    <a:pt x="16" y="0"/>
                  </a:lnTo>
                  <a:lnTo>
                    <a:pt x="0" y="2"/>
                  </a:lnTo>
                </a:path>
              </a:pathLst>
            </a:custGeom>
            <a:solidFill>
              <a:srgbClr val="ABABAB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72" name="Freeform 60"/>
            <p:cNvSpPr>
              <a:spLocks/>
            </p:cNvSpPr>
            <p:nvPr/>
          </p:nvSpPr>
          <p:spPr bwMode="auto">
            <a:xfrm>
              <a:off x="959" y="1866"/>
              <a:ext cx="17" cy="108"/>
            </a:xfrm>
            <a:custGeom>
              <a:avLst/>
              <a:gdLst>
                <a:gd name="T0" fmla="*/ 16 w 17"/>
                <a:gd name="T1" fmla="*/ 0 h 108"/>
                <a:gd name="T2" fmla="*/ 16 w 17"/>
                <a:gd name="T3" fmla="*/ 107 h 108"/>
                <a:gd name="T4" fmla="*/ 0 w 17"/>
                <a:gd name="T5" fmla="*/ 104 h 108"/>
                <a:gd name="T6" fmla="*/ 0 w 17"/>
                <a:gd name="T7" fmla="*/ 0 h 108"/>
                <a:gd name="T8" fmla="*/ 16 w 17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08"/>
                <a:gd name="T17" fmla="*/ 17 w 17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08">
                  <a:moveTo>
                    <a:pt x="16" y="0"/>
                  </a:moveTo>
                  <a:lnTo>
                    <a:pt x="16" y="107"/>
                  </a:lnTo>
                  <a:lnTo>
                    <a:pt x="0" y="104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73" name="Freeform 61"/>
            <p:cNvSpPr>
              <a:spLocks/>
            </p:cNvSpPr>
            <p:nvPr/>
          </p:nvSpPr>
          <p:spPr bwMode="auto">
            <a:xfrm>
              <a:off x="1012" y="1883"/>
              <a:ext cx="17" cy="108"/>
            </a:xfrm>
            <a:custGeom>
              <a:avLst/>
              <a:gdLst>
                <a:gd name="T0" fmla="*/ 16 w 17"/>
                <a:gd name="T1" fmla="*/ 1 h 108"/>
                <a:gd name="T2" fmla="*/ 16 w 17"/>
                <a:gd name="T3" fmla="*/ 107 h 108"/>
                <a:gd name="T4" fmla="*/ 0 w 17"/>
                <a:gd name="T5" fmla="*/ 105 h 108"/>
                <a:gd name="T6" fmla="*/ 0 w 17"/>
                <a:gd name="T7" fmla="*/ 0 h 108"/>
                <a:gd name="T8" fmla="*/ 16 w 17"/>
                <a:gd name="T9" fmla="*/ 1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08"/>
                <a:gd name="T17" fmla="*/ 17 w 17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08">
                  <a:moveTo>
                    <a:pt x="16" y="1"/>
                  </a:moveTo>
                  <a:lnTo>
                    <a:pt x="16" y="107"/>
                  </a:lnTo>
                  <a:lnTo>
                    <a:pt x="0" y="105"/>
                  </a:lnTo>
                  <a:lnTo>
                    <a:pt x="0" y="0"/>
                  </a:lnTo>
                  <a:lnTo>
                    <a:pt x="16" y="1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74" name="Freeform 62"/>
            <p:cNvSpPr>
              <a:spLocks/>
            </p:cNvSpPr>
            <p:nvPr/>
          </p:nvSpPr>
          <p:spPr bwMode="auto">
            <a:xfrm>
              <a:off x="1059" y="1898"/>
              <a:ext cx="17" cy="108"/>
            </a:xfrm>
            <a:custGeom>
              <a:avLst/>
              <a:gdLst>
                <a:gd name="T0" fmla="*/ 16 w 17"/>
                <a:gd name="T1" fmla="*/ 1 h 108"/>
                <a:gd name="T2" fmla="*/ 16 w 17"/>
                <a:gd name="T3" fmla="*/ 107 h 108"/>
                <a:gd name="T4" fmla="*/ 0 w 17"/>
                <a:gd name="T5" fmla="*/ 105 h 108"/>
                <a:gd name="T6" fmla="*/ 0 w 17"/>
                <a:gd name="T7" fmla="*/ 0 h 108"/>
                <a:gd name="T8" fmla="*/ 16 w 17"/>
                <a:gd name="T9" fmla="*/ 1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08"/>
                <a:gd name="T17" fmla="*/ 17 w 17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08">
                  <a:moveTo>
                    <a:pt x="16" y="1"/>
                  </a:moveTo>
                  <a:lnTo>
                    <a:pt x="16" y="107"/>
                  </a:lnTo>
                  <a:lnTo>
                    <a:pt x="0" y="105"/>
                  </a:lnTo>
                  <a:lnTo>
                    <a:pt x="0" y="0"/>
                  </a:lnTo>
                  <a:lnTo>
                    <a:pt x="16" y="1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75" name="Freeform 63"/>
            <p:cNvSpPr>
              <a:spLocks/>
            </p:cNvSpPr>
            <p:nvPr/>
          </p:nvSpPr>
          <p:spPr bwMode="auto">
            <a:xfrm>
              <a:off x="1106" y="1913"/>
              <a:ext cx="17" cy="109"/>
            </a:xfrm>
            <a:custGeom>
              <a:avLst/>
              <a:gdLst>
                <a:gd name="T0" fmla="*/ 16 w 17"/>
                <a:gd name="T1" fmla="*/ 0 h 109"/>
                <a:gd name="T2" fmla="*/ 16 w 17"/>
                <a:gd name="T3" fmla="*/ 108 h 109"/>
                <a:gd name="T4" fmla="*/ 0 w 17"/>
                <a:gd name="T5" fmla="*/ 106 h 109"/>
                <a:gd name="T6" fmla="*/ 0 w 17"/>
                <a:gd name="T7" fmla="*/ 0 h 109"/>
                <a:gd name="T8" fmla="*/ 16 w 17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09"/>
                <a:gd name="T17" fmla="*/ 17 w 17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09">
                  <a:moveTo>
                    <a:pt x="16" y="0"/>
                  </a:moveTo>
                  <a:lnTo>
                    <a:pt x="16" y="108"/>
                  </a:lnTo>
                  <a:lnTo>
                    <a:pt x="0" y="10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76" name="Freeform 64"/>
            <p:cNvSpPr>
              <a:spLocks/>
            </p:cNvSpPr>
            <p:nvPr/>
          </p:nvSpPr>
          <p:spPr bwMode="auto">
            <a:xfrm>
              <a:off x="1146" y="1926"/>
              <a:ext cx="17" cy="109"/>
            </a:xfrm>
            <a:custGeom>
              <a:avLst/>
              <a:gdLst>
                <a:gd name="T0" fmla="*/ 16 w 17"/>
                <a:gd name="T1" fmla="*/ 0 h 109"/>
                <a:gd name="T2" fmla="*/ 16 w 17"/>
                <a:gd name="T3" fmla="*/ 108 h 109"/>
                <a:gd name="T4" fmla="*/ 0 w 17"/>
                <a:gd name="T5" fmla="*/ 106 h 109"/>
                <a:gd name="T6" fmla="*/ 0 w 17"/>
                <a:gd name="T7" fmla="*/ 0 h 109"/>
                <a:gd name="T8" fmla="*/ 16 w 17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09"/>
                <a:gd name="T17" fmla="*/ 17 w 17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09">
                  <a:moveTo>
                    <a:pt x="16" y="0"/>
                  </a:moveTo>
                  <a:lnTo>
                    <a:pt x="16" y="108"/>
                  </a:lnTo>
                  <a:lnTo>
                    <a:pt x="0" y="10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77" name="Freeform 65"/>
            <p:cNvSpPr>
              <a:spLocks/>
            </p:cNvSpPr>
            <p:nvPr/>
          </p:nvSpPr>
          <p:spPr bwMode="auto">
            <a:xfrm>
              <a:off x="1188" y="1939"/>
              <a:ext cx="17" cy="109"/>
            </a:xfrm>
            <a:custGeom>
              <a:avLst/>
              <a:gdLst>
                <a:gd name="T0" fmla="*/ 16 w 17"/>
                <a:gd name="T1" fmla="*/ 1 h 109"/>
                <a:gd name="T2" fmla="*/ 16 w 17"/>
                <a:gd name="T3" fmla="*/ 108 h 109"/>
                <a:gd name="T4" fmla="*/ 0 w 17"/>
                <a:gd name="T5" fmla="*/ 106 h 109"/>
                <a:gd name="T6" fmla="*/ 0 w 17"/>
                <a:gd name="T7" fmla="*/ 0 h 109"/>
                <a:gd name="T8" fmla="*/ 16 w 17"/>
                <a:gd name="T9" fmla="*/ 1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09"/>
                <a:gd name="T17" fmla="*/ 17 w 17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09">
                  <a:moveTo>
                    <a:pt x="16" y="1"/>
                  </a:moveTo>
                  <a:lnTo>
                    <a:pt x="16" y="108"/>
                  </a:lnTo>
                  <a:lnTo>
                    <a:pt x="0" y="106"/>
                  </a:lnTo>
                  <a:lnTo>
                    <a:pt x="0" y="0"/>
                  </a:lnTo>
                  <a:lnTo>
                    <a:pt x="16" y="1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78" name="Freeform 66"/>
            <p:cNvSpPr>
              <a:spLocks/>
            </p:cNvSpPr>
            <p:nvPr/>
          </p:nvSpPr>
          <p:spPr bwMode="auto">
            <a:xfrm>
              <a:off x="1223" y="1951"/>
              <a:ext cx="17" cy="108"/>
            </a:xfrm>
            <a:custGeom>
              <a:avLst/>
              <a:gdLst>
                <a:gd name="T0" fmla="*/ 16 w 17"/>
                <a:gd name="T1" fmla="*/ 1 h 108"/>
                <a:gd name="T2" fmla="*/ 16 w 17"/>
                <a:gd name="T3" fmla="*/ 107 h 108"/>
                <a:gd name="T4" fmla="*/ 0 w 17"/>
                <a:gd name="T5" fmla="*/ 105 h 108"/>
                <a:gd name="T6" fmla="*/ 0 w 17"/>
                <a:gd name="T7" fmla="*/ 0 h 108"/>
                <a:gd name="T8" fmla="*/ 16 w 17"/>
                <a:gd name="T9" fmla="*/ 1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08"/>
                <a:gd name="T17" fmla="*/ 17 w 17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08">
                  <a:moveTo>
                    <a:pt x="16" y="1"/>
                  </a:moveTo>
                  <a:lnTo>
                    <a:pt x="16" y="107"/>
                  </a:lnTo>
                  <a:lnTo>
                    <a:pt x="0" y="105"/>
                  </a:lnTo>
                  <a:lnTo>
                    <a:pt x="0" y="0"/>
                  </a:lnTo>
                  <a:lnTo>
                    <a:pt x="16" y="1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79" name="Freeform 67"/>
            <p:cNvSpPr>
              <a:spLocks/>
            </p:cNvSpPr>
            <p:nvPr/>
          </p:nvSpPr>
          <p:spPr bwMode="auto">
            <a:xfrm>
              <a:off x="1259" y="1962"/>
              <a:ext cx="17" cy="108"/>
            </a:xfrm>
            <a:custGeom>
              <a:avLst/>
              <a:gdLst>
                <a:gd name="T0" fmla="*/ 16 w 17"/>
                <a:gd name="T1" fmla="*/ 1 h 108"/>
                <a:gd name="T2" fmla="*/ 16 w 17"/>
                <a:gd name="T3" fmla="*/ 107 h 108"/>
                <a:gd name="T4" fmla="*/ 0 w 17"/>
                <a:gd name="T5" fmla="*/ 105 h 108"/>
                <a:gd name="T6" fmla="*/ 0 w 17"/>
                <a:gd name="T7" fmla="*/ 0 h 108"/>
                <a:gd name="T8" fmla="*/ 16 w 17"/>
                <a:gd name="T9" fmla="*/ 1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08"/>
                <a:gd name="T17" fmla="*/ 17 w 17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08">
                  <a:moveTo>
                    <a:pt x="16" y="1"/>
                  </a:moveTo>
                  <a:lnTo>
                    <a:pt x="16" y="107"/>
                  </a:lnTo>
                  <a:lnTo>
                    <a:pt x="0" y="105"/>
                  </a:lnTo>
                  <a:lnTo>
                    <a:pt x="0" y="0"/>
                  </a:lnTo>
                  <a:lnTo>
                    <a:pt x="16" y="1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80" name="Freeform 68"/>
            <p:cNvSpPr>
              <a:spLocks/>
            </p:cNvSpPr>
            <p:nvPr/>
          </p:nvSpPr>
          <p:spPr bwMode="auto">
            <a:xfrm>
              <a:off x="1293" y="1976"/>
              <a:ext cx="17" cy="108"/>
            </a:xfrm>
            <a:custGeom>
              <a:avLst/>
              <a:gdLst>
                <a:gd name="T0" fmla="*/ 16 w 17"/>
                <a:gd name="T1" fmla="*/ 1 h 108"/>
                <a:gd name="T2" fmla="*/ 16 w 17"/>
                <a:gd name="T3" fmla="*/ 107 h 108"/>
                <a:gd name="T4" fmla="*/ 0 w 17"/>
                <a:gd name="T5" fmla="*/ 107 h 108"/>
                <a:gd name="T6" fmla="*/ 0 w 17"/>
                <a:gd name="T7" fmla="*/ 0 h 108"/>
                <a:gd name="T8" fmla="*/ 16 w 17"/>
                <a:gd name="T9" fmla="*/ 1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08"/>
                <a:gd name="T17" fmla="*/ 17 w 17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08">
                  <a:moveTo>
                    <a:pt x="16" y="1"/>
                  </a:moveTo>
                  <a:lnTo>
                    <a:pt x="16" y="107"/>
                  </a:lnTo>
                  <a:lnTo>
                    <a:pt x="0" y="107"/>
                  </a:lnTo>
                  <a:lnTo>
                    <a:pt x="0" y="0"/>
                  </a:lnTo>
                  <a:lnTo>
                    <a:pt x="16" y="1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81" name="Freeform 69"/>
            <p:cNvSpPr>
              <a:spLocks/>
            </p:cNvSpPr>
            <p:nvPr/>
          </p:nvSpPr>
          <p:spPr bwMode="auto">
            <a:xfrm>
              <a:off x="1328" y="1985"/>
              <a:ext cx="17" cy="108"/>
            </a:xfrm>
            <a:custGeom>
              <a:avLst/>
              <a:gdLst>
                <a:gd name="T0" fmla="*/ 16 w 17"/>
                <a:gd name="T1" fmla="*/ 1 h 108"/>
                <a:gd name="T2" fmla="*/ 16 w 17"/>
                <a:gd name="T3" fmla="*/ 107 h 108"/>
                <a:gd name="T4" fmla="*/ 0 w 17"/>
                <a:gd name="T5" fmla="*/ 105 h 108"/>
                <a:gd name="T6" fmla="*/ 0 w 17"/>
                <a:gd name="T7" fmla="*/ 0 h 108"/>
                <a:gd name="T8" fmla="*/ 16 w 17"/>
                <a:gd name="T9" fmla="*/ 1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08"/>
                <a:gd name="T17" fmla="*/ 17 w 17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08">
                  <a:moveTo>
                    <a:pt x="16" y="1"/>
                  </a:moveTo>
                  <a:lnTo>
                    <a:pt x="16" y="107"/>
                  </a:lnTo>
                  <a:lnTo>
                    <a:pt x="0" y="105"/>
                  </a:lnTo>
                  <a:lnTo>
                    <a:pt x="0" y="0"/>
                  </a:lnTo>
                  <a:lnTo>
                    <a:pt x="16" y="1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82" name="Freeform 70"/>
            <p:cNvSpPr>
              <a:spLocks/>
            </p:cNvSpPr>
            <p:nvPr/>
          </p:nvSpPr>
          <p:spPr bwMode="auto">
            <a:xfrm>
              <a:off x="1364" y="1999"/>
              <a:ext cx="17" cy="109"/>
            </a:xfrm>
            <a:custGeom>
              <a:avLst/>
              <a:gdLst>
                <a:gd name="T0" fmla="*/ 16 w 17"/>
                <a:gd name="T1" fmla="*/ 1 h 109"/>
                <a:gd name="T2" fmla="*/ 16 w 17"/>
                <a:gd name="T3" fmla="*/ 108 h 109"/>
                <a:gd name="T4" fmla="*/ 0 w 17"/>
                <a:gd name="T5" fmla="*/ 108 h 109"/>
                <a:gd name="T6" fmla="*/ 0 w 17"/>
                <a:gd name="T7" fmla="*/ 0 h 109"/>
                <a:gd name="T8" fmla="*/ 16 w 17"/>
                <a:gd name="T9" fmla="*/ 1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09"/>
                <a:gd name="T17" fmla="*/ 17 w 17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09">
                  <a:moveTo>
                    <a:pt x="16" y="1"/>
                  </a:moveTo>
                  <a:lnTo>
                    <a:pt x="16" y="108"/>
                  </a:lnTo>
                  <a:lnTo>
                    <a:pt x="0" y="108"/>
                  </a:lnTo>
                  <a:lnTo>
                    <a:pt x="0" y="0"/>
                  </a:lnTo>
                  <a:lnTo>
                    <a:pt x="16" y="1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83" name="Freeform 71"/>
            <p:cNvSpPr>
              <a:spLocks/>
            </p:cNvSpPr>
            <p:nvPr/>
          </p:nvSpPr>
          <p:spPr bwMode="auto">
            <a:xfrm>
              <a:off x="1393" y="2012"/>
              <a:ext cx="17" cy="109"/>
            </a:xfrm>
            <a:custGeom>
              <a:avLst/>
              <a:gdLst>
                <a:gd name="T0" fmla="*/ 16 w 17"/>
                <a:gd name="T1" fmla="*/ 1 h 109"/>
                <a:gd name="T2" fmla="*/ 16 w 17"/>
                <a:gd name="T3" fmla="*/ 108 h 109"/>
                <a:gd name="T4" fmla="*/ 0 w 17"/>
                <a:gd name="T5" fmla="*/ 106 h 109"/>
                <a:gd name="T6" fmla="*/ 0 w 17"/>
                <a:gd name="T7" fmla="*/ 0 h 109"/>
                <a:gd name="T8" fmla="*/ 16 w 17"/>
                <a:gd name="T9" fmla="*/ 1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09"/>
                <a:gd name="T17" fmla="*/ 17 w 17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09">
                  <a:moveTo>
                    <a:pt x="16" y="1"/>
                  </a:moveTo>
                  <a:lnTo>
                    <a:pt x="16" y="108"/>
                  </a:lnTo>
                  <a:lnTo>
                    <a:pt x="0" y="106"/>
                  </a:lnTo>
                  <a:lnTo>
                    <a:pt x="0" y="0"/>
                  </a:lnTo>
                  <a:lnTo>
                    <a:pt x="16" y="1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84" name="Freeform 72"/>
            <p:cNvSpPr>
              <a:spLocks/>
            </p:cNvSpPr>
            <p:nvPr/>
          </p:nvSpPr>
          <p:spPr bwMode="auto">
            <a:xfrm>
              <a:off x="1422" y="2025"/>
              <a:ext cx="17" cy="109"/>
            </a:xfrm>
            <a:custGeom>
              <a:avLst/>
              <a:gdLst>
                <a:gd name="T0" fmla="*/ 16 w 17"/>
                <a:gd name="T1" fmla="*/ 1 h 109"/>
                <a:gd name="T2" fmla="*/ 16 w 17"/>
                <a:gd name="T3" fmla="*/ 108 h 109"/>
                <a:gd name="T4" fmla="*/ 0 w 17"/>
                <a:gd name="T5" fmla="*/ 106 h 109"/>
                <a:gd name="T6" fmla="*/ 0 w 17"/>
                <a:gd name="T7" fmla="*/ 0 h 109"/>
                <a:gd name="T8" fmla="*/ 16 w 17"/>
                <a:gd name="T9" fmla="*/ 1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09"/>
                <a:gd name="T17" fmla="*/ 17 w 17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09">
                  <a:moveTo>
                    <a:pt x="16" y="1"/>
                  </a:moveTo>
                  <a:lnTo>
                    <a:pt x="16" y="108"/>
                  </a:lnTo>
                  <a:lnTo>
                    <a:pt x="0" y="106"/>
                  </a:lnTo>
                  <a:lnTo>
                    <a:pt x="0" y="0"/>
                  </a:lnTo>
                  <a:lnTo>
                    <a:pt x="16" y="1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85" name="Freeform 73"/>
            <p:cNvSpPr>
              <a:spLocks/>
            </p:cNvSpPr>
            <p:nvPr/>
          </p:nvSpPr>
          <p:spPr bwMode="auto">
            <a:xfrm>
              <a:off x="1452" y="2034"/>
              <a:ext cx="17" cy="108"/>
            </a:xfrm>
            <a:custGeom>
              <a:avLst/>
              <a:gdLst>
                <a:gd name="T0" fmla="*/ 16 w 17"/>
                <a:gd name="T1" fmla="*/ 0 h 108"/>
                <a:gd name="T2" fmla="*/ 16 w 17"/>
                <a:gd name="T3" fmla="*/ 107 h 108"/>
                <a:gd name="T4" fmla="*/ 0 w 17"/>
                <a:gd name="T5" fmla="*/ 105 h 108"/>
                <a:gd name="T6" fmla="*/ 0 w 17"/>
                <a:gd name="T7" fmla="*/ 0 h 108"/>
                <a:gd name="T8" fmla="*/ 16 w 17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08"/>
                <a:gd name="T17" fmla="*/ 17 w 17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08">
                  <a:moveTo>
                    <a:pt x="16" y="0"/>
                  </a:moveTo>
                  <a:lnTo>
                    <a:pt x="16" y="107"/>
                  </a:lnTo>
                  <a:lnTo>
                    <a:pt x="0" y="105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86" name="Freeform 74"/>
            <p:cNvSpPr>
              <a:spLocks/>
            </p:cNvSpPr>
            <p:nvPr/>
          </p:nvSpPr>
          <p:spPr bwMode="auto">
            <a:xfrm>
              <a:off x="1481" y="2047"/>
              <a:ext cx="17" cy="107"/>
            </a:xfrm>
            <a:custGeom>
              <a:avLst/>
              <a:gdLst>
                <a:gd name="T0" fmla="*/ 16 w 17"/>
                <a:gd name="T1" fmla="*/ 0 h 107"/>
                <a:gd name="T2" fmla="*/ 16 w 17"/>
                <a:gd name="T3" fmla="*/ 106 h 107"/>
                <a:gd name="T4" fmla="*/ 0 w 17"/>
                <a:gd name="T5" fmla="*/ 106 h 107"/>
                <a:gd name="T6" fmla="*/ 0 w 17"/>
                <a:gd name="T7" fmla="*/ 0 h 107"/>
                <a:gd name="T8" fmla="*/ 16 w 17"/>
                <a:gd name="T9" fmla="*/ 0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07"/>
                <a:gd name="T17" fmla="*/ 17 w 17"/>
                <a:gd name="T18" fmla="*/ 107 h 1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07">
                  <a:moveTo>
                    <a:pt x="16" y="0"/>
                  </a:moveTo>
                  <a:lnTo>
                    <a:pt x="16" y="106"/>
                  </a:lnTo>
                  <a:lnTo>
                    <a:pt x="0" y="10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87" name="Freeform 75"/>
            <p:cNvSpPr>
              <a:spLocks/>
            </p:cNvSpPr>
            <p:nvPr/>
          </p:nvSpPr>
          <p:spPr bwMode="auto">
            <a:xfrm>
              <a:off x="1511" y="2059"/>
              <a:ext cx="17" cy="108"/>
            </a:xfrm>
            <a:custGeom>
              <a:avLst/>
              <a:gdLst>
                <a:gd name="T0" fmla="*/ 16 w 17"/>
                <a:gd name="T1" fmla="*/ 0 h 108"/>
                <a:gd name="T2" fmla="*/ 16 w 17"/>
                <a:gd name="T3" fmla="*/ 107 h 108"/>
                <a:gd name="T4" fmla="*/ 0 w 17"/>
                <a:gd name="T5" fmla="*/ 107 h 108"/>
                <a:gd name="T6" fmla="*/ 0 w 17"/>
                <a:gd name="T7" fmla="*/ 0 h 108"/>
                <a:gd name="T8" fmla="*/ 16 w 17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08"/>
                <a:gd name="T17" fmla="*/ 17 w 17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08">
                  <a:moveTo>
                    <a:pt x="16" y="0"/>
                  </a:moveTo>
                  <a:lnTo>
                    <a:pt x="16" y="107"/>
                  </a:lnTo>
                  <a:lnTo>
                    <a:pt x="0" y="107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88" name="Freeform 76"/>
            <p:cNvSpPr>
              <a:spLocks/>
            </p:cNvSpPr>
            <p:nvPr/>
          </p:nvSpPr>
          <p:spPr bwMode="auto">
            <a:xfrm>
              <a:off x="971" y="2050"/>
              <a:ext cx="17" cy="108"/>
            </a:xfrm>
            <a:custGeom>
              <a:avLst/>
              <a:gdLst>
                <a:gd name="T0" fmla="*/ 16 w 17"/>
                <a:gd name="T1" fmla="*/ 1 h 108"/>
                <a:gd name="T2" fmla="*/ 16 w 17"/>
                <a:gd name="T3" fmla="*/ 107 h 108"/>
                <a:gd name="T4" fmla="*/ 0 w 17"/>
                <a:gd name="T5" fmla="*/ 107 h 108"/>
                <a:gd name="T6" fmla="*/ 0 w 17"/>
                <a:gd name="T7" fmla="*/ 0 h 108"/>
                <a:gd name="T8" fmla="*/ 16 w 17"/>
                <a:gd name="T9" fmla="*/ 1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08"/>
                <a:gd name="T17" fmla="*/ 17 w 17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08">
                  <a:moveTo>
                    <a:pt x="16" y="1"/>
                  </a:moveTo>
                  <a:lnTo>
                    <a:pt x="16" y="107"/>
                  </a:lnTo>
                  <a:lnTo>
                    <a:pt x="0" y="107"/>
                  </a:lnTo>
                  <a:lnTo>
                    <a:pt x="0" y="0"/>
                  </a:lnTo>
                  <a:lnTo>
                    <a:pt x="16" y="1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89" name="Freeform 77"/>
            <p:cNvSpPr>
              <a:spLocks/>
            </p:cNvSpPr>
            <p:nvPr/>
          </p:nvSpPr>
          <p:spPr bwMode="auto">
            <a:xfrm>
              <a:off x="1024" y="2059"/>
              <a:ext cx="17" cy="109"/>
            </a:xfrm>
            <a:custGeom>
              <a:avLst/>
              <a:gdLst>
                <a:gd name="T0" fmla="*/ 16 w 17"/>
                <a:gd name="T1" fmla="*/ 0 h 109"/>
                <a:gd name="T2" fmla="*/ 16 w 17"/>
                <a:gd name="T3" fmla="*/ 108 h 109"/>
                <a:gd name="T4" fmla="*/ 0 w 17"/>
                <a:gd name="T5" fmla="*/ 106 h 109"/>
                <a:gd name="T6" fmla="*/ 0 w 17"/>
                <a:gd name="T7" fmla="*/ 0 h 109"/>
                <a:gd name="T8" fmla="*/ 16 w 17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09"/>
                <a:gd name="T17" fmla="*/ 17 w 17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09">
                  <a:moveTo>
                    <a:pt x="16" y="0"/>
                  </a:moveTo>
                  <a:lnTo>
                    <a:pt x="16" y="108"/>
                  </a:lnTo>
                  <a:lnTo>
                    <a:pt x="0" y="10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0" name="Freeform 78"/>
            <p:cNvSpPr>
              <a:spLocks/>
            </p:cNvSpPr>
            <p:nvPr/>
          </p:nvSpPr>
          <p:spPr bwMode="auto">
            <a:xfrm>
              <a:off x="1071" y="2067"/>
              <a:ext cx="17" cy="108"/>
            </a:xfrm>
            <a:custGeom>
              <a:avLst/>
              <a:gdLst>
                <a:gd name="T0" fmla="*/ 16 w 17"/>
                <a:gd name="T1" fmla="*/ 1 h 108"/>
                <a:gd name="T2" fmla="*/ 16 w 17"/>
                <a:gd name="T3" fmla="*/ 107 h 108"/>
                <a:gd name="T4" fmla="*/ 0 w 17"/>
                <a:gd name="T5" fmla="*/ 105 h 108"/>
                <a:gd name="T6" fmla="*/ 0 w 17"/>
                <a:gd name="T7" fmla="*/ 0 h 108"/>
                <a:gd name="T8" fmla="*/ 16 w 17"/>
                <a:gd name="T9" fmla="*/ 1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08"/>
                <a:gd name="T17" fmla="*/ 17 w 17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08">
                  <a:moveTo>
                    <a:pt x="16" y="1"/>
                  </a:moveTo>
                  <a:lnTo>
                    <a:pt x="16" y="107"/>
                  </a:lnTo>
                  <a:lnTo>
                    <a:pt x="0" y="105"/>
                  </a:lnTo>
                  <a:lnTo>
                    <a:pt x="0" y="0"/>
                  </a:lnTo>
                  <a:lnTo>
                    <a:pt x="16" y="1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1" name="Freeform 79"/>
            <p:cNvSpPr>
              <a:spLocks/>
            </p:cNvSpPr>
            <p:nvPr/>
          </p:nvSpPr>
          <p:spPr bwMode="auto">
            <a:xfrm>
              <a:off x="1117" y="2075"/>
              <a:ext cx="17" cy="107"/>
            </a:xfrm>
            <a:custGeom>
              <a:avLst/>
              <a:gdLst>
                <a:gd name="T0" fmla="*/ 16 w 17"/>
                <a:gd name="T1" fmla="*/ 0 h 107"/>
                <a:gd name="T2" fmla="*/ 16 w 17"/>
                <a:gd name="T3" fmla="*/ 106 h 107"/>
                <a:gd name="T4" fmla="*/ 0 w 17"/>
                <a:gd name="T5" fmla="*/ 106 h 107"/>
                <a:gd name="T6" fmla="*/ 0 w 17"/>
                <a:gd name="T7" fmla="*/ 0 h 107"/>
                <a:gd name="T8" fmla="*/ 16 w 17"/>
                <a:gd name="T9" fmla="*/ 0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07"/>
                <a:gd name="T17" fmla="*/ 17 w 17"/>
                <a:gd name="T18" fmla="*/ 107 h 1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07">
                  <a:moveTo>
                    <a:pt x="16" y="0"/>
                  </a:moveTo>
                  <a:lnTo>
                    <a:pt x="16" y="106"/>
                  </a:lnTo>
                  <a:lnTo>
                    <a:pt x="0" y="10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2" name="Freeform 80"/>
            <p:cNvSpPr>
              <a:spLocks/>
            </p:cNvSpPr>
            <p:nvPr/>
          </p:nvSpPr>
          <p:spPr bwMode="auto">
            <a:xfrm>
              <a:off x="1159" y="2081"/>
              <a:ext cx="17" cy="107"/>
            </a:xfrm>
            <a:custGeom>
              <a:avLst/>
              <a:gdLst>
                <a:gd name="T0" fmla="*/ 16 w 17"/>
                <a:gd name="T1" fmla="*/ 1 h 107"/>
                <a:gd name="T2" fmla="*/ 16 w 17"/>
                <a:gd name="T3" fmla="*/ 106 h 107"/>
                <a:gd name="T4" fmla="*/ 0 w 17"/>
                <a:gd name="T5" fmla="*/ 106 h 107"/>
                <a:gd name="T6" fmla="*/ 0 w 17"/>
                <a:gd name="T7" fmla="*/ 0 h 107"/>
                <a:gd name="T8" fmla="*/ 16 w 17"/>
                <a:gd name="T9" fmla="*/ 1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07"/>
                <a:gd name="T17" fmla="*/ 17 w 17"/>
                <a:gd name="T18" fmla="*/ 107 h 1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07">
                  <a:moveTo>
                    <a:pt x="16" y="1"/>
                  </a:moveTo>
                  <a:lnTo>
                    <a:pt x="16" y="106"/>
                  </a:lnTo>
                  <a:lnTo>
                    <a:pt x="0" y="106"/>
                  </a:lnTo>
                  <a:lnTo>
                    <a:pt x="0" y="0"/>
                  </a:lnTo>
                  <a:lnTo>
                    <a:pt x="16" y="1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3" name="Freeform 81"/>
            <p:cNvSpPr>
              <a:spLocks/>
            </p:cNvSpPr>
            <p:nvPr/>
          </p:nvSpPr>
          <p:spPr bwMode="auto">
            <a:xfrm>
              <a:off x="1199" y="2088"/>
              <a:ext cx="17" cy="107"/>
            </a:xfrm>
            <a:custGeom>
              <a:avLst/>
              <a:gdLst>
                <a:gd name="T0" fmla="*/ 16 w 17"/>
                <a:gd name="T1" fmla="*/ 0 h 107"/>
                <a:gd name="T2" fmla="*/ 16 w 17"/>
                <a:gd name="T3" fmla="*/ 106 h 107"/>
                <a:gd name="T4" fmla="*/ 0 w 17"/>
                <a:gd name="T5" fmla="*/ 106 h 107"/>
                <a:gd name="T6" fmla="*/ 0 w 17"/>
                <a:gd name="T7" fmla="*/ 0 h 107"/>
                <a:gd name="T8" fmla="*/ 16 w 17"/>
                <a:gd name="T9" fmla="*/ 0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07"/>
                <a:gd name="T17" fmla="*/ 17 w 17"/>
                <a:gd name="T18" fmla="*/ 107 h 1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07">
                  <a:moveTo>
                    <a:pt x="16" y="0"/>
                  </a:moveTo>
                  <a:lnTo>
                    <a:pt x="16" y="106"/>
                  </a:lnTo>
                  <a:lnTo>
                    <a:pt x="0" y="10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4" name="Freeform 82"/>
            <p:cNvSpPr>
              <a:spLocks/>
            </p:cNvSpPr>
            <p:nvPr/>
          </p:nvSpPr>
          <p:spPr bwMode="auto">
            <a:xfrm>
              <a:off x="1234" y="2094"/>
              <a:ext cx="17" cy="107"/>
            </a:xfrm>
            <a:custGeom>
              <a:avLst/>
              <a:gdLst>
                <a:gd name="T0" fmla="*/ 16 w 17"/>
                <a:gd name="T1" fmla="*/ 0 h 107"/>
                <a:gd name="T2" fmla="*/ 16 w 17"/>
                <a:gd name="T3" fmla="*/ 106 h 107"/>
                <a:gd name="T4" fmla="*/ 0 w 17"/>
                <a:gd name="T5" fmla="*/ 104 h 107"/>
                <a:gd name="T6" fmla="*/ 0 w 17"/>
                <a:gd name="T7" fmla="*/ 0 h 107"/>
                <a:gd name="T8" fmla="*/ 16 w 17"/>
                <a:gd name="T9" fmla="*/ 0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07"/>
                <a:gd name="T17" fmla="*/ 17 w 17"/>
                <a:gd name="T18" fmla="*/ 107 h 1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07">
                  <a:moveTo>
                    <a:pt x="16" y="0"/>
                  </a:moveTo>
                  <a:lnTo>
                    <a:pt x="16" y="106"/>
                  </a:lnTo>
                  <a:lnTo>
                    <a:pt x="0" y="104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5" name="Freeform 83"/>
            <p:cNvSpPr>
              <a:spLocks/>
            </p:cNvSpPr>
            <p:nvPr/>
          </p:nvSpPr>
          <p:spPr bwMode="auto">
            <a:xfrm>
              <a:off x="1270" y="2100"/>
              <a:ext cx="17" cy="105"/>
            </a:xfrm>
            <a:custGeom>
              <a:avLst/>
              <a:gdLst>
                <a:gd name="T0" fmla="*/ 16 w 17"/>
                <a:gd name="T1" fmla="*/ 0 h 105"/>
                <a:gd name="T2" fmla="*/ 16 w 17"/>
                <a:gd name="T3" fmla="*/ 104 h 105"/>
                <a:gd name="T4" fmla="*/ 0 w 17"/>
                <a:gd name="T5" fmla="*/ 104 h 105"/>
                <a:gd name="T6" fmla="*/ 0 w 17"/>
                <a:gd name="T7" fmla="*/ 0 h 105"/>
                <a:gd name="T8" fmla="*/ 16 w 17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05"/>
                <a:gd name="T17" fmla="*/ 17 w 17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05">
                  <a:moveTo>
                    <a:pt x="16" y="0"/>
                  </a:moveTo>
                  <a:lnTo>
                    <a:pt x="16" y="104"/>
                  </a:lnTo>
                  <a:lnTo>
                    <a:pt x="0" y="104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6" name="Freeform 84"/>
            <p:cNvSpPr>
              <a:spLocks/>
            </p:cNvSpPr>
            <p:nvPr/>
          </p:nvSpPr>
          <p:spPr bwMode="auto">
            <a:xfrm>
              <a:off x="1305" y="2108"/>
              <a:ext cx="17" cy="107"/>
            </a:xfrm>
            <a:custGeom>
              <a:avLst/>
              <a:gdLst>
                <a:gd name="T0" fmla="*/ 16 w 17"/>
                <a:gd name="T1" fmla="*/ 0 h 107"/>
                <a:gd name="T2" fmla="*/ 16 w 17"/>
                <a:gd name="T3" fmla="*/ 106 h 107"/>
                <a:gd name="T4" fmla="*/ 0 w 17"/>
                <a:gd name="T5" fmla="*/ 104 h 107"/>
                <a:gd name="T6" fmla="*/ 0 w 17"/>
                <a:gd name="T7" fmla="*/ 0 h 107"/>
                <a:gd name="T8" fmla="*/ 16 w 17"/>
                <a:gd name="T9" fmla="*/ 0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07"/>
                <a:gd name="T17" fmla="*/ 17 w 17"/>
                <a:gd name="T18" fmla="*/ 107 h 1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07">
                  <a:moveTo>
                    <a:pt x="16" y="0"/>
                  </a:moveTo>
                  <a:lnTo>
                    <a:pt x="16" y="106"/>
                  </a:lnTo>
                  <a:lnTo>
                    <a:pt x="0" y="104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7" name="Freeform 85"/>
            <p:cNvSpPr>
              <a:spLocks/>
            </p:cNvSpPr>
            <p:nvPr/>
          </p:nvSpPr>
          <p:spPr bwMode="auto">
            <a:xfrm>
              <a:off x="1340" y="2110"/>
              <a:ext cx="17" cy="108"/>
            </a:xfrm>
            <a:custGeom>
              <a:avLst/>
              <a:gdLst>
                <a:gd name="T0" fmla="*/ 16 w 17"/>
                <a:gd name="T1" fmla="*/ 1 h 108"/>
                <a:gd name="T2" fmla="*/ 16 w 17"/>
                <a:gd name="T3" fmla="*/ 107 h 108"/>
                <a:gd name="T4" fmla="*/ 0 w 17"/>
                <a:gd name="T5" fmla="*/ 107 h 108"/>
                <a:gd name="T6" fmla="*/ 0 w 17"/>
                <a:gd name="T7" fmla="*/ 0 h 108"/>
                <a:gd name="T8" fmla="*/ 16 w 17"/>
                <a:gd name="T9" fmla="*/ 1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08"/>
                <a:gd name="T17" fmla="*/ 17 w 17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08">
                  <a:moveTo>
                    <a:pt x="16" y="1"/>
                  </a:moveTo>
                  <a:lnTo>
                    <a:pt x="16" y="107"/>
                  </a:lnTo>
                  <a:lnTo>
                    <a:pt x="0" y="107"/>
                  </a:lnTo>
                  <a:lnTo>
                    <a:pt x="0" y="0"/>
                  </a:lnTo>
                  <a:lnTo>
                    <a:pt x="16" y="1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8" name="Freeform 86"/>
            <p:cNvSpPr>
              <a:spLocks/>
            </p:cNvSpPr>
            <p:nvPr/>
          </p:nvSpPr>
          <p:spPr bwMode="auto">
            <a:xfrm>
              <a:off x="1375" y="2120"/>
              <a:ext cx="17" cy="107"/>
            </a:xfrm>
            <a:custGeom>
              <a:avLst/>
              <a:gdLst>
                <a:gd name="T0" fmla="*/ 16 w 17"/>
                <a:gd name="T1" fmla="*/ 0 h 107"/>
                <a:gd name="T2" fmla="*/ 16 w 17"/>
                <a:gd name="T3" fmla="*/ 106 h 107"/>
                <a:gd name="T4" fmla="*/ 0 w 17"/>
                <a:gd name="T5" fmla="*/ 106 h 107"/>
                <a:gd name="T6" fmla="*/ 0 w 17"/>
                <a:gd name="T7" fmla="*/ 0 h 107"/>
                <a:gd name="T8" fmla="*/ 16 w 17"/>
                <a:gd name="T9" fmla="*/ 0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07"/>
                <a:gd name="T17" fmla="*/ 17 w 17"/>
                <a:gd name="T18" fmla="*/ 107 h 1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07">
                  <a:moveTo>
                    <a:pt x="16" y="0"/>
                  </a:moveTo>
                  <a:lnTo>
                    <a:pt x="16" y="106"/>
                  </a:lnTo>
                  <a:lnTo>
                    <a:pt x="0" y="10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9" name="Freeform 87"/>
            <p:cNvSpPr>
              <a:spLocks/>
            </p:cNvSpPr>
            <p:nvPr/>
          </p:nvSpPr>
          <p:spPr bwMode="auto">
            <a:xfrm>
              <a:off x="1405" y="2128"/>
              <a:ext cx="17" cy="107"/>
            </a:xfrm>
            <a:custGeom>
              <a:avLst/>
              <a:gdLst>
                <a:gd name="T0" fmla="*/ 16 w 17"/>
                <a:gd name="T1" fmla="*/ 0 h 107"/>
                <a:gd name="T2" fmla="*/ 16 w 17"/>
                <a:gd name="T3" fmla="*/ 106 h 107"/>
                <a:gd name="T4" fmla="*/ 0 w 17"/>
                <a:gd name="T5" fmla="*/ 106 h 107"/>
                <a:gd name="T6" fmla="*/ 0 w 17"/>
                <a:gd name="T7" fmla="*/ 0 h 107"/>
                <a:gd name="T8" fmla="*/ 16 w 17"/>
                <a:gd name="T9" fmla="*/ 0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07"/>
                <a:gd name="T17" fmla="*/ 17 w 17"/>
                <a:gd name="T18" fmla="*/ 107 h 1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07">
                  <a:moveTo>
                    <a:pt x="16" y="0"/>
                  </a:moveTo>
                  <a:lnTo>
                    <a:pt x="16" y="106"/>
                  </a:lnTo>
                  <a:lnTo>
                    <a:pt x="0" y="10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00" name="Freeform 88"/>
            <p:cNvSpPr>
              <a:spLocks/>
            </p:cNvSpPr>
            <p:nvPr/>
          </p:nvSpPr>
          <p:spPr bwMode="auto">
            <a:xfrm>
              <a:off x="1434" y="2136"/>
              <a:ext cx="17" cy="107"/>
            </a:xfrm>
            <a:custGeom>
              <a:avLst/>
              <a:gdLst>
                <a:gd name="T0" fmla="*/ 16 w 17"/>
                <a:gd name="T1" fmla="*/ 0 h 107"/>
                <a:gd name="T2" fmla="*/ 16 w 17"/>
                <a:gd name="T3" fmla="*/ 106 h 107"/>
                <a:gd name="T4" fmla="*/ 0 w 17"/>
                <a:gd name="T5" fmla="*/ 106 h 107"/>
                <a:gd name="T6" fmla="*/ 0 w 17"/>
                <a:gd name="T7" fmla="*/ 0 h 107"/>
                <a:gd name="T8" fmla="*/ 16 w 17"/>
                <a:gd name="T9" fmla="*/ 0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07"/>
                <a:gd name="T17" fmla="*/ 17 w 17"/>
                <a:gd name="T18" fmla="*/ 107 h 1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07">
                  <a:moveTo>
                    <a:pt x="16" y="0"/>
                  </a:moveTo>
                  <a:lnTo>
                    <a:pt x="16" y="106"/>
                  </a:lnTo>
                  <a:lnTo>
                    <a:pt x="0" y="10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01" name="Freeform 89"/>
            <p:cNvSpPr>
              <a:spLocks/>
            </p:cNvSpPr>
            <p:nvPr/>
          </p:nvSpPr>
          <p:spPr bwMode="auto">
            <a:xfrm>
              <a:off x="1464" y="2138"/>
              <a:ext cx="17" cy="108"/>
            </a:xfrm>
            <a:custGeom>
              <a:avLst/>
              <a:gdLst>
                <a:gd name="T0" fmla="*/ 16 w 17"/>
                <a:gd name="T1" fmla="*/ 0 h 108"/>
                <a:gd name="T2" fmla="*/ 16 w 17"/>
                <a:gd name="T3" fmla="*/ 107 h 108"/>
                <a:gd name="T4" fmla="*/ 0 w 17"/>
                <a:gd name="T5" fmla="*/ 107 h 108"/>
                <a:gd name="T6" fmla="*/ 0 w 17"/>
                <a:gd name="T7" fmla="*/ 0 h 108"/>
                <a:gd name="T8" fmla="*/ 16 w 17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08"/>
                <a:gd name="T17" fmla="*/ 17 w 17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08">
                  <a:moveTo>
                    <a:pt x="16" y="0"/>
                  </a:moveTo>
                  <a:lnTo>
                    <a:pt x="16" y="107"/>
                  </a:lnTo>
                  <a:lnTo>
                    <a:pt x="0" y="107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02" name="Freeform 90"/>
            <p:cNvSpPr>
              <a:spLocks/>
            </p:cNvSpPr>
            <p:nvPr/>
          </p:nvSpPr>
          <p:spPr bwMode="auto">
            <a:xfrm>
              <a:off x="1493" y="2147"/>
              <a:ext cx="17" cy="108"/>
            </a:xfrm>
            <a:custGeom>
              <a:avLst/>
              <a:gdLst>
                <a:gd name="T0" fmla="*/ 16 w 17"/>
                <a:gd name="T1" fmla="*/ 0 h 108"/>
                <a:gd name="T2" fmla="*/ 16 w 17"/>
                <a:gd name="T3" fmla="*/ 107 h 108"/>
                <a:gd name="T4" fmla="*/ 0 w 17"/>
                <a:gd name="T5" fmla="*/ 105 h 108"/>
                <a:gd name="T6" fmla="*/ 0 w 17"/>
                <a:gd name="T7" fmla="*/ 0 h 108"/>
                <a:gd name="T8" fmla="*/ 16 w 17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08"/>
                <a:gd name="T17" fmla="*/ 17 w 17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08">
                  <a:moveTo>
                    <a:pt x="16" y="0"/>
                  </a:moveTo>
                  <a:lnTo>
                    <a:pt x="16" y="107"/>
                  </a:lnTo>
                  <a:lnTo>
                    <a:pt x="0" y="105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03" name="Freeform 91"/>
            <p:cNvSpPr>
              <a:spLocks/>
            </p:cNvSpPr>
            <p:nvPr/>
          </p:nvSpPr>
          <p:spPr bwMode="auto">
            <a:xfrm>
              <a:off x="1522" y="2155"/>
              <a:ext cx="17" cy="107"/>
            </a:xfrm>
            <a:custGeom>
              <a:avLst/>
              <a:gdLst>
                <a:gd name="T0" fmla="*/ 16 w 17"/>
                <a:gd name="T1" fmla="*/ 0 h 107"/>
                <a:gd name="T2" fmla="*/ 16 w 17"/>
                <a:gd name="T3" fmla="*/ 106 h 107"/>
                <a:gd name="T4" fmla="*/ 0 w 17"/>
                <a:gd name="T5" fmla="*/ 104 h 107"/>
                <a:gd name="T6" fmla="*/ 0 w 17"/>
                <a:gd name="T7" fmla="*/ 0 h 107"/>
                <a:gd name="T8" fmla="*/ 16 w 17"/>
                <a:gd name="T9" fmla="*/ 0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07"/>
                <a:gd name="T17" fmla="*/ 17 w 17"/>
                <a:gd name="T18" fmla="*/ 107 h 1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07">
                  <a:moveTo>
                    <a:pt x="16" y="0"/>
                  </a:moveTo>
                  <a:lnTo>
                    <a:pt x="16" y="106"/>
                  </a:lnTo>
                  <a:lnTo>
                    <a:pt x="0" y="104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04" name="Freeform 92"/>
            <p:cNvSpPr>
              <a:spLocks/>
            </p:cNvSpPr>
            <p:nvPr/>
          </p:nvSpPr>
          <p:spPr bwMode="auto">
            <a:xfrm>
              <a:off x="1552" y="2157"/>
              <a:ext cx="17" cy="109"/>
            </a:xfrm>
            <a:custGeom>
              <a:avLst/>
              <a:gdLst>
                <a:gd name="T0" fmla="*/ 16 w 17"/>
                <a:gd name="T1" fmla="*/ 0 h 109"/>
                <a:gd name="T2" fmla="*/ 16 w 17"/>
                <a:gd name="T3" fmla="*/ 108 h 109"/>
                <a:gd name="T4" fmla="*/ 0 w 17"/>
                <a:gd name="T5" fmla="*/ 106 h 109"/>
                <a:gd name="T6" fmla="*/ 0 w 17"/>
                <a:gd name="T7" fmla="*/ 0 h 109"/>
                <a:gd name="T8" fmla="*/ 16 w 17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09"/>
                <a:gd name="T17" fmla="*/ 17 w 17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09">
                  <a:moveTo>
                    <a:pt x="16" y="0"/>
                  </a:moveTo>
                  <a:lnTo>
                    <a:pt x="16" y="108"/>
                  </a:lnTo>
                  <a:lnTo>
                    <a:pt x="0" y="10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05" name="Freeform 93"/>
            <p:cNvSpPr>
              <a:spLocks/>
            </p:cNvSpPr>
            <p:nvPr/>
          </p:nvSpPr>
          <p:spPr bwMode="auto">
            <a:xfrm>
              <a:off x="1575" y="2167"/>
              <a:ext cx="17" cy="107"/>
            </a:xfrm>
            <a:custGeom>
              <a:avLst/>
              <a:gdLst>
                <a:gd name="T0" fmla="*/ 16 w 17"/>
                <a:gd name="T1" fmla="*/ 1 h 107"/>
                <a:gd name="T2" fmla="*/ 16 w 17"/>
                <a:gd name="T3" fmla="*/ 106 h 107"/>
                <a:gd name="T4" fmla="*/ 0 w 17"/>
                <a:gd name="T5" fmla="*/ 106 h 107"/>
                <a:gd name="T6" fmla="*/ 0 w 17"/>
                <a:gd name="T7" fmla="*/ 0 h 107"/>
                <a:gd name="T8" fmla="*/ 16 w 17"/>
                <a:gd name="T9" fmla="*/ 1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07"/>
                <a:gd name="T17" fmla="*/ 17 w 17"/>
                <a:gd name="T18" fmla="*/ 107 h 1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07">
                  <a:moveTo>
                    <a:pt x="16" y="1"/>
                  </a:moveTo>
                  <a:lnTo>
                    <a:pt x="16" y="106"/>
                  </a:lnTo>
                  <a:lnTo>
                    <a:pt x="0" y="106"/>
                  </a:lnTo>
                  <a:lnTo>
                    <a:pt x="0" y="0"/>
                  </a:lnTo>
                  <a:lnTo>
                    <a:pt x="16" y="1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06" name="Freeform 94"/>
            <p:cNvSpPr>
              <a:spLocks/>
            </p:cNvSpPr>
            <p:nvPr/>
          </p:nvSpPr>
          <p:spPr bwMode="auto">
            <a:xfrm>
              <a:off x="1541" y="2065"/>
              <a:ext cx="17" cy="109"/>
            </a:xfrm>
            <a:custGeom>
              <a:avLst/>
              <a:gdLst>
                <a:gd name="T0" fmla="*/ 16 w 17"/>
                <a:gd name="T1" fmla="*/ 1 h 109"/>
                <a:gd name="T2" fmla="*/ 16 w 17"/>
                <a:gd name="T3" fmla="*/ 108 h 109"/>
                <a:gd name="T4" fmla="*/ 0 w 17"/>
                <a:gd name="T5" fmla="*/ 106 h 109"/>
                <a:gd name="T6" fmla="*/ 0 w 17"/>
                <a:gd name="T7" fmla="*/ 0 h 109"/>
                <a:gd name="T8" fmla="*/ 16 w 17"/>
                <a:gd name="T9" fmla="*/ 1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09"/>
                <a:gd name="T17" fmla="*/ 17 w 17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09">
                  <a:moveTo>
                    <a:pt x="16" y="1"/>
                  </a:moveTo>
                  <a:lnTo>
                    <a:pt x="16" y="108"/>
                  </a:lnTo>
                  <a:lnTo>
                    <a:pt x="0" y="106"/>
                  </a:lnTo>
                  <a:lnTo>
                    <a:pt x="0" y="0"/>
                  </a:lnTo>
                  <a:lnTo>
                    <a:pt x="16" y="1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07" name="Freeform 95"/>
            <p:cNvSpPr>
              <a:spLocks/>
            </p:cNvSpPr>
            <p:nvPr/>
          </p:nvSpPr>
          <p:spPr bwMode="auto">
            <a:xfrm>
              <a:off x="1598" y="2269"/>
              <a:ext cx="17" cy="107"/>
            </a:xfrm>
            <a:custGeom>
              <a:avLst/>
              <a:gdLst>
                <a:gd name="T0" fmla="*/ 16 w 17"/>
                <a:gd name="T1" fmla="*/ 0 h 107"/>
                <a:gd name="T2" fmla="*/ 16 w 17"/>
                <a:gd name="T3" fmla="*/ 106 h 107"/>
                <a:gd name="T4" fmla="*/ 0 w 17"/>
                <a:gd name="T5" fmla="*/ 106 h 107"/>
                <a:gd name="T6" fmla="*/ 0 w 17"/>
                <a:gd name="T7" fmla="*/ 0 h 107"/>
                <a:gd name="T8" fmla="*/ 16 w 17"/>
                <a:gd name="T9" fmla="*/ 0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07"/>
                <a:gd name="T17" fmla="*/ 17 w 17"/>
                <a:gd name="T18" fmla="*/ 107 h 1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07">
                  <a:moveTo>
                    <a:pt x="16" y="0"/>
                  </a:moveTo>
                  <a:lnTo>
                    <a:pt x="16" y="106"/>
                  </a:lnTo>
                  <a:lnTo>
                    <a:pt x="0" y="10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08" name="Freeform 96"/>
            <p:cNvSpPr>
              <a:spLocks/>
            </p:cNvSpPr>
            <p:nvPr/>
          </p:nvSpPr>
          <p:spPr bwMode="auto">
            <a:xfrm>
              <a:off x="1575" y="2265"/>
              <a:ext cx="17" cy="107"/>
            </a:xfrm>
            <a:custGeom>
              <a:avLst/>
              <a:gdLst>
                <a:gd name="T0" fmla="*/ 16 w 17"/>
                <a:gd name="T1" fmla="*/ 0 h 107"/>
                <a:gd name="T2" fmla="*/ 16 w 17"/>
                <a:gd name="T3" fmla="*/ 106 h 107"/>
                <a:gd name="T4" fmla="*/ 0 w 17"/>
                <a:gd name="T5" fmla="*/ 106 h 107"/>
                <a:gd name="T6" fmla="*/ 0 w 17"/>
                <a:gd name="T7" fmla="*/ 0 h 107"/>
                <a:gd name="T8" fmla="*/ 16 w 17"/>
                <a:gd name="T9" fmla="*/ 0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07"/>
                <a:gd name="T17" fmla="*/ 17 w 17"/>
                <a:gd name="T18" fmla="*/ 107 h 1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07">
                  <a:moveTo>
                    <a:pt x="16" y="0"/>
                  </a:moveTo>
                  <a:lnTo>
                    <a:pt x="16" y="106"/>
                  </a:lnTo>
                  <a:lnTo>
                    <a:pt x="0" y="10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09" name="Freeform 97"/>
            <p:cNvSpPr>
              <a:spLocks/>
            </p:cNvSpPr>
            <p:nvPr/>
          </p:nvSpPr>
          <p:spPr bwMode="auto">
            <a:xfrm>
              <a:off x="1552" y="2257"/>
              <a:ext cx="17" cy="109"/>
            </a:xfrm>
            <a:custGeom>
              <a:avLst/>
              <a:gdLst>
                <a:gd name="T0" fmla="*/ 16 w 17"/>
                <a:gd name="T1" fmla="*/ 0 h 109"/>
                <a:gd name="T2" fmla="*/ 16 w 17"/>
                <a:gd name="T3" fmla="*/ 108 h 109"/>
                <a:gd name="T4" fmla="*/ 0 w 17"/>
                <a:gd name="T5" fmla="*/ 108 h 109"/>
                <a:gd name="T6" fmla="*/ 0 w 17"/>
                <a:gd name="T7" fmla="*/ 0 h 109"/>
                <a:gd name="T8" fmla="*/ 16 w 17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09"/>
                <a:gd name="T17" fmla="*/ 17 w 17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09">
                  <a:moveTo>
                    <a:pt x="16" y="0"/>
                  </a:moveTo>
                  <a:lnTo>
                    <a:pt x="16" y="108"/>
                  </a:lnTo>
                  <a:lnTo>
                    <a:pt x="0" y="108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10" name="Freeform 98"/>
            <p:cNvSpPr>
              <a:spLocks/>
            </p:cNvSpPr>
            <p:nvPr/>
          </p:nvSpPr>
          <p:spPr bwMode="auto">
            <a:xfrm>
              <a:off x="1523" y="2257"/>
              <a:ext cx="17" cy="109"/>
            </a:xfrm>
            <a:custGeom>
              <a:avLst/>
              <a:gdLst>
                <a:gd name="T0" fmla="*/ 16 w 17"/>
                <a:gd name="T1" fmla="*/ 0 h 109"/>
                <a:gd name="T2" fmla="*/ 16 w 17"/>
                <a:gd name="T3" fmla="*/ 108 h 109"/>
                <a:gd name="T4" fmla="*/ 0 w 17"/>
                <a:gd name="T5" fmla="*/ 108 h 109"/>
                <a:gd name="T6" fmla="*/ 0 w 17"/>
                <a:gd name="T7" fmla="*/ 0 h 109"/>
                <a:gd name="T8" fmla="*/ 16 w 17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09"/>
                <a:gd name="T17" fmla="*/ 17 w 17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09">
                  <a:moveTo>
                    <a:pt x="16" y="0"/>
                  </a:moveTo>
                  <a:lnTo>
                    <a:pt x="16" y="108"/>
                  </a:lnTo>
                  <a:lnTo>
                    <a:pt x="0" y="108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11" name="Freeform 99"/>
            <p:cNvSpPr>
              <a:spLocks/>
            </p:cNvSpPr>
            <p:nvPr/>
          </p:nvSpPr>
          <p:spPr bwMode="auto">
            <a:xfrm>
              <a:off x="1494" y="2254"/>
              <a:ext cx="17" cy="106"/>
            </a:xfrm>
            <a:custGeom>
              <a:avLst/>
              <a:gdLst>
                <a:gd name="T0" fmla="*/ 16 w 17"/>
                <a:gd name="T1" fmla="*/ 0 h 106"/>
                <a:gd name="T2" fmla="*/ 16 w 17"/>
                <a:gd name="T3" fmla="*/ 105 h 106"/>
                <a:gd name="T4" fmla="*/ 0 w 17"/>
                <a:gd name="T5" fmla="*/ 105 h 106"/>
                <a:gd name="T6" fmla="*/ 0 w 17"/>
                <a:gd name="T7" fmla="*/ 0 h 106"/>
                <a:gd name="T8" fmla="*/ 16 w 17"/>
                <a:gd name="T9" fmla="*/ 0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06"/>
                <a:gd name="T17" fmla="*/ 17 w 17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06">
                  <a:moveTo>
                    <a:pt x="16" y="0"/>
                  </a:moveTo>
                  <a:lnTo>
                    <a:pt x="16" y="105"/>
                  </a:lnTo>
                  <a:lnTo>
                    <a:pt x="0" y="105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12" name="Freeform 100"/>
            <p:cNvSpPr>
              <a:spLocks/>
            </p:cNvSpPr>
            <p:nvPr/>
          </p:nvSpPr>
          <p:spPr bwMode="auto">
            <a:xfrm>
              <a:off x="1466" y="2248"/>
              <a:ext cx="17" cy="107"/>
            </a:xfrm>
            <a:custGeom>
              <a:avLst/>
              <a:gdLst>
                <a:gd name="T0" fmla="*/ 16 w 17"/>
                <a:gd name="T1" fmla="*/ 0 h 107"/>
                <a:gd name="T2" fmla="*/ 16 w 17"/>
                <a:gd name="T3" fmla="*/ 106 h 107"/>
                <a:gd name="T4" fmla="*/ 0 w 17"/>
                <a:gd name="T5" fmla="*/ 106 h 107"/>
                <a:gd name="T6" fmla="*/ 0 w 17"/>
                <a:gd name="T7" fmla="*/ 0 h 107"/>
                <a:gd name="T8" fmla="*/ 16 w 17"/>
                <a:gd name="T9" fmla="*/ 0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07"/>
                <a:gd name="T17" fmla="*/ 17 w 17"/>
                <a:gd name="T18" fmla="*/ 107 h 1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07">
                  <a:moveTo>
                    <a:pt x="16" y="0"/>
                  </a:moveTo>
                  <a:lnTo>
                    <a:pt x="16" y="106"/>
                  </a:lnTo>
                  <a:lnTo>
                    <a:pt x="0" y="10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13" name="Freeform 101"/>
            <p:cNvSpPr>
              <a:spLocks/>
            </p:cNvSpPr>
            <p:nvPr/>
          </p:nvSpPr>
          <p:spPr bwMode="auto">
            <a:xfrm>
              <a:off x="1437" y="2248"/>
              <a:ext cx="17" cy="107"/>
            </a:xfrm>
            <a:custGeom>
              <a:avLst/>
              <a:gdLst>
                <a:gd name="T0" fmla="*/ 16 w 17"/>
                <a:gd name="T1" fmla="*/ 0 h 107"/>
                <a:gd name="T2" fmla="*/ 16 w 17"/>
                <a:gd name="T3" fmla="*/ 106 h 107"/>
                <a:gd name="T4" fmla="*/ 0 w 17"/>
                <a:gd name="T5" fmla="*/ 106 h 107"/>
                <a:gd name="T6" fmla="*/ 0 w 17"/>
                <a:gd name="T7" fmla="*/ 0 h 107"/>
                <a:gd name="T8" fmla="*/ 16 w 17"/>
                <a:gd name="T9" fmla="*/ 0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07"/>
                <a:gd name="T17" fmla="*/ 17 w 17"/>
                <a:gd name="T18" fmla="*/ 107 h 1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07">
                  <a:moveTo>
                    <a:pt x="16" y="0"/>
                  </a:moveTo>
                  <a:lnTo>
                    <a:pt x="16" y="106"/>
                  </a:lnTo>
                  <a:lnTo>
                    <a:pt x="0" y="10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7398" name="Freeform 102"/>
            <p:cNvSpPr>
              <a:spLocks/>
            </p:cNvSpPr>
            <p:nvPr/>
          </p:nvSpPr>
          <p:spPr bwMode="auto">
            <a:xfrm>
              <a:off x="1408" y="2243"/>
              <a:ext cx="17" cy="10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105"/>
                </a:cxn>
                <a:cxn ang="0">
                  <a:pos x="0" y="105"/>
                </a:cxn>
                <a:cxn ang="0">
                  <a:pos x="0" y="0"/>
                </a:cxn>
                <a:cxn ang="0">
                  <a:pos x="16" y="0"/>
                </a:cxn>
              </a:cxnLst>
              <a:rect l="0" t="0" r="r" b="b"/>
              <a:pathLst>
                <a:path w="17" h="106">
                  <a:moveTo>
                    <a:pt x="16" y="0"/>
                  </a:moveTo>
                  <a:lnTo>
                    <a:pt x="16" y="105"/>
                  </a:lnTo>
                  <a:lnTo>
                    <a:pt x="0" y="105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rgbClr val="6600CC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15" name="Freeform 103"/>
            <p:cNvSpPr>
              <a:spLocks/>
            </p:cNvSpPr>
            <p:nvPr/>
          </p:nvSpPr>
          <p:spPr bwMode="auto">
            <a:xfrm>
              <a:off x="1345" y="2232"/>
              <a:ext cx="17" cy="108"/>
            </a:xfrm>
            <a:custGeom>
              <a:avLst/>
              <a:gdLst>
                <a:gd name="T0" fmla="*/ 16 w 17"/>
                <a:gd name="T1" fmla="*/ 0 h 108"/>
                <a:gd name="T2" fmla="*/ 16 w 17"/>
                <a:gd name="T3" fmla="*/ 107 h 108"/>
                <a:gd name="T4" fmla="*/ 0 w 17"/>
                <a:gd name="T5" fmla="*/ 107 h 108"/>
                <a:gd name="T6" fmla="*/ 0 w 17"/>
                <a:gd name="T7" fmla="*/ 0 h 108"/>
                <a:gd name="T8" fmla="*/ 16 w 17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08"/>
                <a:gd name="T17" fmla="*/ 17 w 17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08">
                  <a:moveTo>
                    <a:pt x="16" y="0"/>
                  </a:moveTo>
                  <a:lnTo>
                    <a:pt x="16" y="107"/>
                  </a:lnTo>
                  <a:lnTo>
                    <a:pt x="0" y="107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16" name="Freeform 104"/>
            <p:cNvSpPr>
              <a:spLocks/>
            </p:cNvSpPr>
            <p:nvPr/>
          </p:nvSpPr>
          <p:spPr bwMode="auto">
            <a:xfrm>
              <a:off x="1276" y="2227"/>
              <a:ext cx="17" cy="107"/>
            </a:xfrm>
            <a:custGeom>
              <a:avLst/>
              <a:gdLst>
                <a:gd name="T0" fmla="*/ 16 w 17"/>
                <a:gd name="T1" fmla="*/ 0 h 107"/>
                <a:gd name="T2" fmla="*/ 16 w 17"/>
                <a:gd name="T3" fmla="*/ 106 h 107"/>
                <a:gd name="T4" fmla="*/ 0 w 17"/>
                <a:gd name="T5" fmla="*/ 106 h 107"/>
                <a:gd name="T6" fmla="*/ 0 w 17"/>
                <a:gd name="T7" fmla="*/ 0 h 107"/>
                <a:gd name="T8" fmla="*/ 16 w 17"/>
                <a:gd name="T9" fmla="*/ 0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07"/>
                <a:gd name="T17" fmla="*/ 17 w 17"/>
                <a:gd name="T18" fmla="*/ 107 h 1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07">
                  <a:moveTo>
                    <a:pt x="16" y="0"/>
                  </a:moveTo>
                  <a:lnTo>
                    <a:pt x="16" y="106"/>
                  </a:lnTo>
                  <a:lnTo>
                    <a:pt x="0" y="10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17" name="Freeform 105"/>
            <p:cNvSpPr>
              <a:spLocks/>
            </p:cNvSpPr>
            <p:nvPr/>
          </p:nvSpPr>
          <p:spPr bwMode="auto">
            <a:xfrm>
              <a:off x="1310" y="2232"/>
              <a:ext cx="17" cy="108"/>
            </a:xfrm>
            <a:custGeom>
              <a:avLst/>
              <a:gdLst>
                <a:gd name="T0" fmla="*/ 16 w 17"/>
                <a:gd name="T1" fmla="*/ 0 h 108"/>
                <a:gd name="T2" fmla="*/ 16 w 17"/>
                <a:gd name="T3" fmla="*/ 107 h 108"/>
                <a:gd name="T4" fmla="*/ 0 w 17"/>
                <a:gd name="T5" fmla="*/ 107 h 108"/>
                <a:gd name="T6" fmla="*/ 0 w 17"/>
                <a:gd name="T7" fmla="*/ 0 h 108"/>
                <a:gd name="T8" fmla="*/ 16 w 17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08"/>
                <a:gd name="T17" fmla="*/ 17 w 17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08">
                  <a:moveTo>
                    <a:pt x="16" y="0"/>
                  </a:moveTo>
                  <a:lnTo>
                    <a:pt x="16" y="107"/>
                  </a:lnTo>
                  <a:lnTo>
                    <a:pt x="0" y="107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18" name="Freeform 106"/>
            <p:cNvSpPr>
              <a:spLocks/>
            </p:cNvSpPr>
            <p:nvPr/>
          </p:nvSpPr>
          <p:spPr bwMode="auto">
            <a:xfrm>
              <a:off x="1241" y="2224"/>
              <a:ext cx="17" cy="108"/>
            </a:xfrm>
            <a:custGeom>
              <a:avLst/>
              <a:gdLst>
                <a:gd name="T0" fmla="*/ 16 w 17"/>
                <a:gd name="T1" fmla="*/ 0 h 108"/>
                <a:gd name="T2" fmla="*/ 16 w 17"/>
                <a:gd name="T3" fmla="*/ 107 h 108"/>
                <a:gd name="T4" fmla="*/ 0 w 17"/>
                <a:gd name="T5" fmla="*/ 107 h 108"/>
                <a:gd name="T6" fmla="*/ 0 w 17"/>
                <a:gd name="T7" fmla="*/ 0 h 108"/>
                <a:gd name="T8" fmla="*/ 16 w 17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08"/>
                <a:gd name="T17" fmla="*/ 17 w 17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08">
                  <a:moveTo>
                    <a:pt x="16" y="0"/>
                  </a:moveTo>
                  <a:lnTo>
                    <a:pt x="16" y="107"/>
                  </a:lnTo>
                  <a:lnTo>
                    <a:pt x="0" y="107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19" name="Freeform 107"/>
            <p:cNvSpPr>
              <a:spLocks/>
            </p:cNvSpPr>
            <p:nvPr/>
          </p:nvSpPr>
          <p:spPr bwMode="auto">
            <a:xfrm>
              <a:off x="1379" y="2237"/>
              <a:ext cx="17" cy="108"/>
            </a:xfrm>
            <a:custGeom>
              <a:avLst/>
              <a:gdLst>
                <a:gd name="T0" fmla="*/ 16 w 17"/>
                <a:gd name="T1" fmla="*/ 0 h 108"/>
                <a:gd name="T2" fmla="*/ 16 w 17"/>
                <a:gd name="T3" fmla="*/ 107 h 108"/>
                <a:gd name="T4" fmla="*/ 0 w 17"/>
                <a:gd name="T5" fmla="*/ 107 h 108"/>
                <a:gd name="T6" fmla="*/ 0 w 17"/>
                <a:gd name="T7" fmla="*/ 0 h 108"/>
                <a:gd name="T8" fmla="*/ 16 w 17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08"/>
                <a:gd name="T17" fmla="*/ 17 w 17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08">
                  <a:moveTo>
                    <a:pt x="16" y="0"/>
                  </a:moveTo>
                  <a:lnTo>
                    <a:pt x="16" y="107"/>
                  </a:lnTo>
                  <a:lnTo>
                    <a:pt x="0" y="107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20" name="Freeform 108"/>
            <p:cNvSpPr>
              <a:spLocks/>
            </p:cNvSpPr>
            <p:nvPr/>
          </p:nvSpPr>
          <p:spPr bwMode="auto">
            <a:xfrm>
              <a:off x="1207" y="2222"/>
              <a:ext cx="17" cy="107"/>
            </a:xfrm>
            <a:custGeom>
              <a:avLst/>
              <a:gdLst>
                <a:gd name="T0" fmla="*/ 16 w 17"/>
                <a:gd name="T1" fmla="*/ 0 h 107"/>
                <a:gd name="T2" fmla="*/ 16 w 17"/>
                <a:gd name="T3" fmla="*/ 106 h 107"/>
                <a:gd name="T4" fmla="*/ 0 w 17"/>
                <a:gd name="T5" fmla="*/ 106 h 107"/>
                <a:gd name="T6" fmla="*/ 0 w 17"/>
                <a:gd name="T7" fmla="*/ 0 h 107"/>
                <a:gd name="T8" fmla="*/ 16 w 17"/>
                <a:gd name="T9" fmla="*/ 0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07"/>
                <a:gd name="T17" fmla="*/ 17 w 17"/>
                <a:gd name="T18" fmla="*/ 107 h 1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07">
                  <a:moveTo>
                    <a:pt x="16" y="0"/>
                  </a:moveTo>
                  <a:lnTo>
                    <a:pt x="16" y="106"/>
                  </a:lnTo>
                  <a:lnTo>
                    <a:pt x="0" y="10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21" name="Freeform 109"/>
            <p:cNvSpPr>
              <a:spLocks/>
            </p:cNvSpPr>
            <p:nvPr/>
          </p:nvSpPr>
          <p:spPr bwMode="auto">
            <a:xfrm>
              <a:off x="1167" y="2220"/>
              <a:ext cx="17" cy="107"/>
            </a:xfrm>
            <a:custGeom>
              <a:avLst/>
              <a:gdLst>
                <a:gd name="T0" fmla="*/ 16 w 17"/>
                <a:gd name="T1" fmla="*/ 0 h 107"/>
                <a:gd name="T2" fmla="*/ 16 w 17"/>
                <a:gd name="T3" fmla="*/ 106 h 107"/>
                <a:gd name="T4" fmla="*/ 0 w 17"/>
                <a:gd name="T5" fmla="*/ 106 h 107"/>
                <a:gd name="T6" fmla="*/ 0 w 17"/>
                <a:gd name="T7" fmla="*/ 0 h 107"/>
                <a:gd name="T8" fmla="*/ 16 w 17"/>
                <a:gd name="T9" fmla="*/ 0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07"/>
                <a:gd name="T17" fmla="*/ 17 w 17"/>
                <a:gd name="T18" fmla="*/ 107 h 1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07">
                  <a:moveTo>
                    <a:pt x="16" y="0"/>
                  </a:moveTo>
                  <a:lnTo>
                    <a:pt x="16" y="106"/>
                  </a:lnTo>
                  <a:lnTo>
                    <a:pt x="0" y="10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22" name="Freeform 110"/>
            <p:cNvSpPr>
              <a:spLocks/>
            </p:cNvSpPr>
            <p:nvPr/>
          </p:nvSpPr>
          <p:spPr bwMode="auto">
            <a:xfrm>
              <a:off x="1126" y="2217"/>
              <a:ext cx="17" cy="106"/>
            </a:xfrm>
            <a:custGeom>
              <a:avLst/>
              <a:gdLst>
                <a:gd name="T0" fmla="*/ 16 w 17"/>
                <a:gd name="T1" fmla="*/ 0 h 106"/>
                <a:gd name="T2" fmla="*/ 16 w 17"/>
                <a:gd name="T3" fmla="*/ 105 h 106"/>
                <a:gd name="T4" fmla="*/ 0 w 17"/>
                <a:gd name="T5" fmla="*/ 105 h 106"/>
                <a:gd name="T6" fmla="*/ 0 w 17"/>
                <a:gd name="T7" fmla="*/ 0 h 106"/>
                <a:gd name="T8" fmla="*/ 16 w 17"/>
                <a:gd name="T9" fmla="*/ 0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06"/>
                <a:gd name="T17" fmla="*/ 17 w 17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06">
                  <a:moveTo>
                    <a:pt x="16" y="0"/>
                  </a:moveTo>
                  <a:lnTo>
                    <a:pt x="16" y="105"/>
                  </a:lnTo>
                  <a:lnTo>
                    <a:pt x="0" y="105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23" name="Freeform 111"/>
            <p:cNvSpPr>
              <a:spLocks/>
            </p:cNvSpPr>
            <p:nvPr/>
          </p:nvSpPr>
          <p:spPr bwMode="auto">
            <a:xfrm>
              <a:off x="1081" y="2214"/>
              <a:ext cx="17" cy="107"/>
            </a:xfrm>
            <a:custGeom>
              <a:avLst/>
              <a:gdLst>
                <a:gd name="T0" fmla="*/ 16 w 17"/>
                <a:gd name="T1" fmla="*/ 0 h 107"/>
                <a:gd name="T2" fmla="*/ 16 w 17"/>
                <a:gd name="T3" fmla="*/ 106 h 107"/>
                <a:gd name="T4" fmla="*/ 0 w 17"/>
                <a:gd name="T5" fmla="*/ 106 h 107"/>
                <a:gd name="T6" fmla="*/ 0 w 17"/>
                <a:gd name="T7" fmla="*/ 0 h 107"/>
                <a:gd name="T8" fmla="*/ 16 w 17"/>
                <a:gd name="T9" fmla="*/ 0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07"/>
                <a:gd name="T17" fmla="*/ 17 w 17"/>
                <a:gd name="T18" fmla="*/ 107 h 1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07">
                  <a:moveTo>
                    <a:pt x="16" y="0"/>
                  </a:moveTo>
                  <a:lnTo>
                    <a:pt x="16" y="106"/>
                  </a:lnTo>
                  <a:lnTo>
                    <a:pt x="0" y="10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24" name="Freeform 112"/>
            <p:cNvSpPr>
              <a:spLocks/>
            </p:cNvSpPr>
            <p:nvPr/>
          </p:nvSpPr>
          <p:spPr bwMode="auto">
            <a:xfrm>
              <a:off x="1034" y="2210"/>
              <a:ext cx="17" cy="107"/>
            </a:xfrm>
            <a:custGeom>
              <a:avLst/>
              <a:gdLst>
                <a:gd name="T0" fmla="*/ 16 w 17"/>
                <a:gd name="T1" fmla="*/ 0 h 107"/>
                <a:gd name="T2" fmla="*/ 16 w 17"/>
                <a:gd name="T3" fmla="*/ 106 h 107"/>
                <a:gd name="T4" fmla="*/ 0 w 17"/>
                <a:gd name="T5" fmla="*/ 106 h 107"/>
                <a:gd name="T6" fmla="*/ 0 w 17"/>
                <a:gd name="T7" fmla="*/ 0 h 107"/>
                <a:gd name="T8" fmla="*/ 16 w 17"/>
                <a:gd name="T9" fmla="*/ 0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07"/>
                <a:gd name="T17" fmla="*/ 17 w 17"/>
                <a:gd name="T18" fmla="*/ 107 h 1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07">
                  <a:moveTo>
                    <a:pt x="16" y="0"/>
                  </a:moveTo>
                  <a:lnTo>
                    <a:pt x="16" y="106"/>
                  </a:lnTo>
                  <a:lnTo>
                    <a:pt x="0" y="10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25" name="Freeform 113"/>
            <p:cNvSpPr>
              <a:spLocks/>
            </p:cNvSpPr>
            <p:nvPr/>
          </p:nvSpPr>
          <p:spPr bwMode="auto">
            <a:xfrm>
              <a:off x="983" y="2207"/>
              <a:ext cx="17" cy="107"/>
            </a:xfrm>
            <a:custGeom>
              <a:avLst/>
              <a:gdLst>
                <a:gd name="T0" fmla="*/ 16 w 17"/>
                <a:gd name="T1" fmla="*/ 0 h 107"/>
                <a:gd name="T2" fmla="*/ 16 w 17"/>
                <a:gd name="T3" fmla="*/ 106 h 107"/>
                <a:gd name="T4" fmla="*/ 0 w 17"/>
                <a:gd name="T5" fmla="*/ 106 h 107"/>
                <a:gd name="T6" fmla="*/ 0 w 17"/>
                <a:gd name="T7" fmla="*/ 0 h 107"/>
                <a:gd name="T8" fmla="*/ 16 w 17"/>
                <a:gd name="T9" fmla="*/ 0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07"/>
                <a:gd name="T17" fmla="*/ 17 w 17"/>
                <a:gd name="T18" fmla="*/ 107 h 1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07">
                  <a:moveTo>
                    <a:pt x="16" y="0"/>
                  </a:moveTo>
                  <a:lnTo>
                    <a:pt x="16" y="106"/>
                  </a:lnTo>
                  <a:lnTo>
                    <a:pt x="0" y="10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7410" name="Freeform 114"/>
            <p:cNvSpPr>
              <a:spLocks/>
            </p:cNvSpPr>
            <p:nvPr/>
          </p:nvSpPr>
          <p:spPr bwMode="auto">
            <a:xfrm>
              <a:off x="666" y="1773"/>
              <a:ext cx="882" cy="326"/>
            </a:xfrm>
            <a:custGeom>
              <a:avLst/>
              <a:gdLst/>
              <a:ahLst/>
              <a:cxnLst>
                <a:cxn ang="0">
                  <a:pos x="242" y="89"/>
                </a:cxn>
                <a:cxn ang="0">
                  <a:pos x="0" y="196"/>
                </a:cxn>
                <a:cxn ang="0">
                  <a:pos x="0" y="131"/>
                </a:cxn>
                <a:cxn ang="0">
                  <a:pos x="242" y="0"/>
                </a:cxn>
                <a:cxn ang="0">
                  <a:pos x="881" y="281"/>
                </a:cxn>
                <a:cxn ang="0">
                  <a:pos x="881" y="325"/>
                </a:cxn>
                <a:cxn ang="0">
                  <a:pos x="242" y="89"/>
                </a:cxn>
              </a:cxnLst>
              <a:rect l="0" t="0" r="r" b="b"/>
              <a:pathLst>
                <a:path w="882" h="326">
                  <a:moveTo>
                    <a:pt x="242" y="89"/>
                  </a:moveTo>
                  <a:lnTo>
                    <a:pt x="0" y="196"/>
                  </a:lnTo>
                  <a:lnTo>
                    <a:pt x="0" y="131"/>
                  </a:lnTo>
                  <a:lnTo>
                    <a:pt x="242" y="0"/>
                  </a:lnTo>
                  <a:lnTo>
                    <a:pt x="881" y="281"/>
                  </a:lnTo>
                  <a:lnTo>
                    <a:pt x="881" y="325"/>
                  </a:lnTo>
                  <a:lnTo>
                    <a:pt x="242" y="89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rgbClr val="6600CC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7411" name="Freeform 115"/>
            <p:cNvSpPr>
              <a:spLocks/>
            </p:cNvSpPr>
            <p:nvPr/>
          </p:nvSpPr>
          <p:spPr bwMode="auto">
            <a:xfrm>
              <a:off x="600" y="1944"/>
              <a:ext cx="982" cy="257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174"/>
                </a:cxn>
                <a:cxn ang="0">
                  <a:pos x="308" y="89"/>
                </a:cxn>
                <a:cxn ang="0">
                  <a:pos x="981" y="256"/>
                </a:cxn>
                <a:cxn ang="0">
                  <a:pos x="981" y="212"/>
                </a:cxn>
                <a:cxn ang="0">
                  <a:pos x="308" y="0"/>
                </a:cxn>
                <a:cxn ang="0">
                  <a:pos x="0" y="110"/>
                </a:cxn>
              </a:cxnLst>
              <a:rect l="0" t="0" r="r" b="b"/>
              <a:pathLst>
                <a:path w="982" h="257">
                  <a:moveTo>
                    <a:pt x="0" y="110"/>
                  </a:moveTo>
                  <a:lnTo>
                    <a:pt x="0" y="174"/>
                  </a:lnTo>
                  <a:lnTo>
                    <a:pt x="308" y="89"/>
                  </a:lnTo>
                  <a:lnTo>
                    <a:pt x="981" y="256"/>
                  </a:lnTo>
                  <a:lnTo>
                    <a:pt x="981" y="212"/>
                  </a:lnTo>
                  <a:lnTo>
                    <a:pt x="308" y="0"/>
                  </a:lnTo>
                  <a:lnTo>
                    <a:pt x="0" y="11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rgbClr val="6600CC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7412" name="Freeform 116"/>
            <p:cNvSpPr>
              <a:spLocks/>
            </p:cNvSpPr>
            <p:nvPr/>
          </p:nvSpPr>
          <p:spPr bwMode="auto">
            <a:xfrm>
              <a:off x="542" y="2118"/>
              <a:ext cx="1063" cy="178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134"/>
                </a:cxn>
                <a:cxn ang="0">
                  <a:pos x="366" y="92"/>
                </a:cxn>
                <a:cxn ang="0">
                  <a:pos x="1062" y="177"/>
                </a:cxn>
                <a:cxn ang="0">
                  <a:pos x="1062" y="134"/>
                </a:cxn>
                <a:cxn ang="0">
                  <a:pos x="366" y="0"/>
                </a:cxn>
                <a:cxn ang="0">
                  <a:pos x="0" y="70"/>
                </a:cxn>
              </a:cxnLst>
              <a:rect l="0" t="0" r="r" b="b"/>
              <a:pathLst>
                <a:path w="1063" h="178">
                  <a:moveTo>
                    <a:pt x="0" y="70"/>
                  </a:moveTo>
                  <a:lnTo>
                    <a:pt x="0" y="134"/>
                  </a:lnTo>
                  <a:lnTo>
                    <a:pt x="366" y="92"/>
                  </a:lnTo>
                  <a:lnTo>
                    <a:pt x="1062" y="177"/>
                  </a:lnTo>
                  <a:lnTo>
                    <a:pt x="1062" y="134"/>
                  </a:lnTo>
                  <a:lnTo>
                    <a:pt x="366" y="0"/>
                  </a:lnTo>
                  <a:lnTo>
                    <a:pt x="0" y="7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rgbClr val="6600CC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7413" name="Freeform 117"/>
            <p:cNvSpPr>
              <a:spLocks/>
            </p:cNvSpPr>
            <p:nvPr/>
          </p:nvSpPr>
          <p:spPr bwMode="auto">
            <a:xfrm>
              <a:off x="542" y="2295"/>
              <a:ext cx="1063" cy="113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0" y="107"/>
                </a:cxn>
                <a:cxn ang="0">
                  <a:pos x="366" y="112"/>
                </a:cxn>
                <a:cxn ang="0">
                  <a:pos x="1062" y="107"/>
                </a:cxn>
                <a:cxn ang="0">
                  <a:pos x="1062" y="48"/>
                </a:cxn>
                <a:cxn ang="0">
                  <a:pos x="366" y="0"/>
                </a:cxn>
                <a:cxn ang="0">
                  <a:pos x="0" y="21"/>
                </a:cxn>
              </a:cxnLst>
              <a:rect l="0" t="0" r="r" b="b"/>
              <a:pathLst>
                <a:path w="1063" h="113">
                  <a:moveTo>
                    <a:pt x="0" y="21"/>
                  </a:moveTo>
                  <a:lnTo>
                    <a:pt x="0" y="107"/>
                  </a:lnTo>
                  <a:lnTo>
                    <a:pt x="366" y="112"/>
                  </a:lnTo>
                  <a:lnTo>
                    <a:pt x="1062" y="107"/>
                  </a:lnTo>
                  <a:lnTo>
                    <a:pt x="1062" y="48"/>
                  </a:lnTo>
                  <a:lnTo>
                    <a:pt x="366" y="0"/>
                  </a:lnTo>
                  <a:lnTo>
                    <a:pt x="0" y="21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rgbClr val="6600CC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30" name="Freeform 118"/>
            <p:cNvSpPr>
              <a:spLocks/>
            </p:cNvSpPr>
            <p:nvPr/>
          </p:nvSpPr>
          <p:spPr bwMode="auto">
            <a:xfrm>
              <a:off x="1290" y="2194"/>
              <a:ext cx="99" cy="214"/>
            </a:xfrm>
            <a:custGeom>
              <a:avLst/>
              <a:gdLst>
                <a:gd name="T0" fmla="*/ 0 w 99"/>
                <a:gd name="T1" fmla="*/ 213 h 214"/>
                <a:gd name="T2" fmla="*/ 0 w 99"/>
                <a:gd name="T3" fmla="*/ 5 h 214"/>
                <a:gd name="T4" fmla="*/ 14 w 99"/>
                <a:gd name="T5" fmla="*/ 0 h 214"/>
                <a:gd name="T6" fmla="*/ 98 w 99"/>
                <a:gd name="T7" fmla="*/ 16 h 214"/>
                <a:gd name="T8" fmla="*/ 98 w 99"/>
                <a:gd name="T9" fmla="*/ 213 h 214"/>
                <a:gd name="T10" fmla="*/ 0 w 99"/>
                <a:gd name="T11" fmla="*/ 213 h 2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"/>
                <a:gd name="T19" fmla="*/ 0 h 214"/>
                <a:gd name="T20" fmla="*/ 99 w 99"/>
                <a:gd name="T21" fmla="*/ 214 h 2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" h="214">
                  <a:moveTo>
                    <a:pt x="0" y="213"/>
                  </a:moveTo>
                  <a:lnTo>
                    <a:pt x="0" y="5"/>
                  </a:lnTo>
                  <a:lnTo>
                    <a:pt x="14" y="0"/>
                  </a:lnTo>
                  <a:lnTo>
                    <a:pt x="98" y="16"/>
                  </a:lnTo>
                  <a:lnTo>
                    <a:pt x="98" y="213"/>
                  </a:lnTo>
                  <a:lnTo>
                    <a:pt x="0" y="213"/>
                  </a:lnTo>
                </a:path>
              </a:pathLst>
            </a:custGeom>
            <a:solidFill>
              <a:srgbClr val="ABABAB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31" name="Freeform 119"/>
            <p:cNvSpPr>
              <a:spLocks/>
            </p:cNvSpPr>
            <p:nvPr/>
          </p:nvSpPr>
          <p:spPr bwMode="auto">
            <a:xfrm>
              <a:off x="1305" y="2194"/>
              <a:ext cx="84" cy="214"/>
            </a:xfrm>
            <a:custGeom>
              <a:avLst/>
              <a:gdLst>
                <a:gd name="T0" fmla="*/ 83 w 84"/>
                <a:gd name="T1" fmla="*/ 16 h 214"/>
                <a:gd name="T2" fmla="*/ 0 w 84"/>
                <a:gd name="T3" fmla="*/ 0 h 214"/>
                <a:gd name="T4" fmla="*/ 0 w 84"/>
                <a:gd name="T5" fmla="*/ 213 h 214"/>
                <a:gd name="T6" fmla="*/ 0 60000 65536"/>
                <a:gd name="T7" fmla="*/ 0 60000 65536"/>
                <a:gd name="T8" fmla="*/ 0 60000 65536"/>
                <a:gd name="T9" fmla="*/ 0 w 84"/>
                <a:gd name="T10" fmla="*/ 0 h 214"/>
                <a:gd name="T11" fmla="*/ 84 w 84"/>
                <a:gd name="T12" fmla="*/ 214 h 2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4" h="214">
                  <a:moveTo>
                    <a:pt x="83" y="16"/>
                  </a:moveTo>
                  <a:lnTo>
                    <a:pt x="0" y="0"/>
                  </a:lnTo>
                  <a:lnTo>
                    <a:pt x="0" y="213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32" name="Line 120"/>
            <p:cNvSpPr>
              <a:spLocks noChangeShapeType="1"/>
            </p:cNvSpPr>
            <p:nvPr/>
          </p:nvSpPr>
          <p:spPr bwMode="auto">
            <a:xfrm>
              <a:off x="1371" y="2290"/>
              <a:ext cx="0" cy="113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33" name="Line 121"/>
            <p:cNvSpPr>
              <a:spLocks noChangeShapeType="1"/>
            </p:cNvSpPr>
            <p:nvPr/>
          </p:nvSpPr>
          <p:spPr bwMode="auto">
            <a:xfrm>
              <a:off x="1366" y="2285"/>
              <a:ext cx="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34" name="Freeform 122"/>
            <p:cNvSpPr>
              <a:spLocks/>
            </p:cNvSpPr>
            <p:nvPr/>
          </p:nvSpPr>
          <p:spPr bwMode="auto">
            <a:xfrm>
              <a:off x="1322" y="2279"/>
              <a:ext cx="45" cy="129"/>
            </a:xfrm>
            <a:custGeom>
              <a:avLst/>
              <a:gdLst>
                <a:gd name="T0" fmla="*/ 0 w 45"/>
                <a:gd name="T1" fmla="*/ 128 h 129"/>
                <a:gd name="T2" fmla="*/ 0 w 45"/>
                <a:gd name="T3" fmla="*/ 0 h 129"/>
                <a:gd name="T4" fmla="*/ 44 w 45"/>
                <a:gd name="T5" fmla="*/ 5 h 129"/>
                <a:gd name="T6" fmla="*/ 44 w 45"/>
                <a:gd name="T7" fmla="*/ 128 h 129"/>
                <a:gd name="T8" fmla="*/ 0 w 45"/>
                <a:gd name="T9" fmla="*/ 128 h 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129"/>
                <a:gd name="T17" fmla="*/ 45 w 45"/>
                <a:gd name="T18" fmla="*/ 129 h 1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129">
                  <a:moveTo>
                    <a:pt x="0" y="128"/>
                  </a:moveTo>
                  <a:lnTo>
                    <a:pt x="0" y="0"/>
                  </a:lnTo>
                  <a:lnTo>
                    <a:pt x="44" y="5"/>
                  </a:lnTo>
                  <a:lnTo>
                    <a:pt x="44" y="128"/>
                  </a:lnTo>
                  <a:lnTo>
                    <a:pt x="0" y="128"/>
                  </a:lnTo>
                </a:path>
              </a:pathLst>
            </a:custGeom>
            <a:solidFill>
              <a:srgbClr val="0000AB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35" name="Freeform 123"/>
            <p:cNvSpPr>
              <a:spLocks/>
            </p:cNvSpPr>
            <p:nvPr/>
          </p:nvSpPr>
          <p:spPr bwMode="auto">
            <a:xfrm>
              <a:off x="1322" y="2301"/>
              <a:ext cx="45" cy="107"/>
            </a:xfrm>
            <a:custGeom>
              <a:avLst/>
              <a:gdLst>
                <a:gd name="T0" fmla="*/ 20 w 45"/>
                <a:gd name="T1" fmla="*/ 106 h 107"/>
                <a:gd name="T2" fmla="*/ 20 w 45"/>
                <a:gd name="T3" fmla="*/ 7 h 107"/>
                <a:gd name="T4" fmla="*/ 0 w 45"/>
                <a:gd name="T5" fmla="*/ 5 h 107"/>
                <a:gd name="T6" fmla="*/ 0 w 45"/>
                <a:gd name="T7" fmla="*/ 0 h 107"/>
                <a:gd name="T8" fmla="*/ 44 w 45"/>
                <a:gd name="T9" fmla="*/ 3 h 107"/>
                <a:gd name="T10" fmla="*/ 44 w 45"/>
                <a:gd name="T11" fmla="*/ 9 h 107"/>
                <a:gd name="T12" fmla="*/ 23 w 45"/>
                <a:gd name="T13" fmla="*/ 7 h 107"/>
                <a:gd name="T14" fmla="*/ 23 w 45"/>
                <a:gd name="T15" fmla="*/ 106 h 107"/>
                <a:gd name="T16" fmla="*/ 20 w 45"/>
                <a:gd name="T17" fmla="*/ 10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"/>
                <a:gd name="T28" fmla="*/ 0 h 107"/>
                <a:gd name="T29" fmla="*/ 45 w 45"/>
                <a:gd name="T30" fmla="*/ 107 h 10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" h="107">
                  <a:moveTo>
                    <a:pt x="20" y="106"/>
                  </a:moveTo>
                  <a:lnTo>
                    <a:pt x="20" y="7"/>
                  </a:lnTo>
                  <a:lnTo>
                    <a:pt x="0" y="5"/>
                  </a:lnTo>
                  <a:lnTo>
                    <a:pt x="0" y="0"/>
                  </a:lnTo>
                  <a:lnTo>
                    <a:pt x="44" y="3"/>
                  </a:lnTo>
                  <a:lnTo>
                    <a:pt x="44" y="9"/>
                  </a:lnTo>
                  <a:lnTo>
                    <a:pt x="23" y="7"/>
                  </a:lnTo>
                  <a:lnTo>
                    <a:pt x="23" y="106"/>
                  </a:lnTo>
                  <a:lnTo>
                    <a:pt x="20" y="106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36" name="Freeform 124"/>
            <p:cNvSpPr>
              <a:spLocks/>
            </p:cNvSpPr>
            <p:nvPr/>
          </p:nvSpPr>
          <p:spPr bwMode="auto">
            <a:xfrm>
              <a:off x="666" y="1810"/>
              <a:ext cx="882" cy="273"/>
            </a:xfrm>
            <a:custGeom>
              <a:avLst/>
              <a:gdLst>
                <a:gd name="T0" fmla="*/ 242 w 882"/>
                <a:gd name="T1" fmla="*/ 16 h 273"/>
                <a:gd name="T2" fmla="*/ 0 w 882"/>
                <a:gd name="T3" fmla="*/ 138 h 273"/>
                <a:gd name="T4" fmla="*/ 0 w 882"/>
                <a:gd name="T5" fmla="*/ 127 h 273"/>
                <a:gd name="T6" fmla="*/ 242 w 882"/>
                <a:gd name="T7" fmla="*/ 0 h 273"/>
                <a:gd name="T8" fmla="*/ 881 w 882"/>
                <a:gd name="T9" fmla="*/ 266 h 273"/>
                <a:gd name="T10" fmla="*/ 881 w 882"/>
                <a:gd name="T11" fmla="*/ 272 h 273"/>
                <a:gd name="T12" fmla="*/ 242 w 882"/>
                <a:gd name="T13" fmla="*/ 16 h 2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82"/>
                <a:gd name="T22" fmla="*/ 0 h 273"/>
                <a:gd name="T23" fmla="*/ 882 w 882"/>
                <a:gd name="T24" fmla="*/ 273 h 2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82" h="273">
                  <a:moveTo>
                    <a:pt x="242" y="16"/>
                  </a:moveTo>
                  <a:lnTo>
                    <a:pt x="0" y="138"/>
                  </a:lnTo>
                  <a:lnTo>
                    <a:pt x="0" y="127"/>
                  </a:lnTo>
                  <a:lnTo>
                    <a:pt x="242" y="0"/>
                  </a:lnTo>
                  <a:lnTo>
                    <a:pt x="881" y="266"/>
                  </a:lnTo>
                  <a:lnTo>
                    <a:pt x="881" y="272"/>
                  </a:lnTo>
                  <a:lnTo>
                    <a:pt x="242" y="16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37" name="Line 125"/>
            <p:cNvSpPr>
              <a:spLocks noChangeShapeType="1"/>
            </p:cNvSpPr>
            <p:nvPr/>
          </p:nvSpPr>
          <p:spPr bwMode="auto">
            <a:xfrm>
              <a:off x="908" y="1777"/>
              <a:ext cx="0" cy="6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38" name="Freeform 126"/>
            <p:cNvSpPr>
              <a:spLocks/>
            </p:cNvSpPr>
            <p:nvPr/>
          </p:nvSpPr>
          <p:spPr bwMode="auto">
            <a:xfrm>
              <a:off x="496" y="2407"/>
              <a:ext cx="234" cy="81"/>
            </a:xfrm>
            <a:custGeom>
              <a:avLst/>
              <a:gdLst>
                <a:gd name="T0" fmla="*/ 5 w 234"/>
                <a:gd name="T1" fmla="*/ 0 h 81"/>
                <a:gd name="T2" fmla="*/ 0 w 234"/>
                <a:gd name="T3" fmla="*/ 58 h 81"/>
                <a:gd name="T4" fmla="*/ 192 w 234"/>
                <a:gd name="T5" fmla="*/ 80 h 81"/>
                <a:gd name="T6" fmla="*/ 233 w 234"/>
                <a:gd name="T7" fmla="*/ 31 h 81"/>
                <a:gd name="T8" fmla="*/ 233 w 234"/>
                <a:gd name="T9" fmla="*/ 5 h 81"/>
                <a:gd name="T10" fmla="*/ 195 w 234"/>
                <a:gd name="T11" fmla="*/ 15 h 81"/>
                <a:gd name="T12" fmla="*/ 103 w 234"/>
                <a:gd name="T13" fmla="*/ 15 h 81"/>
                <a:gd name="T14" fmla="*/ 103 w 234"/>
                <a:gd name="T15" fmla="*/ 0 h 81"/>
                <a:gd name="T16" fmla="*/ 5 w 234"/>
                <a:gd name="T17" fmla="*/ 0 h 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4"/>
                <a:gd name="T28" fmla="*/ 0 h 81"/>
                <a:gd name="T29" fmla="*/ 234 w 234"/>
                <a:gd name="T30" fmla="*/ 81 h 8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4" h="81">
                  <a:moveTo>
                    <a:pt x="5" y="0"/>
                  </a:moveTo>
                  <a:lnTo>
                    <a:pt x="0" y="58"/>
                  </a:lnTo>
                  <a:lnTo>
                    <a:pt x="192" y="80"/>
                  </a:lnTo>
                  <a:lnTo>
                    <a:pt x="233" y="31"/>
                  </a:lnTo>
                  <a:lnTo>
                    <a:pt x="233" y="5"/>
                  </a:lnTo>
                  <a:lnTo>
                    <a:pt x="195" y="15"/>
                  </a:lnTo>
                  <a:lnTo>
                    <a:pt x="103" y="15"/>
                  </a:lnTo>
                  <a:lnTo>
                    <a:pt x="103" y="0"/>
                  </a:lnTo>
                  <a:lnTo>
                    <a:pt x="5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39" name="Line 127"/>
            <p:cNvSpPr>
              <a:spLocks noChangeShapeType="1"/>
            </p:cNvSpPr>
            <p:nvPr/>
          </p:nvSpPr>
          <p:spPr bwMode="auto">
            <a:xfrm flipV="1">
              <a:off x="689" y="2418"/>
              <a:ext cx="3" cy="73"/>
            </a:xfrm>
            <a:prstGeom prst="line">
              <a:avLst/>
            </a:prstGeom>
            <a:noFill/>
            <a:ln w="12700">
              <a:solidFill>
                <a:srgbClr val="ABABA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40" name="Freeform 128"/>
            <p:cNvSpPr>
              <a:spLocks/>
            </p:cNvSpPr>
            <p:nvPr/>
          </p:nvSpPr>
          <p:spPr bwMode="auto">
            <a:xfrm>
              <a:off x="1388" y="2371"/>
              <a:ext cx="240" cy="49"/>
            </a:xfrm>
            <a:custGeom>
              <a:avLst/>
              <a:gdLst>
                <a:gd name="T0" fmla="*/ 218 w 240"/>
                <a:gd name="T1" fmla="*/ 10 h 49"/>
                <a:gd name="T2" fmla="*/ 212 w 240"/>
                <a:gd name="T3" fmla="*/ 12 h 49"/>
                <a:gd name="T4" fmla="*/ 202 w 240"/>
                <a:gd name="T5" fmla="*/ 11 h 49"/>
                <a:gd name="T6" fmla="*/ 193 w 240"/>
                <a:gd name="T7" fmla="*/ 9 h 49"/>
                <a:gd name="T8" fmla="*/ 185 w 240"/>
                <a:gd name="T9" fmla="*/ 15 h 49"/>
                <a:gd name="T10" fmla="*/ 171 w 240"/>
                <a:gd name="T11" fmla="*/ 11 h 49"/>
                <a:gd name="T12" fmla="*/ 154 w 240"/>
                <a:gd name="T13" fmla="*/ 4 h 49"/>
                <a:gd name="T14" fmla="*/ 141 w 240"/>
                <a:gd name="T15" fmla="*/ 15 h 49"/>
                <a:gd name="T16" fmla="*/ 134 w 240"/>
                <a:gd name="T17" fmla="*/ 9 h 49"/>
                <a:gd name="T18" fmla="*/ 123 w 240"/>
                <a:gd name="T19" fmla="*/ 7 h 49"/>
                <a:gd name="T20" fmla="*/ 116 w 240"/>
                <a:gd name="T21" fmla="*/ 2 h 49"/>
                <a:gd name="T22" fmla="*/ 105 w 240"/>
                <a:gd name="T23" fmla="*/ 3 h 49"/>
                <a:gd name="T24" fmla="*/ 96 w 240"/>
                <a:gd name="T25" fmla="*/ 7 h 49"/>
                <a:gd name="T26" fmla="*/ 87 w 240"/>
                <a:gd name="T27" fmla="*/ 2 h 49"/>
                <a:gd name="T28" fmla="*/ 79 w 240"/>
                <a:gd name="T29" fmla="*/ 4 h 49"/>
                <a:gd name="T30" fmla="*/ 69 w 240"/>
                <a:gd name="T31" fmla="*/ 2 h 49"/>
                <a:gd name="T32" fmla="*/ 58 w 240"/>
                <a:gd name="T33" fmla="*/ 2 h 49"/>
                <a:gd name="T34" fmla="*/ 47 w 240"/>
                <a:gd name="T35" fmla="*/ 7 h 49"/>
                <a:gd name="T36" fmla="*/ 38 w 240"/>
                <a:gd name="T37" fmla="*/ 2 h 49"/>
                <a:gd name="T38" fmla="*/ 27 w 240"/>
                <a:gd name="T39" fmla="*/ 4 h 49"/>
                <a:gd name="T40" fmla="*/ 16 w 240"/>
                <a:gd name="T41" fmla="*/ 2 h 49"/>
                <a:gd name="T42" fmla="*/ 7 w 240"/>
                <a:gd name="T43" fmla="*/ 1 h 49"/>
                <a:gd name="T44" fmla="*/ 4 w 240"/>
                <a:gd name="T45" fmla="*/ 14 h 49"/>
                <a:gd name="T46" fmla="*/ 0 w 240"/>
                <a:gd name="T47" fmla="*/ 21 h 49"/>
                <a:gd name="T48" fmla="*/ 1 w 240"/>
                <a:gd name="T49" fmla="*/ 42 h 49"/>
                <a:gd name="T50" fmla="*/ 8 w 240"/>
                <a:gd name="T51" fmla="*/ 44 h 49"/>
                <a:gd name="T52" fmla="*/ 19 w 240"/>
                <a:gd name="T53" fmla="*/ 48 h 49"/>
                <a:gd name="T54" fmla="*/ 31 w 240"/>
                <a:gd name="T55" fmla="*/ 45 h 49"/>
                <a:gd name="T56" fmla="*/ 41 w 240"/>
                <a:gd name="T57" fmla="*/ 48 h 49"/>
                <a:gd name="T58" fmla="*/ 52 w 240"/>
                <a:gd name="T59" fmla="*/ 45 h 49"/>
                <a:gd name="T60" fmla="*/ 63 w 240"/>
                <a:gd name="T61" fmla="*/ 38 h 49"/>
                <a:gd name="T62" fmla="*/ 73 w 240"/>
                <a:gd name="T63" fmla="*/ 43 h 49"/>
                <a:gd name="T64" fmla="*/ 84 w 240"/>
                <a:gd name="T65" fmla="*/ 38 h 49"/>
                <a:gd name="T66" fmla="*/ 92 w 240"/>
                <a:gd name="T67" fmla="*/ 36 h 49"/>
                <a:gd name="T68" fmla="*/ 100 w 240"/>
                <a:gd name="T69" fmla="*/ 40 h 49"/>
                <a:gd name="T70" fmla="*/ 111 w 240"/>
                <a:gd name="T71" fmla="*/ 38 h 49"/>
                <a:gd name="T72" fmla="*/ 123 w 240"/>
                <a:gd name="T73" fmla="*/ 38 h 49"/>
                <a:gd name="T74" fmla="*/ 136 w 240"/>
                <a:gd name="T75" fmla="*/ 42 h 49"/>
                <a:gd name="T76" fmla="*/ 146 w 240"/>
                <a:gd name="T77" fmla="*/ 36 h 49"/>
                <a:gd name="T78" fmla="*/ 154 w 240"/>
                <a:gd name="T79" fmla="*/ 38 h 49"/>
                <a:gd name="T80" fmla="*/ 160 w 240"/>
                <a:gd name="T81" fmla="*/ 40 h 49"/>
                <a:gd name="T82" fmla="*/ 168 w 240"/>
                <a:gd name="T83" fmla="*/ 39 h 49"/>
                <a:gd name="T84" fmla="*/ 180 w 240"/>
                <a:gd name="T85" fmla="*/ 43 h 49"/>
                <a:gd name="T86" fmla="*/ 191 w 240"/>
                <a:gd name="T87" fmla="*/ 38 h 49"/>
                <a:gd name="T88" fmla="*/ 205 w 240"/>
                <a:gd name="T89" fmla="*/ 40 h 49"/>
                <a:gd name="T90" fmla="*/ 218 w 240"/>
                <a:gd name="T91" fmla="*/ 39 h 49"/>
                <a:gd name="T92" fmla="*/ 231 w 240"/>
                <a:gd name="T93" fmla="*/ 38 h 49"/>
                <a:gd name="T94" fmla="*/ 239 w 240"/>
                <a:gd name="T95" fmla="*/ 32 h 49"/>
                <a:gd name="T96" fmla="*/ 236 w 240"/>
                <a:gd name="T97" fmla="*/ 22 h 4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0"/>
                <a:gd name="T148" fmla="*/ 0 h 49"/>
                <a:gd name="T149" fmla="*/ 240 w 240"/>
                <a:gd name="T150" fmla="*/ 49 h 4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0" h="49">
                  <a:moveTo>
                    <a:pt x="230" y="19"/>
                  </a:moveTo>
                  <a:lnTo>
                    <a:pt x="222" y="14"/>
                  </a:lnTo>
                  <a:lnTo>
                    <a:pt x="218" y="10"/>
                  </a:lnTo>
                  <a:lnTo>
                    <a:pt x="216" y="10"/>
                  </a:lnTo>
                  <a:lnTo>
                    <a:pt x="214" y="10"/>
                  </a:lnTo>
                  <a:lnTo>
                    <a:pt x="212" y="12"/>
                  </a:lnTo>
                  <a:lnTo>
                    <a:pt x="210" y="15"/>
                  </a:lnTo>
                  <a:lnTo>
                    <a:pt x="205" y="15"/>
                  </a:lnTo>
                  <a:lnTo>
                    <a:pt x="202" y="11"/>
                  </a:lnTo>
                  <a:lnTo>
                    <a:pt x="199" y="10"/>
                  </a:lnTo>
                  <a:lnTo>
                    <a:pt x="197" y="9"/>
                  </a:lnTo>
                  <a:lnTo>
                    <a:pt x="193" y="9"/>
                  </a:lnTo>
                  <a:lnTo>
                    <a:pt x="191" y="10"/>
                  </a:lnTo>
                  <a:lnTo>
                    <a:pt x="188" y="12"/>
                  </a:lnTo>
                  <a:lnTo>
                    <a:pt x="185" y="15"/>
                  </a:lnTo>
                  <a:lnTo>
                    <a:pt x="182" y="18"/>
                  </a:lnTo>
                  <a:lnTo>
                    <a:pt x="177" y="15"/>
                  </a:lnTo>
                  <a:lnTo>
                    <a:pt x="171" y="11"/>
                  </a:lnTo>
                  <a:lnTo>
                    <a:pt x="166" y="9"/>
                  </a:lnTo>
                  <a:lnTo>
                    <a:pt x="160" y="5"/>
                  </a:lnTo>
                  <a:lnTo>
                    <a:pt x="154" y="4"/>
                  </a:lnTo>
                  <a:lnTo>
                    <a:pt x="149" y="5"/>
                  </a:lnTo>
                  <a:lnTo>
                    <a:pt x="144" y="9"/>
                  </a:lnTo>
                  <a:lnTo>
                    <a:pt x="141" y="15"/>
                  </a:lnTo>
                  <a:lnTo>
                    <a:pt x="139" y="12"/>
                  </a:lnTo>
                  <a:lnTo>
                    <a:pt x="137" y="10"/>
                  </a:lnTo>
                  <a:lnTo>
                    <a:pt x="134" y="9"/>
                  </a:lnTo>
                  <a:lnTo>
                    <a:pt x="132" y="7"/>
                  </a:lnTo>
                  <a:lnTo>
                    <a:pt x="126" y="7"/>
                  </a:lnTo>
                  <a:lnTo>
                    <a:pt x="123" y="7"/>
                  </a:lnTo>
                  <a:lnTo>
                    <a:pt x="120" y="5"/>
                  </a:lnTo>
                  <a:lnTo>
                    <a:pt x="118" y="4"/>
                  </a:lnTo>
                  <a:lnTo>
                    <a:pt x="116" y="2"/>
                  </a:lnTo>
                  <a:lnTo>
                    <a:pt x="112" y="2"/>
                  </a:lnTo>
                  <a:lnTo>
                    <a:pt x="108" y="2"/>
                  </a:lnTo>
                  <a:lnTo>
                    <a:pt x="105" y="3"/>
                  </a:lnTo>
                  <a:lnTo>
                    <a:pt x="102" y="4"/>
                  </a:lnTo>
                  <a:lnTo>
                    <a:pt x="99" y="5"/>
                  </a:lnTo>
                  <a:lnTo>
                    <a:pt x="96" y="7"/>
                  </a:lnTo>
                  <a:lnTo>
                    <a:pt x="95" y="4"/>
                  </a:lnTo>
                  <a:lnTo>
                    <a:pt x="89" y="2"/>
                  </a:lnTo>
                  <a:lnTo>
                    <a:pt x="87" y="2"/>
                  </a:lnTo>
                  <a:lnTo>
                    <a:pt x="84" y="2"/>
                  </a:lnTo>
                  <a:lnTo>
                    <a:pt x="82" y="2"/>
                  </a:lnTo>
                  <a:lnTo>
                    <a:pt x="79" y="4"/>
                  </a:lnTo>
                  <a:lnTo>
                    <a:pt x="77" y="7"/>
                  </a:lnTo>
                  <a:lnTo>
                    <a:pt x="72" y="4"/>
                  </a:lnTo>
                  <a:lnTo>
                    <a:pt x="69" y="2"/>
                  </a:lnTo>
                  <a:lnTo>
                    <a:pt x="63" y="0"/>
                  </a:lnTo>
                  <a:lnTo>
                    <a:pt x="61" y="1"/>
                  </a:lnTo>
                  <a:lnTo>
                    <a:pt x="58" y="2"/>
                  </a:lnTo>
                  <a:lnTo>
                    <a:pt x="55" y="4"/>
                  </a:lnTo>
                  <a:lnTo>
                    <a:pt x="51" y="9"/>
                  </a:lnTo>
                  <a:lnTo>
                    <a:pt x="47" y="7"/>
                  </a:lnTo>
                  <a:lnTo>
                    <a:pt x="45" y="4"/>
                  </a:lnTo>
                  <a:lnTo>
                    <a:pt x="41" y="2"/>
                  </a:lnTo>
                  <a:lnTo>
                    <a:pt x="38" y="2"/>
                  </a:lnTo>
                  <a:lnTo>
                    <a:pt x="34" y="2"/>
                  </a:lnTo>
                  <a:lnTo>
                    <a:pt x="30" y="2"/>
                  </a:lnTo>
                  <a:lnTo>
                    <a:pt x="27" y="4"/>
                  </a:lnTo>
                  <a:lnTo>
                    <a:pt x="24" y="7"/>
                  </a:lnTo>
                  <a:lnTo>
                    <a:pt x="20" y="4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5" y="8"/>
                  </a:lnTo>
                  <a:lnTo>
                    <a:pt x="4" y="14"/>
                  </a:lnTo>
                  <a:lnTo>
                    <a:pt x="2" y="15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1" y="42"/>
                  </a:lnTo>
                  <a:lnTo>
                    <a:pt x="4" y="43"/>
                  </a:lnTo>
                  <a:lnTo>
                    <a:pt x="6" y="42"/>
                  </a:lnTo>
                  <a:lnTo>
                    <a:pt x="8" y="44"/>
                  </a:lnTo>
                  <a:lnTo>
                    <a:pt x="11" y="45"/>
                  </a:lnTo>
                  <a:lnTo>
                    <a:pt x="15" y="46"/>
                  </a:lnTo>
                  <a:lnTo>
                    <a:pt x="19" y="48"/>
                  </a:lnTo>
                  <a:lnTo>
                    <a:pt x="23" y="48"/>
                  </a:lnTo>
                  <a:lnTo>
                    <a:pt x="27" y="48"/>
                  </a:lnTo>
                  <a:lnTo>
                    <a:pt x="31" y="45"/>
                  </a:lnTo>
                  <a:lnTo>
                    <a:pt x="34" y="43"/>
                  </a:lnTo>
                  <a:lnTo>
                    <a:pt x="37" y="45"/>
                  </a:lnTo>
                  <a:lnTo>
                    <a:pt x="41" y="48"/>
                  </a:lnTo>
                  <a:lnTo>
                    <a:pt x="45" y="48"/>
                  </a:lnTo>
                  <a:lnTo>
                    <a:pt x="48" y="48"/>
                  </a:lnTo>
                  <a:lnTo>
                    <a:pt x="52" y="45"/>
                  </a:lnTo>
                  <a:lnTo>
                    <a:pt x="55" y="44"/>
                  </a:lnTo>
                  <a:lnTo>
                    <a:pt x="59" y="42"/>
                  </a:lnTo>
                  <a:lnTo>
                    <a:pt x="63" y="38"/>
                  </a:lnTo>
                  <a:lnTo>
                    <a:pt x="66" y="42"/>
                  </a:lnTo>
                  <a:lnTo>
                    <a:pt x="69" y="43"/>
                  </a:lnTo>
                  <a:lnTo>
                    <a:pt x="73" y="43"/>
                  </a:lnTo>
                  <a:lnTo>
                    <a:pt x="77" y="43"/>
                  </a:lnTo>
                  <a:lnTo>
                    <a:pt x="80" y="40"/>
                  </a:lnTo>
                  <a:lnTo>
                    <a:pt x="84" y="38"/>
                  </a:lnTo>
                  <a:lnTo>
                    <a:pt x="87" y="36"/>
                  </a:lnTo>
                  <a:lnTo>
                    <a:pt x="90" y="33"/>
                  </a:lnTo>
                  <a:lnTo>
                    <a:pt x="92" y="36"/>
                  </a:lnTo>
                  <a:lnTo>
                    <a:pt x="95" y="38"/>
                  </a:lnTo>
                  <a:lnTo>
                    <a:pt x="97" y="39"/>
                  </a:lnTo>
                  <a:lnTo>
                    <a:pt x="100" y="40"/>
                  </a:lnTo>
                  <a:lnTo>
                    <a:pt x="104" y="40"/>
                  </a:lnTo>
                  <a:lnTo>
                    <a:pt x="108" y="40"/>
                  </a:lnTo>
                  <a:lnTo>
                    <a:pt x="111" y="38"/>
                  </a:lnTo>
                  <a:lnTo>
                    <a:pt x="114" y="35"/>
                  </a:lnTo>
                  <a:lnTo>
                    <a:pt x="118" y="37"/>
                  </a:lnTo>
                  <a:lnTo>
                    <a:pt x="123" y="38"/>
                  </a:lnTo>
                  <a:lnTo>
                    <a:pt x="127" y="40"/>
                  </a:lnTo>
                  <a:lnTo>
                    <a:pt x="132" y="42"/>
                  </a:lnTo>
                  <a:lnTo>
                    <a:pt x="136" y="42"/>
                  </a:lnTo>
                  <a:lnTo>
                    <a:pt x="140" y="40"/>
                  </a:lnTo>
                  <a:lnTo>
                    <a:pt x="143" y="38"/>
                  </a:lnTo>
                  <a:lnTo>
                    <a:pt x="146" y="36"/>
                  </a:lnTo>
                  <a:lnTo>
                    <a:pt x="149" y="36"/>
                  </a:lnTo>
                  <a:lnTo>
                    <a:pt x="152" y="38"/>
                  </a:lnTo>
                  <a:lnTo>
                    <a:pt x="154" y="38"/>
                  </a:lnTo>
                  <a:lnTo>
                    <a:pt x="156" y="40"/>
                  </a:lnTo>
                  <a:lnTo>
                    <a:pt x="158" y="40"/>
                  </a:lnTo>
                  <a:lnTo>
                    <a:pt x="160" y="40"/>
                  </a:lnTo>
                  <a:lnTo>
                    <a:pt x="162" y="39"/>
                  </a:lnTo>
                  <a:lnTo>
                    <a:pt x="165" y="36"/>
                  </a:lnTo>
                  <a:lnTo>
                    <a:pt x="168" y="39"/>
                  </a:lnTo>
                  <a:lnTo>
                    <a:pt x="171" y="42"/>
                  </a:lnTo>
                  <a:lnTo>
                    <a:pt x="175" y="43"/>
                  </a:lnTo>
                  <a:lnTo>
                    <a:pt x="180" y="43"/>
                  </a:lnTo>
                  <a:lnTo>
                    <a:pt x="184" y="42"/>
                  </a:lnTo>
                  <a:lnTo>
                    <a:pt x="189" y="40"/>
                  </a:lnTo>
                  <a:lnTo>
                    <a:pt x="191" y="38"/>
                  </a:lnTo>
                  <a:lnTo>
                    <a:pt x="194" y="38"/>
                  </a:lnTo>
                  <a:lnTo>
                    <a:pt x="199" y="38"/>
                  </a:lnTo>
                  <a:lnTo>
                    <a:pt x="205" y="40"/>
                  </a:lnTo>
                  <a:lnTo>
                    <a:pt x="210" y="40"/>
                  </a:lnTo>
                  <a:lnTo>
                    <a:pt x="214" y="40"/>
                  </a:lnTo>
                  <a:lnTo>
                    <a:pt x="218" y="39"/>
                  </a:lnTo>
                  <a:lnTo>
                    <a:pt x="222" y="38"/>
                  </a:lnTo>
                  <a:lnTo>
                    <a:pt x="226" y="38"/>
                  </a:lnTo>
                  <a:lnTo>
                    <a:pt x="231" y="38"/>
                  </a:lnTo>
                  <a:lnTo>
                    <a:pt x="235" y="38"/>
                  </a:lnTo>
                  <a:lnTo>
                    <a:pt x="237" y="36"/>
                  </a:lnTo>
                  <a:lnTo>
                    <a:pt x="239" y="32"/>
                  </a:lnTo>
                  <a:lnTo>
                    <a:pt x="239" y="30"/>
                  </a:lnTo>
                  <a:lnTo>
                    <a:pt x="238" y="25"/>
                  </a:lnTo>
                  <a:lnTo>
                    <a:pt x="236" y="22"/>
                  </a:lnTo>
                  <a:lnTo>
                    <a:pt x="233" y="19"/>
                  </a:lnTo>
                  <a:lnTo>
                    <a:pt x="230" y="19"/>
                  </a:lnTo>
                </a:path>
              </a:pathLst>
            </a:custGeom>
            <a:solidFill>
              <a:srgbClr val="025602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41" name="Freeform 129"/>
            <p:cNvSpPr>
              <a:spLocks/>
            </p:cNvSpPr>
            <p:nvPr/>
          </p:nvSpPr>
          <p:spPr bwMode="auto">
            <a:xfrm>
              <a:off x="1118" y="2384"/>
              <a:ext cx="186" cy="42"/>
            </a:xfrm>
            <a:custGeom>
              <a:avLst/>
              <a:gdLst>
                <a:gd name="T0" fmla="*/ 169 w 186"/>
                <a:gd name="T1" fmla="*/ 4 h 42"/>
                <a:gd name="T2" fmla="*/ 163 w 186"/>
                <a:gd name="T3" fmla="*/ 8 h 42"/>
                <a:gd name="T4" fmla="*/ 156 w 186"/>
                <a:gd name="T5" fmla="*/ 4 h 42"/>
                <a:gd name="T6" fmla="*/ 148 w 186"/>
                <a:gd name="T7" fmla="*/ 5 h 42"/>
                <a:gd name="T8" fmla="*/ 142 w 186"/>
                <a:gd name="T9" fmla="*/ 11 h 42"/>
                <a:gd name="T10" fmla="*/ 130 w 186"/>
                <a:gd name="T11" fmla="*/ 4 h 42"/>
                <a:gd name="T12" fmla="*/ 117 w 186"/>
                <a:gd name="T13" fmla="*/ 2 h 42"/>
                <a:gd name="T14" fmla="*/ 108 w 186"/>
                <a:gd name="T15" fmla="*/ 8 h 42"/>
                <a:gd name="T16" fmla="*/ 102 w 186"/>
                <a:gd name="T17" fmla="*/ 3 h 42"/>
                <a:gd name="T18" fmla="*/ 94 w 186"/>
                <a:gd name="T19" fmla="*/ 2 h 42"/>
                <a:gd name="T20" fmla="*/ 88 w 186"/>
                <a:gd name="T21" fmla="*/ 0 h 42"/>
                <a:gd name="T22" fmla="*/ 80 w 186"/>
                <a:gd name="T23" fmla="*/ 2 h 42"/>
                <a:gd name="T24" fmla="*/ 74 w 186"/>
                <a:gd name="T25" fmla="*/ 3 h 42"/>
                <a:gd name="T26" fmla="*/ 67 w 186"/>
                <a:gd name="T27" fmla="*/ 0 h 42"/>
                <a:gd name="T28" fmla="*/ 61 w 186"/>
                <a:gd name="T29" fmla="*/ 4 h 42"/>
                <a:gd name="T30" fmla="*/ 50 w 186"/>
                <a:gd name="T31" fmla="*/ 0 h 42"/>
                <a:gd name="T32" fmla="*/ 45 w 186"/>
                <a:gd name="T33" fmla="*/ 3 h 42"/>
                <a:gd name="T34" fmla="*/ 36 w 186"/>
                <a:gd name="T35" fmla="*/ 3 h 42"/>
                <a:gd name="T36" fmla="*/ 28 w 186"/>
                <a:gd name="T37" fmla="*/ 2 h 42"/>
                <a:gd name="T38" fmla="*/ 21 w 186"/>
                <a:gd name="T39" fmla="*/ 7 h 42"/>
                <a:gd name="T40" fmla="*/ 12 w 186"/>
                <a:gd name="T41" fmla="*/ 1 h 42"/>
                <a:gd name="T42" fmla="*/ 6 w 186"/>
                <a:gd name="T43" fmla="*/ 4 h 42"/>
                <a:gd name="T44" fmla="*/ 4 w 186"/>
                <a:gd name="T45" fmla="*/ 14 h 42"/>
                <a:gd name="T46" fmla="*/ 1 w 186"/>
                <a:gd name="T47" fmla="*/ 21 h 42"/>
                <a:gd name="T48" fmla="*/ 0 w 186"/>
                <a:gd name="T49" fmla="*/ 32 h 42"/>
                <a:gd name="T50" fmla="*/ 4 w 186"/>
                <a:gd name="T51" fmla="*/ 38 h 42"/>
                <a:gd name="T52" fmla="*/ 10 w 186"/>
                <a:gd name="T53" fmla="*/ 38 h 42"/>
                <a:gd name="T54" fmla="*/ 20 w 186"/>
                <a:gd name="T55" fmla="*/ 41 h 42"/>
                <a:gd name="T56" fmla="*/ 28 w 186"/>
                <a:gd name="T57" fmla="*/ 36 h 42"/>
                <a:gd name="T58" fmla="*/ 36 w 186"/>
                <a:gd name="T59" fmla="*/ 39 h 42"/>
                <a:gd name="T60" fmla="*/ 46 w 186"/>
                <a:gd name="T61" fmla="*/ 36 h 42"/>
                <a:gd name="T62" fmla="*/ 53 w 186"/>
                <a:gd name="T63" fmla="*/ 33 h 42"/>
                <a:gd name="T64" fmla="*/ 60 w 186"/>
                <a:gd name="T65" fmla="*/ 35 h 42"/>
                <a:gd name="T66" fmla="*/ 69 w 186"/>
                <a:gd name="T67" fmla="*/ 30 h 42"/>
                <a:gd name="T68" fmla="*/ 75 w 186"/>
                <a:gd name="T69" fmla="*/ 30 h 42"/>
                <a:gd name="T70" fmla="*/ 83 w 186"/>
                <a:gd name="T71" fmla="*/ 31 h 42"/>
                <a:gd name="T72" fmla="*/ 90 w 186"/>
                <a:gd name="T73" fmla="*/ 28 h 42"/>
                <a:gd name="T74" fmla="*/ 100 w 186"/>
                <a:gd name="T75" fmla="*/ 31 h 42"/>
                <a:gd name="T76" fmla="*/ 109 w 186"/>
                <a:gd name="T77" fmla="*/ 31 h 42"/>
                <a:gd name="T78" fmla="*/ 117 w 186"/>
                <a:gd name="T79" fmla="*/ 28 h 42"/>
                <a:gd name="T80" fmla="*/ 122 w 186"/>
                <a:gd name="T81" fmla="*/ 31 h 42"/>
                <a:gd name="T82" fmla="*/ 127 w 186"/>
                <a:gd name="T83" fmla="*/ 30 h 42"/>
                <a:gd name="T84" fmla="*/ 134 w 186"/>
                <a:gd name="T85" fmla="*/ 31 h 42"/>
                <a:gd name="T86" fmla="*/ 143 w 186"/>
                <a:gd name="T87" fmla="*/ 31 h 42"/>
                <a:gd name="T88" fmla="*/ 151 w 186"/>
                <a:gd name="T89" fmla="*/ 28 h 42"/>
                <a:gd name="T90" fmla="*/ 163 w 186"/>
                <a:gd name="T91" fmla="*/ 29 h 42"/>
                <a:gd name="T92" fmla="*/ 172 w 186"/>
                <a:gd name="T93" fmla="*/ 28 h 42"/>
                <a:gd name="T94" fmla="*/ 182 w 186"/>
                <a:gd name="T95" fmla="*/ 26 h 42"/>
                <a:gd name="T96" fmla="*/ 185 w 186"/>
                <a:gd name="T97" fmla="*/ 18 h 42"/>
                <a:gd name="T98" fmla="*/ 181 w 186"/>
                <a:gd name="T99" fmla="*/ 12 h 4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6"/>
                <a:gd name="T151" fmla="*/ 0 h 42"/>
                <a:gd name="T152" fmla="*/ 186 w 186"/>
                <a:gd name="T153" fmla="*/ 42 h 4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6" h="42">
                  <a:moveTo>
                    <a:pt x="179" y="11"/>
                  </a:moveTo>
                  <a:lnTo>
                    <a:pt x="173" y="7"/>
                  </a:lnTo>
                  <a:lnTo>
                    <a:pt x="169" y="4"/>
                  </a:lnTo>
                  <a:lnTo>
                    <a:pt x="168" y="4"/>
                  </a:lnTo>
                  <a:lnTo>
                    <a:pt x="166" y="5"/>
                  </a:lnTo>
                  <a:lnTo>
                    <a:pt x="163" y="8"/>
                  </a:lnTo>
                  <a:lnTo>
                    <a:pt x="160" y="8"/>
                  </a:lnTo>
                  <a:lnTo>
                    <a:pt x="158" y="5"/>
                  </a:lnTo>
                  <a:lnTo>
                    <a:pt x="156" y="4"/>
                  </a:lnTo>
                  <a:lnTo>
                    <a:pt x="153" y="4"/>
                  </a:lnTo>
                  <a:lnTo>
                    <a:pt x="150" y="4"/>
                  </a:lnTo>
                  <a:lnTo>
                    <a:pt x="148" y="5"/>
                  </a:lnTo>
                  <a:lnTo>
                    <a:pt x="145" y="7"/>
                  </a:lnTo>
                  <a:lnTo>
                    <a:pt x="143" y="9"/>
                  </a:lnTo>
                  <a:lnTo>
                    <a:pt x="142" y="11"/>
                  </a:lnTo>
                  <a:lnTo>
                    <a:pt x="138" y="9"/>
                  </a:lnTo>
                  <a:lnTo>
                    <a:pt x="134" y="7"/>
                  </a:lnTo>
                  <a:lnTo>
                    <a:pt x="130" y="4"/>
                  </a:lnTo>
                  <a:lnTo>
                    <a:pt x="125" y="2"/>
                  </a:lnTo>
                  <a:lnTo>
                    <a:pt x="121" y="2"/>
                  </a:lnTo>
                  <a:lnTo>
                    <a:pt x="117" y="2"/>
                  </a:lnTo>
                  <a:lnTo>
                    <a:pt x="113" y="4"/>
                  </a:lnTo>
                  <a:lnTo>
                    <a:pt x="110" y="10"/>
                  </a:lnTo>
                  <a:lnTo>
                    <a:pt x="108" y="8"/>
                  </a:lnTo>
                  <a:lnTo>
                    <a:pt x="106" y="7"/>
                  </a:lnTo>
                  <a:lnTo>
                    <a:pt x="104" y="4"/>
                  </a:lnTo>
                  <a:lnTo>
                    <a:pt x="102" y="3"/>
                  </a:lnTo>
                  <a:lnTo>
                    <a:pt x="98" y="3"/>
                  </a:lnTo>
                  <a:lnTo>
                    <a:pt x="96" y="3"/>
                  </a:lnTo>
                  <a:lnTo>
                    <a:pt x="94" y="2"/>
                  </a:lnTo>
                  <a:lnTo>
                    <a:pt x="92" y="1"/>
                  </a:lnTo>
                  <a:lnTo>
                    <a:pt x="91" y="0"/>
                  </a:lnTo>
                  <a:lnTo>
                    <a:pt x="88" y="0"/>
                  </a:lnTo>
                  <a:lnTo>
                    <a:pt x="86" y="0"/>
                  </a:lnTo>
                  <a:lnTo>
                    <a:pt x="83" y="2"/>
                  </a:lnTo>
                  <a:lnTo>
                    <a:pt x="80" y="2"/>
                  </a:lnTo>
                  <a:lnTo>
                    <a:pt x="78" y="3"/>
                  </a:lnTo>
                  <a:lnTo>
                    <a:pt x="76" y="4"/>
                  </a:lnTo>
                  <a:lnTo>
                    <a:pt x="74" y="3"/>
                  </a:lnTo>
                  <a:lnTo>
                    <a:pt x="70" y="2"/>
                  </a:lnTo>
                  <a:lnTo>
                    <a:pt x="68" y="0"/>
                  </a:lnTo>
                  <a:lnTo>
                    <a:pt x="67" y="0"/>
                  </a:lnTo>
                  <a:lnTo>
                    <a:pt x="64" y="1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2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6" y="2"/>
                  </a:lnTo>
                  <a:lnTo>
                    <a:pt x="45" y="3"/>
                  </a:lnTo>
                  <a:lnTo>
                    <a:pt x="42" y="7"/>
                  </a:lnTo>
                  <a:lnTo>
                    <a:pt x="39" y="4"/>
                  </a:lnTo>
                  <a:lnTo>
                    <a:pt x="36" y="3"/>
                  </a:lnTo>
                  <a:lnTo>
                    <a:pt x="33" y="2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25" y="2"/>
                  </a:lnTo>
                  <a:lnTo>
                    <a:pt x="23" y="4"/>
                  </a:lnTo>
                  <a:lnTo>
                    <a:pt x="21" y="7"/>
                  </a:lnTo>
                  <a:lnTo>
                    <a:pt x="17" y="4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9" y="1"/>
                  </a:lnTo>
                  <a:lnTo>
                    <a:pt x="8" y="2"/>
                  </a:lnTo>
                  <a:lnTo>
                    <a:pt x="6" y="4"/>
                  </a:lnTo>
                  <a:lnTo>
                    <a:pt x="6" y="8"/>
                  </a:lnTo>
                  <a:lnTo>
                    <a:pt x="5" y="12"/>
                  </a:lnTo>
                  <a:lnTo>
                    <a:pt x="4" y="14"/>
                  </a:lnTo>
                  <a:lnTo>
                    <a:pt x="2" y="15"/>
                  </a:lnTo>
                  <a:lnTo>
                    <a:pt x="1" y="18"/>
                  </a:lnTo>
                  <a:lnTo>
                    <a:pt x="1" y="21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0" y="32"/>
                  </a:lnTo>
                  <a:lnTo>
                    <a:pt x="0" y="35"/>
                  </a:lnTo>
                  <a:lnTo>
                    <a:pt x="1" y="38"/>
                  </a:lnTo>
                  <a:lnTo>
                    <a:pt x="4" y="38"/>
                  </a:lnTo>
                  <a:lnTo>
                    <a:pt x="6" y="36"/>
                  </a:lnTo>
                  <a:lnTo>
                    <a:pt x="8" y="37"/>
                  </a:lnTo>
                  <a:lnTo>
                    <a:pt x="10" y="38"/>
                  </a:lnTo>
                  <a:lnTo>
                    <a:pt x="13" y="39"/>
                  </a:lnTo>
                  <a:lnTo>
                    <a:pt x="16" y="41"/>
                  </a:lnTo>
                  <a:lnTo>
                    <a:pt x="20" y="41"/>
                  </a:lnTo>
                  <a:lnTo>
                    <a:pt x="23" y="41"/>
                  </a:lnTo>
                  <a:lnTo>
                    <a:pt x="25" y="38"/>
                  </a:lnTo>
                  <a:lnTo>
                    <a:pt x="28" y="36"/>
                  </a:lnTo>
                  <a:lnTo>
                    <a:pt x="30" y="38"/>
                  </a:lnTo>
                  <a:lnTo>
                    <a:pt x="33" y="39"/>
                  </a:lnTo>
                  <a:lnTo>
                    <a:pt x="36" y="39"/>
                  </a:lnTo>
                  <a:lnTo>
                    <a:pt x="39" y="39"/>
                  </a:lnTo>
                  <a:lnTo>
                    <a:pt x="43" y="38"/>
                  </a:lnTo>
                  <a:lnTo>
                    <a:pt x="46" y="36"/>
                  </a:lnTo>
                  <a:lnTo>
                    <a:pt x="48" y="33"/>
                  </a:lnTo>
                  <a:lnTo>
                    <a:pt x="50" y="31"/>
                  </a:lnTo>
                  <a:lnTo>
                    <a:pt x="53" y="33"/>
                  </a:lnTo>
                  <a:lnTo>
                    <a:pt x="55" y="35"/>
                  </a:lnTo>
                  <a:lnTo>
                    <a:pt x="58" y="35"/>
                  </a:lnTo>
                  <a:lnTo>
                    <a:pt x="60" y="35"/>
                  </a:lnTo>
                  <a:lnTo>
                    <a:pt x="64" y="32"/>
                  </a:lnTo>
                  <a:lnTo>
                    <a:pt x="67" y="31"/>
                  </a:lnTo>
                  <a:lnTo>
                    <a:pt x="69" y="30"/>
                  </a:lnTo>
                  <a:lnTo>
                    <a:pt x="71" y="28"/>
                  </a:lnTo>
                  <a:lnTo>
                    <a:pt x="72" y="29"/>
                  </a:lnTo>
                  <a:lnTo>
                    <a:pt x="75" y="30"/>
                  </a:lnTo>
                  <a:lnTo>
                    <a:pt x="77" y="31"/>
                  </a:lnTo>
                  <a:lnTo>
                    <a:pt x="80" y="31"/>
                  </a:lnTo>
                  <a:lnTo>
                    <a:pt x="83" y="31"/>
                  </a:lnTo>
                  <a:lnTo>
                    <a:pt x="86" y="31"/>
                  </a:lnTo>
                  <a:lnTo>
                    <a:pt x="88" y="30"/>
                  </a:lnTo>
                  <a:lnTo>
                    <a:pt x="90" y="28"/>
                  </a:lnTo>
                  <a:lnTo>
                    <a:pt x="93" y="29"/>
                  </a:lnTo>
                  <a:lnTo>
                    <a:pt x="96" y="30"/>
                  </a:lnTo>
                  <a:lnTo>
                    <a:pt x="100" y="31"/>
                  </a:lnTo>
                  <a:lnTo>
                    <a:pt x="103" y="31"/>
                  </a:lnTo>
                  <a:lnTo>
                    <a:pt x="106" y="31"/>
                  </a:lnTo>
                  <a:lnTo>
                    <a:pt x="109" y="31"/>
                  </a:lnTo>
                  <a:lnTo>
                    <a:pt x="112" y="30"/>
                  </a:lnTo>
                  <a:lnTo>
                    <a:pt x="114" y="28"/>
                  </a:lnTo>
                  <a:lnTo>
                    <a:pt x="117" y="28"/>
                  </a:lnTo>
                  <a:lnTo>
                    <a:pt x="119" y="29"/>
                  </a:lnTo>
                  <a:lnTo>
                    <a:pt x="121" y="30"/>
                  </a:lnTo>
                  <a:lnTo>
                    <a:pt x="122" y="31"/>
                  </a:lnTo>
                  <a:lnTo>
                    <a:pt x="124" y="31"/>
                  </a:lnTo>
                  <a:lnTo>
                    <a:pt x="125" y="31"/>
                  </a:lnTo>
                  <a:lnTo>
                    <a:pt x="127" y="30"/>
                  </a:lnTo>
                  <a:lnTo>
                    <a:pt x="129" y="28"/>
                  </a:lnTo>
                  <a:lnTo>
                    <a:pt x="131" y="30"/>
                  </a:lnTo>
                  <a:lnTo>
                    <a:pt x="134" y="31"/>
                  </a:lnTo>
                  <a:lnTo>
                    <a:pt x="137" y="31"/>
                  </a:lnTo>
                  <a:lnTo>
                    <a:pt x="140" y="31"/>
                  </a:lnTo>
                  <a:lnTo>
                    <a:pt x="143" y="31"/>
                  </a:lnTo>
                  <a:lnTo>
                    <a:pt x="146" y="30"/>
                  </a:lnTo>
                  <a:lnTo>
                    <a:pt x="149" y="29"/>
                  </a:lnTo>
                  <a:lnTo>
                    <a:pt x="151" y="28"/>
                  </a:lnTo>
                  <a:lnTo>
                    <a:pt x="156" y="29"/>
                  </a:lnTo>
                  <a:lnTo>
                    <a:pt x="159" y="29"/>
                  </a:lnTo>
                  <a:lnTo>
                    <a:pt x="163" y="29"/>
                  </a:lnTo>
                  <a:lnTo>
                    <a:pt x="166" y="29"/>
                  </a:lnTo>
                  <a:lnTo>
                    <a:pt x="169" y="29"/>
                  </a:lnTo>
                  <a:lnTo>
                    <a:pt x="172" y="28"/>
                  </a:lnTo>
                  <a:lnTo>
                    <a:pt x="176" y="28"/>
                  </a:lnTo>
                  <a:lnTo>
                    <a:pt x="179" y="28"/>
                  </a:lnTo>
                  <a:lnTo>
                    <a:pt x="182" y="26"/>
                  </a:lnTo>
                  <a:lnTo>
                    <a:pt x="184" y="25"/>
                  </a:lnTo>
                  <a:lnTo>
                    <a:pt x="185" y="22"/>
                  </a:lnTo>
                  <a:lnTo>
                    <a:pt x="185" y="18"/>
                  </a:lnTo>
                  <a:lnTo>
                    <a:pt x="185" y="17"/>
                  </a:lnTo>
                  <a:lnTo>
                    <a:pt x="184" y="14"/>
                  </a:lnTo>
                  <a:lnTo>
                    <a:pt x="181" y="12"/>
                  </a:lnTo>
                  <a:lnTo>
                    <a:pt x="179" y="11"/>
                  </a:lnTo>
                </a:path>
              </a:pathLst>
            </a:custGeom>
            <a:solidFill>
              <a:srgbClr val="025602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42" name="Freeform 130"/>
            <p:cNvSpPr>
              <a:spLocks/>
            </p:cNvSpPr>
            <p:nvPr/>
          </p:nvSpPr>
          <p:spPr bwMode="auto">
            <a:xfrm>
              <a:off x="902" y="2380"/>
              <a:ext cx="244" cy="56"/>
            </a:xfrm>
            <a:custGeom>
              <a:avLst/>
              <a:gdLst>
                <a:gd name="T0" fmla="*/ 222 w 244"/>
                <a:gd name="T1" fmla="*/ 7 h 56"/>
                <a:gd name="T2" fmla="*/ 216 w 244"/>
                <a:gd name="T3" fmla="*/ 9 h 56"/>
                <a:gd name="T4" fmla="*/ 206 w 244"/>
                <a:gd name="T5" fmla="*/ 8 h 56"/>
                <a:gd name="T6" fmla="*/ 197 w 244"/>
                <a:gd name="T7" fmla="*/ 5 h 56"/>
                <a:gd name="T8" fmla="*/ 189 w 244"/>
                <a:gd name="T9" fmla="*/ 11 h 56"/>
                <a:gd name="T10" fmla="*/ 175 w 244"/>
                <a:gd name="T11" fmla="*/ 9 h 56"/>
                <a:gd name="T12" fmla="*/ 158 w 244"/>
                <a:gd name="T13" fmla="*/ 2 h 56"/>
                <a:gd name="T14" fmla="*/ 145 w 244"/>
                <a:gd name="T15" fmla="*/ 15 h 56"/>
                <a:gd name="T16" fmla="*/ 138 w 244"/>
                <a:gd name="T17" fmla="*/ 7 h 56"/>
                <a:gd name="T18" fmla="*/ 127 w 244"/>
                <a:gd name="T19" fmla="*/ 4 h 56"/>
                <a:gd name="T20" fmla="*/ 119 w 244"/>
                <a:gd name="T21" fmla="*/ 1 h 56"/>
                <a:gd name="T22" fmla="*/ 108 w 244"/>
                <a:gd name="T23" fmla="*/ 2 h 56"/>
                <a:gd name="T24" fmla="*/ 99 w 244"/>
                <a:gd name="T25" fmla="*/ 5 h 56"/>
                <a:gd name="T26" fmla="*/ 90 w 244"/>
                <a:gd name="T27" fmla="*/ 1 h 56"/>
                <a:gd name="T28" fmla="*/ 82 w 244"/>
                <a:gd name="T29" fmla="*/ 3 h 56"/>
                <a:gd name="T30" fmla="*/ 73 w 244"/>
                <a:gd name="T31" fmla="*/ 2 h 56"/>
                <a:gd name="T32" fmla="*/ 61 w 244"/>
                <a:gd name="T33" fmla="*/ 2 h 56"/>
                <a:gd name="T34" fmla="*/ 51 w 244"/>
                <a:gd name="T35" fmla="*/ 7 h 56"/>
                <a:gd name="T36" fmla="*/ 40 w 244"/>
                <a:gd name="T37" fmla="*/ 3 h 56"/>
                <a:gd name="T38" fmla="*/ 30 w 244"/>
                <a:gd name="T39" fmla="*/ 5 h 56"/>
                <a:gd name="T40" fmla="*/ 19 w 244"/>
                <a:gd name="T41" fmla="*/ 3 h 56"/>
                <a:gd name="T42" fmla="*/ 10 w 244"/>
                <a:gd name="T43" fmla="*/ 3 h 56"/>
                <a:gd name="T44" fmla="*/ 7 w 244"/>
                <a:gd name="T45" fmla="*/ 17 h 56"/>
                <a:gd name="T46" fmla="*/ 2 w 244"/>
                <a:gd name="T47" fmla="*/ 24 h 56"/>
                <a:gd name="T48" fmla="*/ 0 w 244"/>
                <a:gd name="T49" fmla="*/ 38 h 56"/>
                <a:gd name="T50" fmla="*/ 2 w 244"/>
                <a:gd name="T51" fmla="*/ 50 h 56"/>
                <a:gd name="T52" fmla="*/ 11 w 244"/>
                <a:gd name="T53" fmla="*/ 50 h 56"/>
                <a:gd name="T54" fmla="*/ 22 w 244"/>
                <a:gd name="T55" fmla="*/ 55 h 56"/>
                <a:gd name="T56" fmla="*/ 34 w 244"/>
                <a:gd name="T57" fmla="*/ 51 h 56"/>
                <a:gd name="T58" fmla="*/ 44 w 244"/>
                <a:gd name="T59" fmla="*/ 52 h 56"/>
                <a:gd name="T60" fmla="*/ 55 w 244"/>
                <a:gd name="T61" fmla="*/ 50 h 56"/>
                <a:gd name="T62" fmla="*/ 66 w 244"/>
                <a:gd name="T63" fmla="*/ 42 h 56"/>
                <a:gd name="T64" fmla="*/ 76 w 244"/>
                <a:gd name="T65" fmla="*/ 46 h 56"/>
                <a:gd name="T66" fmla="*/ 87 w 244"/>
                <a:gd name="T67" fmla="*/ 42 h 56"/>
                <a:gd name="T68" fmla="*/ 96 w 244"/>
                <a:gd name="T69" fmla="*/ 38 h 56"/>
                <a:gd name="T70" fmla="*/ 104 w 244"/>
                <a:gd name="T71" fmla="*/ 43 h 56"/>
                <a:gd name="T72" fmla="*/ 115 w 244"/>
                <a:gd name="T73" fmla="*/ 39 h 56"/>
                <a:gd name="T74" fmla="*/ 127 w 244"/>
                <a:gd name="T75" fmla="*/ 40 h 56"/>
                <a:gd name="T76" fmla="*/ 139 w 244"/>
                <a:gd name="T77" fmla="*/ 42 h 56"/>
                <a:gd name="T78" fmla="*/ 150 w 244"/>
                <a:gd name="T79" fmla="*/ 37 h 56"/>
                <a:gd name="T80" fmla="*/ 158 w 244"/>
                <a:gd name="T81" fmla="*/ 39 h 56"/>
                <a:gd name="T82" fmla="*/ 164 w 244"/>
                <a:gd name="T83" fmla="*/ 42 h 56"/>
                <a:gd name="T84" fmla="*/ 171 w 244"/>
                <a:gd name="T85" fmla="*/ 39 h 56"/>
                <a:gd name="T86" fmla="*/ 184 w 244"/>
                <a:gd name="T87" fmla="*/ 43 h 56"/>
                <a:gd name="T88" fmla="*/ 196 w 244"/>
                <a:gd name="T89" fmla="*/ 38 h 56"/>
                <a:gd name="T90" fmla="*/ 213 w 244"/>
                <a:gd name="T91" fmla="*/ 38 h 56"/>
                <a:gd name="T92" fmla="*/ 226 w 244"/>
                <a:gd name="T93" fmla="*/ 37 h 56"/>
                <a:gd name="T94" fmla="*/ 239 w 244"/>
                <a:gd name="T95" fmla="*/ 35 h 56"/>
                <a:gd name="T96" fmla="*/ 243 w 244"/>
                <a:gd name="T97" fmla="*/ 26 h 56"/>
                <a:gd name="T98" fmla="*/ 238 w 244"/>
                <a:gd name="T99" fmla="*/ 16 h 5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44"/>
                <a:gd name="T151" fmla="*/ 0 h 56"/>
                <a:gd name="T152" fmla="*/ 244 w 244"/>
                <a:gd name="T153" fmla="*/ 56 h 5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44" h="56">
                  <a:moveTo>
                    <a:pt x="234" y="15"/>
                  </a:moveTo>
                  <a:lnTo>
                    <a:pt x="226" y="10"/>
                  </a:lnTo>
                  <a:lnTo>
                    <a:pt x="222" y="7"/>
                  </a:lnTo>
                  <a:lnTo>
                    <a:pt x="220" y="5"/>
                  </a:lnTo>
                  <a:lnTo>
                    <a:pt x="218" y="5"/>
                  </a:lnTo>
                  <a:lnTo>
                    <a:pt x="216" y="9"/>
                  </a:lnTo>
                  <a:lnTo>
                    <a:pt x="213" y="11"/>
                  </a:lnTo>
                  <a:lnTo>
                    <a:pt x="209" y="11"/>
                  </a:lnTo>
                  <a:lnTo>
                    <a:pt x="206" y="8"/>
                  </a:lnTo>
                  <a:lnTo>
                    <a:pt x="204" y="5"/>
                  </a:lnTo>
                  <a:lnTo>
                    <a:pt x="201" y="5"/>
                  </a:lnTo>
                  <a:lnTo>
                    <a:pt x="197" y="5"/>
                  </a:lnTo>
                  <a:lnTo>
                    <a:pt x="194" y="8"/>
                  </a:lnTo>
                  <a:lnTo>
                    <a:pt x="191" y="10"/>
                  </a:lnTo>
                  <a:lnTo>
                    <a:pt x="189" y="11"/>
                  </a:lnTo>
                  <a:lnTo>
                    <a:pt x="186" y="16"/>
                  </a:lnTo>
                  <a:lnTo>
                    <a:pt x="181" y="12"/>
                  </a:lnTo>
                  <a:lnTo>
                    <a:pt x="175" y="9"/>
                  </a:lnTo>
                  <a:lnTo>
                    <a:pt x="169" y="5"/>
                  </a:lnTo>
                  <a:lnTo>
                    <a:pt x="164" y="3"/>
                  </a:lnTo>
                  <a:lnTo>
                    <a:pt x="158" y="2"/>
                  </a:lnTo>
                  <a:lnTo>
                    <a:pt x="153" y="3"/>
                  </a:lnTo>
                  <a:lnTo>
                    <a:pt x="149" y="7"/>
                  </a:lnTo>
                  <a:lnTo>
                    <a:pt x="145" y="15"/>
                  </a:lnTo>
                  <a:lnTo>
                    <a:pt x="142" y="11"/>
                  </a:lnTo>
                  <a:lnTo>
                    <a:pt x="140" y="8"/>
                  </a:lnTo>
                  <a:lnTo>
                    <a:pt x="138" y="7"/>
                  </a:lnTo>
                  <a:lnTo>
                    <a:pt x="135" y="5"/>
                  </a:lnTo>
                  <a:lnTo>
                    <a:pt x="130" y="4"/>
                  </a:lnTo>
                  <a:lnTo>
                    <a:pt x="127" y="4"/>
                  </a:lnTo>
                  <a:lnTo>
                    <a:pt x="124" y="4"/>
                  </a:lnTo>
                  <a:lnTo>
                    <a:pt x="122" y="2"/>
                  </a:lnTo>
                  <a:lnTo>
                    <a:pt x="119" y="1"/>
                  </a:lnTo>
                  <a:lnTo>
                    <a:pt x="115" y="1"/>
                  </a:lnTo>
                  <a:lnTo>
                    <a:pt x="112" y="1"/>
                  </a:lnTo>
                  <a:lnTo>
                    <a:pt x="108" y="2"/>
                  </a:lnTo>
                  <a:lnTo>
                    <a:pt x="105" y="3"/>
                  </a:lnTo>
                  <a:lnTo>
                    <a:pt x="102" y="5"/>
                  </a:lnTo>
                  <a:lnTo>
                    <a:pt x="99" y="5"/>
                  </a:lnTo>
                  <a:lnTo>
                    <a:pt x="97" y="4"/>
                  </a:lnTo>
                  <a:lnTo>
                    <a:pt x="92" y="2"/>
                  </a:lnTo>
                  <a:lnTo>
                    <a:pt x="90" y="1"/>
                  </a:lnTo>
                  <a:lnTo>
                    <a:pt x="87" y="1"/>
                  </a:lnTo>
                  <a:lnTo>
                    <a:pt x="85" y="1"/>
                  </a:lnTo>
                  <a:lnTo>
                    <a:pt x="82" y="3"/>
                  </a:lnTo>
                  <a:lnTo>
                    <a:pt x="80" y="7"/>
                  </a:lnTo>
                  <a:lnTo>
                    <a:pt x="76" y="4"/>
                  </a:lnTo>
                  <a:lnTo>
                    <a:pt x="73" y="2"/>
                  </a:lnTo>
                  <a:lnTo>
                    <a:pt x="66" y="0"/>
                  </a:lnTo>
                  <a:lnTo>
                    <a:pt x="64" y="1"/>
                  </a:lnTo>
                  <a:lnTo>
                    <a:pt x="61" y="2"/>
                  </a:lnTo>
                  <a:lnTo>
                    <a:pt x="58" y="5"/>
                  </a:lnTo>
                  <a:lnTo>
                    <a:pt x="54" y="9"/>
                  </a:lnTo>
                  <a:lnTo>
                    <a:pt x="51" y="7"/>
                  </a:lnTo>
                  <a:lnTo>
                    <a:pt x="48" y="5"/>
                  </a:lnTo>
                  <a:lnTo>
                    <a:pt x="44" y="3"/>
                  </a:lnTo>
                  <a:lnTo>
                    <a:pt x="40" y="3"/>
                  </a:lnTo>
                  <a:lnTo>
                    <a:pt x="37" y="3"/>
                  </a:lnTo>
                  <a:lnTo>
                    <a:pt x="33" y="4"/>
                  </a:lnTo>
                  <a:lnTo>
                    <a:pt x="30" y="5"/>
                  </a:lnTo>
                  <a:lnTo>
                    <a:pt x="27" y="9"/>
                  </a:lnTo>
                  <a:lnTo>
                    <a:pt x="23" y="5"/>
                  </a:lnTo>
                  <a:lnTo>
                    <a:pt x="19" y="3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0" y="3"/>
                  </a:lnTo>
                  <a:lnTo>
                    <a:pt x="9" y="5"/>
                  </a:lnTo>
                  <a:lnTo>
                    <a:pt x="7" y="10"/>
                  </a:lnTo>
                  <a:lnTo>
                    <a:pt x="7" y="17"/>
                  </a:lnTo>
                  <a:lnTo>
                    <a:pt x="5" y="18"/>
                  </a:lnTo>
                  <a:lnTo>
                    <a:pt x="3" y="21"/>
                  </a:lnTo>
                  <a:lnTo>
                    <a:pt x="2" y="24"/>
                  </a:lnTo>
                  <a:lnTo>
                    <a:pt x="1" y="28"/>
                  </a:lnTo>
                  <a:lnTo>
                    <a:pt x="0" y="33"/>
                  </a:lnTo>
                  <a:lnTo>
                    <a:pt x="0" y="38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2" y="50"/>
                  </a:lnTo>
                  <a:lnTo>
                    <a:pt x="5" y="50"/>
                  </a:lnTo>
                  <a:lnTo>
                    <a:pt x="9" y="47"/>
                  </a:lnTo>
                  <a:lnTo>
                    <a:pt x="11" y="50"/>
                  </a:lnTo>
                  <a:lnTo>
                    <a:pt x="14" y="52"/>
                  </a:lnTo>
                  <a:lnTo>
                    <a:pt x="18" y="52"/>
                  </a:lnTo>
                  <a:lnTo>
                    <a:pt x="22" y="55"/>
                  </a:lnTo>
                  <a:lnTo>
                    <a:pt x="26" y="55"/>
                  </a:lnTo>
                  <a:lnTo>
                    <a:pt x="30" y="52"/>
                  </a:lnTo>
                  <a:lnTo>
                    <a:pt x="34" y="51"/>
                  </a:lnTo>
                  <a:lnTo>
                    <a:pt x="37" y="47"/>
                  </a:lnTo>
                  <a:lnTo>
                    <a:pt x="40" y="51"/>
                  </a:lnTo>
                  <a:lnTo>
                    <a:pt x="44" y="52"/>
                  </a:lnTo>
                  <a:lnTo>
                    <a:pt x="48" y="52"/>
                  </a:lnTo>
                  <a:lnTo>
                    <a:pt x="51" y="52"/>
                  </a:lnTo>
                  <a:lnTo>
                    <a:pt x="55" y="50"/>
                  </a:lnTo>
                  <a:lnTo>
                    <a:pt x="59" y="47"/>
                  </a:lnTo>
                  <a:lnTo>
                    <a:pt x="63" y="45"/>
                  </a:lnTo>
                  <a:lnTo>
                    <a:pt x="66" y="42"/>
                  </a:lnTo>
                  <a:lnTo>
                    <a:pt x="69" y="45"/>
                  </a:lnTo>
                  <a:lnTo>
                    <a:pt x="72" y="46"/>
                  </a:lnTo>
                  <a:lnTo>
                    <a:pt x="76" y="46"/>
                  </a:lnTo>
                  <a:lnTo>
                    <a:pt x="80" y="45"/>
                  </a:lnTo>
                  <a:lnTo>
                    <a:pt x="84" y="44"/>
                  </a:lnTo>
                  <a:lnTo>
                    <a:pt x="87" y="42"/>
                  </a:lnTo>
                  <a:lnTo>
                    <a:pt x="91" y="39"/>
                  </a:lnTo>
                  <a:lnTo>
                    <a:pt x="94" y="37"/>
                  </a:lnTo>
                  <a:lnTo>
                    <a:pt x="96" y="38"/>
                  </a:lnTo>
                  <a:lnTo>
                    <a:pt x="97" y="40"/>
                  </a:lnTo>
                  <a:lnTo>
                    <a:pt x="100" y="42"/>
                  </a:lnTo>
                  <a:lnTo>
                    <a:pt x="104" y="43"/>
                  </a:lnTo>
                  <a:lnTo>
                    <a:pt x="108" y="42"/>
                  </a:lnTo>
                  <a:lnTo>
                    <a:pt x="112" y="42"/>
                  </a:lnTo>
                  <a:lnTo>
                    <a:pt x="115" y="39"/>
                  </a:lnTo>
                  <a:lnTo>
                    <a:pt x="117" y="37"/>
                  </a:lnTo>
                  <a:lnTo>
                    <a:pt x="122" y="38"/>
                  </a:lnTo>
                  <a:lnTo>
                    <a:pt x="127" y="40"/>
                  </a:lnTo>
                  <a:lnTo>
                    <a:pt x="131" y="42"/>
                  </a:lnTo>
                  <a:lnTo>
                    <a:pt x="136" y="43"/>
                  </a:lnTo>
                  <a:lnTo>
                    <a:pt x="139" y="42"/>
                  </a:lnTo>
                  <a:lnTo>
                    <a:pt x="144" y="42"/>
                  </a:lnTo>
                  <a:lnTo>
                    <a:pt x="146" y="39"/>
                  </a:lnTo>
                  <a:lnTo>
                    <a:pt x="150" y="37"/>
                  </a:lnTo>
                  <a:lnTo>
                    <a:pt x="153" y="37"/>
                  </a:lnTo>
                  <a:lnTo>
                    <a:pt x="155" y="38"/>
                  </a:lnTo>
                  <a:lnTo>
                    <a:pt x="158" y="39"/>
                  </a:lnTo>
                  <a:lnTo>
                    <a:pt x="160" y="42"/>
                  </a:lnTo>
                  <a:lnTo>
                    <a:pt x="162" y="42"/>
                  </a:lnTo>
                  <a:lnTo>
                    <a:pt x="164" y="42"/>
                  </a:lnTo>
                  <a:lnTo>
                    <a:pt x="166" y="39"/>
                  </a:lnTo>
                  <a:lnTo>
                    <a:pt x="168" y="37"/>
                  </a:lnTo>
                  <a:lnTo>
                    <a:pt x="171" y="39"/>
                  </a:lnTo>
                  <a:lnTo>
                    <a:pt x="175" y="42"/>
                  </a:lnTo>
                  <a:lnTo>
                    <a:pt x="179" y="42"/>
                  </a:lnTo>
                  <a:lnTo>
                    <a:pt x="184" y="43"/>
                  </a:lnTo>
                  <a:lnTo>
                    <a:pt x="189" y="42"/>
                  </a:lnTo>
                  <a:lnTo>
                    <a:pt x="193" y="40"/>
                  </a:lnTo>
                  <a:lnTo>
                    <a:pt x="196" y="38"/>
                  </a:lnTo>
                  <a:lnTo>
                    <a:pt x="198" y="37"/>
                  </a:lnTo>
                  <a:lnTo>
                    <a:pt x="204" y="38"/>
                  </a:lnTo>
                  <a:lnTo>
                    <a:pt x="213" y="38"/>
                  </a:lnTo>
                  <a:lnTo>
                    <a:pt x="217" y="38"/>
                  </a:lnTo>
                  <a:lnTo>
                    <a:pt x="222" y="37"/>
                  </a:lnTo>
                  <a:lnTo>
                    <a:pt x="226" y="37"/>
                  </a:lnTo>
                  <a:lnTo>
                    <a:pt x="230" y="37"/>
                  </a:lnTo>
                  <a:lnTo>
                    <a:pt x="235" y="37"/>
                  </a:lnTo>
                  <a:lnTo>
                    <a:pt x="239" y="35"/>
                  </a:lnTo>
                  <a:lnTo>
                    <a:pt x="241" y="33"/>
                  </a:lnTo>
                  <a:lnTo>
                    <a:pt x="243" y="29"/>
                  </a:lnTo>
                  <a:lnTo>
                    <a:pt x="243" y="26"/>
                  </a:lnTo>
                  <a:lnTo>
                    <a:pt x="242" y="22"/>
                  </a:lnTo>
                  <a:lnTo>
                    <a:pt x="240" y="18"/>
                  </a:lnTo>
                  <a:lnTo>
                    <a:pt x="238" y="16"/>
                  </a:lnTo>
                  <a:lnTo>
                    <a:pt x="234" y="15"/>
                  </a:lnTo>
                </a:path>
              </a:pathLst>
            </a:custGeom>
            <a:solidFill>
              <a:srgbClr val="025602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43" name="Freeform 131"/>
            <p:cNvSpPr>
              <a:spLocks/>
            </p:cNvSpPr>
            <p:nvPr/>
          </p:nvSpPr>
          <p:spPr bwMode="auto">
            <a:xfrm>
              <a:off x="512" y="2382"/>
              <a:ext cx="397" cy="58"/>
            </a:xfrm>
            <a:custGeom>
              <a:avLst/>
              <a:gdLst>
                <a:gd name="T0" fmla="*/ 4 w 397"/>
                <a:gd name="T1" fmla="*/ 13 h 58"/>
                <a:gd name="T2" fmla="*/ 14 w 397"/>
                <a:gd name="T3" fmla="*/ 9 h 58"/>
                <a:gd name="T4" fmla="*/ 25 w 397"/>
                <a:gd name="T5" fmla="*/ 7 h 58"/>
                <a:gd name="T6" fmla="*/ 32 w 397"/>
                <a:gd name="T7" fmla="*/ 8 h 58"/>
                <a:gd name="T8" fmla="*/ 46 w 397"/>
                <a:gd name="T9" fmla="*/ 8 h 58"/>
                <a:gd name="T10" fmla="*/ 57 w 397"/>
                <a:gd name="T11" fmla="*/ 9 h 58"/>
                <a:gd name="T12" fmla="*/ 68 w 397"/>
                <a:gd name="T13" fmla="*/ 13 h 58"/>
                <a:gd name="T14" fmla="*/ 78 w 397"/>
                <a:gd name="T15" fmla="*/ 14 h 58"/>
                <a:gd name="T16" fmla="*/ 89 w 397"/>
                <a:gd name="T17" fmla="*/ 11 h 58"/>
                <a:gd name="T18" fmla="*/ 102 w 397"/>
                <a:gd name="T19" fmla="*/ 9 h 58"/>
                <a:gd name="T20" fmla="*/ 113 w 397"/>
                <a:gd name="T21" fmla="*/ 13 h 58"/>
                <a:gd name="T22" fmla="*/ 125 w 397"/>
                <a:gd name="T23" fmla="*/ 11 h 58"/>
                <a:gd name="T24" fmla="*/ 136 w 397"/>
                <a:gd name="T25" fmla="*/ 5 h 58"/>
                <a:gd name="T26" fmla="*/ 146 w 397"/>
                <a:gd name="T27" fmla="*/ 11 h 58"/>
                <a:gd name="T28" fmla="*/ 158 w 397"/>
                <a:gd name="T29" fmla="*/ 9 h 58"/>
                <a:gd name="T30" fmla="*/ 167 w 397"/>
                <a:gd name="T31" fmla="*/ 9 h 58"/>
                <a:gd name="T32" fmla="*/ 185 w 397"/>
                <a:gd name="T33" fmla="*/ 5 h 58"/>
                <a:gd name="T34" fmla="*/ 195 w 397"/>
                <a:gd name="T35" fmla="*/ 10 h 58"/>
                <a:gd name="T36" fmla="*/ 205 w 397"/>
                <a:gd name="T37" fmla="*/ 5 h 58"/>
                <a:gd name="T38" fmla="*/ 217 w 397"/>
                <a:gd name="T39" fmla="*/ 15 h 58"/>
                <a:gd name="T40" fmla="*/ 238 w 397"/>
                <a:gd name="T41" fmla="*/ 3 h 58"/>
                <a:gd name="T42" fmla="*/ 256 w 397"/>
                <a:gd name="T43" fmla="*/ 14 h 58"/>
                <a:gd name="T44" fmla="*/ 266 w 397"/>
                <a:gd name="T45" fmla="*/ 4 h 58"/>
                <a:gd name="T46" fmla="*/ 278 w 397"/>
                <a:gd name="T47" fmla="*/ 1 h 58"/>
                <a:gd name="T48" fmla="*/ 291 w 397"/>
                <a:gd name="T49" fmla="*/ 2 h 58"/>
                <a:gd name="T50" fmla="*/ 301 w 397"/>
                <a:gd name="T51" fmla="*/ 3 h 58"/>
                <a:gd name="T52" fmla="*/ 314 w 397"/>
                <a:gd name="T53" fmla="*/ 1 h 58"/>
                <a:gd name="T54" fmla="*/ 326 w 397"/>
                <a:gd name="T55" fmla="*/ 1 h 58"/>
                <a:gd name="T56" fmla="*/ 340 w 397"/>
                <a:gd name="T57" fmla="*/ 4 h 58"/>
                <a:gd name="T58" fmla="*/ 353 w 397"/>
                <a:gd name="T59" fmla="*/ 3 h 58"/>
                <a:gd name="T60" fmla="*/ 366 w 397"/>
                <a:gd name="T61" fmla="*/ 5 h 58"/>
                <a:gd name="T62" fmla="*/ 380 w 397"/>
                <a:gd name="T63" fmla="*/ 1 h 58"/>
                <a:gd name="T64" fmla="*/ 388 w 397"/>
                <a:gd name="T65" fmla="*/ 9 h 58"/>
                <a:gd name="T66" fmla="*/ 393 w 397"/>
                <a:gd name="T67" fmla="*/ 22 h 58"/>
                <a:gd name="T68" fmla="*/ 396 w 397"/>
                <a:gd name="T69" fmla="*/ 42 h 58"/>
                <a:gd name="T70" fmla="*/ 387 w 397"/>
                <a:gd name="T71" fmla="*/ 46 h 58"/>
                <a:gd name="T72" fmla="*/ 374 w 397"/>
                <a:gd name="T73" fmla="*/ 53 h 58"/>
                <a:gd name="T74" fmla="*/ 360 w 397"/>
                <a:gd name="T75" fmla="*/ 46 h 58"/>
                <a:gd name="T76" fmla="*/ 346 w 397"/>
                <a:gd name="T77" fmla="*/ 51 h 58"/>
                <a:gd name="T78" fmla="*/ 332 w 397"/>
                <a:gd name="T79" fmla="*/ 40 h 58"/>
                <a:gd name="T80" fmla="*/ 319 w 397"/>
                <a:gd name="T81" fmla="*/ 43 h 58"/>
                <a:gd name="T82" fmla="*/ 305 w 397"/>
                <a:gd name="T83" fmla="*/ 35 h 58"/>
                <a:gd name="T84" fmla="*/ 296 w 397"/>
                <a:gd name="T85" fmla="*/ 41 h 58"/>
                <a:gd name="T86" fmla="*/ 283 w 397"/>
                <a:gd name="T87" fmla="*/ 35 h 58"/>
                <a:gd name="T88" fmla="*/ 266 w 397"/>
                <a:gd name="T89" fmla="*/ 41 h 58"/>
                <a:gd name="T90" fmla="*/ 251 w 397"/>
                <a:gd name="T91" fmla="*/ 35 h 58"/>
                <a:gd name="T92" fmla="*/ 242 w 397"/>
                <a:gd name="T93" fmla="*/ 40 h 58"/>
                <a:gd name="T94" fmla="*/ 234 w 397"/>
                <a:gd name="T95" fmla="*/ 35 h 5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97"/>
                <a:gd name="T145" fmla="*/ 0 h 58"/>
                <a:gd name="T146" fmla="*/ 397 w 397"/>
                <a:gd name="T147" fmla="*/ 58 h 5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97" h="58">
                  <a:moveTo>
                    <a:pt x="0" y="29"/>
                  </a:moveTo>
                  <a:lnTo>
                    <a:pt x="0" y="20"/>
                  </a:lnTo>
                  <a:lnTo>
                    <a:pt x="2" y="15"/>
                  </a:lnTo>
                  <a:lnTo>
                    <a:pt x="4" y="13"/>
                  </a:lnTo>
                  <a:lnTo>
                    <a:pt x="6" y="11"/>
                  </a:lnTo>
                  <a:lnTo>
                    <a:pt x="8" y="10"/>
                  </a:lnTo>
                  <a:lnTo>
                    <a:pt x="11" y="10"/>
                  </a:lnTo>
                  <a:lnTo>
                    <a:pt x="14" y="9"/>
                  </a:lnTo>
                  <a:lnTo>
                    <a:pt x="18" y="9"/>
                  </a:lnTo>
                  <a:lnTo>
                    <a:pt x="20" y="8"/>
                  </a:lnTo>
                  <a:lnTo>
                    <a:pt x="23" y="7"/>
                  </a:lnTo>
                  <a:lnTo>
                    <a:pt x="25" y="7"/>
                  </a:lnTo>
                  <a:lnTo>
                    <a:pt x="27" y="7"/>
                  </a:lnTo>
                  <a:lnTo>
                    <a:pt x="28" y="8"/>
                  </a:lnTo>
                  <a:lnTo>
                    <a:pt x="30" y="8"/>
                  </a:lnTo>
                  <a:lnTo>
                    <a:pt x="32" y="8"/>
                  </a:lnTo>
                  <a:lnTo>
                    <a:pt x="36" y="9"/>
                  </a:lnTo>
                  <a:lnTo>
                    <a:pt x="39" y="9"/>
                  </a:lnTo>
                  <a:lnTo>
                    <a:pt x="43" y="9"/>
                  </a:lnTo>
                  <a:lnTo>
                    <a:pt x="46" y="8"/>
                  </a:lnTo>
                  <a:lnTo>
                    <a:pt x="49" y="5"/>
                  </a:lnTo>
                  <a:lnTo>
                    <a:pt x="50" y="5"/>
                  </a:lnTo>
                  <a:lnTo>
                    <a:pt x="54" y="5"/>
                  </a:lnTo>
                  <a:lnTo>
                    <a:pt x="57" y="9"/>
                  </a:lnTo>
                  <a:lnTo>
                    <a:pt x="60" y="14"/>
                  </a:lnTo>
                  <a:lnTo>
                    <a:pt x="63" y="14"/>
                  </a:lnTo>
                  <a:lnTo>
                    <a:pt x="65" y="13"/>
                  </a:lnTo>
                  <a:lnTo>
                    <a:pt x="68" y="13"/>
                  </a:lnTo>
                  <a:lnTo>
                    <a:pt x="71" y="11"/>
                  </a:lnTo>
                  <a:lnTo>
                    <a:pt x="73" y="11"/>
                  </a:lnTo>
                  <a:lnTo>
                    <a:pt x="76" y="11"/>
                  </a:lnTo>
                  <a:lnTo>
                    <a:pt x="78" y="14"/>
                  </a:lnTo>
                  <a:lnTo>
                    <a:pt x="80" y="16"/>
                  </a:lnTo>
                  <a:lnTo>
                    <a:pt x="83" y="16"/>
                  </a:lnTo>
                  <a:lnTo>
                    <a:pt x="86" y="14"/>
                  </a:lnTo>
                  <a:lnTo>
                    <a:pt x="89" y="11"/>
                  </a:lnTo>
                  <a:lnTo>
                    <a:pt x="93" y="9"/>
                  </a:lnTo>
                  <a:lnTo>
                    <a:pt x="96" y="9"/>
                  </a:lnTo>
                  <a:lnTo>
                    <a:pt x="99" y="8"/>
                  </a:lnTo>
                  <a:lnTo>
                    <a:pt x="102" y="9"/>
                  </a:lnTo>
                  <a:lnTo>
                    <a:pt x="105" y="14"/>
                  </a:lnTo>
                  <a:lnTo>
                    <a:pt x="108" y="14"/>
                  </a:lnTo>
                  <a:lnTo>
                    <a:pt x="111" y="14"/>
                  </a:lnTo>
                  <a:lnTo>
                    <a:pt x="113" y="13"/>
                  </a:lnTo>
                  <a:lnTo>
                    <a:pt x="116" y="11"/>
                  </a:lnTo>
                  <a:lnTo>
                    <a:pt x="119" y="11"/>
                  </a:lnTo>
                  <a:lnTo>
                    <a:pt x="122" y="11"/>
                  </a:lnTo>
                  <a:lnTo>
                    <a:pt x="125" y="11"/>
                  </a:lnTo>
                  <a:lnTo>
                    <a:pt x="128" y="10"/>
                  </a:lnTo>
                  <a:lnTo>
                    <a:pt x="131" y="8"/>
                  </a:lnTo>
                  <a:lnTo>
                    <a:pt x="133" y="5"/>
                  </a:lnTo>
                  <a:lnTo>
                    <a:pt x="136" y="5"/>
                  </a:lnTo>
                  <a:lnTo>
                    <a:pt x="139" y="5"/>
                  </a:lnTo>
                  <a:lnTo>
                    <a:pt x="141" y="7"/>
                  </a:lnTo>
                  <a:lnTo>
                    <a:pt x="144" y="9"/>
                  </a:lnTo>
                  <a:lnTo>
                    <a:pt x="146" y="11"/>
                  </a:lnTo>
                  <a:lnTo>
                    <a:pt x="148" y="14"/>
                  </a:lnTo>
                  <a:lnTo>
                    <a:pt x="152" y="13"/>
                  </a:lnTo>
                  <a:lnTo>
                    <a:pt x="156" y="11"/>
                  </a:lnTo>
                  <a:lnTo>
                    <a:pt x="158" y="9"/>
                  </a:lnTo>
                  <a:lnTo>
                    <a:pt x="160" y="7"/>
                  </a:lnTo>
                  <a:lnTo>
                    <a:pt x="162" y="5"/>
                  </a:lnTo>
                  <a:lnTo>
                    <a:pt x="164" y="7"/>
                  </a:lnTo>
                  <a:lnTo>
                    <a:pt x="167" y="9"/>
                  </a:lnTo>
                  <a:lnTo>
                    <a:pt x="172" y="15"/>
                  </a:lnTo>
                  <a:lnTo>
                    <a:pt x="178" y="9"/>
                  </a:lnTo>
                  <a:lnTo>
                    <a:pt x="182" y="5"/>
                  </a:lnTo>
                  <a:lnTo>
                    <a:pt x="185" y="5"/>
                  </a:lnTo>
                  <a:lnTo>
                    <a:pt x="186" y="5"/>
                  </a:lnTo>
                  <a:lnTo>
                    <a:pt x="188" y="9"/>
                  </a:lnTo>
                  <a:lnTo>
                    <a:pt x="191" y="9"/>
                  </a:lnTo>
                  <a:lnTo>
                    <a:pt x="195" y="10"/>
                  </a:lnTo>
                  <a:lnTo>
                    <a:pt x="197" y="8"/>
                  </a:lnTo>
                  <a:lnTo>
                    <a:pt x="199" y="5"/>
                  </a:lnTo>
                  <a:lnTo>
                    <a:pt x="202" y="5"/>
                  </a:lnTo>
                  <a:lnTo>
                    <a:pt x="205" y="5"/>
                  </a:lnTo>
                  <a:lnTo>
                    <a:pt x="209" y="7"/>
                  </a:lnTo>
                  <a:lnTo>
                    <a:pt x="212" y="9"/>
                  </a:lnTo>
                  <a:lnTo>
                    <a:pt x="214" y="11"/>
                  </a:lnTo>
                  <a:lnTo>
                    <a:pt x="217" y="15"/>
                  </a:lnTo>
                  <a:lnTo>
                    <a:pt x="222" y="11"/>
                  </a:lnTo>
                  <a:lnTo>
                    <a:pt x="228" y="9"/>
                  </a:lnTo>
                  <a:lnTo>
                    <a:pt x="233" y="5"/>
                  </a:lnTo>
                  <a:lnTo>
                    <a:pt x="238" y="3"/>
                  </a:lnTo>
                  <a:lnTo>
                    <a:pt x="244" y="2"/>
                  </a:lnTo>
                  <a:lnTo>
                    <a:pt x="248" y="3"/>
                  </a:lnTo>
                  <a:lnTo>
                    <a:pt x="252" y="7"/>
                  </a:lnTo>
                  <a:lnTo>
                    <a:pt x="256" y="14"/>
                  </a:lnTo>
                  <a:lnTo>
                    <a:pt x="259" y="10"/>
                  </a:lnTo>
                  <a:lnTo>
                    <a:pt x="261" y="8"/>
                  </a:lnTo>
                  <a:lnTo>
                    <a:pt x="264" y="5"/>
                  </a:lnTo>
                  <a:lnTo>
                    <a:pt x="266" y="4"/>
                  </a:lnTo>
                  <a:lnTo>
                    <a:pt x="271" y="3"/>
                  </a:lnTo>
                  <a:lnTo>
                    <a:pt x="274" y="3"/>
                  </a:lnTo>
                  <a:lnTo>
                    <a:pt x="277" y="3"/>
                  </a:lnTo>
                  <a:lnTo>
                    <a:pt x="278" y="1"/>
                  </a:lnTo>
                  <a:lnTo>
                    <a:pt x="282" y="0"/>
                  </a:lnTo>
                  <a:lnTo>
                    <a:pt x="285" y="0"/>
                  </a:lnTo>
                  <a:lnTo>
                    <a:pt x="288" y="1"/>
                  </a:lnTo>
                  <a:lnTo>
                    <a:pt x="291" y="2"/>
                  </a:lnTo>
                  <a:lnTo>
                    <a:pt x="294" y="3"/>
                  </a:lnTo>
                  <a:lnTo>
                    <a:pt x="297" y="4"/>
                  </a:lnTo>
                  <a:lnTo>
                    <a:pt x="299" y="5"/>
                  </a:lnTo>
                  <a:lnTo>
                    <a:pt x="301" y="3"/>
                  </a:lnTo>
                  <a:lnTo>
                    <a:pt x="306" y="2"/>
                  </a:lnTo>
                  <a:lnTo>
                    <a:pt x="309" y="1"/>
                  </a:lnTo>
                  <a:lnTo>
                    <a:pt x="311" y="1"/>
                  </a:lnTo>
                  <a:lnTo>
                    <a:pt x="314" y="1"/>
                  </a:lnTo>
                  <a:lnTo>
                    <a:pt x="316" y="3"/>
                  </a:lnTo>
                  <a:lnTo>
                    <a:pt x="319" y="7"/>
                  </a:lnTo>
                  <a:lnTo>
                    <a:pt x="322" y="3"/>
                  </a:lnTo>
                  <a:lnTo>
                    <a:pt x="326" y="1"/>
                  </a:lnTo>
                  <a:lnTo>
                    <a:pt x="331" y="0"/>
                  </a:lnTo>
                  <a:lnTo>
                    <a:pt x="334" y="0"/>
                  </a:lnTo>
                  <a:lnTo>
                    <a:pt x="337" y="2"/>
                  </a:lnTo>
                  <a:lnTo>
                    <a:pt x="340" y="4"/>
                  </a:lnTo>
                  <a:lnTo>
                    <a:pt x="343" y="9"/>
                  </a:lnTo>
                  <a:lnTo>
                    <a:pt x="346" y="7"/>
                  </a:lnTo>
                  <a:lnTo>
                    <a:pt x="349" y="4"/>
                  </a:lnTo>
                  <a:lnTo>
                    <a:pt x="353" y="3"/>
                  </a:lnTo>
                  <a:lnTo>
                    <a:pt x="356" y="3"/>
                  </a:lnTo>
                  <a:lnTo>
                    <a:pt x="360" y="3"/>
                  </a:lnTo>
                  <a:lnTo>
                    <a:pt x="364" y="3"/>
                  </a:lnTo>
                  <a:lnTo>
                    <a:pt x="366" y="5"/>
                  </a:lnTo>
                  <a:lnTo>
                    <a:pt x="369" y="9"/>
                  </a:lnTo>
                  <a:lnTo>
                    <a:pt x="373" y="5"/>
                  </a:lnTo>
                  <a:lnTo>
                    <a:pt x="377" y="3"/>
                  </a:lnTo>
                  <a:lnTo>
                    <a:pt x="380" y="1"/>
                  </a:lnTo>
                  <a:lnTo>
                    <a:pt x="383" y="1"/>
                  </a:lnTo>
                  <a:lnTo>
                    <a:pt x="385" y="3"/>
                  </a:lnTo>
                  <a:lnTo>
                    <a:pt x="387" y="5"/>
                  </a:lnTo>
                  <a:lnTo>
                    <a:pt x="388" y="9"/>
                  </a:lnTo>
                  <a:lnTo>
                    <a:pt x="388" y="16"/>
                  </a:lnTo>
                  <a:lnTo>
                    <a:pt x="390" y="17"/>
                  </a:lnTo>
                  <a:lnTo>
                    <a:pt x="392" y="20"/>
                  </a:lnTo>
                  <a:lnTo>
                    <a:pt x="393" y="22"/>
                  </a:lnTo>
                  <a:lnTo>
                    <a:pt x="394" y="27"/>
                  </a:lnTo>
                  <a:lnTo>
                    <a:pt x="396" y="33"/>
                  </a:lnTo>
                  <a:lnTo>
                    <a:pt x="396" y="36"/>
                  </a:lnTo>
                  <a:lnTo>
                    <a:pt x="396" y="42"/>
                  </a:lnTo>
                  <a:lnTo>
                    <a:pt x="395" y="46"/>
                  </a:lnTo>
                  <a:lnTo>
                    <a:pt x="393" y="48"/>
                  </a:lnTo>
                  <a:lnTo>
                    <a:pt x="390" y="48"/>
                  </a:lnTo>
                  <a:lnTo>
                    <a:pt x="387" y="46"/>
                  </a:lnTo>
                  <a:lnTo>
                    <a:pt x="385" y="48"/>
                  </a:lnTo>
                  <a:lnTo>
                    <a:pt x="382" y="51"/>
                  </a:lnTo>
                  <a:lnTo>
                    <a:pt x="378" y="51"/>
                  </a:lnTo>
                  <a:lnTo>
                    <a:pt x="374" y="53"/>
                  </a:lnTo>
                  <a:lnTo>
                    <a:pt x="370" y="53"/>
                  </a:lnTo>
                  <a:lnTo>
                    <a:pt x="366" y="51"/>
                  </a:lnTo>
                  <a:lnTo>
                    <a:pt x="363" y="49"/>
                  </a:lnTo>
                  <a:lnTo>
                    <a:pt x="360" y="46"/>
                  </a:lnTo>
                  <a:lnTo>
                    <a:pt x="357" y="49"/>
                  </a:lnTo>
                  <a:lnTo>
                    <a:pt x="353" y="51"/>
                  </a:lnTo>
                  <a:lnTo>
                    <a:pt x="349" y="51"/>
                  </a:lnTo>
                  <a:lnTo>
                    <a:pt x="346" y="51"/>
                  </a:lnTo>
                  <a:lnTo>
                    <a:pt x="343" y="48"/>
                  </a:lnTo>
                  <a:lnTo>
                    <a:pt x="339" y="46"/>
                  </a:lnTo>
                  <a:lnTo>
                    <a:pt x="335" y="43"/>
                  </a:lnTo>
                  <a:lnTo>
                    <a:pt x="332" y="40"/>
                  </a:lnTo>
                  <a:lnTo>
                    <a:pt x="329" y="43"/>
                  </a:lnTo>
                  <a:lnTo>
                    <a:pt x="326" y="45"/>
                  </a:lnTo>
                  <a:lnTo>
                    <a:pt x="322" y="45"/>
                  </a:lnTo>
                  <a:lnTo>
                    <a:pt x="319" y="43"/>
                  </a:lnTo>
                  <a:lnTo>
                    <a:pt x="315" y="42"/>
                  </a:lnTo>
                  <a:lnTo>
                    <a:pt x="311" y="40"/>
                  </a:lnTo>
                  <a:lnTo>
                    <a:pt x="308" y="38"/>
                  </a:lnTo>
                  <a:lnTo>
                    <a:pt x="305" y="35"/>
                  </a:lnTo>
                  <a:lnTo>
                    <a:pt x="303" y="38"/>
                  </a:lnTo>
                  <a:lnTo>
                    <a:pt x="301" y="40"/>
                  </a:lnTo>
                  <a:lnTo>
                    <a:pt x="298" y="40"/>
                  </a:lnTo>
                  <a:lnTo>
                    <a:pt x="296" y="41"/>
                  </a:lnTo>
                  <a:lnTo>
                    <a:pt x="292" y="41"/>
                  </a:lnTo>
                  <a:lnTo>
                    <a:pt x="288" y="40"/>
                  </a:lnTo>
                  <a:lnTo>
                    <a:pt x="285" y="39"/>
                  </a:lnTo>
                  <a:lnTo>
                    <a:pt x="283" y="35"/>
                  </a:lnTo>
                  <a:lnTo>
                    <a:pt x="278" y="38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66" y="41"/>
                  </a:lnTo>
                  <a:lnTo>
                    <a:pt x="261" y="41"/>
                  </a:lnTo>
                  <a:lnTo>
                    <a:pt x="258" y="40"/>
                  </a:lnTo>
                  <a:lnTo>
                    <a:pt x="254" y="39"/>
                  </a:lnTo>
                  <a:lnTo>
                    <a:pt x="251" y="35"/>
                  </a:lnTo>
                  <a:lnTo>
                    <a:pt x="248" y="35"/>
                  </a:lnTo>
                  <a:lnTo>
                    <a:pt x="246" y="36"/>
                  </a:lnTo>
                  <a:lnTo>
                    <a:pt x="244" y="38"/>
                  </a:lnTo>
                  <a:lnTo>
                    <a:pt x="242" y="40"/>
                  </a:lnTo>
                  <a:lnTo>
                    <a:pt x="240" y="40"/>
                  </a:lnTo>
                  <a:lnTo>
                    <a:pt x="238" y="40"/>
                  </a:lnTo>
                  <a:lnTo>
                    <a:pt x="236" y="38"/>
                  </a:lnTo>
                  <a:lnTo>
                    <a:pt x="234" y="35"/>
                  </a:lnTo>
                  <a:lnTo>
                    <a:pt x="216" y="36"/>
                  </a:lnTo>
                  <a:lnTo>
                    <a:pt x="170" y="57"/>
                  </a:lnTo>
                  <a:lnTo>
                    <a:pt x="0" y="29"/>
                  </a:lnTo>
                </a:path>
              </a:pathLst>
            </a:custGeom>
            <a:solidFill>
              <a:srgbClr val="025602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44" name="Freeform 132"/>
            <p:cNvSpPr>
              <a:spLocks/>
            </p:cNvSpPr>
            <p:nvPr/>
          </p:nvSpPr>
          <p:spPr bwMode="auto">
            <a:xfrm>
              <a:off x="570" y="2554"/>
              <a:ext cx="202" cy="110"/>
            </a:xfrm>
            <a:custGeom>
              <a:avLst/>
              <a:gdLst>
                <a:gd name="T0" fmla="*/ 21 w 202"/>
                <a:gd name="T1" fmla="*/ 0 h 110"/>
                <a:gd name="T2" fmla="*/ 38 w 202"/>
                <a:gd name="T3" fmla="*/ 17 h 110"/>
                <a:gd name="T4" fmla="*/ 100 w 202"/>
                <a:gd name="T5" fmla="*/ 45 h 110"/>
                <a:gd name="T6" fmla="*/ 104 w 202"/>
                <a:gd name="T7" fmla="*/ 45 h 110"/>
                <a:gd name="T8" fmla="*/ 109 w 202"/>
                <a:gd name="T9" fmla="*/ 45 h 110"/>
                <a:gd name="T10" fmla="*/ 113 w 202"/>
                <a:gd name="T11" fmla="*/ 45 h 110"/>
                <a:gd name="T12" fmla="*/ 118 w 202"/>
                <a:gd name="T13" fmla="*/ 47 h 110"/>
                <a:gd name="T14" fmla="*/ 122 w 202"/>
                <a:gd name="T15" fmla="*/ 48 h 110"/>
                <a:gd name="T16" fmla="*/ 128 w 202"/>
                <a:gd name="T17" fmla="*/ 50 h 110"/>
                <a:gd name="T18" fmla="*/ 131 w 202"/>
                <a:gd name="T19" fmla="*/ 53 h 110"/>
                <a:gd name="T20" fmla="*/ 136 w 202"/>
                <a:gd name="T21" fmla="*/ 58 h 110"/>
                <a:gd name="T22" fmla="*/ 139 w 202"/>
                <a:gd name="T23" fmla="*/ 58 h 110"/>
                <a:gd name="T24" fmla="*/ 144 w 202"/>
                <a:gd name="T25" fmla="*/ 60 h 110"/>
                <a:gd name="T26" fmla="*/ 150 w 202"/>
                <a:gd name="T27" fmla="*/ 63 h 110"/>
                <a:gd name="T28" fmla="*/ 155 w 202"/>
                <a:gd name="T29" fmla="*/ 67 h 110"/>
                <a:gd name="T30" fmla="*/ 161 w 202"/>
                <a:gd name="T31" fmla="*/ 72 h 110"/>
                <a:gd name="T32" fmla="*/ 166 w 202"/>
                <a:gd name="T33" fmla="*/ 75 h 110"/>
                <a:gd name="T34" fmla="*/ 170 w 202"/>
                <a:gd name="T35" fmla="*/ 80 h 110"/>
                <a:gd name="T36" fmla="*/ 172 w 202"/>
                <a:gd name="T37" fmla="*/ 84 h 110"/>
                <a:gd name="T38" fmla="*/ 178 w 202"/>
                <a:gd name="T39" fmla="*/ 87 h 110"/>
                <a:gd name="T40" fmla="*/ 184 w 202"/>
                <a:gd name="T41" fmla="*/ 90 h 110"/>
                <a:gd name="T42" fmla="*/ 190 w 202"/>
                <a:gd name="T43" fmla="*/ 94 h 110"/>
                <a:gd name="T44" fmla="*/ 194 w 202"/>
                <a:gd name="T45" fmla="*/ 97 h 110"/>
                <a:gd name="T46" fmla="*/ 198 w 202"/>
                <a:gd name="T47" fmla="*/ 99 h 110"/>
                <a:gd name="T48" fmla="*/ 201 w 202"/>
                <a:gd name="T49" fmla="*/ 103 h 110"/>
                <a:gd name="T50" fmla="*/ 201 w 202"/>
                <a:gd name="T51" fmla="*/ 106 h 110"/>
                <a:gd name="T52" fmla="*/ 197 w 202"/>
                <a:gd name="T53" fmla="*/ 107 h 110"/>
                <a:gd name="T54" fmla="*/ 192 w 202"/>
                <a:gd name="T55" fmla="*/ 109 h 110"/>
                <a:gd name="T56" fmla="*/ 187 w 202"/>
                <a:gd name="T57" fmla="*/ 109 h 110"/>
                <a:gd name="T58" fmla="*/ 180 w 202"/>
                <a:gd name="T59" fmla="*/ 107 h 110"/>
                <a:gd name="T60" fmla="*/ 174 w 202"/>
                <a:gd name="T61" fmla="*/ 106 h 110"/>
                <a:gd name="T62" fmla="*/ 167 w 202"/>
                <a:gd name="T63" fmla="*/ 104 h 110"/>
                <a:gd name="T64" fmla="*/ 160 w 202"/>
                <a:gd name="T65" fmla="*/ 100 h 110"/>
                <a:gd name="T66" fmla="*/ 154 w 202"/>
                <a:gd name="T67" fmla="*/ 95 h 110"/>
                <a:gd name="T68" fmla="*/ 152 w 202"/>
                <a:gd name="T69" fmla="*/ 95 h 110"/>
                <a:gd name="T70" fmla="*/ 149 w 202"/>
                <a:gd name="T71" fmla="*/ 95 h 110"/>
                <a:gd name="T72" fmla="*/ 145 w 202"/>
                <a:gd name="T73" fmla="*/ 94 h 110"/>
                <a:gd name="T74" fmla="*/ 141 w 202"/>
                <a:gd name="T75" fmla="*/ 93 h 110"/>
                <a:gd name="T76" fmla="*/ 136 w 202"/>
                <a:gd name="T77" fmla="*/ 90 h 110"/>
                <a:gd name="T78" fmla="*/ 132 w 202"/>
                <a:gd name="T79" fmla="*/ 87 h 110"/>
                <a:gd name="T80" fmla="*/ 129 w 202"/>
                <a:gd name="T81" fmla="*/ 84 h 110"/>
                <a:gd name="T82" fmla="*/ 126 w 202"/>
                <a:gd name="T83" fmla="*/ 79 h 110"/>
                <a:gd name="T84" fmla="*/ 122 w 202"/>
                <a:gd name="T85" fmla="*/ 81 h 110"/>
                <a:gd name="T86" fmla="*/ 119 w 202"/>
                <a:gd name="T87" fmla="*/ 81 h 110"/>
                <a:gd name="T88" fmla="*/ 115 w 202"/>
                <a:gd name="T89" fmla="*/ 79 h 110"/>
                <a:gd name="T90" fmla="*/ 112 w 202"/>
                <a:gd name="T91" fmla="*/ 78 h 110"/>
                <a:gd name="T92" fmla="*/ 108 w 202"/>
                <a:gd name="T93" fmla="*/ 75 h 110"/>
                <a:gd name="T94" fmla="*/ 104 w 202"/>
                <a:gd name="T95" fmla="*/ 73 h 110"/>
                <a:gd name="T96" fmla="*/ 101 w 202"/>
                <a:gd name="T97" fmla="*/ 69 h 110"/>
                <a:gd name="T98" fmla="*/ 98 w 202"/>
                <a:gd name="T99" fmla="*/ 66 h 110"/>
                <a:gd name="T100" fmla="*/ 93 w 202"/>
                <a:gd name="T101" fmla="*/ 63 h 110"/>
                <a:gd name="T102" fmla="*/ 89 w 202"/>
                <a:gd name="T103" fmla="*/ 61 h 110"/>
                <a:gd name="T104" fmla="*/ 86 w 202"/>
                <a:gd name="T105" fmla="*/ 56 h 110"/>
                <a:gd name="T106" fmla="*/ 83 w 202"/>
                <a:gd name="T107" fmla="*/ 48 h 110"/>
                <a:gd name="T108" fmla="*/ 28 w 202"/>
                <a:gd name="T109" fmla="*/ 26 h 110"/>
                <a:gd name="T110" fmla="*/ 0 w 202"/>
                <a:gd name="T111" fmla="*/ 21 h 110"/>
                <a:gd name="T112" fmla="*/ 14 w 202"/>
                <a:gd name="T113" fmla="*/ 4 h 110"/>
                <a:gd name="T114" fmla="*/ 21 w 202"/>
                <a:gd name="T115" fmla="*/ 0 h 11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02"/>
                <a:gd name="T175" fmla="*/ 0 h 110"/>
                <a:gd name="T176" fmla="*/ 202 w 202"/>
                <a:gd name="T177" fmla="*/ 110 h 11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02" h="110">
                  <a:moveTo>
                    <a:pt x="21" y="0"/>
                  </a:moveTo>
                  <a:lnTo>
                    <a:pt x="38" y="17"/>
                  </a:lnTo>
                  <a:lnTo>
                    <a:pt x="100" y="45"/>
                  </a:lnTo>
                  <a:lnTo>
                    <a:pt x="104" y="45"/>
                  </a:lnTo>
                  <a:lnTo>
                    <a:pt x="109" y="45"/>
                  </a:lnTo>
                  <a:lnTo>
                    <a:pt x="113" y="45"/>
                  </a:lnTo>
                  <a:lnTo>
                    <a:pt x="118" y="47"/>
                  </a:lnTo>
                  <a:lnTo>
                    <a:pt x="122" y="48"/>
                  </a:lnTo>
                  <a:lnTo>
                    <a:pt x="128" y="50"/>
                  </a:lnTo>
                  <a:lnTo>
                    <a:pt x="131" y="53"/>
                  </a:lnTo>
                  <a:lnTo>
                    <a:pt x="136" y="58"/>
                  </a:lnTo>
                  <a:lnTo>
                    <a:pt x="139" y="58"/>
                  </a:lnTo>
                  <a:lnTo>
                    <a:pt x="144" y="60"/>
                  </a:lnTo>
                  <a:lnTo>
                    <a:pt x="150" y="63"/>
                  </a:lnTo>
                  <a:lnTo>
                    <a:pt x="155" y="67"/>
                  </a:lnTo>
                  <a:lnTo>
                    <a:pt x="161" y="72"/>
                  </a:lnTo>
                  <a:lnTo>
                    <a:pt x="166" y="75"/>
                  </a:lnTo>
                  <a:lnTo>
                    <a:pt x="170" y="80"/>
                  </a:lnTo>
                  <a:lnTo>
                    <a:pt x="172" y="84"/>
                  </a:lnTo>
                  <a:lnTo>
                    <a:pt x="178" y="87"/>
                  </a:lnTo>
                  <a:lnTo>
                    <a:pt x="184" y="90"/>
                  </a:lnTo>
                  <a:lnTo>
                    <a:pt x="190" y="94"/>
                  </a:lnTo>
                  <a:lnTo>
                    <a:pt x="194" y="97"/>
                  </a:lnTo>
                  <a:lnTo>
                    <a:pt x="198" y="99"/>
                  </a:lnTo>
                  <a:lnTo>
                    <a:pt x="201" y="103"/>
                  </a:lnTo>
                  <a:lnTo>
                    <a:pt x="201" y="106"/>
                  </a:lnTo>
                  <a:lnTo>
                    <a:pt x="197" y="107"/>
                  </a:lnTo>
                  <a:lnTo>
                    <a:pt x="192" y="109"/>
                  </a:lnTo>
                  <a:lnTo>
                    <a:pt x="187" y="109"/>
                  </a:lnTo>
                  <a:lnTo>
                    <a:pt x="180" y="107"/>
                  </a:lnTo>
                  <a:lnTo>
                    <a:pt x="174" y="106"/>
                  </a:lnTo>
                  <a:lnTo>
                    <a:pt x="167" y="104"/>
                  </a:lnTo>
                  <a:lnTo>
                    <a:pt x="160" y="100"/>
                  </a:lnTo>
                  <a:lnTo>
                    <a:pt x="154" y="95"/>
                  </a:lnTo>
                  <a:lnTo>
                    <a:pt x="152" y="95"/>
                  </a:lnTo>
                  <a:lnTo>
                    <a:pt x="149" y="95"/>
                  </a:lnTo>
                  <a:lnTo>
                    <a:pt x="145" y="94"/>
                  </a:lnTo>
                  <a:lnTo>
                    <a:pt x="141" y="93"/>
                  </a:lnTo>
                  <a:lnTo>
                    <a:pt x="136" y="90"/>
                  </a:lnTo>
                  <a:lnTo>
                    <a:pt x="132" y="87"/>
                  </a:lnTo>
                  <a:lnTo>
                    <a:pt x="129" y="84"/>
                  </a:lnTo>
                  <a:lnTo>
                    <a:pt x="126" y="79"/>
                  </a:lnTo>
                  <a:lnTo>
                    <a:pt x="122" y="81"/>
                  </a:lnTo>
                  <a:lnTo>
                    <a:pt x="119" y="81"/>
                  </a:lnTo>
                  <a:lnTo>
                    <a:pt x="115" y="79"/>
                  </a:lnTo>
                  <a:lnTo>
                    <a:pt x="112" y="78"/>
                  </a:lnTo>
                  <a:lnTo>
                    <a:pt x="108" y="75"/>
                  </a:lnTo>
                  <a:lnTo>
                    <a:pt x="104" y="73"/>
                  </a:lnTo>
                  <a:lnTo>
                    <a:pt x="101" y="69"/>
                  </a:lnTo>
                  <a:lnTo>
                    <a:pt x="98" y="66"/>
                  </a:lnTo>
                  <a:lnTo>
                    <a:pt x="93" y="63"/>
                  </a:lnTo>
                  <a:lnTo>
                    <a:pt x="89" y="61"/>
                  </a:lnTo>
                  <a:lnTo>
                    <a:pt x="86" y="56"/>
                  </a:lnTo>
                  <a:lnTo>
                    <a:pt x="83" y="48"/>
                  </a:lnTo>
                  <a:lnTo>
                    <a:pt x="28" y="26"/>
                  </a:lnTo>
                  <a:lnTo>
                    <a:pt x="0" y="21"/>
                  </a:lnTo>
                  <a:lnTo>
                    <a:pt x="14" y="4"/>
                  </a:lnTo>
                  <a:lnTo>
                    <a:pt x="21" y="0"/>
                  </a:lnTo>
                </a:path>
              </a:pathLst>
            </a:custGeom>
            <a:solidFill>
              <a:srgbClr val="025602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45" name="Freeform 133"/>
            <p:cNvSpPr>
              <a:spLocks/>
            </p:cNvSpPr>
            <p:nvPr/>
          </p:nvSpPr>
          <p:spPr bwMode="auto">
            <a:xfrm>
              <a:off x="570" y="2400"/>
              <a:ext cx="35" cy="181"/>
            </a:xfrm>
            <a:custGeom>
              <a:avLst/>
              <a:gdLst>
                <a:gd name="T0" fmla="*/ 0 w 35"/>
                <a:gd name="T1" fmla="*/ 175 h 181"/>
                <a:gd name="T2" fmla="*/ 1 w 35"/>
                <a:gd name="T3" fmla="*/ 171 h 181"/>
                <a:gd name="T4" fmla="*/ 3 w 35"/>
                <a:gd name="T5" fmla="*/ 168 h 181"/>
                <a:gd name="T6" fmla="*/ 5 w 35"/>
                <a:gd name="T7" fmla="*/ 164 h 181"/>
                <a:gd name="T8" fmla="*/ 7 w 35"/>
                <a:gd name="T9" fmla="*/ 161 h 181"/>
                <a:gd name="T10" fmla="*/ 9 w 35"/>
                <a:gd name="T11" fmla="*/ 158 h 181"/>
                <a:gd name="T12" fmla="*/ 10 w 35"/>
                <a:gd name="T13" fmla="*/ 155 h 181"/>
                <a:gd name="T14" fmla="*/ 11 w 35"/>
                <a:gd name="T15" fmla="*/ 151 h 181"/>
                <a:gd name="T16" fmla="*/ 11 w 35"/>
                <a:gd name="T17" fmla="*/ 0 h 181"/>
                <a:gd name="T18" fmla="*/ 21 w 35"/>
                <a:gd name="T19" fmla="*/ 150 h 181"/>
                <a:gd name="T20" fmla="*/ 21 w 35"/>
                <a:gd name="T21" fmla="*/ 154 h 181"/>
                <a:gd name="T22" fmla="*/ 23 w 35"/>
                <a:gd name="T23" fmla="*/ 156 h 181"/>
                <a:gd name="T24" fmla="*/ 24 w 35"/>
                <a:gd name="T25" fmla="*/ 158 h 181"/>
                <a:gd name="T26" fmla="*/ 26 w 35"/>
                <a:gd name="T27" fmla="*/ 161 h 181"/>
                <a:gd name="T28" fmla="*/ 28 w 35"/>
                <a:gd name="T29" fmla="*/ 163 h 181"/>
                <a:gd name="T30" fmla="*/ 30 w 35"/>
                <a:gd name="T31" fmla="*/ 165 h 181"/>
                <a:gd name="T32" fmla="*/ 32 w 35"/>
                <a:gd name="T33" fmla="*/ 169 h 181"/>
                <a:gd name="T34" fmla="*/ 34 w 35"/>
                <a:gd name="T35" fmla="*/ 171 h 181"/>
                <a:gd name="T36" fmla="*/ 30 w 35"/>
                <a:gd name="T37" fmla="*/ 169 h 181"/>
                <a:gd name="T38" fmla="*/ 27 w 35"/>
                <a:gd name="T39" fmla="*/ 167 h 181"/>
                <a:gd name="T40" fmla="*/ 24 w 35"/>
                <a:gd name="T41" fmla="*/ 164 h 181"/>
                <a:gd name="T42" fmla="*/ 21 w 35"/>
                <a:gd name="T43" fmla="*/ 162 h 181"/>
                <a:gd name="T44" fmla="*/ 23 w 35"/>
                <a:gd name="T45" fmla="*/ 169 h 181"/>
                <a:gd name="T46" fmla="*/ 25 w 35"/>
                <a:gd name="T47" fmla="*/ 171 h 181"/>
                <a:gd name="T48" fmla="*/ 26 w 35"/>
                <a:gd name="T49" fmla="*/ 175 h 181"/>
                <a:gd name="T50" fmla="*/ 26 w 35"/>
                <a:gd name="T51" fmla="*/ 180 h 181"/>
                <a:gd name="T52" fmla="*/ 24 w 35"/>
                <a:gd name="T53" fmla="*/ 176 h 181"/>
                <a:gd name="T54" fmla="*/ 21 w 35"/>
                <a:gd name="T55" fmla="*/ 171 h 181"/>
                <a:gd name="T56" fmla="*/ 18 w 35"/>
                <a:gd name="T57" fmla="*/ 167 h 181"/>
                <a:gd name="T58" fmla="*/ 16 w 35"/>
                <a:gd name="T59" fmla="*/ 162 h 181"/>
                <a:gd name="T60" fmla="*/ 14 w 35"/>
                <a:gd name="T61" fmla="*/ 169 h 181"/>
                <a:gd name="T62" fmla="*/ 12 w 35"/>
                <a:gd name="T63" fmla="*/ 172 h 181"/>
                <a:gd name="T64" fmla="*/ 10 w 35"/>
                <a:gd name="T65" fmla="*/ 175 h 181"/>
                <a:gd name="T66" fmla="*/ 9 w 35"/>
                <a:gd name="T67" fmla="*/ 175 h 181"/>
                <a:gd name="T68" fmla="*/ 10 w 35"/>
                <a:gd name="T69" fmla="*/ 171 h 181"/>
                <a:gd name="T70" fmla="*/ 11 w 35"/>
                <a:gd name="T71" fmla="*/ 168 h 181"/>
                <a:gd name="T72" fmla="*/ 11 w 35"/>
                <a:gd name="T73" fmla="*/ 164 h 181"/>
                <a:gd name="T74" fmla="*/ 10 w 35"/>
                <a:gd name="T75" fmla="*/ 165 h 181"/>
                <a:gd name="T76" fmla="*/ 7 w 35"/>
                <a:gd name="T77" fmla="*/ 169 h 181"/>
                <a:gd name="T78" fmla="*/ 4 w 35"/>
                <a:gd name="T79" fmla="*/ 172 h 181"/>
                <a:gd name="T80" fmla="*/ 1 w 35"/>
                <a:gd name="T81" fmla="*/ 175 h 1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5"/>
                <a:gd name="T124" fmla="*/ 0 h 181"/>
                <a:gd name="T125" fmla="*/ 35 w 35"/>
                <a:gd name="T126" fmla="*/ 181 h 18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5" h="181">
                  <a:moveTo>
                    <a:pt x="0" y="176"/>
                  </a:moveTo>
                  <a:lnTo>
                    <a:pt x="0" y="175"/>
                  </a:lnTo>
                  <a:lnTo>
                    <a:pt x="0" y="172"/>
                  </a:lnTo>
                  <a:lnTo>
                    <a:pt x="1" y="171"/>
                  </a:lnTo>
                  <a:lnTo>
                    <a:pt x="2" y="169"/>
                  </a:lnTo>
                  <a:lnTo>
                    <a:pt x="3" y="168"/>
                  </a:lnTo>
                  <a:lnTo>
                    <a:pt x="4" y="167"/>
                  </a:lnTo>
                  <a:lnTo>
                    <a:pt x="5" y="164"/>
                  </a:lnTo>
                  <a:lnTo>
                    <a:pt x="6" y="162"/>
                  </a:lnTo>
                  <a:lnTo>
                    <a:pt x="7" y="161"/>
                  </a:lnTo>
                  <a:lnTo>
                    <a:pt x="8" y="160"/>
                  </a:lnTo>
                  <a:lnTo>
                    <a:pt x="9" y="158"/>
                  </a:lnTo>
                  <a:lnTo>
                    <a:pt x="10" y="156"/>
                  </a:lnTo>
                  <a:lnTo>
                    <a:pt x="10" y="155"/>
                  </a:lnTo>
                  <a:lnTo>
                    <a:pt x="11" y="154"/>
                  </a:lnTo>
                  <a:lnTo>
                    <a:pt x="11" y="151"/>
                  </a:lnTo>
                  <a:lnTo>
                    <a:pt x="11" y="15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21" y="150"/>
                  </a:lnTo>
                  <a:lnTo>
                    <a:pt x="21" y="151"/>
                  </a:lnTo>
                  <a:lnTo>
                    <a:pt x="21" y="154"/>
                  </a:lnTo>
                  <a:lnTo>
                    <a:pt x="22" y="154"/>
                  </a:lnTo>
                  <a:lnTo>
                    <a:pt x="23" y="156"/>
                  </a:lnTo>
                  <a:lnTo>
                    <a:pt x="23" y="157"/>
                  </a:lnTo>
                  <a:lnTo>
                    <a:pt x="24" y="158"/>
                  </a:lnTo>
                  <a:lnTo>
                    <a:pt x="25" y="160"/>
                  </a:lnTo>
                  <a:lnTo>
                    <a:pt x="26" y="161"/>
                  </a:lnTo>
                  <a:lnTo>
                    <a:pt x="27" y="162"/>
                  </a:lnTo>
                  <a:lnTo>
                    <a:pt x="28" y="163"/>
                  </a:lnTo>
                  <a:lnTo>
                    <a:pt x="29" y="164"/>
                  </a:lnTo>
                  <a:lnTo>
                    <a:pt x="30" y="165"/>
                  </a:lnTo>
                  <a:lnTo>
                    <a:pt x="31" y="167"/>
                  </a:lnTo>
                  <a:lnTo>
                    <a:pt x="32" y="169"/>
                  </a:lnTo>
                  <a:lnTo>
                    <a:pt x="33" y="170"/>
                  </a:lnTo>
                  <a:lnTo>
                    <a:pt x="34" y="171"/>
                  </a:lnTo>
                  <a:lnTo>
                    <a:pt x="31" y="170"/>
                  </a:lnTo>
                  <a:lnTo>
                    <a:pt x="30" y="169"/>
                  </a:lnTo>
                  <a:lnTo>
                    <a:pt x="28" y="168"/>
                  </a:lnTo>
                  <a:lnTo>
                    <a:pt x="27" y="167"/>
                  </a:lnTo>
                  <a:lnTo>
                    <a:pt x="26" y="165"/>
                  </a:lnTo>
                  <a:lnTo>
                    <a:pt x="24" y="164"/>
                  </a:lnTo>
                  <a:lnTo>
                    <a:pt x="23" y="164"/>
                  </a:lnTo>
                  <a:lnTo>
                    <a:pt x="21" y="162"/>
                  </a:lnTo>
                  <a:lnTo>
                    <a:pt x="22" y="165"/>
                  </a:lnTo>
                  <a:lnTo>
                    <a:pt x="23" y="169"/>
                  </a:lnTo>
                  <a:lnTo>
                    <a:pt x="24" y="170"/>
                  </a:lnTo>
                  <a:lnTo>
                    <a:pt x="25" y="171"/>
                  </a:lnTo>
                  <a:lnTo>
                    <a:pt x="25" y="174"/>
                  </a:lnTo>
                  <a:lnTo>
                    <a:pt x="26" y="175"/>
                  </a:lnTo>
                  <a:lnTo>
                    <a:pt x="26" y="177"/>
                  </a:lnTo>
                  <a:lnTo>
                    <a:pt x="26" y="180"/>
                  </a:lnTo>
                  <a:lnTo>
                    <a:pt x="25" y="178"/>
                  </a:lnTo>
                  <a:lnTo>
                    <a:pt x="24" y="176"/>
                  </a:lnTo>
                  <a:lnTo>
                    <a:pt x="23" y="174"/>
                  </a:lnTo>
                  <a:lnTo>
                    <a:pt x="21" y="171"/>
                  </a:lnTo>
                  <a:lnTo>
                    <a:pt x="20" y="169"/>
                  </a:lnTo>
                  <a:lnTo>
                    <a:pt x="18" y="167"/>
                  </a:lnTo>
                  <a:lnTo>
                    <a:pt x="17" y="164"/>
                  </a:lnTo>
                  <a:lnTo>
                    <a:pt x="16" y="162"/>
                  </a:lnTo>
                  <a:lnTo>
                    <a:pt x="15" y="165"/>
                  </a:lnTo>
                  <a:lnTo>
                    <a:pt x="14" y="169"/>
                  </a:lnTo>
                  <a:lnTo>
                    <a:pt x="13" y="171"/>
                  </a:lnTo>
                  <a:lnTo>
                    <a:pt x="12" y="172"/>
                  </a:lnTo>
                  <a:lnTo>
                    <a:pt x="11" y="174"/>
                  </a:lnTo>
                  <a:lnTo>
                    <a:pt x="10" y="175"/>
                  </a:lnTo>
                  <a:lnTo>
                    <a:pt x="9" y="176"/>
                  </a:lnTo>
                  <a:lnTo>
                    <a:pt x="9" y="175"/>
                  </a:lnTo>
                  <a:lnTo>
                    <a:pt x="9" y="172"/>
                  </a:lnTo>
                  <a:lnTo>
                    <a:pt x="10" y="171"/>
                  </a:lnTo>
                  <a:lnTo>
                    <a:pt x="10" y="169"/>
                  </a:lnTo>
                  <a:lnTo>
                    <a:pt x="11" y="168"/>
                  </a:lnTo>
                  <a:lnTo>
                    <a:pt x="11" y="167"/>
                  </a:lnTo>
                  <a:lnTo>
                    <a:pt x="11" y="164"/>
                  </a:lnTo>
                  <a:lnTo>
                    <a:pt x="11" y="162"/>
                  </a:lnTo>
                  <a:lnTo>
                    <a:pt x="10" y="165"/>
                  </a:lnTo>
                  <a:lnTo>
                    <a:pt x="8" y="169"/>
                  </a:lnTo>
                  <a:lnTo>
                    <a:pt x="7" y="169"/>
                  </a:lnTo>
                  <a:lnTo>
                    <a:pt x="5" y="171"/>
                  </a:lnTo>
                  <a:lnTo>
                    <a:pt x="4" y="172"/>
                  </a:lnTo>
                  <a:lnTo>
                    <a:pt x="2" y="174"/>
                  </a:lnTo>
                  <a:lnTo>
                    <a:pt x="1" y="175"/>
                  </a:lnTo>
                  <a:lnTo>
                    <a:pt x="0" y="176"/>
                  </a:lnTo>
                </a:path>
              </a:pathLst>
            </a:custGeom>
            <a:solidFill>
              <a:srgbClr val="AB0202"/>
            </a:solidFill>
            <a:ln w="12700" cap="rnd">
              <a:solidFill>
                <a:srgbClr val="AB020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46" name="Freeform 134"/>
            <p:cNvSpPr>
              <a:spLocks/>
            </p:cNvSpPr>
            <p:nvPr/>
          </p:nvSpPr>
          <p:spPr bwMode="auto">
            <a:xfrm>
              <a:off x="575" y="2103"/>
              <a:ext cx="49" cy="369"/>
            </a:xfrm>
            <a:custGeom>
              <a:avLst/>
              <a:gdLst>
                <a:gd name="T0" fmla="*/ 21 w 49"/>
                <a:gd name="T1" fmla="*/ 0 h 369"/>
                <a:gd name="T2" fmla="*/ 4 w 49"/>
                <a:gd name="T3" fmla="*/ 101 h 369"/>
                <a:gd name="T4" fmla="*/ 6 w 49"/>
                <a:gd name="T5" fmla="*/ 368 h 369"/>
                <a:gd name="T6" fmla="*/ 6 w 49"/>
                <a:gd name="T7" fmla="*/ 359 h 369"/>
                <a:gd name="T8" fmla="*/ 7 w 49"/>
                <a:gd name="T9" fmla="*/ 350 h 369"/>
                <a:gd name="T10" fmla="*/ 8 w 49"/>
                <a:gd name="T11" fmla="*/ 342 h 369"/>
                <a:gd name="T12" fmla="*/ 9 w 49"/>
                <a:gd name="T13" fmla="*/ 336 h 369"/>
                <a:gd name="T14" fmla="*/ 13 w 49"/>
                <a:gd name="T15" fmla="*/ 333 h 369"/>
                <a:gd name="T16" fmla="*/ 15 w 49"/>
                <a:gd name="T17" fmla="*/ 340 h 369"/>
                <a:gd name="T18" fmla="*/ 16 w 49"/>
                <a:gd name="T19" fmla="*/ 352 h 369"/>
                <a:gd name="T20" fmla="*/ 16 w 49"/>
                <a:gd name="T21" fmla="*/ 363 h 369"/>
                <a:gd name="T22" fmla="*/ 22 w 49"/>
                <a:gd name="T23" fmla="*/ 358 h 369"/>
                <a:gd name="T24" fmla="*/ 32 w 49"/>
                <a:gd name="T25" fmla="*/ 343 h 369"/>
                <a:gd name="T26" fmla="*/ 38 w 49"/>
                <a:gd name="T27" fmla="*/ 327 h 369"/>
                <a:gd name="T28" fmla="*/ 39 w 49"/>
                <a:gd name="T29" fmla="*/ 313 h 369"/>
                <a:gd name="T30" fmla="*/ 39 w 49"/>
                <a:gd name="T31" fmla="*/ 300 h 369"/>
                <a:gd name="T32" fmla="*/ 43 w 49"/>
                <a:gd name="T33" fmla="*/ 280 h 369"/>
                <a:gd name="T34" fmla="*/ 46 w 49"/>
                <a:gd name="T35" fmla="*/ 258 h 369"/>
                <a:gd name="T36" fmla="*/ 43 w 49"/>
                <a:gd name="T37" fmla="*/ 242 h 369"/>
                <a:gd name="T38" fmla="*/ 42 w 49"/>
                <a:gd name="T39" fmla="*/ 231 h 369"/>
                <a:gd name="T40" fmla="*/ 47 w 49"/>
                <a:gd name="T41" fmla="*/ 212 h 369"/>
                <a:gd name="T42" fmla="*/ 48 w 49"/>
                <a:gd name="T43" fmla="*/ 189 h 369"/>
                <a:gd name="T44" fmla="*/ 45 w 49"/>
                <a:gd name="T45" fmla="*/ 174 h 369"/>
                <a:gd name="T46" fmla="*/ 43 w 49"/>
                <a:gd name="T47" fmla="*/ 166 h 369"/>
                <a:gd name="T48" fmla="*/ 45 w 49"/>
                <a:gd name="T49" fmla="*/ 152 h 369"/>
                <a:gd name="T50" fmla="*/ 45 w 49"/>
                <a:gd name="T51" fmla="*/ 139 h 369"/>
                <a:gd name="T52" fmla="*/ 42 w 49"/>
                <a:gd name="T53" fmla="*/ 130 h 369"/>
                <a:gd name="T54" fmla="*/ 40 w 49"/>
                <a:gd name="T55" fmla="*/ 125 h 369"/>
                <a:gd name="T56" fmla="*/ 41 w 49"/>
                <a:gd name="T57" fmla="*/ 113 h 369"/>
                <a:gd name="T58" fmla="*/ 42 w 49"/>
                <a:gd name="T59" fmla="*/ 101 h 369"/>
                <a:gd name="T60" fmla="*/ 40 w 49"/>
                <a:gd name="T61" fmla="*/ 93 h 369"/>
                <a:gd name="T62" fmla="*/ 38 w 49"/>
                <a:gd name="T63" fmla="*/ 86 h 369"/>
                <a:gd name="T64" fmla="*/ 39 w 49"/>
                <a:gd name="T65" fmla="*/ 74 h 369"/>
                <a:gd name="T66" fmla="*/ 38 w 49"/>
                <a:gd name="T67" fmla="*/ 64 h 369"/>
                <a:gd name="T68" fmla="*/ 35 w 49"/>
                <a:gd name="T69" fmla="*/ 57 h 369"/>
                <a:gd name="T70" fmla="*/ 31 w 49"/>
                <a:gd name="T71" fmla="*/ 49 h 369"/>
                <a:gd name="T72" fmla="*/ 31 w 49"/>
                <a:gd name="T73" fmla="*/ 30 h 369"/>
                <a:gd name="T74" fmla="*/ 29 w 49"/>
                <a:gd name="T75" fmla="*/ 9 h 36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9"/>
                <a:gd name="T115" fmla="*/ 0 h 369"/>
                <a:gd name="T116" fmla="*/ 49 w 49"/>
                <a:gd name="T117" fmla="*/ 369 h 36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9" h="369">
                  <a:moveTo>
                    <a:pt x="29" y="9"/>
                  </a:moveTo>
                  <a:lnTo>
                    <a:pt x="21" y="0"/>
                  </a:lnTo>
                  <a:lnTo>
                    <a:pt x="16" y="53"/>
                  </a:lnTo>
                  <a:lnTo>
                    <a:pt x="4" y="101"/>
                  </a:lnTo>
                  <a:lnTo>
                    <a:pt x="0" y="340"/>
                  </a:lnTo>
                  <a:lnTo>
                    <a:pt x="6" y="368"/>
                  </a:lnTo>
                  <a:lnTo>
                    <a:pt x="6" y="364"/>
                  </a:lnTo>
                  <a:lnTo>
                    <a:pt x="6" y="359"/>
                  </a:lnTo>
                  <a:lnTo>
                    <a:pt x="7" y="355"/>
                  </a:lnTo>
                  <a:lnTo>
                    <a:pt x="7" y="350"/>
                  </a:lnTo>
                  <a:lnTo>
                    <a:pt x="7" y="345"/>
                  </a:lnTo>
                  <a:lnTo>
                    <a:pt x="8" y="342"/>
                  </a:lnTo>
                  <a:lnTo>
                    <a:pt x="8" y="338"/>
                  </a:lnTo>
                  <a:lnTo>
                    <a:pt x="9" y="336"/>
                  </a:lnTo>
                  <a:lnTo>
                    <a:pt x="11" y="332"/>
                  </a:lnTo>
                  <a:lnTo>
                    <a:pt x="13" y="333"/>
                  </a:lnTo>
                  <a:lnTo>
                    <a:pt x="14" y="336"/>
                  </a:lnTo>
                  <a:lnTo>
                    <a:pt x="15" y="340"/>
                  </a:lnTo>
                  <a:lnTo>
                    <a:pt x="15" y="346"/>
                  </a:lnTo>
                  <a:lnTo>
                    <a:pt x="16" y="352"/>
                  </a:lnTo>
                  <a:lnTo>
                    <a:pt x="16" y="358"/>
                  </a:lnTo>
                  <a:lnTo>
                    <a:pt x="16" y="363"/>
                  </a:lnTo>
                  <a:lnTo>
                    <a:pt x="16" y="368"/>
                  </a:lnTo>
                  <a:lnTo>
                    <a:pt x="22" y="358"/>
                  </a:lnTo>
                  <a:lnTo>
                    <a:pt x="28" y="351"/>
                  </a:lnTo>
                  <a:lnTo>
                    <a:pt x="32" y="343"/>
                  </a:lnTo>
                  <a:lnTo>
                    <a:pt x="36" y="334"/>
                  </a:lnTo>
                  <a:lnTo>
                    <a:pt x="38" y="327"/>
                  </a:lnTo>
                  <a:lnTo>
                    <a:pt x="39" y="319"/>
                  </a:lnTo>
                  <a:lnTo>
                    <a:pt x="39" y="313"/>
                  </a:lnTo>
                  <a:lnTo>
                    <a:pt x="37" y="307"/>
                  </a:lnTo>
                  <a:lnTo>
                    <a:pt x="39" y="300"/>
                  </a:lnTo>
                  <a:lnTo>
                    <a:pt x="41" y="291"/>
                  </a:lnTo>
                  <a:lnTo>
                    <a:pt x="43" y="280"/>
                  </a:lnTo>
                  <a:lnTo>
                    <a:pt x="45" y="270"/>
                  </a:lnTo>
                  <a:lnTo>
                    <a:pt x="46" y="258"/>
                  </a:lnTo>
                  <a:lnTo>
                    <a:pt x="45" y="250"/>
                  </a:lnTo>
                  <a:lnTo>
                    <a:pt x="43" y="242"/>
                  </a:lnTo>
                  <a:lnTo>
                    <a:pt x="39" y="238"/>
                  </a:lnTo>
                  <a:lnTo>
                    <a:pt x="42" y="231"/>
                  </a:lnTo>
                  <a:lnTo>
                    <a:pt x="45" y="222"/>
                  </a:lnTo>
                  <a:lnTo>
                    <a:pt x="47" y="212"/>
                  </a:lnTo>
                  <a:lnTo>
                    <a:pt x="48" y="200"/>
                  </a:lnTo>
                  <a:lnTo>
                    <a:pt x="48" y="189"/>
                  </a:lnTo>
                  <a:lnTo>
                    <a:pt x="47" y="180"/>
                  </a:lnTo>
                  <a:lnTo>
                    <a:pt x="45" y="174"/>
                  </a:lnTo>
                  <a:lnTo>
                    <a:pt x="42" y="172"/>
                  </a:lnTo>
                  <a:lnTo>
                    <a:pt x="43" y="166"/>
                  </a:lnTo>
                  <a:lnTo>
                    <a:pt x="44" y="159"/>
                  </a:lnTo>
                  <a:lnTo>
                    <a:pt x="45" y="152"/>
                  </a:lnTo>
                  <a:lnTo>
                    <a:pt x="45" y="145"/>
                  </a:lnTo>
                  <a:lnTo>
                    <a:pt x="45" y="139"/>
                  </a:lnTo>
                  <a:lnTo>
                    <a:pt x="44" y="133"/>
                  </a:lnTo>
                  <a:lnTo>
                    <a:pt x="42" y="130"/>
                  </a:lnTo>
                  <a:lnTo>
                    <a:pt x="39" y="129"/>
                  </a:lnTo>
                  <a:lnTo>
                    <a:pt x="40" y="125"/>
                  </a:lnTo>
                  <a:lnTo>
                    <a:pt x="40" y="119"/>
                  </a:lnTo>
                  <a:lnTo>
                    <a:pt x="41" y="113"/>
                  </a:lnTo>
                  <a:lnTo>
                    <a:pt x="42" y="107"/>
                  </a:lnTo>
                  <a:lnTo>
                    <a:pt x="42" y="101"/>
                  </a:lnTo>
                  <a:lnTo>
                    <a:pt x="41" y="96"/>
                  </a:lnTo>
                  <a:lnTo>
                    <a:pt x="40" y="93"/>
                  </a:lnTo>
                  <a:lnTo>
                    <a:pt x="38" y="93"/>
                  </a:lnTo>
                  <a:lnTo>
                    <a:pt x="38" y="86"/>
                  </a:lnTo>
                  <a:lnTo>
                    <a:pt x="38" y="80"/>
                  </a:lnTo>
                  <a:lnTo>
                    <a:pt x="39" y="74"/>
                  </a:lnTo>
                  <a:lnTo>
                    <a:pt x="39" y="69"/>
                  </a:lnTo>
                  <a:lnTo>
                    <a:pt x="38" y="64"/>
                  </a:lnTo>
                  <a:lnTo>
                    <a:pt x="37" y="60"/>
                  </a:lnTo>
                  <a:lnTo>
                    <a:pt x="35" y="57"/>
                  </a:lnTo>
                  <a:lnTo>
                    <a:pt x="32" y="56"/>
                  </a:lnTo>
                  <a:lnTo>
                    <a:pt x="31" y="49"/>
                  </a:lnTo>
                  <a:lnTo>
                    <a:pt x="31" y="40"/>
                  </a:lnTo>
                  <a:lnTo>
                    <a:pt x="31" y="30"/>
                  </a:lnTo>
                  <a:lnTo>
                    <a:pt x="30" y="20"/>
                  </a:lnTo>
                  <a:lnTo>
                    <a:pt x="29" y="9"/>
                  </a:lnTo>
                </a:path>
              </a:pathLst>
            </a:custGeom>
            <a:solidFill>
              <a:srgbClr val="025602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7431" name="Freeform 135"/>
            <p:cNvSpPr>
              <a:spLocks/>
            </p:cNvSpPr>
            <p:nvPr/>
          </p:nvSpPr>
          <p:spPr bwMode="auto">
            <a:xfrm>
              <a:off x="559" y="2100"/>
              <a:ext cx="46" cy="372"/>
            </a:xfrm>
            <a:custGeom>
              <a:avLst/>
              <a:gdLst/>
              <a:ahLst/>
              <a:cxnLst>
                <a:cxn ang="0">
                  <a:pos x="20" y="365"/>
                </a:cxn>
                <a:cxn ang="0">
                  <a:pos x="14" y="356"/>
                </a:cxn>
                <a:cxn ang="0">
                  <a:pos x="10" y="346"/>
                </a:cxn>
                <a:cxn ang="0">
                  <a:pos x="9" y="333"/>
                </a:cxn>
                <a:cxn ang="0">
                  <a:pos x="8" y="320"/>
                </a:cxn>
                <a:cxn ang="0">
                  <a:pos x="3" y="302"/>
                </a:cxn>
                <a:cxn ang="0">
                  <a:pos x="1" y="283"/>
                </a:cxn>
                <a:cxn ang="0">
                  <a:pos x="2" y="268"/>
                </a:cxn>
                <a:cxn ang="0">
                  <a:pos x="3" y="252"/>
                </a:cxn>
                <a:cxn ang="0">
                  <a:pos x="0" y="224"/>
                </a:cxn>
                <a:cxn ang="0">
                  <a:pos x="0" y="199"/>
                </a:cxn>
                <a:cxn ang="0">
                  <a:pos x="2" y="182"/>
                </a:cxn>
                <a:cxn ang="0">
                  <a:pos x="4" y="166"/>
                </a:cxn>
                <a:cxn ang="0">
                  <a:pos x="3" y="136"/>
                </a:cxn>
                <a:cxn ang="0">
                  <a:pos x="6" y="110"/>
                </a:cxn>
                <a:cxn ang="0">
                  <a:pos x="10" y="96"/>
                </a:cxn>
                <a:cxn ang="0">
                  <a:pos x="13" y="85"/>
                </a:cxn>
                <a:cxn ang="0">
                  <a:pos x="15" y="73"/>
                </a:cxn>
                <a:cxn ang="0">
                  <a:pos x="18" y="62"/>
                </a:cxn>
                <a:cxn ang="0">
                  <a:pos x="23" y="60"/>
                </a:cxn>
                <a:cxn ang="0">
                  <a:pos x="25" y="51"/>
                </a:cxn>
                <a:cxn ang="0">
                  <a:pos x="24" y="31"/>
                </a:cxn>
                <a:cxn ang="0">
                  <a:pos x="26" y="12"/>
                </a:cxn>
                <a:cxn ang="0">
                  <a:pos x="32" y="1"/>
                </a:cxn>
                <a:cxn ang="0">
                  <a:pos x="40" y="2"/>
                </a:cxn>
                <a:cxn ang="0">
                  <a:pos x="45" y="12"/>
                </a:cxn>
                <a:cxn ang="0">
                  <a:pos x="44" y="28"/>
                </a:cxn>
                <a:cxn ang="0">
                  <a:pos x="42" y="41"/>
                </a:cxn>
                <a:cxn ang="0">
                  <a:pos x="40" y="53"/>
                </a:cxn>
                <a:cxn ang="0">
                  <a:pos x="39" y="65"/>
                </a:cxn>
                <a:cxn ang="0">
                  <a:pos x="32" y="75"/>
                </a:cxn>
                <a:cxn ang="0">
                  <a:pos x="27" y="89"/>
                </a:cxn>
                <a:cxn ang="0">
                  <a:pos x="25" y="104"/>
                </a:cxn>
                <a:cxn ang="0">
                  <a:pos x="25" y="118"/>
                </a:cxn>
                <a:cxn ang="0">
                  <a:pos x="27" y="134"/>
                </a:cxn>
                <a:cxn ang="0">
                  <a:pos x="28" y="148"/>
                </a:cxn>
                <a:cxn ang="0">
                  <a:pos x="27" y="162"/>
                </a:cxn>
                <a:cxn ang="0">
                  <a:pos x="25" y="175"/>
                </a:cxn>
                <a:cxn ang="0">
                  <a:pos x="32" y="181"/>
                </a:cxn>
                <a:cxn ang="0">
                  <a:pos x="35" y="196"/>
                </a:cxn>
                <a:cxn ang="0">
                  <a:pos x="36" y="213"/>
                </a:cxn>
                <a:cxn ang="0">
                  <a:pos x="35" y="228"/>
                </a:cxn>
                <a:cxn ang="0">
                  <a:pos x="41" y="239"/>
                </a:cxn>
                <a:cxn ang="0">
                  <a:pos x="42" y="255"/>
                </a:cxn>
                <a:cxn ang="0">
                  <a:pos x="39" y="273"/>
                </a:cxn>
                <a:cxn ang="0">
                  <a:pos x="35" y="290"/>
                </a:cxn>
                <a:cxn ang="0">
                  <a:pos x="29" y="290"/>
                </a:cxn>
                <a:cxn ang="0">
                  <a:pos x="27" y="297"/>
                </a:cxn>
                <a:cxn ang="0">
                  <a:pos x="28" y="307"/>
                </a:cxn>
                <a:cxn ang="0">
                  <a:pos x="30" y="322"/>
                </a:cxn>
                <a:cxn ang="0">
                  <a:pos x="25" y="326"/>
                </a:cxn>
                <a:cxn ang="0">
                  <a:pos x="22" y="336"/>
                </a:cxn>
                <a:cxn ang="0">
                  <a:pos x="21" y="354"/>
                </a:cxn>
              </a:cxnLst>
              <a:rect l="0" t="0" r="r" b="b"/>
              <a:pathLst>
                <a:path w="46" h="372">
                  <a:moveTo>
                    <a:pt x="22" y="371"/>
                  </a:moveTo>
                  <a:lnTo>
                    <a:pt x="20" y="365"/>
                  </a:lnTo>
                  <a:lnTo>
                    <a:pt x="17" y="360"/>
                  </a:lnTo>
                  <a:lnTo>
                    <a:pt x="14" y="356"/>
                  </a:lnTo>
                  <a:lnTo>
                    <a:pt x="12" y="352"/>
                  </a:lnTo>
                  <a:lnTo>
                    <a:pt x="10" y="346"/>
                  </a:lnTo>
                  <a:lnTo>
                    <a:pt x="9" y="340"/>
                  </a:lnTo>
                  <a:lnTo>
                    <a:pt x="9" y="333"/>
                  </a:lnTo>
                  <a:lnTo>
                    <a:pt x="10" y="326"/>
                  </a:lnTo>
                  <a:lnTo>
                    <a:pt x="8" y="320"/>
                  </a:lnTo>
                  <a:lnTo>
                    <a:pt x="5" y="312"/>
                  </a:lnTo>
                  <a:lnTo>
                    <a:pt x="3" y="302"/>
                  </a:lnTo>
                  <a:lnTo>
                    <a:pt x="2" y="293"/>
                  </a:lnTo>
                  <a:lnTo>
                    <a:pt x="1" y="283"/>
                  </a:lnTo>
                  <a:lnTo>
                    <a:pt x="1" y="275"/>
                  </a:lnTo>
                  <a:lnTo>
                    <a:pt x="2" y="268"/>
                  </a:lnTo>
                  <a:lnTo>
                    <a:pt x="5" y="265"/>
                  </a:lnTo>
                  <a:lnTo>
                    <a:pt x="3" y="252"/>
                  </a:lnTo>
                  <a:lnTo>
                    <a:pt x="1" y="239"/>
                  </a:lnTo>
                  <a:lnTo>
                    <a:pt x="0" y="224"/>
                  </a:lnTo>
                  <a:lnTo>
                    <a:pt x="0" y="212"/>
                  </a:lnTo>
                  <a:lnTo>
                    <a:pt x="0" y="199"/>
                  </a:lnTo>
                  <a:lnTo>
                    <a:pt x="0" y="189"/>
                  </a:lnTo>
                  <a:lnTo>
                    <a:pt x="2" y="182"/>
                  </a:lnTo>
                  <a:lnTo>
                    <a:pt x="5" y="180"/>
                  </a:lnTo>
                  <a:lnTo>
                    <a:pt x="4" y="166"/>
                  </a:lnTo>
                  <a:lnTo>
                    <a:pt x="3" y="151"/>
                  </a:lnTo>
                  <a:lnTo>
                    <a:pt x="3" y="136"/>
                  </a:lnTo>
                  <a:lnTo>
                    <a:pt x="4" y="123"/>
                  </a:lnTo>
                  <a:lnTo>
                    <a:pt x="6" y="110"/>
                  </a:lnTo>
                  <a:lnTo>
                    <a:pt x="8" y="101"/>
                  </a:lnTo>
                  <a:lnTo>
                    <a:pt x="10" y="96"/>
                  </a:lnTo>
                  <a:lnTo>
                    <a:pt x="13" y="94"/>
                  </a:lnTo>
                  <a:lnTo>
                    <a:pt x="13" y="85"/>
                  </a:lnTo>
                  <a:lnTo>
                    <a:pt x="14" y="78"/>
                  </a:lnTo>
                  <a:lnTo>
                    <a:pt x="15" y="73"/>
                  </a:lnTo>
                  <a:lnTo>
                    <a:pt x="16" y="67"/>
                  </a:lnTo>
                  <a:lnTo>
                    <a:pt x="18" y="62"/>
                  </a:lnTo>
                  <a:lnTo>
                    <a:pt x="20" y="60"/>
                  </a:lnTo>
                  <a:lnTo>
                    <a:pt x="23" y="60"/>
                  </a:lnTo>
                  <a:lnTo>
                    <a:pt x="26" y="61"/>
                  </a:lnTo>
                  <a:lnTo>
                    <a:pt x="25" y="51"/>
                  </a:lnTo>
                  <a:lnTo>
                    <a:pt x="24" y="42"/>
                  </a:lnTo>
                  <a:lnTo>
                    <a:pt x="24" y="31"/>
                  </a:lnTo>
                  <a:lnTo>
                    <a:pt x="25" y="22"/>
                  </a:lnTo>
                  <a:lnTo>
                    <a:pt x="26" y="12"/>
                  </a:lnTo>
                  <a:lnTo>
                    <a:pt x="29" y="7"/>
                  </a:lnTo>
                  <a:lnTo>
                    <a:pt x="32" y="1"/>
                  </a:lnTo>
                  <a:lnTo>
                    <a:pt x="37" y="0"/>
                  </a:lnTo>
                  <a:lnTo>
                    <a:pt x="40" y="2"/>
                  </a:lnTo>
                  <a:lnTo>
                    <a:pt x="43" y="7"/>
                  </a:lnTo>
                  <a:lnTo>
                    <a:pt x="45" y="12"/>
                  </a:lnTo>
                  <a:lnTo>
                    <a:pt x="44" y="21"/>
                  </a:lnTo>
                  <a:lnTo>
                    <a:pt x="44" y="28"/>
                  </a:lnTo>
                  <a:lnTo>
                    <a:pt x="43" y="35"/>
                  </a:lnTo>
                  <a:lnTo>
                    <a:pt x="42" y="41"/>
                  </a:lnTo>
                  <a:lnTo>
                    <a:pt x="41" y="47"/>
                  </a:lnTo>
                  <a:lnTo>
                    <a:pt x="40" y="53"/>
                  </a:lnTo>
                  <a:lnTo>
                    <a:pt x="40" y="60"/>
                  </a:lnTo>
                  <a:lnTo>
                    <a:pt x="39" y="65"/>
                  </a:lnTo>
                  <a:lnTo>
                    <a:pt x="35" y="69"/>
                  </a:lnTo>
                  <a:lnTo>
                    <a:pt x="32" y="75"/>
                  </a:lnTo>
                  <a:lnTo>
                    <a:pt x="29" y="81"/>
                  </a:lnTo>
                  <a:lnTo>
                    <a:pt x="27" y="89"/>
                  </a:lnTo>
                  <a:lnTo>
                    <a:pt x="25" y="97"/>
                  </a:lnTo>
                  <a:lnTo>
                    <a:pt x="25" y="104"/>
                  </a:lnTo>
                  <a:lnTo>
                    <a:pt x="24" y="111"/>
                  </a:lnTo>
                  <a:lnTo>
                    <a:pt x="25" y="118"/>
                  </a:lnTo>
                  <a:lnTo>
                    <a:pt x="26" y="126"/>
                  </a:lnTo>
                  <a:lnTo>
                    <a:pt x="27" y="134"/>
                  </a:lnTo>
                  <a:lnTo>
                    <a:pt x="28" y="141"/>
                  </a:lnTo>
                  <a:lnTo>
                    <a:pt x="28" y="148"/>
                  </a:lnTo>
                  <a:lnTo>
                    <a:pt x="28" y="155"/>
                  </a:lnTo>
                  <a:lnTo>
                    <a:pt x="27" y="162"/>
                  </a:lnTo>
                  <a:lnTo>
                    <a:pt x="26" y="168"/>
                  </a:lnTo>
                  <a:lnTo>
                    <a:pt x="25" y="175"/>
                  </a:lnTo>
                  <a:lnTo>
                    <a:pt x="29" y="176"/>
                  </a:lnTo>
                  <a:lnTo>
                    <a:pt x="32" y="181"/>
                  </a:lnTo>
                  <a:lnTo>
                    <a:pt x="34" y="187"/>
                  </a:lnTo>
                  <a:lnTo>
                    <a:pt x="35" y="196"/>
                  </a:lnTo>
                  <a:lnTo>
                    <a:pt x="36" y="204"/>
                  </a:lnTo>
                  <a:lnTo>
                    <a:pt x="36" y="213"/>
                  </a:lnTo>
                  <a:lnTo>
                    <a:pt x="36" y="222"/>
                  </a:lnTo>
                  <a:lnTo>
                    <a:pt x="35" y="228"/>
                  </a:lnTo>
                  <a:lnTo>
                    <a:pt x="39" y="233"/>
                  </a:lnTo>
                  <a:lnTo>
                    <a:pt x="41" y="239"/>
                  </a:lnTo>
                  <a:lnTo>
                    <a:pt x="42" y="247"/>
                  </a:lnTo>
                  <a:lnTo>
                    <a:pt x="42" y="255"/>
                  </a:lnTo>
                  <a:lnTo>
                    <a:pt x="41" y="263"/>
                  </a:lnTo>
                  <a:lnTo>
                    <a:pt x="39" y="273"/>
                  </a:lnTo>
                  <a:lnTo>
                    <a:pt x="37" y="281"/>
                  </a:lnTo>
                  <a:lnTo>
                    <a:pt x="35" y="290"/>
                  </a:lnTo>
                  <a:lnTo>
                    <a:pt x="31" y="290"/>
                  </a:lnTo>
                  <a:lnTo>
                    <a:pt x="29" y="290"/>
                  </a:lnTo>
                  <a:lnTo>
                    <a:pt x="28" y="293"/>
                  </a:lnTo>
                  <a:lnTo>
                    <a:pt x="27" y="297"/>
                  </a:lnTo>
                  <a:lnTo>
                    <a:pt x="27" y="302"/>
                  </a:lnTo>
                  <a:lnTo>
                    <a:pt x="28" y="307"/>
                  </a:lnTo>
                  <a:lnTo>
                    <a:pt x="29" y="314"/>
                  </a:lnTo>
                  <a:lnTo>
                    <a:pt x="30" y="322"/>
                  </a:lnTo>
                  <a:lnTo>
                    <a:pt x="27" y="323"/>
                  </a:lnTo>
                  <a:lnTo>
                    <a:pt x="25" y="326"/>
                  </a:lnTo>
                  <a:lnTo>
                    <a:pt x="23" y="330"/>
                  </a:lnTo>
                  <a:lnTo>
                    <a:pt x="22" y="336"/>
                  </a:lnTo>
                  <a:lnTo>
                    <a:pt x="21" y="343"/>
                  </a:lnTo>
                  <a:lnTo>
                    <a:pt x="21" y="354"/>
                  </a:lnTo>
                  <a:lnTo>
                    <a:pt x="22" y="371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2560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rgbClr val="6600CC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48" name="Freeform 136"/>
            <p:cNvSpPr>
              <a:spLocks/>
            </p:cNvSpPr>
            <p:nvPr/>
          </p:nvSpPr>
          <p:spPr bwMode="auto">
            <a:xfrm>
              <a:off x="575" y="2453"/>
              <a:ext cx="17" cy="115"/>
            </a:xfrm>
            <a:custGeom>
              <a:avLst/>
              <a:gdLst>
                <a:gd name="T0" fmla="*/ 16 w 17"/>
                <a:gd name="T1" fmla="*/ 0 h 115"/>
                <a:gd name="T2" fmla="*/ 16 w 17"/>
                <a:gd name="T3" fmla="*/ 97 h 115"/>
                <a:gd name="T4" fmla="*/ 16 w 17"/>
                <a:gd name="T5" fmla="*/ 99 h 115"/>
                <a:gd name="T6" fmla="*/ 16 w 17"/>
                <a:gd name="T7" fmla="*/ 102 h 115"/>
                <a:gd name="T8" fmla="*/ 13 w 17"/>
                <a:gd name="T9" fmla="*/ 104 h 115"/>
                <a:gd name="T10" fmla="*/ 11 w 17"/>
                <a:gd name="T11" fmla="*/ 106 h 115"/>
                <a:gd name="T12" fmla="*/ 9 w 17"/>
                <a:gd name="T13" fmla="*/ 108 h 115"/>
                <a:gd name="T14" fmla="*/ 6 w 17"/>
                <a:gd name="T15" fmla="*/ 109 h 115"/>
                <a:gd name="T16" fmla="*/ 2 w 17"/>
                <a:gd name="T17" fmla="*/ 111 h 115"/>
                <a:gd name="T18" fmla="*/ 0 w 17"/>
                <a:gd name="T19" fmla="*/ 114 h 1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15"/>
                <a:gd name="T32" fmla="*/ 17 w 17"/>
                <a:gd name="T33" fmla="*/ 115 h 1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15">
                  <a:moveTo>
                    <a:pt x="16" y="0"/>
                  </a:moveTo>
                  <a:lnTo>
                    <a:pt x="16" y="97"/>
                  </a:lnTo>
                  <a:lnTo>
                    <a:pt x="16" y="99"/>
                  </a:lnTo>
                  <a:lnTo>
                    <a:pt x="16" y="102"/>
                  </a:lnTo>
                  <a:lnTo>
                    <a:pt x="13" y="104"/>
                  </a:lnTo>
                  <a:lnTo>
                    <a:pt x="11" y="106"/>
                  </a:lnTo>
                  <a:lnTo>
                    <a:pt x="9" y="108"/>
                  </a:lnTo>
                  <a:lnTo>
                    <a:pt x="6" y="109"/>
                  </a:lnTo>
                  <a:lnTo>
                    <a:pt x="2" y="111"/>
                  </a:lnTo>
                  <a:lnTo>
                    <a:pt x="0" y="114"/>
                  </a:lnTo>
                </a:path>
              </a:pathLst>
            </a:custGeom>
            <a:noFill/>
            <a:ln w="12700" cap="rnd">
              <a:solidFill>
                <a:srgbClr val="FFAB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49" name="Freeform 137"/>
            <p:cNvSpPr>
              <a:spLocks/>
            </p:cNvSpPr>
            <p:nvPr/>
          </p:nvSpPr>
          <p:spPr bwMode="auto">
            <a:xfrm>
              <a:off x="582" y="2439"/>
              <a:ext cx="17" cy="125"/>
            </a:xfrm>
            <a:custGeom>
              <a:avLst/>
              <a:gdLst>
                <a:gd name="T0" fmla="*/ 16 w 17"/>
                <a:gd name="T1" fmla="*/ 0 h 125"/>
                <a:gd name="T2" fmla="*/ 16 w 17"/>
                <a:gd name="T3" fmla="*/ 112 h 125"/>
                <a:gd name="T4" fmla="*/ 16 w 17"/>
                <a:gd name="T5" fmla="*/ 114 h 125"/>
                <a:gd name="T6" fmla="*/ 10 w 17"/>
                <a:gd name="T7" fmla="*/ 118 h 125"/>
                <a:gd name="T8" fmla="*/ 5 w 17"/>
                <a:gd name="T9" fmla="*/ 121 h 125"/>
                <a:gd name="T10" fmla="*/ 0 w 17"/>
                <a:gd name="T11" fmla="*/ 124 h 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25"/>
                <a:gd name="T20" fmla="*/ 17 w 17"/>
                <a:gd name="T21" fmla="*/ 125 h 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25">
                  <a:moveTo>
                    <a:pt x="16" y="0"/>
                  </a:moveTo>
                  <a:lnTo>
                    <a:pt x="16" y="112"/>
                  </a:lnTo>
                  <a:lnTo>
                    <a:pt x="16" y="114"/>
                  </a:lnTo>
                  <a:lnTo>
                    <a:pt x="10" y="118"/>
                  </a:lnTo>
                  <a:lnTo>
                    <a:pt x="5" y="121"/>
                  </a:lnTo>
                  <a:lnTo>
                    <a:pt x="0" y="124"/>
                  </a:lnTo>
                </a:path>
              </a:pathLst>
            </a:custGeom>
            <a:noFill/>
            <a:ln w="12700" cap="rnd">
              <a:solidFill>
                <a:srgbClr val="FFAB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50" name="Line 138"/>
            <p:cNvSpPr>
              <a:spLocks noChangeShapeType="1"/>
            </p:cNvSpPr>
            <p:nvPr/>
          </p:nvSpPr>
          <p:spPr bwMode="auto">
            <a:xfrm>
              <a:off x="587" y="2443"/>
              <a:ext cx="0" cy="112"/>
            </a:xfrm>
            <a:prstGeom prst="line">
              <a:avLst/>
            </a:prstGeom>
            <a:noFill/>
            <a:ln w="12700">
              <a:solidFill>
                <a:srgbClr val="FFAB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51" name="Freeform 139"/>
            <p:cNvSpPr>
              <a:spLocks/>
            </p:cNvSpPr>
            <p:nvPr/>
          </p:nvSpPr>
          <p:spPr bwMode="auto">
            <a:xfrm>
              <a:off x="703" y="2583"/>
              <a:ext cx="242" cy="132"/>
            </a:xfrm>
            <a:custGeom>
              <a:avLst/>
              <a:gdLst>
                <a:gd name="T0" fmla="*/ 25 w 242"/>
                <a:gd name="T1" fmla="*/ 0 h 132"/>
                <a:gd name="T2" fmla="*/ 46 w 242"/>
                <a:gd name="T3" fmla="*/ 22 h 132"/>
                <a:gd name="T4" fmla="*/ 120 w 242"/>
                <a:gd name="T5" fmla="*/ 54 h 132"/>
                <a:gd name="T6" fmla="*/ 126 w 242"/>
                <a:gd name="T7" fmla="*/ 54 h 132"/>
                <a:gd name="T8" fmla="*/ 131 w 242"/>
                <a:gd name="T9" fmla="*/ 55 h 132"/>
                <a:gd name="T10" fmla="*/ 137 w 242"/>
                <a:gd name="T11" fmla="*/ 55 h 132"/>
                <a:gd name="T12" fmla="*/ 143 w 242"/>
                <a:gd name="T13" fmla="*/ 57 h 132"/>
                <a:gd name="T14" fmla="*/ 147 w 242"/>
                <a:gd name="T15" fmla="*/ 59 h 132"/>
                <a:gd name="T16" fmla="*/ 153 w 242"/>
                <a:gd name="T17" fmla="*/ 61 h 132"/>
                <a:gd name="T18" fmla="*/ 158 w 242"/>
                <a:gd name="T19" fmla="*/ 66 h 132"/>
                <a:gd name="T20" fmla="*/ 163 w 242"/>
                <a:gd name="T21" fmla="*/ 70 h 132"/>
                <a:gd name="T22" fmla="*/ 167 w 242"/>
                <a:gd name="T23" fmla="*/ 70 h 132"/>
                <a:gd name="T24" fmla="*/ 173 w 242"/>
                <a:gd name="T25" fmla="*/ 73 h 132"/>
                <a:gd name="T26" fmla="*/ 180 w 242"/>
                <a:gd name="T27" fmla="*/ 76 h 132"/>
                <a:gd name="T28" fmla="*/ 188 w 242"/>
                <a:gd name="T29" fmla="*/ 82 h 132"/>
                <a:gd name="T30" fmla="*/ 193 w 242"/>
                <a:gd name="T31" fmla="*/ 87 h 132"/>
                <a:gd name="T32" fmla="*/ 199 w 242"/>
                <a:gd name="T33" fmla="*/ 92 h 132"/>
                <a:gd name="T34" fmla="*/ 204 w 242"/>
                <a:gd name="T35" fmla="*/ 97 h 132"/>
                <a:gd name="T36" fmla="*/ 206 w 242"/>
                <a:gd name="T37" fmla="*/ 102 h 132"/>
                <a:gd name="T38" fmla="*/ 214 w 242"/>
                <a:gd name="T39" fmla="*/ 106 h 132"/>
                <a:gd name="T40" fmla="*/ 221 w 242"/>
                <a:gd name="T41" fmla="*/ 109 h 132"/>
                <a:gd name="T42" fmla="*/ 228 w 242"/>
                <a:gd name="T43" fmla="*/ 113 h 132"/>
                <a:gd name="T44" fmla="*/ 234 w 242"/>
                <a:gd name="T45" fmla="*/ 116 h 132"/>
                <a:gd name="T46" fmla="*/ 238 w 242"/>
                <a:gd name="T47" fmla="*/ 120 h 132"/>
                <a:gd name="T48" fmla="*/ 241 w 242"/>
                <a:gd name="T49" fmla="*/ 123 h 132"/>
                <a:gd name="T50" fmla="*/ 241 w 242"/>
                <a:gd name="T51" fmla="*/ 129 h 132"/>
                <a:gd name="T52" fmla="*/ 237 w 242"/>
                <a:gd name="T53" fmla="*/ 129 h 132"/>
                <a:gd name="T54" fmla="*/ 232 w 242"/>
                <a:gd name="T55" fmla="*/ 131 h 132"/>
                <a:gd name="T56" fmla="*/ 225 w 242"/>
                <a:gd name="T57" fmla="*/ 131 h 132"/>
                <a:gd name="T58" fmla="*/ 217 w 242"/>
                <a:gd name="T59" fmla="*/ 131 h 132"/>
                <a:gd name="T60" fmla="*/ 209 w 242"/>
                <a:gd name="T61" fmla="*/ 129 h 132"/>
                <a:gd name="T62" fmla="*/ 201 w 242"/>
                <a:gd name="T63" fmla="*/ 126 h 132"/>
                <a:gd name="T64" fmla="*/ 193 w 242"/>
                <a:gd name="T65" fmla="*/ 121 h 132"/>
                <a:gd name="T66" fmla="*/ 186 w 242"/>
                <a:gd name="T67" fmla="*/ 115 h 132"/>
                <a:gd name="T68" fmla="*/ 183 w 242"/>
                <a:gd name="T69" fmla="*/ 115 h 132"/>
                <a:gd name="T70" fmla="*/ 179 w 242"/>
                <a:gd name="T71" fmla="*/ 115 h 132"/>
                <a:gd name="T72" fmla="*/ 174 w 242"/>
                <a:gd name="T73" fmla="*/ 115 h 132"/>
                <a:gd name="T74" fmla="*/ 169 w 242"/>
                <a:gd name="T75" fmla="*/ 113 h 132"/>
                <a:gd name="T76" fmla="*/ 164 w 242"/>
                <a:gd name="T77" fmla="*/ 109 h 132"/>
                <a:gd name="T78" fmla="*/ 159 w 242"/>
                <a:gd name="T79" fmla="*/ 106 h 132"/>
                <a:gd name="T80" fmla="*/ 154 w 242"/>
                <a:gd name="T81" fmla="*/ 102 h 132"/>
                <a:gd name="T82" fmla="*/ 151 w 242"/>
                <a:gd name="T83" fmla="*/ 96 h 132"/>
                <a:gd name="T84" fmla="*/ 147 w 242"/>
                <a:gd name="T85" fmla="*/ 97 h 132"/>
                <a:gd name="T86" fmla="*/ 144 w 242"/>
                <a:gd name="T87" fmla="*/ 97 h 132"/>
                <a:gd name="T88" fmla="*/ 139 w 242"/>
                <a:gd name="T89" fmla="*/ 96 h 132"/>
                <a:gd name="T90" fmla="*/ 135 w 242"/>
                <a:gd name="T91" fmla="*/ 94 h 132"/>
                <a:gd name="T92" fmla="*/ 131 w 242"/>
                <a:gd name="T93" fmla="*/ 92 h 132"/>
                <a:gd name="T94" fmla="*/ 126 w 242"/>
                <a:gd name="T95" fmla="*/ 88 h 132"/>
                <a:gd name="T96" fmla="*/ 122 w 242"/>
                <a:gd name="T97" fmla="*/ 84 h 132"/>
                <a:gd name="T98" fmla="*/ 117 w 242"/>
                <a:gd name="T99" fmla="*/ 81 h 132"/>
                <a:gd name="T100" fmla="*/ 111 w 242"/>
                <a:gd name="T101" fmla="*/ 77 h 132"/>
                <a:gd name="T102" fmla="*/ 107 w 242"/>
                <a:gd name="T103" fmla="*/ 75 h 132"/>
                <a:gd name="T104" fmla="*/ 103 w 242"/>
                <a:gd name="T105" fmla="*/ 69 h 132"/>
                <a:gd name="T106" fmla="*/ 100 w 242"/>
                <a:gd name="T107" fmla="*/ 59 h 132"/>
                <a:gd name="T108" fmla="*/ 34 w 242"/>
                <a:gd name="T109" fmla="*/ 33 h 132"/>
                <a:gd name="T110" fmla="*/ 0 w 242"/>
                <a:gd name="T111" fmla="*/ 27 h 132"/>
                <a:gd name="T112" fmla="*/ 16 w 242"/>
                <a:gd name="T113" fmla="*/ 5 h 132"/>
                <a:gd name="T114" fmla="*/ 25 w 242"/>
                <a:gd name="T115" fmla="*/ 0 h 1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42"/>
                <a:gd name="T175" fmla="*/ 0 h 132"/>
                <a:gd name="T176" fmla="*/ 242 w 242"/>
                <a:gd name="T177" fmla="*/ 132 h 1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42" h="132">
                  <a:moveTo>
                    <a:pt x="25" y="0"/>
                  </a:moveTo>
                  <a:lnTo>
                    <a:pt x="46" y="22"/>
                  </a:lnTo>
                  <a:lnTo>
                    <a:pt x="120" y="54"/>
                  </a:lnTo>
                  <a:lnTo>
                    <a:pt x="126" y="54"/>
                  </a:lnTo>
                  <a:lnTo>
                    <a:pt x="131" y="55"/>
                  </a:lnTo>
                  <a:lnTo>
                    <a:pt x="137" y="55"/>
                  </a:lnTo>
                  <a:lnTo>
                    <a:pt x="143" y="57"/>
                  </a:lnTo>
                  <a:lnTo>
                    <a:pt x="147" y="59"/>
                  </a:lnTo>
                  <a:lnTo>
                    <a:pt x="153" y="61"/>
                  </a:lnTo>
                  <a:lnTo>
                    <a:pt x="158" y="66"/>
                  </a:lnTo>
                  <a:lnTo>
                    <a:pt x="163" y="70"/>
                  </a:lnTo>
                  <a:lnTo>
                    <a:pt x="167" y="70"/>
                  </a:lnTo>
                  <a:lnTo>
                    <a:pt x="173" y="73"/>
                  </a:lnTo>
                  <a:lnTo>
                    <a:pt x="180" y="76"/>
                  </a:lnTo>
                  <a:lnTo>
                    <a:pt x="188" y="82"/>
                  </a:lnTo>
                  <a:lnTo>
                    <a:pt x="193" y="87"/>
                  </a:lnTo>
                  <a:lnTo>
                    <a:pt x="199" y="92"/>
                  </a:lnTo>
                  <a:lnTo>
                    <a:pt x="204" y="97"/>
                  </a:lnTo>
                  <a:lnTo>
                    <a:pt x="206" y="102"/>
                  </a:lnTo>
                  <a:lnTo>
                    <a:pt x="214" y="106"/>
                  </a:lnTo>
                  <a:lnTo>
                    <a:pt x="221" y="109"/>
                  </a:lnTo>
                  <a:lnTo>
                    <a:pt x="228" y="113"/>
                  </a:lnTo>
                  <a:lnTo>
                    <a:pt x="234" y="116"/>
                  </a:lnTo>
                  <a:lnTo>
                    <a:pt x="238" y="120"/>
                  </a:lnTo>
                  <a:lnTo>
                    <a:pt x="241" y="123"/>
                  </a:lnTo>
                  <a:lnTo>
                    <a:pt x="241" y="129"/>
                  </a:lnTo>
                  <a:lnTo>
                    <a:pt x="237" y="129"/>
                  </a:lnTo>
                  <a:lnTo>
                    <a:pt x="232" y="131"/>
                  </a:lnTo>
                  <a:lnTo>
                    <a:pt x="225" y="131"/>
                  </a:lnTo>
                  <a:lnTo>
                    <a:pt x="217" y="131"/>
                  </a:lnTo>
                  <a:lnTo>
                    <a:pt x="209" y="129"/>
                  </a:lnTo>
                  <a:lnTo>
                    <a:pt x="201" y="126"/>
                  </a:lnTo>
                  <a:lnTo>
                    <a:pt x="193" y="121"/>
                  </a:lnTo>
                  <a:lnTo>
                    <a:pt x="186" y="115"/>
                  </a:lnTo>
                  <a:lnTo>
                    <a:pt x="183" y="115"/>
                  </a:lnTo>
                  <a:lnTo>
                    <a:pt x="179" y="115"/>
                  </a:lnTo>
                  <a:lnTo>
                    <a:pt x="174" y="115"/>
                  </a:lnTo>
                  <a:lnTo>
                    <a:pt x="169" y="113"/>
                  </a:lnTo>
                  <a:lnTo>
                    <a:pt x="164" y="109"/>
                  </a:lnTo>
                  <a:lnTo>
                    <a:pt x="159" y="106"/>
                  </a:lnTo>
                  <a:lnTo>
                    <a:pt x="154" y="102"/>
                  </a:lnTo>
                  <a:lnTo>
                    <a:pt x="151" y="96"/>
                  </a:lnTo>
                  <a:lnTo>
                    <a:pt x="147" y="97"/>
                  </a:lnTo>
                  <a:lnTo>
                    <a:pt x="144" y="97"/>
                  </a:lnTo>
                  <a:lnTo>
                    <a:pt x="139" y="96"/>
                  </a:lnTo>
                  <a:lnTo>
                    <a:pt x="135" y="94"/>
                  </a:lnTo>
                  <a:lnTo>
                    <a:pt x="131" y="92"/>
                  </a:lnTo>
                  <a:lnTo>
                    <a:pt x="126" y="88"/>
                  </a:lnTo>
                  <a:lnTo>
                    <a:pt x="122" y="84"/>
                  </a:lnTo>
                  <a:lnTo>
                    <a:pt x="117" y="81"/>
                  </a:lnTo>
                  <a:lnTo>
                    <a:pt x="111" y="77"/>
                  </a:lnTo>
                  <a:lnTo>
                    <a:pt x="107" y="75"/>
                  </a:lnTo>
                  <a:lnTo>
                    <a:pt x="103" y="69"/>
                  </a:lnTo>
                  <a:lnTo>
                    <a:pt x="100" y="59"/>
                  </a:lnTo>
                  <a:lnTo>
                    <a:pt x="34" y="33"/>
                  </a:lnTo>
                  <a:lnTo>
                    <a:pt x="0" y="27"/>
                  </a:lnTo>
                  <a:lnTo>
                    <a:pt x="16" y="5"/>
                  </a:lnTo>
                  <a:lnTo>
                    <a:pt x="25" y="0"/>
                  </a:lnTo>
                </a:path>
              </a:pathLst>
            </a:custGeom>
            <a:solidFill>
              <a:srgbClr val="025602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52" name="Freeform 140"/>
            <p:cNvSpPr>
              <a:spLocks/>
            </p:cNvSpPr>
            <p:nvPr/>
          </p:nvSpPr>
          <p:spPr bwMode="auto">
            <a:xfrm>
              <a:off x="703" y="2397"/>
              <a:ext cx="42" cy="220"/>
            </a:xfrm>
            <a:custGeom>
              <a:avLst/>
              <a:gdLst>
                <a:gd name="T0" fmla="*/ 0 w 42"/>
                <a:gd name="T1" fmla="*/ 210 h 220"/>
                <a:gd name="T2" fmla="*/ 2 w 42"/>
                <a:gd name="T3" fmla="*/ 207 h 220"/>
                <a:gd name="T4" fmla="*/ 4 w 42"/>
                <a:gd name="T5" fmla="*/ 203 h 220"/>
                <a:gd name="T6" fmla="*/ 7 w 42"/>
                <a:gd name="T7" fmla="*/ 200 h 220"/>
                <a:gd name="T8" fmla="*/ 9 w 42"/>
                <a:gd name="T9" fmla="*/ 195 h 220"/>
                <a:gd name="T10" fmla="*/ 11 w 42"/>
                <a:gd name="T11" fmla="*/ 191 h 220"/>
                <a:gd name="T12" fmla="*/ 13 w 42"/>
                <a:gd name="T13" fmla="*/ 187 h 220"/>
                <a:gd name="T14" fmla="*/ 14 w 42"/>
                <a:gd name="T15" fmla="*/ 183 h 220"/>
                <a:gd name="T16" fmla="*/ 15 w 42"/>
                <a:gd name="T17" fmla="*/ 0 h 220"/>
                <a:gd name="T18" fmla="*/ 26 w 42"/>
                <a:gd name="T19" fmla="*/ 181 h 220"/>
                <a:gd name="T20" fmla="*/ 27 w 42"/>
                <a:gd name="T21" fmla="*/ 186 h 220"/>
                <a:gd name="T22" fmla="*/ 28 w 42"/>
                <a:gd name="T23" fmla="*/ 189 h 220"/>
                <a:gd name="T24" fmla="*/ 30 w 42"/>
                <a:gd name="T25" fmla="*/ 191 h 220"/>
                <a:gd name="T26" fmla="*/ 32 w 42"/>
                <a:gd name="T27" fmla="*/ 194 h 220"/>
                <a:gd name="T28" fmla="*/ 35 w 42"/>
                <a:gd name="T29" fmla="*/ 198 h 220"/>
                <a:gd name="T30" fmla="*/ 38 w 42"/>
                <a:gd name="T31" fmla="*/ 200 h 220"/>
                <a:gd name="T32" fmla="*/ 39 w 42"/>
                <a:gd name="T33" fmla="*/ 204 h 220"/>
                <a:gd name="T34" fmla="*/ 41 w 42"/>
                <a:gd name="T35" fmla="*/ 208 h 220"/>
                <a:gd name="T36" fmla="*/ 37 w 42"/>
                <a:gd name="T37" fmla="*/ 204 h 220"/>
                <a:gd name="T38" fmla="*/ 33 w 42"/>
                <a:gd name="T39" fmla="*/ 202 h 220"/>
                <a:gd name="T40" fmla="*/ 30 w 42"/>
                <a:gd name="T41" fmla="*/ 200 h 220"/>
                <a:gd name="T42" fmla="*/ 26 w 42"/>
                <a:gd name="T43" fmla="*/ 197 h 220"/>
                <a:gd name="T44" fmla="*/ 28 w 42"/>
                <a:gd name="T45" fmla="*/ 203 h 220"/>
                <a:gd name="T46" fmla="*/ 30 w 42"/>
                <a:gd name="T47" fmla="*/ 208 h 220"/>
                <a:gd name="T48" fmla="*/ 32 w 42"/>
                <a:gd name="T49" fmla="*/ 211 h 220"/>
                <a:gd name="T50" fmla="*/ 32 w 42"/>
                <a:gd name="T51" fmla="*/ 219 h 220"/>
                <a:gd name="T52" fmla="*/ 30 w 42"/>
                <a:gd name="T53" fmla="*/ 213 h 220"/>
                <a:gd name="T54" fmla="*/ 26 w 42"/>
                <a:gd name="T55" fmla="*/ 208 h 220"/>
                <a:gd name="T56" fmla="*/ 23 w 42"/>
                <a:gd name="T57" fmla="*/ 202 h 220"/>
                <a:gd name="T58" fmla="*/ 20 w 42"/>
                <a:gd name="T59" fmla="*/ 197 h 220"/>
                <a:gd name="T60" fmla="*/ 18 w 42"/>
                <a:gd name="T61" fmla="*/ 203 h 220"/>
                <a:gd name="T62" fmla="*/ 16 w 42"/>
                <a:gd name="T63" fmla="*/ 207 h 220"/>
                <a:gd name="T64" fmla="*/ 14 w 42"/>
                <a:gd name="T65" fmla="*/ 210 h 220"/>
                <a:gd name="T66" fmla="*/ 12 w 42"/>
                <a:gd name="T67" fmla="*/ 213 h 220"/>
                <a:gd name="T68" fmla="*/ 12 w 42"/>
                <a:gd name="T69" fmla="*/ 209 h 220"/>
                <a:gd name="T70" fmla="*/ 13 w 42"/>
                <a:gd name="T71" fmla="*/ 204 h 220"/>
                <a:gd name="T72" fmla="*/ 14 w 42"/>
                <a:gd name="T73" fmla="*/ 201 h 220"/>
                <a:gd name="T74" fmla="*/ 15 w 42"/>
                <a:gd name="T75" fmla="*/ 197 h 220"/>
                <a:gd name="T76" fmla="*/ 11 w 42"/>
                <a:gd name="T77" fmla="*/ 203 h 220"/>
                <a:gd name="T78" fmla="*/ 7 w 42"/>
                <a:gd name="T79" fmla="*/ 207 h 220"/>
                <a:gd name="T80" fmla="*/ 4 w 42"/>
                <a:gd name="T81" fmla="*/ 210 h 220"/>
                <a:gd name="T82" fmla="*/ 0 w 42"/>
                <a:gd name="T83" fmla="*/ 213 h 22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2"/>
                <a:gd name="T127" fmla="*/ 0 h 220"/>
                <a:gd name="T128" fmla="*/ 42 w 42"/>
                <a:gd name="T129" fmla="*/ 220 h 22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2" h="220">
                  <a:moveTo>
                    <a:pt x="0" y="213"/>
                  </a:moveTo>
                  <a:lnTo>
                    <a:pt x="0" y="210"/>
                  </a:lnTo>
                  <a:lnTo>
                    <a:pt x="1" y="209"/>
                  </a:lnTo>
                  <a:lnTo>
                    <a:pt x="2" y="207"/>
                  </a:lnTo>
                  <a:lnTo>
                    <a:pt x="3" y="204"/>
                  </a:lnTo>
                  <a:lnTo>
                    <a:pt x="4" y="203"/>
                  </a:lnTo>
                  <a:lnTo>
                    <a:pt x="6" y="201"/>
                  </a:lnTo>
                  <a:lnTo>
                    <a:pt x="7" y="200"/>
                  </a:lnTo>
                  <a:lnTo>
                    <a:pt x="8" y="197"/>
                  </a:lnTo>
                  <a:lnTo>
                    <a:pt x="9" y="195"/>
                  </a:lnTo>
                  <a:lnTo>
                    <a:pt x="11" y="194"/>
                  </a:lnTo>
                  <a:lnTo>
                    <a:pt x="11" y="191"/>
                  </a:lnTo>
                  <a:lnTo>
                    <a:pt x="13" y="189"/>
                  </a:lnTo>
                  <a:lnTo>
                    <a:pt x="13" y="187"/>
                  </a:lnTo>
                  <a:lnTo>
                    <a:pt x="14" y="186"/>
                  </a:lnTo>
                  <a:lnTo>
                    <a:pt x="14" y="183"/>
                  </a:lnTo>
                  <a:lnTo>
                    <a:pt x="15" y="181"/>
                  </a:lnTo>
                  <a:lnTo>
                    <a:pt x="15" y="0"/>
                  </a:lnTo>
                  <a:lnTo>
                    <a:pt x="26" y="0"/>
                  </a:lnTo>
                  <a:lnTo>
                    <a:pt x="26" y="181"/>
                  </a:lnTo>
                  <a:lnTo>
                    <a:pt x="27" y="183"/>
                  </a:lnTo>
                  <a:lnTo>
                    <a:pt x="27" y="186"/>
                  </a:lnTo>
                  <a:lnTo>
                    <a:pt x="27" y="187"/>
                  </a:lnTo>
                  <a:lnTo>
                    <a:pt x="28" y="189"/>
                  </a:lnTo>
                  <a:lnTo>
                    <a:pt x="29" y="189"/>
                  </a:lnTo>
                  <a:lnTo>
                    <a:pt x="30" y="191"/>
                  </a:lnTo>
                  <a:lnTo>
                    <a:pt x="31" y="194"/>
                  </a:lnTo>
                  <a:lnTo>
                    <a:pt x="32" y="194"/>
                  </a:lnTo>
                  <a:lnTo>
                    <a:pt x="34" y="196"/>
                  </a:lnTo>
                  <a:lnTo>
                    <a:pt x="35" y="198"/>
                  </a:lnTo>
                  <a:lnTo>
                    <a:pt x="36" y="198"/>
                  </a:lnTo>
                  <a:lnTo>
                    <a:pt x="38" y="200"/>
                  </a:lnTo>
                  <a:lnTo>
                    <a:pt x="38" y="202"/>
                  </a:lnTo>
                  <a:lnTo>
                    <a:pt x="39" y="204"/>
                  </a:lnTo>
                  <a:lnTo>
                    <a:pt x="40" y="206"/>
                  </a:lnTo>
                  <a:lnTo>
                    <a:pt x="41" y="208"/>
                  </a:lnTo>
                  <a:lnTo>
                    <a:pt x="39" y="206"/>
                  </a:lnTo>
                  <a:lnTo>
                    <a:pt x="37" y="204"/>
                  </a:lnTo>
                  <a:lnTo>
                    <a:pt x="35" y="203"/>
                  </a:lnTo>
                  <a:lnTo>
                    <a:pt x="33" y="202"/>
                  </a:lnTo>
                  <a:lnTo>
                    <a:pt x="31" y="200"/>
                  </a:lnTo>
                  <a:lnTo>
                    <a:pt x="30" y="200"/>
                  </a:lnTo>
                  <a:lnTo>
                    <a:pt x="28" y="198"/>
                  </a:lnTo>
                  <a:lnTo>
                    <a:pt x="26" y="197"/>
                  </a:lnTo>
                  <a:lnTo>
                    <a:pt x="27" y="200"/>
                  </a:lnTo>
                  <a:lnTo>
                    <a:pt x="28" y="203"/>
                  </a:lnTo>
                  <a:lnTo>
                    <a:pt x="30" y="206"/>
                  </a:lnTo>
                  <a:lnTo>
                    <a:pt x="30" y="208"/>
                  </a:lnTo>
                  <a:lnTo>
                    <a:pt x="31" y="210"/>
                  </a:lnTo>
                  <a:lnTo>
                    <a:pt x="32" y="211"/>
                  </a:lnTo>
                  <a:lnTo>
                    <a:pt x="32" y="215"/>
                  </a:lnTo>
                  <a:lnTo>
                    <a:pt x="32" y="219"/>
                  </a:lnTo>
                  <a:lnTo>
                    <a:pt x="31" y="215"/>
                  </a:lnTo>
                  <a:lnTo>
                    <a:pt x="30" y="213"/>
                  </a:lnTo>
                  <a:lnTo>
                    <a:pt x="28" y="210"/>
                  </a:lnTo>
                  <a:lnTo>
                    <a:pt x="26" y="208"/>
                  </a:lnTo>
                  <a:lnTo>
                    <a:pt x="24" y="204"/>
                  </a:lnTo>
                  <a:lnTo>
                    <a:pt x="23" y="202"/>
                  </a:lnTo>
                  <a:lnTo>
                    <a:pt x="22" y="200"/>
                  </a:lnTo>
                  <a:lnTo>
                    <a:pt x="20" y="197"/>
                  </a:lnTo>
                  <a:lnTo>
                    <a:pt x="19" y="200"/>
                  </a:lnTo>
                  <a:lnTo>
                    <a:pt x="18" y="203"/>
                  </a:lnTo>
                  <a:lnTo>
                    <a:pt x="17" y="206"/>
                  </a:lnTo>
                  <a:lnTo>
                    <a:pt x="16" y="207"/>
                  </a:lnTo>
                  <a:lnTo>
                    <a:pt x="15" y="209"/>
                  </a:lnTo>
                  <a:lnTo>
                    <a:pt x="14" y="210"/>
                  </a:lnTo>
                  <a:lnTo>
                    <a:pt x="13" y="210"/>
                  </a:lnTo>
                  <a:lnTo>
                    <a:pt x="12" y="213"/>
                  </a:lnTo>
                  <a:lnTo>
                    <a:pt x="12" y="210"/>
                  </a:lnTo>
                  <a:lnTo>
                    <a:pt x="12" y="209"/>
                  </a:lnTo>
                  <a:lnTo>
                    <a:pt x="12" y="207"/>
                  </a:lnTo>
                  <a:lnTo>
                    <a:pt x="13" y="204"/>
                  </a:lnTo>
                  <a:lnTo>
                    <a:pt x="14" y="203"/>
                  </a:lnTo>
                  <a:lnTo>
                    <a:pt x="14" y="201"/>
                  </a:lnTo>
                  <a:lnTo>
                    <a:pt x="14" y="200"/>
                  </a:lnTo>
                  <a:lnTo>
                    <a:pt x="15" y="197"/>
                  </a:lnTo>
                  <a:lnTo>
                    <a:pt x="12" y="200"/>
                  </a:lnTo>
                  <a:lnTo>
                    <a:pt x="11" y="203"/>
                  </a:lnTo>
                  <a:lnTo>
                    <a:pt x="8" y="206"/>
                  </a:lnTo>
                  <a:lnTo>
                    <a:pt x="7" y="207"/>
                  </a:lnTo>
                  <a:lnTo>
                    <a:pt x="6" y="209"/>
                  </a:lnTo>
                  <a:lnTo>
                    <a:pt x="4" y="210"/>
                  </a:lnTo>
                  <a:lnTo>
                    <a:pt x="2" y="210"/>
                  </a:lnTo>
                  <a:lnTo>
                    <a:pt x="0" y="213"/>
                  </a:lnTo>
                </a:path>
              </a:pathLst>
            </a:custGeom>
            <a:solidFill>
              <a:srgbClr val="AB0202"/>
            </a:solidFill>
            <a:ln w="12700" cap="rnd">
              <a:solidFill>
                <a:srgbClr val="AB020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7437" name="Freeform 141"/>
            <p:cNvSpPr>
              <a:spLocks/>
            </p:cNvSpPr>
            <p:nvPr/>
          </p:nvSpPr>
          <p:spPr bwMode="auto">
            <a:xfrm>
              <a:off x="709" y="2039"/>
              <a:ext cx="58" cy="445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5" y="122"/>
                </a:cxn>
                <a:cxn ang="0">
                  <a:pos x="8" y="444"/>
                </a:cxn>
                <a:cxn ang="0">
                  <a:pos x="8" y="433"/>
                </a:cxn>
                <a:cxn ang="0">
                  <a:pos x="8" y="422"/>
                </a:cxn>
                <a:cxn ang="0">
                  <a:pos x="9" y="412"/>
                </a:cxn>
                <a:cxn ang="0">
                  <a:pos x="10" y="406"/>
                </a:cxn>
                <a:cxn ang="0">
                  <a:pos x="15" y="401"/>
                </a:cxn>
                <a:cxn ang="0">
                  <a:pos x="18" y="410"/>
                </a:cxn>
                <a:cxn ang="0">
                  <a:pos x="19" y="425"/>
                </a:cxn>
                <a:cxn ang="0">
                  <a:pos x="19" y="438"/>
                </a:cxn>
                <a:cxn ang="0">
                  <a:pos x="27" y="432"/>
                </a:cxn>
                <a:cxn ang="0">
                  <a:pos x="39" y="413"/>
                </a:cxn>
                <a:cxn ang="0">
                  <a:pos x="46" y="394"/>
                </a:cxn>
                <a:cxn ang="0">
                  <a:pos x="47" y="377"/>
                </a:cxn>
                <a:cxn ang="0">
                  <a:pos x="47" y="362"/>
                </a:cxn>
                <a:cxn ang="0">
                  <a:pos x="52" y="338"/>
                </a:cxn>
                <a:cxn ang="0">
                  <a:pos x="55" y="311"/>
                </a:cxn>
                <a:cxn ang="0">
                  <a:pos x="52" y="291"/>
                </a:cxn>
                <a:cxn ang="0">
                  <a:pos x="51" y="279"/>
                </a:cxn>
                <a:cxn ang="0">
                  <a:pos x="56" y="255"/>
                </a:cxn>
                <a:cxn ang="0">
                  <a:pos x="57" y="229"/>
                </a:cxn>
                <a:cxn ang="0">
                  <a:pos x="55" y="210"/>
                </a:cxn>
                <a:cxn ang="0">
                  <a:pos x="52" y="200"/>
                </a:cxn>
                <a:cxn ang="0">
                  <a:pos x="54" y="184"/>
                </a:cxn>
                <a:cxn ang="0">
                  <a:pos x="54" y="167"/>
                </a:cxn>
                <a:cxn ang="0">
                  <a:pos x="51" y="157"/>
                </a:cxn>
                <a:cxn ang="0">
                  <a:pos x="48" y="149"/>
                </a:cxn>
                <a:cxn ang="0">
                  <a:pos x="49" y="135"/>
                </a:cxn>
                <a:cxn ang="0">
                  <a:pos x="50" y="122"/>
                </a:cxn>
                <a:cxn ang="0">
                  <a:pos x="48" y="112"/>
                </a:cxn>
                <a:cxn ang="0">
                  <a:pos x="46" y="103"/>
                </a:cxn>
                <a:cxn ang="0">
                  <a:pos x="47" y="89"/>
                </a:cxn>
                <a:cxn ang="0">
                  <a:pos x="46" y="77"/>
                </a:cxn>
                <a:cxn ang="0">
                  <a:pos x="42" y="68"/>
                </a:cxn>
                <a:cxn ang="0">
                  <a:pos x="38" y="57"/>
                </a:cxn>
                <a:cxn ang="0">
                  <a:pos x="37" y="35"/>
                </a:cxn>
                <a:cxn ang="0">
                  <a:pos x="34" y="10"/>
                </a:cxn>
              </a:cxnLst>
              <a:rect l="0" t="0" r="r" b="b"/>
              <a:pathLst>
                <a:path w="58" h="445">
                  <a:moveTo>
                    <a:pt x="34" y="10"/>
                  </a:moveTo>
                  <a:lnTo>
                    <a:pt x="25" y="0"/>
                  </a:lnTo>
                  <a:lnTo>
                    <a:pt x="19" y="63"/>
                  </a:lnTo>
                  <a:lnTo>
                    <a:pt x="5" y="122"/>
                  </a:lnTo>
                  <a:lnTo>
                    <a:pt x="0" y="410"/>
                  </a:lnTo>
                  <a:lnTo>
                    <a:pt x="8" y="444"/>
                  </a:lnTo>
                  <a:lnTo>
                    <a:pt x="8" y="438"/>
                  </a:lnTo>
                  <a:lnTo>
                    <a:pt x="8" y="433"/>
                  </a:lnTo>
                  <a:lnTo>
                    <a:pt x="8" y="428"/>
                  </a:lnTo>
                  <a:lnTo>
                    <a:pt x="8" y="422"/>
                  </a:lnTo>
                  <a:lnTo>
                    <a:pt x="8" y="416"/>
                  </a:lnTo>
                  <a:lnTo>
                    <a:pt x="9" y="412"/>
                  </a:lnTo>
                  <a:lnTo>
                    <a:pt x="10" y="408"/>
                  </a:lnTo>
                  <a:lnTo>
                    <a:pt x="10" y="406"/>
                  </a:lnTo>
                  <a:lnTo>
                    <a:pt x="13" y="400"/>
                  </a:lnTo>
                  <a:lnTo>
                    <a:pt x="15" y="401"/>
                  </a:lnTo>
                  <a:lnTo>
                    <a:pt x="17" y="405"/>
                  </a:lnTo>
                  <a:lnTo>
                    <a:pt x="18" y="410"/>
                  </a:lnTo>
                  <a:lnTo>
                    <a:pt x="19" y="418"/>
                  </a:lnTo>
                  <a:lnTo>
                    <a:pt x="19" y="425"/>
                  </a:lnTo>
                  <a:lnTo>
                    <a:pt x="19" y="432"/>
                  </a:lnTo>
                  <a:lnTo>
                    <a:pt x="19" y="438"/>
                  </a:lnTo>
                  <a:lnTo>
                    <a:pt x="19" y="444"/>
                  </a:lnTo>
                  <a:lnTo>
                    <a:pt x="27" y="432"/>
                  </a:lnTo>
                  <a:lnTo>
                    <a:pt x="33" y="422"/>
                  </a:lnTo>
                  <a:lnTo>
                    <a:pt x="39" y="413"/>
                  </a:lnTo>
                  <a:lnTo>
                    <a:pt x="43" y="405"/>
                  </a:lnTo>
                  <a:lnTo>
                    <a:pt x="46" y="394"/>
                  </a:lnTo>
                  <a:lnTo>
                    <a:pt x="48" y="386"/>
                  </a:lnTo>
                  <a:lnTo>
                    <a:pt x="47" y="377"/>
                  </a:lnTo>
                  <a:lnTo>
                    <a:pt x="44" y="370"/>
                  </a:lnTo>
                  <a:lnTo>
                    <a:pt x="47" y="362"/>
                  </a:lnTo>
                  <a:lnTo>
                    <a:pt x="49" y="351"/>
                  </a:lnTo>
                  <a:lnTo>
                    <a:pt x="52" y="338"/>
                  </a:lnTo>
                  <a:lnTo>
                    <a:pt x="54" y="325"/>
                  </a:lnTo>
                  <a:lnTo>
                    <a:pt x="55" y="311"/>
                  </a:lnTo>
                  <a:lnTo>
                    <a:pt x="54" y="299"/>
                  </a:lnTo>
                  <a:lnTo>
                    <a:pt x="52" y="291"/>
                  </a:lnTo>
                  <a:lnTo>
                    <a:pt x="48" y="286"/>
                  </a:lnTo>
                  <a:lnTo>
                    <a:pt x="51" y="279"/>
                  </a:lnTo>
                  <a:lnTo>
                    <a:pt x="54" y="268"/>
                  </a:lnTo>
                  <a:lnTo>
                    <a:pt x="56" y="255"/>
                  </a:lnTo>
                  <a:lnTo>
                    <a:pt x="57" y="242"/>
                  </a:lnTo>
                  <a:lnTo>
                    <a:pt x="57" y="229"/>
                  </a:lnTo>
                  <a:lnTo>
                    <a:pt x="57" y="218"/>
                  </a:lnTo>
                  <a:lnTo>
                    <a:pt x="55" y="210"/>
                  </a:lnTo>
                  <a:lnTo>
                    <a:pt x="51" y="207"/>
                  </a:lnTo>
                  <a:lnTo>
                    <a:pt x="52" y="200"/>
                  </a:lnTo>
                  <a:lnTo>
                    <a:pt x="53" y="192"/>
                  </a:lnTo>
                  <a:lnTo>
                    <a:pt x="54" y="184"/>
                  </a:lnTo>
                  <a:lnTo>
                    <a:pt x="54" y="175"/>
                  </a:lnTo>
                  <a:lnTo>
                    <a:pt x="54" y="167"/>
                  </a:lnTo>
                  <a:lnTo>
                    <a:pt x="53" y="160"/>
                  </a:lnTo>
                  <a:lnTo>
                    <a:pt x="51" y="157"/>
                  </a:lnTo>
                  <a:lnTo>
                    <a:pt x="48" y="157"/>
                  </a:lnTo>
                  <a:lnTo>
                    <a:pt x="48" y="149"/>
                  </a:lnTo>
                  <a:lnTo>
                    <a:pt x="49" y="144"/>
                  </a:lnTo>
                  <a:lnTo>
                    <a:pt x="49" y="135"/>
                  </a:lnTo>
                  <a:lnTo>
                    <a:pt x="50" y="128"/>
                  </a:lnTo>
                  <a:lnTo>
                    <a:pt x="50" y="122"/>
                  </a:lnTo>
                  <a:lnTo>
                    <a:pt x="49" y="116"/>
                  </a:lnTo>
                  <a:lnTo>
                    <a:pt x="48" y="112"/>
                  </a:lnTo>
                  <a:lnTo>
                    <a:pt x="46" y="111"/>
                  </a:lnTo>
                  <a:lnTo>
                    <a:pt x="46" y="103"/>
                  </a:lnTo>
                  <a:lnTo>
                    <a:pt x="46" y="96"/>
                  </a:lnTo>
                  <a:lnTo>
                    <a:pt x="47" y="89"/>
                  </a:lnTo>
                  <a:lnTo>
                    <a:pt x="47" y="83"/>
                  </a:lnTo>
                  <a:lnTo>
                    <a:pt x="46" y="77"/>
                  </a:lnTo>
                  <a:lnTo>
                    <a:pt x="45" y="72"/>
                  </a:lnTo>
                  <a:lnTo>
                    <a:pt x="42" y="68"/>
                  </a:lnTo>
                  <a:lnTo>
                    <a:pt x="38" y="67"/>
                  </a:lnTo>
                  <a:lnTo>
                    <a:pt x="38" y="57"/>
                  </a:lnTo>
                  <a:lnTo>
                    <a:pt x="38" y="47"/>
                  </a:lnTo>
                  <a:lnTo>
                    <a:pt x="37" y="35"/>
                  </a:lnTo>
                  <a:lnTo>
                    <a:pt x="36" y="23"/>
                  </a:lnTo>
                  <a:lnTo>
                    <a:pt x="34" y="10"/>
                  </a:lnTo>
                </a:path>
              </a:pathLst>
            </a:custGeom>
            <a:solidFill>
              <a:srgbClr val="02560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rgbClr val="6600CC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54" name="Freeform 142"/>
            <p:cNvSpPr>
              <a:spLocks/>
            </p:cNvSpPr>
            <p:nvPr/>
          </p:nvSpPr>
          <p:spPr bwMode="auto">
            <a:xfrm>
              <a:off x="690" y="2034"/>
              <a:ext cx="55" cy="450"/>
            </a:xfrm>
            <a:custGeom>
              <a:avLst/>
              <a:gdLst>
                <a:gd name="T0" fmla="*/ 24 w 55"/>
                <a:gd name="T1" fmla="*/ 441 h 450"/>
                <a:gd name="T2" fmla="*/ 17 w 55"/>
                <a:gd name="T3" fmla="*/ 431 h 450"/>
                <a:gd name="T4" fmla="*/ 13 w 55"/>
                <a:gd name="T5" fmla="*/ 419 h 450"/>
                <a:gd name="T6" fmla="*/ 12 w 55"/>
                <a:gd name="T7" fmla="*/ 404 h 450"/>
                <a:gd name="T8" fmla="*/ 10 w 55"/>
                <a:gd name="T9" fmla="*/ 386 h 450"/>
                <a:gd name="T10" fmla="*/ 4 w 55"/>
                <a:gd name="T11" fmla="*/ 367 h 450"/>
                <a:gd name="T12" fmla="*/ 1 w 55"/>
                <a:gd name="T13" fmla="*/ 344 h 450"/>
                <a:gd name="T14" fmla="*/ 3 w 55"/>
                <a:gd name="T15" fmla="*/ 325 h 450"/>
                <a:gd name="T16" fmla="*/ 4 w 55"/>
                <a:gd name="T17" fmla="*/ 305 h 450"/>
                <a:gd name="T18" fmla="*/ 0 w 55"/>
                <a:gd name="T19" fmla="*/ 273 h 450"/>
                <a:gd name="T20" fmla="*/ 0 w 55"/>
                <a:gd name="T21" fmla="*/ 241 h 450"/>
                <a:gd name="T22" fmla="*/ 3 w 55"/>
                <a:gd name="T23" fmla="*/ 221 h 450"/>
                <a:gd name="T24" fmla="*/ 5 w 55"/>
                <a:gd name="T25" fmla="*/ 202 h 450"/>
                <a:gd name="T26" fmla="*/ 4 w 55"/>
                <a:gd name="T27" fmla="*/ 166 h 450"/>
                <a:gd name="T28" fmla="*/ 8 w 55"/>
                <a:gd name="T29" fmla="*/ 135 h 450"/>
                <a:gd name="T30" fmla="*/ 13 w 55"/>
                <a:gd name="T31" fmla="*/ 116 h 450"/>
                <a:gd name="T32" fmla="*/ 16 w 55"/>
                <a:gd name="T33" fmla="*/ 104 h 450"/>
                <a:gd name="T34" fmla="*/ 18 w 55"/>
                <a:gd name="T35" fmla="*/ 88 h 450"/>
                <a:gd name="T36" fmla="*/ 22 w 55"/>
                <a:gd name="T37" fmla="*/ 76 h 450"/>
                <a:gd name="T38" fmla="*/ 28 w 55"/>
                <a:gd name="T39" fmla="*/ 73 h 450"/>
                <a:gd name="T40" fmla="*/ 31 w 55"/>
                <a:gd name="T41" fmla="*/ 63 h 450"/>
                <a:gd name="T42" fmla="*/ 30 w 55"/>
                <a:gd name="T43" fmla="*/ 38 h 450"/>
                <a:gd name="T44" fmla="*/ 32 w 55"/>
                <a:gd name="T45" fmla="*/ 16 h 450"/>
                <a:gd name="T46" fmla="*/ 40 w 55"/>
                <a:gd name="T47" fmla="*/ 2 h 450"/>
                <a:gd name="T48" fmla="*/ 49 w 55"/>
                <a:gd name="T49" fmla="*/ 2 h 450"/>
                <a:gd name="T50" fmla="*/ 54 w 55"/>
                <a:gd name="T51" fmla="*/ 16 h 450"/>
                <a:gd name="T52" fmla="*/ 49 w 55"/>
                <a:gd name="T53" fmla="*/ 23 h 450"/>
                <a:gd name="T54" fmla="*/ 45 w 55"/>
                <a:gd name="T55" fmla="*/ 42 h 450"/>
                <a:gd name="T56" fmla="*/ 45 w 55"/>
                <a:gd name="T57" fmla="*/ 65 h 450"/>
                <a:gd name="T58" fmla="*/ 47 w 55"/>
                <a:gd name="T59" fmla="*/ 84 h 450"/>
                <a:gd name="T60" fmla="*/ 45 w 55"/>
                <a:gd name="T61" fmla="*/ 96 h 450"/>
                <a:gd name="T62" fmla="*/ 40 w 55"/>
                <a:gd name="T63" fmla="*/ 107 h 450"/>
                <a:gd name="T64" fmla="*/ 35 w 55"/>
                <a:gd name="T65" fmla="*/ 126 h 450"/>
                <a:gd name="T66" fmla="*/ 34 w 55"/>
                <a:gd name="T67" fmla="*/ 140 h 450"/>
                <a:gd name="T68" fmla="*/ 37 w 55"/>
                <a:gd name="T69" fmla="*/ 155 h 450"/>
                <a:gd name="T70" fmla="*/ 40 w 55"/>
                <a:gd name="T71" fmla="*/ 172 h 450"/>
                <a:gd name="T72" fmla="*/ 40 w 55"/>
                <a:gd name="T73" fmla="*/ 187 h 450"/>
                <a:gd name="T74" fmla="*/ 41 w 55"/>
                <a:gd name="T75" fmla="*/ 202 h 450"/>
                <a:gd name="T76" fmla="*/ 37 w 55"/>
                <a:gd name="T77" fmla="*/ 203 h 450"/>
                <a:gd name="T78" fmla="*/ 31 w 55"/>
                <a:gd name="T79" fmla="*/ 208 h 450"/>
                <a:gd name="T80" fmla="*/ 35 w 55"/>
                <a:gd name="T81" fmla="*/ 220 h 450"/>
                <a:gd name="T82" fmla="*/ 38 w 55"/>
                <a:gd name="T83" fmla="*/ 234 h 450"/>
                <a:gd name="T84" fmla="*/ 39 w 55"/>
                <a:gd name="T85" fmla="*/ 251 h 450"/>
                <a:gd name="T86" fmla="*/ 43 w 55"/>
                <a:gd name="T87" fmla="*/ 265 h 450"/>
                <a:gd name="T88" fmla="*/ 45 w 55"/>
                <a:gd name="T89" fmla="*/ 282 h 450"/>
                <a:gd name="T90" fmla="*/ 39 w 55"/>
                <a:gd name="T91" fmla="*/ 288 h 450"/>
                <a:gd name="T92" fmla="*/ 36 w 55"/>
                <a:gd name="T93" fmla="*/ 305 h 450"/>
                <a:gd name="T94" fmla="*/ 40 w 55"/>
                <a:gd name="T95" fmla="*/ 319 h 450"/>
                <a:gd name="T96" fmla="*/ 45 w 55"/>
                <a:gd name="T97" fmla="*/ 331 h 450"/>
                <a:gd name="T98" fmla="*/ 40 w 55"/>
                <a:gd name="T99" fmla="*/ 341 h 450"/>
                <a:gd name="T100" fmla="*/ 39 w 55"/>
                <a:gd name="T101" fmla="*/ 358 h 450"/>
                <a:gd name="T102" fmla="*/ 32 w 55"/>
                <a:gd name="T103" fmla="*/ 365 h 450"/>
                <a:gd name="T104" fmla="*/ 36 w 55"/>
                <a:gd name="T105" fmla="*/ 388 h 450"/>
                <a:gd name="T106" fmla="*/ 33 w 55"/>
                <a:gd name="T107" fmla="*/ 392 h 450"/>
                <a:gd name="T108" fmla="*/ 29 w 55"/>
                <a:gd name="T109" fmla="*/ 400 h 450"/>
                <a:gd name="T110" fmla="*/ 26 w 55"/>
                <a:gd name="T111" fmla="*/ 416 h 450"/>
                <a:gd name="T112" fmla="*/ 28 w 55"/>
                <a:gd name="T113" fmla="*/ 449 h 45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5"/>
                <a:gd name="T172" fmla="*/ 0 h 450"/>
                <a:gd name="T173" fmla="*/ 55 w 55"/>
                <a:gd name="T174" fmla="*/ 450 h 45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5" h="450">
                  <a:moveTo>
                    <a:pt x="28" y="449"/>
                  </a:moveTo>
                  <a:lnTo>
                    <a:pt x="24" y="441"/>
                  </a:lnTo>
                  <a:lnTo>
                    <a:pt x="21" y="437"/>
                  </a:lnTo>
                  <a:lnTo>
                    <a:pt x="17" y="431"/>
                  </a:lnTo>
                  <a:lnTo>
                    <a:pt x="15" y="425"/>
                  </a:lnTo>
                  <a:lnTo>
                    <a:pt x="13" y="419"/>
                  </a:lnTo>
                  <a:lnTo>
                    <a:pt x="12" y="412"/>
                  </a:lnTo>
                  <a:lnTo>
                    <a:pt x="12" y="404"/>
                  </a:lnTo>
                  <a:lnTo>
                    <a:pt x="13" y="394"/>
                  </a:lnTo>
                  <a:lnTo>
                    <a:pt x="10" y="386"/>
                  </a:lnTo>
                  <a:lnTo>
                    <a:pt x="7" y="378"/>
                  </a:lnTo>
                  <a:lnTo>
                    <a:pt x="4" y="367"/>
                  </a:lnTo>
                  <a:lnTo>
                    <a:pt x="2" y="355"/>
                  </a:lnTo>
                  <a:lnTo>
                    <a:pt x="1" y="344"/>
                  </a:lnTo>
                  <a:lnTo>
                    <a:pt x="2" y="334"/>
                  </a:lnTo>
                  <a:lnTo>
                    <a:pt x="3" y="325"/>
                  </a:lnTo>
                  <a:lnTo>
                    <a:pt x="7" y="320"/>
                  </a:lnTo>
                  <a:lnTo>
                    <a:pt x="4" y="305"/>
                  </a:lnTo>
                  <a:lnTo>
                    <a:pt x="2" y="289"/>
                  </a:lnTo>
                  <a:lnTo>
                    <a:pt x="0" y="273"/>
                  </a:lnTo>
                  <a:lnTo>
                    <a:pt x="0" y="255"/>
                  </a:lnTo>
                  <a:lnTo>
                    <a:pt x="0" y="241"/>
                  </a:lnTo>
                  <a:lnTo>
                    <a:pt x="1" y="229"/>
                  </a:lnTo>
                  <a:lnTo>
                    <a:pt x="3" y="221"/>
                  </a:lnTo>
                  <a:lnTo>
                    <a:pt x="7" y="219"/>
                  </a:lnTo>
                  <a:lnTo>
                    <a:pt x="5" y="202"/>
                  </a:lnTo>
                  <a:lnTo>
                    <a:pt x="4" y="185"/>
                  </a:lnTo>
                  <a:lnTo>
                    <a:pt x="4" y="166"/>
                  </a:lnTo>
                  <a:lnTo>
                    <a:pt x="5" y="149"/>
                  </a:lnTo>
                  <a:lnTo>
                    <a:pt x="8" y="135"/>
                  </a:lnTo>
                  <a:lnTo>
                    <a:pt x="10" y="123"/>
                  </a:lnTo>
                  <a:lnTo>
                    <a:pt x="13" y="116"/>
                  </a:lnTo>
                  <a:lnTo>
                    <a:pt x="16" y="114"/>
                  </a:lnTo>
                  <a:lnTo>
                    <a:pt x="16" y="104"/>
                  </a:lnTo>
                  <a:lnTo>
                    <a:pt x="17" y="96"/>
                  </a:lnTo>
                  <a:lnTo>
                    <a:pt x="18" y="88"/>
                  </a:lnTo>
                  <a:lnTo>
                    <a:pt x="19" y="81"/>
                  </a:lnTo>
                  <a:lnTo>
                    <a:pt x="22" y="76"/>
                  </a:lnTo>
                  <a:lnTo>
                    <a:pt x="25" y="73"/>
                  </a:lnTo>
                  <a:lnTo>
                    <a:pt x="28" y="73"/>
                  </a:lnTo>
                  <a:lnTo>
                    <a:pt x="32" y="74"/>
                  </a:lnTo>
                  <a:lnTo>
                    <a:pt x="31" y="63"/>
                  </a:lnTo>
                  <a:lnTo>
                    <a:pt x="30" y="51"/>
                  </a:lnTo>
                  <a:lnTo>
                    <a:pt x="30" y="38"/>
                  </a:lnTo>
                  <a:lnTo>
                    <a:pt x="30" y="27"/>
                  </a:lnTo>
                  <a:lnTo>
                    <a:pt x="32" y="16"/>
                  </a:lnTo>
                  <a:lnTo>
                    <a:pt x="35" y="8"/>
                  </a:lnTo>
                  <a:lnTo>
                    <a:pt x="40" y="2"/>
                  </a:lnTo>
                  <a:lnTo>
                    <a:pt x="45" y="0"/>
                  </a:lnTo>
                  <a:lnTo>
                    <a:pt x="49" y="2"/>
                  </a:lnTo>
                  <a:lnTo>
                    <a:pt x="52" y="8"/>
                  </a:lnTo>
                  <a:lnTo>
                    <a:pt x="54" y="16"/>
                  </a:lnTo>
                  <a:lnTo>
                    <a:pt x="51" y="18"/>
                  </a:lnTo>
                  <a:lnTo>
                    <a:pt x="49" y="23"/>
                  </a:lnTo>
                  <a:lnTo>
                    <a:pt x="47" y="32"/>
                  </a:lnTo>
                  <a:lnTo>
                    <a:pt x="45" y="42"/>
                  </a:lnTo>
                  <a:lnTo>
                    <a:pt x="44" y="54"/>
                  </a:lnTo>
                  <a:lnTo>
                    <a:pt x="45" y="65"/>
                  </a:lnTo>
                  <a:lnTo>
                    <a:pt x="45" y="76"/>
                  </a:lnTo>
                  <a:lnTo>
                    <a:pt x="47" y="84"/>
                  </a:lnTo>
                  <a:lnTo>
                    <a:pt x="50" y="94"/>
                  </a:lnTo>
                  <a:lnTo>
                    <a:pt x="45" y="96"/>
                  </a:lnTo>
                  <a:lnTo>
                    <a:pt x="43" y="100"/>
                  </a:lnTo>
                  <a:lnTo>
                    <a:pt x="40" y="107"/>
                  </a:lnTo>
                  <a:lnTo>
                    <a:pt x="39" y="117"/>
                  </a:lnTo>
                  <a:lnTo>
                    <a:pt x="35" y="126"/>
                  </a:lnTo>
                  <a:lnTo>
                    <a:pt x="34" y="133"/>
                  </a:lnTo>
                  <a:lnTo>
                    <a:pt x="34" y="140"/>
                  </a:lnTo>
                  <a:lnTo>
                    <a:pt x="35" y="147"/>
                  </a:lnTo>
                  <a:lnTo>
                    <a:pt x="37" y="155"/>
                  </a:lnTo>
                  <a:lnTo>
                    <a:pt x="39" y="162"/>
                  </a:lnTo>
                  <a:lnTo>
                    <a:pt x="40" y="172"/>
                  </a:lnTo>
                  <a:lnTo>
                    <a:pt x="39" y="181"/>
                  </a:lnTo>
                  <a:lnTo>
                    <a:pt x="40" y="187"/>
                  </a:lnTo>
                  <a:lnTo>
                    <a:pt x="40" y="195"/>
                  </a:lnTo>
                  <a:lnTo>
                    <a:pt x="41" y="202"/>
                  </a:lnTo>
                  <a:lnTo>
                    <a:pt x="42" y="208"/>
                  </a:lnTo>
                  <a:lnTo>
                    <a:pt x="37" y="203"/>
                  </a:lnTo>
                  <a:lnTo>
                    <a:pt x="33" y="205"/>
                  </a:lnTo>
                  <a:lnTo>
                    <a:pt x="31" y="208"/>
                  </a:lnTo>
                  <a:lnTo>
                    <a:pt x="30" y="212"/>
                  </a:lnTo>
                  <a:lnTo>
                    <a:pt x="35" y="220"/>
                  </a:lnTo>
                  <a:lnTo>
                    <a:pt x="37" y="226"/>
                  </a:lnTo>
                  <a:lnTo>
                    <a:pt x="38" y="234"/>
                  </a:lnTo>
                  <a:lnTo>
                    <a:pt x="37" y="241"/>
                  </a:lnTo>
                  <a:lnTo>
                    <a:pt x="39" y="251"/>
                  </a:lnTo>
                  <a:lnTo>
                    <a:pt x="43" y="255"/>
                  </a:lnTo>
                  <a:lnTo>
                    <a:pt x="43" y="265"/>
                  </a:lnTo>
                  <a:lnTo>
                    <a:pt x="44" y="275"/>
                  </a:lnTo>
                  <a:lnTo>
                    <a:pt x="45" y="282"/>
                  </a:lnTo>
                  <a:lnTo>
                    <a:pt x="42" y="286"/>
                  </a:lnTo>
                  <a:lnTo>
                    <a:pt x="39" y="288"/>
                  </a:lnTo>
                  <a:lnTo>
                    <a:pt x="37" y="292"/>
                  </a:lnTo>
                  <a:lnTo>
                    <a:pt x="36" y="305"/>
                  </a:lnTo>
                  <a:lnTo>
                    <a:pt x="37" y="313"/>
                  </a:lnTo>
                  <a:lnTo>
                    <a:pt x="40" y="319"/>
                  </a:lnTo>
                  <a:lnTo>
                    <a:pt x="43" y="324"/>
                  </a:lnTo>
                  <a:lnTo>
                    <a:pt x="45" y="331"/>
                  </a:lnTo>
                  <a:lnTo>
                    <a:pt x="43" y="334"/>
                  </a:lnTo>
                  <a:lnTo>
                    <a:pt x="40" y="341"/>
                  </a:lnTo>
                  <a:lnTo>
                    <a:pt x="39" y="350"/>
                  </a:lnTo>
                  <a:lnTo>
                    <a:pt x="39" y="358"/>
                  </a:lnTo>
                  <a:lnTo>
                    <a:pt x="34" y="358"/>
                  </a:lnTo>
                  <a:lnTo>
                    <a:pt x="32" y="365"/>
                  </a:lnTo>
                  <a:lnTo>
                    <a:pt x="34" y="377"/>
                  </a:lnTo>
                  <a:lnTo>
                    <a:pt x="36" y="388"/>
                  </a:lnTo>
                  <a:lnTo>
                    <a:pt x="35" y="390"/>
                  </a:lnTo>
                  <a:lnTo>
                    <a:pt x="33" y="392"/>
                  </a:lnTo>
                  <a:lnTo>
                    <a:pt x="31" y="394"/>
                  </a:lnTo>
                  <a:lnTo>
                    <a:pt x="29" y="400"/>
                  </a:lnTo>
                  <a:lnTo>
                    <a:pt x="27" y="407"/>
                  </a:lnTo>
                  <a:lnTo>
                    <a:pt x="26" y="416"/>
                  </a:lnTo>
                  <a:lnTo>
                    <a:pt x="26" y="427"/>
                  </a:lnTo>
                  <a:lnTo>
                    <a:pt x="28" y="449"/>
                  </a:lnTo>
                </a:path>
              </a:pathLst>
            </a:custGeom>
            <a:solidFill>
              <a:srgbClr val="00FF00"/>
            </a:solidFill>
            <a:ln w="12700" cap="rnd">
              <a:solidFill>
                <a:srgbClr val="02560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55" name="Freeform 143"/>
            <p:cNvSpPr>
              <a:spLocks/>
            </p:cNvSpPr>
            <p:nvPr/>
          </p:nvSpPr>
          <p:spPr bwMode="auto">
            <a:xfrm>
              <a:off x="709" y="2460"/>
              <a:ext cx="17" cy="140"/>
            </a:xfrm>
            <a:custGeom>
              <a:avLst/>
              <a:gdLst>
                <a:gd name="T0" fmla="*/ 16 w 17"/>
                <a:gd name="T1" fmla="*/ 0 h 140"/>
                <a:gd name="T2" fmla="*/ 16 w 17"/>
                <a:gd name="T3" fmla="*/ 117 h 140"/>
                <a:gd name="T4" fmla="*/ 14 w 17"/>
                <a:gd name="T5" fmla="*/ 121 h 140"/>
                <a:gd name="T6" fmla="*/ 14 w 17"/>
                <a:gd name="T7" fmla="*/ 124 h 140"/>
                <a:gd name="T8" fmla="*/ 12 w 17"/>
                <a:gd name="T9" fmla="*/ 127 h 140"/>
                <a:gd name="T10" fmla="*/ 8 w 17"/>
                <a:gd name="T11" fmla="*/ 129 h 140"/>
                <a:gd name="T12" fmla="*/ 7 w 17"/>
                <a:gd name="T13" fmla="*/ 131 h 140"/>
                <a:gd name="T14" fmla="*/ 3 w 17"/>
                <a:gd name="T15" fmla="*/ 134 h 140"/>
                <a:gd name="T16" fmla="*/ 1 w 17"/>
                <a:gd name="T17" fmla="*/ 136 h 140"/>
                <a:gd name="T18" fmla="*/ 0 w 17"/>
                <a:gd name="T19" fmla="*/ 139 h 1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40"/>
                <a:gd name="T32" fmla="*/ 17 w 17"/>
                <a:gd name="T33" fmla="*/ 140 h 1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40">
                  <a:moveTo>
                    <a:pt x="16" y="0"/>
                  </a:moveTo>
                  <a:lnTo>
                    <a:pt x="16" y="117"/>
                  </a:lnTo>
                  <a:lnTo>
                    <a:pt x="14" y="121"/>
                  </a:lnTo>
                  <a:lnTo>
                    <a:pt x="14" y="124"/>
                  </a:lnTo>
                  <a:lnTo>
                    <a:pt x="12" y="127"/>
                  </a:lnTo>
                  <a:lnTo>
                    <a:pt x="8" y="129"/>
                  </a:lnTo>
                  <a:lnTo>
                    <a:pt x="7" y="131"/>
                  </a:lnTo>
                  <a:lnTo>
                    <a:pt x="3" y="134"/>
                  </a:lnTo>
                  <a:lnTo>
                    <a:pt x="1" y="136"/>
                  </a:lnTo>
                  <a:lnTo>
                    <a:pt x="0" y="139"/>
                  </a:lnTo>
                </a:path>
              </a:pathLst>
            </a:custGeom>
            <a:noFill/>
            <a:ln w="12700" cap="rnd">
              <a:solidFill>
                <a:srgbClr val="FFAB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56" name="Freeform 144"/>
            <p:cNvSpPr>
              <a:spLocks/>
            </p:cNvSpPr>
            <p:nvPr/>
          </p:nvSpPr>
          <p:spPr bwMode="auto">
            <a:xfrm>
              <a:off x="718" y="2445"/>
              <a:ext cx="17" cy="151"/>
            </a:xfrm>
            <a:custGeom>
              <a:avLst/>
              <a:gdLst>
                <a:gd name="T0" fmla="*/ 16 w 17"/>
                <a:gd name="T1" fmla="*/ 0 h 151"/>
                <a:gd name="T2" fmla="*/ 16 w 17"/>
                <a:gd name="T3" fmla="*/ 133 h 151"/>
                <a:gd name="T4" fmla="*/ 16 w 17"/>
                <a:gd name="T5" fmla="*/ 138 h 151"/>
                <a:gd name="T6" fmla="*/ 8 w 17"/>
                <a:gd name="T7" fmla="*/ 141 h 151"/>
                <a:gd name="T8" fmla="*/ 0 w 17"/>
                <a:gd name="T9" fmla="*/ 145 h 151"/>
                <a:gd name="T10" fmla="*/ 0 w 17"/>
                <a:gd name="T11" fmla="*/ 150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51"/>
                <a:gd name="T20" fmla="*/ 17 w 17"/>
                <a:gd name="T21" fmla="*/ 151 h 1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51">
                  <a:moveTo>
                    <a:pt x="16" y="0"/>
                  </a:moveTo>
                  <a:lnTo>
                    <a:pt x="16" y="133"/>
                  </a:lnTo>
                  <a:lnTo>
                    <a:pt x="16" y="138"/>
                  </a:lnTo>
                  <a:lnTo>
                    <a:pt x="8" y="141"/>
                  </a:lnTo>
                  <a:lnTo>
                    <a:pt x="0" y="145"/>
                  </a:lnTo>
                  <a:lnTo>
                    <a:pt x="0" y="150"/>
                  </a:lnTo>
                </a:path>
              </a:pathLst>
            </a:custGeom>
            <a:noFill/>
            <a:ln w="12700" cap="rnd">
              <a:solidFill>
                <a:srgbClr val="FFAB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57" name="Line 145"/>
            <p:cNvSpPr>
              <a:spLocks noChangeShapeType="1"/>
            </p:cNvSpPr>
            <p:nvPr/>
          </p:nvSpPr>
          <p:spPr bwMode="auto">
            <a:xfrm>
              <a:off x="723" y="2449"/>
              <a:ext cx="0" cy="136"/>
            </a:xfrm>
            <a:prstGeom prst="line">
              <a:avLst/>
            </a:prstGeom>
            <a:noFill/>
            <a:ln w="12700">
              <a:solidFill>
                <a:srgbClr val="FFAB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58" name="Freeform 146"/>
            <p:cNvSpPr>
              <a:spLocks/>
            </p:cNvSpPr>
            <p:nvPr/>
          </p:nvSpPr>
          <p:spPr bwMode="auto">
            <a:xfrm>
              <a:off x="988" y="2605"/>
              <a:ext cx="169" cy="81"/>
            </a:xfrm>
            <a:custGeom>
              <a:avLst/>
              <a:gdLst>
                <a:gd name="T0" fmla="*/ 168 w 169"/>
                <a:gd name="T1" fmla="*/ 69 h 81"/>
                <a:gd name="T2" fmla="*/ 117 w 169"/>
                <a:gd name="T3" fmla="*/ 80 h 81"/>
                <a:gd name="T4" fmla="*/ 112 w 169"/>
                <a:gd name="T5" fmla="*/ 76 h 81"/>
                <a:gd name="T6" fmla="*/ 107 w 169"/>
                <a:gd name="T7" fmla="*/ 72 h 81"/>
                <a:gd name="T8" fmla="*/ 104 w 169"/>
                <a:gd name="T9" fmla="*/ 68 h 81"/>
                <a:gd name="T10" fmla="*/ 100 w 169"/>
                <a:gd name="T11" fmla="*/ 58 h 81"/>
                <a:gd name="T12" fmla="*/ 34 w 169"/>
                <a:gd name="T13" fmla="*/ 31 h 81"/>
                <a:gd name="T14" fmla="*/ 0 w 169"/>
                <a:gd name="T15" fmla="*/ 25 h 81"/>
                <a:gd name="T16" fmla="*/ 16 w 169"/>
                <a:gd name="T17" fmla="*/ 4 h 81"/>
                <a:gd name="T18" fmla="*/ 25 w 169"/>
                <a:gd name="T19" fmla="*/ 0 h 81"/>
                <a:gd name="T20" fmla="*/ 46 w 169"/>
                <a:gd name="T21" fmla="*/ 21 h 81"/>
                <a:gd name="T22" fmla="*/ 120 w 169"/>
                <a:gd name="T23" fmla="*/ 52 h 81"/>
                <a:gd name="T24" fmla="*/ 126 w 169"/>
                <a:gd name="T25" fmla="*/ 52 h 81"/>
                <a:gd name="T26" fmla="*/ 131 w 169"/>
                <a:gd name="T27" fmla="*/ 54 h 81"/>
                <a:gd name="T28" fmla="*/ 137 w 169"/>
                <a:gd name="T29" fmla="*/ 54 h 81"/>
                <a:gd name="T30" fmla="*/ 142 w 169"/>
                <a:gd name="T31" fmla="*/ 56 h 81"/>
                <a:gd name="T32" fmla="*/ 148 w 169"/>
                <a:gd name="T33" fmla="*/ 58 h 81"/>
                <a:gd name="T34" fmla="*/ 153 w 169"/>
                <a:gd name="T35" fmla="*/ 60 h 81"/>
                <a:gd name="T36" fmla="*/ 158 w 169"/>
                <a:gd name="T37" fmla="*/ 64 h 81"/>
                <a:gd name="T38" fmla="*/ 164 w 169"/>
                <a:gd name="T39" fmla="*/ 69 h 81"/>
                <a:gd name="T40" fmla="*/ 168 w 169"/>
                <a:gd name="T41" fmla="*/ 69 h 8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9"/>
                <a:gd name="T64" fmla="*/ 0 h 81"/>
                <a:gd name="T65" fmla="*/ 169 w 169"/>
                <a:gd name="T66" fmla="*/ 81 h 8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9" h="81">
                  <a:moveTo>
                    <a:pt x="168" y="69"/>
                  </a:moveTo>
                  <a:lnTo>
                    <a:pt x="117" y="80"/>
                  </a:lnTo>
                  <a:lnTo>
                    <a:pt x="112" y="76"/>
                  </a:lnTo>
                  <a:lnTo>
                    <a:pt x="107" y="72"/>
                  </a:lnTo>
                  <a:lnTo>
                    <a:pt x="104" y="68"/>
                  </a:lnTo>
                  <a:lnTo>
                    <a:pt x="100" y="58"/>
                  </a:lnTo>
                  <a:lnTo>
                    <a:pt x="34" y="31"/>
                  </a:lnTo>
                  <a:lnTo>
                    <a:pt x="0" y="25"/>
                  </a:lnTo>
                  <a:lnTo>
                    <a:pt x="16" y="4"/>
                  </a:lnTo>
                  <a:lnTo>
                    <a:pt x="25" y="0"/>
                  </a:lnTo>
                  <a:lnTo>
                    <a:pt x="46" y="21"/>
                  </a:lnTo>
                  <a:lnTo>
                    <a:pt x="120" y="52"/>
                  </a:lnTo>
                  <a:lnTo>
                    <a:pt x="126" y="52"/>
                  </a:lnTo>
                  <a:lnTo>
                    <a:pt x="131" y="54"/>
                  </a:lnTo>
                  <a:lnTo>
                    <a:pt x="137" y="54"/>
                  </a:lnTo>
                  <a:lnTo>
                    <a:pt x="142" y="56"/>
                  </a:lnTo>
                  <a:lnTo>
                    <a:pt x="148" y="58"/>
                  </a:lnTo>
                  <a:lnTo>
                    <a:pt x="153" y="60"/>
                  </a:lnTo>
                  <a:lnTo>
                    <a:pt x="158" y="64"/>
                  </a:lnTo>
                  <a:lnTo>
                    <a:pt x="164" y="69"/>
                  </a:lnTo>
                  <a:lnTo>
                    <a:pt x="168" y="69"/>
                  </a:lnTo>
                </a:path>
              </a:pathLst>
            </a:custGeom>
            <a:solidFill>
              <a:srgbClr val="025602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59" name="Freeform 147"/>
            <p:cNvSpPr>
              <a:spLocks/>
            </p:cNvSpPr>
            <p:nvPr/>
          </p:nvSpPr>
          <p:spPr bwMode="auto">
            <a:xfrm>
              <a:off x="1106" y="2675"/>
              <a:ext cx="124" cy="62"/>
            </a:xfrm>
            <a:custGeom>
              <a:avLst/>
              <a:gdLst>
                <a:gd name="T0" fmla="*/ 49 w 124"/>
                <a:gd name="T1" fmla="*/ 0 h 62"/>
                <a:gd name="T2" fmla="*/ 55 w 124"/>
                <a:gd name="T3" fmla="*/ 2 h 62"/>
                <a:gd name="T4" fmla="*/ 62 w 124"/>
                <a:gd name="T5" fmla="*/ 5 h 62"/>
                <a:gd name="T6" fmla="*/ 69 w 124"/>
                <a:gd name="T7" fmla="*/ 10 h 62"/>
                <a:gd name="T8" fmla="*/ 76 w 124"/>
                <a:gd name="T9" fmla="*/ 16 h 62"/>
                <a:gd name="T10" fmla="*/ 82 w 124"/>
                <a:gd name="T11" fmla="*/ 21 h 62"/>
                <a:gd name="T12" fmla="*/ 86 w 124"/>
                <a:gd name="T13" fmla="*/ 26 h 62"/>
                <a:gd name="T14" fmla="*/ 88 w 124"/>
                <a:gd name="T15" fmla="*/ 31 h 62"/>
                <a:gd name="T16" fmla="*/ 95 w 124"/>
                <a:gd name="T17" fmla="*/ 35 h 62"/>
                <a:gd name="T18" fmla="*/ 103 w 124"/>
                <a:gd name="T19" fmla="*/ 38 h 62"/>
                <a:gd name="T20" fmla="*/ 110 w 124"/>
                <a:gd name="T21" fmla="*/ 42 h 62"/>
                <a:gd name="T22" fmla="*/ 115 w 124"/>
                <a:gd name="T23" fmla="*/ 46 h 62"/>
                <a:gd name="T24" fmla="*/ 120 w 124"/>
                <a:gd name="T25" fmla="*/ 49 h 62"/>
                <a:gd name="T26" fmla="*/ 123 w 124"/>
                <a:gd name="T27" fmla="*/ 52 h 62"/>
                <a:gd name="T28" fmla="*/ 123 w 124"/>
                <a:gd name="T29" fmla="*/ 57 h 62"/>
                <a:gd name="T30" fmla="*/ 119 w 124"/>
                <a:gd name="T31" fmla="*/ 58 h 62"/>
                <a:gd name="T32" fmla="*/ 113 w 124"/>
                <a:gd name="T33" fmla="*/ 61 h 62"/>
                <a:gd name="T34" fmla="*/ 106 w 124"/>
                <a:gd name="T35" fmla="*/ 61 h 62"/>
                <a:gd name="T36" fmla="*/ 99 w 124"/>
                <a:gd name="T37" fmla="*/ 59 h 62"/>
                <a:gd name="T38" fmla="*/ 90 w 124"/>
                <a:gd name="T39" fmla="*/ 57 h 62"/>
                <a:gd name="T40" fmla="*/ 82 w 124"/>
                <a:gd name="T41" fmla="*/ 55 h 62"/>
                <a:gd name="T42" fmla="*/ 75 w 124"/>
                <a:gd name="T43" fmla="*/ 50 h 62"/>
                <a:gd name="T44" fmla="*/ 68 w 124"/>
                <a:gd name="T45" fmla="*/ 44 h 62"/>
                <a:gd name="T46" fmla="*/ 65 w 124"/>
                <a:gd name="T47" fmla="*/ 44 h 62"/>
                <a:gd name="T48" fmla="*/ 61 w 124"/>
                <a:gd name="T49" fmla="*/ 44 h 62"/>
                <a:gd name="T50" fmla="*/ 56 w 124"/>
                <a:gd name="T51" fmla="*/ 43 h 62"/>
                <a:gd name="T52" fmla="*/ 51 w 124"/>
                <a:gd name="T53" fmla="*/ 42 h 62"/>
                <a:gd name="T54" fmla="*/ 45 w 124"/>
                <a:gd name="T55" fmla="*/ 38 h 62"/>
                <a:gd name="T56" fmla="*/ 41 w 124"/>
                <a:gd name="T57" fmla="*/ 35 h 62"/>
                <a:gd name="T58" fmla="*/ 37 w 124"/>
                <a:gd name="T59" fmla="*/ 31 h 62"/>
                <a:gd name="T60" fmla="*/ 34 w 124"/>
                <a:gd name="T61" fmla="*/ 25 h 62"/>
                <a:gd name="T62" fmla="*/ 30 w 124"/>
                <a:gd name="T63" fmla="*/ 26 h 62"/>
                <a:gd name="T64" fmla="*/ 25 w 124"/>
                <a:gd name="T65" fmla="*/ 26 h 62"/>
                <a:gd name="T66" fmla="*/ 21 w 124"/>
                <a:gd name="T67" fmla="*/ 25 h 62"/>
                <a:gd name="T68" fmla="*/ 16 w 124"/>
                <a:gd name="T69" fmla="*/ 23 h 62"/>
                <a:gd name="T70" fmla="*/ 12 w 124"/>
                <a:gd name="T71" fmla="*/ 21 h 62"/>
                <a:gd name="T72" fmla="*/ 0 w 124"/>
                <a:gd name="T73" fmla="*/ 11 h 62"/>
                <a:gd name="T74" fmla="*/ 49 w 124"/>
                <a:gd name="T75" fmla="*/ 0 h 6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4"/>
                <a:gd name="T115" fmla="*/ 0 h 62"/>
                <a:gd name="T116" fmla="*/ 124 w 124"/>
                <a:gd name="T117" fmla="*/ 62 h 6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4" h="62">
                  <a:moveTo>
                    <a:pt x="49" y="0"/>
                  </a:moveTo>
                  <a:lnTo>
                    <a:pt x="55" y="2"/>
                  </a:lnTo>
                  <a:lnTo>
                    <a:pt x="62" y="5"/>
                  </a:lnTo>
                  <a:lnTo>
                    <a:pt x="69" y="10"/>
                  </a:lnTo>
                  <a:lnTo>
                    <a:pt x="76" y="16"/>
                  </a:lnTo>
                  <a:lnTo>
                    <a:pt x="82" y="21"/>
                  </a:lnTo>
                  <a:lnTo>
                    <a:pt x="86" y="26"/>
                  </a:lnTo>
                  <a:lnTo>
                    <a:pt x="88" y="31"/>
                  </a:lnTo>
                  <a:lnTo>
                    <a:pt x="95" y="35"/>
                  </a:lnTo>
                  <a:lnTo>
                    <a:pt x="103" y="38"/>
                  </a:lnTo>
                  <a:lnTo>
                    <a:pt x="110" y="42"/>
                  </a:lnTo>
                  <a:lnTo>
                    <a:pt x="115" y="46"/>
                  </a:lnTo>
                  <a:lnTo>
                    <a:pt x="120" y="49"/>
                  </a:lnTo>
                  <a:lnTo>
                    <a:pt x="123" y="52"/>
                  </a:lnTo>
                  <a:lnTo>
                    <a:pt x="123" y="57"/>
                  </a:lnTo>
                  <a:lnTo>
                    <a:pt x="119" y="58"/>
                  </a:lnTo>
                  <a:lnTo>
                    <a:pt x="113" y="61"/>
                  </a:lnTo>
                  <a:lnTo>
                    <a:pt x="106" y="61"/>
                  </a:lnTo>
                  <a:lnTo>
                    <a:pt x="99" y="59"/>
                  </a:lnTo>
                  <a:lnTo>
                    <a:pt x="90" y="57"/>
                  </a:lnTo>
                  <a:lnTo>
                    <a:pt x="82" y="55"/>
                  </a:lnTo>
                  <a:lnTo>
                    <a:pt x="75" y="50"/>
                  </a:lnTo>
                  <a:lnTo>
                    <a:pt x="68" y="44"/>
                  </a:lnTo>
                  <a:lnTo>
                    <a:pt x="65" y="44"/>
                  </a:lnTo>
                  <a:lnTo>
                    <a:pt x="61" y="44"/>
                  </a:lnTo>
                  <a:lnTo>
                    <a:pt x="56" y="43"/>
                  </a:lnTo>
                  <a:lnTo>
                    <a:pt x="51" y="42"/>
                  </a:lnTo>
                  <a:lnTo>
                    <a:pt x="45" y="38"/>
                  </a:lnTo>
                  <a:lnTo>
                    <a:pt x="41" y="35"/>
                  </a:lnTo>
                  <a:lnTo>
                    <a:pt x="37" y="31"/>
                  </a:lnTo>
                  <a:lnTo>
                    <a:pt x="34" y="25"/>
                  </a:lnTo>
                  <a:lnTo>
                    <a:pt x="30" y="26"/>
                  </a:lnTo>
                  <a:lnTo>
                    <a:pt x="25" y="26"/>
                  </a:lnTo>
                  <a:lnTo>
                    <a:pt x="21" y="25"/>
                  </a:lnTo>
                  <a:lnTo>
                    <a:pt x="16" y="23"/>
                  </a:lnTo>
                  <a:lnTo>
                    <a:pt x="12" y="21"/>
                  </a:lnTo>
                  <a:lnTo>
                    <a:pt x="0" y="11"/>
                  </a:lnTo>
                  <a:lnTo>
                    <a:pt x="49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60" name="Freeform 148"/>
            <p:cNvSpPr>
              <a:spLocks/>
            </p:cNvSpPr>
            <p:nvPr/>
          </p:nvSpPr>
          <p:spPr bwMode="auto">
            <a:xfrm>
              <a:off x="988" y="2418"/>
              <a:ext cx="42" cy="220"/>
            </a:xfrm>
            <a:custGeom>
              <a:avLst/>
              <a:gdLst>
                <a:gd name="T0" fmla="*/ 0 w 42"/>
                <a:gd name="T1" fmla="*/ 211 h 220"/>
                <a:gd name="T2" fmla="*/ 2 w 42"/>
                <a:gd name="T3" fmla="*/ 207 h 220"/>
                <a:gd name="T4" fmla="*/ 4 w 42"/>
                <a:gd name="T5" fmla="*/ 203 h 220"/>
                <a:gd name="T6" fmla="*/ 7 w 42"/>
                <a:gd name="T7" fmla="*/ 200 h 220"/>
                <a:gd name="T8" fmla="*/ 9 w 42"/>
                <a:gd name="T9" fmla="*/ 195 h 220"/>
                <a:gd name="T10" fmla="*/ 11 w 42"/>
                <a:gd name="T11" fmla="*/ 191 h 220"/>
                <a:gd name="T12" fmla="*/ 13 w 42"/>
                <a:gd name="T13" fmla="*/ 188 h 220"/>
                <a:gd name="T14" fmla="*/ 14 w 42"/>
                <a:gd name="T15" fmla="*/ 183 h 220"/>
                <a:gd name="T16" fmla="*/ 14 w 42"/>
                <a:gd name="T17" fmla="*/ 0 h 220"/>
                <a:gd name="T18" fmla="*/ 26 w 42"/>
                <a:gd name="T19" fmla="*/ 181 h 220"/>
                <a:gd name="T20" fmla="*/ 27 w 42"/>
                <a:gd name="T21" fmla="*/ 186 h 220"/>
                <a:gd name="T22" fmla="*/ 28 w 42"/>
                <a:gd name="T23" fmla="*/ 189 h 220"/>
                <a:gd name="T24" fmla="*/ 30 w 42"/>
                <a:gd name="T25" fmla="*/ 191 h 220"/>
                <a:gd name="T26" fmla="*/ 32 w 42"/>
                <a:gd name="T27" fmla="*/ 194 h 220"/>
                <a:gd name="T28" fmla="*/ 35 w 42"/>
                <a:gd name="T29" fmla="*/ 197 h 220"/>
                <a:gd name="T30" fmla="*/ 37 w 42"/>
                <a:gd name="T31" fmla="*/ 201 h 220"/>
                <a:gd name="T32" fmla="*/ 39 w 42"/>
                <a:gd name="T33" fmla="*/ 204 h 220"/>
                <a:gd name="T34" fmla="*/ 41 w 42"/>
                <a:gd name="T35" fmla="*/ 208 h 220"/>
                <a:gd name="T36" fmla="*/ 36 w 42"/>
                <a:gd name="T37" fmla="*/ 204 h 220"/>
                <a:gd name="T38" fmla="*/ 33 w 42"/>
                <a:gd name="T39" fmla="*/ 202 h 220"/>
                <a:gd name="T40" fmla="*/ 30 w 42"/>
                <a:gd name="T41" fmla="*/ 200 h 220"/>
                <a:gd name="T42" fmla="*/ 26 w 42"/>
                <a:gd name="T43" fmla="*/ 197 h 220"/>
                <a:gd name="T44" fmla="*/ 28 w 42"/>
                <a:gd name="T45" fmla="*/ 203 h 220"/>
                <a:gd name="T46" fmla="*/ 30 w 42"/>
                <a:gd name="T47" fmla="*/ 208 h 220"/>
                <a:gd name="T48" fmla="*/ 31 w 42"/>
                <a:gd name="T49" fmla="*/ 211 h 220"/>
                <a:gd name="T50" fmla="*/ 32 w 42"/>
                <a:gd name="T51" fmla="*/ 219 h 220"/>
                <a:gd name="T52" fmla="*/ 29 w 42"/>
                <a:gd name="T53" fmla="*/ 213 h 220"/>
                <a:gd name="T54" fmla="*/ 26 w 42"/>
                <a:gd name="T55" fmla="*/ 208 h 220"/>
                <a:gd name="T56" fmla="*/ 23 w 42"/>
                <a:gd name="T57" fmla="*/ 202 h 220"/>
                <a:gd name="T58" fmla="*/ 20 w 42"/>
                <a:gd name="T59" fmla="*/ 197 h 220"/>
                <a:gd name="T60" fmla="*/ 18 w 42"/>
                <a:gd name="T61" fmla="*/ 203 h 220"/>
                <a:gd name="T62" fmla="*/ 16 w 42"/>
                <a:gd name="T63" fmla="*/ 207 h 220"/>
                <a:gd name="T64" fmla="*/ 12 w 42"/>
                <a:gd name="T65" fmla="*/ 211 h 220"/>
                <a:gd name="T66" fmla="*/ 11 w 42"/>
                <a:gd name="T67" fmla="*/ 211 h 220"/>
                <a:gd name="T68" fmla="*/ 12 w 42"/>
                <a:gd name="T69" fmla="*/ 207 h 220"/>
                <a:gd name="T70" fmla="*/ 13 w 42"/>
                <a:gd name="T71" fmla="*/ 203 h 220"/>
                <a:gd name="T72" fmla="*/ 14 w 42"/>
                <a:gd name="T73" fmla="*/ 200 h 220"/>
                <a:gd name="T74" fmla="*/ 12 w 42"/>
                <a:gd name="T75" fmla="*/ 201 h 220"/>
                <a:gd name="T76" fmla="*/ 8 w 42"/>
                <a:gd name="T77" fmla="*/ 206 h 220"/>
                <a:gd name="T78" fmla="*/ 5 w 42"/>
                <a:gd name="T79" fmla="*/ 209 h 220"/>
                <a:gd name="T80" fmla="*/ 2 w 42"/>
                <a:gd name="T81" fmla="*/ 211 h 2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2"/>
                <a:gd name="T124" fmla="*/ 0 h 220"/>
                <a:gd name="T125" fmla="*/ 42 w 42"/>
                <a:gd name="T126" fmla="*/ 220 h 2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2" h="220">
                  <a:moveTo>
                    <a:pt x="0" y="213"/>
                  </a:moveTo>
                  <a:lnTo>
                    <a:pt x="0" y="211"/>
                  </a:lnTo>
                  <a:lnTo>
                    <a:pt x="1" y="209"/>
                  </a:lnTo>
                  <a:lnTo>
                    <a:pt x="2" y="207"/>
                  </a:lnTo>
                  <a:lnTo>
                    <a:pt x="3" y="204"/>
                  </a:lnTo>
                  <a:lnTo>
                    <a:pt x="4" y="203"/>
                  </a:lnTo>
                  <a:lnTo>
                    <a:pt x="6" y="201"/>
                  </a:lnTo>
                  <a:lnTo>
                    <a:pt x="7" y="200"/>
                  </a:lnTo>
                  <a:lnTo>
                    <a:pt x="8" y="197"/>
                  </a:lnTo>
                  <a:lnTo>
                    <a:pt x="9" y="195"/>
                  </a:lnTo>
                  <a:lnTo>
                    <a:pt x="10" y="194"/>
                  </a:lnTo>
                  <a:lnTo>
                    <a:pt x="11" y="191"/>
                  </a:lnTo>
                  <a:lnTo>
                    <a:pt x="12" y="189"/>
                  </a:lnTo>
                  <a:lnTo>
                    <a:pt x="13" y="188"/>
                  </a:lnTo>
                  <a:lnTo>
                    <a:pt x="14" y="186"/>
                  </a:lnTo>
                  <a:lnTo>
                    <a:pt x="14" y="183"/>
                  </a:lnTo>
                  <a:lnTo>
                    <a:pt x="14" y="181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6" y="181"/>
                  </a:lnTo>
                  <a:lnTo>
                    <a:pt x="26" y="183"/>
                  </a:lnTo>
                  <a:lnTo>
                    <a:pt x="27" y="186"/>
                  </a:lnTo>
                  <a:lnTo>
                    <a:pt x="27" y="187"/>
                  </a:lnTo>
                  <a:lnTo>
                    <a:pt x="28" y="189"/>
                  </a:lnTo>
                  <a:lnTo>
                    <a:pt x="29" y="190"/>
                  </a:lnTo>
                  <a:lnTo>
                    <a:pt x="30" y="191"/>
                  </a:lnTo>
                  <a:lnTo>
                    <a:pt x="31" y="194"/>
                  </a:lnTo>
                  <a:lnTo>
                    <a:pt x="32" y="194"/>
                  </a:lnTo>
                  <a:lnTo>
                    <a:pt x="33" y="196"/>
                  </a:lnTo>
                  <a:lnTo>
                    <a:pt x="35" y="197"/>
                  </a:lnTo>
                  <a:lnTo>
                    <a:pt x="36" y="198"/>
                  </a:lnTo>
                  <a:lnTo>
                    <a:pt x="37" y="201"/>
                  </a:lnTo>
                  <a:lnTo>
                    <a:pt x="38" y="202"/>
                  </a:lnTo>
                  <a:lnTo>
                    <a:pt x="39" y="204"/>
                  </a:lnTo>
                  <a:lnTo>
                    <a:pt x="40" y="206"/>
                  </a:lnTo>
                  <a:lnTo>
                    <a:pt x="41" y="208"/>
                  </a:lnTo>
                  <a:lnTo>
                    <a:pt x="38" y="206"/>
                  </a:lnTo>
                  <a:lnTo>
                    <a:pt x="36" y="204"/>
                  </a:lnTo>
                  <a:lnTo>
                    <a:pt x="35" y="203"/>
                  </a:lnTo>
                  <a:lnTo>
                    <a:pt x="33" y="202"/>
                  </a:lnTo>
                  <a:lnTo>
                    <a:pt x="31" y="201"/>
                  </a:lnTo>
                  <a:lnTo>
                    <a:pt x="30" y="200"/>
                  </a:lnTo>
                  <a:lnTo>
                    <a:pt x="28" y="198"/>
                  </a:lnTo>
                  <a:lnTo>
                    <a:pt x="26" y="197"/>
                  </a:lnTo>
                  <a:lnTo>
                    <a:pt x="27" y="201"/>
                  </a:lnTo>
                  <a:lnTo>
                    <a:pt x="28" y="203"/>
                  </a:lnTo>
                  <a:lnTo>
                    <a:pt x="29" y="206"/>
                  </a:lnTo>
                  <a:lnTo>
                    <a:pt x="30" y="208"/>
                  </a:lnTo>
                  <a:lnTo>
                    <a:pt x="31" y="209"/>
                  </a:lnTo>
                  <a:lnTo>
                    <a:pt x="31" y="211"/>
                  </a:lnTo>
                  <a:lnTo>
                    <a:pt x="32" y="215"/>
                  </a:lnTo>
                  <a:lnTo>
                    <a:pt x="32" y="219"/>
                  </a:lnTo>
                  <a:lnTo>
                    <a:pt x="30" y="215"/>
                  </a:lnTo>
                  <a:lnTo>
                    <a:pt x="29" y="213"/>
                  </a:lnTo>
                  <a:lnTo>
                    <a:pt x="28" y="211"/>
                  </a:lnTo>
                  <a:lnTo>
                    <a:pt x="26" y="208"/>
                  </a:lnTo>
                  <a:lnTo>
                    <a:pt x="24" y="204"/>
                  </a:lnTo>
                  <a:lnTo>
                    <a:pt x="23" y="202"/>
                  </a:lnTo>
                  <a:lnTo>
                    <a:pt x="22" y="200"/>
                  </a:lnTo>
                  <a:lnTo>
                    <a:pt x="20" y="197"/>
                  </a:lnTo>
                  <a:lnTo>
                    <a:pt x="19" y="201"/>
                  </a:lnTo>
                  <a:lnTo>
                    <a:pt x="18" y="203"/>
                  </a:lnTo>
                  <a:lnTo>
                    <a:pt x="17" y="206"/>
                  </a:lnTo>
                  <a:lnTo>
                    <a:pt x="16" y="207"/>
                  </a:lnTo>
                  <a:lnTo>
                    <a:pt x="14" y="209"/>
                  </a:lnTo>
                  <a:lnTo>
                    <a:pt x="12" y="211"/>
                  </a:lnTo>
                  <a:lnTo>
                    <a:pt x="11" y="213"/>
                  </a:lnTo>
                  <a:lnTo>
                    <a:pt x="11" y="211"/>
                  </a:lnTo>
                  <a:lnTo>
                    <a:pt x="12" y="209"/>
                  </a:lnTo>
                  <a:lnTo>
                    <a:pt x="12" y="207"/>
                  </a:lnTo>
                  <a:lnTo>
                    <a:pt x="13" y="204"/>
                  </a:lnTo>
                  <a:lnTo>
                    <a:pt x="13" y="203"/>
                  </a:lnTo>
                  <a:lnTo>
                    <a:pt x="14" y="201"/>
                  </a:lnTo>
                  <a:lnTo>
                    <a:pt x="14" y="200"/>
                  </a:lnTo>
                  <a:lnTo>
                    <a:pt x="14" y="197"/>
                  </a:lnTo>
                  <a:lnTo>
                    <a:pt x="12" y="201"/>
                  </a:lnTo>
                  <a:lnTo>
                    <a:pt x="10" y="203"/>
                  </a:lnTo>
                  <a:lnTo>
                    <a:pt x="8" y="206"/>
                  </a:lnTo>
                  <a:lnTo>
                    <a:pt x="7" y="207"/>
                  </a:lnTo>
                  <a:lnTo>
                    <a:pt x="5" y="209"/>
                  </a:lnTo>
                  <a:lnTo>
                    <a:pt x="3" y="209"/>
                  </a:lnTo>
                  <a:lnTo>
                    <a:pt x="2" y="211"/>
                  </a:lnTo>
                  <a:lnTo>
                    <a:pt x="0" y="213"/>
                  </a:lnTo>
                </a:path>
              </a:pathLst>
            </a:custGeom>
            <a:solidFill>
              <a:srgbClr val="AB0202"/>
            </a:solidFill>
            <a:ln w="12700" cap="rnd">
              <a:solidFill>
                <a:srgbClr val="AB020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7445" name="Freeform 149"/>
            <p:cNvSpPr>
              <a:spLocks/>
            </p:cNvSpPr>
            <p:nvPr/>
          </p:nvSpPr>
          <p:spPr bwMode="auto">
            <a:xfrm>
              <a:off x="994" y="2061"/>
              <a:ext cx="59" cy="444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4" y="122"/>
                </a:cxn>
                <a:cxn ang="0">
                  <a:pos x="7" y="443"/>
                </a:cxn>
                <a:cxn ang="0">
                  <a:pos x="7" y="432"/>
                </a:cxn>
                <a:cxn ang="0">
                  <a:pos x="8" y="421"/>
                </a:cxn>
                <a:cxn ang="0">
                  <a:pos x="9" y="411"/>
                </a:cxn>
                <a:cxn ang="0">
                  <a:pos x="10" y="405"/>
                </a:cxn>
                <a:cxn ang="0">
                  <a:pos x="15" y="400"/>
                </a:cxn>
                <a:cxn ang="0">
                  <a:pos x="18" y="410"/>
                </a:cxn>
                <a:cxn ang="0">
                  <a:pos x="19" y="424"/>
                </a:cxn>
                <a:cxn ang="0">
                  <a:pos x="19" y="437"/>
                </a:cxn>
                <a:cxn ang="0">
                  <a:pos x="26" y="432"/>
                </a:cxn>
                <a:cxn ang="0">
                  <a:pos x="39" y="412"/>
                </a:cxn>
                <a:cxn ang="0">
                  <a:pos x="46" y="393"/>
                </a:cxn>
                <a:cxn ang="0">
                  <a:pos x="47" y="378"/>
                </a:cxn>
                <a:cxn ang="0">
                  <a:pos x="46" y="361"/>
                </a:cxn>
                <a:cxn ang="0">
                  <a:pos x="52" y="338"/>
                </a:cxn>
                <a:cxn ang="0">
                  <a:pos x="55" y="311"/>
                </a:cxn>
                <a:cxn ang="0">
                  <a:pos x="52" y="291"/>
                </a:cxn>
                <a:cxn ang="0">
                  <a:pos x="51" y="278"/>
                </a:cxn>
                <a:cxn ang="0">
                  <a:pos x="56" y="254"/>
                </a:cxn>
                <a:cxn ang="0">
                  <a:pos x="58" y="228"/>
                </a:cxn>
                <a:cxn ang="0">
                  <a:pos x="55" y="209"/>
                </a:cxn>
                <a:cxn ang="0">
                  <a:pos x="52" y="200"/>
                </a:cxn>
                <a:cxn ang="0">
                  <a:pos x="54" y="182"/>
                </a:cxn>
                <a:cxn ang="0">
                  <a:pos x="54" y="167"/>
                </a:cxn>
                <a:cxn ang="0">
                  <a:pos x="50" y="156"/>
                </a:cxn>
                <a:cxn ang="0">
                  <a:pos x="47" y="149"/>
                </a:cxn>
                <a:cxn ang="0">
                  <a:pos x="49" y="135"/>
                </a:cxn>
                <a:cxn ang="0">
                  <a:pos x="50" y="121"/>
                </a:cxn>
                <a:cxn ang="0">
                  <a:pos x="48" y="111"/>
                </a:cxn>
                <a:cxn ang="0">
                  <a:pos x="45" y="103"/>
                </a:cxn>
                <a:cxn ang="0">
                  <a:pos x="46" y="89"/>
                </a:cxn>
                <a:cxn ang="0">
                  <a:pos x="46" y="77"/>
                </a:cxn>
                <a:cxn ang="0">
                  <a:pos x="42" y="68"/>
                </a:cxn>
                <a:cxn ang="0">
                  <a:pos x="38" y="57"/>
                </a:cxn>
                <a:cxn ang="0">
                  <a:pos x="37" y="35"/>
                </a:cxn>
                <a:cxn ang="0">
                  <a:pos x="34" y="10"/>
                </a:cxn>
              </a:cxnLst>
              <a:rect l="0" t="0" r="r" b="b"/>
              <a:pathLst>
                <a:path w="59" h="444">
                  <a:moveTo>
                    <a:pt x="34" y="10"/>
                  </a:moveTo>
                  <a:lnTo>
                    <a:pt x="25" y="0"/>
                  </a:lnTo>
                  <a:lnTo>
                    <a:pt x="19" y="64"/>
                  </a:lnTo>
                  <a:lnTo>
                    <a:pt x="4" y="122"/>
                  </a:lnTo>
                  <a:lnTo>
                    <a:pt x="0" y="410"/>
                  </a:lnTo>
                  <a:lnTo>
                    <a:pt x="7" y="443"/>
                  </a:lnTo>
                  <a:lnTo>
                    <a:pt x="7" y="438"/>
                  </a:lnTo>
                  <a:lnTo>
                    <a:pt x="7" y="432"/>
                  </a:lnTo>
                  <a:lnTo>
                    <a:pt x="8" y="427"/>
                  </a:lnTo>
                  <a:lnTo>
                    <a:pt x="8" y="421"/>
                  </a:lnTo>
                  <a:lnTo>
                    <a:pt x="8" y="415"/>
                  </a:lnTo>
                  <a:lnTo>
                    <a:pt x="9" y="411"/>
                  </a:lnTo>
                  <a:lnTo>
                    <a:pt x="9" y="407"/>
                  </a:lnTo>
                  <a:lnTo>
                    <a:pt x="10" y="405"/>
                  </a:lnTo>
                  <a:lnTo>
                    <a:pt x="13" y="399"/>
                  </a:lnTo>
                  <a:lnTo>
                    <a:pt x="15" y="400"/>
                  </a:lnTo>
                  <a:lnTo>
                    <a:pt x="17" y="404"/>
                  </a:lnTo>
                  <a:lnTo>
                    <a:pt x="18" y="410"/>
                  </a:lnTo>
                  <a:lnTo>
                    <a:pt x="18" y="417"/>
                  </a:lnTo>
                  <a:lnTo>
                    <a:pt x="19" y="424"/>
                  </a:lnTo>
                  <a:lnTo>
                    <a:pt x="19" y="431"/>
                  </a:lnTo>
                  <a:lnTo>
                    <a:pt x="19" y="437"/>
                  </a:lnTo>
                  <a:lnTo>
                    <a:pt x="19" y="443"/>
                  </a:lnTo>
                  <a:lnTo>
                    <a:pt x="26" y="432"/>
                  </a:lnTo>
                  <a:lnTo>
                    <a:pt x="33" y="422"/>
                  </a:lnTo>
                  <a:lnTo>
                    <a:pt x="39" y="412"/>
                  </a:lnTo>
                  <a:lnTo>
                    <a:pt x="43" y="404"/>
                  </a:lnTo>
                  <a:lnTo>
                    <a:pt x="46" y="393"/>
                  </a:lnTo>
                  <a:lnTo>
                    <a:pt x="47" y="385"/>
                  </a:lnTo>
                  <a:lnTo>
                    <a:pt x="47" y="378"/>
                  </a:lnTo>
                  <a:lnTo>
                    <a:pt x="44" y="369"/>
                  </a:lnTo>
                  <a:lnTo>
                    <a:pt x="46" y="361"/>
                  </a:lnTo>
                  <a:lnTo>
                    <a:pt x="49" y="351"/>
                  </a:lnTo>
                  <a:lnTo>
                    <a:pt x="52" y="338"/>
                  </a:lnTo>
                  <a:lnTo>
                    <a:pt x="54" y="325"/>
                  </a:lnTo>
                  <a:lnTo>
                    <a:pt x="55" y="311"/>
                  </a:lnTo>
                  <a:lnTo>
                    <a:pt x="54" y="300"/>
                  </a:lnTo>
                  <a:lnTo>
                    <a:pt x="52" y="291"/>
                  </a:lnTo>
                  <a:lnTo>
                    <a:pt x="47" y="286"/>
                  </a:lnTo>
                  <a:lnTo>
                    <a:pt x="51" y="278"/>
                  </a:lnTo>
                  <a:lnTo>
                    <a:pt x="54" y="267"/>
                  </a:lnTo>
                  <a:lnTo>
                    <a:pt x="56" y="254"/>
                  </a:lnTo>
                  <a:lnTo>
                    <a:pt x="58" y="241"/>
                  </a:lnTo>
                  <a:lnTo>
                    <a:pt x="58" y="228"/>
                  </a:lnTo>
                  <a:lnTo>
                    <a:pt x="57" y="217"/>
                  </a:lnTo>
                  <a:lnTo>
                    <a:pt x="55" y="209"/>
                  </a:lnTo>
                  <a:lnTo>
                    <a:pt x="50" y="207"/>
                  </a:lnTo>
                  <a:lnTo>
                    <a:pt x="52" y="200"/>
                  </a:lnTo>
                  <a:lnTo>
                    <a:pt x="53" y="192"/>
                  </a:lnTo>
                  <a:lnTo>
                    <a:pt x="54" y="182"/>
                  </a:lnTo>
                  <a:lnTo>
                    <a:pt x="54" y="175"/>
                  </a:lnTo>
                  <a:lnTo>
                    <a:pt x="54" y="167"/>
                  </a:lnTo>
                  <a:lnTo>
                    <a:pt x="52" y="160"/>
                  </a:lnTo>
                  <a:lnTo>
                    <a:pt x="50" y="156"/>
                  </a:lnTo>
                  <a:lnTo>
                    <a:pt x="47" y="156"/>
                  </a:lnTo>
                  <a:lnTo>
                    <a:pt x="47" y="149"/>
                  </a:lnTo>
                  <a:lnTo>
                    <a:pt x="48" y="143"/>
                  </a:lnTo>
                  <a:lnTo>
                    <a:pt x="49" y="135"/>
                  </a:lnTo>
                  <a:lnTo>
                    <a:pt x="50" y="128"/>
                  </a:lnTo>
                  <a:lnTo>
                    <a:pt x="50" y="121"/>
                  </a:lnTo>
                  <a:lnTo>
                    <a:pt x="49" y="116"/>
                  </a:lnTo>
                  <a:lnTo>
                    <a:pt x="48" y="111"/>
                  </a:lnTo>
                  <a:lnTo>
                    <a:pt x="45" y="110"/>
                  </a:lnTo>
                  <a:lnTo>
                    <a:pt x="45" y="103"/>
                  </a:lnTo>
                  <a:lnTo>
                    <a:pt x="46" y="96"/>
                  </a:lnTo>
                  <a:lnTo>
                    <a:pt x="46" y="89"/>
                  </a:lnTo>
                  <a:lnTo>
                    <a:pt x="47" y="83"/>
                  </a:lnTo>
                  <a:lnTo>
                    <a:pt x="46" y="77"/>
                  </a:lnTo>
                  <a:lnTo>
                    <a:pt x="45" y="73"/>
                  </a:lnTo>
                  <a:lnTo>
                    <a:pt x="42" y="68"/>
                  </a:lnTo>
                  <a:lnTo>
                    <a:pt x="38" y="67"/>
                  </a:lnTo>
                  <a:lnTo>
                    <a:pt x="38" y="57"/>
                  </a:lnTo>
                  <a:lnTo>
                    <a:pt x="37" y="47"/>
                  </a:lnTo>
                  <a:lnTo>
                    <a:pt x="37" y="35"/>
                  </a:lnTo>
                  <a:lnTo>
                    <a:pt x="36" y="23"/>
                  </a:lnTo>
                  <a:lnTo>
                    <a:pt x="34" y="10"/>
                  </a:lnTo>
                </a:path>
              </a:pathLst>
            </a:custGeom>
            <a:solidFill>
              <a:srgbClr val="02560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rgbClr val="6600CC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62" name="Freeform 150"/>
            <p:cNvSpPr>
              <a:spLocks/>
            </p:cNvSpPr>
            <p:nvPr/>
          </p:nvSpPr>
          <p:spPr bwMode="auto">
            <a:xfrm>
              <a:off x="976" y="2055"/>
              <a:ext cx="54" cy="450"/>
            </a:xfrm>
            <a:custGeom>
              <a:avLst/>
              <a:gdLst>
                <a:gd name="T0" fmla="*/ 23 w 54"/>
                <a:gd name="T1" fmla="*/ 441 h 450"/>
                <a:gd name="T2" fmla="*/ 16 w 54"/>
                <a:gd name="T3" fmla="*/ 431 h 450"/>
                <a:gd name="T4" fmla="*/ 12 w 54"/>
                <a:gd name="T5" fmla="*/ 419 h 450"/>
                <a:gd name="T6" fmla="*/ 10 w 54"/>
                <a:gd name="T7" fmla="*/ 404 h 450"/>
                <a:gd name="T8" fmla="*/ 8 w 54"/>
                <a:gd name="T9" fmla="*/ 387 h 450"/>
                <a:gd name="T10" fmla="*/ 3 w 54"/>
                <a:gd name="T11" fmla="*/ 367 h 450"/>
                <a:gd name="T12" fmla="*/ 0 w 54"/>
                <a:gd name="T13" fmla="*/ 344 h 450"/>
                <a:gd name="T14" fmla="*/ 2 w 54"/>
                <a:gd name="T15" fmla="*/ 326 h 450"/>
                <a:gd name="T16" fmla="*/ 3 w 54"/>
                <a:gd name="T17" fmla="*/ 305 h 450"/>
                <a:gd name="T18" fmla="*/ 0 w 54"/>
                <a:gd name="T19" fmla="*/ 273 h 450"/>
                <a:gd name="T20" fmla="*/ 0 w 54"/>
                <a:gd name="T21" fmla="*/ 241 h 450"/>
                <a:gd name="T22" fmla="*/ 2 w 54"/>
                <a:gd name="T23" fmla="*/ 221 h 450"/>
                <a:gd name="T24" fmla="*/ 4 w 54"/>
                <a:gd name="T25" fmla="*/ 202 h 450"/>
                <a:gd name="T26" fmla="*/ 3 w 54"/>
                <a:gd name="T27" fmla="*/ 166 h 450"/>
                <a:gd name="T28" fmla="*/ 6 w 54"/>
                <a:gd name="T29" fmla="*/ 135 h 450"/>
                <a:gd name="T30" fmla="*/ 12 w 54"/>
                <a:gd name="T31" fmla="*/ 116 h 450"/>
                <a:gd name="T32" fmla="*/ 15 w 54"/>
                <a:gd name="T33" fmla="*/ 104 h 450"/>
                <a:gd name="T34" fmla="*/ 17 w 54"/>
                <a:gd name="T35" fmla="*/ 89 h 450"/>
                <a:gd name="T36" fmla="*/ 20 w 54"/>
                <a:gd name="T37" fmla="*/ 76 h 450"/>
                <a:gd name="T38" fmla="*/ 27 w 54"/>
                <a:gd name="T39" fmla="*/ 73 h 450"/>
                <a:gd name="T40" fmla="*/ 29 w 54"/>
                <a:gd name="T41" fmla="*/ 63 h 450"/>
                <a:gd name="T42" fmla="*/ 28 w 54"/>
                <a:gd name="T43" fmla="*/ 40 h 450"/>
                <a:gd name="T44" fmla="*/ 31 w 54"/>
                <a:gd name="T45" fmla="*/ 17 h 450"/>
                <a:gd name="T46" fmla="*/ 39 w 54"/>
                <a:gd name="T47" fmla="*/ 2 h 450"/>
                <a:gd name="T48" fmla="*/ 48 w 54"/>
                <a:gd name="T49" fmla="*/ 3 h 450"/>
                <a:gd name="T50" fmla="*/ 53 w 54"/>
                <a:gd name="T51" fmla="*/ 16 h 450"/>
                <a:gd name="T52" fmla="*/ 52 w 54"/>
                <a:gd name="T53" fmla="*/ 35 h 450"/>
                <a:gd name="T54" fmla="*/ 50 w 54"/>
                <a:gd name="T55" fmla="*/ 50 h 450"/>
                <a:gd name="T56" fmla="*/ 48 w 54"/>
                <a:gd name="T57" fmla="*/ 65 h 450"/>
                <a:gd name="T58" fmla="*/ 47 w 54"/>
                <a:gd name="T59" fmla="*/ 80 h 450"/>
                <a:gd name="T60" fmla="*/ 38 w 54"/>
                <a:gd name="T61" fmla="*/ 90 h 450"/>
                <a:gd name="T62" fmla="*/ 31 w 54"/>
                <a:gd name="T63" fmla="*/ 108 h 450"/>
                <a:gd name="T64" fmla="*/ 29 w 54"/>
                <a:gd name="T65" fmla="*/ 128 h 450"/>
                <a:gd name="T66" fmla="*/ 29 w 54"/>
                <a:gd name="T67" fmla="*/ 144 h 450"/>
                <a:gd name="T68" fmla="*/ 32 w 54"/>
                <a:gd name="T69" fmla="*/ 163 h 450"/>
                <a:gd name="T70" fmla="*/ 33 w 54"/>
                <a:gd name="T71" fmla="*/ 180 h 450"/>
                <a:gd name="T72" fmla="*/ 32 w 54"/>
                <a:gd name="T73" fmla="*/ 196 h 450"/>
                <a:gd name="T74" fmla="*/ 29 w 54"/>
                <a:gd name="T75" fmla="*/ 212 h 450"/>
                <a:gd name="T76" fmla="*/ 38 w 54"/>
                <a:gd name="T77" fmla="*/ 220 h 450"/>
                <a:gd name="T78" fmla="*/ 42 w 54"/>
                <a:gd name="T79" fmla="*/ 236 h 450"/>
                <a:gd name="T80" fmla="*/ 42 w 54"/>
                <a:gd name="T81" fmla="*/ 258 h 450"/>
                <a:gd name="T82" fmla="*/ 41 w 54"/>
                <a:gd name="T83" fmla="*/ 278 h 450"/>
                <a:gd name="T84" fmla="*/ 48 w 54"/>
                <a:gd name="T85" fmla="*/ 289 h 450"/>
                <a:gd name="T86" fmla="*/ 50 w 54"/>
                <a:gd name="T87" fmla="*/ 308 h 450"/>
                <a:gd name="T88" fmla="*/ 47 w 54"/>
                <a:gd name="T89" fmla="*/ 331 h 450"/>
                <a:gd name="T90" fmla="*/ 41 w 54"/>
                <a:gd name="T91" fmla="*/ 352 h 450"/>
                <a:gd name="T92" fmla="*/ 35 w 54"/>
                <a:gd name="T93" fmla="*/ 352 h 450"/>
                <a:gd name="T94" fmla="*/ 32 w 54"/>
                <a:gd name="T95" fmla="*/ 360 h 450"/>
                <a:gd name="T96" fmla="*/ 33 w 54"/>
                <a:gd name="T97" fmla="*/ 373 h 450"/>
                <a:gd name="T98" fmla="*/ 35 w 54"/>
                <a:gd name="T99" fmla="*/ 390 h 450"/>
                <a:gd name="T100" fmla="*/ 32 w 54"/>
                <a:gd name="T101" fmla="*/ 392 h 450"/>
                <a:gd name="T102" fmla="*/ 28 w 54"/>
                <a:gd name="T103" fmla="*/ 400 h 450"/>
                <a:gd name="T104" fmla="*/ 25 w 54"/>
                <a:gd name="T105" fmla="*/ 416 h 450"/>
                <a:gd name="T106" fmla="*/ 26 w 54"/>
                <a:gd name="T107" fmla="*/ 449 h 45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4"/>
                <a:gd name="T163" fmla="*/ 0 h 450"/>
                <a:gd name="T164" fmla="*/ 54 w 54"/>
                <a:gd name="T165" fmla="*/ 450 h 45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4" h="450">
                  <a:moveTo>
                    <a:pt x="26" y="449"/>
                  </a:moveTo>
                  <a:lnTo>
                    <a:pt x="23" y="441"/>
                  </a:lnTo>
                  <a:lnTo>
                    <a:pt x="20" y="437"/>
                  </a:lnTo>
                  <a:lnTo>
                    <a:pt x="16" y="431"/>
                  </a:lnTo>
                  <a:lnTo>
                    <a:pt x="14" y="425"/>
                  </a:lnTo>
                  <a:lnTo>
                    <a:pt x="12" y="419"/>
                  </a:lnTo>
                  <a:lnTo>
                    <a:pt x="10" y="412"/>
                  </a:lnTo>
                  <a:lnTo>
                    <a:pt x="10" y="404"/>
                  </a:lnTo>
                  <a:lnTo>
                    <a:pt x="12" y="394"/>
                  </a:lnTo>
                  <a:lnTo>
                    <a:pt x="8" y="387"/>
                  </a:lnTo>
                  <a:lnTo>
                    <a:pt x="6" y="378"/>
                  </a:lnTo>
                  <a:lnTo>
                    <a:pt x="3" y="367"/>
                  </a:lnTo>
                  <a:lnTo>
                    <a:pt x="1" y="355"/>
                  </a:lnTo>
                  <a:lnTo>
                    <a:pt x="0" y="344"/>
                  </a:lnTo>
                  <a:lnTo>
                    <a:pt x="1" y="334"/>
                  </a:lnTo>
                  <a:lnTo>
                    <a:pt x="2" y="326"/>
                  </a:lnTo>
                  <a:lnTo>
                    <a:pt x="6" y="320"/>
                  </a:lnTo>
                  <a:lnTo>
                    <a:pt x="3" y="305"/>
                  </a:lnTo>
                  <a:lnTo>
                    <a:pt x="1" y="289"/>
                  </a:lnTo>
                  <a:lnTo>
                    <a:pt x="0" y="273"/>
                  </a:lnTo>
                  <a:lnTo>
                    <a:pt x="0" y="256"/>
                  </a:lnTo>
                  <a:lnTo>
                    <a:pt x="0" y="241"/>
                  </a:lnTo>
                  <a:lnTo>
                    <a:pt x="0" y="229"/>
                  </a:lnTo>
                  <a:lnTo>
                    <a:pt x="2" y="221"/>
                  </a:lnTo>
                  <a:lnTo>
                    <a:pt x="6" y="219"/>
                  </a:lnTo>
                  <a:lnTo>
                    <a:pt x="4" y="202"/>
                  </a:lnTo>
                  <a:lnTo>
                    <a:pt x="3" y="183"/>
                  </a:lnTo>
                  <a:lnTo>
                    <a:pt x="3" y="166"/>
                  </a:lnTo>
                  <a:lnTo>
                    <a:pt x="4" y="149"/>
                  </a:lnTo>
                  <a:lnTo>
                    <a:pt x="6" y="135"/>
                  </a:lnTo>
                  <a:lnTo>
                    <a:pt x="9" y="123"/>
                  </a:lnTo>
                  <a:lnTo>
                    <a:pt x="12" y="116"/>
                  </a:lnTo>
                  <a:lnTo>
                    <a:pt x="15" y="115"/>
                  </a:lnTo>
                  <a:lnTo>
                    <a:pt x="15" y="104"/>
                  </a:lnTo>
                  <a:lnTo>
                    <a:pt x="16" y="96"/>
                  </a:lnTo>
                  <a:lnTo>
                    <a:pt x="17" y="89"/>
                  </a:lnTo>
                  <a:lnTo>
                    <a:pt x="18" y="82"/>
                  </a:lnTo>
                  <a:lnTo>
                    <a:pt x="20" y="76"/>
                  </a:lnTo>
                  <a:lnTo>
                    <a:pt x="23" y="73"/>
                  </a:lnTo>
                  <a:lnTo>
                    <a:pt x="27" y="73"/>
                  </a:lnTo>
                  <a:lnTo>
                    <a:pt x="31" y="74"/>
                  </a:lnTo>
                  <a:lnTo>
                    <a:pt x="29" y="63"/>
                  </a:lnTo>
                  <a:lnTo>
                    <a:pt x="28" y="51"/>
                  </a:lnTo>
                  <a:lnTo>
                    <a:pt x="28" y="40"/>
                  </a:lnTo>
                  <a:lnTo>
                    <a:pt x="29" y="28"/>
                  </a:lnTo>
                  <a:lnTo>
                    <a:pt x="31" y="17"/>
                  </a:lnTo>
                  <a:lnTo>
                    <a:pt x="34" y="8"/>
                  </a:lnTo>
                  <a:lnTo>
                    <a:pt x="39" y="2"/>
                  </a:lnTo>
                  <a:lnTo>
                    <a:pt x="44" y="0"/>
                  </a:lnTo>
                  <a:lnTo>
                    <a:pt x="48" y="3"/>
                  </a:lnTo>
                  <a:lnTo>
                    <a:pt x="51" y="8"/>
                  </a:lnTo>
                  <a:lnTo>
                    <a:pt x="53" y="16"/>
                  </a:lnTo>
                  <a:lnTo>
                    <a:pt x="53" y="25"/>
                  </a:lnTo>
                  <a:lnTo>
                    <a:pt x="52" y="35"/>
                  </a:lnTo>
                  <a:lnTo>
                    <a:pt x="51" y="43"/>
                  </a:lnTo>
                  <a:lnTo>
                    <a:pt x="50" y="50"/>
                  </a:lnTo>
                  <a:lnTo>
                    <a:pt x="49" y="57"/>
                  </a:lnTo>
                  <a:lnTo>
                    <a:pt x="48" y="65"/>
                  </a:lnTo>
                  <a:lnTo>
                    <a:pt x="47" y="73"/>
                  </a:lnTo>
                  <a:lnTo>
                    <a:pt x="47" y="80"/>
                  </a:lnTo>
                  <a:lnTo>
                    <a:pt x="42" y="84"/>
                  </a:lnTo>
                  <a:lnTo>
                    <a:pt x="38" y="90"/>
                  </a:lnTo>
                  <a:lnTo>
                    <a:pt x="34" y="98"/>
                  </a:lnTo>
                  <a:lnTo>
                    <a:pt x="31" y="108"/>
                  </a:lnTo>
                  <a:lnTo>
                    <a:pt x="30" y="119"/>
                  </a:lnTo>
                  <a:lnTo>
                    <a:pt x="29" y="128"/>
                  </a:lnTo>
                  <a:lnTo>
                    <a:pt x="28" y="136"/>
                  </a:lnTo>
                  <a:lnTo>
                    <a:pt x="29" y="144"/>
                  </a:lnTo>
                  <a:lnTo>
                    <a:pt x="31" y="154"/>
                  </a:lnTo>
                  <a:lnTo>
                    <a:pt x="32" y="163"/>
                  </a:lnTo>
                  <a:lnTo>
                    <a:pt x="33" y="172"/>
                  </a:lnTo>
                  <a:lnTo>
                    <a:pt x="33" y="180"/>
                  </a:lnTo>
                  <a:lnTo>
                    <a:pt x="32" y="188"/>
                  </a:lnTo>
                  <a:lnTo>
                    <a:pt x="32" y="196"/>
                  </a:lnTo>
                  <a:lnTo>
                    <a:pt x="31" y="205"/>
                  </a:lnTo>
                  <a:lnTo>
                    <a:pt x="29" y="212"/>
                  </a:lnTo>
                  <a:lnTo>
                    <a:pt x="34" y="214"/>
                  </a:lnTo>
                  <a:lnTo>
                    <a:pt x="38" y="220"/>
                  </a:lnTo>
                  <a:lnTo>
                    <a:pt x="40" y="227"/>
                  </a:lnTo>
                  <a:lnTo>
                    <a:pt x="42" y="236"/>
                  </a:lnTo>
                  <a:lnTo>
                    <a:pt x="42" y="247"/>
                  </a:lnTo>
                  <a:lnTo>
                    <a:pt x="42" y="258"/>
                  </a:lnTo>
                  <a:lnTo>
                    <a:pt x="42" y="268"/>
                  </a:lnTo>
                  <a:lnTo>
                    <a:pt x="41" y="278"/>
                  </a:lnTo>
                  <a:lnTo>
                    <a:pt x="46" y="282"/>
                  </a:lnTo>
                  <a:lnTo>
                    <a:pt x="48" y="289"/>
                  </a:lnTo>
                  <a:lnTo>
                    <a:pt x="50" y="299"/>
                  </a:lnTo>
                  <a:lnTo>
                    <a:pt x="50" y="308"/>
                  </a:lnTo>
                  <a:lnTo>
                    <a:pt x="49" y="319"/>
                  </a:lnTo>
                  <a:lnTo>
                    <a:pt x="47" y="331"/>
                  </a:lnTo>
                  <a:lnTo>
                    <a:pt x="44" y="341"/>
                  </a:lnTo>
                  <a:lnTo>
                    <a:pt x="41" y="352"/>
                  </a:lnTo>
                  <a:lnTo>
                    <a:pt x="37" y="351"/>
                  </a:lnTo>
                  <a:lnTo>
                    <a:pt x="35" y="352"/>
                  </a:lnTo>
                  <a:lnTo>
                    <a:pt x="33" y="354"/>
                  </a:lnTo>
                  <a:lnTo>
                    <a:pt x="32" y="360"/>
                  </a:lnTo>
                  <a:lnTo>
                    <a:pt x="32" y="365"/>
                  </a:lnTo>
                  <a:lnTo>
                    <a:pt x="33" y="373"/>
                  </a:lnTo>
                  <a:lnTo>
                    <a:pt x="34" y="381"/>
                  </a:lnTo>
                  <a:lnTo>
                    <a:pt x="35" y="390"/>
                  </a:lnTo>
                  <a:lnTo>
                    <a:pt x="34" y="390"/>
                  </a:lnTo>
                  <a:lnTo>
                    <a:pt x="32" y="392"/>
                  </a:lnTo>
                  <a:lnTo>
                    <a:pt x="30" y="394"/>
                  </a:lnTo>
                  <a:lnTo>
                    <a:pt x="28" y="400"/>
                  </a:lnTo>
                  <a:lnTo>
                    <a:pt x="26" y="407"/>
                  </a:lnTo>
                  <a:lnTo>
                    <a:pt x="25" y="416"/>
                  </a:lnTo>
                  <a:lnTo>
                    <a:pt x="25" y="428"/>
                  </a:lnTo>
                  <a:lnTo>
                    <a:pt x="26" y="449"/>
                  </a:lnTo>
                </a:path>
              </a:pathLst>
            </a:custGeom>
            <a:solidFill>
              <a:srgbClr val="00FF00"/>
            </a:solidFill>
            <a:ln w="12700" cap="rnd">
              <a:solidFill>
                <a:srgbClr val="02560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63" name="Freeform 151"/>
            <p:cNvSpPr>
              <a:spLocks/>
            </p:cNvSpPr>
            <p:nvPr/>
          </p:nvSpPr>
          <p:spPr bwMode="auto">
            <a:xfrm>
              <a:off x="994" y="2483"/>
              <a:ext cx="17" cy="138"/>
            </a:xfrm>
            <a:custGeom>
              <a:avLst/>
              <a:gdLst>
                <a:gd name="T0" fmla="*/ 16 w 17"/>
                <a:gd name="T1" fmla="*/ 0 h 138"/>
                <a:gd name="T2" fmla="*/ 16 w 17"/>
                <a:gd name="T3" fmla="*/ 115 h 138"/>
                <a:gd name="T4" fmla="*/ 16 w 17"/>
                <a:gd name="T5" fmla="*/ 119 h 138"/>
                <a:gd name="T6" fmla="*/ 14 w 17"/>
                <a:gd name="T7" fmla="*/ 122 h 138"/>
                <a:gd name="T8" fmla="*/ 12 w 17"/>
                <a:gd name="T9" fmla="*/ 125 h 138"/>
                <a:gd name="T10" fmla="*/ 10 w 17"/>
                <a:gd name="T11" fmla="*/ 127 h 138"/>
                <a:gd name="T12" fmla="*/ 8 w 17"/>
                <a:gd name="T13" fmla="*/ 129 h 138"/>
                <a:gd name="T14" fmla="*/ 4 w 17"/>
                <a:gd name="T15" fmla="*/ 132 h 138"/>
                <a:gd name="T16" fmla="*/ 2 w 17"/>
                <a:gd name="T17" fmla="*/ 134 h 138"/>
                <a:gd name="T18" fmla="*/ 0 w 17"/>
                <a:gd name="T19" fmla="*/ 137 h 1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38"/>
                <a:gd name="T32" fmla="*/ 17 w 17"/>
                <a:gd name="T33" fmla="*/ 138 h 1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38">
                  <a:moveTo>
                    <a:pt x="16" y="0"/>
                  </a:moveTo>
                  <a:lnTo>
                    <a:pt x="16" y="115"/>
                  </a:lnTo>
                  <a:lnTo>
                    <a:pt x="16" y="119"/>
                  </a:lnTo>
                  <a:lnTo>
                    <a:pt x="14" y="122"/>
                  </a:lnTo>
                  <a:lnTo>
                    <a:pt x="12" y="125"/>
                  </a:lnTo>
                  <a:lnTo>
                    <a:pt x="10" y="127"/>
                  </a:lnTo>
                  <a:lnTo>
                    <a:pt x="8" y="129"/>
                  </a:lnTo>
                  <a:lnTo>
                    <a:pt x="4" y="132"/>
                  </a:lnTo>
                  <a:lnTo>
                    <a:pt x="2" y="134"/>
                  </a:lnTo>
                  <a:lnTo>
                    <a:pt x="0" y="137"/>
                  </a:lnTo>
                </a:path>
              </a:pathLst>
            </a:custGeom>
            <a:noFill/>
            <a:ln w="12700" cap="rnd">
              <a:solidFill>
                <a:srgbClr val="FFAB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64" name="Freeform 152"/>
            <p:cNvSpPr>
              <a:spLocks/>
            </p:cNvSpPr>
            <p:nvPr/>
          </p:nvSpPr>
          <p:spPr bwMode="auto">
            <a:xfrm>
              <a:off x="1002" y="2466"/>
              <a:ext cx="17" cy="151"/>
            </a:xfrm>
            <a:custGeom>
              <a:avLst/>
              <a:gdLst>
                <a:gd name="T0" fmla="*/ 16 w 17"/>
                <a:gd name="T1" fmla="*/ 0 h 151"/>
                <a:gd name="T2" fmla="*/ 16 w 17"/>
                <a:gd name="T3" fmla="*/ 133 h 151"/>
                <a:gd name="T4" fmla="*/ 16 w 17"/>
                <a:gd name="T5" fmla="*/ 137 h 151"/>
                <a:gd name="T6" fmla="*/ 10 w 17"/>
                <a:gd name="T7" fmla="*/ 141 h 151"/>
                <a:gd name="T8" fmla="*/ 5 w 17"/>
                <a:gd name="T9" fmla="*/ 145 h 151"/>
                <a:gd name="T10" fmla="*/ 0 w 17"/>
                <a:gd name="T11" fmla="*/ 150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51"/>
                <a:gd name="T20" fmla="*/ 17 w 17"/>
                <a:gd name="T21" fmla="*/ 151 h 1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51">
                  <a:moveTo>
                    <a:pt x="16" y="0"/>
                  </a:moveTo>
                  <a:lnTo>
                    <a:pt x="16" y="133"/>
                  </a:lnTo>
                  <a:lnTo>
                    <a:pt x="16" y="137"/>
                  </a:lnTo>
                  <a:lnTo>
                    <a:pt x="10" y="141"/>
                  </a:lnTo>
                  <a:lnTo>
                    <a:pt x="5" y="145"/>
                  </a:lnTo>
                  <a:lnTo>
                    <a:pt x="0" y="150"/>
                  </a:lnTo>
                </a:path>
              </a:pathLst>
            </a:custGeom>
            <a:noFill/>
            <a:ln w="12700" cap="rnd">
              <a:solidFill>
                <a:srgbClr val="FFAB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65" name="Line 153"/>
            <p:cNvSpPr>
              <a:spLocks noChangeShapeType="1"/>
            </p:cNvSpPr>
            <p:nvPr/>
          </p:nvSpPr>
          <p:spPr bwMode="auto">
            <a:xfrm>
              <a:off x="1008" y="2470"/>
              <a:ext cx="0" cy="136"/>
            </a:xfrm>
            <a:prstGeom prst="line">
              <a:avLst/>
            </a:prstGeom>
            <a:noFill/>
            <a:ln w="12700">
              <a:solidFill>
                <a:srgbClr val="FFAB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66" name="Freeform 154"/>
            <p:cNvSpPr>
              <a:spLocks/>
            </p:cNvSpPr>
            <p:nvPr/>
          </p:nvSpPr>
          <p:spPr bwMode="auto">
            <a:xfrm>
              <a:off x="1181" y="2579"/>
              <a:ext cx="144" cy="71"/>
            </a:xfrm>
            <a:custGeom>
              <a:avLst/>
              <a:gdLst>
                <a:gd name="T0" fmla="*/ 101 w 144"/>
                <a:gd name="T1" fmla="*/ 70 h 71"/>
                <a:gd name="T2" fmla="*/ 96 w 144"/>
                <a:gd name="T3" fmla="*/ 67 h 71"/>
                <a:gd name="T4" fmla="*/ 93 w 144"/>
                <a:gd name="T5" fmla="*/ 65 h 71"/>
                <a:gd name="T6" fmla="*/ 90 w 144"/>
                <a:gd name="T7" fmla="*/ 59 h 71"/>
                <a:gd name="T8" fmla="*/ 87 w 144"/>
                <a:gd name="T9" fmla="*/ 51 h 71"/>
                <a:gd name="T10" fmla="*/ 29 w 144"/>
                <a:gd name="T11" fmla="*/ 28 h 71"/>
                <a:gd name="T12" fmla="*/ 0 w 144"/>
                <a:gd name="T13" fmla="*/ 22 h 71"/>
                <a:gd name="T14" fmla="*/ 14 w 144"/>
                <a:gd name="T15" fmla="*/ 4 h 71"/>
                <a:gd name="T16" fmla="*/ 22 w 144"/>
                <a:gd name="T17" fmla="*/ 0 h 71"/>
                <a:gd name="T18" fmla="*/ 39 w 144"/>
                <a:gd name="T19" fmla="*/ 17 h 71"/>
                <a:gd name="T20" fmla="*/ 105 w 144"/>
                <a:gd name="T21" fmla="*/ 46 h 71"/>
                <a:gd name="T22" fmla="*/ 109 w 144"/>
                <a:gd name="T23" fmla="*/ 46 h 71"/>
                <a:gd name="T24" fmla="*/ 114 w 144"/>
                <a:gd name="T25" fmla="*/ 47 h 71"/>
                <a:gd name="T26" fmla="*/ 119 w 144"/>
                <a:gd name="T27" fmla="*/ 48 h 71"/>
                <a:gd name="T28" fmla="*/ 124 w 144"/>
                <a:gd name="T29" fmla="*/ 48 h 71"/>
                <a:gd name="T30" fmla="*/ 129 w 144"/>
                <a:gd name="T31" fmla="*/ 51 h 71"/>
                <a:gd name="T32" fmla="*/ 133 w 144"/>
                <a:gd name="T33" fmla="*/ 53 h 71"/>
                <a:gd name="T34" fmla="*/ 138 w 144"/>
                <a:gd name="T35" fmla="*/ 56 h 71"/>
                <a:gd name="T36" fmla="*/ 143 w 144"/>
                <a:gd name="T37" fmla="*/ 60 h 71"/>
                <a:gd name="T38" fmla="*/ 101 w 144"/>
                <a:gd name="T39" fmla="*/ 70 h 7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4"/>
                <a:gd name="T61" fmla="*/ 0 h 71"/>
                <a:gd name="T62" fmla="*/ 144 w 144"/>
                <a:gd name="T63" fmla="*/ 71 h 7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4" h="71">
                  <a:moveTo>
                    <a:pt x="101" y="70"/>
                  </a:moveTo>
                  <a:lnTo>
                    <a:pt x="96" y="67"/>
                  </a:lnTo>
                  <a:lnTo>
                    <a:pt x="93" y="65"/>
                  </a:lnTo>
                  <a:lnTo>
                    <a:pt x="90" y="59"/>
                  </a:lnTo>
                  <a:lnTo>
                    <a:pt x="87" y="51"/>
                  </a:lnTo>
                  <a:lnTo>
                    <a:pt x="29" y="28"/>
                  </a:lnTo>
                  <a:lnTo>
                    <a:pt x="0" y="22"/>
                  </a:lnTo>
                  <a:lnTo>
                    <a:pt x="14" y="4"/>
                  </a:lnTo>
                  <a:lnTo>
                    <a:pt x="22" y="0"/>
                  </a:lnTo>
                  <a:lnTo>
                    <a:pt x="39" y="17"/>
                  </a:lnTo>
                  <a:lnTo>
                    <a:pt x="105" y="46"/>
                  </a:lnTo>
                  <a:lnTo>
                    <a:pt x="109" y="46"/>
                  </a:lnTo>
                  <a:lnTo>
                    <a:pt x="114" y="47"/>
                  </a:lnTo>
                  <a:lnTo>
                    <a:pt x="119" y="48"/>
                  </a:lnTo>
                  <a:lnTo>
                    <a:pt x="124" y="48"/>
                  </a:lnTo>
                  <a:lnTo>
                    <a:pt x="129" y="51"/>
                  </a:lnTo>
                  <a:lnTo>
                    <a:pt x="133" y="53"/>
                  </a:lnTo>
                  <a:lnTo>
                    <a:pt x="138" y="56"/>
                  </a:lnTo>
                  <a:lnTo>
                    <a:pt x="143" y="60"/>
                  </a:lnTo>
                  <a:lnTo>
                    <a:pt x="101" y="70"/>
                  </a:lnTo>
                </a:path>
              </a:pathLst>
            </a:custGeom>
            <a:solidFill>
              <a:srgbClr val="025602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67" name="Freeform 155"/>
            <p:cNvSpPr>
              <a:spLocks/>
            </p:cNvSpPr>
            <p:nvPr/>
          </p:nvSpPr>
          <p:spPr bwMode="auto">
            <a:xfrm>
              <a:off x="1282" y="2639"/>
              <a:ext cx="110" cy="54"/>
            </a:xfrm>
            <a:custGeom>
              <a:avLst/>
              <a:gdLst>
                <a:gd name="T0" fmla="*/ 0 w 110"/>
                <a:gd name="T1" fmla="*/ 9 h 54"/>
                <a:gd name="T2" fmla="*/ 41 w 110"/>
                <a:gd name="T3" fmla="*/ 0 h 54"/>
                <a:gd name="T4" fmla="*/ 49 w 110"/>
                <a:gd name="T5" fmla="*/ 2 h 54"/>
                <a:gd name="T6" fmla="*/ 54 w 110"/>
                <a:gd name="T7" fmla="*/ 5 h 54"/>
                <a:gd name="T8" fmla="*/ 61 w 110"/>
                <a:gd name="T9" fmla="*/ 10 h 54"/>
                <a:gd name="T10" fmla="*/ 67 w 110"/>
                <a:gd name="T11" fmla="*/ 15 h 54"/>
                <a:gd name="T12" fmla="*/ 72 w 110"/>
                <a:gd name="T13" fmla="*/ 20 h 54"/>
                <a:gd name="T14" fmla="*/ 76 w 110"/>
                <a:gd name="T15" fmla="*/ 23 h 54"/>
                <a:gd name="T16" fmla="*/ 78 w 110"/>
                <a:gd name="T17" fmla="*/ 27 h 54"/>
                <a:gd name="T18" fmla="*/ 84 w 110"/>
                <a:gd name="T19" fmla="*/ 30 h 54"/>
                <a:gd name="T20" fmla="*/ 91 w 110"/>
                <a:gd name="T21" fmla="*/ 34 h 54"/>
                <a:gd name="T22" fmla="*/ 97 w 110"/>
                <a:gd name="T23" fmla="*/ 37 h 54"/>
                <a:gd name="T24" fmla="*/ 102 w 110"/>
                <a:gd name="T25" fmla="*/ 41 h 54"/>
                <a:gd name="T26" fmla="*/ 106 w 110"/>
                <a:gd name="T27" fmla="*/ 43 h 54"/>
                <a:gd name="T28" fmla="*/ 108 w 110"/>
                <a:gd name="T29" fmla="*/ 45 h 54"/>
                <a:gd name="T30" fmla="*/ 109 w 110"/>
                <a:gd name="T31" fmla="*/ 51 h 54"/>
                <a:gd name="T32" fmla="*/ 105 w 110"/>
                <a:gd name="T33" fmla="*/ 51 h 54"/>
                <a:gd name="T34" fmla="*/ 100 w 110"/>
                <a:gd name="T35" fmla="*/ 53 h 54"/>
                <a:gd name="T36" fmla="*/ 94 w 110"/>
                <a:gd name="T37" fmla="*/ 53 h 54"/>
                <a:gd name="T38" fmla="*/ 87 w 110"/>
                <a:gd name="T39" fmla="*/ 51 h 54"/>
                <a:gd name="T40" fmla="*/ 80 w 110"/>
                <a:gd name="T41" fmla="*/ 51 h 54"/>
                <a:gd name="T42" fmla="*/ 73 w 110"/>
                <a:gd name="T43" fmla="*/ 48 h 54"/>
                <a:gd name="T44" fmla="*/ 66 w 110"/>
                <a:gd name="T45" fmla="*/ 44 h 54"/>
                <a:gd name="T46" fmla="*/ 60 w 110"/>
                <a:gd name="T47" fmla="*/ 38 h 54"/>
                <a:gd name="T48" fmla="*/ 57 w 110"/>
                <a:gd name="T49" fmla="*/ 40 h 54"/>
                <a:gd name="T50" fmla="*/ 54 w 110"/>
                <a:gd name="T51" fmla="*/ 40 h 54"/>
                <a:gd name="T52" fmla="*/ 50 w 110"/>
                <a:gd name="T53" fmla="*/ 38 h 54"/>
                <a:gd name="T54" fmla="*/ 46 w 110"/>
                <a:gd name="T55" fmla="*/ 36 h 54"/>
                <a:gd name="T56" fmla="*/ 41 w 110"/>
                <a:gd name="T57" fmla="*/ 34 h 54"/>
                <a:gd name="T58" fmla="*/ 37 w 110"/>
                <a:gd name="T59" fmla="*/ 31 h 54"/>
                <a:gd name="T60" fmla="*/ 33 w 110"/>
                <a:gd name="T61" fmla="*/ 27 h 54"/>
                <a:gd name="T62" fmla="*/ 31 w 110"/>
                <a:gd name="T63" fmla="*/ 23 h 54"/>
                <a:gd name="T64" fmla="*/ 27 w 110"/>
                <a:gd name="T65" fmla="*/ 24 h 54"/>
                <a:gd name="T66" fmla="*/ 23 w 110"/>
                <a:gd name="T67" fmla="*/ 24 h 54"/>
                <a:gd name="T68" fmla="*/ 19 w 110"/>
                <a:gd name="T69" fmla="*/ 22 h 54"/>
                <a:gd name="T70" fmla="*/ 15 w 110"/>
                <a:gd name="T71" fmla="*/ 21 h 54"/>
                <a:gd name="T72" fmla="*/ 12 w 110"/>
                <a:gd name="T73" fmla="*/ 18 h 54"/>
                <a:gd name="T74" fmla="*/ 8 w 110"/>
                <a:gd name="T75" fmla="*/ 15 h 54"/>
                <a:gd name="T76" fmla="*/ 0 w 110"/>
                <a:gd name="T77" fmla="*/ 9 h 5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10"/>
                <a:gd name="T118" fmla="*/ 0 h 54"/>
                <a:gd name="T119" fmla="*/ 110 w 110"/>
                <a:gd name="T120" fmla="*/ 54 h 5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10" h="54">
                  <a:moveTo>
                    <a:pt x="0" y="9"/>
                  </a:moveTo>
                  <a:lnTo>
                    <a:pt x="41" y="0"/>
                  </a:lnTo>
                  <a:lnTo>
                    <a:pt x="49" y="2"/>
                  </a:lnTo>
                  <a:lnTo>
                    <a:pt x="54" y="5"/>
                  </a:lnTo>
                  <a:lnTo>
                    <a:pt x="61" y="10"/>
                  </a:lnTo>
                  <a:lnTo>
                    <a:pt x="67" y="15"/>
                  </a:lnTo>
                  <a:lnTo>
                    <a:pt x="72" y="20"/>
                  </a:lnTo>
                  <a:lnTo>
                    <a:pt x="76" y="23"/>
                  </a:lnTo>
                  <a:lnTo>
                    <a:pt x="78" y="27"/>
                  </a:lnTo>
                  <a:lnTo>
                    <a:pt x="84" y="30"/>
                  </a:lnTo>
                  <a:lnTo>
                    <a:pt x="91" y="34"/>
                  </a:lnTo>
                  <a:lnTo>
                    <a:pt x="97" y="37"/>
                  </a:lnTo>
                  <a:lnTo>
                    <a:pt x="102" y="41"/>
                  </a:lnTo>
                  <a:lnTo>
                    <a:pt x="106" y="43"/>
                  </a:lnTo>
                  <a:lnTo>
                    <a:pt x="108" y="45"/>
                  </a:lnTo>
                  <a:lnTo>
                    <a:pt x="109" y="51"/>
                  </a:lnTo>
                  <a:lnTo>
                    <a:pt x="105" y="51"/>
                  </a:lnTo>
                  <a:lnTo>
                    <a:pt x="100" y="53"/>
                  </a:lnTo>
                  <a:lnTo>
                    <a:pt x="94" y="53"/>
                  </a:lnTo>
                  <a:lnTo>
                    <a:pt x="87" y="51"/>
                  </a:lnTo>
                  <a:lnTo>
                    <a:pt x="80" y="51"/>
                  </a:lnTo>
                  <a:lnTo>
                    <a:pt x="73" y="48"/>
                  </a:lnTo>
                  <a:lnTo>
                    <a:pt x="66" y="44"/>
                  </a:lnTo>
                  <a:lnTo>
                    <a:pt x="60" y="38"/>
                  </a:lnTo>
                  <a:lnTo>
                    <a:pt x="57" y="40"/>
                  </a:lnTo>
                  <a:lnTo>
                    <a:pt x="54" y="40"/>
                  </a:lnTo>
                  <a:lnTo>
                    <a:pt x="50" y="38"/>
                  </a:lnTo>
                  <a:lnTo>
                    <a:pt x="46" y="36"/>
                  </a:lnTo>
                  <a:lnTo>
                    <a:pt x="41" y="34"/>
                  </a:lnTo>
                  <a:lnTo>
                    <a:pt x="37" y="31"/>
                  </a:lnTo>
                  <a:lnTo>
                    <a:pt x="33" y="27"/>
                  </a:lnTo>
                  <a:lnTo>
                    <a:pt x="31" y="23"/>
                  </a:lnTo>
                  <a:lnTo>
                    <a:pt x="27" y="24"/>
                  </a:lnTo>
                  <a:lnTo>
                    <a:pt x="23" y="24"/>
                  </a:lnTo>
                  <a:lnTo>
                    <a:pt x="19" y="22"/>
                  </a:lnTo>
                  <a:lnTo>
                    <a:pt x="15" y="21"/>
                  </a:lnTo>
                  <a:lnTo>
                    <a:pt x="12" y="18"/>
                  </a:lnTo>
                  <a:lnTo>
                    <a:pt x="8" y="15"/>
                  </a:lnTo>
                  <a:lnTo>
                    <a:pt x="0" y="9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68" name="Freeform 156"/>
            <p:cNvSpPr>
              <a:spLocks/>
            </p:cNvSpPr>
            <p:nvPr/>
          </p:nvSpPr>
          <p:spPr bwMode="auto">
            <a:xfrm>
              <a:off x="1181" y="2418"/>
              <a:ext cx="37" cy="191"/>
            </a:xfrm>
            <a:custGeom>
              <a:avLst/>
              <a:gdLst>
                <a:gd name="T0" fmla="*/ 0 w 37"/>
                <a:gd name="T1" fmla="*/ 184 h 191"/>
                <a:gd name="T2" fmla="*/ 2 w 37"/>
                <a:gd name="T3" fmla="*/ 179 h 191"/>
                <a:gd name="T4" fmla="*/ 4 w 37"/>
                <a:gd name="T5" fmla="*/ 177 h 191"/>
                <a:gd name="T6" fmla="*/ 6 w 37"/>
                <a:gd name="T7" fmla="*/ 173 h 191"/>
                <a:gd name="T8" fmla="*/ 8 w 37"/>
                <a:gd name="T9" fmla="*/ 168 h 191"/>
                <a:gd name="T10" fmla="*/ 10 w 37"/>
                <a:gd name="T11" fmla="*/ 166 h 191"/>
                <a:gd name="T12" fmla="*/ 11 w 37"/>
                <a:gd name="T13" fmla="*/ 162 h 191"/>
                <a:gd name="T14" fmla="*/ 12 w 37"/>
                <a:gd name="T15" fmla="*/ 159 h 191"/>
                <a:gd name="T16" fmla="*/ 12 w 37"/>
                <a:gd name="T17" fmla="*/ 0 h 191"/>
                <a:gd name="T18" fmla="*/ 23 w 37"/>
                <a:gd name="T19" fmla="*/ 156 h 191"/>
                <a:gd name="T20" fmla="*/ 23 w 37"/>
                <a:gd name="T21" fmla="*/ 160 h 191"/>
                <a:gd name="T22" fmla="*/ 24 w 37"/>
                <a:gd name="T23" fmla="*/ 164 h 191"/>
                <a:gd name="T24" fmla="*/ 26 w 37"/>
                <a:gd name="T25" fmla="*/ 166 h 191"/>
                <a:gd name="T26" fmla="*/ 28 w 37"/>
                <a:gd name="T27" fmla="*/ 168 h 191"/>
                <a:gd name="T28" fmla="*/ 30 w 37"/>
                <a:gd name="T29" fmla="*/ 172 h 191"/>
                <a:gd name="T30" fmla="*/ 32 w 37"/>
                <a:gd name="T31" fmla="*/ 174 h 191"/>
                <a:gd name="T32" fmla="*/ 34 w 37"/>
                <a:gd name="T33" fmla="*/ 178 h 191"/>
                <a:gd name="T34" fmla="*/ 36 w 37"/>
                <a:gd name="T35" fmla="*/ 180 h 191"/>
                <a:gd name="T36" fmla="*/ 32 w 37"/>
                <a:gd name="T37" fmla="*/ 178 h 191"/>
                <a:gd name="T38" fmla="*/ 29 w 37"/>
                <a:gd name="T39" fmla="*/ 175 h 191"/>
                <a:gd name="T40" fmla="*/ 25 w 37"/>
                <a:gd name="T41" fmla="*/ 173 h 191"/>
                <a:gd name="T42" fmla="*/ 23 w 37"/>
                <a:gd name="T43" fmla="*/ 171 h 191"/>
                <a:gd name="T44" fmla="*/ 24 w 37"/>
                <a:gd name="T45" fmla="*/ 177 h 191"/>
                <a:gd name="T46" fmla="*/ 26 w 37"/>
                <a:gd name="T47" fmla="*/ 180 h 191"/>
                <a:gd name="T48" fmla="*/ 27 w 37"/>
                <a:gd name="T49" fmla="*/ 184 h 191"/>
                <a:gd name="T50" fmla="*/ 28 w 37"/>
                <a:gd name="T51" fmla="*/ 190 h 191"/>
                <a:gd name="T52" fmla="*/ 25 w 37"/>
                <a:gd name="T53" fmla="*/ 185 h 191"/>
                <a:gd name="T54" fmla="*/ 23 w 37"/>
                <a:gd name="T55" fmla="*/ 180 h 191"/>
                <a:gd name="T56" fmla="*/ 20 w 37"/>
                <a:gd name="T57" fmla="*/ 175 h 191"/>
                <a:gd name="T58" fmla="*/ 17 w 37"/>
                <a:gd name="T59" fmla="*/ 171 h 191"/>
                <a:gd name="T60" fmla="*/ 15 w 37"/>
                <a:gd name="T61" fmla="*/ 177 h 191"/>
                <a:gd name="T62" fmla="*/ 14 w 37"/>
                <a:gd name="T63" fmla="*/ 179 h 191"/>
                <a:gd name="T64" fmla="*/ 12 w 37"/>
                <a:gd name="T65" fmla="*/ 181 h 191"/>
                <a:gd name="T66" fmla="*/ 10 w 37"/>
                <a:gd name="T67" fmla="*/ 185 h 191"/>
                <a:gd name="T68" fmla="*/ 10 w 37"/>
                <a:gd name="T69" fmla="*/ 181 h 191"/>
                <a:gd name="T70" fmla="*/ 11 w 37"/>
                <a:gd name="T71" fmla="*/ 178 h 191"/>
                <a:gd name="T72" fmla="*/ 12 w 37"/>
                <a:gd name="T73" fmla="*/ 175 h 191"/>
                <a:gd name="T74" fmla="*/ 12 w 37"/>
                <a:gd name="T75" fmla="*/ 171 h 191"/>
                <a:gd name="T76" fmla="*/ 9 w 37"/>
                <a:gd name="T77" fmla="*/ 177 h 191"/>
                <a:gd name="T78" fmla="*/ 6 w 37"/>
                <a:gd name="T79" fmla="*/ 179 h 191"/>
                <a:gd name="T80" fmla="*/ 3 w 37"/>
                <a:gd name="T81" fmla="*/ 181 h 191"/>
                <a:gd name="T82" fmla="*/ 0 w 37"/>
                <a:gd name="T83" fmla="*/ 185 h 19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7"/>
                <a:gd name="T127" fmla="*/ 0 h 191"/>
                <a:gd name="T128" fmla="*/ 37 w 37"/>
                <a:gd name="T129" fmla="*/ 191 h 19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7" h="191">
                  <a:moveTo>
                    <a:pt x="0" y="185"/>
                  </a:moveTo>
                  <a:lnTo>
                    <a:pt x="0" y="184"/>
                  </a:lnTo>
                  <a:lnTo>
                    <a:pt x="1" y="181"/>
                  </a:lnTo>
                  <a:lnTo>
                    <a:pt x="2" y="179"/>
                  </a:lnTo>
                  <a:lnTo>
                    <a:pt x="3" y="178"/>
                  </a:lnTo>
                  <a:lnTo>
                    <a:pt x="4" y="177"/>
                  </a:lnTo>
                  <a:lnTo>
                    <a:pt x="5" y="175"/>
                  </a:lnTo>
                  <a:lnTo>
                    <a:pt x="6" y="173"/>
                  </a:lnTo>
                  <a:lnTo>
                    <a:pt x="7" y="171"/>
                  </a:lnTo>
                  <a:lnTo>
                    <a:pt x="8" y="168"/>
                  </a:lnTo>
                  <a:lnTo>
                    <a:pt x="9" y="168"/>
                  </a:lnTo>
                  <a:lnTo>
                    <a:pt x="10" y="166"/>
                  </a:lnTo>
                  <a:lnTo>
                    <a:pt x="11" y="165"/>
                  </a:lnTo>
                  <a:lnTo>
                    <a:pt x="11" y="162"/>
                  </a:lnTo>
                  <a:lnTo>
                    <a:pt x="12" y="160"/>
                  </a:lnTo>
                  <a:lnTo>
                    <a:pt x="12" y="159"/>
                  </a:lnTo>
                  <a:lnTo>
                    <a:pt x="12" y="156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23" y="156"/>
                  </a:lnTo>
                  <a:lnTo>
                    <a:pt x="23" y="159"/>
                  </a:lnTo>
                  <a:lnTo>
                    <a:pt x="23" y="160"/>
                  </a:lnTo>
                  <a:lnTo>
                    <a:pt x="23" y="162"/>
                  </a:lnTo>
                  <a:lnTo>
                    <a:pt x="24" y="164"/>
                  </a:lnTo>
                  <a:lnTo>
                    <a:pt x="25" y="165"/>
                  </a:lnTo>
                  <a:lnTo>
                    <a:pt x="26" y="166"/>
                  </a:lnTo>
                  <a:lnTo>
                    <a:pt x="27" y="168"/>
                  </a:lnTo>
                  <a:lnTo>
                    <a:pt x="28" y="168"/>
                  </a:lnTo>
                  <a:lnTo>
                    <a:pt x="29" y="169"/>
                  </a:lnTo>
                  <a:lnTo>
                    <a:pt x="30" y="172"/>
                  </a:lnTo>
                  <a:lnTo>
                    <a:pt x="31" y="173"/>
                  </a:lnTo>
                  <a:lnTo>
                    <a:pt x="32" y="174"/>
                  </a:lnTo>
                  <a:lnTo>
                    <a:pt x="33" y="175"/>
                  </a:lnTo>
                  <a:lnTo>
                    <a:pt x="34" y="178"/>
                  </a:lnTo>
                  <a:lnTo>
                    <a:pt x="35" y="179"/>
                  </a:lnTo>
                  <a:lnTo>
                    <a:pt x="36" y="180"/>
                  </a:lnTo>
                  <a:lnTo>
                    <a:pt x="33" y="179"/>
                  </a:lnTo>
                  <a:lnTo>
                    <a:pt x="32" y="178"/>
                  </a:lnTo>
                  <a:lnTo>
                    <a:pt x="30" y="177"/>
                  </a:lnTo>
                  <a:lnTo>
                    <a:pt x="29" y="175"/>
                  </a:lnTo>
                  <a:lnTo>
                    <a:pt x="27" y="174"/>
                  </a:lnTo>
                  <a:lnTo>
                    <a:pt x="25" y="173"/>
                  </a:lnTo>
                  <a:lnTo>
                    <a:pt x="24" y="173"/>
                  </a:lnTo>
                  <a:lnTo>
                    <a:pt x="23" y="171"/>
                  </a:lnTo>
                  <a:lnTo>
                    <a:pt x="24" y="174"/>
                  </a:lnTo>
                  <a:lnTo>
                    <a:pt x="24" y="177"/>
                  </a:lnTo>
                  <a:lnTo>
                    <a:pt x="25" y="179"/>
                  </a:lnTo>
                  <a:lnTo>
                    <a:pt x="26" y="180"/>
                  </a:lnTo>
                  <a:lnTo>
                    <a:pt x="27" y="181"/>
                  </a:lnTo>
                  <a:lnTo>
                    <a:pt x="27" y="184"/>
                  </a:lnTo>
                  <a:lnTo>
                    <a:pt x="28" y="186"/>
                  </a:lnTo>
                  <a:lnTo>
                    <a:pt x="28" y="190"/>
                  </a:lnTo>
                  <a:lnTo>
                    <a:pt x="26" y="187"/>
                  </a:lnTo>
                  <a:lnTo>
                    <a:pt x="25" y="185"/>
                  </a:lnTo>
                  <a:lnTo>
                    <a:pt x="24" y="184"/>
                  </a:lnTo>
                  <a:lnTo>
                    <a:pt x="23" y="180"/>
                  </a:lnTo>
                  <a:lnTo>
                    <a:pt x="21" y="178"/>
                  </a:lnTo>
                  <a:lnTo>
                    <a:pt x="20" y="175"/>
                  </a:lnTo>
                  <a:lnTo>
                    <a:pt x="18" y="173"/>
                  </a:lnTo>
                  <a:lnTo>
                    <a:pt x="17" y="171"/>
                  </a:lnTo>
                  <a:lnTo>
                    <a:pt x="16" y="174"/>
                  </a:lnTo>
                  <a:lnTo>
                    <a:pt x="15" y="177"/>
                  </a:lnTo>
                  <a:lnTo>
                    <a:pt x="15" y="178"/>
                  </a:lnTo>
                  <a:lnTo>
                    <a:pt x="14" y="179"/>
                  </a:lnTo>
                  <a:lnTo>
                    <a:pt x="13" y="181"/>
                  </a:lnTo>
                  <a:lnTo>
                    <a:pt x="12" y="181"/>
                  </a:lnTo>
                  <a:lnTo>
                    <a:pt x="11" y="184"/>
                  </a:lnTo>
                  <a:lnTo>
                    <a:pt x="10" y="185"/>
                  </a:lnTo>
                  <a:lnTo>
                    <a:pt x="10" y="184"/>
                  </a:lnTo>
                  <a:lnTo>
                    <a:pt x="10" y="181"/>
                  </a:lnTo>
                  <a:lnTo>
                    <a:pt x="11" y="179"/>
                  </a:lnTo>
                  <a:lnTo>
                    <a:pt x="11" y="178"/>
                  </a:lnTo>
                  <a:lnTo>
                    <a:pt x="12" y="177"/>
                  </a:lnTo>
                  <a:lnTo>
                    <a:pt x="12" y="175"/>
                  </a:lnTo>
                  <a:lnTo>
                    <a:pt x="12" y="173"/>
                  </a:lnTo>
                  <a:lnTo>
                    <a:pt x="12" y="171"/>
                  </a:lnTo>
                  <a:lnTo>
                    <a:pt x="10" y="174"/>
                  </a:lnTo>
                  <a:lnTo>
                    <a:pt x="9" y="177"/>
                  </a:lnTo>
                  <a:lnTo>
                    <a:pt x="7" y="178"/>
                  </a:lnTo>
                  <a:lnTo>
                    <a:pt x="6" y="179"/>
                  </a:lnTo>
                  <a:lnTo>
                    <a:pt x="4" y="181"/>
                  </a:lnTo>
                  <a:lnTo>
                    <a:pt x="3" y="181"/>
                  </a:lnTo>
                  <a:lnTo>
                    <a:pt x="1" y="184"/>
                  </a:lnTo>
                  <a:lnTo>
                    <a:pt x="0" y="185"/>
                  </a:lnTo>
                </a:path>
              </a:pathLst>
            </a:custGeom>
            <a:solidFill>
              <a:srgbClr val="AB0202"/>
            </a:solidFill>
            <a:ln w="12700" cap="rnd">
              <a:solidFill>
                <a:srgbClr val="AB020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69" name="Freeform 157"/>
            <p:cNvSpPr>
              <a:spLocks/>
            </p:cNvSpPr>
            <p:nvPr/>
          </p:nvSpPr>
          <p:spPr bwMode="auto">
            <a:xfrm>
              <a:off x="1186" y="2108"/>
              <a:ext cx="51" cy="384"/>
            </a:xfrm>
            <a:custGeom>
              <a:avLst/>
              <a:gdLst>
                <a:gd name="T0" fmla="*/ 22 w 51"/>
                <a:gd name="T1" fmla="*/ 0 h 384"/>
                <a:gd name="T2" fmla="*/ 4 w 51"/>
                <a:gd name="T3" fmla="*/ 106 h 384"/>
                <a:gd name="T4" fmla="*/ 7 w 51"/>
                <a:gd name="T5" fmla="*/ 383 h 384"/>
                <a:gd name="T6" fmla="*/ 7 w 51"/>
                <a:gd name="T7" fmla="*/ 374 h 384"/>
                <a:gd name="T8" fmla="*/ 7 w 51"/>
                <a:gd name="T9" fmla="*/ 365 h 384"/>
                <a:gd name="T10" fmla="*/ 8 w 51"/>
                <a:gd name="T11" fmla="*/ 357 h 384"/>
                <a:gd name="T12" fmla="*/ 9 w 51"/>
                <a:gd name="T13" fmla="*/ 351 h 384"/>
                <a:gd name="T14" fmla="*/ 14 w 51"/>
                <a:gd name="T15" fmla="*/ 347 h 384"/>
                <a:gd name="T16" fmla="*/ 15 w 51"/>
                <a:gd name="T17" fmla="*/ 355 h 384"/>
                <a:gd name="T18" fmla="*/ 17 w 51"/>
                <a:gd name="T19" fmla="*/ 367 h 384"/>
                <a:gd name="T20" fmla="*/ 17 w 51"/>
                <a:gd name="T21" fmla="*/ 378 h 384"/>
                <a:gd name="T22" fmla="*/ 23 w 51"/>
                <a:gd name="T23" fmla="*/ 374 h 384"/>
                <a:gd name="T24" fmla="*/ 33 w 51"/>
                <a:gd name="T25" fmla="*/ 357 h 384"/>
                <a:gd name="T26" fmla="*/ 40 w 51"/>
                <a:gd name="T27" fmla="*/ 341 h 384"/>
                <a:gd name="T28" fmla="*/ 41 w 51"/>
                <a:gd name="T29" fmla="*/ 327 h 384"/>
                <a:gd name="T30" fmla="*/ 41 w 51"/>
                <a:gd name="T31" fmla="*/ 314 h 384"/>
                <a:gd name="T32" fmla="*/ 45 w 51"/>
                <a:gd name="T33" fmla="*/ 293 h 384"/>
                <a:gd name="T34" fmla="*/ 47 w 51"/>
                <a:gd name="T35" fmla="*/ 269 h 384"/>
                <a:gd name="T36" fmla="*/ 45 w 51"/>
                <a:gd name="T37" fmla="*/ 252 h 384"/>
                <a:gd name="T38" fmla="*/ 44 w 51"/>
                <a:gd name="T39" fmla="*/ 241 h 384"/>
                <a:gd name="T40" fmla="*/ 49 w 51"/>
                <a:gd name="T41" fmla="*/ 220 h 384"/>
                <a:gd name="T42" fmla="*/ 50 w 51"/>
                <a:gd name="T43" fmla="*/ 197 h 384"/>
                <a:gd name="T44" fmla="*/ 47 w 51"/>
                <a:gd name="T45" fmla="*/ 181 h 384"/>
                <a:gd name="T46" fmla="*/ 45 w 51"/>
                <a:gd name="T47" fmla="*/ 173 h 384"/>
                <a:gd name="T48" fmla="*/ 46 w 51"/>
                <a:gd name="T49" fmla="*/ 157 h 384"/>
                <a:gd name="T50" fmla="*/ 46 w 51"/>
                <a:gd name="T51" fmla="*/ 144 h 384"/>
                <a:gd name="T52" fmla="*/ 44 w 51"/>
                <a:gd name="T53" fmla="*/ 135 h 384"/>
                <a:gd name="T54" fmla="*/ 41 w 51"/>
                <a:gd name="T55" fmla="*/ 130 h 384"/>
                <a:gd name="T56" fmla="*/ 43 w 51"/>
                <a:gd name="T57" fmla="*/ 117 h 384"/>
                <a:gd name="T58" fmla="*/ 43 w 51"/>
                <a:gd name="T59" fmla="*/ 104 h 384"/>
                <a:gd name="T60" fmla="*/ 41 w 51"/>
                <a:gd name="T61" fmla="*/ 96 h 384"/>
                <a:gd name="T62" fmla="*/ 39 w 51"/>
                <a:gd name="T63" fmla="*/ 89 h 384"/>
                <a:gd name="T64" fmla="*/ 41 w 51"/>
                <a:gd name="T65" fmla="*/ 77 h 384"/>
                <a:gd name="T66" fmla="*/ 40 w 51"/>
                <a:gd name="T67" fmla="*/ 67 h 384"/>
                <a:gd name="T68" fmla="*/ 36 w 51"/>
                <a:gd name="T69" fmla="*/ 60 h 384"/>
                <a:gd name="T70" fmla="*/ 33 w 51"/>
                <a:gd name="T71" fmla="*/ 50 h 384"/>
                <a:gd name="T72" fmla="*/ 32 w 51"/>
                <a:gd name="T73" fmla="*/ 30 h 384"/>
                <a:gd name="T74" fmla="*/ 30 w 51"/>
                <a:gd name="T75" fmla="*/ 9 h 38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1"/>
                <a:gd name="T115" fmla="*/ 0 h 384"/>
                <a:gd name="T116" fmla="*/ 51 w 51"/>
                <a:gd name="T117" fmla="*/ 384 h 38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1" h="384">
                  <a:moveTo>
                    <a:pt x="30" y="9"/>
                  </a:moveTo>
                  <a:lnTo>
                    <a:pt x="22" y="0"/>
                  </a:lnTo>
                  <a:lnTo>
                    <a:pt x="17" y="55"/>
                  </a:lnTo>
                  <a:lnTo>
                    <a:pt x="4" y="106"/>
                  </a:lnTo>
                  <a:lnTo>
                    <a:pt x="0" y="355"/>
                  </a:lnTo>
                  <a:lnTo>
                    <a:pt x="7" y="383"/>
                  </a:lnTo>
                  <a:lnTo>
                    <a:pt x="7" y="379"/>
                  </a:lnTo>
                  <a:lnTo>
                    <a:pt x="7" y="374"/>
                  </a:lnTo>
                  <a:lnTo>
                    <a:pt x="7" y="370"/>
                  </a:lnTo>
                  <a:lnTo>
                    <a:pt x="7" y="365"/>
                  </a:lnTo>
                  <a:lnTo>
                    <a:pt x="7" y="360"/>
                  </a:lnTo>
                  <a:lnTo>
                    <a:pt x="8" y="357"/>
                  </a:lnTo>
                  <a:lnTo>
                    <a:pt x="8" y="353"/>
                  </a:lnTo>
                  <a:lnTo>
                    <a:pt x="9" y="351"/>
                  </a:lnTo>
                  <a:lnTo>
                    <a:pt x="11" y="346"/>
                  </a:lnTo>
                  <a:lnTo>
                    <a:pt x="14" y="347"/>
                  </a:lnTo>
                  <a:lnTo>
                    <a:pt x="15" y="351"/>
                  </a:lnTo>
                  <a:lnTo>
                    <a:pt x="15" y="355"/>
                  </a:lnTo>
                  <a:lnTo>
                    <a:pt x="16" y="361"/>
                  </a:lnTo>
                  <a:lnTo>
                    <a:pt x="17" y="367"/>
                  </a:lnTo>
                  <a:lnTo>
                    <a:pt x="17" y="373"/>
                  </a:lnTo>
                  <a:lnTo>
                    <a:pt x="17" y="378"/>
                  </a:lnTo>
                  <a:lnTo>
                    <a:pt x="17" y="383"/>
                  </a:lnTo>
                  <a:lnTo>
                    <a:pt x="23" y="374"/>
                  </a:lnTo>
                  <a:lnTo>
                    <a:pt x="29" y="365"/>
                  </a:lnTo>
                  <a:lnTo>
                    <a:pt x="33" y="357"/>
                  </a:lnTo>
                  <a:lnTo>
                    <a:pt x="38" y="350"/>
                  </a:lnTo>
                  <a:lnTo>
                    <a:pt x="40" y="341"/>
                  </a:lnTo>
                  <a:lnTo>
                    <a:pt x="41" y="333"/>
                  </a:lnTo>
                  <a:lnTo>
                    <a:pt x="41" y="327"/>
                  </a:lnTo>
                  <a:lnTo>
                    <a:pt x="38" y="320"/>
                  </a:lnTo>
                  <a:lnTo>
                    <a:pt x="41" y="314"/>
                  </a:lnTo>
                  <a:lnTo>
                    <a:pt x="43" y="304"/>
                  </a:lnTo>
                  <a:lnTo>
                    <a:pt x="45" y="293"/>
                  </a:lnTo>
                  <a:lnTo>
                    <a:pt x="46" y="281"/>
                  </a:lnTo>
                  <a:lnTo>
                    <a:pt x="47" y="269"/>
                  </a:lnTo>
                  <a:lnTo>
                    <a:pt x="47" y="260"/>
                  </a:lnTo>
                  <a:lnTo>
                    <a:pt x="45" y="252"/>
                  </a:lnTo>
                  <a:lnTo>
                    <a:pt x="41" y="248"/>
                  </a:lnTo>
                  <a:lnTo>
                    <a:pt x="44" y="241"/>
                  </a:lnTo>
                  <a:lnTo>
                    <a:pt x="46" y="232"/>
                  </a:lnTo>
                  <a:lnTo>
                    <a:pt x="49" y="220"/>
                  </a:lnTo>
                  <a:lnTo>
                    <a:pt x="50" y="209"/>
                  </a:lnTo>
                  <a:lnTo>
                    <a:pt x="50" y="197"/>
                  </a:lnTo>
                  <a:lnTo>
                    <a:pt x="49" y="188"/>
                  </a:lnTo>
                  <a:lnTo>
                    <a:pt x="47" y="181"/>
                  </a:lnTo>
                  <a:lnTo>
                    <a:pt x="44" y="179"/>
                  </a:lnTo>
                  <a:lnTo>
                    <a:pt x="45" y="173"/>
                  </a:lnTo>
                  <a:lnTo>
                    <a:pt x="46" y="166"/>
                  </a:lnTo>
                  <a:lnTo>
                    <a:pt x="46" y="157"/>
                  </a:lnTo>
                  <a:lnTo>
                    <a:pt x="47" y="152"/>
                  </a:lnTo>
                  <a:lnTo>
                    <a:pt x="46" y="144"/>
                  </a:lnTo>
                  <a:lnTo>
                    <a:pt x="46" y="139"/>
                  </a:lnTo>
                  <a:lnTo>
                    <a:pt x="44" y="135"/>
                  </a:lnTo>
                  <a:lnTo>
                    <a:pt x="41" y="135"/>
                  </a:lnTo>
                  <a:lnTo>
                    <a:pt x="41" y="130"/>
                  </a:lnTo>
                  <a:lnTo>
                    <a:pt x="42" y="123"/>
                  </a:lnTo>
                  <a:lnTo>
                    <a:pt x="43" y="117"/>
                  </a:lnTo>
                  <a:lnTo>
                    <a:pt x="43" y="111"/>
                  </a:lnTo>
                  <a:lnTo>
                    <a:pt x="43" y="104"/>
                  </a:lnTo>
                  <a:lnTo>
                    <a:pt x="43" y="101"/>
                  </a:lnTo>
                  <a:lnTo>
                    <a:pt x="41" y="96"/>
                  </a:lnTo>
                  <a:lnTo>
                    <a:pt x="39" y="95"/>
                  </a:lnTo>
                  <a:lnTo>
                    <a:pt x="39" y="89"/>
                  </a:lnTo>
                  <a:lnTo>
                    <a:pt x="40" y="83"/>
                  </a:lnTo>
                  <a:lnTo>
                    <a:pt x="41" y="77"/>
                  </a:lnTo>
                  <a:lnTo>
                    <a:pt x="41" y="71"/>
                  </a:lnTo>
                  <a:lnTo>
                    <a:pt x="40" y="67"/>
                  </a:lnTo>
                  <a:lnTo>
                    <a:pt x="39" y="62"/>
                  </a:lnTo>
                  <a:lnTo>
                    <a:pt x="36" y="60"/>
                  </a:lnTo>
                  <a:lnTo>
                    <a:pt x="33" y="58"/>
                  </a:lnTo>
                  <a:lnTo>
                    <a:pt x="33" y="50"/>
                  </a:lnTo>
                  <a:lnTo>
                    <a:pt x="33" y="41"/>
                  </a:lnTo>
                  <a:lnTo>
                    <a:pt x="32" y="30"/>
                  </a:lnTo>
                  <a:lnTo>
                    <a:pt x="31" y="21"/>
                  </a:lnTo>
                  <a:lnTo>
                    <a:pt x="30" y="9"/>
                  </a:lnTo>
                </a:path>
              </a:pathLst>
            </a:custGeom>
            <a:solidFill>
              <a:srgbClr val="025602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7454" name="Freeform 158"/>
            <p:cNvSpPr>
              <a:spLocks/>
            </p:cNvSpPr>
            <p:nvPr/>
          </p:nvSpPr>
          <p:spPr bwMode="auto">
            <a:xfrm>
              <a:off x="1170" y="2103"/>
              <a:ext cx="48" cy="389"/>
            </a:xfrm>
            <a:custGeom>
              <a:avLst/>
              <a:gdLst/>
              <a:ahLst/>
              <a:cxnLst>
                <a:cxn ang="0">
                  <a:pos x="21" y="383"/>
                </a:cxn>
                <a:cxn ang="0">
                  <a:pos x="15" y="372"/>
                </a:cxn>
                <a:cxn ang="0">
                  <a:pos x="11" y="363"/>
                </a:cxn>
                <a:cxn ang="0">
                  <a:pos x="9" y="350"/>
                </a:cxn>
                <a:cxn ang="0">
                  <a:pos x="8" y="336"/>
                </a:cxn>
                <a:cxn ang="0">
                  <a:pos x="3" y="317"/>
                </a:cxn>
                <a:cxn ang="0">
                  <a:pos x="1" y="298"/>
                </a:cxn>
                <a:cxn ang="0">
                  <a:pos x="3" y="283"/>
                </a:cxn>
                <a:cxn ang="0">
                  <a:pos x="3" y="265"/>
                </a:cxn>
                <a:cxn ang="0">
                  <a:pos x="0" y="235"/>
                </a:cxn>
                <a:cxn ang="0">
                  <a:pos x="0" y="208"/>
                </a:cxn>
                <a:cxn ang="0">
                  <a:pos x="2" y="192"/>
                </a:cxn>
                <a:cxn ang="0">
                  <a:pos x="4" y="174"/>
                </a:cxn>
                <a:cxn ang="0">
                  <a:pos x="3" y="143"/>
                </a:cxn>
                <a:cxn ang="0">
                  <a:pos x="6" y="116"/>
                </a:cxn>
                <a:cxn ang="0">
                  <a:pos x="11" y="100"/>
                </a:cxn>
                <a:cxn ang="0">
                  <a:pos x="14" y="90"/>
                </a:cxn>
                <a:cxn ang="0">
                  <a:pos x="15" y="76"/>
                </a:cxn>
                <a:cxn ang="0">
                  <a:pos x="18" y="66"/>
                </a:cxn>
                <a:cxn ang="0">
                  <a:pos x="24" y="62"/>
                </a:cxn>
                <a:cxn ang="0">
                  <a:pos x="26" y="54"/>
                </a:cxn>
                <a:cxn ang="0">
                  <a:pos x="25" y="34"/>
                </a:cxn>
                <a:cxn ang="0">
                  <a:pos x="28" y="15"/>
                </a:cxn>
                <a:cxn ang="0">
                  <a:pos x="34" y="2"/>
                </a:cxn>
                <a:cxn ang="0">
                  <a:pos x="42" y="2"/>
                </a:cxn>
                <a:cxn ang="0">
                  <a:pos x="47" y="14"/>
                </a:cxn>
                <a:cxn ang="0">
                  <a:pos x="42" y="20"/>
                </a:cxn>
                <a:cxn ang="0">
                  <a:pos x="39" y="37"/>
                </a:cxn>
                <a:cxn ang="0">
                  <a:pos x="38" y="56"/>
                </a:cxn>
                <a:cxn ang="0">
                  <a:pos x="40" y="74"/>
                </a:cxn>
                <a:cxn ang="0">
                  <a:pos x="39" y="83"/>
                </a:cxn>
                <a:cxn ang="0">
                  <a:pos x="35" y="93"/>
                </a:cxn>
                <a:cxn ang="0">
                  <a:pos x="30" y="107"/>
                </a:cxn>
                <a:cxn ang="0">
                  <a:pos x="29" y="121"/>
                </a:cxn>
                <a:cxn ang="0">
                  <a:pos x="31" y="133"/>
                </a:cxn>
                <a:cxn ang="0">
                  <a:pos x="34" y="148"/>
                </a:cxn>
                <a:cxn ang="0">
                  <a:pos x="34" y="161"/>
                </a:cxn>
                <a:cxn ang="0">
                  <a:pos x="35" y="175"/>
                </a:cxn>
                <a:cxn ang="0">
                  <a:pos x="31" y="175"/>
                </a:cxn>
                <a:cxn ang="0">
                  <a:pos x="27" y="180"/>
                </a:cxn>
                <a:cxn ang="0">
                  <a:pos x="30" y="191"/>
                </a:cxn>
                <a:cxn ang="0">
                  <a:pos x="33" y="202"/>
                </a:cxn>
                <a:cxn ang="0">
                  <a:pos x="34" y="216"/>
                </a:cxn>
                <a:cxn ang="0">
                  <a:pos x="37" y="229"/>
                </a:cxn>
                <a:cxn ang="0">
                  <a:pos x="39" y="244"/>
                </a:cxn>
                <a:cxn ang="0">
                  <a:pos x="34" y="250"/>
                </a:cxn>
                <a:cxn ang="0">
                  <a:pos x="31" y="264"/>
                </a:cxn>
                <a:cxn ang="0">
                  <a:pos x="34" y="277"/>
                </a:cxn>
                <a:cxn ang="0">
                  <a:pos x="39" y="286"/>
                </a:cxn>
                <a:cxn ang="0">
                  <a:pos x="35" y="296"/>
                </a:cxn>
                <a:cxn ang="0">
                  <a:pos x="34" y="310"/>
                </a:cxn>
                <a:cxn ang="0">
                  <a:pos x="28" y="317"/>
                </a:cxn>
                <a:cxn ang="0">
                  <a:pos x="31" y="337"/>
                </a:cxn>
                <a:cxn ang="0">
                  <a:pos x="28" y="340"/>
                </a:cxn>
                <a:cxn ang="0">
                  <a:pos x="24" y="346"/>
                </a:cxn>
                <a:cxn ang="0">
                  <a:pos x="22" y="360"/>
                </a:cxn>
                <a:cxn ang="0">
                  <a:pos x="24" y="388"/>
                </a:cxn>
              </a:cxnLst>
              <a:rect l="0" t="0" r="r" b="b"/>
              <a:pathLst>
                <a:path w="48" h="389">
                  <a:moveTo>
                    <a:pt x="24" y="388"/>
                  </a:moveTo>
                  <a:lnTo>
                    <a:pt x="21" y="383"/>
                  </a:lnTo>
                  <a:lnTo>
                    <a:pt x="18" y="378"/>
                  </a:lnTo>
                  <a:lnTo>
                    <a:pt x="15" y="372"/>
                  </a:lnTo>
                  <a:lnTo>
                    <a:pt x="12" y="367"/>
                  </a:lnTo>
                  <a:lnTo>
                    <a:pt x="11" y="363"/>
                  </a:lnTo>
                  <a:lnTo>
                    <a:pt x="9" y="357"/>
                  </a:lnTo>
                  <a:lnTo>
                    <a:pt x="9" y="350"/>
                  </a:lnTo>
                  <a:lnTo>
                    <a:pt x="11" y="342"/>
                  </a:lnTo>
                  <a:lnTo>
                    <a:pt x="8" y="336"/>
                  </a:lnTo>
                  <a:lnTo>
                    <a:pt x="5" y="327"/>
                  </a:lnTo>
                  <a:lnTo>
                    <a:pt x="3" y="317"/>
                  </a:lnTo>
                  <a:lnTo>
                    <a:pt x="1" y="307"/>
                  </a:lnTo>
                  <a:lnTo>
                    <a:pt x="1" y="298"/>
                  </a:lnTo>
                  <a:lnTo>
                    <a:pt x="1" y="288"/>
                  </a:lnTo>
                  <a:lnTo>
                    <a:pt x="3" y="283"/>
                  </a:lnTo>
                  <a:lnTo>
                    <a:pt x="6" y="277"/>
                  </a:lnTo>
                  <a:lnTo>
                    <a:pt x="3" y="265"/>
                  </a:lnTo>
                  <a:lnTo>
                    <a:pt x="1" y="251"/>
                  </a:lnTo>
                  <a:lnTo>
                    <a:pt x="0" y="235"/>
                  </a:lnTo>
                  <a:lnTo>
                    <a:pt x="0" y="221"/>
                  </a:lnTo>
                  <a:lnTo>
                    <a:pt x="0" y="208"/>
                  </a:lnTo>
                  <a:lnTo>
                    <a:pt x="1" y="199"/>
                  </a:lnTo>
                  <a:lnTo>
                    <a:pt x="2" y="192"/>
                  </a:lnTo>
                  <a:lnTo>
                    <a:pt x="6" y="189"/>
                  </a:lnTo>
                  <a:lnTo>
                    <a:pt x="4" y="174"/>
                  </a:lnTo>
                  <a:lnTo>
                    <a:pt x="3" y="159"/>
                  </a:lnTo>
                  <a:lnTo>
                    <a:pt x="3" y="143"/>
                  </a:lnTo>
                  <a:lnTo>
                    <a:pt x="4" y="129"/>
                  </a:lnTo>
                  <a:lnTo>
                    <a:pt x="6" y="116"/>
                  </a:lnTo>
                  <a:lnTo>
                    <a:pt x="8" y="107"/>
                  </a:lnTo>
                  <a:lnTo>
                    <a:pt x="11" y="100"/>
                  </a:lnTo>
                  <a:lnTo>
                    <a:pt x="14" y="99"/>
                  </a:lnTo>
                  <a:lnTo>
                    <a:pt x="14" y="90"/>
                  </a:lnTo>
                  <a:lnTo>
                    <a:pt x="15" y="83"/>
                  </a:lnTo>
                  <a:lnTo>
                    <a:pt x="15" y="76"/>
                  </a:lnTo>
                  <a:lnTo>
                    <a:pt x="17" y="71"/>
                  </a:lnTo>
                  <a:lnTo>
                    <a:pt x="18" y="66"/>
                  </a:lnTo>
                  <a:lnTo>
                    <a:pt x="21" y="63"/>
                  </a:lnTo>
                  <a:lnTo>
                    <a:pt x="24" y="62"/>
                  </a:lnTo>
                  <a:lnTo>
                    <a:pt x="27" y="64"/>
                  </a:lnTo>
                  <a:lnTo>
                    <a:pt x="26" y="54"/>
                  </a:lnTo>
                  <a:lnTo>
                    <a:pt x="25" y="44"/>
                  </a:lnTo>
                  <a:lnTo>
                    <a:pt x="25" y="34"/>
                  </a:lnTo>
                  <a:lnTo>
                    <a:pt x="26" y="24"/>
                  </a:lnTo>
                  <a:lnTo>
                    <a:pt x="28" y="15"/>
                  </a:lnTo>
                  <a:lnTo>
                    <a:pt x="30" y="7"/>
                  </a:lnTo>
                  <a:lnTo>
                    <a:pt x="34" y="2"/>
                  </a:lnTo>
                  <a:lnTo>
                    <a:pt x="39" y="0"/>
                  </a:lnTo>
                  <a:lnTo>
                    <a:pt x="42" y="2"/>
                  </a:lnTo>
                  <a:lnTo>
                    <a:pt x="45" y="7"/>
                  </a:lnTo>
                  <a:lnTo>
                    <a:pt x="47" y="14"/>
                  </a:lnTo>
                  <a:lnTo>
                    <a:pt x="44" y="15"/>
                  </a:lnTo>
                  <a:lnTo>
                    <a:pt x="42" y="20"/>
                  </a:lnTo>
                  <a:lnTo>
                    <a:pt x="40" y="28"/>
                  </a:lnTo>
                  <a:lnTo>
                    <a:pt x="39" y="37"/>
                  </a:lnTo>
                  <a:lnTo>
                    <a:pt x="38" y="47"/>
                  </a:lnTo>
                  <a:lnTo>
                    <a:pt x="38" y="56"/>
                  </a:lnTo>
                  <a:lnTo>
                    <a:pt x="39" y="66"/>
                  </a:lnTo>
                  <a:lnTo>
                    <a:pt x="40" y="74"/>
                  </a:lnTo>
                  <a:lnTo>
                    <a:pt x="43" y="80"/>
                  </a:lnTo>
                  <a:lnTo>
                    <a:pt x="39" y="83"/>
                  </a:lnTo>
                  <a:lnTo>
                    <a:pt x="36" y="86"/>
                  </a:lnTo>
                  <a:lnTo>
                    <a:pt x="35" y="93"/>
                  </a:lnTo>
                  <a:lnTo>
                    <a:pt x="34" y="101"/>
                  </a:lnTo>
                  <a:lnTo>
                    <a:pt x="30" y="107"/>
                  </a:lnTo>
                  <a:lnTo>
                    <a:pt x="29" y="114"/>
                  </a:lnTo>
                  <a:lnTo>
                    <a:pt x="29" y="121"/>
                  </a:lnTo>
                  <a:lnTo>
                    <a:pt x="30" y="127"/>
                  </a:lnTo>
                  <a:lnTo>
                    <a:pt x="31" y="133"/>
                  </a:lnTo>
                  <a:lnTo>
                    <a:pt x="33" y="140"/>
                  </a:lnTo>
                  <a:lnTo>
                    <a:pt x="34" y="148"/>
                  </a:lnTo>
                  <a:lnTo>
                    <a:pt x="34" y="156"/>
                  </a:lnTo>
                  <a:lnTo>
                    <a:pt x="34" y="161"/>
                  </a:lnTo>
                  <a:lnTo>
                    <a:pt x="35" y="168"/>
                  </a:lnTo>
                  <a:lnTo>
                    <a:pt x="35" y="175"/>
                  </a:lnTo>
                  <a:lnTo>
                    <a:pt x="36" y="180"/>
                  </a:lnTo>
                  <a:lnTo>
                    <a:pt x="31" y="175"/>
                  </a:lnTo>
                  <a:lnTo>
                    <a:pt x="28" y="176"/>
                  </a:lnTo>
                  <a:lnTo>
                    <a:pt x="27" y="180"/>
                  </a:lnTo>
                  <a:lnTo>
                    <a:pt x="26" y="183"/>
                  </a:lnTo>
                  <a:lnTo>
                    <a:pt x="30" y="191"/>
                  </a:lnTo>
                  <a:lnTo>
                    <a:pt x="32" y="196"/>
                  </a:lnTo>
                  <a:lnTo>
                    <a:pt x="33" y="202"/>
                  </a:lnTo>
                  <a:lnTo>
                    <a:pt x="32" y="208"/>
                  </a:lnTo>
                  <a:lnTo>
                    <a:pt x="34" y="216"/>
                  </a:lnTo>
                  <a:lnTo>
                    <a:pt x="36" y="220"/>
                  </a:lnTo>
                  <a:lnTo>
                    <a:pt x="37" y="229"/>
                  </a:lnTo>
                  <a:lnTo>
                    <a:pt x="38" y="238"/>
                  </a:lnTo>
                  <a:lnTo>
                    <a:pt x="39" y="244"/>
                  </a:lnTo>
                  <a:lnTo>
                    <a:pt x="36" y="247"/>
                  </a:lnTo>
                  <a:lnTo>
                    <a:pt x="34" y="250"/>
                  </a:lnTo>
                  <a:lnTo>
                    <a:pt x="32" y="253"/>
                  </a:lnTo>
                  <a:lnTo>
                    <a:pt x="31" y="264"/>
                  </a:lnTo>
                  <a:lnTo>
                    <a:pt x="32" y="272"/>
                  </a:lnTo>
                  <a:lnTo>
                    <a:pt x="34" y="277"/>
                  </a:lnTo>
                  <a:lnTo>
                    <a:pt x="37" y="280"/>
                  </a:lnTo>
                  <a:lnTo>
                    <a:pt x="39" y="286"/>
                  </a:lnTo>
                  <a:lnTo>
                    <a:pt x="37" y="290"/>
                  </a:lnTo>
                  <a:lnTo>
                    <a:pt x="35" y="296"/>
                  </a:lnTo>
                  <a:lnTo>
                    <a:pt x="34" y="303"/>
                  </a:lnTo>
                  <a:lnTo>
                    <a:pt x="34" y="310"/>
                  </a:lnTo>
                  <a:lnTo>
                    <a:pt x="29" y="310"/>
                  </a:lnTo>
                  <a:lnTo>
                    <a:pt x="28" y="317"/>
                  </a:lnTo>
                  <a:lnTo>
                    <a:pt x="29" y="326"/>
                  </a:lnTo>
                  <a:lnTo>
                    <a:pt x="31" y="337"/>
                  </a:lnTo>
                  <a:lnTo>
                    <a:pt x="30" y="338"/>
                  </a:lnTo>
                  <a:lnTo>
                    <a:pt x="28" y="340"/>
                  </a:lnTo>
                  <a:lnTo>
                    <a:pt x="26" y="342"/>
                  </a:lnTo>
                  <a:lnTo>
                    <a:pt x="24" y="346"/>
                  </a:lnTo>
                  <a:lnTo>
                    <a:pt x="23" y="352"/>
                  </a:lnTo>
                  <a:lnTo>
                    <a:pt x="22" y="360"/>
                  </a:lnTo>
                  <a:lnTo>
                    <a:pt x="23" y="370"/>
                  </a:lnTo>
                  <a:lnTo>
                    <a:pt x="24" y="388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2560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rgbClr val="6600CC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71" name="Freeform 159"/>
            <p:cNvSpPr>
              <a:spLocks/>
            </p:cNvSpPr>
            <p:nvPr/>
          </p:nvSpPr>
          <p:spPr bwMode="auto">
            <a:xfrm>
              <a:off x="1186" y="2473"/>
              <a:ext cx="17" cy="121"/>
            </a:xfrm>
            <a:custGeom>
              <a:avLst/>
              <a:gdLst>
                <a:gd name="T0" fmla="*/ 16 w 17"/>
                <a:gd name="T1" fmla="*/ 0 h 121"/>
                <a:gd name="T2" fmla="*/ 16 w 17"/>
                <a:gd name="T3" fmla="*/ 101 h 121"/>
                <a:gd name="T4" fmla="*/ 14 w 17"/>
                <a:gd name="T5" fmla="*/ 104 h 121"/>
                <a:gd name="T6" fmla="*/ 14 w 17"/>
                <a:gd name="T7" fmla="*/ 107 h 121"/>
                <a:gd name="T8" fmla="*/ 12 w 17"/>
                <a:gd name="T9" fmla="*/ 109 h 121"/>
                <a:gd name="T10" fmla="*/ 10 w 17"/>
                <a:gd name="T11" fmla="*/ 111 h 121"/>
                <a:gd name="T12" fmla="*/ 8 w 17"/>
                <a:gd name="T13" fmla="*/ 112 h 121"/>
                <a:gd name="T14" fmla="*/ 4 w 17"/>
                <a:gd name="T15" fmla="*/ 115 h 121"/>
                <a:gd name="T16" fmla="*/ 2 w 17"/>
                <a:gd name="T17" fmla="*/ 117 h 121"/>
                <a:gd name="T18" fmla="*/ 0 w 17"/>
                <a:gd name="T19" fmla="*/ 120 h 1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21"/>
                <a:gd name="T32" fmla="*/ 17 w 17"/>
                <a:gd name="T33" fmla="*/ 121 h 1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21">
                  <a:moveTo>
                    <a:pt x="16" y="0"/>
                  </a:moveTo>
                  <a:lnTo>
                    <a:pt x="16" y="101"/>
                  </a:lnTo>
                  <a:lnTo>
                    <a:pt x="14" y="104"/>
                  </a:lnTo>
                  <a:lnTo>
                    <a:pt x="14" y="107"/>
                  </a:lnTo>
                  <a:lnTo>
                    <a:pt x="12" y="109"/>
                  </a:lnTo>
                  <a:lnTo>
                    <a:pt x="10" y="111"/>
                  </a:lnTo>
                  <a:lnTo>
                    <a:pt x="8" y="112"/>
                  </a:lnTo>
                  <a:lnTo>
                    <a:pt x="4" y="115"/>
                  </a:lnTo>
                  <a:lnTo>
                    <a:pt x="2" y="117"/>
                  </a:lnTo>
                  <a:lnTo>
                    <a:pt x="0" y="120"/>
                  </a:lnTo>
                </a:path>
              </a:pathLst>
            </a:custGeom>
            <a:noFill/>
            <a:ln w="12700" cap="rnd">
              <a:solidFill>
                <a:srgbClr val="FFAB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72" name="Freeform 160"/>
            <p:cNvSpPr>
              <a:spLocks/>
            </p:cNvSpPr>
            <p:nvPr/>
          </p:nvSpPr>
          <p:spPr bwMode="auto">
            <a:xfrm>
              <a:off x="1194" y="2459"/>
              <a:ext cx="17" cy="131"/>
            </a:xfrm>
            <a:custGeom>
              <a:avLst/>
              <a:gdLst>
                <a:gd name="T0" fmla="*/ 16 w 17"/>
                <a:gd name="T1" fmla="*/ 0 h 131"/>
                <a:gd name="T2" fmla="*/ 16 w 17"/>
                <a:gd name="T3" fmla="*/ 115 h 131"/>
                <a:gd name="T4" fmla="*/ 16 w 17"/>
                <a:gd name="T5" fmla="*/ 119 h 131"/>
                <a:gd name="T6" fmla="*/ 8 w 17"/>
                <a:gd name="T7" fmla="*/ 122 h 131"/>
                <a:gd name="T8" fmla="*/ 0 w 17"/>
                <a:gd name="T9" fmla="*/ 126 h 131"/>
                <a:gd name="T10" fmla="*/ 0 w 17"/>
                <a:gd name="T11" fmla="*/ 130 h 1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31"/>
                <a:gd name="T20" fmla="*/ 17 w 17"/>
                <a:gd name="T21" fmla="*/ 131 h 1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31">
                  <a:moveTo>
                    <a:pt x="16" y="0"/>
                  </a:moveTo>
                  <a:lnTo>
                    <a:pt x="16" y="115"/>
                  </a:lnTo>
                  <a:lnTo>
                    <a:pt x="16" y="119"/>
                  </a:lnTo>
                  <a:lnTo>
                    <a:pt x="8" y="122"/>
                  </a:lnTo>
                  <a:lnTo>
                    <a:pt x="0" y="126"/>
                  </a:lnTo>
                  <a:lnTo>
                    <a:pt x="0" y="130"/>
                  </a:lnTo>
                </a:path>
              </a:pathLst>
            </a:custGeom>
            <a:noFill/>
            <a:ln w="12700" cap="rnd">
              <a:solidFill>
                <a:srgbClr val="FFAB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73" name="Line 161"/>
            <p:cNvSpPr>
              <a:spLocks noChangeShapeType="1"/>
            </p:cNvSpPr>
            <p:nvPr/>
          </p:nvSpPr>
          <p:spPr bwMode="auto">
            <a:xfrm>
              <a:off x="1198" y="2463"/>
              <a:ext cx="0" cy="117"/>
            </a:xfrm>
            <a:prstGeom prst="line">
              <a:avLst/>
            </a:prstGeom>
            <a:noFill/>
            <a:ln w="12700">
              <a:solidFill>
                <a:srgbClr val="FFAB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74" name="Freeform 162"/>
            <p:cNvSpPr>
              <a:spLocks/>
            </p:cNvSpPr>
            <p:nvPr/>
          </p:nvSpPr>
          <p:spPr bwMode="auto">
            <a:xfrm>
              <a:off x="1607" y="2415"/>
              <a:ext cx="31" cy="126"/>
            </a:xfrm>
            <a:custGeom>
              <a:avLst/>
              <a:gdLst>
                <a:gd name="T0" fmla="*/ 0 w 31"/>
                <a:gd name="T1" fmla="*/ 120 h 126"/>
                <a:gd name="T2" fmla="*/ 1 w 31"/>
                <a:gd name="T3" fmla="*/ 117 h 126"/>
                <a:gd name="T4" fmla="*/ 3 w 31"/>
                <a:gd name="T5" fmla="*/ 115 h 126"/>
                <a:gd name="T6" fmla="*/ 5 w 31"/>
                <a:gd name="T7" fmla="*/ 113 h 126"/>
                <a:gd name="T8" fmla="*/ 7 w 31"/>
                <a:gd name="T9" fmla="*/ 112 h 126"/>
                <a:gd name="T10" fmla="*/ 9 w 31"/>
                <a:gd name="T11" fmla="*/ 108 h 126"/>
                <a:gd name="T12" fmla="*/ 10 w 31"/>
                <a:gd name="T13" fmla="*/ 103 h 126"/>
                <a:gd name="T14" fmla="*/ 19 w 31"/>
                <a:gd name="T15" fmla="*/ 0 h 126"/>
                <a:gd name="T16" fmla="*/ 19 w 31"/>
                <a:gd name="T17" fmla="*/ 104 h 126"/>
                <a:gd name="T18" fmla="*/ 20 w 31"/>
                <a:gd name="T19" fmla="*/ 108 h 126"/>
                <a:gd name="T20" fmla="*/ 23 w 31"/>
                <a:gd name="T21" fmla="*/ 112 h 126"/>
                <a:gd name="T22" fmla="*/ 25 w 31"/>
                <a:gd name="T23" fmla="*/ 113 h 126"/>
                <a:gd name="T24" fmla="*/ 27 w 31"/>
                <a:gd name="T25" fmla="*/ 114 h 126"/>
                <a:gd name="T26" fmla="*/ 29 w 31"/>
                <a:gd name="T27" fmla="*/ 116 h 126"/>
                <a:gd name="T28" fmla="*/ 30 w 31"/>
                <a:gd name="T29" fmla="*/ 117 h 126"/>
                <a:gd name="T30" fmla="*/ 27 w 31"/>
                <a:gd name="T31" fmla="*/ 117 h 126"/>
                <a:gd name="T32" fmla="*/ 25 w 31"/>
                <a:gd name="T33" fmla="*/ 115 h 126"/>
                <a:gd name="T34" fmla="*/ 22 w 31"/>
                <a:gd name="T35" fmla="*/ 114 h 126"/>
                <a:gd name="T36" fmla="*/ 19 w 31"/>
                <a:gd name="T37" fmla="*/ 113 h 126"/>
                <a:gd name="T38" fmla="*/ 20 w 31"/>
                <a:gd name="T39" fmla="*/ 117 h 126"/>
                <a:gd name="T40" fmla="*/ 23 w 31"/>
                <a:gd name="T41" fmla="*/ 120 h 126"/>
                <a:gd name="T42" fmla="*/ 23 w 31"/>
                <a:gd name="T43" fmla="*/ 123 h 126"/>
                <a:gd name="T44" fmla="*/ 23 w 31"/>
                <a:gd name="T45" fmla="*/ 123 h 126"/>
                <a:gd name="T46" fmla="*/ 20 w 31"/>
                <a:gd name="T47" fmla="*/ 121 h 126"/>
                <a:gd name="T48" fmla="*/ 18 w 31"/>
                <a:gd name="T49" fmla="*/ 117 h 126"/>
                <a:gd name="T50" fmla="*/ 15 w 31"/>
                <a:gd name="T51" fmla="*/ 114 h 126"/>
                <a:gd name="T52" fmla="*/ 14 w 31"/>
                <a:gd name="T53" fmla="*/ 115 h 126"/>
                <a:gd name="T54" fmla="*/ 12 w 31"/>
                <a:gd name="T55" fmla="*/ 117 h 126"/>
                <a:gd name="T56" fmla="*/ 10 w 31"/>
                <a:gd name="T57" fmla="*/ 120 h 126"/>
                <a:gd name="T58" fmla="*/ 8 w 31"/>
                <a:gd name="T59" fmla="*/ 122 h 126"/>
                <a:gd name="T60" fmla="*/ 9 w 31"/>
                <a:gd name="T61" fmla="*/ 117 h 126"/>
                <a:gd name="T62" fmla="*/ 10 w 31"/>
                <a:gd name="T63" fmla="*/ 113 h 126"/>
                <a:gd name="T64" fmla="*/ 7 w 31"/>
                <a:gd name="T65" fmla="*/ 117 h 126"/>
                <a:gd name="T66" fmla="*/ 4 w 31"/>
                <a:gd name="T67" fmla="*/ 119 h 126"/>
                <a:gd name="T68" fmla="*/ 2 w 31"/>
                <a:gd name="T69" fmla="*/ 120 h 126"/>
                <a:gd name="T70" fmla="*/ 0 w 31"/>
                <a:gd name="T71" fmla="*/ 122 h 12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"/>
                <a:gd name="T109" fmla="*/ 0 h 126"/>
                <a:gd name="T110" fmla="*/ 31 w 31"/>
                <a:gd name="T111" fmla="*/ 126 h 12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" h="126">
                  <a:moveTo>
                    <a:pt x="0" y="122"/>
                  </a:moveTo>
                  <a:lnTo>
                    <a:pt x="0" y="120"/>
                  </a:lnTo>
                  <a:lnTo>
                    <a:pt x="0" y="119"/>
                  </a:lnTo>
                  <a:lnTo>
                    <a:pt x="1" y="117"/>
                  </a:lnTo>
                  <a:lnTo>
                    <a:pt x="2" y="116"/>
                  </a:lnTo>
                  <a:lnTo>
                    <a:pt x="3" y="115"/>
                  </a:lnTo>
                  <a:lnTo>
                    <a:pt x="4" y="114"/>
                  </a:lnTo>
                  <a:lnTo>
                    <a:pt x="5" y="113"/>
                  </a:lnTo>
                  <a:lnTo>
                    <a:pt x="6" y="112"/>
                  </a:lnTo>
                  <a:lnTo>
                    <a:pt x="7" y="112"/>
                  </a:lnTo>
                  <a:lnTo>
                    <a:pt x="8" y="109"/>
                  </a:lnTo>
                  <a:lnTo>
                    <a:pt x="9" y="108"/>
                  </a:lnTo>
                  <a:lnTo>
                    <a:pt x="10" y="107"/>
                  </a:lnTo>
                  <a:lnTo>
                    <a:pt x="10" y="103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19" y="103"/>
                  </a:lnTo>
                  <a:lnTo>
                    <a:pt x="19" y="104"/>
                  </a:lnTo>
                  <a:lnTo>
                    <a:pt x="20" y="107"/>
                  </a:lnTo>
                  <a:lnTo>
                    <a:pt x="20" y="108"/>
                  </a:lnTo>
                  <a:lnTo>
                    <a:pt x="22" y="109"/>
                  </a:lnTo>
                  <a:lnTo>
                    <a:pt x="23" y="112"/>
                  </a:lnTo>
                  <a:lnTo>
                    <a:pt x="24" y="112"/>
                  </a:lnTo>
                  <a:lnTo>
                    <a:pt x="25" y="113"/>
                  </a:lnTo>
                  <a:lnTo>
                    <a:pt x="26" y="113"/>
                  </a:lnTo>
                  <a:lnTo>
                    <a:pt x="27" y="114"/>
                  </a:lnTo>
                  <a:lnTo>
                    <a:pt x="28" y="115"/>
                  </a:lnTo>
                  <a:lnTo>
                    <a:pt x="29" y="116"/>
                  </a:lnTo>
                  <a:lnTo>
                    <a:pt x="29" y="117"/>
                  </a:lnTo>
                  <a:lnTo>
                    <a:pt x="30" y="117"/>
                  </a:lnTo>
                  <a:lnTo>
                    <a:pt x="29" y="117"/>
                  </a:lnTo>
                  <a:lnTo>
                    <a:pt x="27" y="117"/>
                  </a:lnTo>
                  <a:lnTo>
                    <a:pt x="26" y="116"/>
                  </a:lnTo>
                  <a:lnTo>
                    <a:pt x="25" y="115"/>
                  </a:lnTo>
                  <a:lnTo>
                    <a:pt x="23" y="115"/>
                  </a:lnTo>
                  <a:lnTo>
                    <a:pt x="22" y="114"/>
                  </a:lnTo>
                  <a:lnTo>
                    <a:pt x="20" y="114"/>
                  </a:lnTo>
                  <a:lnTo>
                    <a:pt x="19" y="113"/>
                  </a:lnTo>
                  <a:lnTo>
                    <a:pt x="20" y="115"/>
                  </a:lnTo>
                  <a:lnTo>
                    <a:pt x="20" y="117"/>
                  </a:lnTo>
                  <a:lnTo>
                    <a:pt x="21" y="117"/>
                  </a:lnTo>
                  <a:lnTo>
                    <a:pt x="23" y="120"/>
                  </a:lnTo>
                  <a:lnTo>
                    <a:pt x="23" y="122"/>
                  </a:lnTo>
                  <a:lnTo>
                    <a:pt x="23" y="123"/>
                  </a:lnTo>
                  <a:lnTo>
                    <a:pt x="24" y="125"/>
                  </a:lnTo>
                  <a:lnTo>
                    <a:pt x="23" y="123"/>
                  </a:lnTo>
                  <a:lnTo>
                    <a:pt x="21" y="122"/>
                  </a:lnTo>
                  <a:lnTo>
                    <a:pt x="20" y="121"/>
                  </a:lnTo>
                  <a:lnTo>
                    <a:pt x="19" y="120"/>
                  </a:lnTo>
                  <a:lnTo>
                    <a:pt x="18" y="117"/>
                  </a:lnTo>
                  <a:lnTo>
                    <a:pt x="17" y="116"/>
                  </a:lnTo>
                  <a:lnTo>
                    <a:pt x="15" y="114"/>
                  </a:lnTo>
                  <a:lnTo>
                    <a:pt x="15" y="113"/>
                  </a:lnTo>
                  <a:lnTo>
                    <a:pt x="14" y="115"/>
                  </a:lnTo>
                  <a:lnTo>
                    <a:pt x="13" y="117"/>
                  </a:lnTo>
                  <a:lnTo>
                    <a:pt x="12" y="117"/>
                  </a:lnTo>
                  <a:lnTo>
                    <a:pt x="11" y="119"/>
                  </a:lnTo>
                  <a:lnTo>
                    <a:pt x="10" y="120"/>
                  </a:lnTo>
                  <a:lnTo>
                    <a:pt x="9" y="121"/>
                  </a:lnTo>
                  <a:lnTo>
                    <a:pt x="8" y="122"/>
                  </a:lnTo>
                  <a:lnTo>
                    <a:pt x="8" y="120"/>
                  </a:lnTo>
                  <a:lnTo>
                    <a:pt x="9" y="117"/>
                  </a:lnTo>
                  <a:lnTo>
                    <a:pt x="10" y="115"/>
                  </a:lnTo>
                  <a:lnTo>
                    <a:pt x="10" y="113"/>
                  </a:lnTo>
                  <a:lnTo>
                    <a:pt x="8" y="115"/>
                  </a:lnTo>
                  <a:lnTo>
                    <a:pt x="7" y="117"/>
                  </a:lnTo>
                  <a:lnTo>
                    <a:pt x="5" y="117"/>
                  </a:lnTo>
                  <a:lnTo>
                    <a:pt x="4" y="119"/>
                  </a:lnTo>
                  <a:lnTo>
                    <a:pt x="3" y="120"/>
                  </a:lnTo>
                  <a:lnTo>
                    <a:pt x="2" y="120"/>
                  </a:lnTo>
                  <a:lnTo>
                    <a:pt x="0" y="121"/>
                  </a:lnTo>
                  <a:lnTo>
                    <a:pt x="0" y="122"/>
                  </a:lnTo>
                </a:path>
              </a:pathLst>
            </a:custGeom>
            <a:solidFill>
              <a:srgbClr val="AB0202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7459" name="Freeform 163"/>
            <p:cNvSpPr>
              <a:spLocks/>
            </p:cNvSpPr>
            <p:nvPr/>
          </p:nvSpPr>
          <p:spPr bwMode="auto">
            <a:xfrm>
              <a:off x="1596" y="2206"/>
              <a:ext cx="61" cy="259"/>
            </a:xfrm>
            <a:custGeom>
              <a:avLst/>
              <a:gdLst/>
              <a:ahLst/>
              <a:cxnLst>
                <a:cxn ang="0">
                  <a:pos x="40" y="4"/>
                </a:cxn>
                <a:cxn ang="0">
                  <a:pos x="34" y="0"/>
                </a:cxn>
                <a:cxn ang="0">
                  <a:pos x="27" y="4"/>
                </a:cxn>
                <a:cxn ang="0">
                  <a:pos x="23" y="15"/>
                </a:cxn>
                <a:cxn ang="0">
                  <a:pos x="23" y="29"/>
                </a:cxn>
                <a:cxn ang="0">
                  <a:pos x="24" y="42"/>
                </a:cxn>
                <a:cxn ang="0">
                  <a:pos x="18" y="41"/>
                </a:cxn>
                <a:cxn ang="0">
                  <a:pos x="15" y="47"/>
                </a:cxn>
                <a:cxn ang="0">
                  <a:pos x="13" y="55"/>
                </a:cxn>
                <a:cxn ang="0">
                  <a:pos x="12" y="65"/>
                </a:cxn>
                <a:cxn ang="0">
                  <a:pos x="7" y="70"/>
                </a:cxn>
                <a:cxn ang="0">
                  <a:pos x="3" y="86"/>
                </a:cxn>
                <a:cxn ang="0">
                  <a:pos x="2" y="106"/>
                </a:cxn>
                <a:cxn ang="0">
                  <a:pos x="5" y="126"/>
                </a:cxn>
                <a:cxn ang="0">
                  <a:pos x="0" y="131"/>
                </a:cxn>
                <a:cxn ang="0">
                  <a:pos x="0" y="147"/>
                </a:cxn>
                <a:cxn ang="0">
                  <a:pos x="1" y="166"/>
                </a:cxn>
                <a:cxn ang="0">
                  <a:pos x="5" y="184"/>
                </a:cxn>
                <a:cxn ang="0">
                  <a:pos x="1" y="192"/>
                </a:cxn>
                <a:cxn ang="0">
                  <a:pos x="1" y="203"/>
                </a:cxn>
                <a:cxn ang="0">
                  <a:pos x="5" y="216"/>
                </a:cxn>
                <a:cxn ang="0">
                  <a:pos x="10" y="227"/>
                </a:cxn>
                <a:cxn ang="0">
                  <a:pos x="8" y="237"/>
                </a:cxn>
                <a:cxn ang="0">
                  <a:pos x="11" y="245"/>
                </a:cxn>
                <a:cxn ang="0">
                  <a:pos x="15" y="250"/>
                </a:cxn>
                <a:cxn ang="0">
                  <a:pos x="21" y="258"/>
                </a:cxn>
                <a:cxn ang="0">
                  <a:pos x="21" y="253"/>
                </a:cxn>
                <a:cxn ang="0">
                  <a:pos x="21" y="246"/>
                </a:cxn>
                <a:cxn ang="0">
                  <a:pos x="22" y="240"/>
                </a:cxn>
                <a:cxn ang="0">
                  <a:pos x="25" y="233"/>
                </a:cxn>
                <a:cxn ang="0">
                  <a:pos x="29" y="239"/>
                </a:cxn>
                <a:cxn ang="0">
                  <a:pos x="30" y="247"/>
                </a:cxn>
                <a:cxn ang="0">
                  <a:pos x="30" y="254"/>
                </a:cxn>
                <a:cxn ang="0">
                  <a:pos x="36" y="252"/>
                </a:cxn>
                <a:cxn ang="0">
                  <a:pos x="45" y="241"/>
                </a:cxn>
                <a:cxn ang="0">
                  <a:pos x="51" y="230"/>
                </a:cxn>
                <a:cxn ang="0">
                  <a:pos x="51" y="220"/>
                </a:cxn>
                <a:cxn ang="0">
                  <a:pos x="51" y="212"/>
                </a:cxn>
                <a:cxn ang="0">
                  <a:pos x="55" y="197"/>
                </a:cxn>
                <a:cxn ang="0">
                  <a:pos x="58" y="182"/>
                </a:cxn>
                <a:cxn ang="0">
                  <a:pos x="55" y="170"/>
                </a:cxn>
                <a:cxn ang="0">
                  <a:pos x="55" y="163"/>
                </a:cxn>
                <a:cxn ang="0">
                  <a:pos x="58" y="149"/>
                </a:cxn>
                <a:cxn ang="0">
                  <a:pos x="60" y="134"/>
                </a:cxn>
                <a:cxn ang="0">
                  <a:pos x="58" y="123"/>
                </a:cxn>
                <a:cxn ang="0">
                  <a:pos x="55" y="117"/>
                </a:cxn>
                <a:cxn ang="0">
                  <a:pos x="57" y="108"/>
                </a:cxn>
                <a:cxn ang="0">
                  <a:pos x="57" y="98"/>
                </a:cxn>
                <a:cxn ang="0">
                  <a:pos x="54" y="93"/>
                </a:cxn>
                <a:cxn ang="0">
                  <a:pos x="52" y="89"/>
                </a:cxn>
                <a:cxn ang="0">
                  <a:pos x="53" y="81"/>
                </a:cxn>
                <a:cxn ang="0">
                  <a:pos x="54" y="73"/>
                </a:cxn>
                <a:cxn ang="0">
                  <a:pos x="53" y="67"/>
                </a:cxn>
                <a:cxn ang="0">
                  <a:pos x="50" y="62"/>
                </a:cxn>
                <a:cxn ang="0">
                  <a:pos x="51" y="54"/>
                </a:cxn>
                <a:cxn ang="0">
                  <a:pos x="51" y="48"/>
                </a:cxn>
                <a:cxn ang="0">
                  <a:pos x="48" y="42"/>
                </a:cxn>
                <a:cxn ang="0">
                  <a:pos x="45" y="36"/>
                </a:cxn>
                <a:cxn ang="0">
                  <a:pos x="44" y="23"/>
                </a:cxn>
                <a:cxn ang="0">
                  <a:pos x="42" y="9"/>
                </a:cxn>
              </a:cxnLst>
              <a:rect l="0" t="0" r="r" b="b"/>
              <a:pathLst>
                <a:path w="61" h="259">
                  <a:moveTo>
                    <a:pt x="42" y="9"/>
                  </a:moveTo>
                  <a:lnTo>
                    <a:pt x="40" y="4"/>
                  </a:lnTo>
                  <a:lnTo>
                    <a:pt x="37" y="1"/>
                  </a:lnTo>
                  <a:lnTo>
                    <a:pt x="34" y="0"/>
                  </a:lnTo>
                  <a:lnTo>
                    <a:pt x="30" y="1"/>
                  </a:lnTo>
                  <a:lnTo>
                    <a:pt x="27" y="4"/>
                  </a:lnTo>
                  <a:lnTo>
                    <a:pt x="25" y="9"/>
                  </a:lnTo>
                  <a:lnTo>
                    <a:pt x="23" y="15"/>
                  </a:lnTo>
                  <a:lnTo>
                    <a:pt x="23" y="22"/>
                  </a:lnTo>
                  <a:lnTo>
                    <a:pt x="23" y="29"/>
                  </a:lnTo>
                  <a:lnTo>
                    <a:pt x="23" y="36"/>
                  </a:lnTo>
                  <a:lnTo>
                    <a:pt x="24" y="42"/>
                  </a:lnTo>
                  <a:lnTo>
                    <a:pt x="21" y="41"/>
                  </a:lnTo>
                  <a:lnTo>
                    <a:pt x="18" y="41"/>
                  </a:lnTo>
                  <a:lnTo>
                    <a:pt x="16" y="43"/>
                  </a:lnTo>
                  <a:lnTo>
                    <a:pt x="15" y="47"/>
                  </a:lnTo>
                  <a:lnTo>
                    <a:pt x="13" y="50"/>
                  </a:lnTo>
                  <a:lnTo>
                    <a:pt x="13" y="55"/>
                  </a:lnTo>
                  <a:lnTo>
                    <a:pt x="12" y="60"/>
                  </a:lnTo>
                  <a:lnTo>
                    <a:pt x="12" y="65"/>
                  </a:lnTo>
                  <a:lnTo>
                    <a:pt x="9" y="67"/>
                  </a:lnTo>
                  <a:lnTo>
                    <a:pt x="7" y="70"/>
                  </a:lnTo>
                  <a:lnTo>
                    <a:pt x="5" y="77"/>
                  </a:lnTo>
                  <a:lnTo>
                    <a:pt x="3" y="86"/>
                  </a:lnTo>
                  <a:lnTo>
                    <a:pt x="2" y="95"/>
                  </a:lnTo>
                  <a:lnTo>
                    <a:pt x="2" y="106"/>
                  </a:lnTo>
                  <a:lnTo>
                    <a:pt x="3" y="116"/>
                  </a:lnTo>
                  <a:lnTo>
                    <a:pt x="5" y="126"/>
                  </a:lnTo>
                  <a:lnTo>
                    <a:pt x="2" y="127"/>
                  </a:lnTo>
                  <a:lnTo>
                    <a:pt x="0" y="131"/>
                  </a:lnTo>
                  <a:lnTo>
                    <a:pt x="0" y="139"/>
                  </a:lnTo>
                  <a:lnTo>
                    <a:pt x="0" y="147"/>
                  </a:lnTo>
                  <a:lnTo>
                    <a:pt x="0" y="156"/>
                  </a:lnTo>
                  <a:lnTo>
                    <a:pt x="1" y="166"/>
                  </a:lnTo>
                  <a:lnTo>
                    <a:pt x="2" y="175"/>
                  </a:lnTo>
                  <a:lnTo>
                    <a:pt x="5" y="184"/>
                  </a:lnTo>
                  <a:lnTo>
                    <a:pt x="2" y="187"/>
                  </a:lnTo>
                  <a:lnTo>
                    <a:pt x="1" y="192"/>
                  </a:lnTo>
                  <a:lnTo>
                    <a:pt x="0" y="197"/>
                  </a:lnTo>
                  <a:lnTo>
                    <a:pt x="1" y="203"/>
                  </a:lnTo>
                  <a:lnTo>
                    <a:pt x="2" y="210"/>
                  </a:lnTo>
                  <a:lnTo>
                    <a:pt x="5" y="216"/>
                  </a:lnTo>
                  <a:lnTo>
                    <a:pt x="7" y="222"/>
                  </a:lnTo>
                  <a:lnTo>
                    <a:pt x="10" y="227"/>
                  </a:lnTo>
                  <a:lnTo>
                    <a:pt x="8" y="233"/>
                  </a:lnTo>
                  <a:lnTo>
                    <a:pt x="8" y="237"/>
                  </a:lnTo>
                  <a:lnTo>
                    <a:pt x="9" y="241"/>
                  </a:lnTo>
                  <a:lnTo>
                    <a:pt x="11" y="245"/>
                  </a:lnTo>
                  <a:lnTo>
                    <a:pt x="13" y="248"/>
                  </a:lnTo>
                  <a:lnTo>
                    <a:pt x="15" y="250"/>
                  </a:lnTo>
                  <a:lnTo>
                    <a:pt x="18" y="254"/>
                  </a:lnTo>
                  <a:lnTo>
                    <a:pt x="21" y="258"/>
                  </a:lnTo>
                  <a:lnTo>
                    <a:pt x="21" y="255"/>
                  </a:lnTo>
                  <a:lnTo>
                    <a:pt x="21" y="253"/>
                  </a:lnTo>
                  <a:lnTo>
                    <a:pt x="21" y="248"/>
                  </a:lnTo>
                  <a:lnTo>
                    <a:pt x="21" y="246"/>
                  </a:lnTo>
                  <a:lnTo>
                    <a:pt x="22" y="242"/>
                  </a:lnTo>
                  <a:lnTo>
                    <a:pt x="22" y="240"/>
                  </a:lnTo>
                  <a:lnTo>
                    <a:pt x="23" y="236"/>
                  </a:lnTo>
                  <a:lnTo>
                    <a:pt x="25" y="233"/>
                  </a:lnTo>
                  <a:lnTo>
                    <a:pt x="27" y="234"/>
                  </a:lnTo>
                  <a:lnTo>
                    <a:pt x="29" y="239"/>
                  </a:lnTo>
                  <a:lnTo>
                    <a:pt x="29" y="243"/>
                  </a:lnTo>
                  <a:lnTo>
                    <a:pt x="30" y="247"/>
                  </a:lnTo>
                  <a:lnTo>
                    <a:pt x="30" y="250"/>
                  </a:lnTo>
                  <a:lnTo>
                    <a:pt x="30" y="254"/>
                  </a:lnTo>
                  <a:lnTo>
                    <a:pt x="30" y="258"/>
                  </a:lnTo>
                  <a:lnTo>
                    <a:pt x="36" y="252"/>
                  </a:lnTo>
                  <a:lnTo>
                    <a:pt x="41" y="246"/>
                  </a:lnTo>
                  <a:lnTo>
                    <a:pt x="45" y="241"/>
                  </a:lnTo>
                  <a:lnTo>
                    <a:pt x="49" y="235"/>
                  </a:lnTo>
                  <a:lnTo>
                    <a:pt x="51" y="230"/>
                  </a:lnTo>
                  <a:lnTo>
                    <a:pt x="52" y="225"/>
                  </a:lnTo>
                  <a:lnTo>
                    <a:pt x="51" y="220"/>
                  </a:lnTo>
                  <a:lnTo>
                    <a:pt x="50" y="216"/>
                  </a:lnTo>
                  <a:lnTo>
                    <a:pt x="51" y="212"/>
                  </a:lnTo>
                  <a:lnTo>
                    <a:pt x="53" y="204"/>
                  </a:lnTo>
                  <a:lnTo>
                    <a:pt x="55" y="197"/>
                  </a:lnTo>
                  <a:lnTo>
                    <a:pt x="57" y="189"/>
                  </a:lnTo>
                  <a:lnTo>
                    <a:pt x="58" y="182"/>
                  </a:lnTo>
                  <a:lnTo>
                    <a:pt x="57" y="175"/>
                  </a:lnTo>
                  <a:lnTo>
                    <a:pt x="55" y="170"/>
                  </a:lnTo>
                  <a:lnTo>
                    <a:pt x="52" y="168"/>
                  </a:lnTo>
                  <a:lnTo>
                    <a:pt x="55" y="163"/>
                  </a:lnTo>
                  <a:lnTo>
                    <a:pt x="57" y="156"/>
                  </a:lnTo>
                  <a:lnTo>
                    <a:pt x="58" y="149"/>
                  </a:lnTo>
                  <a:lnTo>
                    <a:pt x="60" y="141"/>
                  </a:lnTo>
                  <a:lnTo>
                    <a:pt x="60" y="134"/>
                  </a:lnTo>
                  <a:lnTo>
                    <a:pt x="59" y="128"/>
                  </a:lnTo>
                  <a:lnTo>
                    <a:pt x="58" y="123"/>
                  </a:lnTo>
                  <a:lnTo>
                    <a:pt x="54" y="122"/>
                  </a:lnTo>
                  <a:lnTo>
                    <a:pt x="55" y="117"/>
                  </a:lnTo>
                  <a:lnTo>
                    <a:pt x="56" y="113"/>
                  </a:lnTo>
                  <a:lnTo>
                    <a:pt x="57" y="108"/>
                  </a:lnTo>
                  <a:lnTo>
                    <a:pt x="57" y="103"/>
                  </a:lnTo>
                  <a:lnTo>
                    <a:pt x="57" y="98"/>
                  </a:lnTo>
                  <a:lnTo>
                    <a:pt x="56" y="95"/>
                  </a:lnTo>
                  <a:lnTo>
                    <a:pt x="54" y="93"/>
                  </a:lnTo>
                  <a:lnTo>
                    <a:pt x="52" y="93"/>
                  </a:lnTo>
                  <a:lnTo>
                    <a:pt x="52" y="89"/>
                  </a:lnTo>
                  <a:lnTo>
                    <a:pt x="53" y="86"/>
                  </a:lnTo>
                  <a:lnTo>
                    <a:pt x="53" y="81"/>
                  </a:lnTo>
                  <a:lnTo>
                    <a:pt x="54" y="76"/>
                  </a:lnTo>
                  <a:lnTo>
                    <a:pt x="54" y="73"/>
                  </a:lnTo>
                  <a:lnTo>
                    <a:pt x="54" y="69"/>
                  </a:lnTo>
                  <a:lnTo>
                    <a:pt x="53" y="67"/>
                  </a:lnTo>
                  <a:lnTo>
                    <a:pt x="50" y="67"/>
                  </a:lnTo>
                  <a:lnTo>
                    <a:pt x="50" y="62"/>
                  </a:lnTo>
                  <a:lnTo>
                    <a:pt x="51" y="58"/>
                  </a:lnTo>
                  <a:lnTo>
                    <a:pt x="51" y="54"/>
                  </a:lnTo>
                  <a:lnTo>
                    <a:pt x="51" y="50"/>
                  </a:lnTo>
                  <a:lnTo>
                    <a:pt x="51" y="48"/>
                  </a:lnTo>
                  <a:lnTo>
                    <a:pt x="50" y="44"/>
                  </a:lnTo>
                  <a:lnTo>
                    <a:pt x="48" y="42"/>
                  </a:lnTo>
                  <a:lnTo>
                    <a:pt x="45" y="41"/>
                  </a:lnTo>
                  <a:lnTo>
                    <a:pt x="45" y="36"/>
                  </a:lnTo>
                  <a:lnTo>
                    <a:pt x="44" y="30"/>
                  </a:lnTo>
                  <a:lnTo>
                    <a:pt x="44" y="23"/>
                  </a:lnTo>
                  <a:lnTo>
                    <a:pt x="43" y="16"/>
                  </a:lnTo>
                  <a:lnTo>
                    <a:pt x="42" y="9"/>
                  </a:lnTo>
                </a:path>
              </a:pathLst>
            </a:custGeom>
            <a:solidFill>
              <a:srgbClr val="02560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rgbClr val="6600CC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76" name="Freeform 164"/>
            <p:cNvSpPr>
              <a:spLocks/>
            </p:cNvSpPr>
            <p:nvPr/>
          </p:nvSpPr>
          <p:spPr bwMode="auto">
            <a:xfrm>
              <a:off x="4424" y="3214"/>
              <a:ext cx="118" cy="61"/>
            </a:xfrm>
            <a:custGeom>
              <a:avLst/>
              <a:gdLst>
                <a:gd name="T0" fmla="*/ 67 w 1179"/>
                <a:gd name="T1" fmla="*/ 3 h 669"/>
                <a:gd name="T2" fmla="*/ 64 w 1179"/>
                <a:gd name="T3" fmla="*/ 4 h 669"/>
                <a:gd name="T4" fmla="*/ 60 w 1179"/>
                <a:gd name="T5" fmla="*/ 6 h 669"/>
                <a:gd name="T6" fmla="*/ 56 w 1179"/>
                <a:gd name="T7" fmla="*/ 8 h 669"/>
                <a:gd name="T8" fmla="*/ 50 w 1179"/>
                <a:gd name="T9" fmla="*/ 11 h 669"/>
                <a:gd name="T10" fmla="*/ 44 w 1179"/>
                <a:gd name="T11" fmla="*/ 14 h 669"/>
                <a:gd name="T12" fmla="*/ 38 w 1179"/>
                <a:gd name="T13" fmla="*/ 18 h 669"/>
                <a:gd name="T14" fmla="*/ 32 w 1179"/>
                <a:gd name="T15" fmla="*/ 21 h 669"/>
                <a:gd name="T16" fmla="*/ 26 w 1179"/>
                <a:gd name="T17" fmla="*/ 25 h 669"/>
                <a:gd name="T18" fmla="*/ 20 w 1179"/>
                <a:gd name="T19" fmla="*/ 29 h 669"/>
                <a:gd name="T20" fmla="*/ 15 w 1179"/>
                <a:gd name="T21" fmla="*/ 33 h 669"/>
                <a:gd name="T22" fmla="*/ 10 w 1179"/>
                <a:gd name="T23" fmla="*/ 37 h 669"/>
                <a:gd name="T24" fmla="*/ 6 w 1179"/>
                <a:gd name="T25" fmla="*/ 41 h 669"/>
                <a:gd name="T26" fmla="*/ 3 w 1179"/>
                <a:gd name="T27" fmla="*/ 45 h 669"/>
                <a:gd name="T28" fmla="*/ 1 w 1179"/>
                <a:gd name="T29" fmla="*/ 49 h 669"/>
                <a:gd name="T30" fmla="*/ 0 w 1179"/>
                <a:gd name="T31" fmla="*/ 52 h 669"/>
                <a:gd name="T32" fmla="*/ 1 w 1179"/>
                <a:gd name="T33" fmla="*/ 54 h 669"/>
                <a:gd name="T34" fmla="*/ 3 w 1179"/>
                <a:gd name="T35" fmla="*/ 56 h 669"/>
                <a:gd name="T36" fmla="*/ 7 w 1179"/>
                <a:gd name="T37" fmla="*/ 57 h 669"/>
                <a:gd name="T38" fmla="*/ 10 w 1179"/>
                <a:gd name="T39" fmla="*/ 58 h 669"/>
                <a:gd name="T40" fmla="*/ 14 w 1179"/>
                <a:gd name="T41" fmla="*/ 59 h 669"/>
                <a:gd name="T42" fmla="*/ 22 w 1179"/>
                <a:gd name="T43" fmla="*/ 60 h 669"/>
                <a:gd name="T44" fmla="*/ 30 w 1179"/>
                <a:gd name="T45" fmla="*/ 61 h 669"/>
                <a:gd name="T46" fmla="*/ 38 w 1179"/>
                <a:gd name="T47" fmla="*/ 61 h 669"/>
                <a:gd name="T48" fmla="*/ 46 w 1179"/>
                <a:gd name="T49" fmla="*/ 61 h 669"/>
                <a:gd name="T50" fmla="*/ 53 w 1179"/>
                <a:gd name="T51" fmla="*/ 60 h 669"/>
                <a:gd name="T52" fmla="*/ 61 w 1179"/>
                <a:gd name="T53" fmla="*/ 60 h 669"/>
                <a:gd name="T54" fmla="*/ 69 w 1179"/>
                <a:gd name="T55" fmla="*/ 59 h 669"/>
                <a:gd name="T56" fmla="*/ 76 w 1179"/>
                <a:gd name="T57" fmla="*/ 58 h 669"/>
                <a:gd name="T58" fmla="*/ 83 w 1179"/>
                <a:gd name="T59" fmla="*/ 57 h 669"/>
                <a:gd name="T60" fmla="*/ 90 w 1179"/>
                <a:gd name="T61" fmla="*/ 55 h 669"/>
                <a:gd name="T62" fmla="*/ 96 w 1179"/>
                <a:gd name="T63" fmla="*/ 54 h 669"/>
                <a:gd name="T64" fmla="*/ 101 w 1179"/>
                <a:gd name="T65" fmla="*/ 53 h 669"/>
                <a:gd name="T66" fmla="*/ 106 w 1179"/>
                <a:gd name="T67" fmla="*/ 51 h 669"/>
                <a:gd name="T68" fmla="*/ 110 w 1179"/>
                <a:gd name="T69" fmla="*/ 50 h 669"/>
                <a:gd name="T70" fmla="*/ 113 w 1179"/>
                <a:gd name="T71" fmla="*/ 48 h 669"/>
                <a:gd name="T72" fmla="*/ 116 w 1179"/>
                <a:gd name="T73" fmla="*/ 37 h 669"/>
                <a:gd name="T74" fmla="*/ 118 w 1179"/>
                <a:gd name="T75" fmla="*/ 22 h 669"/>
                <a:gd name="T76" fmla="*/ 117 w 1179"/>
                <a:gd name="T77" fmla="*/ 11 h 669"/>
                <a:gd name="T78" fmla="*/ 111 w 1179"/>
                <a:gd name="T79" fmla="*/ 3 h 669"/>
                <a:gd name="T80" fmla="*/ 104 w 1179"/>
                <a:gd name="T81" fmla="*/ 0 h 669"/>
                <a:gd name="T82" fmla="*/ 101 w 1179"/>
                <a:gd name="T83" fmla="*/ 0 h 669"/>
                <a:gd name="T84" fmla="*/ 97 w 1179"/>
                <a:gd name="T85" fmla="*/ 0 h 669"/>
                <a:gd name="T86" fmla="*/ 92 w 1179"/>
                <a:gd name="T87" fmla="*/ 0 h 669"/>
                <a:gd name="T88" fmla="*/ 87 w 1179"/>
                <a:gd name="T89" fmla="*/ 0 h 669"/>
                <a:gd name="T90" fmla="*/ 82 w 1179"/>
                <a:gd name="T91" fmla="*/ 1 h 669"/>
                <a:gd name="T92" fmla="*/ 76 w 1179"/>
                <a:gd name="T93" fmla="*/ 1 h 669"/>
                <a:gd name="T94" fmla="*/ 71 w 1179"/>
                <a:gd name="T95" fmla="*/ 2 h 66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79"/>
                <a:gd name="T145" fmla="*/ 0 h 669"/>
                <a:gd name="T146" fmla="*/ 1179 w 1179"/>
                <a:gd name="T147" fmla="*/ 669 h 66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79" h="669">
                  <a:moveTo>
                    <a:pt x="685" y="31"/>
                  </a:moveTo>
                  <a:lnTo>
                    <a:pt x="673" y="35"/>
                  </a:lnTo>
                  <a:lnTo>
                    <a:pt x="660" y="40"/>
                  </a:lnTo>
                  <a:lnTo>
                    <a:pt x="643" y="48"/>
                  </a:lnTo>
                  <a:lnTo>
                    <a:pt x="624" y="57"/>
                  </a:lnTo>
                  <a:lnTo>
                    <a:pt x="603" y="68"/>
                  </a:lnTo>
                  <a:lnTo>
                    <a:pt x="580" y="80"/>
                  </a:lnTo>
                  <a:lnTo>
                    <a:pt x="555" y="92"/>
                  </a:lnTo>
                  <a:lnTo>
                    <a:pt x="529" y="107"/>
                  </a:lnTo>
                  <a:lnTo>
                    <a:pt x="501" y="123"/>
                  </a:lnTo>
                  <a:lnTo>
                    <a:pt x="471" y="139"/>
                  </a:lnTo>
                  <a:lnTo>
                    <a:pt x="442" y="157"/>
                  </a:lnTo>
                  <a:lnTo>
                    <a:pt x="412" y="176"/>
                  </a:lnTo>
                  <a:lnTo>
                    <a:pt x="381" y="195"/>
                  </a:lnTo>
                  <a:lnTo>
                    <a:pt x="350" y="215"/>
                  </a:lnTo>
                  <a:lnTo>
                    <a:pt x="318" y="235"/>
                  </a:lnTo>
                  <a:lnTo>
                    <a:pt x="288" y="256"/>
                  </a:lnTo>
                  <a:lnTo>
                    <a:pt x="258" y="278"/>
                  </a:lnTo>
                  <a:lnTo>
                    <a:pt x="227" y="299"/>
                  </a:lnTo>
                  <a:lnTo>
                    <a:pt x="199" y="321"/>
                  </a:lnTo>
                  <a:lnTo>
                    <a:pt x="171" y="343"/>
                  </a:lnTo>
                  <a:lnTo>
                    <a:pt x="145" y="366"/>
                  </a:lnTo>
                  <a:lnTo>
                    <a:pt x="120" y="388"/>
                  </a:lnTo>
                  <a:lnTo>
                    <a:pt x="96" y="409"/>
                  </a:lnTo>
                  <a:lnTo>
                    <a:pt x="76" y="432"/>
                  </a:lnTo>
                  <a:lnTo>
                    <a:pt x="56" y="453"/>
                  </a:lnTo>
                  <a:lnTo>
                    <a:pt x="39" y="474"/>
                  </a:lnTo>
                  <a:lnTo>
                    <a:pt x="25" y="495"/>
                  </a:lnTo>
                  <a:lnTo>
                    <a:pt x="14" y="515"/>
                  </a:lnTo>
                  <a:lnTo>
                    <a:pt x="6" y="534"/>
                  </a:lnTo>
                  <a:lnTo>
                    <a:pt x="1" y="552"/>
                  </a:lnTo>
                  <a:lnTo>
                    <a:pt x="0" y="570"/>
                  </a:lnTo>
                  <a:lnTo>
                    <a:pt x="2" y="587"/>
                  </a:lnTo>
                  <a:lnTo>
                    <a:pt x="7" y="594"/>
                  </a:lnTo>
                  <a:lnTo>
                    <a:pt x="18" y="602"/>
                  </a:lnTo>
                  <a:lnTo>
                    <a:pt x="32" y="611"/>
                  </a:lnTo>
                  <a:lnTo>
                    <a:pt x="48" y="619"/>
                  </a:lnTo>
                  <a:lnTo>
                    <a:pt x="66" y="627"/>
                  </a:lnTo>
                  <a:lnTo>
                    <a:pt x="82" y="633"/>
                  </a:lnTo>
                  <a:lnTo>
                    <a:pt x="95" y="639"/>
                  </a:lnTo>
                  <a:lnTo>
                    <a:pt x="105" y="640"/>
                  </a:lnTo>
                  <a:lnTo>
                    <a:pt x="142" y="647"/>
                  </a:lnTo>
                  <a:lnTo>
                    <a:pt x="179" y="654"/>
                  </a:lnTo>
                  <a:lnTo>
                    <a:pt x="218" y="659"/>
                  </a:lnTo>
                  <a:lnTo>
                    <a:pt x="257" y="662"/>
                  </a:lnTo>
                  <a:lnTo>
                    <a:pt x="295" y="665"/>
                  </a:lnTo>
                  <a:lnTo>
                    <a:pt x="335" y="667"/>
                  </a:lnTo>
                  <a:lnTo>
                    <a:pt x="375" y="669"/>
                  </a:lnTo>
                  <a:lnTo>
                    <a:pt x="415" y="669"/>
                  </a:lnTo>
                  <a:lnTo>
                    <a:pt x="455" y="667"/>
                  </a:lnTo>
                  <a:lnTo>
                    <a:pt x="494" y="665"/>
                  </a:lnTo>
                  <a:lnTo>
                    <a:pt x="533" y="663"/>
                  </a:lnTo>
                  <a:lnTo>
                    <a:pt x="573" y="660"/>
                  </a:lnTo>
                  <a:lnTo>
                    <a:pt x="612" y="657"/>
                  </a:lnTo>
                  <a:lnTo>
                    <a:pt x="649" y="651"/>
                  </a:lnTo>
                  <a:lnTo>
                    <a:pt x="687" y="647"/>
                  </a:lnTo>
                  <a:lnTo>
                    <a:pt x="725" y="641"/>
                  </a:lnTo>
                  <a:lnTo>
                    <a:pt x="760" y="635"/>
                  </a:lnTo>
                  <a:lnTo>
                    <a:pt x="796" y="629"/>
                  </a:lnTo>
                  <a:lnTo>
                    <a:pt x="831" y="622"/>
                  </a:lnTo>
                  <a:lnTo>
                    <a:pt x="864" y="615"/>
                  </a:lnTo>
                  <a:lnTo>
                    <a:pt x="895" y="608"/>
                  </a:lnTo>
                  <a:lnTo>
                    <a:pt x="927" y="600"/>
                  </a:lnTo>
                  <a:lnTo>
                    <a:pt x="956" y="592"/>
                  </a:lnTo>
                  <a:lnTo>
                    <a:pt x="984" y="584"/>
                  </a:lnTo>
                  <a:lnTo>
                    <a:pt x="1012" y="576"/>
                  </a:lnTo>
                  <a:lnTo>
                    <a:pt x="1037" y="568"/>
                  </a:lnTo>
                  <a:lnTo>
                    <a:pt x="1060" y="560"/>
                  </a:lnTo>
                  <a:lnTo>
                    <a:pt x="1081" y="551"/>
                  </a:lnTo>
                  <a:lnTo>
                    <a:pt x="1101" y="544"/>
                  </a:lnTo>
                  <a:lnTo>
                    <a:pt x="1118" y="536"/>
                  </a:lnTo>
                  <a:lnTo>
                    <a:pt x="1133" y="529"/>
                  </a:lnTo>
                  <a:lnTo>
                    <a:pt x="1147" y="521"/>
                  </a:lnTo>
                  <a:lnTo>
                    <a:pt x="1162" y="409"/>
                  </a:lnTo>
                  <a:lnTo>
                    <a:pt x="1174" y="316"/>
                  </a:lnTo>
                  <a:lnTo>
                    <a:pt x="1179" y="239"/>
                  </a:lnTo>
                  <a:lnTo>
                    <a:pt x="1177" y="173"/>
                  </a:lnTo>
                  <a:lnTo>
                    <a:pt x="1166" y="120"/>
                  </a:lnTo>
                  <a:lnTo>
                    <a:pt x="1144" y="75"/>
                  </a:lnTo>
                  <a:lnTo>
                    <a:pt x="1109" y="38"/>
                  </a:lnTo>
                  <a:lnTo>
                    <a:pt x="1061" y="4"/>
                  </a:lnTo>
                  <a:lnTo>
                    <a:pt x="1044" y="3"/>
                  </a:lnTo>
                  <a:lnTo>
                    <a:pt x="1026" y="2"/>
                  </a:lnTo>
                  <a:lnTo>
                    <a:pt x="1007" y="1"/>
                  </a:lnTo>
                  <a:lnTo>
                    <a:pt x="987" y="0"/>
                  </a:lnTo>
                  <a:lnTo>
                    <a:pt x="965" y="0"/>
                  </a:lnTo>
                  <a:lnTo>
                    <a:pt x="942" y="0"/>
                  </a:lnTo>
                  <a:lnTo>
                    <a:pt x="917" y="1"/>
                  </a:lnTo>
                  <a:lnTo>
                    <a:pt x="892" y="2"/>
                  </a:lnTo>
                  <a:lnTo>
                    <a:pt x="867" y="4"/>
                  </a:lnTo>
                  <a:lnTo>
                    <a:pt x="841" y="6"/>
                  </a:lnTo>
                  <a:lnTo>
                    <a:pt x="816" y="8"/>
                  </a:lnTo>
                  <a:lnTo>
                    <a:pt x="789" y="11"/>
                  </a:lnTo>
                  <a:lnTo>
                    <a:pt x="762" y="16"/>
                  </a:lnTo>
                  <a:lnTo>
                    <a:pt x="736" y="20"/>
                  </a:lnTo>
                  <a:lnTo>
                    <a:pt x="710" y="25"/>
                  </a:lnTo>
                  <a:lnTo>
                    <a:pt x="685" y="3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77" name="Freeform 165"/>
            <p:cNvSpPr>
              <a:spLocks/>
            </p:cNvSpPr>
            <p:nvPr/>
          </p:nvSpPr>
          <p:spPr bwMode="auto">
            <a:xfrm>
              <a:off x="4422" y="3215"/>
              <a:ext cx="71" cy="53"/>
            </a:xfrm>
            <a:custGeom>
              <a:avLst/>
              <a:gdLst>
                <a:gd name="T0" fmla="*/ 4 w 711"/>
                <a:gd name="T1" fmla="*/ 52 h 582"/>
                <a:gd name="T2" fmla="*/ 4 w 711"/>
                <a:gd name="T3" fmla="*/ 50 h 582"/>
                <a:gd name="T4" fmla="*/ 5 w 711"/>
                <a:gd name="T5" fmla="*/ 47 h 582"/>
                <a:gd name="T6" fmla="*/ 7 w 711"/>
                <a:gd name="T7" fmla="*/ 43 h 582"/>
                <a:gd name="T8" fmla="*/ 11 w 711"/>
                <a:gd name="T9" fmla="*/ 40 h 582"/>
                <a:gd name="T10" fmla="*/ 15 w 711"/>
                <a:gd name="T11" fmla="*/ 36 h 582"/>
                <a:gd name="T12" fmla="*/ 20 w 711"/>
                <a:gd name="T13" fmla="*/ 32 h 582"/>
                <a:gd name="T14" fmla="*/ 26 w 711"/>
                <a:gd name="T15" fmla="*/ 28 h 582"/>
                <a:gd name="T16" fmla="*/ 32 w 711"/>
                <a:gd name="T17" fmla="*/ 24 h 582"/>
                <a:gd name="T18" fmla="*/ 38 w 711"/>
                <a:gd name="T19" fmla="*/ 20 h 582"/>
                <a:gd name="T20" fmla="*/ 44 w 711"/>
                <a:gd name="T21" fmla="*/ 17 h 582"/>
                <a:gd name="T22" fmla="*/ 50 w 711"/>
                <a:gd name="T23" fmla="*/ 13 h 582"/>
                <a:gd name="T24" fmla="*/ 56 w 711"/>
                <a:gd name="T25" fmla="*/ 10 h 582"/>
                <a:gd name="T26" fmla="*/ 61 w 711"/>
                <a:gd name="T27" fmla="*/ 8 h 582"/>
                <a:gd name="T28" fmla="*/ 65 w 711"/>
                <a:gd name="T29" fmla="*/ 6 h 582"/>
                <a:gd name="T30" fmla="*/ 69 w 711"/>
                <a:gd name="T31" fmla="*/ 4 h 582"/>
                <a:gd name="T32" fmla="*/ 71 w 711"/>
                <a:gd name="T33" fmla="*/ 4 h 582"/>
                <a:gd name="T34" fmla="*/ 69 w 711"/>
                <a:gd name="T35" fmla="*/ 0 h 582"/>
                <a:gd name="T36" fmla="*/ 65 w 711"/>
                <a:gd name="T37" fmla="*/ 2 h 582"/>
                <a:gd name="T38" fmla="*/ 61 w 711"/>
                <a:gd name="T39" fmla="*/ 4 h 582"/>
                <a:gd name="T40" fmla="*/ 57 w 711"/>
                <a:gd name="T41" fmla="*/ 6 h 582"/>
                <a:gd name="T42" fmla="*/ 51 w 711"/>
                <a:gd name="T43" fmla="*/ 9 h 582"/>
                <a:gd name="T44" fmla="*/ 45 w 711"/>
                <a:gd name="T45" fmla="*/ 12 h 582"/>
                <a:gd name="T46" fmla="*/ 39 w 711"/>
                <a:gd name="T47" fmla="*/ 15 h 582"/>
                <a:gd name="T48" fmla="*/ 33 w 711"/>
                <a:gd name="T49" fmla="*/ 19 h 582"/>
                <a:gd name="T50" fmla="*/ 27 w 711"/>
                <a:gd name="T51" fmla="*/ 23 h 582"/>
                <a:gd name="T52" fmla="*/ 21 w 711"/>
                <a:gd name="T53" fmla="*/ 27 h 582"/>
                <a:gd name="T54" fmla="*/ 15 w 711"/>
                <a:gd name="T55" fmla="*/ 31 h 582"/>
                <a:gd name="T56" fmla="*/ 10 w 711"/>
                <a:gd name="T57" fmla="*/ 35 h 582"/>
                <a:gd name="T58" fmla="*/ 6 w 711"/>
                <a:gd name="T59" fmla="*/ 39 h 582"/>
                <a:gd name="T60" fmla="*/ 3 w 711"/>
                <a:gd name="T61" fmla="*/ 43 h 582"/>
                <a:gd name="T62" fmla="*/ 1 w 711"/>
                <a:gd name="T63" fmla="*/ 47 h 582"/>
                <a:gd name="T64" fmla="*/ 0 w 711"/>
                <a:gd name="T65" fmla="*/ 51 h 582"/>
                <a:gd name="T66" fmla="*/ 0 w 711"/>
                <a:gd name="T67" fmla="*/ 53 h 58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11"/>
                <a:gd name="T103" fmla="*/ 0 h 582"/>
                <a:gd name="T104" fmla="*/ 711 w 711"/>
                <a:gd name="T105" fmla="*/ 582 h 58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11" h="582">
                  <a:moveTo>
                    <a:pt x="41" y="572"/>
                  </a:moveTo>
                  <a:lnTo>
                    <a:pt x="41" y="571"/>
                  </a:lnTo>
                  <a:lnTo>
                    <a:pt x="40" y="559"/>
                  </a:lnTo>
                  <a:lnTo>
                    <a:pt x="41" y="544"/>
                  </a:lnTo>
                  <a:lnTo>
                    <a:pt x="45" y="529"/>
                  </a:lnTo>
                  <a:lnTo>
                    <a:pt x="52" y="512"/>
                  </a:lnTo>
                  <a:lnTo>
                    <a:pt x="62" y="494"/>
                  </a:lnTo>
                  <a:lnTo>
                    <a:pt x="75" y="475"/>
                  </a:lnTo>
                  <a:lnTo>
                    <a:pt x="90" y="455"/>
                  </a:lnTo>
                  <a:lnTo>
                    <a:pt x="110" y="435"/>
                  </a:lnTo>
                  <a:lnTo>
                    <a:pt x="130" y="412"/>
                  </a:lnTo>
                  <a:lnTo>
                    <a:pt x="152" y="392"/>
                  </a:lnTo>
                  <a:lnTo>
                    <a:pt x="177" y="369"/>
                  </a:lnTo>
                  <a:lnTo>
                    <a:pt x="203" y="348"/>
                  </a:lnTo>
                  <a:lnTo>
                    <a:pt x="231" y="326"/>
                  </a:lnTo>
                  <a:lnTo>
                    <a:pt x="259" y="304"/>
                  </a:lnTo>
                  <a:lnTo>
                    <a:pt x="289" y="283"/>
                  </a:lnTo>
                  <a:lnTo>
                    <a:pt x="320" y="261"/>
                  </a:lnTo>
                  <a:lnTo>
                    <a:pt x="349" y="241"/>
                  </a:lnTo>
                  <a:lnTo>
                    <a:pt x="380" y="221"/>
                  </a:lnTo>
                  <a:lnTo>
                    <a:pt x="412" y="201"/>
                  </a:lnTo>
                  <a:lnTo>
                    <a:pt x="442" y="182"/>
                  </a:lnTo>
                  <a:lnTo>
                    <a:pt x="471" y="164"/>
                  </a:lnTo>
                  <a:lnTo>
                    <a:pt x="501" y="145"/>
                  </a:lnTo>
                  <a:lnTo>
                    <a:pt x="530" y="130"/>
                  </a:lnTo>
                  <a:lnTo>
                    <a:pt x="558" y="113"/>
                  </a:lnTo>
                  <a:lnTo>
                    <a:pt x="585" y="100"/>
                  </a:lnTo>
                  <a:lnTo>
                    <a:pt x="609" y="87"/>
                  </a:lnTo>
                  <a:lnTo>
                    <a:pt x="632" y="75"/>
                  </a:lnTo>
                  <a:lnTo>
                    <a:pt x="653" y="64"/>
                  </a:lnTo>
                  <a:lnTo>
                    <a:pt x="671" y="55"/>
                  </a:lnTo>
                  <a:lnTo>
                    <a:pt x="687" y="47"/>
                  </a:lnTo>
                  <a:lnTo>
                    <a:pt x="700" y="43"/>
                  </a:lnTo>
                  <a:lnTo>
                    <a:pt x="711" y="39"/>
                  </a:lnTo>
                  <a:lnTo>
                    <a:pt x="699" y="0"/>
                  </a:lnTo>
                  <a:lnTo>
                    <a:pt x="687" y="5"/>
                  </a:lnTo>
                  <a:lnTo>
                    <a:pt x="673" y="11"/>
                  </a:lnTo>
                  <a:lnTo>
                    <a:pt x="655" y="18"/>
                  </a:lnTo>
                  <a:lnTo>
                    <a:pt x="636" y="28"/>
                  </a:lnTo>
                  <a:lnTo>
                    <a:pt x="615" y="39"/>
                  </a:lnTo>
                  <a:lnTo>
                    <a:pt x="592" y="50"/>
                  </a:lnTo>
                  <a:lnTo>
                    <a:pt x="566" y="63"/>
                  </a:lnTo>
                  <a:lnTo>
                    <a:pt x="540" y="79"/>
                  </a:lnTo>
                  <a:lnTo>
                    <a:pt x="511" y="94"/>
                  </a:lnTo>
                  <a:lnTo>
                    <a:pt x="482" y="111"/>
                  </a:lnTo>
                  <a:lnTo>
                    <a:pt x="453" y="129"/>
                  </a:lnTo>
                  <a:lnTo>
                    <a:pt x="421" y="148"/>
                  </a:lnTo>
                  <a:lnTo>
                    <a:pt x="391" y="167"/>
                  </a:lnTo>
                  <a:lnTo>
                    <a:pt x="359" y="187"/>
                  </a:lnTo>
                  <a:lnTo>
                    <a:pt x="328" y="207"/>
                  </a:lnTo>
                  <a:lnTo>
                    <a:pt x="297" y="229"/>
                  </a:lnTo>
                  <a:lnTo>
                    <a:pt x="266" y="251"/>
                  </a:lnTo>
                  <a:lnTo>
                    <a:pt x="236" y="272"/>
                  </a:lnTo>
                  <a:lnTo>
                    <a:pt x="208" y="294"/>
                  </a:lnTo>
                  <a:lnTo>
                    <a:pt x="178" y="316"/>
                  </a:lnTo>
                  <a:lnTo>
                    <a:pt x="152" y="340"/>
                  </a:lnTo>
                  <a:lnTo>
                    <a:pt x="127" y="362"/>
                  </a:lnTo>
                  <a:lnTo>
                    <a:pt x="103" y="384"/>
                  </a:lnTo>
                  <a:lnTo>
                    <a:pt x="81" y="407"/>
                  </a:lnTo>
                  <a:lnTo>
                    <a:pt x="61" y="429"/>
                  </a:lnTo>
                  <a:lnTo>
                    <a:pt x="43" y="452"/>
                  </a:lnTo>
                  <a:lnTo>
                    <a:pt x="29" y="473"/>
                  </a:lnTo>
                  <a:lnTo>
                    <a:pt x="16" y="495"/>
                  </a:lnTo>
                  <a:lnTo>
                    <a:pt x="8" y="517"/>
                  </a:lnTo>
                  <a:lnTo>
                    <a:pt x="1" y="538"/>
                  </a:lnTo>
                  <a:lnTo>
                    <a:pt x="0" y="559"/>
                  </a:lnTo>
                  <a:lnTo>
                    <a:pt x="3" y="582"/>
                  </a:lnTo>
                  <a:lnTo>
                    <a:pt x="3" y="581"/>
                  </a:lnTo>
                  <a:lnTo>
                    <a:pt x="41" y="5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78" name="Freeform 166"/>
            <p:cNvSpPr>
              <a:spLocks/>
            </p:cNvSpPr>
            <p:nvPr/>
          </p:nvSpPr>
          <p:spPr bwMode="auto">
            <a:xfrm>
              <a:off x="4422" y="3266"/>
              <a:ext cx="13" cy="8"/>
            </a:xfrm>
            <a:custGeom>
              <a:avLst/>
              <a:gdLst>
                <a:gd name="T0" fmla="*/ 13 w 126"/>
                <a:gd name="T1" fmla="*/ 4 h 81"/>
                <a:gd name="T2" fmla="*/ 13 w 126"/>
                <a:gd name="T3" fmla="*/ 4 h 81"/>
                <a:gd name="T4" fmla="*/ 12 w 126"/>
                <a:gd name="T5" fmla="*/ 4 h 81"/>
                <a:gd name="T6" fmla="*/ 11 w 126"/>
                <a:gd name="T7" fmla="*/ 3 h 81"/>
                <a:gd name="T8" fmla="*/ 9 w 126"/>
                <a:gd name="T9" fmla="*/ 3 h 81"/>
                <a:gd name="T10" fmla="*/ 8 w 126"/>
                <a:gd name="T11" fmla="*/ 2 h 81"/>
                <a:gd name="T12" fmla="*/ 6 w 126"/>
                <a:gd name="T13" fmla="*/ 1 h 81"/>
                <a:gd name="T14" fmla="*/ 5 w 126"/>
                <a:gd name="T15" fmla="*/ 1 h 81"/>
                <a:gd name="T16" fmla="*/ 4 w 126"/>
                <a:gd name="T17" fmla="*/ 0 h 81"/>
                <a:gd name="T18" fmla="*/ 4 w 126"/>
                <a:gd name="T19" fmla="*/ 0 h 81"/>
                <a:gd name="T20" fmla="*/ 0 w 126"/>
                <a:gd name="T21" fmla="*/ 1 h 81"/>
                <a:gd name="T22" fmla="*/ 1 w 126"/>
                <a:gd name="T23" fmla="*/ 3 h 81"/>
                <a:gd name="T24" fmla="*/ 2 w 126"/>
                <a:gd name="T25" fmla="*/ 4 h 81"/>
                <a:gd name="T26" fmla="*/ 4 w 126"/>
                <a:gd name="T27" fmla="*/ 5 h 81"/>
                <a:gd name="T28" fmla="*/ 6 w 126"/>
                <a:gd name="T29" fmla="*/ 6 h 81"/>
                <a:gd name="T30" fmla="*/ 8 w 126"/>
                <a:gd name="T31" fmla="*/ 7 h 81"/>
                <a:gd name="T32" fmla="*/ 9 w 126"/>
                <a:gd name="T33" fmla="*/ 7 h 81"/>
                <a:gd name="T34" fmla="*/ 11 w 126"/>
                <a:gd name="T35" fmla="*/ 8 h 81"/>
                <a:gd name="T36" fmla="*/ 13 w 126"/>
                <a:gd name="T37" fmla="*/ 8 h 81"/>
                <a:gd name="T38" fmla="*/ 12 w 126"/>
                <a:gd name="T39" fmla="*/ 8 h 81"/>
                <a:gd name="T40" fmla="*/ 13 w 126"/>
                <a:gd name="T41" fmla="*/ 4 h 8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6"/>
                <a:gd name="T64" fmla="*/ 0 h 81"/>
                <a:gd name="T65" fmla="*/ 126 w 126"/>
                <a:gd name="T66" fmla="*/ 81 h 8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6" h="81">
                  <a:moveTo>
                    <a:pt x="126" y="40"/>
                  </a:moveTo>
                  <a:lnTo>
                    <a:pt x="122" y="40"/>
                  </a:lnTo>
                  <a:lnTo>
                    <a:pt x="118" y="40"/>
                  </a:lnTo>
                  <a:lnTo>
                    <a:pt x="106" y="35"/>
                  </a:lnTo>
                  <a:lnTo>
                    <a:pt x="90" y="29"/>
                  </a:lnTo>
                  <a:lnTo>
                    <a:pt x="73" y="22"/>
                  </a:lnTo>
                  <a:lnTo>
                    <a:pt x="58" y="14"/>
                  </a:lnTo>
                  <a:lnTo>
                    <a:pt x="46" y="7"/>
                  </a:lnTo>
                  <a:lnTo>
                    <a:pt x="38" y="0"/>
                  </a:lnTo>
                  <a:lnTo>
                    <a:pt x="38" y="4"/>
                  </a:lnTo>
                  <a:lnTo>
                    <a:pt x="0" y="13"/>
                  </a:lnTo>
                  <a:lnTo>
                    <a:pt x="11" y="30"/>
                  </a:lnTo>
                  <a:lnTo>
                    <a:pt x="23" y="39"/>
                  </a:lnTo>
                  <a:lnTo>
                    <a:pt x="39" y="50"/>
                  </a:lnTo>
                  <a:lnTo>
                    <a:pt x="58" y="59"/>
                  </a:lnTo>
                  <a:lnTo>
                    <a:pt x="76" y="67"/>
                  </a:lnTo>
                  <a:lnTo>
                    <a:pt x="91" y="74"/>
                  </a:lnTo>
                  <a:lnTo>
                    <a:pt x="107" y="79"/>
                  </a:lnTo>
                  <a:lnTo>
                    <a:pt x="122" y="81"/>
                  </a:lnTo>
                  <a:lnTo>
                    <a:pt x="118" y="81"/>
                  </a:lnTo>
                  <a:lnTo>
                    <a:pt x="126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79" name="Freeform 167"/>
            <p:cNvSpPr>
              <a:spLocks/>
            </p:cNvSpPr>
            <p:nvPr/>
          </p:nvSpPr>
          <p:spPr bwMode="auto">
            <a:xfrm>
              <a:off x="4434" y="3259"/>
              <a:ext cx="107" cy="17"/>
            </a:xfrm>
            <a:custGeom>
              <a:avLst/>
              <a:gdLst>
                <a:gd name="T0" fmla="*/ 104 w 1066"/>
                <a:gd name="T1" fmla="*/ 0 h 188"/>
                <a:gd name="T2" fmla="*/ 101 w 1066"/>
                <a:gd name="T3" fmla="*/ 2 h 188"/>
                <a:gd name="T4" fmla="*/ 98 w 1066"/>
                <a:gd name="T5" fmla="*/ 3 h 188"/>
                <a:gd name="T6" fmla="*/ 93 w 1066"/>
                <a:gd name="T7" fmla="*/ 4 h 188"/>
                <a:gd name="T8" fmla="*/ 88 w 1066"/>
                <a:gd name="T9" fmla="*/ 6 h 188"/>
                <a:gd name="T10" fmla="*/ 83 w 1066"/>
                <a:gd name="T11" fmla="*/ 7 h 188"/>
                <a:gd name="T12" fmla="*/ 76 w 1066"/>
                <a:gd name="T13" fmla="*/ 9 h 188"/>
                <a:gd name="T14" fmla="*/ 69 w 1066"/>
                <a:gd name="T15" fmla="*/ 10 h 188"/>
                <a:gd name="T16" fmla="*/ 62 w 1066"/>
                <a:gd name="T17" fmla="*/ 11 h 188"/>
                <a:gd name="T18" fmla="*/ 55 w 1066"/>
                <a:gd name="T19" fmla="*/ 12 h 188"/>
                <a:gd name="T20" fmla="*/ 47 w 1066"/>
                <a:gd name="T21" fmla="*/ 13 h 188"/>
                <a:gd name="T22" fmla="*/ 39 w 1066"/>
                <a:gd name="T23" fmla="*/ 13 h 188"/>
                <a:gd name="T24" fmla="*/ 32 w 1066"/>
                <a:gd name="T25" fmla="*/ 13 h 188"/>
                <a:gd name="T26" fmla="*/ 23 w 1066"/>
                <a:gd name="T27" fmla="*/ 13 h 188"/>
                <a:gd name="T28" fmla="*/ 16 w 1066"/>
                <a:gd name="T29" fmla="*/ 13 h 188"/>
                <a:gd name="T30" fmla="*/ 8 w 1066"/>
                <a:gd name="T31" fmla="*/ 12 h 188"/>
                <a:gd name="T32" fmla="*/ 1 w 1066"/>
                <a:gd name="T33" fmla="*/ 11 h 188"/>
                <a:gd name="T34" fmla="*/ 4 w 1066"/>
                <a:gd name="T35" fmla="*/ 15 h 188"/>
                <a:gd name="T36" fmla="*/ 12 w 1066"/>
                <a:gd name="T37" fmla="*/ 16 h 188"/>
                <a:gd name="T38" fmla="*/ 19 w 1066"/>
                <a:gd name="T39" fmla="*/ 17 h 188"/>
                <a:gd name="T40" fmla="*/ 28 w 1066"/>
                <a:gd name="T41" fmla="*/ 17 h 188"/>
                <a:gd name="T42" fmla="*/ 36 w 1066"/>
                <a:gd name="T43" fmla="*/ 17 h 188"/>
                <a:gd name="T44" fmla="*/ 43 w 1066"/>
                <a:gd name="T45" fmla="*/ 16 h 188"/>
                <a:gd name="T46" fmla="*/ 51 w 1066"/>
                <a:gd name="T47" fmla="*/ 16 h 188"/>
                <a:gd name="T48" fmla="*/ 59 w 1066"/>
                <a:gd name="T49" fmla="*/ 15 h 188"/>
                <a:gd name="T50" fmla="*/ 67 w 1066"/>
                <a:gd name="T51" fmla="*/ 14 h 188"/>
                <a:gd name="T52" fmla="*/ 74 w 1066"/>
                <a:gd name="T53" fmla="*/ 13 h 188"/>
                <a:gd name="T54" fmla="*/ 80 w 1066"/>
                <a:gd name="T55" fmla="*/ 11 h 188"/>
                <a:gd name="T56" fmla="*/ 86 w 1066"/>
                <a:gd name="T57" fmla="*/ 10 h 188"/>
                <a:gd name="T58" fmla="*/ 92 w 1066"/>
                <a:gd name="T59" fmla="*/ 9 h 188"/>
                <a:gd name="T60" fmla="*/ 97 w 1066"/>
                <a:gd name="T61" fmla="*/ 7 h 188"/>
                <a:gd name="T62" fmla="*/ 101 w 1066"/>
                <a:gd name="T63" fmla="*/ 6 h 188"/>
                <a:gd name="T64" fmla="*/ 104 w 1066"/>
                <a:gd name="T65" fmla="*/ 4 h 188"/>
                <a:gd name="T66" fmla="*/ 107 w 1066"/>
                <a:gd name="T67" fmla="*/ 2 h 188"/>
                <a:gd name="T68" fmla="*/ 106 w 1066"/>
                <a:gd name="T69" fmla="*/ 3 h 188"/>
                <a:gd name="T70" fmla="*/ 107 w 1066"/>
                <a:gd name="T71" fmla="*/ 2 h 188"/>
                <a:gd name="T72" fmla="*/ 106 w 1066"/>
                <a:gd name="T73" fmla="*/ 0 h 188"/>
                <a:gd name="T74" fmla="*/ 105 w 1066"/>
                <a:gd name="T75" fmla="*/ 0 h 188"/>
                <a:gd name="T76" fmla="*/ 103 w 1066"/>
                <a:gd name="T77" fmla="*/ 2 h 18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66"/>
                <a:gd name="T118" fmla="*/ 0 h 188"/>
                <a:gd name="T119" fmla="*/ 1066 w 1066"/>
                <a:gd name="T120" fmla="*/ 188 h 18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66" h="188">
                  <a:moveTo>
                    <a:pt x="1026" y="18"/>
                  </a:moveTo>
                  <a:lnTo>
                    <a:pt x="1036" y="3"/>
                  </a:lnTo>
                  <a:lnTo>
                    <a:pt x="1024" y="10"/>
                  </a:lnTo>
                  <a:lnTo>
                    <a:pt x="1010" y="17"/>
                  </a:lnTo>
                  <a:lnTo>
                    <a:pt x="992" y="23"/>
                  </a:lnTo>
                  <a:lnTo>
                    <a:pt x="973" y="31"/>
                  </a:lnTo>
                  <a:lnTo>
                    <a:pt x="953" y="39"/>
                  </a:lnTo>
                  <a:lnTo>
                    <a:pt x="930" y="48"/>
                  </a:lnTo>
                  <a:lnTo>
                    <a:pt x="905" y="56"/>
                  </a:lnTo>
                  <a:lnTo>
                    <a:pt x="878" y="64"/>
                  </a:lnTo>
                  <a:lnTo>
                    <a:pt x="850" y="72"/>
                  </a:lnTo>
                  <a:lnTo>
                    <a:pt x="822" y="80"/>
                  </a:lnTo>
                  <a:lnTo>
                    <a:pt x="790" y="88"/>
                  </a:lnTo>
                  <a:lnTo>
                    <a:pt x="760" y="94"/>
                  </a:lnTo>
                  <a:lnTo>
                    <a:pt x="726" y="100"/>
                  </a:lnTo>
                  <a:lnTo>
                    <a:pt x="692" y="108"/>
                  </a:lnTo>
                  <a:lnTo>
                    <a:pt x="656" y="114"/>
                  </a:lnTo>
                  <a:lnTo>
                    <a:pt x="622" y="120"/>
                  </a:lnTo>
                  <a:lnTo>
                    <a:pt x="584" y="126"/>
                  </a:lnTo>
                  <a:lnTo>
                    <a:pt x="546" y="130"/>
                  </a:lnTo>
                  <a:lnTo>
                    <a:pt x="509" y="136"/>
                  </a:lnTo>
                  <a:lnTo>
                    <a:pt x="471" y="139"/>
                  </a:lnTo>
                  <a:lnTo>
                    <a:pt x="431" y="142"/>
                  </a:lnTo>
                  <a:lnTo>
                    <a:pt x="393" y="144"/>
                  </a:lnTo>
                  <a:lnTo>
                    <a:pt x="354" y="146"/>
                  </a:lnTo>
                  <a:lnTo>
                    <a:pt x="314" y="147"/>
                  </a:lnTo>
                  <a:lnTo>
                    <a:pt x="274" y="147"/>
                  </a:lnTo>
                  <a:lnTo>
                    <a:pt x="234" y="146"/>
                  </a:lnTo>
                  <a:lnTo>
                    <a:pt x="195" y="144"/>
                  </a:lnTo>
                  <a:lnTo>
                    <a:pt x="157" y="141"/>
                  </a:lnTo>
                  <a:lnTo>
                    <a:pt x="119" y="138"/>
                  </a:lnTo>
                  <a:lnTo>
                    <a:pt x="80" y="132"/>
                  </a:lnTo>
                  <a:lnTo>
                    <a:pt x="44" y="126"/>
                  </a:lnTo>
                  <a:lnTo>
                    <a:pt x="8" y="118"/>
                  </a:lnTo>
                  <a:lnTo>
                    <a:pt x="0" y="159"/>
                  </a:lnTo>
                  <a:lnTo>
                    <a:pt x="37" y="166"/>
                  </a:lnTo>
                  <a:lnTo>
                    <a:pt x="76" y="173"/>
                  </a:lnTo>
                  <a:lnTo>
                    <a:pt x="115" y="178"/>
                  </a:lnTo>
                  <a:lnTo>
                    <a:pt x="155" y="181"/>
                  </a:lnTo>
                  <a:lnTo>
                    <a:pt x="193" y="185"/>
                  </a:lnTo>
                  <a:lnTo>
                    <a:pt x="234" y="187"/>
                  </a:lnTo>
                  <a:lnTo>
                    <a:pt x="274" y="188"/>
                  </a:lnTo>
                  <a:lnTo>
                    <a:pt x="314" y="188"/>
                  </a:lnTo>
                  <a:lnTo>
                    <a:pt x="354" y="187"/>
                  </a:lnTo>
                  <a:lnTo>
                    <a:pt x="393" y="185"/>
                  </a:lnTo>
                  <a:lnTo>
                    <a:pt x="433" y="182"/>
                  </a:lnTo>
                  <a:lnTo>
                    <a:pt x="473" y="179"/>
                  </a:lnTo>
                  <a:lnTo>
                    <a:pt x="513" y="176"/>
                  </a:lnTo>
                  <a:lnTo>
                    <a:pt x="550" y="171"/>
                  </a:lnTo>
                  <a:lnTo>
                    <a:pt x="588" y="166"/>
                  </a:lnTo>
                  <a:lnTo>
                    <a:pt x="626" y="160"/>
                  </a:lnTo>
                  <a:lnTo>
                    <a:pt x="663" y="155"/>
                  </a:lnTo>
                  <a:lnTo>
                    <a:pt x="698" y="148"/>
                  </a:lnTo>
                  <a:lnTo>
                    <a:pt x="733" y="141"/>
                  </a:lnTo>
                  <a:lnTo>
                    <a:pt x="766" y="134"/>
                  </a:lnTo>
                  <a:lnTo>
                    <a:pt x="799" y="126"/>
                  </a:lnTo>
                  <a:lnTo>
                    <a:pt x="830" y="118"/>
                  </a:lnTo>
                  <a:lnTo>
                    <a:pt x="860" y="110"/>
                  </a:lnTo>
                  <a:lnTo>
                    <a:pt x="889" y="102"/>
                  </a:lnTo>
                  <a:lnTo>
                    <a:pt x="916" y="94"/>
                  </a:lnTo>
                  <a:lnTo>
                    <a:pt x="942" y="86"/>
                  </a:lnTo>
                  <a:lnTo>
                    <a:pt x="965" y="78"/>
                  </a:lnTo>
                  <a:lnTo>
                    <a:pt x="986" y="69"/>
                  </a:lnTo>
                  <a:lnTo>
                    <a:pt x="1007" y="62"/>
                  </a:lnTo>
                  <a:lnTo>
                    <a:pt x="1025" y="53"/>
                  </a:lnTo>
                  <a:lnTo>
                    <a:pt x="1041" y="46"/>
                  </a:lnTo>
                  <a:lnTo>
                    <a:pt x="1055" y="37"/>
                  </a:lnTo>
                  <a:lnTo>
                    <a:pt x="1066" y="22"/>
                  </a:lnTo>
                  <a:lnTo>
                    <a:pt x="1055" y="37"/>
                  </a:lnTo>
                  <a:lnTo>
                    <a:pt x="1061" y="32"/>
                  </a:lnTo>
                  <a:lnTo>
                    <a:pt x="1065" y="25"/>
                  </a:lnTo>
                  <a:lnTo>
                    <a:pt x="1065" y="17"/>
                  </a:lnTo>
                  <a:lnTo>
                    <a:pt x="1063" y="11"/>
                  </a:lnTo>
                  <a:lnTo>
                    <a:pt x="1057" y="5"/>
                  </a:lnTo>
                  <a:lnTo>
                    <a:pt x="1052" y="1"/>
                  </a:lnTo>
                  <a:lnTo>
                    <a:pt x="1045" y="0"/>
                  </a:lnTo>
                  <a:lnTo>
                    <a:pt x="1036" y="3"/>
                  </a:lnTo>
                  <a:lnTo>
                    <a:pt x="1026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80" name="Freeform 168"/>
            <p:cNvSpPr>
              <a:spLocks/>
            </p:cNvSpPr>
            <p:nvPr/>
          </p:nvSpPr>
          <p:spPr bwMode="auto">
            <a:xfrm>
              <a:off x="4528" y="3212"/>
              <a:ext cx="16" cy="49"/>
            </a:xfrm>
            <a:custGeom>
              <a:avLst/>
              <a:gdLst>
                <a:gd name="T0" fmla="*/ 2 w 157"/>
                <a:gd name="T1" fmla="*/ 4 h 539"/>
                <a:gd name="T2" fmla="*/ 1 w 157"/>
                <a:gd name="T3" fmla="*/ 3 h 539"/>
                <a:gd name="T4" fmla="*/ 6 w 157"/>
                <a:gd name="T5" fmla="*/ 6 h 539"/>
                <a:gd name="T6" fmla="*/ 9 w 157"/>
                <a:gd name="T7" fmla="*/ 9 h 539"/>
                <a:gd name="T8" fmla="*/ 11 w 157"/>
                <a:gd name="T9" fmla="*/ 13 h 539"/>
                <a:gd name="T10" fmla="*/ 12 w 157"/>
                <a:gd name="T11" fmla="*/ 17 h 539"/>
                <a:gd name="T12" fmla="*/ 12 w 157"/>
                <a:gd name="T13" fmla="*/ 23 h 539"/>
                <a:gd name="T14" fmla="*/ 11 w 157"/>
                <a:gd name="T15" fmla="*/ 30 h 539"/>
                <a:gd name="T16" fmla="*/ 10 w 157"/>
                <a:gd name="T17" fmla="*/ 38 h 539"/>
                <a:gd name="T18" fmla="*/ 9 w 157"/>
                <a:gd name="T19" fmla="*/ 49 h 539"/>
                <a:gd name="T20" fmla="*/ 13 w 157"/>
                <a:gd name="T21" fmla="*/ 49 h 539"/>
                <a:gd name="T22" fmla="*/ 14 w 157"/>
                <a:gd name="T23" fmla="*/ 39 h 539"/>
                <a:gd name="T24" fmla="*/ 15 w 157"/>
                <a:gd name="T25" fmla="*/ 30 h 539"/>
                <a:gd name="T26" fmla="*/ 16 w 157"/>
                <a:gd name="T27" fmla="*/ 23 h 539"/>
                <a:gd name="T28" fmla="*/ 16 w 157"/>
                <a:gd name="T29" fmla="*/ 17 h 539"/>
                <a:gd name="T30" fmla="*/ 14 w 157"/>
                <a:gd name="T31" fmla="*/ 12 h 539"/>
                <a:gd name="T32" fmla="*/ 12 w 157"/>
                <a:gd name="T33" fmla="*/ 7 h 539"/>
                <a:gd name="T34" fmla="*/ 8 w 157"/>
                <a:gd name="T35" fmla="*/ 4 h 539"/>
                <a:gd name="T36" fmla="*/ 3 w 157"/>
                <a:gd name="T37" fmla="*/ 0 h 539"/>
                <a:gd name="T38" fmla="*/ 2 w 157"/>
                <a:gd name="T39" fmla="*/ 0 h 539"/>
                <a:gd name="T40" fmla="*/ 3 w 157"/>
                <a:gd name="T41" fmla="*/ 0 h 539"/>
                <a:gd name="T42" fmla="*/ 2 w 157"/>
                <a:gd name="T43" fmla="*/ 0 h 539"/>
                <a:gd name="T44" fmla="*/ 1 w 157"/>
                <a:gd name="T45" fmla="*/ 0 h 539"/>
                <a:gd name="T46" fmla="*/ 1 w 157"/>
                <a:gd name="T47" fmla="*/ 0 h 539"/>
                <a:gd name="T48" fmla="*/ 0 w 157"/>
                <a:gd name="T49" fmla="*/ 1 h 539"/>
                <a:gd name="T50" fmla="*/ 0 w 157"/>
                <a:gd name="T51" fmla="*/ 2 h 539"/>
                <a:gd name="T52" fmla="*/ 0 w 157"/>
                <a:gd name="T53" fmla="*/ 2 h 539"/>
                <a:gd name="T54" fmla="*/ 0 w 157"/>
                <a:gd name="T55" fmla="*/ 3 h 539"/>
                <a:gd name="T56" fmla="*/ 1 w 157"/>
                <a:gd name="T57" fmla="*/ 3 h 539"/>
                <a:gd name="T58" fmla="*/ 2 w 157"/>
                <a:gd name="T59" fmla="*/ 4 h 53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57"/>
                <a:gd name="T91" fmla="*/ 0 h 539"/>
                <a:gd name="T92" fmla="*/ 157 w 157"/>
                <a:gd name="T93" fmla="*/ 539 h 53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57" h="539">
                  <a:moveTo>
                    <a:pt x="18" y="40"/>
                  </a:moveTo>
                  <a:lnTo>
                    <a:pt x="9" y="37"/>
                  </a:lnTo>
                  <a:lnTo>
                    <a:pt x="54" y="69"/>
                  </a:lnTo>
                  <a:lnTo>
                    <a:pt x="86" y="103"/>
                  </a:lnTo>
                  <a:lnTo>
                    <a:pt x="105" y="143"/>
                  </a:lnTo>
                  <a:lnTo>
                    <a:pt x="115" y="192"/>
                  </a:lnTo>
                  <a:lnTo>
                    <a:pt x="117" y="255"/>
                  </a:lnTo>
                  <a:lnTo>
                    <a:pt x="112" y="331"/>
                  </a:lnTo>
                  <a:lnTo>
                    <a:pt x="101" y="423"/>
                  </a:lnTo>
                  <a:lnTo>
                    <a:pt x="85" y="535"/>
                  </a:lnTo>
                  <a:lnTo>
                    <a:pt x="125" y="539"/>
                  </a:lnTo>
                  <a:lnTo>
                    <a:pt x="140" y="427"/>
                  </a:lnTo>
                  <a:lnTo>
                    <a:pt x="152" y="334"/>
                  </a:lnTo>
                  <a:lnTo>
                    <a:pt x="157" y="255"/>
                  </a:lnTo>
                  <a:lnTo>
                    <a:pt x="155" y="187"/>
                  </a:lnTo>
                  <a:lnTo>
                    <a:pt x="142" y="130"/>
                  </a:lnTo>
                  <a:lnTo>
                    <a:pt x="117" y="80"/>
                  </a:lnTo>
                  <a:lnTo>
                    <a:pt x="80" y="39"/>
                  </a:lnTo>
                  <a:lnTo>
                    <a:pt x="28" y="3"/>
                  </a:lnTo>
                  <a:lnTo>
                    <a:pt x="20" y="0"/>
                  </a:lnTo>
                  <a:lnTo>
                    <a:pt x="28" y="3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7" y="5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3" y="32"/>
                  </a:lnTo>
                  <a:lnTo>
                    <a:pt x="9" y="37"/>
                  </a:lnTo>
                  <a:lnTo>
                    <a:pt x="18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81" name="Freeform 169"/>
            <p:cNvSpPr>
              <a:spLocks/>
            </p:cNvSpPr>
            <p:nvPr/>
          </p:nvSpPr>
          <p:spPr bwMode="auto">
            <a:xfrm>
              <a:off x="4491" y="3212"/>
              <a:ext cx="39" cy="6"/>
            </a:xfrm>
            <a:custGeom>
              <a:avLst/>
              <a:gdLst>
                <a:gd name="T0" fmla="*/ 2 w 396"/>
                <a:gd name="T1" fmla="*/ 6 h 71"/>
                <a:gd name="T2" fmla="*/ 2 w 396"/>
                <a:gd name="T3" fmla="*/ 6 h 71"/>
                <a:gd name="T4" fmla="*/ 5 w 396"/>
                <a:gd name="T5" fmla="*/ 6 h 71"/>
                <a:gd name="T6" fmla="*/ 7 w 396"/>
                <a:gd name="T7" fmla="*/ 5 h 71"/>
                <a:gd name="T8" fmla="*/ 10 w 396"/>
                <a:gd name="T9" fmla="*/ 5 h 71"/>
                <a:gd name="T10" fmla="*/ 12 w 396"/>
                <a:gd name="T11" fmla="*/ 4 h 71"/>
                <a:gd name="T12" fmla="*/ 15 w 396"/>
                <a:gd name="T13" fmla="*/ 4 h 71"/>
                <a:gd name="T14" fmla="*/ 17 w 396"/>
                <a:gd name="T15" fmla="*/ 4 h 71"/>
                <a:gd name="T16" fmla="*/ 20 w 396"/>
                <a:gd name="T17" fmla="*/ 4 h 71"/>
                <a:gd name="T18" fmla="*/ 22 w 396"/>
                <a:gd name="T19" fmla="*/ 4 h 71"/>
                <a:gd name="T20" fmla="*/ 25 w 396"/>
                <a:gd name="T21" fmla="*/ 4 h 71"/>
                <a:gd name="T22" fmla="*/ 27 w 396"/>
                <a:gd name="T23" fmla="*/ 3 h 71"/>
                <a:gd name="T24" fmla="*/ 29 w 396"/>
                <a:gd name="T25" fmla="*/ 3 h 71"/>
                <a:gd name="T26" fmla="*/ 32 w 396"/>
                <a:gd name="T27" fmla="*/ 3 h 71"/>
                <a:gd name="T28" fmla="*/ 34 w 396"/>
                <a:gd name="T29" fmla="*/ 4 h 71"/>
                <a:gd name="T30" fmla="*/ 35 w 396"/>
                <a:gd name="T31" fmla="*/ 4 h 71"/>
                <a:gd name="T32" fmla="*/ 37 w 396"/>
                <a:gd name="T33" fmla="*/ 4 h 71"/>
                <a:gd name="T34" fmla="*/ 39 w 396"/>
                <a:gd name="T35" fmla="*/ 4 h 71"/>
                <a:gd name="T36" fmla="*/ 39 w 396"/>
                <a:gd name="T37" fmla="*/ 0 h 71"/>
                <a:gd name="T38" fmla="*/ 37 w 396"/>
                <a:gd name="T39" fmla="*/ 0 h 71"/>
                <a:gd name="T40" fmla="*/ 36 w 396"/>
                <a:gd name="T41" fmla="*/ 0 h 71"/>
                <a:gd name="T42" fmla="*/ 34 w 396"/>
                <a:gd name="T43" fmla="*/ 0 h 71"/>
                <a:gd name="T44" fmla="*/ 32 w 396"/>
                <a:gd name="T45" fmla="*/ 0 h 71"/>
                <a:gd name="T46" fmla="*/ 29 w 396"/>
                <a:gd name="T47" fmla="*/ 0 h 71"/>
                <a:gd name="T48" fmla="*/ 27 w 396"/>
                <a:gd name="T49" fmla="*/ 0 h 71"/>
                <a:gd name="T50" fmla="*/ 25 w 396"/>
                <a:gd name="T51" fmla="*/ 0 h 71"/>
                <a:gd name="T52" fmla="*/ 22 w 396"/>
                <a:gd name="T53" fmla="*/ 0 h 71"/>
                <a:gd name="T54" fmla="*/ 20 w 396"/>
                <a:gd name="T55" fmla="*/ 0 h 71"/>
                <a:gd name="T56" fmla="*/ 17 w 396"/>
                <a:gd name="T57" fmla="*/ 1 h 71"/>
                <a:gd name="T58" fmla="*/ 15 w 396"/>
                <a:gd name="T59" fmla="*/ 1 h 71"/>
                <a:gd name="T60" fmla="*/ 12 w 396"/>
                <a:gd name="T61" fmla="*/ 1 h 71"/>
                <a:gd name="T62" fmla="*/ 9 w 396"/>
                <a:gd name="T63" fmla="*/ 1 h 71"/>
                <a:gd name="T64" fmla="*/ 7 w 396"/>
                <a:gd name="T65" fmla="*/ 2 h 71"/>
                <a:gd name="T66" fmla="*/ 4 w 396"/>
                <a:gd name="T67" fmla="*/ 2 h 71"/>
                <a:gd name="T68" fmla="*/ 1 w 396"/>
                <a:gd name="T69" fmla="*/ 3 h 71"/>
                <a:gd name="T70" fmla="*/ 1 w 396"/>
                <a:gd name="T71" fmla="*/ 3 h 71"/>
                <a:gd name="T72" fmla="*/ 1 w 396"/>
                <a:gd name="T73" fmla="*/ 3 h 71"/>
                <a:gd name="T74" fmla="*/ 1 w 396"/>
                <a:gd name="T75" fmla="*/ 3 h 71"/>
                <a:gd name="T76" fmla="*/ 0 w 396"/>
                <a:gd name="T77" fmla="*/ 3 h 71"/>
                <a:gd name="T78" fmla="*/ 0 w 396"/>
                <a:gd name="T79" fmla="*/ 4 h 71"/>
                <a:gd name="T80" fmla="*/ 0 w 396"/>
                <a:gd name="T81" fmla="*/ 5 h 71"/>
                <a:gd name="T82" fmla="*/ 0 w 396"/>
                <a:gd name="T83" fmla="*/ 5 h 71"/>
                <a:gd name="T84" fmla="*/ 1 w 396"/>
                <a:gd name="T85" fmla="*/ 6 h 71"/>
                <a:gd name="T86" fmla="*/ 1 w 396"/>
                <a:gd name="T87" fmla="*/ 6 h 71"/>
                <a:gd name="T88" fmla="*/ 2 w 396"/>
                <a:gd name="T89" fmla="*/ 6 h 71"/>
                <a:gd name="T90" fmla="*/ 2 w 396"/>
                <a:gd name="T91" fmla="*/ 6 h 7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96"/>
                <a:gd name="T139" fmla="*/ 0 h 71"/>
                <a:gd name="T140" fmla="*/ 396 w 396"/>
                <a:gd name="T141" fmla="*/ 71 h 7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96" h="71">
                  <a:moveTo>
                    <a:pt x="25" y="71"/>
                  </a:moveTo>
                  <a:lnTo>
                    <a:pt x="23" y="71"/>
                  </a:lnTo>
                  <a:lnTo>
                    <a:pt x="47" y="66"/>
                  </a:lnTo>
                  <a:lnTo>
                    <a:pt x="73" y="61"/>
                  </a:lnTo>
                  <a:lnTo>
                    <a:pt x="100" y="57"/>
                  </a:lnTo>
                  <a:lnTo>
                    <a:pt x="125" y="53"/>
                  </a:lnTo>
                  <a:lnTo>
                    <a:pt x="151" y="49"/>
                  </a:lnTo>
                  <a:lnTo>
                    <a:pt x="176" y="47"/>
                  </a:lnTo>
                  <a:lnTo>
                    <a:pt x="202" y="45"/>
                  </a:lnTo>
                  <a:lnTo>
                    <a:pt x="227" y="43"/>
                  </a:lnTo>
                  <a:lnTo>
                    <a:pt x="251" y="42"/>
                  </a:lnTo>
                  <a:lnTo>
                    <a:pt x="276" y="41"/>
                  </a:lnTo>
                  <a:lnTo>
                    <a:pt x="299" y="41"/>
                  </a:lnTo>
                  <a:lnTo>
                    <a:pt x="321" y="41"/>
                  </a:lnTo>
                  <a:lnTo>
                    <a:pt x="341" y="42"/>
                  </a:lnTo>
                  <a:lnTo>
                    <a:pt x="359" y="43"/>
                  </a:lnTo>
                  <a:lnTo>
                    <a:pt x="377" y="44"/>
                  </a:lnTo>
                  <a:lnTo>
                    <a:pt x="394" y="45"/>
                  </a:lnTo>
                  <a:lnTo>
                    <a:pt x="396" y="5"/>
                  </a:lnTo>
                  <a:lnTo>
                    <a:pt x="379" y="3"/>
                  </a:lnTo>
                  <a:lnTo>
                    <a:pt x="361" y="2"/>
                  </a:lnTo>
                  <a:lnTo>
                    <a:pt x="341" y="1"/>
                  </a:lnTo>
                  <a:lnTo>
                    <a:pt x="321" y="0"/>
                  </a:lnTo>
                  <a:lnTo>
                    <a:pt x="299" y="0"/>
                  </a:lnTo>
                  <a:lnTo>
                    <a:pt x="276" y="0"/>
                  </a:lnTo>
                  <a:lnTo>
                    <a:pt x="251" y="1"/>
                  </a:lnTo>
                  <a:lnTo>
                    <a:pt x="225" y="2"/>
                  </a:lnTo>
                  <a:lnTo>
                    <a:pt x="200" y="5"/>
                  </a:lnTo>
                  <a:lnTo>
                    <a:pt x="174" y="7"/>
                  </a:lnTo>
                  <a:lnTo>
                    <a:pt x="149" y="9"/>
                  </a:lnTo>
                  <a:lnTo>
                    <a:pt x="121" y="12"/>
                  </a:lnTo>
                  <a:lnTo>
                    <a:pt x="93" y="16"/>
                  </a:lnTo>
                  <a:lnTo>
                    <a:pt x="67" y="21"/>
                  </a:lnTo>
                  <a:lnTo>
                    <a:pt x="41" y="26"/>
                  </a:lnTo>
                  <a:lnTo>
                    <a:pt x="15" y="32"/>
                  </a:lnTo>
                  <a:lnTo>
                    <a:pt x="13" y="32"/>
                  </a:lnTo>
                  <a:lnTo>
                    <a:pt x="15" y="32"/>
                  </a:lnTo>
                  <a:lnTo>
                    <a:pt x="6" y="35"/>
                  </a:lnTo>
                  <a:lnTo>
                    <a:pt x="2" y="41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3" y="62"/>
                  </a:lnTo>
                  <a:lnTo>
                    <a:pt x="7" y="68"/>
                  </a:lnTo>
                  <a:lnTo>
                    <a:pt x="15" y="71"/>
                  </a:lnTo>
                  <a:lnTo>
                    <a:pt x="23" y="71"/>
                  </a:lnTo>
                  <a:lnTo>
                    <a:pt x="25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82" name="Freeform 170"/>
            <p:cNvSpPr>
              <a:spLocks/>
            </p:cNvSpPr>
            <p:nvPr/>
          </p:nvSpPr>
          <p:spPr bwMode="auto">
            <a:xfrm>
              <a:off x="4528" y="3220"/>
              <a:ext cx="126" cy="92"/>
            </a:xfrm>
            <a:custGeom>
              <a:avLst/>
              <a:gdLst>
                <a:gd name="T0" fmla="*/ 7 w 1257"/>
                <a:gd name="T1" fmla="*/ 7 h 1013"/>
                <a:gd name="T2" fmla="*/ 3 w 1257"/>
                <a:gd name="T3" fmla="*/ 17 h 1013"/>
                <a:gd name="T4" fmla="*/ 0 w 1257"/>
                <a:gd name="T5" fmla="*/ 29 h 1013"/>
                <a:gd name="T6" fmla="*/ 0 w 1257"/>
                <a:gd name="T7" fmla="*/ 40 h 1013"/>
                <a:gd name="T8" fmla="*/ 3 w 1257"/>
                <a:gd name="T9" fmla="*/ 46 h 1013"/>
                <a:gd name="T10" fmla="*/ 6 w 1257"/>
                <a:gd name="T11" fmla="*/ 50 h 1013"/>
                <a:gd name="T12" fmla="*/ 11 w 1257"/>
                <a:gd name="T13" fmla="*/ 54 h 1013"/>
                <a:gd name="T14" fmla="*/ 15 w 1257"/>
                <a:gd name="T15" fmla="*/ 57 h 1013"/>
                <a:gd name="T16" fmla="*/ 20 w 1257"/>
                <a:gd name="T17" fmla="*/ 61 h 1013"/>
                <a:gd name="T18" fmla="*/ 25 w 1257"/>
                <a:gd name="T19" fmla="*/ 65 h 1013"/>
                <a:gd name="T20" fmla="*/ 32 w 1257"/>
                <a:gd name="T21" fmla="*/ 69 h 1013"/>
                <a:gd name="T22" fmla="*/ 38 w 1257"/>
                <a:gd name="T23" fmla="*/ 73 h 1013"/>
                <a:gd name="T24" fmla="*/ 45 w 1257"/>
                <a:gd name="T25" fmla="*/ 76 h 1013"/>
                <a:gd name="T26" fmla="*/ 52 w 1257"/>
                <a:gd name="T27" fmla="*/ 80 h 1013"/>
                <a:gd name="T28" fmla="*/ 59 w 1257"/>
                <a:gd name="T29" fmla="*/ 82 h 1013"/>
                <a:gd name="T30" fmla="*/ 66 w 1257"/>
                <a:gd name="T31" fmla="*/ 85 h 1013"/>
                <a:gd name="T32" fmla="*/ 73 w 1257"/>
                <a:gd name="T33" fmla="*/ 87 h 1013"/>
                <a:gd name="T34" fmla="*/ 81 w 1257"/>
                <a:gd name="T35" fmla="*/ 88 h 1013"/>
                <a:gd name="T36" fmla="*/ 91 w 1257"/>
                <a:gd name="T37" fmla="*/ 90 h 1013"/>
                <a:gd name="T38" fmla="*/ 101 w 1257"/>
                <a:gd name="T39" fmla="*/ 92 h 1013"/>
                <a:gd name="T40" fmla="*/ 111 w 1257"/>
                <a:gd name="T41" fmla="*/ 92 h 1013"/>
                <a:gd name="T42" fmla="*/ 119 w 1257"/>
                <a:gd name="T43" fmla="*/ 90 h 1013"/>
                <a:gd name="T44" fmla="*/ 125 w 1257"/>
                <a:gd name="T45" fmla="*/ 86 h 1013"/>
                <a:gd name="T46" fmla="*/ 126 w 1257"/>
                <a:gd name="T47" fmla="*/ 79 h 1013"/>
                <a:gd name="T48" fmla="*/ 124 w 1257"/>
                <a:gd name="T49" fmla="*/ 71 h 1013"/>
                <a:gd name="T50" fmla="*/ 121 w 1257"/>
                <a:gd name="T51" fmla="*/ 65 h 1013"/>
                <a:gd name="T52" fmla="*/ 118 w 1257"/>
                <a:gd name="T53" fmla="*/ 59 h 1013"/>
                <a:gd name="T54" fmla="*/ 115 w 1257"/>
                <a:gd name="T55" fmla="*/ 53 h 1013"/>
                <a:gd name="T56" fmla="*/ 112 w 1257"/>
                <a:gd name="T57" fmla="*/ 48 h 1013"/>
                <a:gd name="T58" fmla="*/ 110 w 1257"/>
                <a:gd name="T59" fmla="*/ 43 h 1013"/>
                <a:gd name="T60" fmla="*/ 107 w 1257"/>
                <a:gd name="T61" fmla="*/ 38 h 1013"/>
                <a:gd name="T62" fmla="*/ 104 w 1257"/>
                <a:gd name="T63" fmla="*/ 33 h 1013"/>
                <a:gd name="T64" fmla="*/ 100 w 1257"/>
                <a:gd name="T65" fmla="*/ 28 h 1013"/>
                <a:gd name="T66" fmla="*/ 97 w 1257"/>
                <a:gd name="T67" fmla="*/ 23 h 1013"/>
                <a:gd name="T68" fmla="*/ 93 w 1257"/>
                <a:gd name="T69" fmla="*/ 18 h 1013"/>
                <a:gd name="T70" fmla="*/ 89 w 1257"/>
                <a:gd name="T71" fmla="*/ 14 h 1013"/>
                <a:gd name="T72" fmla="*/ 83 w 1257"/>
                <a:gd name="T73" fmla="*/ 9 h 1013"/>
                <a:gd name="T74" fmla="*/ 77 w 1257"/>
                <a:gd name="T75" fmla="*/ 4 h 1013"/>
                <a:gd name="T76" fmla="*/ 74 w 1257"/>
                <a:gd name="T77" fmla="*/ 1 h 1013"/>
                <a:gd name="T78" fmla="*/ 72 w 1257"/>
                <a:gd name="T79" fmla="*/ 0 h 1013"/>
                <a:gd name="T80" fmla="*/ 15 w 1257"/>
                <a:gd name="T81" fmla="*/ 3 h 1013"/>
                <a:gd name="T82" fmla="*/ 14 w 1257"/>
                <a:gd name="T83" fmla="*/ 3 h 1013"/>
                <a:gd name="T84" fmla="*/ 12 w 1257"/>
                <a:gd name="T85" fmla="*/ 3 h 1013"/>
                <a:gd name="T86" fmla="*/ 10 w 1257"/>
                <a:gd name="T87" fmla="*/ 3 h 1013"/>
                <a:gd name="T88" fmla="*/ 9 w 1257"/>
                <a:gd name="T89" fmla="*/ 3 h 101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57"/>
                <a:gd name="T136" fmla="*/ 0 h 1013"/>
                <a:gd name="T137" fmla="*/ 1257 w 1257"/>
                <a:gd name="T138" fmla="*/ 1013 h 101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57" h="1013">
                  <a:moveTo>
                    <a:pt x="90" y="31"/>
                  </a:moveTo>
                  <a:lnTo>
                    <a:pt x="71" y="77"/>
                  </a:lnTo>
                  <a:lnTo>
                    <a:pt x="50" y="131"/>
                  </a:lnTo>
                  <a:lnTo>
                    <a:pt x="31" y="192"/>
                  </a:lnTo>
                  <a:lnTo>
                    <a:pt x="16" y="256"/>
                  </a:lnTo>
                  <a:lnTo>
                    <a:pt x="4" y="320"/>
                  </a:lnTo>
                  <a:lnTo>
                    <a:pt x="0" y="381"/>
                  </a:lnTo>
                  <a:lnTo>
                    <a:pt x="3" y="438"/>
                  </a:lnTo>
                  <a:lnTo>
                    <a:pt x="16" y="486"/>
                  </a:lnTo>
                  <a:lnTo>
                    <a:pt x="26" y="505"/>
                  </a:lnTo>
                  <a:lnTo>
                    <a:pt x="43" y="526"/>
                  </a:lnTo>
                  <a:lnTo>
                    <a:pt x="63" y="548"/>
                  </a:lnTo>
                  <a:lnTo>
                    <a:pt x="86" y="569"/>
                  </a:lnTo>
                  <a:lnTo>
                    <a:pt x="110" y="590"/>
                  </a:lnTo>
                  <a:lnTo>
                    <a:pt x="133" y="609"/>
                  </a:lnTo>
                  <a:lnTo>
                    <a:pt x="154" y="628"/>
                  </a:lnTo>
                  <a:lnTo>
                    <a:pt x="170" y="644"/>
                  </a:lnTo>
                  <a:lnTo>
                    <a:pt x="197" y="667"/>
                  </a:lnTo>
                  <a:lnTo>
                    <a:pt x="225" y="690"/>
                  </a:lnTo>
                  <a:lnTo>
                    <a:pt x="254" y="713"/>
                  </a:lnTo>
                  <a:lnTo>
                    <a:pt x="285" y="736"/>
                  </a:lnTo>
                  <a:lnTo>
                    <a:pt x="317" y="758"/>
                  </a:lnTo>
                  <a:lnTo>
                    <a:pt x="350" y="779"/>
                  </a:lnTo>
                  <a:lnTo>
                    <a:pt x="383" y="800"/>
                  </a:lnTo>
                  <a:lnTo>
                    <a:pt x="418" y="821"/>
                  </a:lnTo>
                  <a:lnTo>
                    <a:pt x="452" y="840"/>
                  </a:lnTo>
                  <a:lnTo>
                    <a:pt x="487" y="858"/>
                  </a:lnTo>
                  <a:lnTo>
                    <a:pt x="522" y="876"/>
                  </a:lnTo>
                  <a:lnTo>
                    <a:pt x="558" y="892"/>
                  </a:lnTo>
                  <a:lnTo>
                    <a:pt x="592" y="907"/>
                  </a:lnTo>
                  <a:lnTo>
                    <a:pt x="628" y="921"/>
                  </a:lnTo>
                  <a:lnTo>
                    <a:pt x="663" y="934"/>
                  </a:lnTo>
                  <a:lnTo>
                    <a:pt x="696" y="945"/>
                  </a:lnTo>
                  <a:lnTo>
                    <a:pt x="725" y="954"/>
                  </a:lnTo>
                  <a:lnTo>
                    <a:pt x="763" y="964"/>
                  </a:lnTo>
                  <a:lnTo>
                    <a:pt x="805" y="974"/>
                  </a:lnTo>
                  <a:lnTo>
                    <a:pt x="853" y="986"/>
                  </a:lnTo>
                  <a:lnTo>
                    <a:pt x="903" y="996"/>
                  </a:lnTo>
                  <a:lnTo>
                    <a:pt x="955" y="1004"/>
                  </a:lnTo>
                  <a:lnTo>
                    <a:pt x="1007" y="1011"/>
                  </a:lnTo>
                  <a:lnTo>
                    <a:pt x="1057" y="1013"/>
                  </a:lnTo>
                  <a:lnTo>
                    <a:pt x="1106" y="1012"/>
                  </a:lnTo>
                  <a:lnTo>
                    <a:pt x="1150" y="1005"/>
                  </a:lnTo>
                  <a:lnTo>
                    <a:pt x="1188" y="993"/>
                  </a:lnTo>
                  <a:lnTo>
                    <a:pt x="1220" y="975"/>
                  </a:lnTo>
                  <a:lnTo>
                    <a:pt x="1243" y="950"/>
                  </a:lnTo>
                  <a:lnTo>
                    <a:pt x="1255" y="916"/>
                  </a:lnTo>
                  <a:lnTo>
                    <a:pt x="1257" y="873"/>
                  </a:lnTo>
                  <a:lnTo>
                    <a:pt x="1247" y="820"/>
                  </a:lnTo>
                  <a:lnTo>
                    <a:pt x="1233" y="787"/>
                  </a:lnTo>
                  <a:lnTo>
                    <a:pt x="1219" y="753"/>
                  </a:lnTo>
                  <a:lnTo>
                    <a:pt x="1203" y="720"/>
                  </a:lnTo>
                  <a:lnTo>
                    <a:pt x="1188" y="687"/>
                  </a:lnTo>
                  <a:lnTo>
                    <a:pt x="1173" y="654"/>
                  </a:lnTo>
                  <a:lnTo>
                    <a:pt x="1158" y="621"/>
                  </a:lnTo>
                  <a:lnTo>
                    <a:pt x="1143" y="588"/>
                  </a:lnTo>
                  <a:lnTo>
                    <a:pt x="1130" y="555"/>
                  </a:lnTo>
                  <a:lnTo>
                    <a:pt x="1118" y="527"/>
                  </a:lnTo>
                  <a:lnTo>
                    <a:pt x="1106" y="498"/>
                  </a:lnTo>
                  <a:lnTo>
                    <a:pt x="1093" y="471"/>
                  </a:lnTo>
                  <a:lnTo>
                    <a:pt x="1079" y="442"/>
                  </a:lnTo>
                  <a:lnTo>
                    <a:pt x="1065" y="413"/>
                  </a:lnTo>
                  <a:lnTo>
                    <a:pt x="1049" y="385"/>
                  </a:lnTo>
                  <a:lnTo>
                    <a:pt x="1033" y="358"/>
                  </a:lnTo>
                  <a:lnTo>
                    <a:pt x="1017" y="330"/>
                  </a:lnTo>
                  <a:lnTo>
                    <a:pt x="999" y="303"/>
                  </a:lnTo>
                  <a:lnTo>
                    <a:pt x="981" y="277"/>
                  </a:lnTo>
                  <a:lnTo>
                    <a:pt x="963" y="251"/>
                  </a:lnTo>
                  <a:lnTo>
                    <a:pt x="944" y="225"/>
                  </a:lnTo>
                  <a:lnTo>
                    <a:pt x="924" y="201"/>
                  </a:lnTo>
                  <a:lnTo>
                    <a:pt x="905" y="177"/>
                  </a:lnTo>
                  <a:lnTo>
                    <a:pt x="885" y="154"/>
                  </a:lnTo>
                  <a:lnTo>
                    <a:pt x="864" y="132"/>
                  </a:lnTo>
                  <a:lnTo>
                    <a:pt x="826" y="94"/>
                  </a:lnTo>
                  <a:lnTo>
                    <a:pt x="794" y="64"/>
                  </a:lnTo>
                  <a:lnTo>
                    <a:pt x="767" y="41"/>
                  </a:lnTo>
                  <a:lnTo>
                    <a:pt x="747" y="24"/>
                  </a:lnTo>
                  <a:lnTo>
                    <a:pt x="734" y="12"/>
                  </a:lnTo>
                  <a:lnTo>
                    <a:pt x="725" y="4"/>
                  </a:lnTo>
                  <a:lnTo>
                    <a:pt x="723" y="1"/>
                  </a:lnTo>
                  <a:lnTo>
                    <a:pt x="728" y="0"/>
                  </a:lnTo>
                  <a:lnTo>
                    <a:pt x="152" y="31"/>
                  </a:lnTo>
                  <a:lnTo>
                    <a:pt x="148" y="31"/>
                  </a:lnTo>
                  <a:lnTo>
                    <a:pt x="142" y="31"/>
                  </a:lnTo>
                  <a:lnTo>
                    <a:pt x="132" y="31"/>
                  </a:lnTo>
                  <a:lnTo>
                    <a:pt x="121" y="31"/>
                  </a:lnTo>
                  <a:lnTo>
                    <a:pt x="110" y="31"/>
                  </a:lnTo>
                  <a:lnTo>
                    <a:pt x="99" y="31"/>
                  </a:lnTo>
                  <a:lnTo>
                    <a:pt x="93" y="31"/>
                  </a:lnTo>
                  <a:lnTo>
                    <a:pt x="90" y="3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83" name="Freeform 171"/>
            <p:cNvSpPr>
              <a:spLocks/>
            </p:cNvSpPr>
            <p:nvPr/>
          </p:nvSpPr>
          <p:spPr bwMode="auto">
            <a:xfrm>
              <a:off x="4526" y="3222"/>
              <a:ext cx="13" cy="43"/>
            </a:xfrm>
            <a:custGeom>
              <a:avLst/>
              <a:gdLst>
                <a:gd name="T0" fmla="*/ 5 w 128"/>
                <a:gd name="T1" fmla="*/ 42 h 470"/>
                <a:gd name="T2" fmla="*/ 5 w 128"/>
                <a:gd name="T3" fmla="*/ 42 h 470"/>
                <a:gd name="T4" fmla="*/ 4 w 128"/>
                <a:gd name="T5" fmla="*/ 38 h 470"/>
                <a:gd name="T6" fmla="*/ 4 w 128"/>
                <a:gd name="T7" fmla="*/ 33 h 470"/>
                <a:gd name="T8" fmla="*/ 4 w 128"/>
                <a:gd name="T9" fmla="*/ 27 h 470"/>
                <a:gd name="T10" fmla="*/ 6 w 128"/>
                <a:gd name="T11" fmla="*/ 22 h 470"/>
                <a:gd name="T12" fmla="*/ 7 w 128"/>
                <a:gd name="T13" fmla="*/ 16 h 470"/>
                <a:gd name="T14" fmla="*/ 9 w 128"/>
                <a:gd name="T15" fmla="*/ 11 h 470"/>
                <a:gd name="T16" fmla="*/ 11 w 128"/>
                <a:gd name="T17" fmla="*/ 6 h 470"/>
                <a:gd name="T18" fmla="*/ 13 w 128"/>
                <a:gd name="T19" fmla="*/ 2 h 470"/>
                <a:gd name="T20" fmla="*/ 9 w 128"/>
                <a:gd name="T21" fmla="*/ 0 h 470"/>
                <a:gd name="T22" fmla="*/ 7 w 128"/>
                <a:gd name="T23" fmla="*/ 4 h 470"/>
                <a:gd name="T24" fmla="*/ 5 w 128"/>
                <a:gd name="T25" fmla="*/ 9 h 470"/>
                <a:gd name="T26" fmla="*/ 3 w 128"/>
                <a:gd name="T27" fmla="*/ 15 h 470"/>
                <a:gd name="T28" fmla="*/ 2 w 128"/>
                <a:gd name="T29" fmla="*/ 21 h 470"/>
                <a:gd name="T30" fmla="*/ 0 w 128"/>
                <a:gd name="T31" fmla="*/ 27 h 470"/>
                <a:gd name="T32" fmla="*/ 0 w 128"/>
                <a:gd name="T33" fmla="*/ 33 h 470"/>
                <a:gd name="T34" fmla="*/ 0 w 128"/>
                <a:gd name="T35" fmla="*/ 38 h 470"/>
                <a:gd name="T36" fmla="*/ 2 w 128"/>
                <a:gd name="T37" fmla="*/ 43 h 470"/>
                <a:gd name="T38" fmla="*/ 2 w 128"/>
                <a:gd name="T39" fmla="*/ 43 h 470"/>
                <a:gd name="T40" fmla="*/ 5 w 128"/>
                <a:gd name="T41" fmla="*/ 42 h 47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8"/>
                <a:gd name="T64" fmla="*/ 0 h 470"/>
                <a:gd name="T65" fmla="*/ 128 w 128"/>
                <a:gd name="T66" fmla="*/ 470 h 47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8" h="470">
                  <a:moveTo>
                    <a:pt x="54" y="456"/>
                  </a:moveTo>
                  <a:lnTo>
                    <a:pt x="53" y="455"/>
                  </a:lnTo>
                  <a:lnTo>
                    <a:pt x="43" y="412"/>
                  </a:lnTo>
                  <a:lnTo>
                    <a:pt x="40" y="358"/>
                  </a:lnTo>
                  <a:lnTo>
                    <a:pt x="44" y="299"/>
                  </a:lnTo>
                  <a:lnTo>
                    <a:pt x="55" y="238"/>
                  </a:lnTo>
                  <a:lnTo>
                    <a:pt x="70" y="175"/>
                  </a:lnTo>
                  <a:lnTo>
                    <a:pt x="89" y="115"/>
                  </a:lnTo>
                  <a:lnTo>
                    <a:pt x="110" y="61"/>
                  </a:lnTo>
                  <a:lnTo>
                    <a:pt x="128" y="17"/>
                  </a:lnTo>
                  <a:lnTo>
                    <a:pt x="92" y="0"/>
                  </a:lnTo>
                  <a:lnTo>
                    <a:pt x="72" y="47"/>
                  </a:lnTo>
                  <a:lnTo>
                    <a:pt x="51" y="102"/>
                  </a:lnTo>
                  <a:lnTo>
                    <a:pt x="32" y="164"/>
                  </a:lnTo>
                  <a:lnTo>
                    <a:pt x="16" y="229"/>
                  </a:lnTo>
                  <a:lnTo>
                    <a:pt x="4" y="295"/>
                  </a:lnTo>
                  <a:lnTo>
                    <a:pt x="0" y="358"/>
                  </a:lnTo>
                  <a:lnTo>
                    <a:pt x="3" y="417"/>
                  </a:lnTo>
                  <a:lnTo>
                    <a:pt x="18" y="470"/>
                  </a:lnTo>
                  <a:lnTo>
                    <a:pt x="17" y="469"/>
                  </a:lnTo>
                  <a:lnTo>
                    <a:pt x="54" y="4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84" name="Freeform 172"/>
            <p:cNvSpPr>
              <a:spLocks/>
            </p:cNvSpPr>
            <p:nvPr/>
          </p:nvSpPr>
          <p:spPr bwMode="auto">
            <a:xfrm>
              <a:off x="4527" y="3264"/>
              <a:ext cx="19" cy="16"/>
            </a:xfrm>
            <a:custGeom>
              <a:avLst/>
              <a:gdLst>
                <a:gd name="T0" fmla="*/ 19 w 187"/>
                <a:gd name="T1" fmla="*/ 13 h 179"/>
                <a:gd name="T2" fmla="*/ 19 w 187"/>
                <a:gd name="T3" fmla="*/ 13 h 179"/>
                <a:gd name="T4" fmla="*/ 17 w 187"/>
                <a:gd name="T5" fmla="*/ 12 h 179"/>
                <a:gd name="T6" fmla="*/ 15 w 187"/>
                <a:gd name="T7" fmla="*/ 10 h 179"/>
                <a:gd name="T8" fmla="*/ 13 w 187"/>
                <a:gd name="T9" fmla="*/ 9 h 179"/>
                <a:gd name="T10" fmla="*/ 10 w 187"/>
                <a:gd name="T11" fmla="*/ 7 h 179"/>
                <a:gd name="T12" fmla="*/ 8 w 187"/>
                <a:gd name="T13" fmla="*/ 5 h 179"/>
                <a:gd name="T14" fmla="*/ 6 w 187"/>
                <a:gd name="T15" fmla="*/ 3 h 179"/>
                <a:gd name="T16" fmla="*/ 5 w 187"/>
                <a:gd name="T17" fmla="*/ 1 h 179"/>
                <a:gd name="T18" fmla="*/ 4 w 187"/>
                <a:gd name="T19" fmla="*/ 0 h 179"/>
                <a:gd name="T20" fmla="*/ 0 w 187"/>
                <a:gd name="T21" fmla="*/ 1 h 179"/>
                <a:gd name="T22" fmla="*/ 1 w 187"/>
                <a:gd name="T23" fmla="*/ 3 h 179"/>
                <a:gd name="T24" fmla="*/ 3 w 187"/>
                <a:gd name="T25" fmla="*/ 5 h 179"/>
                <a:gd name="T26" fmla="*/ 5 w 187"/>
                <a:gd name="T27" fmla="*/ 7 h 179"/>
                <a:gd name="T28" fmla="*/ 8 w 187"/>
                <a:gd name="T29" fmla="*/ 9 h 179"/>
                <a:gd name="T30" fmla="*/ 10 w 187"/>
                <a:gd name="T31" fmla="*/ 11 h 179"/>
                <a:gd name="T32" fmla="*/ 12 w 187"/>
                <a:gd name="T33" fmla="*/ 13 h 179"/>
                <a:gd name="T34" fmla="*/ 15 w 187"/>
                <a:gd name="T35" fmla="*/ 15 h 179"/>
                <a:gd name="T36" fmla="*/ 16 w 187"/>
                <a:gd name="T37" fmla="*/ 16 h 179"/>
                <a:gd name="T38" fmla="*/ 16 w 187"/>
                <a:gd name="T39" fmla="*/ 16 h 179"/>
                <a:gd name="T40" fmla="*/ 19 w 187"/>
                <a:gd name="T41" fmla="*/ 13 h 1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7"/>
                <a:gd name="T64" fmla="*/ 0 h 179"/>
                <a:gd name="T65" fmla="*/ 187 w 187"/>
                <a:gd name="T66" fmla="*/ 179 h 1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7" h="179">
                  <a:moveTo>
                    <a:pt x="187" y="150"/>
                  </a:moveTo>
                  <a:lnTo>
                    <a:pt x="187" y="151"/>
                  </a:lnTo>
                  <a:lnTo>
                    <a:pt x="169" y="134"/>
                  </a:lnTo>
                  <a:lnTo>
                    <a:pt x="148" y="115"/>
                  </a:lnTo>
                  <a:lnTo>
                    <a:pt x="125" y="96"/>
                  </a:lnTo>
                  <a:lnTo>
                    <a:pt x="101" y="75"/>
                  </a:lnTo>
                  <a:lnTo>
                    <a:pt x="79" y="55"/>
                  </a:lnTo>
                  <a:lnTo>
                    <a:pt x="60" y="34"/>
                  </a:lnTo>
                  <a:lnTo>
                    <a:pt x="46" y="15"/>
                  </a:lnTo>
                  <a:lnTo>
                    <a:pt x="37" y="0"/>
                  </a:lnTo>
                  <a:lnTo>
                    <a:pt x="0" y="13"/>
                  </a:lnTo>
                  <a:lnTo>
                    <a:pt x="12" y="37"/>
                  </a:lnTo>
                  <a:lnTo>
                    <a:pt x="31" y="60"/>
                  </a:lnTo>
                  <a:lnTo>
                    <a:pt x="52" y="82"/>
                  </a:lnTo>
                  <a:lnTo>
                    <a:pt x="76" y="105"/>
                  </a:lnTo>
                  <a:lnTo>
                    <a:pt x="100" y="126"/>
                  </a:lnTo>
                  <a:lnTo>
                    <a:pt x="123" y="145"/>
                  </a:lnTo>
                  <a:lnTo>
                    <a:pt x="144" y="163"/>
                  </a:lnTo>
                  <a:lnTo>
                    <a:pt x="160" y="178"/>
                  </a:lnTo>
                  <a:lnTo>
                    <a:pt x="160" y="179"/>
                  </a:lnTo>
                  <a:lnTo>
                    <a:pt x="187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85" name="Freeform 173"/>
            <p:cNvSpPr>
              <a:spLocks/>
            </p:cNvSpPr>
            <p:nvPr/>
          </p:nvSpPr>
          <p:spPr bwMode="auto">
            <a:xfrm>
              <a:off x="4543" y="3278"/>
              <a:ext cx="55" cy="30"/>
            </a:xfrm>
            <a:custGeom>
              <a:avLst/>
              <a:gdLst>
                <a:gd name="T0" fmla="*/ 55 w 544"/>
                <a:gd name="T1" fmla="*/ 27 h 336"/>
                <a:gd name="T2" fmla="*/ 55 w 544"/>
                <a:gd name="T3" fmla="*/ 27 h 336"/>
                <a:gd name="T4" fmla="*/ 52 w 544"/>
                <a:gd name="T5" fmla="*/ 26 h 336"/>
                <a:gd name="T6" fmla="*/ 48 w 544"/>
                <a:gd name="T7" fmla="*/ 24 h 336"/>
                <a:gd name="T8" fmla="*/ 45 w 544"/>
                <a:gd name="T9" fmla="*/ 23 h 336"/>
                <a:gd name="T10" fmla="*/ 41 w 544"/>
                <a:gd name="T11" fmla="*/ 22 h 336"/>
                <a:gd name="T12" fmla="*/ 38 w 544"/>
                <a:gd name="T13" fmla="*/ 20 h 336"/>
                <a:gd name="T14" fmla="*/ 34 w 544"/>
                <a:gd name="T15" fmla="*/ 19 h 336"/>
                <a:gd name="T16" fmla="*/ 31 w 544"/>
                <a:gd name="T17" fmla="*/ 17 h 336"/>
                <a:gd name="T18" fmla="*/ 27 w 544"/>
                <a:gd name="T19" fmla="*/ 16 h 336"/>
                <a:gd name="T20" fmla="*/ 24 w 544"/>
                <a:gd name="T21" fmla="*/ 14 h 336"/>
                <a:gd name="T22" fmla="*/ 21 w 544"/>
                <a:gd name="T23" fmla="*/ 12 h 336"/>
                <a:gd name="T24" fmla="*/ 17 w 544"/>
                <a:gd name="T25" fmla="*/ 10 h 336"/>
                <a:gd name="T26" fmla="*/ 14 w 544"/>
                <a:gd name="T27" fmla="*/ 8 h 336"/>
                <a:gd name="T28" fmla="*/ 11 w 544"/>
                <a:gd name="T29" fmla="*/ 6 h 336"/>
                <a:gd name="T30" fmla="*/ 8 w 544"/>
                <a:gd name="T31" fmla="*/ 4 h 336"/>
                <a:gd name="T32" fmla="*/ 5 w 544"/>
                <a:gd name="T33" fmla="*/ 2 h 336"/>
                <a:gd name="T34" fmla="*/ 3 w 544"/>
                <a:gd name="T35" fmla="*/ 0 h 336"/>
                <a:gd name="T36" fmla="*/ 0 w 544"/>
                <a:gd name="T37" fmla="*/ 3 h 336"/>
                <a:gd name="T38" fmla="*/ 3 w 544"/>
                <a:gd name="T39" fmla="*/ 5 h 336"/>
                <a:gd name="T40" fmla="*/ 6 w 544"/>
                <a:gd name="T41" fmla="*/ 7 h 336"/>
                <a:gd name="T42" fmla="*/ 9 w 544"/>
                <a:gd name="T43" fmla="*/ 9 h 336"/>
                <a:gd name="T44" fmla="*/ 12 w 544"/>
                <a:gd name="T45" fmla="*/ 11 h 336"/>
                <a:gd name="T46" fmla="*/ 15 w 544"/>
                <a:gd name="T47" fmla="*/ 13 h 336"/>
                <a:gd name="T48" fmla="*/ 18 w 544"/>
                <a:gd name="T49" fmla="*/ 15 h 336"/>
                <a:gd name="T50" fmla="*/ 22 w 544"/>
                <a:gd name="T51" fmla="*/ 17 h 336"/>
                <a:gd name="T52" fmla="*/ 25 w 544"/>
                <a:gd name="T53" fmla="*/ 19 h 336"/>
                <a:gd name="T54" fmla="*/ 29 w 544"/>
                <a:gd name="T55" fmla="*/ 20 h 336"/>
                <a:gd name="T56" fmla="*/ 32 w 544"/>
                <a:gd name="T57" fmla="*/ 22 h 336"/>
                <a:gd name="T58" fmla="*/ 36 w 544"/>
                <a:gd name="T59" fmla="*/ 24 h 336"/>
                <a:gd name="T60" fmla="*/ 40 w 544"/>
                <a:gd name="T61" fmla="*/ 25 h 336"/>
                <a:gd name="T62" fmla="*/ 43 w 544"/>
                <a:gd name="T63" fmla="*/ 27 h 336"/>
                <a:gd name="T64" fmla="*/ 47 w 544"/>
                <a:gd name="T65" fmla="*/ 28 h 336"/>
                <a:gd name="T66" fmla="*/ 50 w 544"/>
                <a:gd name="T67" fmla="*/ 29 h 336"/>
                <a:gd name="T68" fmla="*/ 54 w 544"/>
                <a:gd name="T69" fmla="*/ 30 h 336"/>
                <a:gd name="T70" fmla="*/ 54 w 544"/>
                <a:gd name="T71" fmla="*/ 30 h 336"/>
                <a:gd name="T72" fmla="*/ 55 w 544"/>
                <a:gd name="T73" fmla="*/ 27 h 3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44"/>
                <a:gd name="T112" fmla="*/ 0 h 336"/>
                <a:gd name="T113" fmla="*/ 544 w 544"/>
                <a:gd name="T114" fmla="*/ 336 h 3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44" h="336">
                  <a:moveTo>
                    <a:pt x="544" y="297"/>
                  </a:moveTo>
                  <a:lnTo>
                    <a:pt x="544" y="297"/>
                  </a:lnTo>
                  <a:lnTo>
                    <a:pt x="512" y="286"/>
                  </a:lnTo>
                  <a:lnTo>
                    <a:pt x="477" y="273"/>
                  </a:lnTo>
                  <a:lnTo>
                    <a:pt x="443" y="259"/>
                  </a:lnTo>
                  <a:lnTo>
                    <a:pt x="408" y="245"/>
                  </a:lnTo>
                  <a:lnTo>
                    <a:pt x="374" y="229"/>
                  </a:lnTo>
                  <a:lnTo>
                    <a:pt x="338" y="211"/>
                  </a:lnTo>
                  <a:lnTo>
                    <a:pt x="305" y="193"/>
                  </a:lnTo>
                  <a:lnTo>
                    <a:pt x="270" y="175"/>
                  </a:lnTo>
                  <a:lnTo>
                    <a:pt x="235" y="154"/>
                  </a:lnTo>
                  <a:lnTo>
                    <a:pt x="203" y="133"/>
                  </a:lnTo>
                  <a:lnTo>
                    <a:pt x="171" y="112"/>
                  </a:lnTo>
                  <a:lnTo>
                    <a:pt x="139" y="91"/>
                  </a:lnTo>
                  <a:lnTo>
                    <a:pt x="109" y="68"/>
                  </a:lnTo>
                  <a:lnTo>
                    <a:pt x="79" y="45"/>
                  </a:lnTo>
                  <a:lnTo>
                    <a:pt x="52" y="23"/>
                  </a:lnTo>
                  <a:lnTo>
                    <a:pt x="27" y="0"/>
                  </a:lnTo>
                  <a:lnTo>
                    <a:pt x="0" y="29"/>
                  </a:lnTo>
                  <a:lnTo>
                    <a:pt x="27" y="53"/>
                  </a:lnTo>
                  <a:lnTo>
                    <a:pt x="56" y="77"/>
                  </a:lnTo>
                  <a:lnTo>
                    <a:pt x="86" y="100"/>
                  </a:lnTo>
                  <a:lnTo>
                    <a:pt x="116" y="123"/>
                  </a:lnTo>
                  <a:lnTo>
                    <a:pt x="150" y="146"/>
                  </a:lnTo>
                  <a:lnTo>
                    <a:pt x="182" y="167"/>
                  </a:lnTo>
                  <a:lnTo>
                    <a:pt x="217" y="188"/>
                  </a:lnTo>
                  <a:lnTo>
                    <a:pt x="251" y="209"/>
                  </a:lnTo>
                  <a:lnTo>
                    <a:pt x="286" y="229"/>
                  </a:lnTo>
                  <a:lnTo>
                    <a:pt x="321" y="247"/>
                  </a:lnTo>
                  <a:lnTo>
                    <a:pt x="357" y="265"/>
                  </a:lnTo>
                  <a:lnTo>
                    <a:pt x="394" y="281"/>
                  </a:lnTo>
                  <a:lnTo>
                    <a:pt x="428" y="297"/>
                  </a:lnTo>
                  <a:lnTo>
                    <a:pt x="465" y="311"/>
                  </a:lnTo>
                  <a:lnTo>
                    <a:pt x="499" y="324"/>
                  </a:lnTo>
                  <a:lnTo>
                    <a:pt x="534" y="336"/>
                  </a:lnTo>
                  <a:lnTo>
                    <a:pt x="544" y="2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86" name="Freeform 174"/>
            <p:cNvSpPr>
              <a:spLocks/>
            </p:cNvSpPr>
            <p:nvPr/>
          </p:nvSpPr>
          <p:spPr bwMode="auto">
            <a:xfrm>
              <a:off x="4597" y="3294"/>
              <a:ext cx="59" cy="20"/>
            </a:xfrm>
            <a:custGeom>
              <a:avLst/>
              <a:gdLst>
                <a:gd name="T0" fmla="*/ 54 w 586"/>
                <a:gd name="T1" fmla="*/ 1 h 221"/>
                <a:gd name="T2" fmla="*/ 54 w 586"/>
                <a:gd name="T3" fmla="*/ 1 h 221"/>
                <a:gd name="T4" fmla="*/ 55 w 586"/>
                <a:gd name="T5" fmla="*/ 6 h 221"/>
                <a:gd name="T6" fmla="*/ 55 w 586"/>
                <a:gd name="T7" fmla="*/ 9 h 221"/>
                <a:gd name="T8" fmla="*/ 54 w 586"/>
                <a:gd name="T9" fmla="*/ 11 h 221"/>
                <a:gd name="T10" fmla="*/ 52 w 586"/>
                <a:gd name="T11" fmla="*/ 13 h 221"/>
                <a:gd name="T12" fmla="*/ 49 w 586"/>
                <a:gd name="T13" fmla="*/ 15 h 221"/>
                <a:gd name="T14" fmla="*/ 46 w 586"/>
                <a:gd name="T15" fmla="*/ 16 h 221"/>
                <a:gd name="T16" fmla="*/ 42 w 586"/>
                <a:gd name="T17" fmla="*/ 16 h 221"/>
                <a:gd name="T18" fmla="*/ 37 w 586"/>
                <a:gd name="T19" fmla="*/ 16 h 221"/>
                <a:gd name="T20" fmla="*/ 32 w 586"/>
                <a:gd name="T21" fmla="*/ 16 h 221"/>
                <a:gd name="T22" fmla="*/ 27 w 586"/>
                <a:gd name="T23" fmla="*/ 16 h 221"/>
                <a:gd name="T24" fmla="*/ 22 w 586"/>
                <a:gd name="T25" fmla="*/ 15 h 221"/>
                <a:gd name="T26" fmla="*/ 17 w 586"/>
                <a:gd name="T27" fmla="*/ 14 h 221"/>
                <a:gd name="T28" fmla="*/ 12 w 586"/>
                <a:gd name="T29" fmla="*/ 13 h 221"/>
                <a:gd name="T30" fmla="*/ 8 w 586"/>
                <a:gd name="T31" fmla="*/ 12 h 221"/>
                <a:gd name="T32" fmla="*/ 4 w 586"/>
                <a:gd name="T33" fmla="*/ 11 h 221"/>
                <a:gd name="T34" fmla="*/ 1 w 586"/>
                <a:gd name="T35" fmla="*/ 10 h 221"/>
                <a:gd name="T36" fmla="*/ 0 w 586"/>
                <a:gd name="T37" fmla="*/ 14 h 221"/>
                <a:gd name="T38" fmla="*/ 3 w 586"/>
                <a:gd name="T39" fmla="*/ 15 h 221"/>
                <a:gd name="T40" fmla="*/ 7 w 586"/>
                <a:gd name="T41" fmla="*/ 15 h 221"/>
                <a:gd name="T42" fmla="*/ 11 w 586"/>
                <a:gd name="T43" fmla="*/ 16 h 221"/>
                <a:gd name="T44" fmla="*/ 16 w 586"/>
                <a:gd name="T45" fmla="*/ 18 h 221"/>
                <a:gd name="T46" fmla="*/ 21 w 586"/>
                <a:gd name="T47" fmla="*/ 18 h 221"/>
                <a:gd name="T48" fmla="*/ 26 w 586"/>
                <a:gd name="T49" fmla="*/ 19 h 221"/>
                <a:gd name="T50" fmla="*/ 32 w 586"/>
                <a:gd name="T51" fmla="*/ 20 h 221"/>
                <a:gd name="T52" fmla="*/ 37 w 586"/>
                <a:gd name="T53" fmla="*/ 20 h 221"/>
                <a:gd name="T54" fmla="*/ 42 w 586"/>
                <a:gd name="T55" fmla="*/ 20 h 221"/>
                <a:gd name="T56" fmla="*/ 47 w 586"/>
                <a:gd name="T57" fmla="*/ 19 h 221"/>
                <a:gd name="T58" fmla="*/ 51 w 586"/>
                <a:gd name="T59" fmla="*/ 18 h 221"/>
                <a:gd name="T60" fmla="*/ 54 w 586"/>
                <a:gd name="T61" fmla="*/ 16 h 221"/>
                <a:gd name="T62" fmla="*/ 57 w 586"/>
                <a:gd name="T63" fmla="*/ 13 h 221"/>
                <a:gd name="T64" fmla="*/ 59 w 586"/>
                <a:gd name="T65" fmla="*/ 10 h 221"/>
                <a:gd name="T66" fmla="*/ 59 w 586"/>
                <a:gd name="T67" fmla="*/ 5 h 221"/>
                <a:gd name="T68" fmla="*/ 58 w 586"/>
                <a:gd name="T69" fmla="*/ 0 h 221"/>
                <a:gd name="T70" fmla="*/ 58 w 586"/>
                <a:gd name="T71" fmla="*/ 0 h 221"/>
                <a:gd name="T72" fmla="*/ 54 w 586"/>
                <a:gd name="T73" fmla="*/ 1 h 22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86"/>
                <a:gd name="T112" fmla="*/ 0 h 221"/>
                <a:gd name="T113" fmla="*/ 586 w 586"/>
                <a:gd name="T114" fmla="*/ 221 h 22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86" h="221">
                  <a:moveTo>
                    <a:pt x="538" y="15"/>
                  </a:moveTo>
                  <a:lnTo>
                    <a:pt x="537" y="13"/>
                  </a:lnTo>
                  <a:lnTo>
                    <a:pt x="546" y="62"/>
                  </a:lnTo>
                  <a:lnTo>
                    <a:pt x="544" y="100"/>
                  </a:lnTo>
                  <a:lnTo>
                    <a:pt x="535" y="127"/>
                  </a:lnTo>
                  <a:lnTo>
                    <a:pt x="516" y="147"/>
                  </a:lnTo>
                  <a:lnTo>
                    <a:pt x="490" y="163"/>
                  </a:lnTo>
                  <a:lnTo>
                    <a:pt x="454" y="173"/>
                  </a:lnTo>
                  <a:lnTo>
                    <a:pt x="414" y="179"/>
                  </a:lnTo>
                  <a:lnTo>
                    <a:pt x="366" y="180"/>
                  </a:lnTo>
                  <a:lnTo>
                    <a:pt x="317" y="178"/>
                  </a:lnTo>
                  <a:lnTo>
                    <a:pt x="266" y="172"/>
                  </a:lnTo>
                  <a:lnTo>
                    <a:pt x="216" y="163"/>
                  </a:lnTo>
                  <a:lnTo>
                    <a:pt x="166" y="154"/>
                  </a:lnTo>
                  <a:lnTo>
                    <a:pt x="118" y="143"/>
                  </a:lnTo>
                  <a:lnTo>
                    <a:pt x="76" y="132"/>
                  </a:lnTo>
                  <a:lnTo>
                    <a:pt x="39" y="123"/>
                  </a:lnTo>
                  <a:lnTo>
                    <a:pt x="10" y="114"/>
                  </a:lnTo>
                  <a:lnTo>
                    <a:pt x="0" y="153"/>
                  </a:lnTo>
                  <a:lnTo>
                    <a:pt x="30" y="161"/>
                  </a:lnTo>
                  <a:lnTo>
                    <a:pt x="68" y="171"/>
                  </a:lnTo>
                  <a:lnTo>
                    <a:pt x="110" y="181"/>
                  </a:lnTo>
                  <a:lnTo>
                    <a:pt x="158" y="194"/>
                  </a:lnTo>
                  <a:lnTo>
                    <a:pt x="209" y="204"/>
                  </a:lnTo>
                  <a:lnTo>
                    <a:pt x="262" y="212"/>
                  </a:lnTo>
                  <a:lnTo>
                    <a:pt x="315" y="219"/>
                  </a:lnTo>
                  <a:lnTo>
                    <a:pt x="366" y="221"/>
                  </a:lnTo>
                  <a:lnTo>
                    <a:pt x="416" y="220"/>
                  </a:lnTo>
                  <a:lnTo>
                    <a:pt x="463" y="214"/>
                  </a:lnTo>
                  <a:lnTo>
                    <a:pt x="505" y="200"/>
                  </a:lnTo>
                  <a:lnTo>
                    <a:pt x="541" y="179"/>
                  </a:lnTo>
                  <a:lnTo>
                    <a:pt x="568" y="148"/>
                  </a:lnTo>
                  <a:lnTo>
                    <a:pt x="584" y="107"/>
                  </a:lnTo>
                  <a:lnTo>
                    <a:pt x="586" y="60"/>
                  </a:lnTo>
                  <a:lnTo>
                    <a:pt x="575" y="2"/>
                  </a:lnTo>
                  <a:lnTo>
                    <a:pt x="574" y="0"/>
                  </a:lnTo>
                  <a:lnTo>
                    <a:pt x="538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87" name="Freeform 175"/>
            <p:cNvSpPr>
              <a:spLocks/>
            </p:cNvSpPr>
            <p:nvPr/>
          </p:nvSpPr>
          <p:spPr bwMode="auto">
            <a:xfrm>
              <a:off x="4639" y="3270"/>
              <a:ext cx="15" cy="26"/>
            </a:xfrm>
            <a:custGeom>
              <a:avLst/>
              <a:gdLst>
                <a:gd name="T0" fmla="*/ 0 w 154"/>
                <a:gd name="T1" fmla="*/ 1 h 279"/>
                <a:gd name="T2" fmla="*/ 0 w 154"/>
                <a:gd name="T3" fmla="*/ 1 h 279"/>
                <a:gd name="T4" fmla="*/ 1 w 154"/>
                <a:gd name="T5" fmla="*/ 4 h 279"/>
                <a:gd name="T6" fmla="*/ 3 w 154"/>
                <a:gd name="T7" fmla="*/ 8 h 279"/>
                <a:gd name="T8" fmla="*/ 4 w 154"/>
                <a:gd name="T9" fmla="*/ 11 h 279"/>
                <a:gd name="T10" fmla="*/ 6 w 154"/>
                <a:gd name="T11" fmla="*/ 14 h 279"/>
                <a:gd name="T12" fmla="*/ 7 w 154"/>
                <a:gd name="T13" fmla="*/ 17 h 279"/>
                <a:gd name="T14" fmla="*/ 9 w 154"/>
                <a:gd name="T15" fmla="*/ 20 h 279"/>
                <a:gd name="T16" fmla="*/ 10 w 154"/>
                <a:gd name="T17" fmla="*/ 23 h 279"/>
                <a:gd name="T18" fmla="*/ 11 w 154"/>
                <a:gd name="T19" fmla="*/ 26 h 279"/>
                <a:gd name="T20" fmla="*/ 15 w 154"/>
                <a:gd name="T21" fmla="*/ 25 h 279"/>
                <a:gd name="T22" fmla="*/ 14 w 154"/>
                <a:gd name="T23" fmla="*/ 22 h 279"/>
                <a:gd name="T24" fmla="*/ 12 w 154"/>
                <a:gd name="T25" fmla="*/ 18 h 279"/>
                <a:gd name="T26" fmla="*/ 11 w 154"/>
                <a:gd name="T27" fmla="*/ 15 h 279"/>
                <a:gd name="T28" fmla="*/ 9 w 154"/>
                <a:gd name="T29" fmla="*/ 12 h 279"/>
                <a:gd name="T30" fmla="*/ 8 w 154"/>
                <a:gd name="T31" fmla="*/ 9 h 279"/>
                <a:gd name="T32" fmla="*/ 6 w 154"/>
                <a:gd name="T33" fmla="*/ 6 h 279"/>
                <a:gd name="T34" fmla="*/ 5 w 154"/>
                <a:gd name="T35" fmla="*/ 3 h 279"/>
                <a:gd name="T36" fmla="*/ 4 w 154"/>
                <a:gd name="T37" fmla="*/ 0 h 279"/>
                <a:gd name="T38" fmla="*/ 4 w 154"/>
                <a:gd name="T39" fmla="*/ 0 h 279"/>
                <a:gd name="T40" fmla="*/ 0 w 154"/>
                <a:gd name="T41" fmla="*/ 1 h 2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4"/>
                <a:gd name="T64" fmla="*/ 0 h 279"/>
                <a:gd name="T65" fmla="*/ 154 w 154"/>
                <a:gd name="T66" fmla="*/ 279 h 2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4" h="279">
                  <a:moveTo>
                    <a:pt x="0" y="14"/>
                  </a:moveTo>
                  <a:lnTo>
                    <a:pt x="0" y="14"/>
                  </a:lnTo>
                  <a:lnTo>
                    <a:pt x="14" y="48"/>
                  </a:lnTo>
                  <a:lnTo>
                    <a:pt x="29" y="81"/>
                  </a:lnTo>
                  <a:lnTo>
                    <a:pt x="44" y="115"/>
                  </a:lnTo>
                  <a:lnTo>
                    <a:pt x="59" y="148"/>
                  </a:lnTo>
                  <a:lnTo>
                    <a:pt x="74" y="181"/>
                  </a:lnTo>
                  <a:lnTo>
                    <a:pt x="90" y="214"/>
                  </a:lnTo>
                  <a:lnTo>
                    <a:pt x="105" y="246"/>
                  </a:lnTo>
                  <a:lnTo>
                    <a:pt x="118" y="279"/>
                  </a:lnTo>
                  <a:lnTo>
                    <a:pt x="154" y="264"/>
                  </a:lnTo>
                  <a:lnTo>
                    <a:pt x="140" y="231"/>
                  </a:lnTo>
                  <a:lnTo>
                    <a:pt x="125" y="197"/>
                  </a:lnTo>
                  <a:lnTo>
                    <a:pt x="110" y="164"/>
                  </a:lnTo>
                  <a:lnTo>
                    <a:pt x="95" y="131"/>
                  </a:lnTo>
                  <a:lnTo>
                    <a:pt x="79" y="98"/>
                  </a:lnTo>
                  <a:lnTo>
                    <a:pt x="65" y="66"/>
                  </a:lnTo>
                  <a:lnTo>
                    <a:pt x="50" y="33"/>
                  </a:lnTo>
                  <a:lnTo>
                    <a:pt x="37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88" name="Freeform 176"/>
            <p:cNvSpPr>
              <a:spLocks/>
            </p:cNvSpPr>
            <p:nvPr/>
          </p:nvSpPr>
          <p:spPr bwMode="auto">
            <a:xfrm>
              <a:off x="4613" y="3231"/>
              <a:ext cx="30" cy="40"/>
            </a:xfrm>
            <a:custGeom>
              <a:avLst/>
              <a:gdLst>
                <a:gd name="T0" fmla="*/ 0 w 298"/>
                <a:gd name="T1" fmla="*/ 2 h 443"/>
                <a:gd name="T2" fmla="*/ 0 w 298"/>
                <a:gd name="T3" fmla="*/ 2 h 443"/>
                <a:gd name="T4" fmla="*/ 2 w 298"/>
                <a:gd name="T5" fmla="*/ 4 h 443"/>
                <a:gd name="T6" fmla="*/ 4 w 298"/>
                <a:gd name="T7" fmla="*/ 6 h 443"/>
                <a:gd name="T8" fmla="*/ 6 w 298"/>
                <a:gd name="T9" fmla="*/ 9 h 443"/>
                <a:gd name="T10" fmla="*/ 8 w 298"/>
                <a:gd name="T11" fmla="*/ 11 h 443"/>
                <a:gd name="T12" fmla="*/ 10 w 298"/>
                <a:gd name="T13" fmla="*/ 13 h 443"/>
                <a:gd name="T14" fmla="*/ 12 w 298"/>
                <a:gd name="T15" fmla="*/ 15 h 443"/>
                <a:gd name="T16" fmla="*/ 13 w 298"/>
                <a:gd name="T17" fmla="*/ 18 h 443"/>
                <a:gd name="T18" fmla="*/ 15 w 298"/>
                <a:gd name="T19" fmla="*/ 20 h 443"/>
                <a:gd name="T20" fmla="*/ 17 w 298"/>
                <a:gd name="T21" fmla="*/ 22 h 443"/>
                <a:gd name="T22" fmla="*/ 18 w 298"/>
                <a:gd name="T23" fmla="*/ 25 h 443"/>
                <a:gd name="T24" fmla="*/ 20 w 298"/>
                <a:gd name="T25" fmla="*/ 27 h 443"/>
                <a:gd name="T26" fmla="*/ 21 w 298"/>
                <a:gd name="T27" fmla="*/ 30 h 443"/>
                <a:gd name="T28" fmla="*/ 23 w 298"/>
                <a:gd name="T29" fmla="*/ 33 h 443"/>
                <a:gd name="T30" fmla="*/ 24 w 298"/>
                <a:gd name="T31" fmla="*/ 35 h 443"/>
                <a:gd name="T32" fmla="*/ 25 w 298"/>
                <a:gd name="T33" fmla="*/ 38 h 443"/>
                <a:gd name="T34" fmla="*/ 26 w 298"/>
                <a:gd name="T35" fmla="*/ 40 h 443"/>
                <a:gd name="T36" fmla="*/ 30 w 298"/>
                <a:gd name="T37" fmla="*/ 39 h 443"/>
                <a:gd name="T38" fmla="*/ 29 w 298"/>
                <a:gd name="T39" fmla="*/ 36 h 443"/>
                <a:gd name="T40" fmla="*/ 27 w 298"/>
                <a:gd name="T41" fmla="*/ 34 h 443"/>
                <a:gd name="T42" fmla="*/ 26 w 298"/>
                <a:gd name="T43" fmla="*/ 31 h 443"/>
                <a:gd name="T44" fmla="*/ 25 w 298"/>
                <a:gd name="T45" fmla="*/ 28 h 443"/>
                <a:gd name="T46" fmla="*/ 23 w 298"/>
                <a:gd name="T47" fmla="*/ 26 h 443"/>
                <a:gd name="T48" fmla="*/ 22 w 298"/>
                <a:gd name="T49" fmla="*/ 23 h 443"/>
                <a:gd name="T50" fmla="*/ 20 w 298"/>
                <a:gd name="T51" fmla="*/ 21 h 443"/>
                <a:gd name="T52" fmla="*/ 18 w 298"/>
                <a:gd name="T53" fmla="*/ 18 h 443"/>
                <a:gd name="T54" fmla="*/ 17 w 298"/>
                <a:gd name="T55" fmla="*/ 16 h 443"/>
                <a:gd name="T56" fmla="*/ 15 w 298"/>
                <a:gd name="T57" fmla="*/ 13 h 443"/>
                <a:gd name="T58" fmla="*/ 13 w 298"/>
                <a:gd name="T59" fmla="*/ 11 h 443"/>
                <a:gd name="T60" fmla="*/ 11 w 298"/>
                <a:gd name="T61" fmla="*/ 8 h 443"/>
                <a:gd name="T62" fmla="*/ 9 w 298"/>
                <a:gd name="T63" fmla="*/ 6 h 443"/>
                <a:gd name="T64" fmla="*/ 7 w 298"/>
                <a:gd name="T65" fmla="*/ 4 h 443"/>
                <a:gd name="T66" fmla="*/ 5 w 298"/>
                <a:gd name="T67" fmla="*/ 2 h 443"/>
                <a:gd name="T68" fmla="*/ 3 w 298"/>
                <a:gd name="T69" fmla="*/ 0 h 443"/>
                <a:gd name="T70" fmla="*/ 3 w 298"/>
                <a:gd name="T71" fmla="*/ 0 h 443"/>
                <a:gd name="T72" fmla="*/ 0 w 298"/>
                <a:gd name="T73" fmla="*/ 2 h 4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98"/>
                <a:gd name="T112" fmla="*/ 0 h 443"/>
                <a:gd name="T113" fmla="*/ 298 w 298"/>
                <a:gd name="T114" fmla="*/ 443 h 44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98" h="443">
                  <a:moveTo>
                    <a:pt x="0" y="27"/>
                  </a:moveTo>
                  <a:lnTo>
                    <a:pt x="0" y="27"/>
                  </a:lnTo>
                  <a:lnTo>
                    <a:pt x="20" y="49"/>
                  </a:lnTo>
                  <a:lnTo>
                    <a:pt x="40" y="71"/>
                  </a:lnTo>
                  <a:lnTo>
                    <a:pt x="60" y="95"/>
                  </a:lnTo>
                  <a:lnTo>
                    <a:pt x="79" y="119"/>
                  </a:lnTo>
                  <a:lnTo>
                    <a:pt x="97" y="144"/>
                  </a:lnTo>
                  <a:lnTo>
                    <a:pt x="115" y="169"/>
                  </a:lnTo>
                  <a:lnTo>
                    <a:pt x="132" y="195"/>
                  </a:lnTo>
                  <a:lnTo>
                    <a:pt x="150" y="222"/>
                  </a:lnTo>
                  <a:lnTo>
                    <a:pt x="167" y="248"/>
                  </a:lnTo>
                  <a:lnTo>
                    <a:pt x="182" y="276"/>
                  </a:lnTo>
                  <a:lnTo>
                    <a:pt x="197" y="304"/>
                  </a:lnTo>
                  <a:lnTo>
                    <a:pt x="212" y="331"/>
                  </a:lnTo>
                  <a:lnTo>
                    <a:pt x="225" y="360"/>
                  </a:lnTo>
                  <a:lnTo>
                    <a:pt x="238" y="387"/>
                  </a:lnTo>
                  <a:lnTo>
                    <a:pt x="250" y="416"/>
                  </a:lnTo>
                  <a:lnTo>
                    <a:pt x="261" y="443"/>
                  </a:lnTo>
                  <a:lnTo>
                    <a:pt x="298" y="429"/>
                  </a:lnTo>
                  <a:lnTo>
                    <a:pt x="286" y="401"/>
                  </a:lnTo>
                  <a:lnTo>
                    <a:pt x="273" y="372"/>
                  </a:lnTo>
                  <a:lnTo>
                    <a:pt x="261" y="343"/>
                  </a:lnTo>
                  <a:lnTo>
                    <a:pt x="247" y="314"/>
                  </a:lnTo>
                  <a:lnTo>
                    <a:pt x="233" y="284"/>
                  </a:lnTo>
                  <a:lnTo>
                    <a:pt x="216" y="257"/>
                  </a:lnTo>
                  <a:lnTo>
                    <a:pt x="200" y="229"/>
                  </a:lnTo>
                  <a:lnTo>
                    <a:pt x="183" y="200"/>
                  </a:lnTo>
                  <a:lnTo>
                    <a:pt x="166" y="174"/>
                  </a:lnTo>
                  <a:lnTo>
                    <a:pt x="147" y="146"/>
                  </a:lnTo>
                  <a:lnTo>
                    <a:pt x="129" y="120"/>
                  </a:lnTo>
                  <a:lnTo>
                    <a:pt x="110" y="93"/>
                  </a:lnTo>
                  <a:lnTo>
                    <a:pt x="89" y="69"/>
                  </a:lnTo>
                  <a:lnTo>
                    <a:pt x="69" y="45"/>
                  </a:lnTo>
                  <a:lnTo>
                    <a:pt x="49" y="21"/>
                  </a:lnTo>
                  <a:lnTo>
                    <a:pt x="27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89" name="Freeform 177"/>
            <p:cNvSpPr>
              <a:spLocks/>
            </p:cNvSpPr>
            <p:nvPr/>
          </p:nvSpPr>
          <p:spPr bwMode="auto">
            <a:xfrm>
              <a:off x="4598" y="3219"/>
              <a:ext cx="18" cy="15"/>
            </a:xfrm>
            <a:custGeom>
              <a:avLst/>
              <a:gdLst>
                <a:gd name="T0" fmla="*/ 2 w 171"/>
                <a:gd name="T1" fmla="*/ 4 h 166"/>
                <a:gd name="T2" fmla="*/ 2 w 171"/>
                <a:gd name="T3" fmla="*/ 0 h 166"/>
                <a:gd name="T4" fmla="*/ 0 w 171"/>
                <a:gd name="T5" fmla="*/ 1 h 166"/>
                <a:gd name="T6" fmla="*/ 1 w 171"/>
                <a:gd name="T7" fmla="*/ 3 h 166"/>
                <a:gd name="T8" fmla="*/ 2 w 171"/>
                <a:gd name="T9" fmla="*/ 4 h 166"/>
                <a:gd name="T10" fmla="*/ 3 w 171"/>
                <a:gd name="T11" fmla="*/ 5 h 166"/>
                <a:gd name="T12" fmla="*/ 5 w 171"/>
                <a:gd name="T13" fmla="*/ 7 h 166"/>
                <a:gd name="T14" fmla="*/ 8 w 171"/>
                <a:gd name="T15" fmla="*/ 9 h 166"/>
                <a:gd name="T16" fmla="*/ 11 w 171"/>
                <a:gd name="T17" fmla="*/ 12 h 166"/>
                <a:gd name="T18" fmla="*/ 15 w 171"/>
                <a:gd name="T19" fmla="*/ 15 h 166"/>
                <a:gd name="T20" fmla="*/ 18 w 171"/>
                <a:gd name="T21" fmla="*/ 13 h 166"/>
                <a:gd name="T22" fmla="*/ 14 w 171"/>
                <a:gd name="T23" fmla="*/ 9 h 166"/>
                <a:gd name="T24" fmla="*/ 11 w 171"/>
                <a:gd name="T25" fmla="*/ 6 h 166"/>
                <a:gd name="T26" fmla="*/ 8 w 171"/>
                <a:gd name="T27" fmla="*/ 4 h 166"/>
                <a:gd name="T28" fmla="*/ 6 w 171"/>
                <a:gd name="T29" fmla="*/ 3 h 166"/>
                <a:gd name="T30" fmla="*/ 4 w 171"/>
                <a:gd name="T31" fmla="*/ 2 h 166"/>
                <a:gd name="T32" fmla="*/ 3 w 171"/>
                <a:gd name="T33" fmla="*/ 1 h 166"/>
                <a:gd name="T34" fmla="*/ 4 w 171"/>
                <a:gd name="T35" fmla="*/ 3 h 166"/>
                <a:gd name="T36" fmla="*/ 2 w 171"/>
                <a:gd name="T37" fmla="*/ 4 h 166"/>
                <a:gd name="T38" fmla="*/ 2 w 171"/>
                <a:gd name="T39" fmla="*/ 0 h 166"/>
                <a:gd name="T40" fmla="*/ 2 w 171"/>
                <a:gd name="T41" fmla="*/ 4 h 1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1"/>
                <a:gd name="T64" fmla="*/ 0 h 166"/>
                <a:gd name="T65" fmla="*/ 171 w 171"/>
                <a:gd name="T66" fmla="*/ 166 h 16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1" h="166">
                  <a:moveTo>
                    <a:pt x="22" y="40"/>
                  </a:moveTo>
                  <a:lnTo>
                    <a:pt x="22" y="0"/>
                  </a:lnTo>
                  <a:lnTo>
                    <a:pt x="0" y="13"/>
                  </a:lnTo>
                  <a:lnTo>
                    <a:pt x="6" y="38"/>
                  </a:lnTo>
                  <a:lnTo>
                    <a:pt x="15" y="47"/>
                  </a:lnTo>
                  <a:lnTo>
                    <a:pt x="29" y="59"/>
                  </a:lnTo>
                  <a:lnTo>
                    <a:pt x="49" y="76"/>
                  </a:lnTo>
                  <a:lnTo>
                    <a:pt x="75" y="99"/>
                  </a:lnTo>
                  <a:lnTo>
                    <a:pt x="106" y="129"/>
                  </a:lnTo>
                  <a:lnTo>
                    <a:pt x="144" y="166"/>
                  </a:lnTo>
                  <a:lnTo>
                    <a:pt x="171" y="139"/>
                  </a:lnTo>
                  <a:lnTo>
                    <a:pt x="134" y="99"/>
                  </a:lnTo>
                  <a:lnTo>
                    <a:pt x="100" y="69"/>
                  </a:lnTo>
                  <a:lnTo>
                    <a:pt x="74" y="46"/>
                  </a:lnTo>
                  <a:lnTo>
                    <a:pt x="54" y="29"/>
                  </a:lnTo>
                  <a:lnTo>
                    <a:pt x="40" y="17"/>
                  </a:lnTo>
                  <a:lnTo>
                    <a:pt x="33" y="11"/>
                  </a:lnTo>
                  <a:lnTo>
                    <a:pt x="35" y="30"/>
                  </a:lnTo>
                  <a:lnTo>
                    <a:pt x="22" y="40"/>
                  </a:lnTo>
                  <a:lnTo>
                    <a:pt x="22" y="0"/>
                  </a:lnTo>
                  <a:lnTo>
                    <a:pt x="22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90" name="Freeform 178"/>
            <p:cNvSpPr>
              <a:spLocks/>
            </p:cNvSpPr>
            <p:nvPr/>
          </p:nvSpPr>
          <p:spPr bwMode="auto">
            <a:xfrm>
              <a:off x="4543" y="3219"/>
              <a:ext cx="58" cy="6"/>
            </a:xfrm>
            <a:custGeom>
              <a:avLst/>
              <a:gdLst>
                <a:gd name="T0" fmla="*/ 0 w 576"/>
                <a:gd name="T1" fmla="*/ 6 h 71"/>
                <a:gd name="T2" fmla="*/ 0 w 576"/>
                <a:gd name="T3" fmla="*/ 6 h 71"/>
                <a:gd name="T4" fmla="*/ 58 w 576"/>
                <a:gd name="T5" fmla="*/ 3 h 71"/>
                <a:gd name="T6" fmla="*/ 58 w 576"/>
                <a:gd name="T7" fmla="*/ 0 h 71"/>
                <a:gd name="T8" fmla="*/ 0 w 576"/>
                <a:gd name="T9" fmla="*/ 3 h 71"/>
                <a:gd name="T10" fmla="*/ 0 w 576"/>
                <a:gd name="T11" fmla="*/ 3 h 71"/>
                <a:gd name="T12" fmla="*/ 0 w 576"/>
                <a:gd name="T13" fmla="*/ 6 h 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6"/>
                <a:gd name="T22" fmla="*/ 0 h 71"/>
                <a:gd name="T23" fmla="*/ 576 w 576"/>
                <a:gd name="T24" fmla="*/ 71 h 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6" h="71">
                  <a:moveTo>
                    <a:pt x="0" y="71"/>
                  </a:moveTo>
                  <a:lnTo>
                    <a:pt x="0" y="71"/>
                  </a:lnTo>
                  <a:lnTo>
                    <a:pt x="576" y="40"/>
                  </a:lnTo>
                  <a:lnTo>
                    <a:pt x="576" y="0"/>
                  </a:lnTo>
                  <a:lnTo>
                    <a:pt x="0" y="3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91" name="Freeform 179"/>
            <p:cNvSpPr>
              <a:spLocks/>
            </p:cNvSpPr>
            <p:nvPr/>
          </p:nvSpPr>
          <p:spPr bwMode="auto">
            <a:xfrm>
              <a:off x="4535" y="3221"/>
              <a:ext cx="8" cy="4"/>
            </a:xfrm>
            <a:custGeom>
              <a:avLst/>
              <a:gdLst>
                <a:gd name="T0" fmla="*/ 4 w 82"/>
                <a:gd name="T1" fmla="*/ 3 h 40"/>
                <a:gd name="T2" fmla="*/ 2 w 82"/>
                <a:gd name="T3" fmla="*/ 4 h 40"/>
                <a:gd name="T4" fmla="*/ 2 w 82"/>
                <a:gd name="T5" fmla="*/ 4 h 40"/>
                <a:gd name="T6" fmla="*/ 3 w 82"/>
                <a:gd name="T7" fmla="*/ 4 h 40"/>
                <a:gd name="T8" fmla="*/ 4 w 82"/>
                <a:gd name="T9" fmla="*/ 4 h 40"/>
                <a:gd name="T10" fmla="*/ 5 w 82"/>
                <a:gd name="T11" fmla="*/ 4 h 40"/>
                <a:gd name="T12" fmla="*/ 6 w 82"/>
                <a:gd name="T13" fmla="*/ 4 h 40"/>
                <a:gd name="T14" fmla="*/ 7 w 82"/>
                <a:gd name="T15" fmla="*/ 4 h 40"/>
                <a:gd name="T16" fmla="*/ 8 w 82"/>
                <a:gd name="T17" fmla="*/ 4 h 40"/>
                <a:gd name="T18" fmla="*/ 8 w 82"/>
                <a:gd name="T19" fmla="*/ 4 h 40"/>
                <a:gd name="T20" fmla="*/ 8 w 82"/>
                <a:gd name="T21" fmla="*/ 0 h 40"/>
                <a:gd name="T22" fmla="*/ 8 w 82"/>
                <a:gd name="T23" fmla="*/ 0 h 40"/>
                <a:gd name="T24" fmla="*/ 7 w 82"/>
                <a:gd name="T25" fmla="*/ 0 h 40"/>
                <a:gd name="T26" fmla="*/ 6 w 82"/>
                <a:gd name="T27" fmla="*/ 0 h 40"/>
                <a:gd name="T28" fmla="*/ 5 w 82"/>
                <a:gd name="T29" fmla="*/ 0 h 40"/>
                <a:gd name="T30" fmla="*/ 4 w 82"/>
                <a:gd name="T31" fmla="*/ 0 h 40"/>
                <a:gd name="T32" fmla="*/ 3 w 82"/>
                <a:gd name="T33" fmla="*/ 0 h 40"/>
                <a:gd name="T34" fmla="*/ 2 w 82"/>
                <a:gd name="T35" fmla="*/ 0 h 40"/>
                <a:gd name="T36" fmla="*/ 2 w 82"/>
                <a:gd name="T37" fmla="*/ 0 h 40"/>
                <a:gd name="T38" fmla="*/ 0 w 82"/>
                <a:gd name="T39" fmla="*/ 1 h 40"/>
                <a:gd name="T40" fmla="*/ 2 w 82"/>
                <a:gd name="T41" fmla="*/ 0 h 40"/>
                <a:gd name="T42" fmla="*/ 0 w 82"/>
                <a:gd name="T43" fmla="*/ 1 h 40"/>
                <a:gd name="T44" fmla="*/ 0 w 82"/>
                <a:gd name="T45" fmla="*/ 2 h 40"/>
                <a:gd name="T46" fmla="*/ 0 w 82"/>
                <a:gd name="T47" fmla="*/ 3 h 40"/>
                <a:gd name="T48" fmla="*/ 2 w 82"/>
                <a:gd name="T49" fmla="*/ 4 h 40"/>
                <a:gd name="T50" fmla="*/ 4 w 82"/>
                <a:gd name="T51" fmla="*/ 3 h 4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2"/>
                <a:gd name="T79" fmla="*/ 0 h 40"/>
                <a:gd name="T80" fmla="*/ 82 w 82"/>
                <a:gd name="T81" fmla="*/ 40 h 4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2" h="40">
                  <a:moveTo>
                    <a:pt x="38" y="29"/>
                  </a:moveTo>
                  <a:lnTo>
                    <a:pt x="20" y="40"/>
                  </a:lnTo>
                  <a:lnTo>
                    <a:pt x="23" y="40"/>
                  </a:lnTo>
                  <a:lnTo>
                    <a:pt x="29" y="40"/>
                  </a:lnTo>
                  <a:lnTo>
                    <a:pt x="40" y="40"/>
                  </a:lnTo>
                  <a:lnTo>
                    <a:pt x="51" y="40"/>
                  </a:lnTo>
                  <a:lnTo>
                    <a:pt x="62" y="40"/>
                  </a:lnTo>
                  <a:lnTo>
                    <a:pt x="72" y="40"/>
                  </a:lnTo>
                  <a:lnTo>
                    <a:pt x="78" y="40"/>
                  </a:lnTo>
                  <a:lnTo>
                    <a:pt x="82" y="40"/>
                  </a:lnTo>
                  <a:lnTo>
                    <a:pt x="82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2" y="0"/>
                  </a:lnTo>
                  <a:lnTo>
                    <a:pt x="51" y="0"/>
                  </a:lnTo>
                  <a:lnTo>
                    <a:pt x="40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2" y="12"/>
                  </a:lnTo>
                  <a:lnTo>
                    <a:pt x="20" y="0"/>
                  </a:lnTo>
                  <a:lnTo>
                    <a:pt x="5" y="6"/>
                  </a:lnTo>
                  <a:lnTo>
                    <a:pt x="0" y="20"/>
                  </a:lnTo>
                  <a:lnTo>
                    <a:pt x="5" y="34"/>
                  </a:lnTo>
                  <a:lnTo>
                    <a:pt x="20" y="40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92" name="Freeform 180"/>
            <p:cNvSpPr>
              <a:spLocks/>
            </p:cNvSpPr>
            <p:nvPr/>
          </p:nvSpPr>
          <p:spPr bwMode="auto">
            <a:xfrm>
              <a:off x="4445" y="2867"/>
              <a:ext cx="169" cy="359"/>
            </a:xfrm>
            <a:custGeom>
              <a:avLst/>
              <a:gdLst>
                <a:gd name="T0" fmla="*/ 3 w 1693"/>
                <a:gd name="T1" fmla="*/ 22 h 3950"/>
                <a:gd name="T2" fmla="*/ 8 w 1693"/>
                <a:gd name="T3" fmla="*/ 55 h 3950"/>
                <a:gd name="T4" fmla="*/ 13 w 1693"/>
                <a:gd name="T5" fmla="*/ 86 h 3950"/>
                <a:gd name="T6" fmla="*/ 18 w 1693"/>
                <a:gd name="T7" fmla="*/ 117 h 3950"/>
                <a:gd name="T8" fmla="*/ 23 w 1693"/>
                <a:gd name="T9" fmla="*/ 148 h 3950"/>
                <a:gd name="T10" fmla="*/ 27 w 1693"/>
                <a:gd name="T11" fmla="*/ 180 h 3950"/>
                <a:gd name="T12" fmla="*/ 32 w 1693"/>
                <a:gd name="T13" fmla="*/ 215 h 3950"/>
                <a:gd name="T14" fmla="*/ 36 w 1693"/>
                <a:gd name="T15" fmla="*/ 248 h 3950"/>
                <a:gd name="T16" fmla="*/ 41 w 1693"/>
                <a:gd name="T17" fmla="*/ 281 h 3950"/>
                <a:gd name="T18" fmla="*/ 43 w 1693"/>
                <a:gd name="T19" fmla="*/ 314 h 3950"/>
                <a:gd name="T20" fmla="*/ 45 w 1693"/>
                <a:gd name="T21" fmla="*/ 348 h 3950"/>
                <a:gd name="T22" fmla="*/ 46 w 1693"/>
                <a:gd name="T23" fmla="*/ 350 h 3950"/>
                <a:gd name="T24" fmla="*/ 51 w 1693"/>
                <a:gd name="T25" fmla="*/ 350 h 3950"/>
                <a:gd name="T26" fmla="*/ 59 w 1693"/>
                <a:gd name="T27" fmla="*/ 350 h 3950"/>
                <a:gd name="T28" fmla="*/ 68 w 1693"/>
                <a:gd name="T29" fmla="*/ 350 h 3950"/>
                <a:gd name="T30" fmla="*/ 76 w 1693"/>
                <a:gd name="T31" fmla="*/ 349 h 3950"/>
                <a:gd name="T32" fmla="*/ 83 w 1693"/>
                <a:gd name="T33" fmla="*/ 348 h 3950"/>
                <a:gd name="T34" fmla="*/ 87 w 1693"/>
                <a:gd name="T35" fmla="*/ 350 h 3950"/>
                <a:gd name="T36" fmla="*/ 89 w 1693"/>
                <a:gd name="T37" fmla="*/ 354 h 3950"/>
                <a:gd name="T38" fmla="*/ 92 w 1693"/>
                <a:gd name="T39" fmla="*/ 357 h 3950"/>
                <a:gd name="T40" fmla="*/ 97 w 1693"/>
                <a:gd name="T41" fmla="*/ 358 h 3950"/>
                <a:gd name="T42" fmla="*/ 103 w 1693"/>
                <a:gd name="T43" fmla="*/ 359 h 3950"/>
                <a:gd name="T44" fmla="*/ 109 w 1693"/>
                <a:gd name="T45" fmla="*/ 359 h 3950"/>
                <a:gd name="T46" fmla="*/ 116 w 1693"/>
                <a:gd name="T47" fmla="*/ 359 h 3950"/>
                <a:gd name="T48" fmla="*/ 123 w 1693"/>
                <a:gd name="T49" fmla="*/ 359 h 3950"/>
                <a:gd name="T50" fmla="*/ 131 w 1693"/>
                <a:gd name="T51" fmla="*/ 358 h 3950"/>
                <a:gd name="T52" fmla="*/ 138 w 1693"/>
                <a:gd name="T53" fmla="*/ 358 h 3950"/>
                <a:gd name="T54" fmla="*/ 146 w 1693"/>
                <a:gd name="T55" fmla="*/ 357 h 3950"/>
                <a:gd name="T56" fmla="*/ 153 w 1693"/>
                <a:gd name="T57" fmla="*/ 356 h 3950"/>
                <a:gd name="T58" fmla="*/ 159 w 1693"/>
                <a:gd name="T59" fmla="*/ 355 h 3950"/>
                <a:gd name="T60" fmla="*/ 165 w 1693"/>
                <a:gd name="T61" fmla="*/ 354 h 3950"/>
                <a:gd name="T62" fmla="*/ 168 w 1693"/>
                <a:gd name="T63" fmla="*/ 352 h 3950"/>
                <a:gd name="T64" fmla="*/ 169 w 1693"/>
                <a:gd name="T65" fmla="*/ 348 h 3950"/>
                <a:gd name="T66" fmla="*/ 166 w 1693"/>
                <a:gd name="T67" fmla="*/ 330 h 3950"/>
                <a:gd name="T68" fmla="*/ 160 w 1693"/>
                <a:gd name="T69" fmla="*/ 270 h 3950"/>
                <a:gd name="T70" fmla="*/ 158 w 1693"/>
                <a:gd name="T71" fmla="*/ 204 h 3950"/>
                <a:gd name="T72" fmla="*/ 159 w 1693"/>
                <a:gd name="T73" fmla="*/ 129 h 3950"/>
                <a:gd name="T74" fmla="*/ 162 w 1693"/>
                <a:gd name="T75" fmla="*/ 66 h 3950"/>
                <a:gd name="T76" fmla="*/ 165 w 1693"/>
                <a:gd name="T77" fmla="*/ 42 h 3950"/>
                <a:gd name="T78" fmla="*/ 165 w 1693"/>
                <a:gd name="T79" fmla="*/ 13 h 3950"/>
                <a:gd name="T80" fmla="*/ 155 w 1693"/>
                <a:gd name="T81" fmla="*/ 1 h 3950"/>
                <a:gd name="T82" fmla="*/ 140 w 1693"/>
                <a:gd name="T83" fmla="*/ 1 h 3950"/>
                <a:gd name="T84" fmla="*/ 125 w 1693"/>
                <a:gd name="T85" fmla="*/ 2 h 3950"/>
                <a:gd name="T86" fmla="*/ 109 w 1693"/>
                <a:gd name="T87" fmla="*/ 2 h 3950"/>
                <a:gd name="T88" fmla="*/ 94 w 1693"/>
                <a:gd name="T89" fmla="*/ 3 h 3950"/>
                <a:gd name="T90" fmla="*/ 78 w 1693"/>
                <a:gd name="T91" fmla="*/ 3 h 3950"/>
                <a:gd name="T92" fmla="*/ 62 w 1693"/>
                <a:gd name="T93" fmla="*/ 4 h 3950"/>
                <a:gd name="T94" fmla="*/ 46 w 1693"/>
                <a:gd name="T95" fmla="*/ 4 h 3950"/>
                <a:gd name="T96" fmla="*/ 30 w 1693"/>
                <a:gd name="T97" fmla="*/ 3 h 3950"/>
                <a:gd name="T98" fmla="*/ 15 w 1693"/>
                <a:gd name="T99" fmla="*/ 2 h 3950"/>
                <a:gd name="T100" fmla="*/ 0 w 1693"/>
                <a:gd name="T101" fmla="*/ 0 h 395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693"/>
                <a:gd name="T154" fmla="*/ 0 h 3950"/>
                <a:gd name="T155" fmla="*/ 1693 w 1693"/>
                <a:gd name="T156" fmla="*/ 3950 h 395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693" h="3950">
                  <a:moveTo>
                    <a:pt x="0" y="0"/>
                  </a:moveTo>
                  <a:lnTo>
                    <a:pt x="14" y="124"/>
                  </a:lnTo>
                  <a:lnTo>
                    <a:pt x="29" y="246"/>
                  </a:lnTo>
                  <a:lnTo>
                    <a:pt x="44" y="365"/>
                  </a:lnTo>
                  <a:lnTo>
                    <a:pt x="60" y="485"/>
                  </a:lnTo>
                  <a:lnTo>
                    <a:pt x="78" y="602"/>
                  </a:lnTo>
                  <a:lnTo>
                    <a:pt x="95" y="718"/>
                  </a:lnTo>
                  <a:lnTo>
                    <a:pt x="113" y="835"/>
                  </a:lnTo>
                  <a:lnTo>
                    <a:pt x="130" y="949"/>
                  </a:lnTo>
                  <a:lnTo>
                    <a:pt x="148" y="1063"/>
                  </a:lnTo>
                  <a:lnTo>
                    <a:pt x="166" y="1176"/>
                  </a:lnTo>
                  <a:lnTo>
                    <a:pt x="183" y="1288"/>
                  </a:lnTo>
                  <a:lnTo>
                    <a:pt x="199" y="1400"/>
                  </a:lnTo>
                  <a:lnTo>
                    <a:pt x="215" y="1512"/>
                  </a:lnTo>
                  <a:lnTo>
                    <a:pt x="230" y="1623"/>
                  </a:lnTo>
                  <a:lnTo>
                    <a:pt x="243" y="1734"/>
                  </a:lnTo>
                  <a:lnTo>
                    <a:pt x="256" y="1845"/>
                  </a:lnTo>
                  <a:lnTo>
                    <a:pt x="271" y="1977"/>
                  </a:lnTo>
                  <a:lnTo>
                    <a:pt x="285" y="2107"/>
                  </a:lnTo>
                  <a:lnTo>
                    <a:pt x="302" y="2235"/>
                  </a:lnTo>
                  <a:lnTo>
                    <a:pt x="318" y="2361"/>
                  </a:lnTo>
                  <a:lnTo>
                    <a:pt x="333" y="2485"/>
                  </a:lnTo>
                  <a:lnTo>
                    <a:pt x="349" y="2608"/>
                  </a:lnTo>
                  <a:lnTo>
                    <a:pt x="365" y="2729"/>
                  </a:lnTo>
                  <a:lnTo>
                    <a:pt x="380" y="2850"/>
                  </a:lnTo>
                  <a:lnTo>
                    <a:pt x="393" y="2971"/>
                  </a:lnTo>
                  <a:lnTo>
                    <a:pt x="406" y="3090"/>
                  </a:lnTo>
                  <a:lnTo>
                    <a:pt x="417" y="3211"/>
                  </a:lnTo>
                  <a:lnTo>
                    <a:pt x="428" y="3331"/>
                  </a:lnTo>
                  <a:lnTo>
                    <a:pt x="435" y="3453"/>
                  </a:lnTo>
                  <a:lnTo>
                    <a:pt x="441" y="3576"/>
                  </a:lnTo>
                  <a:lnTo>
                    <a:pt x="446" y="3699"/>
                  </a:lnTo>
                  <a:lnTo>
                    <a:pt x="447" y="3825"/>
                  </a:lnTo>
                  <a:lnTo>
                    <a:pt x="448" y="3834"/>
                  </a:lnTo>
                  <a:lnTo>
                    <a:pt x="453" y="3840"/>
                  </a:lnTo>
                  <a:lnTo>
                    <a:pt x="459" y="3846"/>
                  </a:lnTo>
                  <a:lnTo>
                    <a:pt x="467" y="3849"/>
                  </a:lnTo>
                  <a:lnTo>
                    <a:pt x="488" y="3853"/>
                  </a:lnTo>
                  <a:lnTo>
                    <a:pt x="511" y="3855"/>
                  </a:lnTo>
                  <a:lnTo>
                    <a:pt x="537" y="3856"/>
                  </a:lnTo>
                  <a:lnTo>
                    <a:pt x="563" y="3856"/>
                  </a:lnTo>
                  <a:lnTo>
                    <a:pt x="591" y="3856"/>
                  </a:lnTo>
                  <a:lnTo>
                    <a:pt x="620" y="3854"/>
                  </a:lnTo>
                  <a:lnTo>
                    <a:pt x="650" y="3852"/>
                  </a:lnTo>
                  <a:lnTo>
                    <a:pt x="679" y="3849"/>
                  </a:lnTo>
                  <a:lnTo>
                    <a:pt x="708" y="3846"/>
                  </a:lnTo>
                  <a:lnTo>
                    <a:pt x="737" y="3843"/>
                  </a:lnTo>
                  <a:lnTo>
                    <a:pt x="764" y="3840"/>
                  </a:lnTo>
                  <a:lnTo>
                    <a:pt x="790" y="3837"/>
                  </a:lnTo>
                  <a:lnTo>
                    <a:pt x="813" y="3835"/>
                  </a:lnTo>
                  <a:lnTo>
                    <a:pt x="834" y="3833"/>
                  </a:lnTo>
                  <a:lnTo>
                    <a:pt x="853" y="3832"/>
                  </a:lnTo>
                  <a:lnTo>
                    <a:pt x="867" y="3832"/>
                  </a:lnTo>
                  <a:lnTo>
                    <a:pt x="874" y="3847"/>
                  </a:lnTo>
                  <a:lnTo>
                    <a:pt x="880" y="3862"/>
                  </a:lnTo>
                  <a:lnTo>
                    <a:pt x="885" y="3876"/>
                  </a:lnTo>
                  <a:lnTo>
                    <a:pt x="891" y="3891"/>
                  </a:lnTo>
                  <a:lnTo>
                    <a:pt x="899" y="3904"/>
                  </a:lnTo>
                  <a:lnTo>
                    <a:pt x="908" y="3916"/>
                  </a:lnTo>
                  <a:lnTo>
                    <a:pt x="922" y="3926"/>
                  </a:lnTo>
                  <a:lnTo>
                    <a:pt x="939" y="3932"/>
                  </a:lnTo>
                  <a:lnTo>
                    <a:pt x="955" y="3935"/>
                  </a:lnTo>
                  <a:lnTo>
                    <a:pt x="973" y="3938"/>
                  </a:lnTo>
                  <a:lnTo>
                    <a:pt x="992" y="3942"/>
                  </a:lnTo>
                  <a:lnTo>
                    <a:pt x="1011" y="3944"/>
                  </a:lnTo>
                  <a:lnTo>
                    <a:pt x="1032" y="3946"/>
                  </a:lnTo>
                  <a:lnTo>
                    <a:pt x="1053" y="3947"/>
                  </a:lnTo>
                  <a:lnTo>
                    <a:pt x="1074" y="3949"/>
                  </a:lnTo>
                  <a:lnTo>
                    <a:pt x="1096" y="3949"/>
                  </a:lnTo>
                  <a:lnTo>
                    <a:pt x="1119" y="3950"/>
                  </a:lnTo>
                  <a:lnTo>
                    <a:pt x="1142" y="3950"/>
                  </a:lnTo>
                  <a:lnTo>
                    <a:pt x="1165" y="3950"/>
                  </a:lnTo>
                  <a:lnTo>
                    <a:pt x="1189" y="3949"/>
                  </a:lnTo>
                  <a:lnTo>
                    <a:pt x="1213" y="3948"/>
                  </a:lnTo>
                  <a:lnTo>
                    <a:pt x="1237" y="3947"/>
                  </a:lnTo>
                  <a:lnTo>
                    <a:pt x="1262" y="3946"/>
                  </a:lnTo>
                  <a:lnTo>
                    <a:pt x="1286" y="3944"/>
                  </a:lnTo>
                  <a:lnTo>
                    <a:pt x="1311" y="3943"/>
                  </a:lnTo>
                  <a:lnTo>
                    <a:pt x="1337" y="3940"/>
                  </a:lnTo>
                  <a:lnTo>
                    <a:pt x="1361" y="3938"/>
                  </a:lnTo>
                  <a:lnTo>
                    <a:pt x="1386" y="3936"/>
                  </a:lnTo>
                  <a:lnTo>
                    <a:pt x="1410" y="3933"/>
                  </a:lnTo>
                  <a:lnTo>
                    <a:pt x="1435" y="3931"/>
                  </a:lnTo>
                  <a:lnTo>
                    <a:pt x="1459" y="3928"/>
                  </a:lnTo>
                  <a:lnTo>
                    <a:pt x="1483" y="3924"/>
                  </a:lnTo>
                  <a:lnTo>
                    <a:pt x="1506" y="3921"/>
                  </a:lnTo>
                  <a:lnTo>
                    <a:pt x="1529" y="3918"/>
                  </a:lnTo>
                  <a:lnTo>
                    <a:pt x="1552" y="3915"/>
                  </a:lnTo>
                  <a:lnTo>
                    <a:pt x="1574" y="3912"/>
                  </a:lnTo>
                  <a:lnTo>
                    <a:pt x="1596" y="3908"/>
                  </a:lnTo>
                  <a:lnTo>
                    <a:pt x="1617" y="3905"/>
                  </a:lnTo>
                  <a:lnTo>
                    <a:pt x="1637" y="3902"/>
                  </a:lnTo>
                  <a:lnTo>
                    <a:pt x="1657" y="3899"/>
                  </a:lnTo>
                  <a:lnTo>
                    <a:pt x="1665" y="3892"/>
                  </a:lnTo>
                  <a:lnTo>
                    <a:pt x="1673" y="3883"/>
                  </a:lnTo>
                  <a:lnTo>
                    <a:pt x="1679" y="3870"/>
                  </a:lnTo>
                  <a:lnTo>
                    <a:pt x="1684" y="3856"/>
                  </a:lnTo>
                  <a:lnTo>
                    <a:pt x="1688" y="3841"/>
                  </a:lnTo>
                  <a:lnTo>
                    <a:pt x="1691" y="3827"/>
                  </a:lnTo>
                  <a:lnTo>
                    <a:pt x="1693" y="3815"/>
                  </a:lnTo>
                  <a:lnTo>
                    <a:pt x="1692" y="3805"/>
                  </a:lnTo>
                  <a:lnTo>
                    <a:pt x="1660" y="3633"/>
                  </a:lnTo>
                  <a:lnTo>
                    <a:pt x="1635" y="3432"/>
                  </a:lnTo>
                  <a:lnTo>
                    <a:pt x="1616" y="3207"/>
                  </a:lnTo>
                  <a:lnTo>
                    <a:pt x="1603" y="2968"/>
                  </a:lnTo>
                  <a:lnTo>
                    <a:pt x="1593" y="2724"/>
                  </a:lnTo>
                  <a:lnTo>
                    <a:pt x="1588" y="2482"/>
                  </a:lnTo>
                  <a:lnTo>
                    <a:pt x="1586" y="2249"/>
                  </a:lnTo>
                  <a:lnTo>
                    <a:pt x="1587" y="2036"/>
                  </a:lnTo>
                  <a:lnTo>
                    <a:pt x="1591" y="1728"/>
                  </a:lnTo>
                  <a:lnTo>
                    <a:pt x="1595" y="1418"/>
                  </a:lnTo>
                  <a:lnTo>
                    <a:pt x="1599" y="1110"/>
                  </a:lnTo>
                  <a:lnTo>
                    <a:pt x="1605" y="802"/>
                  </a:lnTo>
                  <a:lnTo>
                    <a:pt x="1627" y="723"/>
                  </a:lnTo>
                  <a:lnTo>
                    <a:pt x="1641" y="639"/>
                  </a:lnTo>
                  <a:lnTo>
                    <a:pt x="1651" y="554"/>
                  </a:lnTo>
                  <a:lnTo>
                    <a:pt x="1655" y="462"/>
                  </a:lnTo>
                  <a:lnTo>
                    <a:pt x="1657" y="364"/>
                  </a:lnTo>
                  <a:lnTo>
                    <a:pt x="1657" y="258"/>
                  </a:lnTo>
                  <a:lnTo>
                    <a:pt x="1656" y="143"/>
                  </a:lnTo>
                  <a:lnTo>
                    <a:pt x="1655" y="18"/>
                  </a:lnTo>
                  <a:lnTo>
                    <a:pt x="1606" y="17"/>
                  </a:lnTo>
                  <a:lnTo>
                    <a:pt x="1557" y="16"/>
                  </a:lnTo>
                  <a:lnTo>
                    <a:pt x="1506" y="15"/>
                  </a:lnTo>
                  <a:lnTo>
                    <a:pt x="1456" y="15"/>
                  </a:lnTo>
                  <a:lnTo>
                    <a:pt x="1406" y="16"/>
                  </a:lnTo>
                  <a:lnTo>
                    <a:pt x="1354" y="17"/>
                  </a:lnTo>
                  <a:lnTo>
                    <a:pt x="1303" y="18"/>
                  </a:lnTo>
                  <a:lnTo>
                    <a:pt x="1251" y="19"/>
                  </a:lnTo>
                  <a:lnTo>
                    <a:pt x="1199" y="22"/>
                  </a:lnTo>
                  <a:lnTo>
                    <a:pt x="1147" y="24"/>
                  </a:lnTo>
                  <a:lnTo>
                    <a:pt x="1095" y="25"/>
                  </a:lnTo>
                  <a:lnTo>
                    <a:pt x="1042" y="27"/>
                  </a:lnTo>
                  <a:lnTo>
                    <a:pt x="990" y="29"/>
                  </a:lnTo>
                  <a:lnTo>
                    <a:pt x="937" y="31"/>
                  </a:lnTo>
                  <a:lnTo>
                    <a:pt x="884" y="33"/>
                  </a:lnTo>
                  <a:lnTo>
                    <a:pt x="831" y="34"/>
                  </a:lnTo>
                  <a:lnTo>
                    <a:pt x="777" y="37"/>
                  </a:lnTo>
                  <a:lnTo>
                    <a:pt x="725" y="38"/>
                  </a:lnTo>
                  <a:lnTo>
                    <a:pt x="672" y="39"/>
                  </a:lnTo>
                  <a:lnTo>
                    <a:pt x="619" y="40"/>
                  </a:lnTo>
                  <a:lnTo>
                    <a:pt x="566" y="40"/>
                  </a:lnTo>
                  <a:lnTo>
                    <a:pt x="514" y="40"/>
                  </a:lnTo>
                  <a:lnTo>
                    <a:pt x="461" y="39"/>
                  </a:lnTo>
                  <a:lnTo>
                    <a:pt x="409" y="38"/>
                  </a:lnTo>
                  <a:lnTo>
                    <a:pt x="357" y="35"/>
                  </a:lnTo>
                  <a:lnTo>
                    <a:pt x="305" y="32"/>
                  </a:lnTo>
                  <a:lnTo>
                    <a:pt x="253" y="29"/>
                  </a:lnTo>
                  <a:lnTo>
                    <a:pt x="202" y="26"/>
                  </a:lnTo>
                  <a:lnTo>
                    <a:pt x="151" y="21"/>
                  </a:lnTo>
                  <a:lnTo>
                    <a:pt x="101" y="15"/>
                  </a:lnTo>
                  <a:lnTo>
                    <a:pt x="51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93" name="Freeform 181"/>
            <p:cNvSpPr>
              <a:spLocks/>
            </p:cNvSpPr>
            <p:nvPr/>
          </p:nvSpPr>
          <p:spPr bwMode="auto">
            <a:xfrm>
              <a:off x="4443" y="2867"/>
              <a:ext cx="29" cy="168"/>
            </a:xfrm>
            <a:custGeom>
              <a:avLst/>
              <a:gdLst>
                <a:gd name="T0" fmla="*/ 29 w 295"/>
                <a:gd name="T1" fmla="*/ 168 h 1848"/>
                <a:gd name="T2" fmla="*/ 29 w 295"/>
                <a:gd name="T3" fmla="*/ 168 h 1848"/>
                <a:gd name="T4" fmla="*/ 28 w 295"/>
                <a:gd name="T5" fmla="*/ 158 h 1848"/>
                <a:gd name="T6" fmla="*/ 26 w 295"/>
                <a:gd name="T7" fmla="*/ 147 h 1848"/>
                <a:gd name="T8" fmla="*/ 25 w 295"/>
                <a:gd name="T9" fmla="*/ 137 h 1848"/>
                <a:gd name="T10" fmla="*/ 23 w 295"/>
                <a:gd name="T11" fmla="*/ 127 h 1848"/>
                <a:gd name="T12" fmla="*/ 22 w 295"/>
                <a:gd name="T13" fmla="*/ 117 h 1848"/>
                <a:gd name="T14" fmla="*/ 20 w 295"/>
                <a:gd name="T15" fmla="*/ 107 h 1848"/>
                <a:gd name="T16" fmla="*/ 18 w 295"/>
                <a:gd name="T17" fmla="*/ 96 h 1848"/>
                <a:gd name="T18" fmla="*/ 17 w 295"/>
                <a:gd name="T19" fmla="*/ 86 h 1848"/>
                <a:gd name="T20" fmla="*/ 15 w 295"/>
                <a:gd name="T21" fmla="*/ 76 h 1848"/>
                <a:gd name="T22" fmla="*/ 13 w 295"/>
                <a:gd name="T23" fmla="*/ 65 h 1848"/>
                <a:gd name="T24" fmla="*/ 12 w 295"/>
                <a:gd name="T25" fmla="*/ 55 h 1848"/>
                <a:gd name="T26" fmla="*/ 10 w 295"/>
                <a:gd name="T27" fmla="*/ 44 h 1848"/>
                <a:gd name="T28" fmla="*/ 8 w 295"/>
                <a:gd name="T29" fmla="*/ 33 h 1848"/>
                <a:gd name="T30" fmla="*/ 7 w 295"/>
                <a:gd name="T31" fmla="*/ 22 h 1848"/>
                <a:gd name="T32" fmla="*/ 5 w 295"/>
                <a:gd name="T33" fmla="*/ 11 h 1848"/>
                <a:gd name="T34" fmla="*/ 4 w 295"/>
                <a:gd name="T35" fmla="*/ 0 h 1848"/>
                <a:gd name="T36" fmla="*/ 0 w 295"/>
                <a:gd name="T37" fmla="*/ 0 h 1848"/>
                <a:gd name="T38" fmla="*/ 1 w 295"/>
                <a:gd name="T39" fmla="*/ 12 h 1848"/>
                <a:gd name="T40" fmla="*/ 3 w 295"/>
                <a:gd name="T41" fmla="*/ 23 h 1848"/>
                <a:gd name="T42" fmla="*/ 4 w 295"/>
                <a:gd name="T43" fmla="*/ 33 h 1848"/>
                <a:gd name="T44" fmla="*/ 6 w 295"/>
                <a:gd name="T45" fmla="*/ 44 h 1848"/>
                <a:gd name="T46" fmla="*/ 8 w 295"/>
                <a:gd name="T47" fmla="*/ 55 h 1848"/>
                <a:gd name="T48" fmla="*/ 9 w 295"/>
                <a:gd name="T49" fmla="*/ 66 h 1848"/>
                <a:gd name="T50" fmla="*/ 11 w 295"/>
                <a:gd name="T51" fmla="*/ 76 h 1848"/>
                <a:gd name="T52" fmla="*/ 13 w 295"/>
                <a:gd name="T53" fmla="*/ 87 h 1848"/>
                <a:gd name="T54" fmla="*/ 14 w 295"/>
                <a:gd name="T55" fmla="*/ 97 h 1848"/>
                <a:gd name="T56" fmla="*/ 16 w 295"/>
                <a:gd name="T57" fmla="*/ 107 h 1848"/>
                <a:gd name="T58" fmla="*/ 18 w 295"/>
                <a:gd name="T59" fmla="*/ 117 h 1848"/>
                <a:gd name="T60" fmla="*/ 20 w 295"/>
                <a:gd name="T61" fmla="*/ 128 h 1848"/>
                <a:gd name="T62" fmla="*/ 21 w 295"/>
                <a:gd name="T63" fmla="*/ 138 h 1848"/>
                <a:gd name="T64" fmla="*/ 23 w 295"/>
                <a:gd name="T65" fmla="*/ 148 h 1848"/>
                <a:gd name="T66" fmla="*/ 24 w 295"/>
                <a:gd name="T67" fmla="*/ 158 h 1848"/>
                <a:gd name="T68" fmla="*/ 25 w 295"/>
                <a:gd name="T69" fmla="*/ 168 h 1848"/>
                <a:gd name="T70" fmla="*/ 25 w 295"/>
                <a:gd name="T71" fmla="*/ 168 h 1848"/>
                <a:gd name="T72" fmla="*/ 29 w 295"/>
                <a:gd name="T73" fmla="*/ 168 h 18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95"/>
                <a:gd name="T112" fmla="*/ 0 h 1848"/>
                <a:gd name="T113" fmla="*/ 295 w 295"/>
                <a:gd name="T114" fmla="*/ 1848 h 184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95" h="1848">
                  <a:moveTo>
                    <a:pt x="295" y="1844"/>
                  </a:moveTo>
                  <a:lnTo>
                    <a:pt x="295" y="1844"/>
                  </a:lnTo>
                  <a:lnTo>
                    <a:pt x="282" y="1733"/>
                  </a:lnTo>
                  <a:lnTo>
                    <a:pt x="269" y="1622"/>
                  </a:lnTo>
                  <a:lnTo>
                    <a:pt x="254" y="1511"/>
                  </a:lnTo>
                  <a:lnTo>
                    <a:pt x="238" y="1399"/>
                  </a:lnTo>
                  <a:lnTo>
                    <a:pt x="222" y="1287"/>
                  </a:lnTo>
                  <a:lnTo>
                    <a:pt x="205" y="1175"/>
                  </a:lnTo>
                  <a:lnTo>
                    <a:pt x="187" y="1061"/>
                  </a:lnTo>
                  <a:lnTo>
                    <a:pt x="169" y="947"/>
                  </a:lnTo>
                  <a:lnTo>
                    <a:pt x="151" y="833"/>
                  </a:lnTo>
                  <a:lnTo>
                    <a:pt x="134" y="717"/>
                  </a:lnTo>
                  <a:lnTo>
                    <a:pt x="117" y="601"/>
                  </a:lnTo>
                  <a:lnTo>
                    <a:pt x="99" y="484"/>
                  </a:lnTo>
                  <a:lnTo>
                    <a:pt x="83" y="364"/>
                  </a:lnTo>
                  <a:lnTo>
                    <a:pt x="68" y="245"/>
                  </a:lnTo>
                  <a:lnTo>
                    <a:pt x="53" y="123"/>
                  </a:lnTo>
                  <a:lnTo>
                    <a:pt x="39" y="0"/>
                  </a:lnTo>
                  <a:lnTo>
                    <a:pt x="0" y="2"/>
                  </a:lnTo>
                  <a:lnTo>
                    <a:pt x="13" y="127"/>
                  </a:lnTo>
                  <a:lnTo>
                    <a:pt x="28" y="249"/>
                  </a:lnTo>
                  <a:lnTo>
                    <a:pt x="44" y="368"/>
                  </a:lnTo>
                  <a:lnTo>
                    <a:pt x="59" y="488"/>
                  </a:lnTo>
                  <a:lnTo>
                    <a:pt x="77" y="605"/>
                  </a:lnTo>
                  <a:lnTo>
                    <a:pt x="94" y="721"/>
                  </a:lnTo>
                  <a:lnTo>
                    <a:pt x="112" y="838"/>
                  </a:lnTo>
                  <a:lnTo>
                    <a:pt x="129" y="953"/>
                  </a:lnTo>
                  <a:lnTo>
                    <a:pt x="147" y="1067"/>
                  </a:lnTo>
                  <a:lnTo>
                    <a:pt x="165" y="1179"/>
                  </a:lnTo>
                  <a:lnTo>
                    <a:pt x="182" y="1291"/>
                  </a:lnTo>
                  <a:lnTo>
                    <a:pt x="199" y="1403"/>
                  </a:lnTo>
                  <a:lnTo>
                    <a:pt x="214" y="1515"/>
                  </a:lnTo>
                  <a:lnTo>
                    <a:pt x="229" y="1626"/>
                  </a:lnTo>
                  <a:lnTo>
                    <a:pt x="243" y="1737"/>
                  </a:lnTo>
                  <a:lnTo>
                    <a:pt x="255" y="1848"/>
                  </a:lnTo>
                  <a:lnTo>
                    <a:pt x="295" y="18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94" name="Freeform 182"/>
            <p:cNvSpPr>
              <a:spLocks/>
            </p:cNvSpPr>
            <p:nvPr/>
          </p:nvSpPr>
          <p:spPr bwMode="auto">
            <a:xfrm>
              <a:off x="4468" y="3034"/>
              <a:ext cx="23" cy="183"/>
            </a:xfrm>
            <a:custGeom>
              <a:avLst/>
              <a:gdLst>
                <a:gd name="T0" fmla="*/ 23 w 230"/>
                <a:gd name="T1" fmla="*/ 181 h 2003"/>
                <a:gd name="T2" fmla="*/ 23 w 230"/>
                <a:gd name="T3" fmla="*/ 181 h 2003"/>
                <a:gd name="T4" fmla="*/ 23 w 230"/>
                <a:gd name="T5" fmla="*/ 170 h 2003"/>
                <a:gd name="T6" fmla="*/ 23 w 230"/>
                <a:gd name="T7" fmla="*/ 158 h 2003"/>
                <a:gd name="T8" fmla="*/ 22 w 230"/>
                <a:gd name="T9" fmla="*/ 147 h 2003"/>
                <a:gd name="T10" fmla="*/ 21 w 230"/>
                <a:gd name="T11" fmla="*/ 136 h 2003"/>
                <a:gd name="T12" fmla="*/ 20 w 230"/>
                <a:gd name="T13" fmla="*/ 125 h 2003"/>
                <a:gd name="T14" fmla="*/ 19 w 230"/>
                <a:gd name="T15" fmla="*/ 114 h 2003"/>
                <a:gd name="T16" fmla="*/ 18 w 230"/>
                <a:gd name="T17" fmla="*/ 103 h 2003"/>
                <a:gd name="T18" fmla="*/ 16 w 230"/>
                <a:gd name="T19" fmla="*/ 92 h 2003"/>
                <a:gd name="T20" fmla="*/ 15 w 230"/>
                <a:gd name="T21" fmla="*/ 81 h 2003"/>
                <a:gd name="T22" fmla="*/ 13 w 230"/>
                <a:gd name="T23" fmla="*/ 70 h 2003"/>
                <a:gd name="T24" fmla="*/ 12 w 230"/>
                <a:gd name="T25" fmla="*/ 58 h 2003"/>
                <a:gd name="T26" fmla="*/ 10 w 230"/>
                <a:gd name="T27" fmla="*/ 47 h 2003"/>
                <a:gd name="T28" fmla="*/ 9 w 230"/>
                <a:gd name="T29" fmla="*/ 36 h 2003"/>
                <a:gd name="T30" fmla="*/ 7 w 230"/>
                <a:gd name="T31" fmla="*/ 24 h 2003"/>
                <a:gd name="T32" fmla="*/ 6 w 230"/>
                <a:gd name="T33" fmla="*/ 12 h 2003"/>
                <a:gd name="T34" fmla="*/ 4 w 230"/>
                <a:gd name="T35" fmla="*/ 0 h 2003"/>
                <a:gd name="T36" fmla="*/ 0 w 230"/>
                <a:gd name="T37" fmla="*/ 0 h 2003"/>
                <a:gd name="T38" fmla="*/ 1 w 230"/>
                <a:gd name="T39" fmla="*/ 12 h 2003"/>
                <a:gd name="T40" fmla="*/ 3 w 230"/>
                <a:gd name="T41" fmla="*/ 24 h 2003"/>
                <a:gd name="T42" fmla="*/ 5 w 230"/>
                <a:gd name="T43" fmla="*/ 36 h 2003"/>
                <a:gd name="T44" fmla="*/ 6 w 230"/>
                <a:gd name="T45" fmla="*/ 48 h 2003"/>
                <a:gd name="T46" fmla="*/ 8 w 230"/>
                <a:gd name="T47" fmla="*/ 59 h 2003"/>
                <a:gd name="T48" fmla="*/ 9 w 230"/>
                <a:gd name="T49" fmla="*/ 70 h 2003"/>
                <a:gd name="T50" fmla="*/ 11 w 230"/>
                <a:gd name="T51" fmla="*/ 81 h 2003"/>
                <a:gd name="T52" fmla="*/ 12 w 230"/>
                <a:gd name="T53" fmla="*/ 92 h 2003"/>
                <a:gd name="T54" fmla="*/ 14 w 230"/>
                <a:gd name="T55" fmla="*/ 103 h 2003"/>
                <a:gd name="T56" fmla="*/ 15 w 230"/>
                <a:gd name="T57" fmla="*/ 114 h 2003"/>
                <a:gd name="T58" fmla="*/ 16 w 230"/>
                <a:gd name="T59" fmla="*/ 125 h 2003"/>
                <a:gd name="T60" fmla="*/ 17 w 230"/>
                <a:gd name="T61" fmla="*/ 136 h 2003"/>
                <a:gd name="T62" fmla="*/ 18 w 230"/>
                <a:gd name="T63" fmla="*/ 147 h 2003"/>
                <a:gd name="T64" fmla="*/ 19 w 230"/>
                <a:gd name="T65" fmla="*/ 158 h 2003"/>
                <a:gd name="T66" fmla="*/ 19 w 230"/>
                <a:gd name="T67" fmla="*/ 170 h 2003"/>
                <a:gd name="T68" fmla="*/ 19 w 230"/>
                <a:gd name="T69" fmla="*/ 181 h 2003"/>
                <a:gd name="T70" fmla="*/ 19 w 230"/>
                <a:gd name="T71" fmla="*/ 181 h 2003"/>
                <a:gd name="T72" fmla="*/ 19 w 230"/>
                <a:gd name="T73" fmla="*/ 181 h 2003"/>
                <a:gd name="T74" fmla="*/ 19 w 230"/>
                <a:gd name="T75" fmla="*/ 182 h 2003"/>
                <a:gd name="T76" fmla="*/ 20 w 230"/>
                <a:gd name="T77" fmla="*/ 182 h 2003"/>
                <a:gd name="T78" fmla="*/ 20 w 230"/>
                <a:gd name="T79" fmla="*/ 183 h 2003"/>
                <a:gd name="T80" fmla="*/ 21 w 230"/>
                <a:gd name="T81" fmla="*/ 183 h 2003"/>
                <a:gd name="T82" fmla="*/ 22 w 230"/>
                <a:gd name="T83" fmla="*/ 183 h 2003"/>
                <a:gd name="T84" fmla="*/ 22 w 230"/>
                <a:gd name="T85" fmla="*/ 182 h 2003"/>
                <a:gd name="T86" fmla="*/ 23 w 230"/>
                <a:gd name="T87" fmla="*/ 182 h 2003"/>
                <a:gd name="T88" fmla="*/ 23 w 230"/>
                <a:gd name="T89" fmla="*/ 181 h 200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30"/>
                <a:gd name="T136" fmla="*/ 0 h 2003"/>
                <a:gd name="T137" fmla="*/ 230 w 230"/>
                <a:gd name="T138" fmla="*/ 2003 h 200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30" h="2003">
                  <a:moveTo>
                    <a:pt x="230" y="1982"/>
                  </a:moveTo>
                  <a:lnTo>
                    <a:pt x="230" y="1982"/>
                  </a:lnTo>
                  <a:lnTo>
                    <a:pt x="229" y="1856"/>
                  </a:lnTo>
                  <a:lnTo>
                    <a:pt x="225" y="1733"/>
                  </a:lnTo>
                  <a:lnTo>
                    <a:pt x="219" y="1609"/>
                  </a:lnTo>
                  <a:lnTo>
                    <a:pt x="212" y="1487"/>
                  </a:lnTo>
                  <a:lnTo>
                    <a:pt x="201" y="1367"/>
                  </a:lnTo>
                  <a:lnTo>
                    <a:pt x="190" y="1246"/>
                  </a:lnTo>
                  <a:lnTo>
                    <a:pt x="177" y="1125"/>
                  </a:lnTo>
                  <a:lnTo>
                    <a:pt x="163" y="1005"/>
                  </a:lnTo>
                  <a:lnTo>
                    <a:pt x="149" y="884"/>
                  </a:lnTo>
                  <a:lnTo>
                    <a:pt x="133" y="763"/>
                  </a:lnTo>
                  <a:lnTo>
                    <a:pt x="117" y="640"/>
                  </a:lnTo>
                  <a:lnTo>
                    <a:pt x="102" y="516"/>
                  </a:lnTo>
                  <a:lnTo>
                    <a:pt x="86" y="390"/>
                  </a:lnTo>
                  <a:lnTo>
                    <a:pt x="69" y="262"/>
                  </a:lnTo>
                  <a:lnTo>
                    <a:pt x="55" y="132"/>
                  </a:lnTo>
                  <a:lnTo>
                    <a:pt x="40" y="0"/>
                  </a:lnTo>
                  <a:lnTo>
                    <a:pt x="0" y="4"/>
                  </a:lnTo>
                  <a:lnTo>
                    <a:pt x="15" y="136"/>
                  </a:lnTo>
                  <a:lnTo>
                    <a:pt x="29" y="267"/>
                  </a:lnTo>
                  <a:lnTo>
                    <a:pt x="46" y="395"/>
                  </a:lnTo>
                  <a:lnTo>
                    <a:pt x="62" y="521"/>
                  </a:lnTo>
                  <a:lnTo>
                    <a:pt x="78" y="644"/>
                  </a:lnTo>
                  <a:lnTo>
                    <a:pt x="93" y="767"/>
                  </a:lnTo>
                  <a:lnTo>
                    <a:pt x="109" y="889"/>
                  </a:lnTo>
                  <a:lnTo>
                    <a:pt x="124" y="1009"/>
                  </a:lnTo>
                  <a:lnTo>
                    <a:pt x="137" y="1130"/>
                  </a:lnTo>
                  <a:lnTo>
                    <a:pt x="150" y="1248"/>
                  </a:lnTo>
                  <a:lnTo>
                    <a:pt x="161" y="1369"/>
                  </a:lnTo>
                  <a:lnTo>
                    <a:pt x="172" y="1489"/>
                  </a:lnTo>
                  <a:lnTo>
                    <a:pt x="179" y="1611"/>
                  </a:lnTo>
                  <a:lnTo>
                    <a:pt x="185" y="1733"/>
                  </a:lnTo>
                  <a:lnTo>
                    <a:pt x="190" y="1856"/>
                  </a:lnTo>
                  <a:lnTo>
                    <a:pt x="191" y="1982"/>
                  </a:lnTo>
                  <a:lnTo>
                    <a:pt x="193" y="1991"/>
                  </a:lnTo>
                  <a:lnTo>
                    <a:pt x="197" y="1997"/>
                  </a:lnTo>
                  <a:lnTo>
                    <a:pt x="203" y="2001"/>
                  </a:lnTo>
                  <a:lnTo>
                    <a:pt x="211" y="2003"/>
                  </a:lnTo>
                  <a:lnTo>
                    <a:pt x="218" y="2001"/>
                  </a:lnTo>
                  <a:lnTo>
                    <a:pt x="224" y="1997"/>
                  </a:lnTo>
                  <a:lnTo>
                    <a:pt x="228" y="1991"/>
                  </a:lnTo>
                  <a:lnTo>
                    <a:pt x="230" y="19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95" name="Freeform 183"/>
            <p:cNvSpPr>
              <a:spLocks/>
            </p:cNvSpPr>
            <p:nvPr/>
          </p:nvSpPr>
          <p:spPr bwMode="auto">
            <a:xfrm>
              <a:off x="4487" y="3215"/>
              <a:ext cx="5" cy="4"/>
            </a:xfrm>
            <a:custGeom>
              <a:avLst/>
              <a:gdLst>
                <a:gd name="T0" fmla="*/ 5 w 45"/>
                <a:gd name="T1" fmla="*/ 0 h 44"/>
                <a:gd name="T2" fmla="*/ 5 w 45"/>
                <a:gd name="T3" fmla="*/ 0 h 44"/>
                <a:gd name="T4" fmla="*/ 5 w 45"/>
                <a:gd name="T5" fmla="*/ 0 h 44"/>
                <a:gd name="T6" fmla="*/ 4 w 45"/>
                <a:gd name="T7" fmla="*/ 0 h 44"/>
                <a:gd name="T8" fmla="*/ 4 w 45"/>
                <a:gd name="T9" fmla="*/ 0 h 44"/>
                <a:gd name="T10" fmla="*/ 4 w 45"/>
                <a:gd name="T11" fmla="*/ 0 h 44"/>
                <a:gd name="T12" fmla="*/ 0 w 45"/>
                <a:gd name="T13" fmla="*/ 0 h 44"/>
                <a:gd name="T14" fmla="*/ 0 w 45"/>
                <a:gd name="T15" fmla="*/ 1 h 44"/>
                <a:gd name="T16" fmla="*/ 1 w 45"/>
                <a:gd name="T17" fmla="*/ 3 h 44"/>
                <a:gd name="T18" fmla="*/ 3 w 45"/>
                <a:gd name="T19" fmla="*/ 3 h 44"/>
                <a:gd name="T20" fmla="*/ 4 w 45"/>
                <a:gd name="T21" fmla="*/ 4 h 44"/>
                <a:gd name="T22" fmla="*/ 4 w 45"/>
                <a:gd name="T23" fmla="*/ 4 h 44"/>
                <a:gd name="T24" fmla="*/ 5 w 45"/>
                <a:gd name="T25" fmla="*/ 0 h 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"/>
                <a:gd name="T40" fmla="*/ 0 h 44"/>
                <a:gd name="T41" fmla="*/ 45 w 45"/>
                <a:gd name="T42" fmla="*/ 44 h 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" h="44">
                  <a:moveTo>
                    <a:pt x="45" y="4"/>
                  </a:moveTo>
                  <a:lnTo>
                    <a:pt x="44" y="3"/>
                  </a:lnTo>
                  <a:lnTo>
                    <a:pt x="42" y="3"/>
                  </a:lnTo>
                  <a:lnTo>
                    <a:pt x="39" y="1"/>
                  </a:lnTo>
                  <a:lnTo>
                    <a:pt x="38" y="1"/>
                  </a:lnTo>
                  <a:lnTo>
                    <a:pt x="39" y="0"/>
                  </a:lnTo>
                  <a:lnTo>
                    <a:pt x="0" y="0"/>
                  </a:lnTo>
                  <a:lnTo>
                    <a:pt x="3" y="16"/>
                  </a:lnTo>
                  <a:lnTo>
                    <a:pt x="12" y="29"/>
                  </a:lnTo>
                  <a:lnTo>
                    <a:pt x="23" y="38"/>
                  </a:lnTo>
                  <a:lnTo>
                    <a:pt x="37" y="44"/>
                  </a:lnTo>
                  <a:lnTo>
                    <a:pt x="36" y="43"/>
                  </a:lnTo>
                  <a:lnTo>
                    <a:pt x="45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96" name="Freeform 184"/>
            <p:cNvSpPr>
              <a:spLocks/>
            </p:cNvSpPr>
            <p:nvPr/>
          </p:nvSpPr>
          <p:spPr bwMode="auto">
            <a:xfrm>
              <a:off x="4491" y="3213"/>
              <a:ext cx="43" cy="6"/>
            </a:xfrm>
            <a:custGeom>
              <a:avLst/>
              <a:gdLst>
                <a:gd name="T0" fmla="*/ 43 w 424"/>
                <a:gd name="T1" fmla="*/ 1 h 65"/>
                <a:gd name="T2" fmla="*/ 41 w 424"/>
                <a:gd name="T3" fmla="*/ 0 h 65"/>
                <a:gd name="T4" fmla="*/ 40 w 424"/>
                <a:gd name="T5" fmla="*/ 0 h 65"/>
                <a:gd name="T6" fmla="*/ 38 w 424"/>
                <a:gd name="T7" fmla="*/ 0 h 65"/>
                <a:gd name="T8" fmla="*/ 35 w 424"/>
                <a:gd name="T9" fmla="*/ 0 h 65"/>
                <a:gd name="T10" fmla="*/ 33 w 424"/>
                <a:gd name="T11" fmla="*/ 1 h 65"/>
                <a:gd name="T12" fmla="*/ 30 w 424"/>
                <a:gd name="T13" fmla="*/ 1 h 65"/>
                <a:gd name="T14" fmla="*/ 28 w 424"/>
                <a:gd name="T15" fmla="*/ 1 h 65"/>
                <a:gd name="T16" fmla="*/ 25 w 424"/>
                <a:gd name="T17" fmla="*/ 1 h 65"/>
                <a:gd name="T18" fmla="*/ 22 w 424"/>
                <a:gd name="T19" fmla="*/ 2 h 65"/>
                <a:gd name="T20" fmla="*/ 19 w 424"/>
                <a:gd name="T21" fmla="*/ 2 h 65"/>
                <a:gd name="T22" fmla="*/ 16 w 424"/>
                <a:gd name="T23" fmla="*/ 2 h 65"/>
                <a:gd name="T24" fmla="*/ 13 w 424"/>
                <a:gd name="T25" fmla="*/ 2 h 65"/>
                <a:gd name="T26" fmla="*/ 10 w 424"/>
                <a:gd name="T27" fmla="*/ 2 h 65"/>
                <a:gd name="T28" fmla="*/ 8 w 424"/>
                <a:gd name="T29" fmla="*/ 2 h 65"/>
                <a:gd name="T30" fmla="*/ 5 w 424"/>
                <a:gd name="T31" fmla="*/ 2 h 65"/>
                <a:gd name="T32" fmla="*/ 3 w 424"/>
                <a:gd name="T33" fmla="*/ 2 h 65"/>
                <a:gd name="T34" fmla="*/ 1 w 424"/>
                <a:gd name="T35" fmla="*/ 2 h 65"/>
                <a:gd name="T36" fmla="*/ 0 w 424"/>
                <a:gd name="T37" fmla="*/ 5 h 65"/>
                <a:gd name="T38" fmla="*/ 2 w 424"/>
                <a:gd name="T39" fmla="*/ 6 h 65"/>
                <a:gd name="T40" fmla="*/ 5 w 424"/>
                <a:gd name="T41" fmla="*/ 6 h 65"/>
                <a:gd name="T42" fmla="*/ 8 w 424"/>
                <a:gd name="T43" fmla="*/ 6 h 65"/>
                <a:gd name="T44" fmla="*/ 10 w 424"/>
                <a:gd name="T45" fmla="*/ 6 h 65"/>
                <a:gd name="T46" fmla="*/ 13 w 424"/>
                <a:gd name="T47" fmla="*/ 6 h 65"/>
                <a:gd name="T48" fmla="*/ 16 w 424"/>
                <a:gd name="T49" fmla="*/ 6 h 65"/>
                <a:gd name="T50" fmla="*/ 19 w 424"/>
                <a:gd name="T51" fmla="*/ 6 h 65"/>
                <a:gd name="T52" fmla="*/ 22 w 424"/>
                <a:gd name="T53" fmla="*/ 5 h 65"/>
                <a:gd name="T54" fmla="*/ 25 w 424"/>
                <a:gd name="T55" fmla="*/ 5 h 65"/>
                <a:gd name="T56" fmla="*/ 28 w 424"/>
                <a:gd name="T57" fmla="*/ 5 h 65"/>
                <a:gd name="T58" fmla="*/ 31 w 424"/>
                <a:gd name="T59" fmla="*/ 5 h 65"/>
                <a:gd name="T60" fmla="*/ 33 w 424"/>
                <a:gd name="T61" fmla="*/ 4 h 65"/>
                <a:gd name="T62" fmla="*/ 36 w 424"/>
                <a:gd name="T63" fmla="*/ 4 h 65"/>
                <a:gd name="T64" fmla="*/ 38 w 424"/>
                <a:gd name="T65" fmla="*/ 4 h 65"/>
                <a:gd name="T66" fmla="*/ 40 w 424"/>
                <a:gd name="T67" fmla="*/ 4 h 65"/>
                <a:gd name="T68" fmla="*/ 41 w 424"/>
                <a:gd name="T69" fmla="*/ 4 h 65"/>
                <a:gd name="T70" fmla="*/ 39 w 424"/>
                <a:gd name="T71" fmla="*/ 3 h 65"/>
                <a:gd name="T72" fmla="*/ 41 w 424"/>
                <a:gd name="T73" fmla="*/ 4 h 65"/>
                <a:gd name="T74" fmla="*/ 42 w 424"/>
                <a:gd name="T75" fmla="*/ 3 h 65"/>
                <a:gd name="T76" fmla="*/ 43 w 424"/>
                <a:gd name="T77" fmla="*/ 2 h 65"/>
                <a:gd name="T78" fmla="*/ 42 w 424"/>
                <a:gd name="T79" fmla="*/ 1 h 65"/>
                <a:gd name="T80" fmla="*/ 41 w 424"/>
                <a:gd name="T81" fmla="*/ 0 h 65"/>
                <a:gd name="T82" fmla="*/ 43 w 424"/>
                <a:gd name="T83" fmla="*/ 1 h 6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24"/>
                <a:gd name="T127" fmla="*/ 0 h 65"/>
                <a:gd name="T128" fmla="*/ 424 w 424"/>
                <a:gd name="T129" fmla="*/ 65 h 6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24" h="65">
                  <a:moveTo>
                    <a:pt x="422" y="11"/>
                  </a:moveTo>
                  <a:lnTo>
                    <a:pt x="404" y="0"/>
                  </a:lnTo>
                  <a:lnTo>
                    <a:pt x="390" y="0"/>
                  </a:lnTo>
                  <a:lnTo>
                    <a:pt x="370" y="1"/>
                  </a:lnTo>
                  <a:lnTo>
                    <a:pt x="349" y="4"/>
                  </a:lnTo>
                  <a:lnTo>
                    <a:pt x="325" y="6"/>
                  </a:lnTo>
                  <a:lnTo>
                    <a:pt x="299" y="9"/>
                  </a:lnTo>
                  <a:lnTo>
                    <a:pt x="273" y="12"/>
                  </a:lnTo>
                  <a:lnTo>
                    <a:pt x="244" y="14"/>
                  </a:lnTo>
                  <a:lnTo>
                    <a:pt x="214" y="17"/>
                  </a:lnTo>
                  <a:lnTo>
                    <a:pt x="186" y="21"/>
                  </a:lnTo>
                  <a:lnTo>
                    <a:pt x="156" y="23"/>
                  </a:lnTo>
                  <a:lnTo>
                    <a:pt x="128" y="25"/>
                  </a:lnTo>
                  <a:lnTo>
                    <a:pt x="100" y="25"/>
                  </a:lnTo>
                  <a:lnTo>
                    <a:pt x="74" y="25"/>
                  </a:lnTo>
                  <a:lnTo>
                    <a:pt x="50" y="24"/>
                  </a:lnTo>
                  <a:lnTo>
                    <a:pt x="28" y="22"/>
                  </a:lnTo>
                  <a:lnTo>
                    <a:pt x="9" y="18"/>
                  </a:lnTo>
                  <a:lnTo>
                    <a:pt x="0" y="57"/>
                  </a:lnTo>
                  <a:lnTo>
                    <a:pt x="23" y="62"/>
                  </a:lnTo>
                  <a:lnTo>
                    <a:pt x="47" y="64"/>
                  </a:lnTo>
                  <a:lnTo>
                    <a:pt x="74" y="65"/>
                  </a:lnTo>
                  <a:lnTo>
                    <a:pt x="100" y="65"/>
                  </a:lnTo>
                  <a:lnTo>
                    <a:pt x="128" y="65"/>
                  </a:lnTo>
                  <a:lnTo>
                    <a:pt x="158" y="63"/>
                  </a:lnTo>
                  <a:lnTo>
                    <a:pt x="188" y="61"/>
                  </a:lnTo>
                  <a:lnTo>
                    <a:pt x="218" y="58"/>
                  </a:lnTo>
                  <a:lnTo>
                    <a:pt x="246" y="55"/>
                  </a:lnTo>
                  <a:lnTo>
                    <a:pt x="275" y="53"/>
                  </a:lnTo>
                  <a:lnTo>
                    <a:pt x="303" y="49"/>
                  </a:lnTo>
                  <a:lnTo>
                    <a:pt x="329" y="46"/>
                  </a:lnTo>
                  <a:lnTo>
                    <a:pt x="351" y="44"/>
                  </a:lnTo>
                  <a:lnTo>
                    <a:pt x="372" y="42"/>
                  </a:lnTo>
                  <a:lnTo>
                    <a:pt x="390" y="41"/>
                  </a:lnTo>
                  <a:lnTo>
                    <a:pt x="404" y="41"/>
                  </a:lnTo>
                  <a:lnTo>
                    <a:pt x="387" y="30"/>
                  </a:lnTo>
                  <a:lnTo>
                    <a:pt x="404" y="41"/>
                  </a:lnTo>
                  <a:lnTo>
                    <a:pt x="419" y="35"/>
                  </a:lnTo>
                  <a:lnTo>
                    <a:pt x="424" y="21"/>
                  </a:lnTo>
                  <a:lnTo>
                    <a:pt x="419" y="7"/>
                  </a:lnTo>
                  <a:lnTo>
                    <a:pt x="404" y="0"/>
                  </a:lnTo>
                  <a:lnTo>
                    <a:pt x="422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97" name="Freeform 185"/>
            <p:cNvSpPr>
              <a:spLocks/>
            </p:cNvSpPr>
            <p:nvPr/>
          </p:nvSpPr>
          <p:spPr bwMode="auto">
            <a:xfrm>
              <a:off x="4530" y="3214"/>
              <a:ext cx="9" cy="12"/>
            </a:xfrm>
            <a:custGeom>
              <a:avLst/>
              <a:gdLst>
                <a:gd name="T0" fmla="*/ 9 w 93"/>
                <a:gd name="T1" fmla="*/ 8 h 129"/>
                <a:gd name="T2" fmla="*/ 9 w 93"/>
                <a:gd name="T3" fmla="*/ 8 h 129"/>
                <a:gd name="T4" fmla="*/ 8 w 93"/>
                <a:gd name="T5" fmla="*/ 8 h 129"/>
                <a:gd name="T6" fmla="*/ 7 w 93"/>
                <a:gd name="T7" fmla="*/ 7 h 129"/>
                <a:gd name="T8" fmla="*/ 6 w 93"/>
                <a:gd name="T9" fmla="*/ 7 h 129"/>
                <a:gd name="T10" fmla="*/ 6 w 93"/>
                <a:gd name="T11" fmla="*/ 6 h 129"/>
                <a:gd name="T12" fmla="*/ 5 w 93"/>
                <a:gd name="T13" fmla="*/ 4 h 129"/>
                <a:gd name="T14" fmla="*/ 5 w 93"/>
                <a:gd name="T15" fmla="*/ 3 h 129"/>
                <a:gd name="T16" fmla="*/ 4 w 93"/>
                <a:gd name="T17" fmla="*/ 2 h 129"/>
                <a:gd name="T18" fmla="*/ 3 w 93"/>
                <a:gd name="T19" fmla="*/ 0 h 129"/>
                <a:gd name="T20" fmla="*/ 0 w 93"/>
                <a:gd name="T21" fmla="*/ 2 h 129"/>
                <a:gd name="T22" fmla="*/ 1 w 93"/>
                <a:gd name="T23" fmla="*/ 3 h 129"/>
                <a:gd name="T24" fmla="*/ 1 w 93"/>
                <a:gd name="T25" fmla="*/ 4 h 129"/>
                <a:gd name="T26" fmla="*/ 2 w 93"/>
                <a:gd name="T27" fmla="*/ 6 h 129"/>
                <a:gd name="T28" fmla="*/ 2 w 93"/>
                <a:gd name="T29" fmla="*/ 7 h 129"/>
                <a:gd name="T30" fmla="*/ 3 w 93"/>
                <a:gd name="T31" fmla="*/ 9 h 129"/>
                <a:gd name="T32" fmla="*/ 4 w 93"/>
                <a:gd name="T33" fmla="*/ 10 h 129"/>
                <a:gd name="T34" fmla="*/ 6 w 93"/>
                <a:gd name="T35" fmla="*/ 11 h 129"/>
                <a:gd name="T36" fmla="*/ 8 w 93"/>
                <a:gd name="T37" fmla="*/ 12 h 129"/>
                <a:gd name="T38" fmla="*/ 8 w 93"/>
                <a:gd name="T39" fmla="*/ 12 h 129"/>
                <a:gd name="T40" fmla="*/ 9 w 93"/>
                <a:gd name="T41" fmla="*/ 8 h 1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3"/>
                <a:gd name="T64" fmla="*/ 0 h 129"/>
                <a:gd name="T65" fmla="*/ 93 w 93"/>
                <a:gd name="T66" fmla="*/ 129 h 1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3" h="129">
                  <a:moveTo>
                    <a:pt x="93" y="91"/>
                  </a:moveTo>
                  <a:lnTo>
                    <a:pt x="93" y="91"/>
                  </a:lnTo>
                  <a:lnTo>
                    <a:pt x="80" y="85"/>
                  </a:lnTo>
                  <a:lnTo>
                    <a:pt x="72" y="79"/>
                  </a:lnTo>
                  <a:lnTo>
                    <a:pt x="65" y="70"/>
                  </a:lnTo>
                  <a:lnTo>
                    <a:pt x="58" y="61"/>
                  </a:lnTo>
                  <a:lnTo>
                    <a:pt x="54" y="48"/>
                  </a:lnTo>
                  <a:lnTo>
                    <a:pt x="49" y="32"/>
                  </a:lnTo>
                  <a:lnTo>
                    <a:pt x="42" y="17"/>
                  </a:lnTo>
                  <a:lnTo>
                    <a:pt x="35" y="0"/>
                  </a:lnTo>
                  <a:lnTo>
                    <a:pt x="0" y="19"/>
                  </a:lnTo>
                  <a:lnTo>
                    <a:pt x="6" y="32"/>
                  </a:lnTo>
                  <a:lnTo>
                    <a:pt x="11" y="47"/>
                  </a:lnTo>
                  <a:lnTo>
                    <a:pt x="16" y="61"/>
                  </a:lnTo>
                  <a:lnTo>
                    <a:pt x="23" y="78"/>
                  </a:lnTo>
                  <a:lnTo>
                    <a:pt x="33" y="94"/>
                  </a:lnTo>
                  <a:lnTo>
                    <a:pt x="45" y="109"/>
                  </a:lnTo>
                  <a:lnTo>
                    <a:pt x="64" y="122"/>
                  </a:lnTo>
                  <a:lnTo>
                    <a:pt x="85" y="129"/>
                  </a:lnTo>
                  <a:lnTo>
                    <a:pt x="93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98" name="Freeform 186"/>
            <p:cNvSpPr>
              <a:spLocks/>
            </p:cNvSpPr>
            <p:nvPr/>
          </p:nvSpPr>
          <p:spPr bwMode="auto">
            <a:xfrm>
              <a:off x="4538" y="3220"/>
              <a:ext cx="74" cy="8"/>
            </a:xfrm>
            <a:custGeom>
              <a:avLst/>
              <a:gdLst>
                <a:gd name="T0" fmla="*/ 72 w 742"/>
                <a:gd name="T1" fmla="*/ 0 h 91"/>
                <a:gd name="T2" fmla="*/ 68 w 742"/>
                <a:gd name="T3" fmla="*/ 1 h 91"/>
                <a:gd name="T4" fmla="*/ 64 w 742"/>
                <a:gd name="T5" fmla="*/ 1 h 91"/>
                <a:gd name="T6" fmla="*/ 59 w 742"/>
                <a:gd name="T7" fmla="*/ 2 h 91"/>
                <a:gd name="T8" fmla="*/ 54 w 742"/>
                <a:gd name="T9" fmla="*/ 2 h 91"/>
                <a:gd name="T10" fmla="*/ 50 w 742"/>
                <a:gd name="T11" fmla="*/ 3 h 91"/>
                <a:gd name="T12" fmla="*/ 45 w 742"/>
                <a:gd name="T13" fmla="*/ 3 h 91"/>
                <a:gd name="T14" fmla="*/ 40 w 742"/>
                <a:gd name="T15" fmla="*/ 4 h 91"/>
                <a:gd name="T16" fmla="*/ 35 w 742"/>
                <a:gd name="T17" fmla="*/ 4 h 91"/>
                <a:gd name="T18" fmla="*/ 30 w 742"/>
                <a:gd name="T19" fmla="*/ 4 h 91"/>
                <a:gd name="T20" fmla="*/ 25 w 742"/>
                <a:gd name="T21" fmla="*/ 4 h 91"/>
                <a:gd name="T22" fmla="*/ 21 w 742"/>
                <a:gd name="T23" fmla="*/ 4 h 91"/>
                <a:gd name="T24" fmla="*/ 16 w 742"/>
                <a:gd name="T25" fmla="*/ 4 h 91"/>
                <a:gd name="T26" fmla="*/ 12 w 742"/>
                <a:gd name="T27" fmla="*/ 4 h 91"/>
                <a:gd name="T28" fmla="*/ 8 w 742"/>
                <a:gd name="T29" fmla="*/ 4 h 91"/>
                <a:gd name="T30" fmla="*/ 4 w 742"/>
                <a:gd name="T31" fmla="*/ 3 h 91"/>
                <a:gd name="T32" fmla="*/ 1 w 742"/>
                <a:gd name="T33" fmla="*/ 3 h 91"/>
                <a:gd name="T34" fmla="*/ 2 w 742"/>
                <a:gd name="T35" fmla="*/ 7 h 91"/>
                <a:gd name="T36" fmla="*/ 5 w 742"/>
                <a:gd name="T37" fmla="*/ 7 h 91"/>
                <a:gd name="T38" fmla="*/ 10 w 742"/>
                <a:gd name="T39" fmla="*/ 8 h 91"/>
                <a:gd name="T40" fmla="*/ 14 w 742"/>
                <a:gd name="T41" fmla="*/ 8 h 91"/>
                <a:gd name="T42" fmla="*/ 18 w 742"/>
                <a:gd name="T43" fmla="*/ 8 h 91"/>
                <a:gd name="T44" fmla="*/ 23 w 742"/>
                <a:gd name="T45" fmla="*/ 8 h 91"/>
                <a:gd name="T46" fmla="*/ 28 w 742"/>
                <a:gd name="T47" fmla="*/ 8 h 91"/>
                <a:gd name="T48" fmla="*/ 33 w 742"/>
                <a:gd name="T49" fmla="*/ 8 h 91"/>
                <a:gd name="T50" fmla="*/ 38 w 742"/>
                <a:gd name="T51" fmla="*/ 7 h 91"/>
                <a:gd name="T52" fmla="*/ 43 w 742"/>
                <a:gd name="T53" fmla="*/ 7 h 91"/>
                <a:gd name="T54" fmla="*/ 48 w 742"/>
                <a:gd name="T55" fmla="*/ 7 h 91"/>
                <a:gd name="T56" fmla="*/ 52 w 742"/>
                <a:gd name="T57" fmla="*/ 6 h 91"/>
                <a:gd name="T58" fmla="*/ 57 w 742"/>
                <a:gd name="T59" fmla="*/ 6 h 91"/>
                <a:gd name="T60" fmla="*/ 62 w 742"/>
                <a:gd name="T61" fmla="*/ 5 h 91"/>
                <a:gd name="T62" fmla="*/ 66 w 742"/>
                <a:gd name="T63" fmla="*/ 4 h 91"/>
                <a:gd name="T64" fmla="*/ 70 w 742"/>
                <a:gd name="T65" fmla="*/ 4 h 91"/>
                <a:gd name="T66" fmla="*/ 73 w 742"/>
                <a:gd name="T67" fmla="*/ 3 h 91"/>
                <a:gd name="T68" fmla="*/ 73 w 742"/>
                <a:gd name="T69" fmla="*/ 3 h 91"/>
                <a:gd name="T70" fmla="*/ 74 w 742"/>
                <a:gd name="T71" fmla="*/ 2 h 91"/>
                <a:gd name="T72" fmla="*/ 74 w 742"/>
                <a:gd name="T73" fmla="*/ 1 h 91"/>
                <a:gd name="T74" fmla="*/ 73 w 742"/>
                <a:gd name="T75" fmla="*/ 0 h 91"/>
                <a:gd name="T76" fmla="*/ 71 w 742"/>
                <a:gd name="T77" fmla="*/ 0 h 9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42"/>
                <a:gd name="T118" fmla="*/ 0 h 91"/>
                <a:gd name="T119" fmla="*/ 742 w 742"/>
                <a:gd name="T120" fmla="*/ 91 h 9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42" h="91">
                  <a:moveTo>
                    <a:pt x="715" y="2"/>
                  </a:moveTo>
                  <a:lnTo>
                    <a:pt x="719" y="0"/>
                  </a:lnTo>
                  <a:lnTo>
                    <a:pt x="700" y="3"/>
                  </a:lnTo>
                  <a:lnTo>
                    <a:pt x="680" y="6"/>
                  </a:lnTo>
                  <a:lnTo>
                    <a:pt x="659" y="9"/>
                  </a:lnTo>
                  <a:lnTo>
                    <a:pt x="637" y="12"/>
                  </a:lnTo>
                  <a:lnTo>
                    <a:pt x="615" y="16"/>
                  </a:lnTo>
                  <a:lnTo>
                    <a:pt x="592" y="19"/>
                  </a:lnTo>
                  <a:lnTo>
                    <a:pt x="569" y="22"/>
                  </a:lnTo>
                  <a:lnTo>
                    <a:pt x="546" y="25"/>
                  </a:lnTo>
                  <a:lnTo>
                    <a:pt x="522" y="28"/>
                  </a:lnTo>
                  <a:lnTo>
                    <a:pt x="498" y="32"/>
                  </a:lnTo>
                  <a:lnTo>
                    <a:pt x="473" y="34"/>
                  </a:lnTo>
                  <a:lnTo>
                    <a:pt x="449" y="37"/>
                  </a:lnTo>
                  <a:lnTo>
                    <a:pt x="425" y="39"/>
                  </a:lnTo>
                  <a:lnTo>
                    <a:pt x="401" y="41"/>
                  </a:lnTo>
                  <a:lnTo>
                    <a:pt x="375" y="43"/>
                  </a:lnTo>
                  <a:lnTo>
                    <a:pt x="350" y="44"/>
                  </a:lnTo>
                  <a:lnTo>
                    <a:pt x="326" y="47"/>
                  </a:lnTo>
                  <a:lnTo>
                    <a:pt x="302" y="48"/>
                  </a:lnTo>
                  <a:lnTo>
                    <a:pt x="278" y="49"/>
                  </a:lnTo>
                  <a:lnTo>
                    <a:pt x="254" y="50"/>
                  </a:lnTo>
                  <a:lnTo>
                    <a:pt x="230" y="51"/>
                  </a:lnTo>
                  <a:lnTo>
                    <a:pt x="207" y="51"/>
                  </a:lnTo>
                  <a:lnTo>
                    <a:pt x="184" y="51"/>
                  </a:lnTo>
                  <a:lnTo>
                    <a:pt x="161" y="50"/>
                  </a:lnTo>
                  <a:lnTo>
                    <a:pt x="139" y="50"/>
                  </a:lnTo>
                  <a:lnTo>
                    <a:pt x="119" y="48"/>
                  </a:lnTo>
                  <a:lnTo>
                    <a:pt x="98" y="47"/>
                  </a:lnTo>
                  <a:lnTo>
                    <a:pt x="77" y="44"/>
                  </a:lnTo>
                  <a:lnTo>
                    <a:pt x="59" y="42"/>
                  </a:lnTo>
                  <a:lnTo>
                    <a:pt x="41" y="39"/>
                  </a:lnTo>
                  <a:lnTo>
                    <a:pt x="24" y="36"/>
                  </a:lnTo>
                  <a:lnTo>
                    <a:pt x="8" y="34"/>
                  </a:lnTo>
                  <a:lnTo>
                    <a:pt x="0" y="72"/>
                  </a:lnTo>
                  <a:lnTo>
                    <a:pt x="17" y="76"/>
                  </a:lnTo>
                  <a:lnTo>
                    <a:pt x="35" y="80"/>
                  </a:lnTo>
                  <a:lnTo>
                    <a:pt x="55" y="83"/>
                  </a:lnTo>
                  <a:lnTo>
                    <a:pt x="75" y="85"/>
                  </a:lnTo>
                  <a:lnTo>
                    <a:pt x="96" y="87"/>
                  </a:lnTo>
                  <a:lnTo>
                    <a:pt x="117" y="88"/>
                  </a:lnTo>
                  <a:lnTo>
                    <a:pt x="139" y="90"/>
                  </a:lnTo>
                  <a:lnTo>
                    <a:pt x="161" y="90"/>
                  </a:lnTo>
                  <a:lnTo>
                    <a:pt x="184" y="91"/>
                  </a:lnTo>
                  <a:lnTo>
                    <a:pt x="207" y="91"/>
                  </a:lnTo>
                  <a:lnTo>
                    <a:pt x="230" y="91"/>
                  </a:lnTo>
                  <a:lnTo>
                    <a:pt x="254" y="90"/>
                  </a:lnTo>
                  <a:lnTo>
                    <a:pt x="278" y="89"/>
                  </a:lnTo>
                  <a:lnTo>
                    <a:pt x="302" y="88"/>
                  </a:lnTo>
                  <a:lnTo>
                    <a:pt x="328" y="87"/>
                  </a:lnTo>
                  <a:lnTo>
                    <a:pt x="352" y="85"/>
                  </a:lnTo>
                  <a:lnTo>
                    <a:pt x="378" y="84"/>
                  </a:lnTo>
                  <a:lnTo>
                    <a:pt x="403" y="82"/>
                  </a:lnTo>
                  <a:lnTo>
                    <a:pt x="427" y="80"/>
                  </a:lnTo>
                  <a:lnTo>
                    <a:pt x="453" y="77"/>
                  </a:lnTo>
                  <a:lnTo>
                    <a:pt x="477" y="74"/>
                  </a:lnTo>
                  <a:lnTo>
                    <a:pt x="502" y="72"/>
                  </a:lnTo>
                  <a:lnTo>
                    <a:pt x="526" y="69"/>
                  </a:lnTo>
                  <a:lnTo>
                    <a:pt x="550" y="66"/>
                  </a:lnTo>
                  <a:lnTo>
                    <a:pt x="573" y="63"/>
                  </a:lnTo>
                  <a:lnTo>
                    <a:pt x="596" y="59"/>
                  </a:lnTo>
                  <a:lnTo>
                    <a:pt x="619" y="56"/>
                  </a:lnTo>
                  <a:lnTo>
                    <a:pt x="641" y="53"/>
                  </a:lnTo>
                  <a:lnTo>
                    <a:pt x="663" y="50"/>
                  </a:lnTo>
                  <a:lnTo>
                    <a:pt x="684" y="47"/>
                  </a:lnTo>
                  <a:lnTo>
                    <a:pt x="704" y="43"/>
                  </a:lnTo>
                  <a:lnTo>
                    <a:pt x="725" y="40"/>
                  </a:lnTo>
                  <a:lnTo>
                    <a:pt x="729" y="38"/>
                  </a:lnTo>
                  <a:lnTo>
                    <a:pt x="725" y="40"/>
                  </a:lnTo>
                  <a:lnTo>
                    <a:pt x="734" y="37"/>
                  </a:lnTo>
                  <a:lnTo>
                    <a:pt x="739" y="32"/>
                  </a:lnTo>
                  <a:lnTo>
                    <a:pt x="742" y="24"/>
                  </a:lnTo>
                  <a:lnTo>
                    <a:pt x="742" y="17"/>
                  </a:lnTo>
                  <a:lnTo>
                    <a:pt x="739" y="9"/>
                  </a:lnTo>
                  <a:lnTo>
                    <a:pt x="735" y="4"/>
                  </a:lnTo>
                  <a:lnTo>
                    <a:pt x="727" y="0"/>
                  </a:lnTo>
                  <a:lnTo>
                    <a:pt x="719" y="0"/>
                  </a:lnTo>
                  <a:lnTo>
                    <a:pt x="71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99" name="Freeform 187"/>
            <p:cNvSpPr>
              <a:spLocks/>
            </p:cNvSpPr>
            <p:nvPr/>
          </p:nvSpPr>
          <p:spPr bwMode="auto">
            <a:xfrm>
              <a:off x="4610" y="3212"/>
              <a:ext cx="6" cy="11"/>
            </a:xfrm>
            <a:custGeom>
              <a:avLst/>
              <a:gdLst>
                <a:gd name="T0" fmla="*/ 2 w 63"/>
                <a:gd name="T1" fmla="*/ 1 h 116"/>
                <a:gd name="T2" fmla="*/ 2 w 63"/>
                <a:gd name="T3" fmla="*/ 1 h 116"/>
                <a:gd name="T4" fmla="*/ 2 w 63"/>
                <a:gd name="T5" fmla="*/ 1 h 116"/>
                <a:gd name="T6" fmla="*/ 2 w 63"/>
                <a:gd name="T7" fmla="*/ 2 h 116"/>
                <a:gd name="T8" fmla="*/ 2 w 63"/>
                <a:gd name="T9" fmla="*/ 3 h 116"/>
                <a:gd name="T10" fmla="*/ 1 w 63"/>
                <a:gd name="T11" fmla="*/ 5 h 116"/>
                <a:gd name="T12" fmla="*/ 1 w 63"/>
                <a:gd name="T13" fmla="*/ 6 h 116"/>
                <a:gd name="T14" fmla="*/ 1 w 63"/>
                <a:gd name="T15" fmla="*/ 7 h 116"/>
                <a:gd name="T16" fmla="*/ 0 w 63"/>
                <a:gd name="T17" fmla="*/ 7 h 116"/>
                <a:gd name="T18" fmla="*/ 0 w 63"/>
                <a:gd name="T19" fmla="*/ 8 h 116"/>
                <a:gd name="T20" fmla="*/ 1 w 63"/>
                <a:gd name="T21" fmla="*/ 11 h 116"/>
                <a:gd name="T22" fmla="*/ 3 w 63"/>
                <a:gd name="T23" fmla="*/ 10 h 116"/>
                <a:gd name="T24" fmla="*/ 4 w 63"/>
                <a:gd name="T25" fmla="*/ 9 h 116"/>
                <a:gd name="T26" fmla="*/ 4 w 63"/>
                <a:gd name="T27" fmla="*/ 7 h 116"/>
                <a:gd name="T28" fmla="*/ 5 w 63"/>
                <a:gd name="T29" fmla="*/ 6 h 116"/>
                <a:gd name="T30" fmla="*/ 5 w 63"/>
                <a:gd name="T31" fmla="*/ 4 h 116"/>
                <a:gd name="T32" fmla="*/ 6 w 63"/>
                <a:gd name="T33" fmla="*/ 3 h 116"/>
                <a:gd name="T34" fmla="*/ 6 w 63"/>
                <a:gd name="T35" fmla="*/ 1 h 116"/>
                <a:gd name="T36" fmla="*/ 6 w 63"/>
                <a:gd name="T37" fmla="*/ 0 h 116"/>
                <a:gd name="T38" fmla="*/ 6 w 63"/>
                <a:gd name="T39" fmla="*/ 0 h 116"/>
                <a:gd name="T40" fmla="*/ 2 w 63"/>
                <a:gd name="T41" fmla="*/ 1 h 1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116"/>
                <a:gd name="T65" fmla="*/ 63 w 63"/>
                <a:gd name="T66" fmla="*/ 116 h 1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116">
                  <a:moveTo>
                    <a:pt x="23" y="8"/>
                  </a:moveTo>
                  <a:lnTo>
                    <a:pt x="22" y="7"/>
                  </a:lnTo>
                  <a:lnTo>
                    <a:pt x="23" y="14"/>
                  </a:lnTo>
                  <a:lnTo>
                    <a:pt x="21" y="23"/>
                  </a:lnTo>
                  <a:lnTo>
                    <a:pt x="20" y="36"/>
                  </a:lnTo>
                  <a:lnTo>
                    <a:pt x="15" y="49"/>
                  </a:lnTo>
                  <a:lnTo>
                    <a:pt x="11" y="62"/>
                  </a:lnTo>
                  <a:lnTo>
                    <a:pt x="6" y="71"/>
                  </a:lnTo>
                  <a:lnTo>
                    <a:pt x="2" y="78"/>
                  </a:lnTo>
                  <a:lnTo>
                    <a:pt x="0" y="80"/>
                  </a:lnTo>
                  <a:lnTo>
                    <a:pt x="14" y="116"/>
                  </a:lnTo>
                  <a:lnTo>
                    <a:pt x="29" y="105"/>
                  </a:lnTo>
                  <a:lnTo>
                    <a:pt x="39" y="93"/>
                  </a:lnTo>
                  <a:lnTo>
                    <a:pt x="47" y="77"/>
                  </a:lnTo>
                  <a:lnTo>
                    <a:pt x="53" y="62"/>
                  </a:lnTo>
                  <a:lnTo>
                    <a:pt x="57" y="45"/>
                  </a:lnTo>
                  <a:lnTo>
                    <a:pt x="60" y="30"/>
                  </a:lnTo>
                  <a:lnTo>
                    <a:pt x="63" y="14"/>
                  </a:lnTo>
                  <a:lnTo>
                    <a:pt x="61" y="1"/>
                  </a:lnTo>
                  <a:lnTo>
                    <a:pt x="60" y="0"/>
                  </a:lnTo>
                  <a:lnTo>
                    <a:pt x="23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00" name="Freeform 188"/>
            <p:cNvSpPr>
              <a:spLocks/>
            </p:cNvSpPr>
            <p:nvPr/>
          </p:nvSpPr>
          <p:spPr bwMode="auto">
            <a:xfrm>
              <a:off x="4601" y="3052"/>
              <a:ext cx="15" cy="161"/>
            </a:xfrm>
            <a:custGeom>
              <a:avLst/>
              <a:gdLst>
                <a:gd name="T0" fmla="*/ 0 w 144"/>
                <a:gd name="T1" fmla="*/ 0 h 1773"/>
                <a:gd name="T2" fmla="*/ 0 w 144"/>
                <a:gd name="T3" fmla="*/ 0 h 1773"/>
                <a:gd name="T4" fmla="*/ 0 w 144"/>
                <a:gd name="T5" fmla="*/ 19 h 1773"/>
                <a:gd name="T6" fmla="*/ 0 w 144"/>
                <a:gd name="T7" fmla="*/ 40 h 1773"/>
                <a:gd name="T8" fmla="*/ 1 w 144"/>
                <a:gd name="T9" fmla="*/ 62 h 1773"/>
                <a:gd name="T10" fmla="*/ 2 w 144"/>
                <a:gd name="T11" fmla="*/ 85 h 1773"/>
                <a:gd name="T12" fmla="*/ 3 w 144"/>
                <a:gd name="T13" fmla="*/ 107 h 1773"/>
                <a:gd name="T14" fmla="*/ 5 w 144"/>
                <a:gd name="T15" fmla="*/ 127 h 1773"/>
                <a:gd name="T16" fmla="*/ 8 w 144"/>
                <a:gd name="T17" fmla="*/ 145 h 1773"/>
                <a:gd name="T18" fmla="*/ 11 w 144"/>
                <a:gd name="T19" fmla="*/ 161 h 1773"/>
                <a:gd name="T20" fmla="*/ 15 w 144"/>
                <a:gd name="T21" fmla="*/ 160 h 1773"/>
                <a:gd name="T22" fmla="*/ 12 w 144"/>
                <a:gd name="T23" fmla="*/ 145 h 1773"/>
                <a:gd name="T24" fmla="*/ 9 w 144"/>
                <a:gd name="T25" fmla="*/ 127 h 1773"/>
                <a:gd name="T26" fmla="*/ 7 w 144"/>
                <a:gd name="T27" fmla="*/ 106 h 1773"/>
                <a:gd name="T28" fmla="*/ 6 w 144"/>
                <a:gd name="T29" fmla="*/ 85 h 1773"/>
                <a:gd name="T30" fmla="*/ 5 w 144"/>
                <a:gd name="T31" fmla="*/ 62 h 1773"/>
                <a:gd name="T32" fmla="*/ 4 w 144"/>
                <a:gd name="T33" fmla="*/ 40 h 1773"/>
                <a:gd name="T34" fmla="*/ 4 w 144"/>
                <a:gd name="T35" fmla="*/ 19 h 1773"/>
                <a:gd name="T36" fmla="*/ 4 w 144"/>
                <a:gd name="T37" fmla="*/ 0 h 1773"/>
                <a:gd name="T38" fmla="*/ 4 w 144"/>
                <a:gd name="T39" fmla="*/ 0 h 1773"/>
                <a:gd name="T40" fmla="*/ 0 w 144"/>
                <a:gd name="T41" fmla="*/ 0 h 17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4"/>
                <a:gd name="T64" fmla="*/ 0 h 1773"/>
                <a:gd name="T65" fmla="*/ 144 w 144"/>
                <a:gd name="T66" fmla="*/ 1773 h 17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4" h="1773">
                  <a:moveTo>
                    <a:pt x="1" y="0"/>
                  </a:moveTo>
                  <a:lnTo>
                    <a:pt x="1" y="0"/>
                  </a:lnTo>
                  <a:lnTo>
                    <a:pt x="0" y="213"/>
                  </a:lnTo>
                  <a:lnTo>
                    <a:pt x="2" y="446"/>
                  </a:lnTo>
                  <a:lnTo>
                    <a:pt x="7" y="688"/>
                  </a:lnTo>
                  <a:lnTo>
                    <a:pt x="17" y="932"/>
                  </a:lnTo>
                  <a:lnTo>
                    <a:pt x="30" y="1173"/>
                  </a:lnTo>
                  <a:lnTo>
                    <a:pt x="49" y="1397"/>
                  </a:lnTo>
                  <a:lnTo>
                    <a:pt x="74" y="1599"/>
                  </a:lnTo>
                  <a:lnTo>
                    <a:pt x="107" y="1773"/>
                  </a:lnTo>
                  <a:lnTo>
                    <a:pt x="144" y="1765"/>
                  </a:lnTo>
                  <a:lnTo>
                    <a:pt x="114" y="1595"/>
                  </a:lnTo>
                  <a:lnTo>
                    <a:pt x="89" y="1394"/>
                  </a:lnTo>
                  <a:lnTo>
                    <a:pt x="70" y="1170"/>
                  </a:lnTo>
                  <a:lnTo>
                    <a:pt x="56" y="932"/>
                  </a:lnTo>
                  <a:lnTo>
                    <a:pt x="47" y="688"/>
                  </a:lnTo>
                  <a:lnTo>
                    <a:pt x="42" y="446"/>
                  </a:lnTo>
                  <a:lnTo>
                    <a:pt x="40" y="213"/>
                  </a:lnTo>
                  <a:lnTo>
                    <a:pt x="4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01" name="Freeform 189"/>
            <p:cNvSpPr>
              <a:spLocks/>
            </p:cNvSpPr>
            <p:nvPr/>
          </p:nvSpPr>
          <p:spPr bwMode="auto">
            <a:xfrm>
              <a:off x="4601" y="2938"/>
              <a:ext cx="6" cy="114"/>
            </a:xfrm>
            <a:custGeom>
              <a:avLst/>
              <a:gdLst>
                <a:gd name="T0" fmla="*/ 2 w 58"/>
                <a:gd name="T1" fmla="*/ 1 h 1255"/>
                <a:gd name="T2" fmla="*/ 2 w 58"/>
                <a:gd name="T3" fmla="*/ 2 h 1255"/>
                <a:gd name="T4" fmla="*/ 1 w 58"/>
                <a:gd name="T5" fmla="*/ 30 h 1255"/>
                <a:gd name="T6" fmla="*/ 1 w 58"/>
                <a:gd name="T7" fmla="*/ 58 h 1255"/>
                <a:gd name="T8" fmla="*/ 0 w 58"/>
                <a:gd name="T9" fmla="*/ 86 h 1255"/>
                <a:gd name="T10" fmla="*/ 0 w 58"/>
                <a:gd name="T11" fmla="*/ 114 h 1255"/>
                <a:gd name="T12" fmla="*/ 4 w 58"/>
                <a:gd name="T13" fmla="*/ 114 h 1255"/>
                <a:gd name="T14" fmla="*/ 5 w 58"/>
                <a:gd name="T15" fmla="*/ 86 h 1255"/>
                <a:gd name="T16" fmla="*/ 5 w 58"/>
                <a:gd name="T17" fmla="*/ 58 h 1255"/>
                <a:gd name="T18" fmla="*/ 5 w 58"/>
                <a:gd name="T19" fmla="*/ 30 h 1255"/>
                <a:gd name="T20" fmla="*/ 6 w 58"/>
                <a:gd name="T21" fmla="*/ 2 h 1255"/>
                <a:gd name="T22" fmla="*/ 6 w 58"/>
                <a:gd name="T23" fmla="*/ 2 h 1255"/>
                <a:gd name="T24" fmla="*/ 6 w 58"/>
                <a:gd name="T25" fmla="*/ 2 h 1255"/>
                <a:gd name="T26" fmla="*/ 6 w 58"/>
                <a:gd name="T27" fmla="*/ 1 h 1255"/>
                <a:gd name="T28" fmla="*/ 5 w 58"/>
                <a:gd name="T29" fmla="*/ 1 h 1255"/>
                <a:gd name="T30" fmla="*/ 5 w 58"/>
                <a:gd name="T31" fmla="*/ 0 h 1255"/>
                <a:gd name="T32" fmla="*/ 4 w 58"/>
                <a:gd name="T33" fmla="*/ 0 h 1255"/>
                <a:gd name="T34" fmla="*/ 3 w 58"/>
                <a:gd name="T35" fmla="*/ 0 h 1255"/>
                <a:gd name="T36" fmla="*/ 2 w 58"/>
                <a:gd name="T37" fmla="*/ 1 h 1255"/>
                <a:gd name="T38" fmla="*/ 2 w 58"/>
                <a:gd name="T39" fmla="*/ 1 h 1255"/>
                <a:gd name="T40" fmla="*/ 2 w 58"/>
                <a:gd name="T41" fmla="*/ 2 h 1255"/>
                <a:gd name="T42" fmla="*/ 2 w 58"/>
                <a:gd name="T43" fmla="*/ 1 h 12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8"/>
                <a:gd name="T67" fmla="*/ 0 h 1255"/>
                <a:gd name="T68" fmla="*/ 58 w 58"/>
                <a:gd name="T69" fmla="*/ 1255 h 125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8" h="1255">
                  <a:moveTo>
                    <a:pt x="19" y="14"/>
                  </a:moveTo>
                  <a:lnTo>
                    <a:pt x="18" y="21"/>
                  </a:lnTo>
                  <a:lnTo>
                    <a:pt x="13" y="329"/>
                  </a:lnTo>
                  <a:lnTo>
                    <a:pt x="8" y="637"/>
                  </a:lnTo>
                  <a:lnTo>
                    <a:pt x="4" y="947"/>
                  </a:lnTo>
                  <a:lnTo>
                    <a:pt x="0" y="1255"/>
                  </a:lnTo>
                  <a:lnTo>
                    <a:pt x="40" y="1255"/>
                  </a:lnTo>
                  <a:lnTo>
                    <a:pt x="44" y="947"/>
                  </a:lnTo>
                  <a:lnTo>
                    <a:pt x="48" y="637"/>
                  </a:lnTo>
                  <a:lnTo>
                    <a:pt x="52" y="329"/>
                  </a:lnTo>
                  <a:lnTo>
                    <a:pt x="58" y="21"/>
                  </a:lnTo>
                  <a:lnTo>
                    <a:pt x="57" y="27"/>
                  </a:lnTo>
                  <a:lnTo>
                    <a:pt x="58" y="21"/>
                  </a:lnTo>
                  <a:lnTo>
                    <a:pt x="55" y="12"/>
                  </a:lnTo>
                  <a:lnTo>
                    <a:pt x="51" y="6"/>
                  </a:lnTo>
                  <a:lnTo>
                    <a:pt x="45" y="1"/>
                  </a:lnTo>
                  <a:lnTo>
                    <a:pt x="38" y="0"/>
                  </a:lnTo>
                  <a:lnTo>
                    <a:pt x="30" y="1"/>
                  </a:lnTo>
                  <a:lnTo>
                    <a:pt x="24" y="6"/>
                  </a:lnTo>
                  <a:lnTo>
                    <a:pt x="20" y="12"/>
                  </a:lnTo>
                  <a:lnTo>
                    <a:pt x="18" y="21"/>
                  </a:lnTo>
                  <a:lnTo>
                    <a:pt x="19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02" name="Freeform 190"/>
            <p:cNvSpPr>
              <a:spLocks/>
            </p:cNvSpPr>
            <p:nvPr/>
          </p:nvSpPr>
          <p:spPr bwMode="auto">
            <a:xfrm>
              <a:off x="4603" y="2867"/>
              <a:ext cx="9" cy="73"/>
            </a:xfrm>
            <a:custGeom>
              <a:avLst/>
              <a:gdLst>
                <a:gd name="T0" fmla="*/ 7 w 91"/>
                <a:gd name="T1" fmla="*/ 4 h 810"/>
                <a:gd name="T2" fmla="*/ 5 w 91"/>
                <a:gd name="T3" fmla="*/ 2 h 810"/>
                <a:gd name="T4" fmla="*/ 5 w 91"/>
                <a:gd name="T5" fmla="*/ 13 h 810"/>
                <a:gd name="T6" fmla="*/ 5 w 91"/>
                <a:gd name="T7" fmla="*/ 23 h 810"/>
                <a:gd name="T8" fmla="*/ 5 w 91"/>
                <a:gd name="T9" fmla="*/ 33 h 810"/>
                <a:gd name="T10" fmla="*/ 5 w 91"/>
                <a:gd name="T11" fmla="*/ 42 h 810"/>
                <a:gd name="T12" fmla="*/ 4 w 91"/>
                <a:gd name="T13" fmla="*/ 50 h 810"/>
                <a:gd name="T14" fmla="*/ 3 w 91"/>
                <a:gd name="T15" fmla="*/ 58 h 810"/>
                <a:gd name="T16" fmla="*/ 2 w 91"/>
                <a:gd name="T17" fmla="*/ 65 h 810"/>
                <a:gd name="T18" fmla="*/ 0 w 91"/>
                <a:gd name="T19" fmla="*/ 72 h 810"/>
                <a:gd name="T20" fmla="*/ 4 w 91"/>
                <a:gd name="T21" fmla="*/ 73 h 810"/>
                <a:gd name="T22" fmla="*/ 6 w 91"/>
                <a:gd name="T23" fmla="*/ 66 h 810"/>
                <a:gd name="T24" fmla="*/ 7 w 91"/>
                <a:gd name="T25" fmla="*/ 58 h 810"/>
                <a:gd name="T26" fmla="*/ 8 w 91"/>
                <a:gd name="T27" fmla="*/ 50 h 810"/>
                <a:gd name="T28" fmla="*/ 9 w 91"/>
                <a:gd name="T29" fmla="*/ 42 h 810"/>
                <a:gd name="T30" fmla="*/ 9 w 91"/>
                <a:gd name="T31" fmla="*/ 33 h 810"/>
                <a:gd name="T32" fmla="*/ 9 w 91"/>
                <a:gd name="T33" fmla="*/ 23 h 810"/>
                <a:gd name="T34" fmla="*/ 9 w 91"/>
                <a:gd name="T35" fmla="*/ 13 h 810"/>
                <a:gd name="T36" fmla="*/ 9 w 91"/>
                <a:gd name="T37" fmla="*/ 2 h 810"/>
                <a:gd name="T38" fmla="*/ 7 w 91"/>
                <a:gd name="T39" fmla="*/ 0 h 810"/>
                <a:gd name="T40" fmla="*/ 9 w 91"/>
                <a:gd name="T41" fmla="*/ 2 h 810"/>
                <a:gd name="T42" fmla="*/ 9 w 91"/>
                <a:gd name="T43" fmla="*/ 1 h 810"/>
                <a:gd name="T44" fmla="*/ 8 w 91"/>
                <a:gd name="T45" fmla="*/ 0 h 810"/>
                <a:gd name="T46" fmla="*/ 8 w 91"/>
                <a:gd name="T47" fmla="*/ 0 h 810"/>
                <a:gd name="T48" fmla="*/ 7 w 91"/>
                <a:gd name="T49" fmla="*/ 0 h 810"/>
                <a:gd name="T50" fmla="*/ 6 w 91"/>
                <a:gd name="T51" fmla="*/ 0 h 810"/>
                <a:gd name="T52" fmla="*/ 5 w 91"/>
                <a:gd name="T53" fmla="*/ 0 h 810"/>
                <a:gd name="T54" fmla="*/ 5 w 91"/>
                <a:gd name="T55" fmla="*/ 1 h 810"/>
                <a:gd name="T56" fmla="*/ 5 w 91"/>
                <a:gd name="T57" fmla="*/ 2 h 810"/>
                <a:gd name="T58" fmla="*/ 7 w 91"/>
                <a:gd name="T59" fmla="*/ 4 h 8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1"/>
                <a:gd name="T91" fmla="*/ 0 h 810"/>
                <a:gd name="T92" fmla="*/ 91 w 91"/>
                <a:gd name="T93" fmla="*/ 810 h 81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1" h="810">
                  <a:moveTo>
                    <a:pt x="69" y="41"/>
                  </a:moveTo>
                  <a:lnTo>
                    <a:pt x="49" y="20"/>
                  </a:lnTo>
                  <a:lnTo>
                    <a:pt x="50" y="145"/>
                  </a:lnTo>
                  <a:lnTo>
                    <a:pt x="51" y="260"/>
                  </a:lnTo>
                  <a:lnTo>
                    <a:pt x="51" y="366"/>
                  </a:lnTo>
                  <a:lnTo>
                    <a:pt x="49" y="464"/>
                  </a:lnTo>
                  <a:lnTo>
                    <a:pt x="45" y="555"/>
                  </a:lnTo>
                  <a:lnTo>
                    <a:pt x="35" y="639"/>
                  </a:lnTo>
                  <a:lnTo>
                    <a:pt x="22" y="720"/>
                  </a:lnTo>
                  <a:lnTo>
                    <a:pt x="0" y="797"/>
                  </a:lnTo>
                  <a:lnTo>
                    <a:pt x="38" y="810"/>
                  </a:lnTo>
                  <a:lnTo>
                    <a:pt x="60" y="729"/>
                  </a:lnTo>
                  <a:lnTo>
                    <a:pt x="75" y="643"/>
                  </a:lnTo>
                  <a:lnTo>
                    <a:pt x="85" y="557"/>
                  </a:lnTo>
                  <a:lnTo>
                    <a:pt x="89" y="464"/>
                  </a:lnTo>
                  <a:lnTo>
                    <a:pt x="91" y="366"/>
                  </a:lnTo>
                  <a:lnTo>
                    <a:pt x="91" y="260"/>
                  </a:lnTo>
                  <a:lnTo>
                    <a:pt x="90" y="145"/>
                  </a:lnTo>
                  <a:lnTo>
                    <a:pt x="89" y="20"/>
                  </a:lnTo>
                  <a:lnTo>
                    <a:pt x="69" y="0"/>
                  </a:lnTo>
                  <a:lnTo>
                    <a:pt x="89" y="20"/>
                  </a:lnTo>
                  <a:lnTo>
                    <a:pt x="87" y="12"/>
                  </a:lnTo>
                  <a:lnTo>
                    <a:pt x="83" y="5"/>
                  </a:lnTo>
                  <a:lnTo>
                    <a:pt x="76" y="1"/>
                  </a:lnTo>
                  <a:lnTo>
                    <a:pt x="69" y="0"/>
                  </a:lnTo>
                  <a:lnTo>
                    <a:pt x="62" y="1"/>
                  </a:lnTo>
                  <a:lnTo>
                    <a:pt x="55" y="5"/>
                  </a:lnTo>
                  <a:lnTo>
                    <a:pt x="51" y="12"/>
                  </a:lnTo>
                  <a:lnTo>
                    <a:pt x="49" y="20"/>
                  </a:lnTo>
                  <a:lnTo>
                    <a:pt x="69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03" name="Freeform 191"/>
            <p:cNvSpPr>
              <a:spLocks/>
            </p:cNvSpPr>
            <p:nvPr/>
          </p:nvSpPr>
          <p:spPr bwMode="auto">
            <a:xfrm>
              <a:off x="4443" y="2865"/>
              <a:ext cx="167" cy="7"/>
            </a:xfrm>
            <a:custGeom>
              <a:avLst/>
              <a:gdLst>
                <a:gd name="T0" fmla="*/ 2 w 1674"/>
                <a:gd name="T1" fmla="*/ 4 h 80"/>
                <a:gd name="T2" fmla="*/ 12 w 1674"/>
                <a:gd name="T3" fmla="*/ 5 h 80"/>
                <a:gd name="T4" fmla="*/ 22 w 1674"/>
                <a:gd name="T5" fmla="*/ 6 h 80"/>
                <a:gd name="T6" fmla="*/ 32 w 1674"/>
                <a:gd name="T7" fmla="*/ 6 h 80"/>
                <a:gd name="T8" fmla="*/ 43 w 1674"/>
                <a:gd name="T9" fmla="*/ 7 h 80"/>
                <a:gd name="T10" fmla="*/ 53 w 1674"/>
                <a:gd name="T11" fmla="*/ 7 h 80"/>
                <a:gd name="T12" fmla="*/ 64 w 1674"/>
                <a:gd name="T13" fmla="*/ 7 h 80"/>
                <a:gd name="T14" fmla="*/ 74 w 1674"/>
                <a:gd name="T15" fmla="*/ 7 h 80"/>
                <a:gd name="T16" fmla="*/ 85 w 1674"/>
                <a:gd name="T17" fmla="*/ 7 h 80"/>
                <a:gd name="T18" fmla="*/ 95 w 1674"/>
                <a:gd name="T19" fmla="*/ 6 h 80"/>
                <a:gd name="T20" fmla="*/ 106 w 1674"/>
                <a:gd name="T21" fmla="*/ 6 h 80"/>
                <a:gd name="T22" fmla="*/ 116 w 1674"/>
                <a:gd name="T23" fmla="*/ 6 h 80"/>
                <a:gd name="T24" fmla="*/ 127 w 1674"/>
                <a:gd name="T25" fmla="*/ 5 h 80"/>
                <a:gd name="T26" fmla="*/ 137 w 1674"/>
                <a:gd name="T27" fmla="*/ 5 h 80"/>
                <a:gd name="T28" fmla="*/ 147 w 1674"/>
                <a:gd name="T29" fmla="*/ 5 h 80"/>
                <a:gd name="T30" fmla="*/ 157 w 1674"/>
                <a:gd name="T31" fmla="*/ 5 h 80"/>
                <a:gd name="T32" fmla="*/ 167 w 1674"/>
                <a:gd name="T33" fmla="*/ 5 h 80"/>
                <a:gd name="T34" fmla="*/ 162 w 1674"/>
                <a:gd name="T35" fmla="*/ 1 h 80"/>
                <a:gd name="T36" fmla="*/ 152 w 1674"/>
                <a:gd name="T37" fmla="*/ 1 h 80"/>
                <a:gd name="T38" fmla="*/ 142 w 1674"/>
                <a:gd name="T39" fmla="*/ 1 h 80"/>
                <a:gd name="T40" fmla="*/ 132 w 1674"/>
                <a:gd name="T41" fmla="*/ 2 h 80"/>
                <a:gd name="T42" fmla="*/ 122 w 1674"/>
                <a:gd name="T43" fmla="*/ 2 h 80"/>
                <a:gd name="T44" fmla="*/ 111 w 1674"/>
                <a:gd name="T45" fmla="*/ 2 h 80"/>
                <a:gd name="T46" fmla="*/ 101 w 1674"/>
                <a:gd name="T47" fmla="*/ 3 h 80"/>
                <a:gd name="T48" fmla="*/ 90 w 1674"/>
                <a:gd name="T49" fmla="*/ 3 h 80"/>
                <a:gd name="T50" fmla="*/ 79 w 1674"/>
                <a:gd name="T51" fmla="*/ 3 h 80"/>
                <a:gd name="T52" fmla="*/ 69 w 1674"/>
                <a:gd name="T53" fmla="*/ 3 h 80"/>
                <a:gd name="T54" fmla="*/ 58 w 1674"/>
                <a:gd name="T55" fmla="*/ 3 h 80"/>
                <a:gd name="T56" fmla="*/ 48 w 1674"/>
                <a:gd name="T57" fmla="*/ 3 h 80"/>
                <a:gd name="T58" fmla="*/ 38 w 1674"/>
                <a:gd name="T59" fmla="*/ 3 h 80"/>
                <a:gd name="T60" fmla="*/ 27 w 1674"/>
                <a:gd name="T61" fmla="*/ 3 h 80"/>
                <a:gd name="T62" fmla="*/ 17 w 1674"/>
                <a:gd name="T63" fmla="*/ 2 h 80"/>
                <a:gd name="T64" fmla="*/ 7 w 1674"/>
                <a:gd name="T65" fmla="*/ 1 h 80"/>
                <a:gd name="T66" fmla="*/ 0 w 1674"/>
                <a:gd name="T67" fmla="*/ 2 h 80"/>
                <a:gd name="T68" fmla="*/ 1 w 1674"/>
                <a:gd name="T69" fmla="*/ 0 h 80"/>
                <a:gd name="T70" fmla="*/ 0 w 1674"/>
                <a:gd name="T71" fmla="*/ 1 h 80"/>
                <a:gd name="T72" fmla="*/ 0 w 1674"/>
                <a:gd name="T73" fmla="*/ 2 h 80"/>
                <a:gd name="T74" fmla="*/ 1 w 1674"/>
                <a:gd name="T75" fmla="*/ 3 h 80"/>
                <a:gd name="T76" fmla="*/ 4 w 1674"/>
                <a:gd name="T77" fmla="*/ 2 h 8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674"/>
                <a:gd name="T118" fmla="*/ 0 h 80"/>
                <a:gd name="T119" fmla="*/ 1674 w 1674"/>
                <a:gd name="T120" fmla="*/ 80 h 8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674" h="80">
                  <a:moveTo>
                    <a:pt x="39" y="19"/>
                  </a:moveTo>
                  <a:lnTo>
                    <a:pt x="16" y="41"/>
                  </a:lnTo>
                  <a:lnTo>
                    <a:pt x="68" y="48"/>
                  </a:lnTo>
                  <a:lnTo>
                    <a:pt x="118" y="55"/>
                  </a:lnTo>
                  <a:lnTo>
                    <a:pt x="169" y="61"/>
                  </a:lnTo>
                  <a:lnTo>
                    <a:pt x="219" y="66"/>
                  </a:lnTo>
                  <a:lnTo>
                    <a:pt x="271" y="69"/>
                  </a:lnTo>
                  <a:lnTo>
                    <a:pt x="323" y="73"/>
                  </a:lnTo>
                  <a:lnTo>
                    <a:pt x="376" y="76"/>
                  </a:lnTo>
                  <a:lnTo>
                    <a:pt x="428" y="78"/>
                  </a:lnTo>
                  <a:lnTo>
                    <a:pt x="480" y="79"/>
                  </a:lnTo>
                  <a:lnTo>
                    <a:pt x="533" y="80"/>
                  </a:lnTo>
                  <a:lnTo>
                    <a:pt x="585" y="80"/>
                  </a:lnTo>
                  <a:lnTo>
                    <a:pt x="638" y="80"/>
                  </a:lnTo>
                  <a:lnTo>
                    <a:pt x="691" y="79"/>
                  </a:lnTo>
                  <a:lnTo>
                    <a:pt x="744" y="78"/>
                  </a:lnTo>
                  <a:lnTo>
                    <a:pt x="796" y="77"/>
                  </a:lnTo>
                  <a:lnTo>
                    <a:pt x="850" y="75"/>
                  </a:lnTo>
                  <a:lnTo>
                    <a:pt x="903" y="74"/>
                  </a:lnTo>
                  <a:lnTo>
                    <a:pt x="956" y="71"/>
                  </a:lnTo>
                  <a:lnTo>
                    <a:pt x="1009" y="69"/>
                  </a:lnTo>
                  <a:lnTo>
                    <a:pt x="1061" y="67"/>
                  </a:lnTo>
                  <a:lnTo>
                    <a:pt x="1114" y="65"/>
                  </a:lnTo>
                  <a:lnTo>
                    <a:pt x="1166" y="64"/>
                  </a:lnTo>
                  <a:lnTo>
                    <a:pt x="1218" y="62"/>
                  </a:lnTo>
                  <a:lnTo>
                    <a:pt x="1270" y="60"/>
                  </a:lnTo>
                  <a:lnTo>
                    <a:pt x="1322" y="59"/>
                  </a:lnTo>
                  <a:lnTo>
                    <a:pt x="1373" y="58"/>
                  </a:lnTo>
                  <a:lnTo>
                    <a:pt x="1425" y="57"/>
                  </a:lnTo>
                  <a:lnTo>
                    <a:pt x="1475" y="55"/>
                  </a:lnTo>
                  <a:lnTo>
                    <a:pt x="1525" y="55"/>
                  </a:lnTo>
                  <a:lnTo>
                    <a:pt x="1576" y="57"/>
                  </a:lnTo>
                  <a:lnTo>
                    <a:pt x="1625" y="58"/>
                  </a:lnTo>
                  <a:lnTo>
                    <a:pt x="1674" y="59"/>
                  </a:lnTo>
                  <a:lnTo>
                    <a:pt x="1674" y="18"/>
                  </a:lnTo>
                  <a:lnTo>
                    <a:pt x="1625" y="17"/>
                  </a:lnTo>
                  <a:lnTo>
                    <a:pt x="1576" y="16"/>
                  </a:lnTo>
                  <a:lnTo>
                    <a:pt x="1525" y="15"/>
                  </a:lnTo>
                  <a:lnTo>
                    <a:pt x="1475" y="15"/>
                  </a:lnTo>
                  <a:lnTo>
                    <a:pt x="1425" y="16"/>
                  </a:lnTo>
                  <a:lnTo>
                    <a:pt x="1373" y="17"/>
                  </a:lnTo>
                  <a:lnTo>
                    <a:pt x="1322" y="18"/>
                  </a:lnTo>
                  <a:lnTo>
                    <a:pt x="1270" y="19"/>
                  </a:lnTo>
                  <a:lnTo>
                    <a:pt x="1218" y="21"/>
                  </a:lnTo>
                  <a:lnTo>
                    <a:pt x="1166" y="23"/>
                  </a:lnTo>
                  <a:lnTo>
                    <a:pt x="1114" y="25"/>
                  </a:lnTo>
                  <a:lnTo>
                    <a:pt x="1061" y="27"/>
                  </a:lnTo>
                  <a:lnTo>
                    <a:pt x="1009" y="29"/>
                  </a:lnTo>
                  <a:lnTo>
                    <a:pt x="956" y="31"/>
                  </a:lnTo>
                  <a:lnTo>
                    <a:pt x="903" y="33"/>
                  </a:lnTo>
                  <a:lnTo>
                    <a:pt x="850" y="34"/>
                  </a:lnTo>
                  <a:lnTo>
                    <a:pt x="796" y="36"/>
                  </a:lnTo>
                  <a:lnTo>
                    <a:pt x="744" y="37"/>
                  </a:lnTo>
                  <a:lnTo>
                    <a:pt x="691" y="38"/>
                  </a:lnTo>
                  <a:lnTo>
                    <a:pt x="638" y="39"/>
                  </a:lnTo>
                  <a:lnTo>
                    <a:pt x="585" y="39"/>
                  </a:lnTo>
                  <a:lnTo>
                    <a:pt x="533" y="39"/>
                  </a:lnTo>
                  <a:lnTo>
                    <a:pt x="480" y="38"/>
                  </a:lnTo>
                  <a:lnTo>
                    <a:pt x="428" y="37"/>
                  </a:lnTo>
                  <a:lnTo>
                    <a:pt x="376" y="35"/>
                  </a:lnTo>
                  <a:lnTo>
                    <a:pt x="325" y="32"/>
                  </a:lnTo>
                  <a:lnTo>
                    <a:pt x="273" y="29"/>
                  </a:lnTo>
                  <a:lnTo>
                    <a:pt x="222" y="26"/>
                  </a:lnTo>
                  <a:lnTo>
                    <a:pt x="171" y="20"/>
                  </a:lnTo>
                  <a:lnTo>
                    <a:pt x="122" y="15"/>
                  </a:lnTo>
                  <a:lnTo>
                    <a:pt x="72" y="7"/>
                  </a:lnTo>
                  <a:lnTo>
                    <a:pt x="23" y="0"/>
                  </a:lnTo>
                  <a:lnTo>
                    <a:pt x="0" y="21"/>
                  </a:lnTo>
                  <a:lnTo>
                    <a:pt x="23" y="0"/>
                  </a:lnTo>
                  <a:lnTo>
                    <a:pt x="14" y="0"/>
                  </a:lnTo>
                  <a:lnTo>
                    <a:pt x="7" y="4"/>
                  </a:lnTo>
                  <a:lnTo>
                    <a:pt x="3" y="10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3" y="32"/>
                  </a:lnTo>
                  <a:lnTo>
                    <a:pt x="8" y="37"/>
                  </a:lnTo>
                  <a:lnTo>
                    <a:pt x="16" y="41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04" name="Freeform 192"/>
            <p:cNvSpPr>
              <a:spLocks/>
            </p:cNvSpPr>
            <p:nvPr/>
          </p:nvSpPr>
          <p:spPr bwMode="auto">
            <a:xfrm>
              <a:off x="4613" y="2868"/>
              <a:ext cx="68" cy="100"/>
            </a:xfrm>
            <a:custGeom>
              <a:avLst/>
              <a:gdLst>
                <a:gd name="T0" fmla="*/ 0 w 681"/>
                <a:gd name="T1" fmla="*/ 97 h 1104"/>
                <a:gd name="T2" fmla="*/ 2 w 681"/>
                <a:gd name="T3" fmla="*/ 98 h 1104"/>
                <a:gd name="T4" fmla="*/ 5 w 681"/>
                <a:gd name="T5" fmla="*/ 99 h 1104"/>
                <a:gd name="T6" fmla="*/ 9 w 681"/>
                <a:gd name="T7" fmla="*/ 99 h 1104"/>
                <a:gd name="T8" fmla="*/ 13 w 681"/>
                <a:gd name="T9" fmla="*/ 100 h 1104"/>
                <a:gd name="T10" fmla="*/ 18 w 681"/>
                <a:gd name="T11" fmla="*/ 100 h 1104"/>
                <a:gd name="T12" fmla="*/ 21 w 681"/>
                <a:gd name="T13" fmla="*/ 100 h 1104"/>
                <a:gd name="T14" fmla="*/ 24 w 681"/>
                <a:gd name="T15" fmla="*/ 99 h 1104"/>
                <a:gd name="T16" fmla="*/ 28 w 681"/>
                <a:gd name="T17" fmla="*/ 96 h 1104"/>
                <a:gd name="T18" fmla="*/ 34 w 681"/>
                <a:gd name="T19" fmla="*/ 90 h 1104"/>
                <a:gd name="T20" fmla="*/ 39 w 681"/>
                <a:gd name="T21" fmla="*/ 83 h 1104"/>
                <a:gd name="T22" fmla="*/ 44 w 681"/>
                <a:gd name="T23" fmla="*/ 76 h 1104"/>
                <a:gd name="T24" fmla="*/ 49 w 681"/>
                <a:gd name="T25" fmla="*/ 69 h 1104"/>
                <a:gd name="T26" fmla="*/ 54 w 681"/>
                <a:gd name="T27" fmla="*/ 61 h 1104"/>
                <a:gd name="T28" fmla="*/ 59 w 681"/>
                <a:gd name="T29" fmla="*/ 54 h 1104"/>
                <a:gd name="T30" fmla="*/ 64 w 681"/>
                <a:gd name="T31" fmla="*/ 46 h 1104"/>
                <a:gd name="T32" fmla="*/ 67 w 681"/>
                <a:gd name="T33" fmla="*/ 39 h 1104"/>
                <a:gd name="T34" fmla="*/ 68 w 681"/>
                <a:gd name="T35" fmla="*/ 35 h 1104"/>
                <a:gd name="T36" fmla="*/ 68 w 681"/>
                <a:gd name="T37" fmla="*/ 31 h 1104"/>
                <a:gd name="T38" fmla="*/ 66 w 681"/>
                <a:gd name="T39" fmla="*/ 26 h 1104"/>
                <a:gd name="T40" fmla="*/ 64 w 681"/>
                <a:gd name="T41" fmla="*/ 21 h 1104"/>
                <a:gd name="T42" fmla="*/ 61 w 681"/>
                <a:gd name="T43" fmla="*/ 16 h 1104"/>
                <a:gd name="T44" fmla="*/ 58 w 681"/>
                <a:gd name="T45" fmla="*/ 10 h 1104"/>
                <a:gd name="T46" fmla="*/ 55 w 681"/>
                <a:gd name="T47" fmla="*/ 4 h 1104"/>
                <a:gd name="T48" fmla="*/ 51 w 681"/>
                <a:gd name="T49" fmla="*/ 0 h 1104"/>
                <a:gd name="T50" fmla="*/ 47 w 681"/>
                <a:gd name="T51" fmla="*/ 2 h 1104"/>
                <a:gd name="T52" fmla="*/ 42 w 681"/>
                <a:gd name="T53" fmla="*/ 3 h 1104"/>
                <a:gd name="T54" fmla="*/ 37 w 681"/>
                <a:gd name="T55" fmla="*/ 5 h 1104"/>
                <a:gd name="T56" fmla="*/ 32 w 681"/>
                <a:gd name="T57" fmla="*/ 6 h 1104"/>
                <a:gd name="T58" fmla="*/ 27 w 681"/>
                <a:gd name="T59" fmla="*/ 8 h 1104"/>
                <a:gd name="T60" fmla="*/ 23 w 681"/>
                <a:gd name="T61" fmla="*/ 9 h 1104"/>
                <a:gd name="T62" fmla="*/ 18 w 681"/>
                <a:gd name="T63" fmla="*/ 9 h 1104"/>
                <a:gd name="T64" fmla="*/ 16 w 681"/>
                <a:gd name="T65" fmla="*/ 16 h 1104"/>
                <a:gd name="T66" fmla="*/ 16 w 681"/>
                <a:gd name="T67" fmla="*/ 29 h 1104"/>
                <a:gd name="T68" fmla="*/ 15 w 681"/>
                <a:gd name="T69" fmla="*/ 41 h 1104"/>
                <a:gd name="T70" fmla="*/ 12 w 681"/>
                <a:gd name="T71" fmla="*/ 53 h 1104"/>
                <a:gd name="T72" fmla="*/ 8 w 681"/>
                <a:gd name="T73" fmla="*/ 63 h 1104"/>
                <a:gd name="T74" fmla="*/ 5 w 681"/>
                <a:gd name="T75" fmla="*/ 72 h 1104"/>
                <a:gd name="T76" fmla="*/ 2 w 681"/>
                <a:gd name="T77" fmla="*/ 83 h 1104"/>
                <a:gd name="T78" fmla="*/ 0 w 681"/>
                <a:gd name="T79" fmla="*/ 92 h 11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81"/>
                <a:gd name="T121" fmla="*/ 0 h 1104"/>
                <a:gd name="T122" fmla="*/ 681 w 681"/>
                <a:gd name="T123" fmla="*/ 1104 h 11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81" h="1104">
                  <a:moveTo>
                    <a:pt x="0" y="1067"/>
                  </a:moveTo>
                  <a:lnTo>
                    <a:pt x="2" y="1071"/>
                  </a:lnTo>
                  <a:lnTo>
                    <a:pt x="9" y="1077"/>
                  </a:lnTo>
                  <a:lnTo>
                    <a:pt x="20" y="1081"/>
                  </a:lnTo>
                  <a:lnTo>
                    <a:pt x="35" y="1085"/>
                  </a:lnTo>
                  <a:lnTo>
                    <a:pt x="51" y="1089"/>
                  </a:lnTo>
                  <a:lnTo>
                    <a:pt x="71" y="1094"/>
                  </a:lnTo>
                  <a:lnTo>
                    <a:pt x="91" y="1097"/>
                  </a:lnTo>
                  <a:lnTo>
                    <a:pt x="113" y="1100"/>
                  </a:lnTo>
                  <a:lnTo>
                    <a:pt x="135" y="1102"/>
                  </a:lnTo>
                  <a:lnTo>
                    <a:pt x="156" y="1103"/>
                  </a:lnTo>
                  <a:lnTo>
                    <a:pt x="177" y="1104"/>
                  </a:lnTo>
                  <a:lnTo>
                    <a:pt x="196" y="1104"/>
                  </a:lnTo>
                  <a:lnTo>
                    <a:pt x="214" y="1102"/>
                  </a:lnTo>
                  <a:lnTo>
                    <a:pt x="227" y="1100"/>
                  </a:lnTo>
                  <a:lnTo>
                    <a:pt x="239" y="1096"/>
                  </a:lnTo>
                  <a:lnTo>
                    <a:pt x="246" y="1090"/>
                  </a:lnTo>
                  <a:lnTo>
                    <a:pt x="276" y="1057"/>
                  </a:lnTo>
                  <a:lnTo>
                    <a:pt x="307" y="1024"/>
                  </a:lnTo>
                  <a:lnTo>
                    <a:pt x="336" y="989"/>
                  </a:lnTo>
                  <a:lnTo>
                    <a:pt x="363" y="954"/>
                  </a:lnTo>
                  <a:lnTo>
                    <a:pt x="391" y="917"/>
                  </a:lnTo>
                  <a:lnTo>
                    <a:pt x="418" y="879"/>
                  </a:lnTo>
                  <a:lnTo>
                    <a:pt x="443" y="840"/>
                  </a:lnTo>
                  <a:lnTo>
                    <a:pt x="468" y="800"/>
                  </a:lnTo>
                  <a:lnTo>
                    <a:pt x="493" y="760"/>
                  </a:lnTo>
                  <a:lnTo>
                    <a:pt x="517" y="719"/>
                  </a:lnTo>
                  <a:lnTo>
                    <a:pt x="541" y="676"/>
                  </a:lnTo>
                  <a:lnTo>
                    <a:pt x="565" y="634"/>
                  </a:lnTo>
                  <a:lnTo>
                    <a:pt x="588" y="591"/>
                  </a:lnTo>
                  <a:lnTo>
                    <a:pt x="612" y="547"/>
                  </a:lnTo>
                  <a:lnTo>
                    <a:pt x="636" y="503"/>
                  </a:lnTo>
                  <a:lnTo>
                    <a:pt x="659" y="458"/>
                  </a:lnTo>
                  <a:lnTo>
                    <a:pt x="670" y="433"/>
                  </a:lnTo>
                  <a:lnTo>
                    <a:pt x="678" y="410"/>
                  </a:lnTo>
                  <a:lnTo>
                    <a:pt x="681" y="385"/>
                  </a:lnTo>
                  <a:lnTo>
                    <a:pt x="680" y="362"/>
                  </a:lnTo>
                  <a:lnTo>
                    <a:pt x="676" y="338"/>
                  </a:lnTo>
                  <a:lnTo>
                    <a:pt x="669" y="314"/>
                  </a:lnTo>
                  <a:lnTo>
                    <a:pt x="661" y="289"/>
                  </a:lnTo>
                  <a:lnTo>
                    <a:pt x="649" y="263"/>
                  </a:lnTo>
                  <a:lnTo>
                    <a:pt x="637" y="236"/>
                  </a:lnTo>
                  <a:lnTo>
                    <a:pt x="622" y="208"/>
                  </a:lnTo>
                  <a:lnTo>
                    <a:pt x="607" y="178"/>
                  </a:lnTo>
                  <a:lnTo>
                    <a:pt x="593" y="147"/>
                  </a:lnTo>
                  <a:lnTo>
                    <a:pt x="577" y="114"/>
                  </a:lnTo>
                  <a:lnTo>
                    <a:pt x="561" y="78"/>
                  </a:lnTo>
                  <a:lnTo>
                    <a:pt x="548" y="41"/>
                  </a:lnTo>
                  <a:lnTo>
                    <a:pt x="534" y="0"/>
                  </a:lnTo>
                  <a:lnTo>
                    <a:pt x="514" y="5"/>
                  </a:lnTo>
                  <a:lnTo>
                    <a:pt x="493" y="12"/>
                  </a:lnTo>
                  <a:lnTo>
                    <a:pt x="471" y="18"/>
                  </a:lnTo>
                  <a:lnTo>
                    <a:pt x="448" y="27"/>
                  </a:lnTo>
                  <a:lnTo>
                    <a:pt x="424" y="34"/>
                  </a:lnTo>
                  <a:lnTo>
                    <a:pt x="399" y="44"/>
                  </a:lnTo>
                  <a:lnTo>
                    <a:pt x="374" y="52"/>
                  </a:lnTo>
                  <a:lnTo>
                    <a:pt x="349" y="61"/>
                  </a:lnTo>
                  <a:lnTo>
                    <a:pt x="324" y="69"/>
                  </a:lnTo>
                  <a:lnTo>
                    <a:pt x="298" y="78"/>
                  </a:lnTo>
                  <a:lnTo>
                    <a:pt x="274" y="85"/>
                  </a:lnTo>
                  <a:lnTo>
                    <a:pt x="250" y="92"/>
                  </a:lnTo>
                  <a:lnTo>
                    <a:pt x="226" y="97"/>
                  </a:lnTo>
                  <a:lnTo>
                    <a:pt x="204" y="101"/>
                  </a:lnTo>
                  <a:lnTo>
                    <a:pt x="183" y="104"/>
                  </a:lnTo>
                  <a:lnTo>
                    <a:pt x="163" y="105"/>
                  </a:lnTo>
                  <a:lnTo>
                    <a:pt x="163" y="177"/>
                  </a:lnTo>
                  <a:lnTo>
                    <a:pt x="162" y="248"/>
                  </a:lnTo>
                  <a:lnTo>
                    <a:pt x="160" y="318"/>
                  </a:lnTo>
                  <a:lnTo>
                    <a:pt x="156" y="386"/>
                  </a:lnTo>
                  <a:lnTo>
                    <a:pt x="148" y="455"/>
                  </a:lnTo>
                  <a:lnTo>
                    <a:pt x="136" y="522"/>
                  </a:lnTo>
                  <a:lnTo>
                    <a:pt x="119" y="587"/>
                  </a:lnTo>
                  <a:lnTo>
                    <a:pt x="97" y="652"/>
                  </a:lnTo>
                  <a:lnTo>
                    <a:pt x="81" y="695"/>
                  </a:lnTo>
                  <a:lnTo>
                    <a:pt x="63" y="744"/>
                  </a:lnTo>
                  <a:lnTo>
                    <a:pt x="47" y="798"/>
                  </a:lnTo>
                  <a:lnTo>
                    <a:pt x="31" y="855"/>
                  </a:lnTo>
                  <a:lnTo>
                    <a:pt x="19" y="912"/>
                  </a:lnTo>
                  <a:lnTo>
                    <a:pt x="8" y="969"/>
                  </a:lnTo>
                  <a:lnTo>
                    <a:pt x="2" y="1021"/>
                  </a:lnTo>
                  <a:lnTo>
                    <a:pt x="0" y="1067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05" name="Freeform 193"/>
            <p:cNvSpPr>
              <a:spLocks/>
            </p:cNvSpPr>
            <p:nvPr/>
          </p:nvSpPr>
          <p:spPr bwMode="auto">
            <a:xfrm>
              <a:off x="4611" y="2964"/>
              <a:ext cx="28" cy="6"/>
            </a:xfrm>
            <a:custGeom>
              <a:avLst/>
              <a:gdLst>
                <a:gd name="T0" fmla="*/ 25 w 286"/>
                <a:gd name="T1" fmla="*/ 2 h 68"/>
                <a:gd name="T2" fmla="*/ 25 w 286"/>
                <a:gd name="T3" fmla="*/ 2 h 68"/>
                <a:gd name="T4" fmla="*/ 24 w 286"/>
                <a:gd name="T5" fmla="*/ 2 h 68"/>
                <a:gd name="T6" fmla="*/ 24 w 286"/>
                <a:gd name="T7" fmla="*/ 2 h 68"/>
                <a:gd name="T8" fmla="*/ 23 w 286"/>
                <a:gd name="T9" fmla="*/ 2 h 68"/>
                <a:gd name="T10" fmla="*/ 21 w 286"/>
                <a:gd name="T11" fmla="*/ 2 h 68"/>
                <a:gd name="T12" fmla="*/ 19 w 286"/>
                <a:gd name="T13" fmla="*/ 2 h 68"/>
                <a:gd name="T14" fmla="*/ 17 w 286"/>
                <a:gd name="T15" fmla="*/ 2 h 68"/>
                <a:gd name="T16" fmla="*/ 15 w 286"/>
                <a:gd name="T17" fmla="*/ 2 h 68"/>
                <a:gd name="T18" fmla="*/ 13 w 286"/>
                <a:gd name="T19" fmla="*/ 2 h 68"/>
                <a:gd name="T20" fmla="*/ 11 w 286"/>
                <a:gd name="T21" fmla="*/ 2 h 68"/>
                <a:gd name="T22" fmla="*/ 9 w 286"/>
                <a:gd name="T23" fmla="*/ 1 h 68"/>
                <a:gd name="T24" fmla="*/ 7 w 286"/>
                <a:gd name="T25" fmla="*/ 1 h 68"/>
                <a:gd name="T26" fmla="*/ 6 w 286"/>
                <a:gd name="T27" fmla="*/ 1 h 68"/>
                <a:gd name="T28" fmla="*/ 5 w 286"/>
                <a:gd name="T29" fmla="*/ 0 h 68"/>
                <a:gd name="T30" fmla="*/ 4 w 286"/>
                <a:gd name="T31" fmla="*/ 0 h 68"/>
                <a:gd name="T32" fmla="*/ 4 w 286"/>
                <a:gd name="T33" fmla="*/ 0 h 68"/>
                <a:gd name="T34" fmla="*/ 4 w 286"/>
                <a:gd name="T35" fmla="*/ 1 h 68"/>
                <a:gd name="T36" fmla="*/ 0 w 286"/>
                <a:gd name="T37" fmla="*/ 1 h 68"/>
                <a:gd name="T38" fmla="*/ 1 w 286"/>
                <a:gd name="T39" fmla="*/ 2 h 68"/>
                <a:gd name="T40" fmla="*/ 2 w 286"/>
                <a:gd name="T41" fmla="*/ 3 h 68"/>
                <a:gd name="T42" fmla="*/ 3 w 286"/>
                <a:gd name="T43" fmla="*/ 4 h 68"/>
                <a:gd name="T44" fmla="*/ 5 w 286"/>
                <a:gd name="T45" fmla="*/ 4 h 68"/>
                <a:gd name="T46" fmla="*/ 7 w 286"/>
                <a:gd name="T47" fmla="*/ 5 h 68"/>
                <a:gd name="T48" fmla="*/ 9 w 286"/>
                <a:gd name="T49" fmla="*/ 5 h 68"/>
                <a:gd name="T50" fmla="*/ 11 w 286"/>
                <a:gd name="T51" fmla="*/ 5 h 68"/>
                <a:gd name="T52" fmla="*/ 13 w 286"/>
                <a:gd name="T53" fmla="*/ 6 h 68"/>
                <a:gd name="T54" fmla="*/ 15 w 286"/>
                <a:gd name="T55" fmla="*/ 6 h 68"/>
                <a:gd name="T56" fmla="*/ 17 w 286"/>
                <a:gd name="T57" fmla="*/ 6 h 68"/>
                <a:gd name="T58" fmla="*/ 19 w 286"/>
                <a:gd name="T59" fmla="*/ 6 h 68"/>
                <a:gd name="T60" fmla="*/ 21 w 286"/>
                <a:gd name="T61" fmla="*/ 6 h 68"/>
                <a:gd name="T62" fmla="*/ 23 w 286"/>
                <a:gd name="T63" fmla="*/ 6 h 68"/>
                <a:gd name="T64" fmla="*/ 25 w 286"/>
                <a:gd name="T65" fmla="*/ 5 h 68"/>
                <a:gd name="T66" fmla="*/ 26 w 286"/>
                <a:gd name="T67" fmla="*/ 5 h 68"/>
                <a:gd name="T68" fmla="*/ 28 w 286"/>
                <a:gd name="T69" fmla="*/ 4 h 68"/>
                <a:gd name="T70" fmla="*/ 27 w 286"/>
                <a:gd name="T71" fmla="*/ 4 h 68"/>
                <a:gd name="T72" fmla="*/ 28 w 286"/>
                <a:gd name="T73" fmla="*/ 4 h 68"/>
                <a:gd name="T74" fmla="*/ 28 w 286"/>
                <a:gd name="T75" fmla="*/ 3 h 68"/>
                <a:gd name="T76" fmla="*/ 28 w 286"/>
                <a:gd name="T77" fmla="*/ 3 h 68"/>
                <a:gd name="T78" fmla="*/ 28 w 286"/>
                <a:gd name="T79" fmla="*/ 2 h 68"/>
                <a:gd name="T80" fmla="*/ 27 w 286"/>
                <a:gd name="T81" fmla="*/ 2 h 68"/>
                <a:gd name="T82" fmla="*/ 27 w 286"/>
                <a:gd name="T83" fmla="*/ 1 h 68"/>
                <a:gd name="T84" fmla="*/ 26 w 286"/>
                <a:gd name="T85" fmla="*/ 1 h 68"/>
                <a:gd name="T86" fmla="*/ 25 w 286"/>
                <a:gd name="T87" fmla="*/ 1 h 68"/>
                <a:gd name="T88" fmla="*/ 25 w 286"/>
                <a:gd name="T89" fmla="*/ 2 h 68"/>
                <a:gd name="T90" fmla="*/ 25 w 286"/>
                <a:gd name="T91" fmla="*/ 2 h 6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86"/>
                <a:gd name="T139" fmla="*/ 0 h 68"/>
                <a:gd name="T140" fmla="*/ 286 w 286"/>
                <a:gd name="T141" fmla="*/ 68 h 6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86" h="68">
                  <a:moveTo>
                    <a:pt x="252" y="20"/>
                  </a:moveTo>
                  <a:lnTo>
                    <a:pt x="251" y="21"/>
                  </a:lnTo>
                  <a:lnTo>
                    <a:pt x="250" y="21"/>
                  </a:lnTo>
                  <a:lnTo>
                    <a:pt x="243" y="24"/>
                  </a:lnTo>
                  <a:lnTo>
                    <a:pt x="232" y="25"/>
                  </a:lnTo>
                  <a:lnTo>
                    <a:pt x="215" y="27"/>
                  </a:lnTo>
                  <a:lnTo>
                    <a:pt x="197" y="27"/>
                  </a:lnTo>
                  <a:lnTo>
                    <a:pt x="176" y="26"/>
                  </a:lnTo>
                  <a:lnTo>
                    <a:pt x="156" y="25"/>
                  </a:lnTo>
                  <a:lnTo>
                    <a:pt x="135" y="23"/>
                  </a:lnTo>
                  <a:lnTo>
                    <a:pt x="113" y="20"/>
                  </a:lnTo>
                  <a:lnTo>
                    <a:pt x="94" y="16"/>
                  </a:lnTo>
                  <a:lnTo>
                    <a:pt x="76" y="13"/>
                  </a:lnTo>
                  <a:lnTo>
                    <a:pt x="59" y="9"/>
                  </a:lnTo>
                  <a:lnTo>
                    <a:pt x="46" y="5"/>
                  </a:lnTo>
                  <a:lnTo>
                    <a:pt x="39" y="1"/>
                  </a:lnTo>
                  <a:lnTo>
                    <a:pt x="36" y="0"/>
                  </a:lnTo>
                  <a:lnTo>
                    <a:pt x="40" y="10"/>
                  </a:lnTo>
                  <a:lnTo>
                    <a:pt x="0" y="10"/>
                  </a:lnTo>
                  <a:lnTo>
                    <a:pt x="8" y="28"/>
                  </a:lnTo>
                  <a:lnTo>
                    <a:pt x="20" y="38"/>
                  </a:lnTo>
                  <a:lnTo>
                    <a:pt x="34" y="43"/>
                  </a:lnTo>
                  <a:lnTo>
                    <a:pt x="50" y="47"/>
                  </a:lnTo>
                  <a:lnTo>
                    <a:pt x="67" y="52"/>
                  </a:lnTo>
                  <a:lnTo>
                    <a:pt x="88" y="57"/>
                  </a:lnTo>
                  <a:lnTo>
                    <a:pt x="109" y="60"/>
                  </a:lnTo>
                  <a:lnTo>
                    <a:pt x="131" y="63"/>
                  </a:lnTo>
                  <a:lnTo>
                    <a:pt x="154" y="65"/>
                  </a:lnTo>
                  <a:lnTo>
                    <a:pt x="176" y="67"/>
                  </a:lnTo>
                  <a:lnTo>
                    <a:pt x="197" y="68"/>
                  </a:lnTo>
                  <a:lnTo>
                    <a:pt x="217" y="68"/>
                  </a:lnTo>
                  <a:lnTo>
                    <a:pt x="236" y="65"/>
                  </a:lnTo>
                  <a:lnTo>
                    <a:pt x="251" y="62"/>
                  </a:lnTo>
                  <a:lnTo>
                    <a:pt x="267" y="57"/>
                  </a:lnTo>
                  <a:lnTo>
                    <a:pt x="281" y="46"/>
                  </a:lnTo>
                  <a:lnTo>
                    <a:pt x="280" y="47"/>
                  </a:lnTo>
                  <a:lnTo>
                    <a:pt x="281" y="46"/>
                  </a:lnTo>
                  <a:lnTo>
                    <a:pt x="285" y="39"/>
                  </a:lnTo>
                  <a:lnTo>
                    <a:pt x="286" y="31"/>
                  </a:lnTo>
                  <a:lnTo>
                    <a:pt x="283" y="25"/>
                  </a:lnTo>
                  <a:lnTo>
                    <a:pt x="279" y="19"/>
                  </a:lnTo>
                  <a:lnTo>
                    <a:pt x="272" y="15"/>
                  </a:lnTo>
                  <a:lnTo>
                    <a:pt x="265" y="14"/>
                  </a:lnTo>
                  <a:lnTo>
                    <a:pt x="258" y="15"/>
                  </a:lnTo>
                  <a:lnTo>
                    <a:pt x="251" y="21"/>
                  </a:lnTo>
                  <a:lnTo>
                    <a:pt x="252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06" name="Freeform 194"/>
            <p:cNvSpPr>
              <a:spLocks/>
            </p:cNvSpPr>
            <p:nvPr/>
          </p:nvSpPr>
          <p:spPr bwMode="auto">
            <a:xfrm>
              <a:off x="4636" y="2908"/>
              <a:ext cx="45" cy="60"/>
            </a:xfrm>
            <a:custGeom>
              <a:avLst/>
              <a:gdLst>
                <a:gd name="T0" fmla="*/ 41 w 447"/>
                <a:gd name="T1" fmla="*/ 1 h 667"/>
                <a:gd name="T2" fmla="*/ 41 w 447"/>
                <a:gd name="T3" fmla="*/ 1 h 667"/>
                <a:gd name="T4" fmla="*/ 39 w 447"/>
                <a:gd name="T5" fmla="*/ 5 h 667"/>
                <a:gd name="T6" fmla="*/ 36 w 447"/>
                <a:gd name="T7" fmla="*/ 9 h 667"/>
                <a:gd name="T8" fmla="*/ 34 w 447"/>
                <a:gd name="T9" fmla="*/ 13 h 667"/>
                <a:gd name="T10" fmla="*/ 32 w 447"/>
                <a:gd name="T11" fmla="*/ 17 h 667"/>
                <a:gd name="T12" fmla="*/ 29 w 447"/>
                <a:gd name="T13" fmla="*/ 21 h 667"/>
                <a:gd name="T14" fmla="*/ 27 w 447"/>
                <a:gd name="T15" fmla="*/ 25 h 667"/>
                <a:gd name="T16" fmla="*/ 25 w 447"/>
                <a:gd name="T17" fmla="*/ 28 h 667"/>
                <a:gd name="T18" fmla="*/ 22 w 447"/>
                <a:gd name="T19" fmla="*/ 32 h 667"/>
                <a:gd name="T20" fmla="*/ 20 w 447"/>
                <a:gd name="T21" fmla="*/ 35 h 667"/>
                <a:gd name="T22" fmla="*/ 17 w 447"/>
                <a:gd name="T23" fmla="*/ 39 h 667"/>
                <a:gd name="T24" fmla="*/ 14 w 447"/>
                <a:gd name="T25" fmla="*/ 42 h 667"/>
                <a:gd name="T26" fmla="*/ 12 w 447"/>
                <a:gd name="T27" fmla="*/ 45 h 667"/>
                <a:gd name="T28" fmla="*/ 9 w 447"/>
                <a:gd name="T29" fmla="*/ 48 h 667"/>
                <a:gd name="T30" fmla="*/ 6 w 447"/>
                <a:gd name="T31" fmla="*/ 52 h 667"/>
                <a:gd name="T32" fmla="*/ 3 w 447"/>
                <a:gd name="T33" fmla="*/ 55 h 667"/>
                <a:gd name="T34" fmla="*/ 0 w 447"/>
                <a:gd name="T35" fmla="*/ 58 h 667"/>
                <a:gd name="T36" fmla="*/ 3 w 447"/>
                <a:gd name="T37" fmla="*/ 60 h 667"/>
                <a:gd name="T38" fmla="*/ 6 w 447"/>
                <a:gd name="T39" fmla="*/ 57 h 667"/>
                <a:gd name="T40" fmla="*/ 9 w 447"/>
                <a:gd name="T41" fmla="*/ 54 h 667"/>
                <a:gd name="T42" fmla="*/ 12 w 447"/>
                <a:gd name="T43" fmla="*/ 51 h 667"/>
                <a:gd name="T44" fmla="*/ 15 w 447"/>
                <a:gd name="T45" fmla="*/ 48 h 667"/>
                <a:gd name="T46" fmla="*/ 18 w 447"/>
                <a:gd name="T47" fmla="*/ 44 h 667"/>
                <a:gd name="T48" fmla="*/ 20 w 447"/>
                <a:gd name="T49" fmla="*/ 41 h 667"/>
                <a:gd name="T50" fmla="*/ 23 w 447"/>
                <a:gd name="T51" fmla="*/ 37 h 667"/>
                <a:gd name="T52" fmla="*/ 25 w 447"/>
                <a:gd name="T53" fmla="*/ 34 h 667"/>
                <a:gd name="T54" fmla="*/ 28 w 447"/>
                <a:gd name="T55" fmla="*/ 30 h 667"/>
                <a:gd name="T56" fmla="*/ 30 w 447"/>
                <a:gd name="T57" fmla="*/ 26 h 667"/>
                <a:gd name="T58" fmla="*/ 33 w 447"/>
                <a:gd name="T59" fmla="*/ 22 h 667"/>
                <a:gd name="T60" fmla="*/ 35 w 447"/>
                <a:gd name="T61" fmla="*/ 19 h 667"/>
                <a:gd name="T62" fmla="*/ 38 w 447"/>
                <a:gd name="T63" fmla="*/ 15 h 667"/>
                <a:gd name="T64" fmla="*/ 40 w 447"/>
                <a:gd name="T65" fmla="*/ 11 h 667"/>
                <a:gd name="T66" fmla="*/ 42 w 447"/>
                <a:gd name="T67" fmla="*/ 7 h 667"/>
                <a:gd name="T68" fmla="*/ 45 w 447"/>
                <a:gd name="T69" fmla="*/ 3 h 667"/>
                <a:gd name="T70" fmla="*/ 45 w 447"/>
                <a:gd name="T71" fmla="*/ 3 h 667"/>
                <a:gd name="T72" fmla="*/ 45 w 447"/>
                <a:gd name="T73" fmla="*/ 3 h 667"/>
                <a:gd name="T74" fmla="*/ 45 w 447"/>
                <a:gd name="T75" fmla="*/ 2 h 667"/>
                <a:gd name="T76" fmla="*/ 45 w 447"/>
                <a:gd name="T77" fmla="*/ 1 h 667"/>
                <a:gd name="T78" fmla="*/ 44 w 447"/>
                <a:gd name="T79" fmla="*/ 1 h 667"/>
                <a:gd name="T80" fmla="*/ 44 w 447"/>
                <a:gd name="T81" fmla="*/ 0 h 667"/>
                <a:gd name="T82" fmla="*/ 43 w 447"/>
                <a:gd name="T83" fmla="*/ 0 h 667"/>
                <a:gd name="T84" fmla="*/ 42 w 447"/>
                <a:gd name="T85" fmla="*/ 0 h 667"/>
                <a:gd name="T86" fmla="*/ 42 w 447"/>
                <a:gd name="T87" fmla="*/ 0 h 667"/>
                <a:gd name="T88" fmla="*/ 41 w 447"/>
                <a:gd name="T89" fmla="*/ 1 h 667"/>
                <a:gd name="T90" fmla="*/ 41 w 447"/>
                <a:gd name="T91" fmla="*/ 1 h 6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47"/>
                <a:gd name="T139" fmla="*/ 0 h 667"/>
                <a:gd name="T140" fmla="*/ 447 w 447"/>
                <a:gd name="T141" fmla="*/ 667 h 66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47" h="667">
                  <a:moveTo>
                    <a:pt x="410" y="11"/>
                  </a:moveTo>
                  <a:lnTo>
                    <a:pt x="409" y="11"/>
                  </a:lnTo>
                  <a:lnTo>
                    <a:pt x="386" y="56"/>
                  </a:lnTo>
                  <a:lnTo>
                    <a:pt x="362" y="101"/>
                  </a:lnTo>
                  <a:lnTo>
                    <a:pt x="339" y="145"/>
                  </a:lnTo>
                  <a:lnTo>
                    <a:pt x="317" y="187"/>
                  </a:lnTo>
                  <a:lnTo>
                    <a:pt x="293" y="230"/>
                  </a:lnTo>
                  <a:lnTo>
                    <a:pt x="269" y="273"/>
                  </a:lnTo>
                  <a:lnTo>
                    <a:pt x="244" y="312"/>
                  </a:lnTo>
                  <a:lnTo>
                    <a:pt x="219" y="353"/>
                  </a:lnTo>
                  <a:lnTo>
                    <a:pt x="194" y="392"/>
                  </a:lnTo>
                  <a:lnTo>
                    <a:pt x="170" y="430"/>
                  </a:lnTo>
                  <a:lnTo>
                    <a:pt x="143" y="468"/>
                  </a:lnTo>
                  <a:lnTo>
                    <a:pt x="116" y="505"/>
                  </a:lnTo>
                  <a:lnTo>
                    <a:pt x="88" y="539"/>
                  </a:lnTo>
                  <a:lnTo>
                    <a:pt x="60" y="575"/>
                  </a:lnTo>
                  <a:lnTo>
                    <a:pt x="30" y="607"/>
                  </a:lnTo>
                  <a:lnTo>
                    <a:pt x="0" y="640"/>
                  </a:lnTo>
                  <a:lnTo>
                    <a:pt x="28" y="667"/>
                  </a:lnTo>
                  <a:lnTo>
                    <a:pt x="59" y="634"/>
                  </a:lnTo>
                  <a:lnTo>
                    <a:pt x="89" y="600"/>
                  </a:lnTo>
                  <a:lnTo>
                    <a:pt x="120" y="565"/>
                  </a:lnTo>
                  <a:lnTo>
                    <a:pt x="147" y="529"/>
                  </a:lnTo>
                  <a:lnTo>
                    <a:pt x="174" y="491"/>
                  </a:lnTo>
                  <a:lnTo>
                    <a:pt x="202" y="454"/>
                  </a:lnTo>
                  <a:lnTo>
                    <a:pt x="228" y="413"/>
                  </a:lnTo>
                  <a:lnTo>
                    <a:pt x="253" y="374"/>
                  </a:lnTo>
                  <a:lnTo>
                    <a:pt x="278" y="333"/>
                  </a:lnTo>
                  <a:lnTo>
                    <a:pt x="302" y="292"/>
                  </a:lnTo>
                  <a:lnTo>
                    <a:pt x="326" y="249"/>
                  </a:lnTo>
                  <a:lnTo>
                    <a:pt x="350" y="206"/>
                  </a:lnTo>
                  <a:lnTo>
                    <a:pt x="374" y="164"/>
                  </a:lnTo>
                  <a:lnTo>
                    <a:pt x="397" y="120"/>
                  </a:lnTo>
                  <a:lnTo>
                    <a:pt x="421" y="75"/>
                  </a:lnTo>
                  <a:lnTo>
                    <a:pt x="444" y="30"/>
                  </a:lnTo>
                  <a:lnTo>
                    <a:pt x="443" y="30"/>
                  </a:lnTo>
                  <a:lnTo>
                    <a:pt x="444" y="30"/>
                  </a:lnTo>
                  <a:lnTo>
                    <a:pt x="447" y="22"/>
                  </a:lnTo>
                  <a:lnTo>
                    <a:pt x="446" y="14"/>
                  </a:lnTo>
                  <a:lnTo>
                    <a:pt x="442" y="8"/>
                  </a:lnTo>
                  <a:lnTo>
                    <a:pt x="436" y="3"/>
                  </a:lnTo>
                  <a:lnTo>
                    <a:pt x="429" y="0"/>
                  </a:lnTo>
                  <a:lnTo>
                    <a:pt x="421" y="0"/>
                  </a:lnTo>
                  <a:lnTo>
                    <a:pt x="414" y="5"/>
                  </a:lnTo>
                  <a:lnTo>
                    <a:pt x="409" y="11"/>
                  </a:lnTo>
                  <a:lnTo>
                    <a:pt x="41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07" name="Freeform 195"/>
            <p:cNvSpPr>
              <a:spLocks/>
            </p:cNvSpPr>
            <p:nvPr/>
          </p:nvSpPr>
          <p:spPr bwMode="auto">
            <a:xfrm>
              <a:off x="4664" y="2866"/>
              <a:ext cx="19" cy="45"/>
            </a:xfrm>
            <a:custGeom>
              <a:avLst/>
              <a:gdLst>
                <a:gd name="T0" fmla="*/ 2 w 186"/>
                <a:gd name="T1" fmla="*/ 4 h 487"/>
                <a:gd name="T2" fmla="*/ 0 w 186"/>
                <a:gd name="T3" fmla="*/ 2 h 487"/>
                <a:gd name="T4" fmla="*/ 1 w 186"/>
                <a:gd name="T5" fmla="*/ 6 h 487"/>
                <a:gd name="T6" fmla="*/ 3 w 186"/>
                <a:gd name="T7" fmla="*/ 10 h 487"/>
                <a:gd name="T8" fmla="*/ 4 w 186"/>
                <a:gd name="T9" fmla="*/ 13 h 487"/>
                <a:gd name="T10" fmla="*/ 6 w 186"/>
                <a:gd name="T11" fmla="*/ 16 h 487"/>
                <a:gd name="T12" fmla="*/ 8 w 186"/>
                <a:gd name="T13" fmla="*/ 19 h 487"/>
                <a:gd name="T14" fmla="*/ 9 w 186"/>
                <a:gd name="T15" fmla="*/ 22 h 487"/>
                <a:gd name="T16" fmla="*/ 11 w 186"/>
                <a:gd name="T17" fmla="*/ 24 h 487"/>
                <a:gd name="T18" fmla="*/ 12 w 186"/>
                <a:gd name="T19" fmla="*/ 27 h 487"/>
                <a:gd name="T20" fmla="*/ 13 w 186"/>
                <a:gd name="T21" fmla="*/ 29 h 487"/>
                <a:gd name="T22" fmla="*/ 14 w 186"/>
                <a:gd name="T23" fmla="*/ 31 h 487"/>
                <a:gd name="T24" fmla="*/ 15 w 186"/>
                <a:gd name="T25" fmla="*/ 34 h 487"/>
                <a:gd name="T26" fmla="*/ 15 w 186"/>
                <a:gd name="T27" fmla="*/ 35 h 487"/>
                <a:gd name="T28" fmla="*/ 15 w 186"/>
                <a:gd name="T29" fmla="*/ 37 h 487"/>
                <a:gd name="T30" fmla="*/ 15 w 186"/>
                <a:gd name="T31" fmla="*/ 39 h 487"/>
                <a:gd name="T32" fmla="*/ 14 w 186"/>
                <a:gd name="T33" fmla="*/ 41 h 487"/>
                <a:gd name="T34" fmla="*/ 13 w 186"/>
                <a:gd name="T35" fmla="*/ 43 h 487"/>
                <a:gd name="T36" fmla="*/ 16 w 186"/>
                <a:gd name="T37" fmla="*/ 45 h 487"/>
                <a:gd name="T38" fmla="*/ 18 w 186"/>
                <a:gd name="T39" fmla="*/ 43 h 487"/>
                <a:gd name="T40" fmla="*/ 18 w 186"/>
                <a:gd name="T41" fmla="*/ 40 h 487"/>
                <a:gd name="T42" fmla="*/ 19 w 186"/>
                <a:gd name="T43" fmla="*/ 37 h 487"/>
                <a:gd name="T44" fmla="*/ 19 w 186"/>
                <a:gd name="T45" fmla="*/ 35 h 487"/>
                <a:gd name="T46" fmla="*/ 18 w 186"/>
                <a:gd name="T47" fmla="*/ 33 h 487"/>
                <a:gd name="T48" fmla="*/ 18 w 186"/>
                <a:gd name="T49" fmla="*/ 30 h 487"/>
                <a:gd name="T50" fmla="*/ 17 w 186"/>
                <a:gd name="T51" fmla="*/ 28 h 487"/>
                <a:gd name="T52" fmla="*/ 16 w 186"/>
                <a:gd name="T53" fmla="*/ 25 h 487"/>
                <a:gd name="T54" fmla="*/ 14 w 186"/>
                <a:gd name="T55" fmla="*/ 23 h 487"/>
                <a:gd name="T56" fmla="*/ 13 w 186"/>
                <a:gd name="T57" fmla="*/ 20 h 487"/>
                <a:gd name="T58" fmla="*/ 11 w 186"/>
                <a:gd name="T59" fmla="*/ 18 h 487"/>
                <a:gd name="T60" fmla="*/ 10 w 186"/>
                <a:gd name="T61" fmla="*/ 15 h 487"/>
                <a:gd name="T62" fmla="*/ 8 w 186"/>
                <a:gd name="T63" fmla="*/ 12 h 487"/>
                <a:gd name="T64" fmla="*/ 7 w 186"/>
                <a:gd name="T65" fmla="*/ 8 h 487"/>
                <a:gd name="T66" fmla="*/ 5 w 186"/>
                <a:gd name="T67" fmla="*/ 5 h 487"/>
                <a:gd name="T68" fmla="*/ 4 w 186"/>
                <a:gd name="T69" fmla="*/ 1 h 487"/>
                <a:gd name="T70" fmla="*/ 2 w 186"/>
                <a:gd name="T71" fmla="*/ 0 h 487"/>
                <a:gd name="T72" fmla="*/ 4 w 186"/>
                <a:gd name="T73" fmla="*/ 1 h 487"/>
                <a:gd name="T74" fmla="*/ 3 w 186"/>
                <a:gd name="T75" fmla="*/ 1 h 487"/>
                <a:gd name="T76" fmla="*/ 3 w 186"/>
                <a:gd name="T77" fmla="*/ 0 h 487"/>
                <a:gd name="T78" fmla="*/ 2 w 186"/>
                <a:gd name="T79" fmla="*/ 0 h 487"/>
                <a:gd name="T80" fmla="*/ 2 w 186"/>
                <a:gd name="T81" fmla="*/ 0 h 487"/>
                <a:gd name="T82" fmla="*/ 1 w 186"/>
                <a:gd name="T83" fmla="*/ 0 h 487"/>
                <a:gd name="T84" fmla="*/ 0 w 186"/>
                <a:gd name="T85" fmla="*/ 1 h 487"/>
                <a:gd name="T86" fmla="*/ 0 w 186"/>
                <a:gd name="T87" fmla="*/ 2 h 487"/>
                <a:gd name="T88" fmla="*/ 0 w 186"/>
                <a:gd name="T89" fmla="*/ 2 h 487"/>
                <a:gd name="T90" fmla="*/ 2 w 186"/>
                <a:gd name="T91" fmla="*/ 4 h 48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6"/>
                <a:gd name="T139" fmla="*/ 0 h 487"/>
                <a:gd name="T140" fmla="*/ 186 w 186"/>
                <a:gd name="T141" fmla="*/ 487 h 48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6" h="487">
                  <a:moveTo>
                    <a:pt x="23" y="39"/>
                  </a:moveTo>
                  <a:lnTo>
                    <a:pt x="0" y="25"/>
                  </a:lnTo>
                  <a:lnTo>
                    <a:pt x="14" y="67"/>
                  </a:lnTo>
                  <a:lnTo>
                    <a:pt x="27" y="105"/>
                  </a:lnTo>
                  <a:lnTo>
                    <a:pt x="44" y="143"/>
                  </a:lnTo>
                  <a:lnTo>
                    <a:pt x="60" y="176"/>
                  </a:lnTo>
                  <a:lnTo>
                    <a:pt x="75" y="207"/>
                  </a:lnTo>
                  <a:lnTo>
                    <a:pt x="89" y="237"/>
                  </a:lnTo>
                  <a:lnTo>
                    <a:pt x="104" y="264"/>
                  </a:lnTo>
                  <a:lnTo>
                    <a:pt x="116" y="291"/>
                  </a:lnTo>
                  <a:lnTo>
                    <a:pt x="127" y="317"/>
                  </a:lnTo>
                  <a:lnTo>
                    <a:pt x="135" y="340"/>
                  </a:lnTo>
                  <a:lnTo>
                    <a:pt x="143" y="363"/>
                  </a:lnTo>
                  <a:lnTo>
                    <a:pt x="145" y="383"/>
                  </a:lnTo>
                  <a:lnTo>
                    <a:pt x="146" y="405"/>
                  </a:lnTo>
                  <a:lnTo>
                    <a:pt x="144" y="425"/>
                  </a:lnTo>
                  <a:lnTo>
                    <a:pt x="136" y="446"/>
                  </a:lnTo>
                  <a:lnTo>
                    <a:pt x="127" y="468"/>
                  </a:lnTo>
                  <a:lnTo>
                    <a:pt x="160" y="487"/>
                  </a:lnTo>
                  <a:lnTo>
                    <a:pt x="174" y="461"/>
                  </a:lnTo>
                  <a:lnTo>
                    <a:pt x="181" y="434"/>
                  </a:lnTo>
                  <a:lnTo>
                    <a:pt x="186" y="405"/>
                  </a:lnTo>
                  <a:lnTo>
                    <a:pt x="184" y="381"/>
                  </a:lnTo>
                  <a:lnTo>
                    <a:pt x="180" y="354"/>
                  </a:lnTo>
                  <a:lnTo>
                    <a:pt x="173" y="327"/>
                  </a:lnTo>
                  <a:lnTo>
                    <a:pt x="165" y="302"/>
                  </a:lnTo>
                  <a:lnTo>
                    <a:pt x="152" y="274"/>
                  </a:lnTo>
                  <a:lnTo>
                    <a:pt x="139" y="247"/>
                  </a:lnTo>
                  <a:lnTo>
                    <a:pt x="125" y="220"/>
                  </a:lnTo>
                  <a:lnTo>
                    <a:pt x="110" y="190"/>
                  </a:lnTo>
                  <a:lnTo>
                    <a:pt x="95" y="159"/>
                  </a:lnTo>
                  <a:lnTo>
                    <a:pt x="80" y="126"/>
                  </a:lnTo>
                  <a:lnTo>
                    <a:pt x="65" y="90"/>
                  </a:lnTo>
                  <a:lnTo>
                    <a:pt x="52" y="54"/>
                  </a:lnTo>
                  <a:lnTo>
                    <a:pt x="38" y="15"/>
                  </a:lnTo>
                  <a:lnTo>
                    <a:pt x="15" y="1"/>
                  </a:lnTo>
                  <a:lnTo>
                    <a:pt x="38" y="15"/>
                  </a:lnTo>
                  <a:lnTo>
                    <a:pt x="34" y="7"/>
                  </a:lnTo>
                  <a:lnTo>
                    <a:pt x="28" y="2"/>
                  </a:lnTo>
                  <a:lnTo>
                    <a:pt x="21" y="0"/>
                  </a:lnTo>
                  <a:lnTo>
                    <a:pt x="15" y="1"/>
                  </a:lnTo>
                  <a:lnTo>
                    <a:pt x="8" y="4"/>
                  </a:lnTo>
                  <a:lnTo>
                    <a:pt x="2" y="9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23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08" name="Freeform 196"/>
            <p:cNvSpPr>
              <a:spLocks/>
            </p:cNvSpPr>
            <p:nvPr/>
          </p:nvSpPr>
          <p:spPr bwMode="auto">
            <a:xfrm>
              <a:off x="4627" y="2866"/>
              <a:ext cx="40" cy="13"/>
            </a:xfrm>
            <a:custGeom>
              <a:avLst/>
              <a:gdLst>
                <a:gd name="T0" fmla="*/ 4 w 395"/>
                <a:gd name="T1" fmla="*/ 11 h 144"/>
                <a:gd name="T2" fmla="*/ 2 w 395"/>
                <a:gd name="T3" fmla="*/ 13 h 144"/>
                <a:gd name="T4" fmla="*/ 4 w 395"/>
                <a:gd name="T5" fmla="*/ 13 h 144"/>
                <a:gd name="T6" fmla="*/ 6 w 395"/>
                <a:gd name="T7" fmla="*/ 13 h 144"/>
                <a:gd name="T8" fmla="*/ 9 w 395"/>
                <a:gd name="T9" fmla="*/ 12 h 144"/>
                <a:gd name="T10" fmla="*/ 11 w 395"/>
                <a:gd name="T11" fmla="*/ 12 h 144"/>
                <a:gd name="T12" fmla="*/ 14 w 395"/>
                <a:gd name="T13" fmla="*/ 11 h 144"/>
                <a:gd name="T14" fmla="*/ 16 w 395"/>
                <a:gd name="T15" fmla="*/ 10 h 144"/>
                <a:gd name="T16" fmla="*/ 19 w 395"/>
                <a:gd name="T17" fmla="*/ 10 h 144"/>
                <a:gd name="T18" fmla="*/ 21 w 395"/>
                <a:gd name="T19" fmla="*/ 9 h 144"/>
                <a:gd name="T20" fmla="*/ 24 w 395"/>
                <a:gd name="T21" fmla="*/ 8 h 144"/>
                <a:gd name="T22" fmla="*/ 27 w 395"/>
                <a:gd name="T23" fmla="*/ 7 h 144"/>
                <a:gd name="T24" fmla="*/ 29 w 395"/>
                <a:gd name="T25" fmla="*/ 7 h 144"/>
                <a:gd name="T26" fmla="*/ 31 w 395"/>
                <a:gd name="T27" fmla="*/ 6 h 144"/>
                <a:gd name="T28" fmla="*/ 34 w 395"/>
                <a:gd name="T29" fmla="*/ 5 h 144"/>
                <a:gd name="T30" fmla="*/ 36 w 395"/>
                <a:gd name="T31" fmla="*/ 5 h 144"/>
                <a:gd name="T32" fmla="*/ 38 w 395"/>
                <a:gd name="T33" fmla="*/ 4 h 144"/>
                <a:gd name="T34" fmla="*/ 40 w 395"/>
                <a:gd name="T35" fmla="*/ 3 h 144"/>
                <a:gd name="T36" fmla="*/ 39 w 395"/>
                <a:gd name="T37" fmla="*/ 0 h 144"/>
                <a:gd name="T38" fmla="*/ 37 w 395"/>
                <a:gd name="T39" fmla="*/ 0 h 144"/>
                <a:gd name="T40" fmla="*/ 35 w 395"/>
                <a:gd name="T41" fmla="*/ 1 h 144"/>
                <a:gd name="T42" fmla="*/ 33 w 395"/>
                <a:gd name="T43" fmla="*/ 2 h 144"/>
                <a:gd name="T44" fmla="*/ 30 w 395"/>
                <a:gd name="T45" fmla="*/ 2 h 144"/>
                <a:gd name="T46" fmla="*/ 28 w 395"/>
                <a:gd name="T47" fmla="*/ 3 h 144"/>
                <a:gd name="T48" fmla="*/ 25 w 395"/>
                <a:gd name="T49" fmla="*/ 4 h 144"/>
                <a:gd name="T50" fmla="*/ 23 w 395"/>
                <a:gd name="T51" fmla="*/ 5 h 144"/>
                <a:gd name="T52" fmla="*/ 20 w 395"/>
                <a:gd name="T53" fmla="*/ 6 h 144"/>
                <a:gd name="T54" fmla="*/ 18 w 395"/>
                <a:gd name="T55" fmla="*/ 6 h 144"/>
                <a:gd name="T56" fmla="*/ 15 w 395"/>
                <a:gd name="T57" fmla="*/ 7 h 144"/>
                <a:gd name="T58" fmla="*/ 13 w 395"/>
                <a:gd name="T59" fmla="*/ 8 h 144"/>
                <a:gd name="T60" fmla="*/ 10 w 395"/>
                <a:gd name="T61" fmla="*/ 8 h 144"/>
                <a:gd name="T62" fmla="*/ 8 w 395"/>
                <a:gd name="T63" fmla="*/ 9 h 144"/>
                <a:gd name="T64" fmla="*/ 6 w 395"/>
                <a:gd name="T65" fmla="*/ 9 h 144"/>
                <a:gd name="T66" fmla="*/ 4 w 395"/>
                <a:gd name="T67" fmla="*/ 9 h 144"/>
                <a:gd name="T68" fmla="*/ 2 w 395"/>
                <a:gd name="T69" fmla="*/ 9 h 144"/>
                <a:gd name="T70" fmla="*/ 0 w 395"/>
                <a:gd name="T71" fmla="*/ 11 h 144"/>
                <a:gd name="T72" fmla="*/ 2 w 395"/>
                <a:gd name="T73" fmla="*/ 9 h 144"/>
                <a:gd name="T74" fmla="*/ 1 w 395"/>
                <a:gd name="T75" fmla="*/ 10 h 144"/>
                <a:gd name="T76" fmla="*/ 0 w 395"/>
                <a:gd name="T77" fmla="*/ 11 h 144"/>
                <a:gd name="T78" fmla="*/ 1 w 395"/>
                <a:gd name="T79" fmla="*/ 12 h 144"/>
                <a:gd name="T80" fmla="*/ 2 w 395"/>
                <a:gd name="T81" fmla="*/ 13 h 144"/>
                <a:gd name="T82" fmla="*/ 4 w 395"/>
                <a:gd name="T83" fmla="*/ 11 h 14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95"/>
                <a:gd name="T127" fmla="*/ 0 h 144"/>
                <a:gd name="T128" fmla="*/ 395 w 395"/>
                <a:gd name="T129" fmla="*/ 144 h 14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95" h="144">
                  <a:moveTo>
                    <a:pt x="40" y="124"/>
                  </a:moveTo>
                  <a:lnTo>
                    <a:pt x="20" y="144"/>
                  </a:lnTo>
                  <a:lnTo>
                    <a:pt x="41" y="143"/>
                  </a:lnTo>
                  <a:lnTo>
                    <a:pt x="63" y="141"/>
                  </a:lnTo>
                  <a:lnTo>
                    <a:pt x="86" y="136"/>
                  </a:lnTo>
                  <a:lnTo>
                    <a:pt x="111" y="130"/>
                  </a:lnTo>
                  <a:lnTo>
                    <a:pt x="137" y="124"/>
                  </a:lnTo>
                  <a:lnTo>
                    <a:pt x="161" y="116"/>
                  </a:lnTo>
                  <a:lnTo>
                    <a:pt x="187" y="108"/>
                  </a:lnTo>
                  <a:lnTo>
                    <a:pt x="212" y="99"/>
                  </a:lnTo>
                  <a:lnTo>
                    <a:pt x="237" y="91"/>
                  </a:lnTo>
                  <a:lnTo>
                    <a:pt x="262" y="82"/>
                  </a:lnTo>
                  <a:lnTo>
                    <a:pt x="287" y="72"/>
                  </a:lnTo>
                  <a:lnTo>
                    <a:pt x="311" y="65"/>
                  </a:lnTo>
                  <a:lnTo>
                    <a:pt x="335" y="56"/>
                  </a:lnTo>
                  <a:lnTo>
                    <a:pt x="355" y="50"/>
                  </a:lnTo>
                  <a:lnTo>
                    <a:pt x="376" y="44"/>
                  </a:lnTo>
                  <a:lnTo>
                    <a:pt x="395" y="38"/>
                  </a:lnTo>
                  <a:lnTo>
                    <a:pt x="387" y="0"/>
                  </a:lnTo>
                  <a:lnTo>
                    <a:pt x="366" y="5"/>
                  </a:lnTo>
                  <a:lnTo>
                    <a:pt x="345" y="12"/>
                  </a:lnTo>
                  <a:lnTo>
                    <a:pt x="322" y="18"/>
                  </a:lnTo>
                  <a:lnTo>
                    <a:pt x="299" y="27"/>
                  </a:lnTo>
                  <a:lnTo>
                    <a:pt x="275" y="34"/>
                  </a:lnTo>
                  <a:lnTo>
                    <a:pt x="250" y="44"/>
                  </a:lnTo>
                  <a:lnTo>
                    <a:pt x="225" y="52"/>
                  </a:lnTo>
                  <a:lnTo>
                    <a:pt x="199" y="61"/>
                  </a:lnTo>
                  <a:lnTo>
                    <a:pt x="174" y="69"/>
                  </a:lnTo>
                  <a:lnTo>
                    <a:pt x="150" y="78"/>
                  </a:lnTo>
                  <a:lnTo>
                    <a:pt x="126" y="85"/>
                  </a:lnTo>
                  <a:lnTo>
                    <a:pt x="103" y="92"/>
                  </a:lnTo>
                  <a:lnTo>
                    <a:pt x="80" y="96"/>
                  </a:lnTo>
                  <a:lnTo>
                    <a:pt x="59" y="100"/>
                  </a:lnTo>
                  <a:lnTo>
                    <a:pt x="39" y="102"/>
                  </a:lnTo>
                  <a:lnTo>
                    <a:pt x="20" y="103"/>
                  </a:lnTo>
                  <a:lnTo>
                    <a:pt x="0" y="124"/>
                  </a:lnTo>
                  <a:lnTo>
                    <a:pt x="20" y="103"/>
                  </a:lnTo>
                  <a:lnTo>
                    <a:pt x="6" y="110"/>
                  </a:lnTo>
                  <a:lnTo>
                    <a:pt x="0" y="124"/>
                  </a:lnTo>
                  <a:lnTo>
                    <a:pt x="6" y="137"/>
                  </a:lnTo>
                  <a:lnTo>
                    <a:pt x="20" y="144"/>
                  </a:lnTo>
                  <a:lnTo>
                    <a:pt x="40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09" name="Freeform 197"/>
            <p:cNvSpPr>
              <a:spLocks/>
            </p:cNvSpPr>
            <p:nvPr/>
          </p:nvSpPr>
          <p:spPr bwMode="auto">
            <a:xfrm>
              <a:off x="4621" y="2878"/>
              <a:ext cx="10" cy="50"/>
            </a:xfrm>
            <a:custGeom>
              <a:avLst/>
              <a:gdLst>
                <a:gd name="T0" fmla="*/ 3 w 104"/>
                <a:gd name="T1" fmla="*/ 50 h 554"/>
                <a:gd name="T2" fmla="*/ 4 w 104"/>
                <a:gd name="T3" fmla="*/ 50 h 554"/>
                <a:gd name="T4" fmla="*/ 6 w 104"/>
                <a:gd name="T5" fmla="*/ 44 h 554"/>
                <a:gd name="T6" fmla="*/ 7 w 104"/>
                <a:gd name="T7" fmla="*/ 38 h 554"/>
                <a:gd name="T8" fmla="*/ 9 w 104"/>
                <a:gd name="T9" fmla="*/ 32 h 554"/>
                <a:gd name="T10" fmla="*/ 9 w 104"/>
                <a:gd name="T11" fmla="*/ 25 h 554"/>
                <a:gd name="T12" fmla="*/ 10 w 104"/>
                <a:gd name="T13" fmla="*/ 19 h 554"/>
                <a:gd name="T14" fmla="*/ 10 w 104"/>
                <a:gd name="T15" fmla="*/ 13 h 554"/>
                <a:gd name="T16" fmla="*/ 10 w 104"/>
                <a:gd name="T17" fmla="*/ 6 h 554"/>
                <a:gd name="T18" fmla="*/ 10 w 104"/>
                <a:gd name="T19" fmla="*/ 0 h 554"/>
                <a:gd name="T20" fmla="*/ 6 w 104"/>
                <a:gd name="T21" fmla="*/ 0 h 554"/>
                <a:gd name="T22" fmla="*/ 6 w 104"/>
                <a:gd name="T23" fmla="*/ 6 h 554"/>
                <a:gd name="T24" fmla="*/ 6 w 104"/>
                <a:gd name="T25" fmla="*/ 13 h 554"/>
                <a:gd name="T26" fmla="*/ 6 w 104"/>
                <a:gd name="T27" fmla="*/ 19 h 554"/>
                <a:gd name="T28" fmla="*/ 5 w 104"/>
                <a:gd name="T29" fmla="*/ 25 h 554"/>
                <a:gd name="T30" fmla="*/ 5 w 104"/>
                <a:gd name="T31" fmla="*/ 31 h 554"/>
                <a:gd name="T32" fmla="*/ 4 w 104"/>
                <a:gd name="T33" fmla="*/ 37 h 554"/>
                <a:gd name="T34" fmla="*/ 2 w 104"/>
                <a:gd name="T35" fmla="*/ 43 h 554"/>
                <a:gd name="T36" fmla="*/ 0 w 104"/>
                <a:gd name="T37" fmla="*/ 49 h 554"/>
                <a:gd name="T38" fmla="*/ 0 w 104"/>
                <a:gd name="T39" fmla="*/ 49 h 554"/>
                <a:gd name="T40" fmla="*/ 3 w 104"/>
                <a:gd name="T41" fmla="*/ 50 h 5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4"/>
                <a:gd name="T64" fmla="*/ 0 h 554"/>
                <a:gd name="T65" fmla="*/ 104 w 104"/>
                <a:gd name="T66" fmla="*/ 554 h 5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4" h="554">
                  <a:moveTo>
                    <a:pt x="36" y="554"/>
                  </a:moveTo>
                  <a:lnTo>
                    <a:pt x="37" y="554"/>
                  </a:lnTo>
                  <a:lnTo>
                    <a:pt x="59" y="487"/>
                  </a:lnTo>
                  <a:lnTo>
                    <a:pt x="77" y="421"/>
                  </a:lnTo>
                  <a:lnTo>
                    <a:pt x="89" y="352"/>
                  </a:lnTo>
                  <a:lnTo>
                    <a:pt x="97" y="282"/>
                  </a:lnTo>
                  <a:lnTo>
                    <a:pt x="101" y="213"/>
                  </a:lnTo>
                  <a:lnTo>
                    <a:pt x="103" y="143"/>
                  </a:lnTo>
                  <a:lnTo>
                    <a:pt x="104" y="72"/>
                  </a:lnTo>
                  <a:lnTo>
                    <a:pt x="104" y="0"/>
                  </a:lnTo>
                  <a:lnTo>
                    <a:pt x="64" y="0"/>
                  </a:lnTo>
                  <a:lnTo>
                    <a:pt x="64" y="72"/>
                  </a:lnTo>
                  <a:lnTo>
                    <a:pt x="63" y="143"/>
                  </a:lnTo>
                  <a:lnTo>
                    <a:pt x="61" y="213"/>
                  </a:lnTo>
                  <a:lnTo>
                    <a:pt x="57" y="280"/>
                  </a:lnTo>
                  <a:lnTo>
                    <a:pt x="49" y="347"/>
                  </a:lnTo>
                  <a:lnTo>
                    <a:pt x="37" y="413"/>
                  </a:lnTo>
                  <a:lnTo>
                    <a:pt x="22" y="477"/>
                  </a:lnTo>
                  <a:lnTo>
                    <a:pt x="0" y="539"/>
                  </a:lnTo>
                  <a:lnTo>
                    <a:pt x="1" y="539"/>
                  </a:lnTo>
                  <a:lnTo>
                    <a:pt x="36" y="5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10" name="Freeform 198"/>
            <p:cNvSpPr>
              <a:spLocks/>
            </p:cNvSpPr>
            <p:nvPr/>
          </p:nvSpPr>
          <p:spPr bwMode="auto">
            <a:xfrm>
              <a:off x="4611" y="2927"/>
              <a:ext cx="13" cy="40"/>
            </a:xfrm>
            <a:custGeom>
              <a:avLst/>
              <a:gdLst>
                <a:gd name="T0" fmla="*/ 4 w 135"/>
                <a:gd name="T1" fmla="*/ 38 h 443"/>
                <a:gd name="T2" fmla="*/ 4 w 135"/>
                <a:gd name="T3" fmla="*/ 38 h 443"/>
                <a:gd name="T4" fmla="*/ 4 w 135"/>
                <a:gd name="T5" fmla="*/ 34 h 443"/>
                <a:gd name="T6" fmla="*/ 5 w 135"/>
                <a:gd name="T7" fmla="*/ 30 h 443"/>
                <a:gd name="T8" fmla="*/ 6 w 135"/>
                <a:gd name="T9" fmla="*/ 24 h 443"/>
                <a:gd name="T10" fmla="*/ 7 w 135"/>
                <a:gd name="T11" fmla="*/ 19 h 443"/>
                <a:gd name="T12" fmla="*/ 8 w 135"/>
                <a:gd name="T13" fmla="*/ 14 h 443"/>
                <a:gd name="T14" fmla="*/ 10 w 135"/>
                <a:gd name="T15" fmla="*/ 10 h 443"/>
                <a:gd name="T16" fmla="*/ 11 w 135"/>
                <a:gd name="T17" fmla="*/ 5 h 443"/>
                <a:gd name="T18" fmla="*/ 13 w 135"/>
                <a:gd name="T19" fmla="*/ 1 h 443"/>
                <a:gd name="T20" fmla="*/ 10 w 135"/>
                <a:gd name="T21" fmla="*/ 0 h 443"/>
                <a:gd name="T22" fmla="*/ 8 w 135"/>
                <a:gd name="T23" fmla="*/ 4 h 443"/>
                <a:gd name="T24" fmla="*/ 6 w 135"/>
                <a:gd name="T25" fmla="*/ 8 h 443"/>
                <a:gd name="T26" fmla="*/ 5 w 135"/>
                <a:gd name="T27" fmla="*/ 13 h 443"/>
                <a:gd name="T28" fmla="*/ 3 w 135"/>
                <a:gd name="T29" fmla="*/ 19 h 443"/>
                <a:gd name="T30" fmla="*/ 2 w 135"/>
                <a:gd name="T31" fmla="*/ 24 h 443"/>
                <a:gd name="T32" fmla="*/ 1 w 135"/>
                <a:gd name="T33" fmla="*/ 29 h 443"/>
                <a:gd name="T34" fmla="*/ 0 w 135"/>
                <a:gd name="T35" fmla="*/ 34 h 443"/>
                <a:gd name="T36" fmla="*/ 0 w 135"/>
                <a:gd name="T37" fmla="*/ 38 h 443"/>
                <a:gd name="T38" fmla="*/ 0 w 135"/>
                <a:gd name="T39" fmla="*/ 38 h 443"/>
                <a:gd name="T40" fmla="*/ 0 w 135"/>
                <a:gd name="T41" fmla="*/ 38 h 443"/>
                <a:gd name="T42" fmla="*/ 0 w 135"/>
                <a:gd name="T43" fmla="*/ 39 h 443"/>
                <a:gd name="T44" fmla="*/ 1 w 135"/>
                <a:gd name="T45" fmla="*/ 40 h 443"/>
                <a:gd name="T46" fmla="*/ 1 w 135"/>
                <a:gd name="T47" fmla="*/ 40 h 443"/>
                <a:gd name="T48" fmla="*/ 2 w 135"/>
                <a:gd name="T49" fmla="*/ 40 h 443"/>
                <a:gd name="T50" fmla="*/ 3 w 135"/>
                <a:gd name="T51" fmla="*/ 40 h 443"/>
                <a:gd name="T52" fmla="*/ 3 w 135"/>
                <a:gd name="T53" fmla="*/ 40 h 443"/>
                <a:gd name="T54" fmla="*/ 4 w 135"/>
                <a:gd name="T55" fmla="*/ 39 h 443"/>
                <a:gd name="T56" fmla="*/ 4 w 135"/>
                <a:gd name="T57" fmla="*/ 38 h 44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5"/>
                <a:gd name="T88" fmla="*/ 0 h 443"/>
                <a:gd name="T89" fmla="*/ 135 w 135"/>
                <a:gd name="T90" fmla="*/ 443 h 44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5" h="443">
                  <a:moveTo>
                    <a:pt x="40" y="423"/>
                  </a:moveTo>
                  <a:lnTo>
                    <a:pt x="40" y="423"/>
                  </a:lnTo>
                  <a:lnTo>
                    <a:pt x="42" y="378"/>
                  </a:lnTo>
                  <a:lnTo>
                    <a:pt x="48" y="327"/>
                  </a:lnTo>
                  <a:lnTo>
                    <a:pt x="59" y="271"/>
                  </a:lnTo>
                  <a:lnTo>
                    <a:pt x="70" y="215"/>
                  </a:lnTo>
                  <a:lnTo>
                    <a:pt x="86" y="159"/>
                  </a:lnTo>
                  <a:lnTo>
                    <a:pt x="102" y="106"/>
                  </a:lnTo>
                  <a:lnTo>
                    <a:pt x="119" y="57"/>
                  </a:lnTo>
                  <a:lnTo>
                    <a:pt x="135" y="15"/>
                  </a:lnTo>
                  <a:lnTo>
                    <a:pt x="100" y="0"/>
                  </a:lnTo>
                  <a:lnTo>
                    <a:pt x="82" y="44"/>
                  </a:lnTo>
                  <a:lnTo>
                    <a:pt x="64" y="93"/>
                  </a:lnTo>
                  <a:lnTo>
                    <a:pt x="48" y="149"/>
                  </a:lnTo>
                  <a:lnTo>
                    <a:pt x="33" y="206"/>
                  </a:lnTo>
                  <a:lnTo>
                    <a:pt x="19" y="265"/>
                  </a:lnTo>
                  <a:lnTo>
                    <a:pt x="8" y="323"/>
                  </a:lnTo>
                  <a:lnTo>
                    <a:pt x="2" y="376"/>
                  </a:lnTo>
                  <a:lnTo>
                    <a:pt x="0" y="423"/>
                  </a:lnTo>
                  <a:lnTo>
                    <a:pt x="2" y="432"/>
                  </a:lnTo>
                  <a:lnTo>
                    <a:pt x="6" y="438"/>
                  </a:lnTo>
                  <a:lnTo>
                    <a:pt x="13" y="442"/>
                  </a:lnTo>
                  <a:lnTo>
                    <a:pt x="20" y="443"/>
                  </a:lnTo>
                  <a:lnTo>
                    <a:pt x="27" y="442"/>
                  </a:lnTo>
                  <a:lnTo>
                    <a:pt x="34" y="438"/>
                  </a:lnTo>
                  <a:lnTo>
                    <a:pt x="38" y="432"/>
                  </a:lnTo>
                  <a:lnTo>
                    <a:pt x="40" y="4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11" name="Freeform 199"/>
            <p:cNvSpPr>
              <a:spLocks/>
            </p:cNvSpPr>
            <p:nvPr/>
          </p:nvSpPr>
          <p:spPr bwMode="auto">
            <a:xfrm>
              <a:off x="4632" y="2897"/>
              <a:ext cx="5" cy="27"/>
            </a:xfrm>
            <a:custGeom>
              <a:avLst/>
              <a:gdLst>
                <a:gd name="T0" fmla="*/ 4 w 57"/>
                <a:gd name="T1" fmla="*/ 27 h 297"/>
                <a:gd name="T2" fmla="*/ 4 w 57"/>
                <a:gd name="T3" fmla="*/ 27 h 297"/>
                <a:gd name="T4" fmla="*/ 5 w 57"/>
                <a:gd name="T5" fmla="*/ 23 h 297"/>
                <a:gd name="T6" fmla="*/ 5 w 57"/>
                <a:gd name="T7" fmla="*/ 20 h 297"/>
                <a:gd name="T8" fmla="*/ 4 w 57"/>
                <a:gd name="T9" fmla="*/ 17 h 297"/>
                <a:gd name="T10" fmla="*/ 4 w 57"/>
                <a:gd name="T11" fmla="*/ 14 h 297"/>
                <a:gd name="T12" fmla="*/ 4 w 57"/>
                <a:gd name="T13" fmla="*/ 10 h 297"/>
                <a:gd name="T14" fmla="*/ 4 w 57"/>
                <a:gd name="T15" fmla="*/ 7 h 297"/>
                <a:gd name="T16" fmla="*/ 4 w 57"/>
                <a:gd name="T17" fmla="*/ 4 h 297"/>
                <a:gd name="T18" fmla="*/ 5 w 57"/>
                <a:gd name="T19" fmla="*/ 2 h 297"/>
                <a:gd name="T20" fmla="*/ 2 w 57"/>
                <a:gd name="T21" fmla="*/ 0 h 297"/>
                <a:gd name="T22" fmla="*/ 1 w 57"/>
                <a:gd name="T23" fmla="*/ 4 h 297"/>
                <a:gd name="T24" fmla="*/ 0 w 57"/>
                <a:gd name="T25" fmla="*/ 7 h 297"/>
                <a:gd name="T26" fmla="*/ 0 w 57"/>
                <a:gd name="T27" fmla="*/ 10 h 297"/>
                <a:gd name="T28" fmla="*/ 0 w 57"/>
                <a:gd name="T29" fmla="*/ 14 h 297"/>
                <a:gd name="T30" fmla="*/ 1 w 57"/>
                <a:gd name="T31" fmla="*/ 17 h 297"/>
                <a:gd name="T32" fmla="*/ 1 w 57"/>
                <a:gd name="T33" fmla="*/ 20 h 297"/>
                <a:gd name="T34" fmla="*/ 1 w 57"/>
                <a:gd name="T35" fmla="*/ 23 h 297"/>
                <a:gd name="T36" fmla="*/ 1 w 57"/>
                <a:gd name="T37" fmla="*/ 27 h 297"/>
                <a:gd name="T38" fmla="*/ 1 w 57"/>
                <a:gd name="T39" fmla="*/ 27 h 297"/>
                <a:gd name="T40" fmla="*/ 4 w 57"/>
                <a:gd name="T41" fmla="*/ 27 h 29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97"/>
                <a:gd name="T65" fmla="*/ 57 w 57"/>
                <a:gd name="T66" fmla="*/ 297 h 29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97">
                  <a:moveTo>
                    <a:pt x="50" y="297"/>
                  </a:moveTo>
                  <a:lnTo>
                    <a:pt x="50" y="297"/>
                  </a:lnTo>
                  <a:lnTo>
                    <a:pt x="53" y="257"/>
                  </a:lnTo>
                  <a:lnTo>
                    <a:pt x="52" y="219"/>
                  </a:lnTo>
                  <a:lnTo>
                    <a:pt x="48" y="183"/>
                  </a:lnTo>
                  <a:lnTo>
                    <a:pt x="43" y="149"/>
                  </a:lnTo>
                  <a:lnTo>
                    <a:pt x="40" y="114"/>
                  </a:lnTo>
                  <a:lnTo>
                    <a:pt x="41" y="80"/>
                  </a:lnTo>
                  <a:lnTo>
                    <a:pt x="46" y="48"/>
                  </a:lnTo>
                  <a:lnTo>
                    <a:pt x="57" y="17"/>
                  </a:lnTo>
                  <a:lnTo>
                    <a:pt x="21" y="0"/>
                  </a:lnTo>
                  <a:lnTo>
                    <a:pt x="8" y="40"/>
                  </a:lnTo>
                  <a:lnTo>
                    <a:pt x="2" y="78"/>
                  </a:lnTo>
                  <a:lnTo>
                    <a:pt x="0" y="114"/>
                  </a:lnTo>
                  <a:lnTo>
                    <a:pt x="4" y="151"/>
                  </a:lnTo>
                  <a:lnTo>
                    <a:pt x="8" y="187"/>
                  </a:lnTo>
                  <a:lnTo>
                    <a:pt x="12" y="221"/>
                  </a:lnTo>
                  <a:lnTo>
                    <a:pt x="13" y="257"/>
                  </a:lnTo>
                  <a:lnTo>
                    <a:pt x="10" y="293"/>
                  </a:lnTo>
                  <a:lnTo>
                    <a:pt x="50" y="2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12" name="Freeform 200"/>
            <p:cNvSpPr>
              <a:spLocks/>
            </p:cNvSpPr>
            <p:nvPr/>
          </p:nvSpPr>
          <p:spPr bwMode="auto">
            <a:xfrm>
              <a:off x="4632" y="2924"/>
              <a:ext cx="11" cy="9"/>
            </a:xfrm>
            <a:custGeom>
              <a:avLst/>
              <a:gdLst>
                <a:gd name="T0" fmla="*/ 10 w 105"/>
                <a:gd name="T1" fmla="*/ 5 h 97"/>
                <a:gd name="T2" fmla="*/ 10 w 105"/>
                <a:gd name="T3" fmla="*/ 5 h 97"/>
                <a:gd name="T4" fmla="*/ 9 w 105"/>
                <a:gd name="T5" fmla="*/ 5 h 97"/>
                <a:gd name="T6" fmla="*/ 8 w 105"/>
                <a:gd name="T7" fmla="*/ 5 h 97"/>
                <a:gd name="T8" fmla="*/ 6 w 105"/>
                <a:gd name="T9" fmla="*/ 5 h 97"/>
                <a:gd name="T10" fmla="*/ 6 w 105"/>
                <a:gd name="T11" fmla="*/ 4 h 97"/>
                <a:gd name="T12" fmla="*/ 5 w 105"/>
                <a:gd name="T13" fmla="*/ 3 h 97"/>
                <a:gd name="T14" fmla="*/ 5 w 105"/>
                <a:gd name="T15" fmla="*/ 2 h 97"/>
                <a:gd name="T16" fmla="*/ 4 w 105"/>
                <a:gd name="T17" fmla="*/ 1 h 97"/>
                <a:gd name="T18" fmla="*/ 4 w 105"/>
                <a:gd name="T19" fmla="*/ 0 h 97"/>
                <a:gd name="T20" fmla="*/ 0 w 105"/>
                <a:gd name="T21" fmla="*/ 0 h 97"/>
                <a:gd name="T22" fmla="*/ 0 w 105"/>
                <a:gd name="T23" fmla="*/ 2 h 97"/>
                <a:gd name="T24" fmla="*/ 1 w 105"/>
                <a:gd name="T25" fmla="*/ 4 h 97"/>
                <a:gd name="T26" fmla="*/ 1 w 105"/>
                <a:gd name="T27" fmla="*/ 5 h 97"/>
                <a:gd name="T28" fmla="*/ 3 w 105"/>
                <a:gd name="T29" fmla="*/ 7 h 97"/>
                <a:gd name="T30" fmla="*/ 5 w 105"/>
                <a:gd name="T31" fmla="*/ 8 h 97"/>
                <a:gd name="T32" fmla="*/ 6 w 105"/>
                <a:gd name="T33" fmla="*/ 9 h 97"/>
                <a:gd name="T34" fmla="*/ 9 w 105"/>
                <a:gd name="T35" fmla="*/ 9 h 97"/>
                <a:gd name="T36" fmla="*/ 11 w 105"/>
                <a:gd name="T37" fmla="*/ 9 h 97"/>
                <a:gd name="T38" fmla="*/ 11 w 105"/>
                <a:gd name="T39" fmla="*/ 9 h 97"/>
                <a:gd name="T40" fmla="*/ 10 w 105"/>
                <a:gd name="T41" fmla="*/ 5 h 9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5"/>
                <a:gd name="T64" fmla="*/ 0 h 97"/>
                <a:gd name="T65" fmla="*/ 105 w 105"/>
                <a:gd name="T66" fmla="*/ 97 h 9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5" h="97">
                  <a:moveTo>
                    <a:pt x="94" y="54"/>
                  </a:moveTo>
                  <a:lnTo>
                    <a:pt x="94" y="54"/>
                  </a:lnTo>
                  <a:lnTo>
                    <a:pt x="83" y="56"/>
                  </a:lnTo>
                  <a:lnTo>
                    <a:pt x="72" y="55"/>
                  </a:lnTo>
                  <a:lnTo>
                    <a:pt x="62" y="51"/>
                  </a:lnTo>
                  <a:lnTo>
                    <a:pt x="54" y="43"/>
                  </a:lnTo>
                  <a:lnTo>
                    <a:pt x="47" y="36"/>
                  </a:lnTo>
                  <a:lnTo>
                    <a:pt x="43" y="25"/>
                  </a:lnTo>
                  <a:lnTo>
                    <a:pt x="40" y="15"/>
                  </a:lnTo>
                  <a:lnTo>
                    <a:pt x="40" y="4"/>
                  </a:lnTo>
                  <a:lnTo>
                    <a:pt x="0" y="0"/>
                  </a:lnTo>
                  <a:lnTo>
                    <a:pt x="0" y="19"/>
                  </a:lnTo>
                  <a:lnTo>
                    <a:pt x="5" y="38"/>
                  </a:lnTo>
                  <a:lnTo>
                    <a:pt x="14" y="57"/>
                  </a:lnTo>
                  <a:lnTo>
                    <a:pt x="27" y="73"/>
                  </a:lnTo>
                  <a:lnTo>
                    <a:pt x="43" y="85"/>
                  </a:lnTo>
                  <a:lnTo>
                    <a:pt x="62" y="94"/>
                  </a:lnTo>
                  <a:lnTo>
                    <a:pt x="83" y="97"/>
                  </a:lnTo>
                  <a:lnTo>
                    <a:pt x="105" y="92"/>
                  </a:lnTo>
                  <a:lnTo>
                    <a:pt x="94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13" name="Freeform 201"/>
            <p:cNvSpPr>
              <a:spLocks/>
            </p:cNvSpPr>
            <p:nvPr/>
          </p:nvSpPr>
          <p:spPr bwMode="auto">
            <a:xfrm>
              <a:off x="4642" y="2923"/>
              <a:ext cx="10" cy="9"/>
            </a:xfrm>
            <a:custGeom>
              <a:avLst/>
              <a:gdLst>
                <a:gd name="T0" fmla="*/ 6 w 104"/>
                <a:gd name="T1" fmla="*/ 0 h 106"/>
                <a:gd name="T2" fmla="*/ 6 w 104"/>
                <a:gd name="T3" fmla="*/ 0 h 106"/>
                <a:gd name="T4" fmla="*/ 6 w 104"/>
                <a:gd name="T5" fmla="*/ 1 h 106"/>
                <a:gd name="T6" fmla="*/ 5 w 104"/>
                <a:gd name="T7" fmla="*/ 2 h 106"/>
                <a:gd name="T8" fmla="*/ 5 w 104"/>
                <a:gd name="T9" fmla="*/ 3 h 106"/>
                <a:gd name="T10" fmla="*/ 4 w 104"/>
                <a:gd name="T11" fmla="*/ 3 h 106"/>
                <a:gd name="T12" fmla="*/ 3 w 104"/>
                <a:gd name="T13" fmla="*/ 4 h 106"/>
                <a:gd name="T14" fmla="*/ 2 w 104"/>
                <a:gd name="T15" fmla="*/ 5 h 106"/>
                <a:gd name="T16" fmla="*/ 1 w 104"/>
                <a:gd name="T17" fmla="*/ 5 h 106"/>
                <a:gd name="T18" fmla="*/ 0 w 104"/>
                <a:gd name="T19" fmla="*/ 6 h 106"/>
                <a:gd name="T20" fmla="*/ 1 w 104"/>
                <a:gd name="T21" fmla="*/ 9 h 106"/>
                <a:gd name="T22" fmla="*/ 3 w 104"/>
                <a:gd name="T23" fmla="*/ 8 h 106"/>
                <a:gd name="T24" fmla="*/ 4 w 104"/>
                <a:gd name="T25" fmla="*/ 8 h 106"/>
                <a:gd name="T26" fmla="*/ 5 w 104"/>
                <a:gd name="T27" fmla="*/ 7 h 106"/>
                <a:gd name="T28" fmla="*/ 7 w 104"/>
                <a:gd name="T29" fmla="*/ 6 h 106"/>
                <a:gd name="T30" fmla="*/ 8 w 104"/>
                <a:gd name="T31" fmla="*/ 5 h 106"/>
                <a:gd name="T32" fmla="*/ 9 w 104"/>
                <a:gd name="T33" fmla="*/ 3 h 106"/>
                <a:gd name="T34" fmla="*/ 9 w 104"/>
                <a:gd name="T35" fmla="*/ 2 h 106"/>
                <a:gd name="T36" fmla="*/ 10 w 104"/>
                <a:gd name="T37" fmla="*/ 1 h 106"/>
                <a:gd name="T38" fmla="*/ 10 w 104"/>
                <a:gd name="T39" fmla="*/ 1 h 106"/>
                <a:gd name="T40" fmla="*/ 6 w 104"/>
                <a:gd name="T41" fmla="*/ 0 h 1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4"/>
                <a:gd name="T64" fmla="*/ 0 h 106"/>
                <a:gd name="T65" fmla="*/ 104 w 104"/>
                <a:gd name="T66" fmla="*/ 106 h 10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4" h="106">
                  <a:moveTo>
                    <a:pt x="66" y="0"/>
                  </a:moveTo>
                  <a:lnTo>
                    <a:pt x="66" y="1"/>
                  </a:lnTo>
                  <a:lnTo>
                    <a:pt x="62" y="9"/>
                  </a:lnTo>
                  <a:lnTo>
                    <a:pt x="57" y="20"/>
                  </a:lnTo>
                  <a:lnTo>
                    <a:pt x="48" y="30"/>
                  </a:lnTo>
                  <a:lnTo>
                    <a:pt x="40" y="40"/>
                  </a:lnTo>
                  <a:lnTo>
                    <a:pt x="31" y="50"/>
                  </a:lnTo>
                  <a:lnTo>
                    <a:pt x="20" y="57"/>
                  </a:lnTo>
                  <a:lnTo>
                    <a:pt x="10" y="64"/>
                  </a:lnTo>
                  <a:lnTo>
                    <a:pt x="0" y="68"/>
                  </a:lnTo>
                  <a:lnTo>
                    <a:pt x="11" y="106"/>
                  </a:lnTo>
                  <a:lnTo>
                    <a:pt x="26" y="100"/>
                  </a:lnTo>
                  <a:lnTo>
                    <a:pt x="41" y="91"/>
                  </a:lnTo>
                  <a:lnTo>
                    <a:pt x="56" y="82"/>
                  </a:lnTo>
                  <a:lnTo>
                    <a:pt x="69" y="68"/>
                  </a:lnTo>
                  <a:lnTo>
                    <a:pt x="80" y="55"/>
                  </a:lnTo>
                  <a:lnTo>
                    <a:pt x="90" y="41"/>
                  </a:lnTo>
                  <a:lnTo>
                    <a:pt x="98" y="26"/>
                  </a:lnTo>
                  <a:lnTo>
                    <a:pt x="104" y="11"/>
                  </a:lnTo>
                  <a:lnTo>
                    <a:pt x="104" y="13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14" name="Freeform 202"/>
            <p:cNvSpPr>
              <a:spLocks/>
            </p:cNvSpPr>
            <p:nvPr/>
          </p:nvSpPr>
          <p:spPr bwMode="auto">
            <a:xfrm>
              <a:off x="4649" y="2902"/>
              <a:ext cx="11" cy="22"/>
            </a:xfrm>
            <a:custGeom>
              <a:avLst/>
              <a:gdLst>
                <a:gd name="T0" fmla="*/ 8 w 118"/>
                <a:gd name="T1" fmla="*/ 0 h 242"/>
                <a:gd name="T2" fmla="*/ 6 w 118"/>
                <a:gd name="T3" fmla="*/ 3 h 242"/>
                <a:gd name="T4" fmla="*/ 5 w 118"/>
                <a:gd name="T5" fmla="*/ 6 h 242"/>
                <a:gd name="T6" fmla="*/ 4 w 118"/>
                <a:gd name="T7" fmla="*/ 9 h 242"/>
                <a:gd name="T8" fmla="*/ 4 w 118"/>
                <a:gd name="T9" fmla="*/ 11 h 242"/>
                <a:gd name="T10" fmla="*/ 3 w 118"/>
                <a:gd name="T11" fmla="*/ 13 h 242"/>
                <a:gd name="T12" fmla="*/ 2 w 118"/>
                <a:gd name="T13" fmla="*/ 16 h 242"/>
                <a:gd name="T14" fmla="*/ 1 w 118"/>
                <a:gd name="T15" fmla="*/ 18 h 242"/>
                <a:gd name="T16" fmla="*/ 0 w 118"/>
                <a:gd name="T17" fmla="*/ 21 h 242"/>
                <a:gd name="T18" fmla="*/ 4 w 118"/>
                <a:gd name="T19" fmla="*/ 22 h 242"/>
                <a:gd name="T20" fmla="*/ 4 w 118"/>
                <a:gd name="T21" fmla="*/ 19 h 242"/>
                <a:gd name="T22" fmla="*/ 5 w 118"/>
                <a:gd name="T23" fmla="*/ 17 h 242"/>
                <a:gd name="T24" fmla="*/ 6 w 118"/>
                <a:gd name="T25" fmla="*/ 14 h 242"/>
                <a:gd name="T26" fmla="*/ 7 w 118"/>
                <a:gd name="T27" fmla="*/ 12 h 242"/>
                <a:gd name="T28" fmla="*/ 8 w 118"/>
                <a:gd name="T29" fmla="*/ 10 h 242"/>
                <a:gd name="T30" fmla="*/ 9 w 118"/>
                <a:gd name="T31" fmla="*/ 7 h 242"/>
                <a:gd name="T32" fmla="*/ 10 w 118"/>
                <a:gd name="T33" fmla="*/ 4 h 242"/>
                <a:gd name="T34" fmla="*/ 11 w 118"/>
                <a:gd name="T35" fmla="*/ 1 h 242"/>
                <a:gd name="T36" fmla="*/ 8 w 118"/>
                <a:gd name="T37" fmla="*/ 0 h 2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8"/>
                <a:gd name="T58" fmla="*/ 0 h 242"/>
                <a:gd name="T59" fmla="*/ 118 w 118"/>
                <a:gd name="T60" fmla="*/ 242 h 2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8" h="242">
                  <a:moveTo>
                    <a:pt x="83" y="0"/>
                  </a:moveTo>
                  <a:lnTo>
                    <a:pt x="68" y="35"/>
                  </a:lnTo>
                  <a:lnTo>
                    <a:pt x="57" y="67"/>
                  </a:lnTo>
                  <a:lnTo>
                    <a:pt x="46" y="94"/>
                  </a:lnTo>
                  <a:lnTo>
                    <a:pt x="38" y="121"/>
                  </a:lnTo>
                  <a:lnTo>
                    <a:pt x="28" y="147"/>
                  </a:lnTo>
                  <a:lnTo>
                    <a:pt x="20" y="172"/>
                  </a:lnTo>
                  <a:lnTo>
                    <a:pt x="11" y="200"/>
                  </a:lnTo>
                  <a:lnTo>
                    <a:pt x="0" y="229"/>
                  </a:lnTo>
                  <a:lnTo>
                    <a:pt x="38" y="242"/>
                  </a:lnTo>
                  <a:lnTo>
                    <a:pt x="48" y="213"/>
                  </a:lnTo>
                  <a:lnTo>
                    <a:pt x="58" y="185"/>
                  </a:lnTo>
                  <a:lnTo>
                    <a:pt x="66" y="159"/>
                  </a:lnTo>
                  <a:lnTo>
                    <a:pt x="76" y="134"/>
                  </a:lnTo>
                  <a:lnTo>
                    <a:pt x="84" y="107"/>
                  </a:lnTo>
                  <a:lnTo>
                    <a:pt x="94" y="79"/>
                  </a:lnTo>
                  <a:lnTo>
                    <a:pt x="106" y="49"/>
                  </a:lnTo>
                  <a:lnTo>
                    <a:pt x="118" y="15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15" name="Freeform 203"/>
            <p:cNvSpPr>
              <a:spLocks/>
            </p:cNvSpPr>
            <p:nvPr/>
          </p:nvSpPr>
          <p:spPr bwMode="auto">
            <a:xfrm>
              <a:off x="4377" y="2886"/>
              <a:ext cx="88" cy="84"/>
            </a:xfrm>
            <a:custGeom>
              <a:avLst/>
              <a:gdLst>
                <a:gd name="T0" fmla="*/ 5 w 883"/>
                <a:gd name="T1" fmla="*/ 4 h 924"/>
                <a:gd name="T2" fmla="*/ 3 w 883"/>
                <a:gd name="T3" fmla="*/ 14 h 924"/>
                <a:gd name="T4" fmla="*/ 0 w 883"/>
                <a:gd name="T5" fmla="*/ 25 h 924"/>
                <a:gd name="T6" fmla="*/ 0 w 883"/>
                <a:gd name="T7" fmla="*/ 35 h 924"/>
                <a:gd name="T8" fmla="*/ 2 w 883"/>
                <a:gd name="T9" fmla="*/ 41 h 924"/>
                <a:gd name="T10" fmla="*/ 5 w 883"/>
                <a:gd name="T11" fmla="*/ 45 h 924"/>
                <a:gd name="T12" fmla="*/ 9 w 883"/>
                <a:gd name="T13" fmla="*/ 49 h 924"/>
                <a:gd name="T14" fmla="*/ 14 w 883"/>
                <a:gd name="T15" fmla="*/ 52 h 924"/>
                <a:gd name="T16" fmla="*/ 20 w 883"/>
                <a:gd name="T17" fmla="*/ 56 h 924"/>
                <a:gd name="T18" fmla="*/ 25 w 883"/>
                <a:gd name="T19" fmla="*/ 59 h 924"/>
                <a:gd name="T20" fmla="*/ 30 w 883"/>
                <a:gd name="T21" fmla="*/ 62 h 924"/>
                <a:gd name="T22" fmla="*/ 34 w 883"/>
                <a:gd name="T23" fmla="*/ 65 h 924"/>
                <a:gd name="T24" fmla="*/ 37 w 883"/>
                <a:gd name="T25" fmla="*/ 68 h 924"/>
                <a:gd name="T26" fmla="*/ 41 w 883"/>
                <a:gd name="T27" fmla="*/ 70 h 924"/>
                <a:gd name="T28" fmla="*/ 44 w 883"/>
                <a:gd name="T29" fmla="*/ 73 h 924"/>
                <a:gd name="T30" fmla="*/ 47 w 883"/>
                <a:gd name="T31" fmla="*/ 75 h 924"/>
                <a:gd name="T32" fmla="*/ 51 w 883"/>
                <a:gd name="T33" fmla="*/ 77 h 924"/>
                <a:gd name="T34" fmla="*/ 54 w 883"/>
                <a:gd name="T35" fmla="*/ 79 h 924"/>
                <a:gd name="T36" fmla="*/ 58 w 883"/>
                <a:gd name="T37" fmla="*/ 81 h 924"/>
                <a:gd name="T38" fmla="*/ 62 w 883"/>
                <a:gd name="T39" fmla="*/ 83 h 924"/>
                <a:gd name="T40" fmla="*/ 65 w 883"/>
                <a:gd name="T41" fmla="*/ 84 h 924"/>
                <a:gd name="T42" fmla="*/ 69 w 883"/>
                <a:gd name="T43" fmla="*/ 83 h 924"/>
                <a:gd name="T44" fmla="*/ 73 w 883"/>
                <a:gd name="T45" fmla="*/ 82 h 924"/>
                <a:gd name="T46" fmla="*/ 78 w 883"/>
                <a:gd name="T47" fmla="*/ 79 h 924"/>
                <a:gd name="T48" fmla="*/ 82 w 883"/>
                <a:gd name="T49" fmla="*/ 75 h 924"/>
                <a:gd name="T50" fmla="*/ 85 w 883"/>
                <a:gd name="T51" fmla="*/ 72 h 924"/>
                <a:gd name="T52" fmla="*/ 87 w 883"/>
                <a:gd name="T53" fmla="*/ 68 h 924"/>
                <a:gd name="T54" fmla="*/ 88 w 883"/>
                <a:gd name="T55" fmla="*/ 66 h 924"/>
                <a:gd name="T56" fmla="*/ 86 w 883"/>
                <a:gd name="T57" fmla="*/ 64 h 924"/>
                <a:gd name="T58" fmla="*/ 83 w 883"/>
                <a:gd name="T59" fmla="*/ 61 h 924"/>
                <a:gd name="T60" fmla="*/ 80 w 883"/>
                <a:gd name="T61" fmla="*/ 57 h 924"/>
                <a:gd name="T62" fmla="*/ 76 w 883"/>
                <a:gd name="T63" fmla="*/ 53 h 924"/>
                <a:gd name="T64" fmla="*/ 71 w 883"/>
                <a:gd name="T65" fmla="*/ 49 h 924"/>
                <a:gd name="T66" fmla="*/ 67 w 883"/>
                <a:gd name="T67" fmla="*/ 46 h 924"/>
                <a:gd name="T68" fmla="*/ 64 w 883"/>
                <a:gd name="T69" fmla="*/ 42 h 924"/>
                <a:gd name="T70" fmla="*/ 61 w 883"/>
                <a:gd name="T71" fmla="*/ 39 h 924"/>
                <a:gd name="T72" fmla="*/ 62 w 883"/>
                <a:gd name="T73" fmla="*/ 34 h 924"/>
                <a:gd name="T74" fmla="*/ 63 w 883"/>
                <a:gd name="T75" fmla="*/ 26 h 924"/>
                <a:gd name="T76" fmla="*/ 62 w 883"/>
                <a:gd name="T77" fmla="*/ 17 h 924"/>
                <a:gd name="T78" fmla="*/ 59 w 883"/>
                <a:gd name="T79" fmla="*/ 11 h 924"/>
                <a:gd name="T80" fmla="*/ 54 w 883"/>
                <a:gd name="T81" fmla="*/ 8 h 924"/>
                <a:gd name="T82" fmla="*/ 47 w 883"/>
                <a:gd name="T83" fmla="*/ 6 h 924"/>
                <a:gd name="T84" fmla="*/ 40 w 883"/>
                <a:gd name="T85" fmla="*/ 5 h 924"/>
                <a:gd name="T86" fmla="*/ 34 w 883"/>
                <a:gd name="T87" fmla="*/ 4 h 924"/>
                <a:gd name="T88" fmla="*/ 28 w 883"/>
                <a:gd name="T89" fmla="*/ 3 h 924"/>
                <a:gd name="T90" fmla="*/ 22 w 883"/>
                <a:gd name="T91" fmla="*/ 2 h 924"/>
                <a:gd name="T92" fmla="*/ 16 w 883"/>
                <a:gd name="T93" fmla="*/ 1 h 924"/>
                <a:gd name="T94" fmla="*/ 10 w 883"/>
                <a:gd name="T95" fmla="*/ 1 h 92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83"/>
                <a:gd name="T145" fmla="*/ 0 h 924"/>
                <a:gd name="T146" fmla="*/ 883 w 883"/>
                <a:gd name="T147" fmla="*/ 924 h 92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83" h="924">
                  <a:moveTo>
                    <a:pt x="65" y="0"/>
                  </a:moveTo>
                  <a:lnTo>
                    <a:pt x="54" y="47"/>
                  </a:lnTo>
                  <a:lnTo>
                    <a:pt x="42" y="101"/>
                  </a:lnTo>
                  <a:lnTo>
                    <a:pt x="28" y="158"/>
                  </a:lnTo>
                  <a:lnTo>
                    <a:pt x="16" y="217"/>
                  </a:lnTo>
                  <a:lnTo>
                    <a:pt x="5" y="277"/>
                  </a:lnTo>
                  <a:lnTo>
                    <a:pt x="0" y="334"/>
                  </a:lnTo>
                  <a:lnTo>
                    <a:pt x="0" y="388"/>
                  </a:lnTo>
                  <a:lnTo>
                    <a:pt x="8" y="435"/>
                  </a:lnTo>
                  <a:lnTo>
                    <a:pt x="17" y="454"/>
                  </a:lnTo>
                  <a:lnTo>
                    <a:pt x="30" y="474"/>
                  </a:lnTo>
                  <a:lnTo>
                    <a:pt x="48" y="493"/>
                  </a:lnTo>
                  <a:lnTo>
                    <a:pt x="68" y="514"/>
                  </a:lnTo>
                  <a:lnTo>
                    <a:pt x="91" y="534"/>
                  </a:lnTo>
                  <a:lnTo>
                    <a:pt x="117" y="554"/>
                  </a:lnTo>
                  <a:lnTo>
                    <a:pt x="143" y="574"/>
                  </a:lnTo>
                  <a:lnTo>
                    <a:pt x="172" y="594"/>
                  </a:lnTo>
                  <a:lnTo>
                    <a:pt x="200" y="613"/>
                  </a:lnTo>
                  <a:lnTo>
                    <a:pt x="228" y="631"/>
                  </a:lnTo>
                  <a:lnTo>
                    <a:pt x="255" y="649"/>
                  </a:lnTo>
                  <a:lnTo>
                    <a:pt x="281" y="667"/>
                  </a:lnTo>
                  <a:lnTo>
                    <a:pt x="305" y="683"/>
                  </a:lnTo>
                  <a:lnTo>
                    <a:pt x="327" y="699"/>
                  </a:lnTo>
                  <a:lnTo>
                    <a:pt x="344" y="713"/>
                  </a:lnTo>
                  <a:lnTo>
                    <a:pt x="359" y="727"/>
                  </a:lnTo>
                  <a:lnTo>
                    <a:pt x="376" y="743"/>
                  </a:lnTo>
                  <a:lnTo>
                    <a:pt x="392" y="759"/>
                  </a:lnTo>
                  <a:lnTo>
                    <a:pt x="408" y="774"/>
                  </a:lnTo>
                  <a:lnTo>
                    <a:pt x="425" y="788"/>
                  </a:lnTo>
                  <a:lnTo>
                    <a:pt x="442" y="802"/>
                  </a:lnTo>
                  <a:lnTo>
                    <a:pt x="459" y="814"/>
                  </a:lnTo>
                  <a:lnTo>
                    <a:pt x="475" y="827"/>
                  </a:lnTo>
                  <a:lnTo>
                    <a:pt x="492" y="839"/>
                  </a:lnTo>
                  <a:lnTo>
                    <a:pt x="509" y="851"/>
                  </a:lnTo>
                  <a:lnTo>
                    <a:pt x="527" y="861"/>
                  </a:lnTo>
                  <a:lnTo>
                    <a:pt x="544" y="872"/>
                  </a:lnTo>
                  <a:lnTo>
                    <a:pt x="562" y="883"/>
                  </a:lnTo>
                  <a:lnTo>
                    <a:pt x="581" y="892"/>
                  </a:lnTo>
                  <a:lnTo>
                    <a:pt x="599" y="902"/>
                  </a:lnTo>
                  <a:lnTo>
                    <a:pt x="618" y="912"/>
                  </a:lnTo>
                  <a:lnTo>
                    <a:pt x="638" y="920"/>
                  </a:lnTo>
                  <a:lnTo>
                    <a:pt x="654" y="924"/>
                  </a:lnTo>
                  <a:lnTo>
                    <a:pt x="672" y="923"/>
                  </a:lnTo>
                  <a:lnTo>
                    <a:pt x="693" y="918"/>
                  </a:lnTo>
                  <a:lnTo>
                    <a:pt x="714" y="909"/>
                  </a:lnTo>
                  <a:lnTo>
                    <a:pt x="736" y="897"/>
                  </a:lnTo>
                  <a:lnTo>
                    <a:pt x="758" y="882"/>
                  </a:lnTo>
                  <a:lnTo>
                    <a:pt x="780" y="866"/>
                  </a:lnTo>
                  <a:lnTo>
                    <a:pt x="801" y="846"/>
                  </a:lnTo>
                  <a:lnTo>
                    <a:pt x="821" y="827"/>
                  </a:lnTo>
                  <a:lnTo>
                    <a:pt x="839" y="808"/>
                  </a:lnTo>
                  <a:lnTo>
                    <a:pt x="854" y="788"/>
                  </a:lnTo>
                  <a:lnTo>
                    <a:pt x="867" y="770"/>
                  </a:lnTo>
                  <a:lnTo>
                    <a:pt x="876" y="753"/>
                  </a:lnTo>
                  <a:lnTo>
                    <a:pt x="882" y="737"/>
                  </a:lnTo>
                  <a:lnTo>
                    <a:pt x="883" y="724"/>
                  </a:lnTo>
                  <a:lnTo>
                    <a:pt x="878" y="714"/>
                  </a:lnTo>
                  <a:lnTo>
                    <a:pt x="867" y="700"/>
                  </a:lnTo>
                  <a:lnTo>
                    <a:pt x="852" y="684"/>
                  </a:lnTo>
                  <a:lnTo>
                    <a:pt x="837" y="667"/>
                  </a:lnTo>
                  <a:lnTo>
                    <a:pt x="819" y="648"/>
                  </a:lnTo>
                  <a:lnTo>
                    <a:pt x="799" y="629"/>
                  </a:lnTo>
                  <a:lnTo>
                    <a:pt x="779" y="607"/>
                  </a:lnTo>
                  <a:lnTo>
                    <a:pt x="758" y="586"/>
                  </a:lnTo>
                  <a:lnTo>
                    <a:pt x="737" y="565"/>
                  </a:lnTo>
                  <a:lnTo>
                    <a:pt x="716" y="542"/>
                  </a:lnTo>
                  <a:lnTo>
                    <a:pt x="695" y="521"/>
                  </a:lnTo>
                  <a:lnTo>
                    <a:pt x="675" y="501"/>
                  </a:lnTo>
                  <a:lnTo>
                    <a:pt x="658" y="480"/>
                  </a:lnTo>
                  <a:lnTo>
                    <a:pt x="641" y="462"/>
                  </a:lnTo>
                  <a:lnTo>
                    <a:pt x="626" y="445"/>
                  </a:lnTo>
                  <a:lnTo>
                    <a:pt x="614" y="429"/>
                  </a:lnTo>
                  <a:lnTo>
                    <a:pt x="604" y="416"/>
                  </a:lnTo>
                  <a:lnTo>
                    <a:pt x="621" y="377"/>
                  </a:lnTo>
                  <a:lnTo>
                    <a:pt x="630" y="333"/>
                  </a:lnTo>
                  <a:lnTo>
                    <a:pt x="633" y="286"/>
                  </a:lnTo>
                  <a:lnTo>
                    <a:pt x="630" y="238"/>
                  </a:lnTo>
                  <a:lnTo>
                    <a:pt x="623" y="192"/>
                  </a:lnTo>
                  <a:lnTo>
                    <a:pt x="611" y="152"/>
                  </a:lnTo>
                  <a:lnTo>
                    <a:pt x="597" y="117"/>
                  </a:lnTo>
                  <a:lnTo>
                    <a:pt x="580" y="92"/>
                  </a:lnTo>
                  <a:lnTo>
                    <a:pt x="543" y="85"/>
                  </a:lnTo>
                  <a:lnTo>
                    <a:pt x="508" y="77"/>
                  </a:lnTo>
                  <a:lnTo>
                    <a:pt x="473" y="70"/>
                  </a:lnTo>
                  <a:lnTo>
                    <a:pt x="439" y="63"/>
                  </a:lnTo>
                  <a:lnTo>
                    <a:pt x="406" y="58"/>
                  </a:lnTo>
                  <a:lnTo>
                    <a:pt x="374" y="52"/>
                  </a:lnTo>
                  <a:lnTo>
                    <a:pt x="341" y="46"/>
                  </a:lnTo>
                  <a:lnTo>
                    <a:pt x="310" y="41"/>
                  </a:lnTo>
                  <a:lnTo>
                    <a:pt x="280" y="36"/>
                  </a:lnTo>
                  <a:lnTo>
                    <a:pt x="248" y="31"/>
                  </a:lnTo>
                  <a:lnTo>
                    <a:pt x="218" y="26"/>
                  </a:lnTo>
                  <a:lnTo>
                    <a:pt x="187" y="21"/>
                  </a:lnTo>
                  <a:lnTo>
                    <a:pt x="157" y="16"/>
                  </a:lnTo>
                  <a:lnTo>
                    <a:pt x="127" y="11"/>
                  </a:lnTo>
                  <a:lnTo>
                    <a:pt x="96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16" name="Freeform 204"/>
            <p:cNvSpPr>
              <a:spLocks/>
            </p:cNvSpPr>
            <p:nvPr/>
          </p:nvSpPr>
          <p:spPr bwMode="auto">
            <a:xfrm>
              <a:off x="4375" y="2886"/>
              <a:ext cx="10" cy="40"/>
            </a:xfrm>
            <a:custGeom>
              <a:avLst/>
              <a:gdLst>
                <a:gd name="T0" fmla="*/ 4 w 105"/>
                <a:gd name="T1" fmla="*/ 39 h 444"/>
                <a:gd name="T2" fmla="*/ 4 w 105"/>
                <a:gd name="T3" fmla="*/ 39 h 444"/>
                <a:gd name="T4" fmla="*/ 4 w 105"/>
                <a:gd name="T5" fmla="*/ 35 h 444"/>
                <a:gd name="T6" fmla="*/ 4 w 105"/>
                <a:gd name="T7" fmla="*/ 30 h 444"/>
                <a:gd name="T8" fmla="*/ 4 w 105"/>
                <a:gd name="T9" fmla="*/ 25 h 444"/>
                <a:gd name="T10" fmla="*/ 5 w 105"/>
                <a:gd name="T11" fmla="*/ 20 h 444"/>
                <a:gd name="T12" fmla="*/ 6 w 105"/>
                <a:gd name="T13" fmla="*/ 15 h 444"/>
                <a:gd name="T14" fmla="*/ 8 w 105"/>
                <a:gd name="T15" fmla="*/ 10 h 444"/>
                <a:gd name="T16" fmla="*/ 9 w 105"/>
                <a:gd name="T17" fmla="*/ 5 h 444"/>
                <a:gd name="T18" fmla="*/ 10 w 105"/>
                <a:gd name="T19" fmla="*/ 1 h 444"/>
                <a:gd name="T20" fmla="*/ 6 w 105"/>
                <a:gd name="T21" fmla="*/ 0 h 444"/>
                <a:gd name="T22" fmla="*/ 5 w 105"/>
                <a:gd name="T23" fmla="*/ 4 h 444"/>
                <a:gd name="T24" fmla="*/ 4 w 105"/>
                <a:gd name="T25" fmla="*/ 9 h 444"/>
                <a:gd name="T26" fmla="*/ 3 w 105"/>
                <a:gd name="T27" fmla="*/ 14 h 444"/>
                <a:gd name="T28" fmla="*/ 2 w 105"/>
                <a:gd name="T29" fmla="*/ 20 h 444"/>
                <a:gd name="T30" fmla="*/ 0 w 105"/>
                <a:gd name="T31" fmla="*/ 25 h 444"/>
                <a:gd name="T32" fmla="*/ 0 w 105"/>
                <a:gd name="T33" fmla="*/ 30 h 444"/>
                <a:gd name="T34" fmla="*/ 0 w 105"/>
                <a:gd name="T35" fmla="*/ 35 h 444"/>
                <a:gd name="T36" fmla="*/ 1 w 105"/>
                <a:gd name="T37" fmla="*/ 40 h 444"/>
                <a:gd name="T38" fmla="*/ 1 w 105"/>
                <a:gd name="T39" fmla="*/ 40 h 444"/>
                <a:gd name="T40" fmla="*/ 4 w 105"/>
                <a:gd name="T41" fmla="*/ 39 h 4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5"/>
                <a:gd name="T64" fmla="*/ 0 h 444"/>
                <a:gd name="T65" fmla="*/ 105 w 105"/>
                <a:gd name="T66" fmla="*/ 444 h 4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5" h="444">
                  <a:moveTo>
                    <a:pt x="47" y="431"/>
                  </a:moveTo>
                  <a:lnTo>
                    <a:pt x="47" y="432"/>
                  </a:lnTo>
                  <a:lnTo>
                    <a:pt x="40" y="390"/>
                  </a:lnTo>
                  <a:lnTo>
                    <a:pt x="40" y="337"/>
                  </a:lnTo>
                  <a:lnTo>
                    <a:pt x="45" y="282"/>
                  </a:lnTo>
                  <a:lnTo>
                    <a:pt x="56" y="223"/>
                  </a:lnTo>
                  <a:lnTo>
                    <a:pt x="67" y="166"/>
                  </a:lnTo>
                  <a:lnTo>
                    <a:pt x="81" y="108"/>
                  </a:lnTo>
                  <a:lnTo>
                    <a:pt x="93" y="55"/>
                  </a:lnTo>
                  <a:lnTo>
                    <a:pt x="105" y="7"/>
                  </a:lnTo>
                  <a:lnTo>
                    <a:pt x="65" y="0"/>
                  </a:lnTo>
                  <a:lnTo>
                    <a:pt x="56" y="46"/>
                  </a:lnTo>
                  <a:lnTo>
                    <a:pt x="43" y="99"/>
                  </a:lnTo>
                  <a:lnTo>
                    <a:pt x="29" y="157"/>
                  </a:lnTo>
                  <a:lnTo>
                    <a:pt x="16" y="217"/>
                  </a:lnTo>
                  <a:lnTo>
                    <a:pt x="5" y="278"/>
                  </a:lnTo>
                  <a:lnTo>
                    <a:pt x="0" y="337"/>
                  </a:lnTo>
                  <a:lnTo>
                    <a:pt x="0" y="392"/>
                  </a:lnTo>
                  <a:lnTo>
                    <a:pt x="9" y="443"/>
                  </a:lnTo>
                  <a:lnTo>
                    <a:pt x="9" y="444"/>
                  </a:lnTo>
                  <a:lnTo>
                    <a:pt x="47" y="4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17" name="Freeform 205"/>
            <p:cNvSpPr>
              <a:spLocks/>
            </p:cNvSpPr>
            <p:nvPr/>
          </p:nvSpPr>
          <p:spPr bwMode="auto">
            <a:xfrm>
              <a:off x="4376" y="2925"/>
              <a:ext cx="38" cy="28"/>
            </a:xfrm>
            <a:custGeom>
              <a:avLst/>
              <a:gdLst>
                <a:gd name="T0" fmla="*/ 38 w 384"/>
                <a:gd name="T1" fmla="*/ 25 h 313"/>
                <a:gd name="T2" fmla="*/ 38 w 384"/>
                <a:gd name="T3" fmla="*/ 25 h 313"/>
                <a:gd name="T4" fmla="*/ 36 w 384"/>
                <a:gd name="T5" fmla="*/ 24 h 313"/>
                <a:gd name="T6" fmla="*/ 35 w 384"/>
                <a:gd name="T7" fmla="*/ 23 h 313"/>
                <a:gd name="T8" fmla="*/ 32 w 384"/>
                <a:gd name="T9" fmla="*/ 21 h 313"/>
                <a:gd name="T10" fmla="*/ 30 w 384"/>
                <a:gd name="T11" fmla="*/ 20 h 313"/>
                <a:gd name="T12" fmla="*/ 27 w 384"/>
                <a:gd name="T13" fmla="*/ 18 h 313"/>
                <a:gd name="T14" fmla="*/ 25 w 384"/>
                <a:gd name="T15" fmla="*/ 17 h 313"/>
                <a:gd name="T16" fmla="*/ 22 w 384"/>
                <a:gd name="T17" fmla="*/ 15 h 313"/>
                <a:gd name="T18" fmla="*/ 19 w 384"/>
                <a:gd name="T19" fmla="*/ 13 h 313"/>
                <a:gd name="T20" fmla="*/ 16 w 384"/>
                <a:gd name="T21" fmla="*/ 12 h 313"/>
                <a:gd name="T22" fmla="*/ 14 w 384"/>
                <a:gd name="T23" fmla="*/ 10 h 313"/>
                <a:gd name="T24" fmla="*/ 11 w 384"/>
                <a:gd name="T25" fmla="*/ 8 h 313"/>
                <a:gd name="T26" fmla="*/ 9 w 384"/>
                <a:gd name="T27" fmla="*/ 6 h 313"/>
                <a:gd name="T28" fmla="*/ 7 w 384"/>
                <a:gd name="T29" fmla="*/ 5 h 313"/>
                <a:gd name="T30" fmla="*/ 6 w 384"/>
                <a:gd name="T31" fmla="*/ 3 h 313"/>
                <a:gd name="T32" fmla="*/ 4 w 384"/>
                <a:gd name="T33" fmla="*/ 1 h 313"/>
                <a:gd name="T34" fmla="*/ 4 w 384"/>
                <a:gd name="T35" fmla="*/ 0 h 313"/>
                <a:gd name="T36" fmla="*/ 0 w 384"/>
                <a:gd name="T37" fmla="*/ 1 h 313"/>
                <a:gd name="T38" fmla="*/ 1 w 384"/>
                <a:gd name="T39" fmla="*/ 3 h 313"/>
                <a:gd name="T40" fmla="*/ 3 w 384"/>
                <a:gd name="T41" fmla="*/ 5 h 313"/>
                <a:gd name="T42" fmla="*/ 5 w 384"/>
                <a:gd name="T43" fmla="*/ 7 h 313"/>
                <a:gd name="T44" fmla="*/ 6 w 384"/>
                <a:gd name="T45" fmla="*/ 9 h 313"/>
                <a:gd name="T46" fmla="*/ 9 w 384"/>
                <a:gd name="T47" fmla="*/ 11 h 313"/>
                <a:gd name="T48" fmla="*/ 12 w 384"/>
                <a:gd name="T49" fmla="*/ 13 h 313"/>
                <a:gd name="T50" fmla="*/ 14 w 384"/>
                <a:gd name="T51" fmla="*/ 14 h 313"/>
                <a:gd name="T52" fmla="*/ 17 w 384"/>
                <a:gd name="T53" fmla="*/ 16 h 313"/>
                <a:gd name="T54" fmla="*/ 20 w 384"/>
                <a:gd name="T55" fmla="*/ 18 h 313"/>
                <a:gd name="T56" fmla="*/ 23 w 384"/>
                <a:gd name="T57" fmla="*/ 20 h 313"/>
                <a:gd name="T58" fmla="*/ 25 w 384"/>
                <a:gd name="T59" fmla="*/ 21 h 313"/>
                <a:gd name="T60" fmla="*/ 28 w 384"/>
                <a:gd name="T61" fmla="*/ 23 h 313"/>
                <a:gd name="T62" fmla="*/ 30 w 384"/>
                <a:gd name="T63" fmla="*/ 24 h 313"/>
                <a:gd name="T64" fmla="*/ 32 w 384"/>
                <a:gd name="T65" fmla="*/ 26 h 313"/>
                <a:gd name="T66" fmla="*/ 34 w 384"/>
                <a:gd name="T67" fmla="*/ 27 h 313"/>
                <a:gd name="T68" fmla="*/ 35 w 384"/>
                <a:gd name="T69" fmla="*/ 28 h 313"/>
                <a:gd name="T70" fmla="*/ 35 w 384"/>
                <a:gd name="T71" fmla="*/ 28 h 313"/>
                <a:gd name="T72" fmla="*/ 38 w 384"/>
                <a:gd name="T73" fmla="*/ 25 h 31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84"/>
                <a:gd name="T112" fmla="*/ 0 h 313"/>
                <a:gd name="T113" fmla="*/ 384 w 384"/>
                <a:gd name="T114" fmla="*/ 313 h 31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84" h="313">
                  <a:moveTo>
                    <a:pt x="384" y="285"/>
                  </a:moveTo>
                  <a:lnTo>
                    <a:pt x="384" y="285"/>
                  </a:lnTo>
                  <a:lnTo>
                    <a:pt x="368" y="270"/>
                  </a:lnTo>
                  <a:lnTo>
                    <a:pt x="349" y="255"/>
                  </a:lnTo>
                  <a:lnTo>
                    <a:pt x="326" y="238"/>
                  </a:lnTo>
                  <a:lnTo>
                    <a:pt x="302" y="222"/>
                  </a:lnTo>
                  <a:lnTo>
                    <a:pt x="277" y="204"/>
                  </a:lnTo>
                  <a:lnTo>
                    <a:pt x="250" y="186"/>
                  </a:lnTo>
                  <a:lnTo>
                    <a:pt x="221" y="168"/>
                  </a:lnTo>
                  <a:lnTo>
                    <a:pt x="193" y="149"/>
                  </a:lnTo>
                  <a:lnTo>
                    <a:pt x="166" y="130"/>
                  </a:lnTo>
                  <a:lnTo>
                    <a:pt x="140" y="110"/>
                  </a:lnTo>
                  <a:lnTo>
                    <a:pt x="115" y="90"/>
                  </a:lnTo>
                  <a:lnTo>
                    <a:pt x="93" y="71"/>
                  </a:lnTo>
                  <a:lnTo>
                    <a:pt x="73" y="51"/>
                  </a:lnTo>
                  <a:lnTo>
                    <a:pt x="57" y="33"/>
                  </a:lnTo>
                  <a:lnTo>
                    <a:pt x="44" y="16"/>
                  </a:lnTo>
                  <a:lnTo>
                    <a:pt x="38" y="0"/>
                  </a:lnTo>
                  <a:lnTo>
                    <a:pt x="0" y="13"/>
                  </a:lnTo>
                  <a:lnTo>
                    <a:pt x="11" y="35"/>
                  </a:lnTo>
                  <a:lnTo>
                    <a:pt x="26" y="59"/>
                  </a:lnTo>
                  <a:lnTo>
                    <a:pt x="46" y="79"/>
                  </a:lnTo>
                  <a:lnTo>
                    <a:pt x="65" y="101"/>
                  </a:lnTo>
                  <a:lnTo>
                    <a:pt x="89" y="122"/>
                  </a:lnTo>
                  <a:lnTo>
                    <a:pt x="117" y="142"/>
                  </a:lnTo>
                  <a:lnTo>
                    <a:pt x="143" y="162"/>
                  </a:lnTo>
                  <a:lnTo>
                    <a:pt x="172" y="183"/>
                  </a:lnTo>
                  <a:lnTo>
                    <a:pt x="200" y="202"/>
                  </a:lnTo>
                  <a:lnTo>
                    <a:pt x="229" y="220"/>
                  </a:lnTo>
                  <a:lnTo>
                    <a:pt x="256" y="238"/>
                  </a:lnTo>
                  <a:lnTo>
                    <a:pt x="281" y="256"/>
                  </a:lnTo>
                  <a:lnTo>
                    <a:pt x="305" y="272"/>
                  </a:lnTo>
                  <a:lnTo>
                    <a:pt x="326" y="287"/>
                  </a:lnTo>
                  <a:lnTo>
                    <a:pt x="343" y="300"/>
                  </a:lnTo>
                  <a:lnTo>
                    <a:pt x="356" y="313"/>
                  </a:lnTo>
                  <a:lnTo>
                    <a:pt x="384" y="2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18" name="Freeform 206"/>
            <p:cNvSpPr>
              <a:spLocks/>
            </p:cNvSpPr>
            <p:nvPr/>
          </p:nvSpPr>
          <p:spPr bwMode="auto">
            <a:xfrm>
              <a:off x="4412" y="2951"/>
              <a:ext cx="29" cy="20"/>
            </a:xfrm>
            <a:custGeom>
              <a:avLst/>
              <a:gdLst>
                <a:gd name="T0" fmla="*/ 29 w 300"/>
                <a:gd name="T1" fmla="*/ 17 h 225"/>
                <a:gd name="T2" fmla="*/ 29 w 300"/>
                <a:gd name="T3" fmla="*/ 17 h 225"/>
                <a:gd name="T4" fmla="*/ 27 w 300"/>
                <a:gd name="T5" fmla="*/ 16 h 225"/>
                <a:gd name="T6" fmla="*/ 25 w 300"/>
                <a:gd name="T7" fmla="*/ 15 h 225"/>
                <a:gd name="T8" fmla="*/ 24 w 300"/>
                <a:gd name="T9" fmla="*/ 14 h 225"/>
                <a:gd name="T10" fmla="*/ 22 w 300"/>
                <a:gd name="T11" fmla="*/ 14 h 225"/>
                <a:gd name="T12" fmla="*/ 20 w 300"/>
                <a:gd name="T13" fmla="*/ 13 h 225"/>
                <a:gd name="T14" fmla="*/ 18 w 300"/>
                <a:gd name="T15" fmla="*/ 12 h 225"/>
                <a:gd name="T16" fmla="*/ 17 w 300"/>
                <a:gd name="T17" fmla="*/ 11 h 225"/>
                <a:gd name="T18" fmla="*/ 15 w 300"/>
                <a:gd name="T19" fmla="*/ 10 h 225"/>
                <a:gd name="T20" fmla="*/ 14 w 300"/>
                <a:gd name="T21" fmla="*/ 9 h 225"/>
                <a:gd name="T22" fmla="*/ 12 w 300"/>
                <a:gd name="T23" fmla="*/ 8 h 225"/>
                <a:gd name="T24" fmla="*/ 10 w 300"/>
                <a:gd name="T25" fmla="*/ 6 h 225"/>
                <a:gd name="T26" fmla="*/ 9 w 300"/>
                <a:gd name="T27" fmla="*/ 5 h 225"/>
                <a:gd name="T28" fmla="*/ 7 w 300"/>
                <a:gd name="T29" fmla="*/ 4 h 225"/>
                <a:gd name="T30" fmla="*/ 6 w 300"/>
                <a:gd name="T31" fmla="*/ 3 h 225"/>
                <a:gd name="T32" fmla="*/ 4 w 300"/>
                <a:gd name="T33" fmla="*/ 1 h 225"/>
                <a:gd name="T34" fmla="*/ 3 w 300"/>
                <a:gd name="T35" fmla="*/ 0 h 225"/>
                <a:gd name="T36" fmla="*/ 0 w 300"/>
                <a:gd name="T37" fmla="*/ 2 h 225"/>
                <a:gd name="T38" fmla="*/ 2 w 300"/>
                <a:gd name="T39" fmla="*/ 4 h 225"/>
                <a:gd name="T40" fmla="*/ 3 w 300"/>
                <a:gd name="T41" fmla="*/ 5 h 225"/>
                <a:gd name="T42" fmla="*/ 5 w 300"/>
                <a:gd name="T43" fmla="*/ 7 h 225"/>
                <a:gd name="T44" fmla="*/ 7 w 300"/>
                <a:gd name="T45" fmla="*/ 8 h 225"/>
                <a:gd name="T46" fmla="*/ 8 w 300"/>
                <a:gd name="T47" fmla="*/ 9 h 225"/>
                <a:gd name="T48" fmla="*/ 10 w 300"/>
                <a:gd name="T49" fmla="*/ 10 h 225"/>
                <a:gd name="T50" fmla="*/ 12 w 300"/>
                <a:gd name="T51" fmla="*/ 12 h 225"/>
                <a:gd name="T52" fmla="*/ 13 w 300"/>
                <a:gd name="T53" fmla="*/ 13 h 225"/>
                <a:gd name="T54" fmla="*/ 15 w 300"/>
                <a:gd name="T55" fmla="*/ 14 h 225"/>
                <a:gd name="T56" fmla="*/ 17 w 300"/>
                <a:gd name="T57" fmla="*/ 15 h 225"/>
                <a:gd name="T58" fmla="*/ 18 w 300"/>
                <a:gd name="T59" fmla="*/ 16 h 225"/>
                <a:gd name="T60" fmla="*/ 20 w 300"/>
                <a:gd name="T61" fmla="*/ 17 h 225"/>
                <a:gd name="T62" fmla="*/ 22 w 300"/>
                <a:gd name="T63" fmla="*/ 18 h 225"/>
                <a:gd name="T64" fmla="*/ 24 w 300"/>
                <a:gd name="T65" fmla="*/ 18 h 225"/>
                <a:gd name="T66" fmla="*/ 26 w 300"/>
                <a:gd name="T67" fmla="*/ 19 h 225"/>
                <a:gd name="T68" fmla="*/ 28 w 300"/>
                <a:gd name="T69" fmla="*/ 20 h 225"/>
                <a:gd name="T70" fmla="*/ 28 w 300"/>
                <a:gd name="T71" fmla="*/ 20 h 225"/>
                <a:gd name="T72" fmla="*/ 29 w 300"/>
                <a:gd name="T73" fmla="*/ 17 h 2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00"/>
                <a:gd name="T112" fmla="*/ 0 h 225"/>
                <a:gd name="T113" fmla="*/ 300 w 300"/>
                <a:gd name="T114" fmla="*/ 225 h 22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00" h="225">
                  <a:moveTo>
                    <a:pt x="300" y="189"/>
                  </a:moveTo>
                  <a:lnTo>
                    <a:pt x="300" y="189"/>
                  </a:lnTo>
                  <a:lnTo>
                    <a:pt x="281" y="180"/>
                  </a:lnTo>
                  <a:lnTo>
                    <a:pt x="262" y="171"/>
                  </a:lnTo>
                  <a:lnTo>
                    <a:pt x="244" y="161"/>
                  </a:lnTo>
                  <a:lnTo>
                    <a:pt x="227" y="152"/>
                  </a:lnTo>
                  <a:lnTo>
                    <a:pt x="209" y="142"/>
                  </a:lnTo>
                  <a:lnTo>
                    <a:pt x="191" y="131"/>
                  </a:lnTo>
                  <a:lnTo>
                    <a:pt x="174" y="121"/>
                  </a:lnTo>
                  <a:lnTo>
                    <a:pt x="159" y="109"/>
                  </a:lnTo>
                  <a:lnTo>
                    <a:pt x="142" y="98"/>
                  </a:lnTo>
                  <a:lnTo>
                    <a:pt x="125" y="85"/>
                  </a:lnTo>
                  <a:lnTo>
                    <a:pt x="108" y="73"/>
                  </a:lnTo>
                  <a:lnTo>
                    <a:pt x="93" y="59"/>
                  </a:lnTo>
                  <a:lnTo>
                    <a:pt x="76" y="46"/>
                  </a:lnTo>
                  <a:lnTo>
                    <a:pt x="60" y="31"/>
                  </a:lnTo>
                  <a:lnTo>
                    <a:pt x="44" y="15"/>
                  </a:lnTo>
                  <a:lnTo>
                    <a:pt x="28" y="0"/>
                  </a:lnTo>
                  <a:lnTo>
                    <a:pt x="0" y="28"/>
                  </a:lnTo>
                  <a:lnTo>
                    <a:pt x="17" y="45"/>
                  </a:lnTo>
                  <a:lnTo>
                    <a:pt x="33" y="61"/>
                  </a:lnTo>
                  <a:lnTo>
                    <a:pt x="51" y="76"/>
                  </a:lnTo>
                  <a:lnTo>
                    <a:pt x="68" y="91"/>
                  </a:lnTo>
                  <a:lnTo>
                    <a:pt x="85" y="105"/>
                  </a:lnTo>
                  <a:lnTo>
                    <a:pt x="102" y="117"/>
                  </a:lnTo>
                  <a:lnTo>
                    <a:pt x="119" y="130"/>
                  </a:lnTo>
                  <a:lnTo>
                    <a:pt x="136" y="143"/>
                  </a:lnTo>
                  <a:lnTo>
                    <a:pt x="153" y="155"/>
                  </a:lnTo>
                  <a:lnTo>
                    <a:pt x="172" y="165"/>
                  </a:lnTo>
                  <a:lnTo>
                    <a:pt x="190" y="176"/>
                  </a:lnTo>
                  <a:lnTo>
                    <a:pt x="208" y="188"/>
                  </a:lnTo>
                  <a:lnTo>
                    <a:pt x="228" y="197"/>
                  </a:lnTo>
                  <a:lnTo>
                    <a:pt x="246" y="207"/>
                  </a:lnTo>
                  <a:lnTo>
                    <a:pt x="264" y="217"/>
                  </a:lnTo>
                  <a:lnTo>
                    <a:pt x="285" y="225"/>
                  </a:lnTo>
                  <a:lnTo>
                    <a:pt x="300" y="1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19" name="Freeform 207"/>
            <p:cNvSpPr>
              <a:spLocks/>
            </p:cNvSpPr>
            <p:nvPr/>
          </p:nvSpPr>
          <p:spPr bwMode="auto">
            <a:xfrm>
              <a:off x="4440" y="2950"/>
              <a:ext cx="27" cy="22"/>
            </a:xfrm>
            <a:custGeom>
              <a:avLst/>
              <a:gdLst>
                <a:gd name="T0" fmla="*/ 23 w 273"/>
                <a:gd name="T1" fmla="*/ 2 h 244"/>
                <a:gd name="T2" fmla="*/ 23 w 273"/>
                <a:gd name="T3" fmla="*/ 2 h 244"/>
                <a:gd name="T4" fmla="*/ 23 w 273"/>
                <a:gd name="T5" fmla="*/ 2 h 244"/>
                <a:gd name="T6" fmla="*/ 23 w 273"/>
                <a:gd name="T7" fmla="*/ 3 h 244"/>
                <a:gd name="T8" fmla="*/ 23 w 273"/>
                <a:gd name="T9" fmla="*/ 4 h 244"/>
                <a:gd name="T10" fmla="*/ 22 w 273"/>
                <a:gd name="T11" fmla="*/ 5 h 244"/>
                <a:gd name="T12" fmla="*/ 21 w 273"/>
                <a:gd name="T13" fmla="*/ 7 h 244"/>
                <a:gd name="T14" fmla="*/ 19 w 273"/>
                <a:gd name="T15" fmla="*/ 8 h 244"/>
                <a:gd name="T16" fmla="*/ 18 w 273"/>
                <a:gd name="T17" fmla="*/ 10 h 244"/>
                <a:gd name="T18" fmla="*/ 16 w 273"/>
                <a:gd name="T19" fmla="*/ 12 h 244"/>
                <a:gd name="T20" fmla="*/ 14 w 273"/>
                <a:gd name="T21" fmla="*/ 13 h 244"/>
                <a:gd name="T22" fmla="*/ 12 w 273"/>
                <a:gd name="T23" fmla="*/ 15 h 244"/>
                <a:gd name="T24" fmla="*/ 9 w 273"/>
                <a:gd name="T25" fmla="*/ 16 h 244"/>
                <a:gd name="T26" fmla="*/ 8 w 273"/>
                <a:gd name="T27" fmla="*/ 17 h 244"/>
                <a:gd name="T28" fmla="*/ 6 w 273"/>
                <a:gd name="T29" fmla="*/ 18 h 244"/>
                <a:gd name="T30" fmla="*/ 4 w 273"/>
                <a:gd name="T31" fmla="*/ 18 h 244"/>
                <a:gd name="T32" fmla="*/ 2 w 273"/>
                <a:gd name="T33" fmla="*/ 18 h 244"/>
                <a:gd name="T34" fmla="*/ 1 w 273"/>
                <a:gd name="T35" fmla="*/ 18 h 244"/>
                <a:gd name="T36" fmla="*/ 0 w 273"/>
                <a:gd name="T37" fmla="*/ 21 h 244"/>
                <a:gd name="T38" fmla="*/ 2 w 273"/>
                <a:gd name="T39" fmla="*/ 22 h 244"/>
                <a:gd name="T40" fmla="*/ 4 w 273"/>
                <a:gd name="T41" fmla="*/ 22 h 244"/>
                <a:gd name="T42" fmla="*/ 7 w 273"/>
                <a:gd name="T43" fmla="*/ 21 h 244"/>
                <a:gd name="T44" fmla="*/ 9 w 273"/>
                <a:gd name="T45" fmla="*/ 20 h 244"/>
                <a:gd name="T46" fmla="*/ 12 w 273"/>
                <a:gd name="T47" fmla="*/ 19 h 244"/>
                <a:gd name="T48" fmla="*/ 14 w 273"/>
                <a:gd name="T49" fmla="*/ 18 h 244"/>
                <a:gd name="T50" fmla="*/ 16 w 273"/>
                <a:gd name="T51" fmla="*/ 16 h 244"/>
                <a:gd name="T52" fmla="*/ 18 w 273"/>
                <a:gd name="T53" fmla="*/ 14 h 244"/>
                <a:gd name="T54" fmla="*/ 20 w 273"/>
                <a:gd name="T55" fmla="*/ 13 h 244"/>
                <a:gd name="T56" fmla="*/ 22 w 273"/>
                <a:gd name="T57" fmla="*/ 11 h 244"/>
                <a:gd name="T58" fmla="*/ 24 w 273"/>
                <a:gd name="T59" fmla="*/ 9 h 244"/>
                <a:gd name="T60" fmla="*/ 25 w 273"/>
                <a:gd name="T61" fmla="*/ 7 h 244"/>
                <a:gd name="T62" fmla="*/ 26 w 273"/>
                <a:gd name="T63" fmla="*/ 5 h 244"/>
                <a:gd name="T64" fmla="*/ 27 w 273"/>
                <a:gd name="T65" fmla="*/ 4 h 244"/>
                <a:gd name="T66" fmla="*/ 27 w 273"/>
                <a:gd name="T67" fmla="*/ 2 h 244"/>
                <a:gd name="T68" fmla="*/ 26 w 273"/>
                <a:gd name="T69" fmla="*/ 0 h 244"/>
                <a:gd name="T70" fmla="*/ 26 w 273"/>
                <a:gd name="T71" fmla="*/ 0 h 244"/>
                <a:gd name="T72" fmla="*/ 23 w 273"/>
                <a:gd name="T73" fmla="*/ 2 h 2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73"/>
                <a:gd name="T112" fmla="*/ 0 h 244"/>
                <a:gd name="T113" fmla="*/ 273 w 273"/>
                <a:gd name="T114" fmla="*/ 244 h 2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73" h="244">
                  <a:moveTo>
                    <a:pt x="233" y="26"/>
                  </a:moveTo>
                  <a:lnTo>
                    <a:pt x="233" y="26"/>
                  </a:lnTo>
                  <a:lnTo>
                    <a:pt x="233" y="25"/>
                  </a:lnTo>
                  <a:lnTo>
                    <a:pt x="233" y="31"/>
                  </a:lnTo>
                  <a:lnTo>
                    <a:pt x="229" y="44"/>
                  </a:lnTo>
                  <a:lnTo>
                    <a:pt x="220" y="58"/>
                  </a:lnTo>
                  <a:lnTo>
                    <a:pt x="209" y="75"/>
                  </a:lnTo>
                  <a:lnTo>
                    <a:pt x="194" y="94"/>
                  </a:lnTo>
                  <a:lnTo>
                    <a:pt x="177" y="112"/>
                  </a:lnTo>
                  <a:lnTo>
                    <a:pt x="157" y="131"/>
                  </a:lnTo>
                  <a:lnTo>
                    <a:pt x="137" y="149"/>
                  </a:lnTo>
                  <a:lnTo>
                    <a:pt x="117" y="165"/>
                  </a:lnTo>
                  <a:lnTo>
                    <a:pt x="96" y="179"/>
                  </a:lnTo>
                  <a:lnTo>
                    <a:pt x="76" y="190"/>
                  </a:lnTo>
                  <a:lnTo>
                    <a:pt x="57" y="198"/>
                  </a:lnTo>
                  <a:lnTo>
                    <a:pt x="39" y="202"/>
                  </a:lnTo>
                  <a:lnTo>
                    <a:pt x="25" y="203"/>
                  </a:lnTo>
                  <a:lnTo>
                    <a:pt x="15" y="201"/>
                  </a:lnTo>
                  <a:lnTo>
                    <a:pt x="0" y="237"/>
                  </a:lnTo>
                  <a:lnTo>
                    <a:pt x="23" y="244"/>
                  </a:lnTo>
                  <a:lnTo>
                    <a:pt x="45" y="243"/>
                  </a:lnTo>
                  <a:lnTo>
                    <a:pt x="69" y="236"/>
                  </a:lnTo>
                  <a:lnTo>
                    <a:pt x="92" y="227"/>
                  </a:lnTo>
                  <a:lnTo>
                    <a:pt x="117" y="213"/>
                  </a:lnTo>
                  <a:lnTo>
                    <a:pt x="140" y="197"/>
                  </a:lnTo>
                  <a:lnTo>
                    <a:pt x="163" y="181"/>
                  </a:lnTo>
                  <a:lnTo>
                    <a:pt x="185" y="160"/>
                  </a:lnTo>
                  <a:lnTo>
                    <a:pt x="205" y="140"/>
                  </a:lnTo>
                  <a:lnTo>
                    <a:pt x="223" y="120"/>
                  </a:lnTo>
                  <a:lnTo>
                    <a:pt x="240" y="99"/>
                  </a:lnTo>
                  <a:lnTo>
                    <a:pt x="254" y="79"/>
                  </a:lnTo>
                  <a:lnTo>
                    <a:pt x="264" y="59"/>
                  </a:lnTo>
                  <a:lnTo>
                    <a:pt x="270" y="40"/>
                  </a:lnTo>
                  <a:lnTo>
                    <a:pt x="273" y="21"/>
                  </a:lnTo>
                  <a:lnTo>
                    <a:pt x="264" y="0"/>
                  </a:lnTo>
                  <a:lnTo>
                    <a:pt x="233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20" name="Freeform 208"/>
            <p:cNvSpPr>
              <a:spLocks/>
            </p:cNvSpPr>
            <p:nvPr/>
          </p:nvSpPr>
          <p:spPr bwMode="auto">
            <a:xfrm>
              <a:off x="4435" y="2922"/>
              <a:ext cx="31" cy="30"/>
            </a:xfrm>
            <a:custGeom>
              <a:avLst/>
              <a:gdLst>
                <a:gd name="T0" fmla="*/ 0 w 310"/>
                <a:gd name="T1" fmla="*/ 1 h 331"/>
                <a:gd name="T2" fmla="*/ 0 w 310"/>
                <a:gd name="T3" fmla="*/ 3 h 331"/>
                <a:gd name="T4" fmla="*/ 1 w 310"/>
                <a:gd name="T5" fmla="*/ 4 h 331"/>
                <a:gd name="T6" fmla="*/ 3 w 310"/>
                <a:gd name="T7" fmla="*/ 6 h 331"/>
                <a:gd name="T8" fmla="*/ 4 w 310"/>
                <a:gd name="T9" fmla="*/ 7 h 331"/>
                <a:gd name="T10" fmla="*/ 6 w 310"/>
                <a:gd name="T11" fmla="*/ 9 h 331"/>
                <a:gd name="T12" fmla="*/ 8 w 310"/>
                <a:gd name="T13" fmla="*/ 11 h 331"/>
                <a:gd name="T14" fmla="*/ 10 w 310"/>
                <a:gd name="T15" fmla="*/ 13 h 331"/>
                <a:gd name="T16" fmla="*/ 12 w 310"/>
                <a:gd name="T17" fmla="*/ 15 h 331"/>
                <a:gd name="T18" fmla="*/ 14 w 310"/>
                <a:gd name="T19" fmla="*/ 17 h 331"/>
                <a:gd name="T20" fmla="*/ 16 w 310"/>
                <a:gd name="T21" fmla="*/ 18 h 331"/>
                <a:gd name="T22" fmla="*/ 18 w 310"/>
                <a:gd name="T23" fmla="*/ 20 h 331"/>
                <a:gd name="T24" fmla="*/ 20 w 310"/>
                <a:gd name="T25" fmla="*/ 22 h 331"/>
                <a:gd name="T26" fmla="*/ 22 w 310"/>
                <a:gd name="T27" fmla="*/ 24 h 331"/>
                <a:gd name="T28" fmla="*/ 24 w 310"/>
                <a:gd name="T29" fmla="*/ 26 h 331"/>
                <a:gd name="T30" fmla="*/ 25 w 310"/>
                <a:gd name="T31" fmla="*/ 27 h 331"/>
                <a:gd name="T32" fmla="*/ 27 w 310"/>
                <a:gd name="T33" fmla="*/ 29 h 331"/>
                <a:gd name="T34" fmla="*/ 28 w 310"/>
                <a:gd name="T35" fmla="*/ 30 h 331"/>
                <a:gd name="T36" fmla="*/ 31 w 310"/>
                <a:gd name="T37" fmla="*/ 28 h 331"/>
                <a:gd name="T38" fmla="*/ 30 w 310"/>
                <a:gd name="T39" fmla="*/ 26 h 331"/>
                <a:gd name="T40" fmla="*/ 28 w 310"/>
                <a:gd name="T41" fmla="*/ 25 h 331"/>
                <a:gd name="T42" fmla="*/ 27 w 310"/>
                <a:gd name="T43" fmla="*/ 23 h 331"/>
                <a:gd name="T44" fmla="*/ 25 w 310"/>
                <a:gd name="T45" fmla="*/ 22 h 331"/>
                <a:gd name="T46" fmla="*/ 23 w 310"/>
                <a:gd name="T47" fmla="*/ 20 h 331"/>
                <a:gd name="T48" fmla="*/ 21 w 310"/>
                <a:gd name="T49" fmla="*/ 18 h 331"/>
                <a:gd name="T50" fmla="*/ 19 w 310"/>
                <a:gd name="T51" fmla="*/ 16 h 331"/>
                <a:gd name="T52" fmla="*/ 17 w 310"/>
                <a:gd name="T53" fmla="*/ 14 h 331"/>
                <a:gd name="T54" fmla="*/ 15 w 310"/>
                <a:gd name="T55" fmla="*/ 12 h 331"/>
                <a:gd name="T56" fmla="*/ 12 w 310"/>
                <a:gd name="T57" fmla="*/ 10 h 331"/>
                <a:gd name="T58" fmla="*/ 11 w 310"/>
                <a:gd name="T59" fmla="*/ 8 h 331"/>
                <a:gd name="T60" fmla="*/ 9 w 310"/>
                <a:gd name="T61" fmla="*/ 6 h 331"/>
                <a:gd name="T62" fmla="*/ 7 w 310"/>
                <a:gd name="T63" fmla="*/ 5 h 331"/>
                <a:gd name="T64" fmla="*/ 6 w 310"/>
                <a:gd name="T65" fmla="*/ 3 h 331"/>
                <a:gd name="T66" fmla="*/ 4 w 310"/>
                <a:gd name="T67" fmla="*/ 2 h 331"/>
                <a:gd name="T68" fmla="*/ 4 w 310"/>
                <a:gd name="T69" fmla="*/ 1 h 331"/>
                <a:gd name="T70" fmla="*/ 4 w 310"/>
                <a:gd name="T71" fmla="*/ 3 h 331"/>
                <a:gd name="T72" fmla="*/ 4 w 310"/>
                <a:gd name="T73" fmla="*/ 1 h 331"/>
                <a:gd name="T74" fmla="*/ 3 w 310"/>
                <a:gd name="T75" fmla="*/ 0 h 331"/>
                <a:gd name="T76" fmla="*/ 2 w 310"/>
                <a:gd name="T77" fmla="*/ 0 h 331"/>
                <a:gd name="T78" fmla="*/ 2 w 310"/>
                <a:gd name="T79" fmla="*/ 0 h 331"/>
                <a:gd name="T80" fmla="*/ 1 w 310"/>
                <a:gd name="T81" fmla="*/ 0 h 331"/>
                <a:gd name="T82" fmla="*/ 0 w 310"/>
                <a:gd name="T83" fmla="*/ 1 h 331"/>
                <a:gd name="T84" fmla="*/ 0 w 310"/>
                <a:gd name="T85" fmla="*/ 1 h 331"/>
                <a:gd name="T86" fmla="*/ 0 w 310"/>
                <a:gd name="T87" fmla="*/ 2 h 331"/>
                <a:gd name="T88" fmla="*/ 0 w 310"/>
                <a:gd name="T89" fmla="*/ 3 h 331"/>
                <a:gd name="T90" fmla="*/ 0 w 310"/>
                <a:gd name="T91" fmla="*/ 1 h 33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10"/>
                <a:gd name="T139" fmla="*/ 0 h 331"/>
                <a:gd name="T140" fmla="*/ 310 w 310"/>
                <a:gd name="T141" fmla="*/ 331 h 33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10" h="331">
                  <a:moveTo>
                    <a:pt x="3" y="11"/>
                  </a:moveTo>
                  <a:lnTo>
                    <a:pt x="3" y="31"/>
                  </a:lnTo>
                  <a:lnTo>
                    <a:pt x="14" y="45"/>
                  </a:lnTo>
                  <a:lnTo>
                    <a:pt x="27" y="62"/>
                  </a:lnTo>
                  <a:lnTo>
                    <a:pt x="42" y="80"/>
                  </a:lnTo>
                  <a:lnTo>
                    <a:pt x="59" y="98"/>
                  </a:lnTo>
                  <a:lnTo>
                    <a:pt x="77" y="119"/>
                  </a:lnTo>
                  <a:lnTo>
                    <a:pt x="98" y="139"/>
                  </a:lnTo>
                  <a:lnTo>
                    <a:pt x="119" y="160"/>
                  </a:lnTo>
                  <a:lnTo>
                    <a:pt x="140" y="183"/>
                  </a:lnTo>
                  <a:lnTo>
                    <a:pt x="160" y="204"/>
                  </a:lnTo>
                  <a:lnTo>
                    <a:pt x="181" y="225"/>
                  </a:lnTo>
                  <a:lnTo>
                    <a:pt x="201" y="247"/>
                  </a:lnTo>
                  <a:lnTo>
                    <a:pt x="221" y="266"/>
                  </a:lnTo>
                  <a:lnTo>
                    <a:pt x="238" y="285"/>
                  </a:lnTo>
                  <a:lnTo>
                    <a:pt x="254" y="302"/>
                  </a:lnTo>
                  <a:lnTo>
                    <a:pt x="268" y="317"/>
                  </a:lnTo>
                  <a:lnTo>
                    <a:pt x="279" y="331"/>
                  </a:lnTo>
                  <a:lnTo>
                    <a:pt x="310" y="305"/>
                  </a:lnTo>
                  <a:lnTo>
                    <a:pt x="298" y="291"/>
                  </a:lnTo>
                  <a:lnTo>
                    <a:pt x="283" y="274"/>
                  </a:lnTo>
                  <a:lnTo>
                    <a:pt x="267" y="257"/>
                  </a:lnTo>
                  <a:lnTo>
                    <a:pt x="248" y="238"/>
                  </a:lnTo>
                  <a:lnTo>
                    <a:pt x="229" y="219"/>
                  </a:lnTo>
                  <a:lnTo>
                    <a:pt x="209" y="198"/>
                  </a:lnTo>
                  <a:lnTo>
                    <a:pt x="188" y="176"/>
                  </a:lnTo>
                  <a:lnTo>
                    <a:pt x="167" y="155"/>
                  </a:lnTo>
                  <a:lnTo>
                    <a:pt x="146" y="133"/>
                  </a:lnTo>
                  <a:lnTo>
                    <a:pt x="125" y="111"/>
                  </a:lnTo>
                  <a:lnTo>
                    <a:pt x="106" y="91"/>
                  </a:lnTo>
                  <a:lnTo>
                    <a:pt x="88" y="71"/>
                  </a:lnTo>
                  <a:lnTo>
                    <a:pt x="71" y="52"/>
                  </a:lnTo>
                  <a:lnTo>
                    <a:pt x="57" y="36"/>
                  </a:lnTo>
                  <a:lnTo>
                    <a:pt x="45" y="22"/>
                  </a:lnTo>
                  <a:lnTo>
                    <a:pt x="37" y="10"/>
                  </a:lnTo>
                  <a:lnTo>
                    <a:pt x="37" y="30"/>
                  </a:lnTo>
                  <a:lnTo>
                    <a:pt x="37" y="10"/>
                  </a:lnTo>
                  <a:lnTo>
                    <a:pt x="31" y="3"/>
                  </a:lnTo>
                  <a:lnTo>
                    <a:pt x="24" y="0"/>
                  </a:lnTo>
                  <a:lnTo>
                    <a:pt x="17" y="1"/>
                  </a:lnTo>
                  <a:lnTo>
                    <a:pt x="10" y="3"/>
                  </a:lnTo>
                  <a:lnTo>
                    <a:pt x="4" y="9"/>
                  </a:lnTo>
                  <a:lnTo>
                    <a:pt x="1" y="15"/>
                  </a:lnTo>
                  <a:lnTo>
                    <a:pt x="0" y="23"/>
                  </a:lnTo>
                  <a:lnTo>
                    <a:pt x="3" y="31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21" name="Freeform 209"/>
            <p:cNvSpPr>
              <a:spLocks/>
            </p:cNvSpPr>
            <p:nvPr/>
          </p:nvSpPr>
          <p:spPr bwMode="auto">
            <a:xfrm>
              <a:off x="4433" y="2892"/>
              <a:ext cx="9" cy="33"/>
            </a:xfrm>
            <a:custGeom>
              <a:avLst/>
              <a:gdLst>
                <a:gd name="T0" fmla="*/ 2 w 93"/>
                <a:gd name="T1" fmla="*/ 4 h 354"/>
                <a:gd name="T2" fmla="*/ 0 w 93"/>
                <a:gd name="T3" fmla="*/ 3 h 354"/>
                <a:gd name="T4" fmla="*/ 2 w 93"/>
                <a:gd name="T5" fmla="*/ 5 h 354"/>
                <a:gd name="T6" fmla="*/ 3 w 93"/>
                <a:gd name="T7" fmla="*/ 8 h 354"/>
                <a:gd name="T8" fmla="*/ 4 w 93"/>
                <a:gd name="T9" fmla="*/ 12 h 354"/>
                <a:gd name="T10" fmla="*/ 5 w 93"/>
                <a:gd name="T11" fmla="*/ 16 h 354"/>
                <a:gd name="T12" fmla="*/ 5 w 93"/>
                <a:gd name="T13" fmla="*/ 20 h 354"/>
                <a:gd name="T14" fmla="*/ 5 w 93"/>
                <a:gd name="T15" fmla="*/ 24 h 354"/>
                <a:gd name="T16" fmla="*/ 4 w 93"/>
                <a:gd name="T17" fmla="*/ 28 h 354"/>
                <a:gd name="T18" fmla="*/ 3 w 93"/>
                <a:gd name="T19" fmla="*/ 31 h 354"/>
                <a:gd name="T20" fmla="*/ 6 w 93"/>
                <a:gd name="T21" fmla="*/ 33 h 354"/>
                <a:gd name="T22" fmla="*/ 8 w 93"/>
                <a:gd name="T23" fmla="*/ 29 h 354"/>
                <a:gd name="T24" fmla="*/ 9 w 93"/>
                <a:gd name="T25" fmla="*/ 25 h 354"/>
                <a:gd name="T26" fmla="*/ 9 w 93"/>
                <a:gd name="T27" fmla="*/ 20 h 354"/>
                <a:gd name="T28" fmla="*/ 9 w 93"/>
                <a:gd name="T29" fmla="*/ 15 h 354"/>
                <a:gd name="T30" fmla="*/ 8 w 93"/>
                <a:gd name="T31" fmla="*/ 11 h 354"/>
                <a:gd name="T32" fmla="*/ 7 w 93"/>
                <a:gd name="T33" fmla="*/ 7 h 354"/>
                <a:gd name="T34" fmla="*/ 5 w 93"/>
                <a:gd name="T35" fmla="*/ 3 h 354"/>
                <a:gd name="T36" fmla="*/ 3 w 93"/>
                <a:gd name="T37" fmla="*/ 1 h 354"/>
                <a:gd name="T38" fmla="*/ 2 w 93"/>
                <a:gd name="T39" fmla="*/ 0 h 354"/>
                <a:gd name="T40" fmla="*/ 3 w 93"/>
                <a:gd name="T41" fmla="*/ 1 h 354"/>
                <a:gd name="T42" fmla="*/ 3 w 93"/>
                <a:gd name="T43" fmla="*/ 0 h 354"/>
                <a:gd name="T44" fmla="*/ 2 w 93"/>
                <a:gd name="T45" fmla="*/ 0 h 354"/>
                <a:gd name="T46" fmla="*/ 1 w 93"/>
                <a:gd name="T47" fmla="*/ 0 h 354"/>
                <a:gd name="T48" fmla="*/ 1 w 93"/>
                <a:gd name="T49" fmla="*/ 0 h 354"/>
                <a:gd name="T50" fmla="*/ 0 w 93"/>
                <a:gd name="T51" fmla="*/ 1 h 354"/>
                <a:gd name="T52" fmla="*/ 0 w 93"/>
                <a:gd name="T53" fmla="*/ 2 h 354"/>
                <a:gd name="T54" fmla="*/ 0 w 93"/>
                <a:gd name="T55" fmla="*/ 2 h 354"/>
                <a:gd name="T56" fmla="*/ 0 w 93"/>
                <a:gd name="T57" fmla="*/ 3 h 354"/>
                <a:gd name="T58" fmla="*/ 2 w 93"/>
                <a:gd name="T59" fmla="*/ 4 h 35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3"/>
                <a:gd name="T91" fmla="*/ 0 h 354"/>
                <a:gd name="T92" fmla="*/ 93 w 93"/>
                <a:gd name="T93" fmla="*/ 354 h 35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3" h="354">
                  <a:moveTo>
                    <a:pt x="16" y="40"/>
                  </a:moveTo>
                  <a:lnTo>
                    <a:pt x="5" y="33"/>
                  </a:lnTo>
                  <a:lnTo>
                    <a:pt x="19" y="54"/>
                  </a:lnTo>
                  <a:lnTo>
                    <a:pt x="33" y="86"/>
                  </a:lnTo>
                  <a:lnTo>
                    <a:pt x="44" y="125"/>
                  </a:lnTo>
                  <a:lnTo>
                    <a:pt x="50" y="168"/>
                  </a:lnTo>
                  <a:lnTo>
                    <a:pt x="54" y="214"/>
                  </a:lnTo>
                  <a:lnTo>
                    <a:pt x="50" y="259"/>
                  </a:lnTo>
                  <a:lnTo>
                    <a:pt x="42" y="300"/>
                  </a:lnTo>
                  <a:lnTo>
                    <a:pt x="27" y="335"/>
                  </a:lnTo>
                  <a:lnTo>
                    <a:pt x="61" y="354"/>
                  </a:lnTo>
                  <a:lnTo>
                    <a:pt x="80" y="310"/>
                  </a:lnTo>
                  <a:lnTo>
                    <a:pt x="90" y="263"/>
                  </a:lnTo>
                  <a:lnTo>
                    <a:pt x="93" y="214"/>
                  </a:lnTo>
                  <a:lnTo>
                    <a:pt x="90" y="164"/>
                  </a:lnTo>
                  <a:lnTo>
                    <a:pt x="82" y="116"/>
                  </a:lnTo>
                  <a:lnTo>
                    <a:pt x="70" y="73"/>
                  </a:lnTo>
                  <a:lnTo>
                    <a:pt x="55" y="35"/>
                  </a:lnTo>
                  <a:lnTo>
                    <a:pt x="35" y="7"/>
                  </a:lnTo>
                  <a:lnTo>
                    <a:pt x="24" y="0"/>
                  </a:lnTo>
                  <a:lnTo>
                    <a:pt x="35" y="7"/>
                  </a:lnTo>
                  <a:lnTo>
                    <a:pt x="28" y="2"/>
                  </a:lnTo>
                  <a:lnTo>
                    <a:pt x="21" y="1"/>
                  </a:lnTo>
                  <a:lnTo>
                    <a:pt x="14" y="2"/>
                  </a:lnTo>
                  <a:lnTo>
                    <a:pt x="7" y="5"/>
                  </a:lnTo>
                  <a:lnTo>
                    <a:pt x="3" y="12"/>
                  </a:lnTo>
                  <a:lnTo>
                    <a:pt x="0" y="18"/>
                  </a:lnTo>
                  <a:lnTo>
                    <a:pt x="1" y="25"/>
                  </a:lnTo>
                  <a:lnTo>
                    <a:pt x="5" y="33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22" name="Freeform 210"/>
            <p:cNvSpPr>
              <a:spLocks/>
            </p:cNvSpPr>
            <p:nvPr/>
          </p:nvSpPr>
          <p:spPr bwMode="auto">
            <a:xfrm>
              <a:off x="4381" y="2884"/>
              <a:ext cx="54" cy="12"/>
            </a:xfrm>
            <a:custGeom>
              <a:avLst/>
              <a:gdLst>
                <a:gd name="T0" fmla="*/ 4 w 539"/>
                <a:gd name="T1" fmla="*/ 2 h 132"/>
                <a:gd name="T2" fmla="*/ 2 w 539"/>
                <a:gd name="T3" fmla="*/ 4 h 132"/>
                <a:gd name="T4" fmla="*/ 5 w 539"/>
                <a:gd name="T5" fmla="*/ 4 h 132"/>
                <a:gd name="T6" fmla="*/ 8 w 539"/>
                <a:gd name="T7" fmla="*/ 5 h 132"/>
                <a:gd name="T8" fmla="*/ 11 w 539"/>
                <a:gd name="T9" fmla="*/ 5 h 132"/>
                <a:gd name="T10" fmla="*/ 14 w 539"/>
                <a:gd name="T11" fmla="*/ 6 h 132"/>
                <a:gd name="T12" fmla="*/ 17 w 539"/>
                <a:gd name="T13" fmla="*/ 6 h 132"/>
                <a:gd name="T14" fmla="*/ 20 w 539"/>
                <a:gd name="T15" fmla="*/ 7 h 132"/>
                <a:gd name="T16" fmla="*/ 23 w 539"/>
                <a:gd name="T17" fmla="*/ 7 h 132"/>
                <a:gd name="T18" fmla="*/ 26 w 539"/>
                <a:gd name="T19" fmla="*/ 7 h 132"/>
                <a:gd name="T20" fmla="*/ 29 w 539"/>
                <a:gd name="T21" fmla="*/ 8 h 132"/>
                <a:gd name="T22" fmla="*/ 33 w 539"/>
                <a:gd name="T23" fmla="*/ 8 h 132"/>
                <a:gd name="T24" fmla="*/ 36 w 539"/>
                <a:gd name="T25" fmla="*/ 9 h 132"/>
                <a:gd name="T26" fmla="*/ 39 w 539"/>
                <a:gd name="T27" fmla="*/ 9 h 132"/>
                <a:gd name="T28" fmla="*/ 43 w 539"/>
                <a:gd name="T29" fmla="*/ 10 h 132"/>
                <a:gd name="T30" fmla="*/ 46 w 539"/>
                <a:gd name="T31" fmla="*/ 11 h 132"/>
                <a:gd name="T32" fmla="*/ 50 w 539"/>
                <a:gd name="T33" fmla="*/ 11 h 132"/>
                <a:gd name="T34" fmla="*/ 53 w 539"/>
                <a:gd name="T35" fmla="*/ 12 h 132"/>
                <a:gd name="T36" fmla="*/ 54 w 539"/>
                <a:gd name="T37" fmla="*/ 8 h 132"/>
                <a:gd name="T38" fmla="*/ 50 w 539"/>
                <a:gd name="T39" fmla="*/ 8 h 132"/>
                <a:gd name="T40" fmla="*/ 47 w 539"/>
                <a:gd name="T41" fmla="*/ 7 h 132"/>
                <a:gd name="T42" fmla="*/ 43 w 539"/>
                <a:gd name="T43" fmla="*/ 6 h 132"/>
                <a:gd name="T44" fmla="*/ 40 w 539"/>
                <a:gd name="T45" fmla="*/ 6 h 132"/>
                <a:gd name="T46" fmla="*/ 36 w 539"/>
                <a:gd name="T47" fmla="*/ 5 h 132"/>
                <a:gd name="T48" fmla="*/ 33 w 539"/>
                <a:gd name="T49" fmla="*/ 5 h 132"/>
                <a:gd name="T50" fmla="*/ 30 w 539"/>
                <a:gd name="T51" fmla="*/ 4 h 132"/>
                <a:gd name="T52" fmla="*/ 27 w 539"/>
                <a:gd name="T53" fmla="*/ 4 h 132"/>
                <a:gd name="T54" fmla="*/ 24 w 539"/>
                <a:gd name="T55" fmla="*/ 3 h 132"/>
                <a:gd name="T56" fmla="*/ 21 w 539"/>
                <a:gd name="T57" fmla="*/ 3 h 132"/>
                <a:gd name="T58" fmla="*/ 18 w 539"/>
                <a:gd name="T59" fmla="*/ 2 h 132"/>
                <a:gd name="T60" fmla="*/ 14 w 539"/>
                <a:gd name="T61" fmla="*/ 2 h 132"/>
                <a:gd name="T62" fmla="*/ 11 w 539"/>
                <a:gd name="T63" fmla="*/ 1 h 132"/>
                <a:gd name="T64" fmla="*/ 9 w 539"/>
                <a:gd name="T65" fmla="*/ 1 h 132"/>
                <a:gd name="T66" fmla="*/ 5 w 539"/>
                <a:gd name="T67" fmla="*/ 0 h 132"/>
                <a:gd name="T68" fmla="*/ 2 w 539"/>
                <a:gd name="T69" fmla="*/ 0 h 132"/>
                <a:gd name="T70" fmla="*/ 0 w 539"/>
                <a:gd name="T71" fmla="*/ 2 h 132"/>
                <a:gd name="T72" fmla="*/ 2 w 539"/>
                <a:gd name="T73" fmla="*/ 0 h 132"/>
                <a:gd name="T74" fmla="*/ 2 w 539"/>
                <a:gd name="T75" fmla="*/ 0 h 132"/>
                <a:gd name="T76" fmla="*/ 1 w 539"/>
                <a:gd name="T77" fmla="*/ 0 h 132"/>
                <a:gd name="T78" fmla="*/ 0 w 539"/>
                <a:gd name="T79" fmla="*/ 1 h 132"/>
                <a:gd name="T80" fmla="*/ 0 w 539"/>
                <a:gd name="T81" fmla="*/ 2 h 132"/>
                <a:gd name="T82" fmla="*/ 0 w 539"/>
                <a:gd name="T83" fmla="*/ 2 h 132"/>
                <a:gd name="T84" fmla="*/ 0 w 539"/>
                <a:gd name="T85" fmla="*/ 3 h 132"/>
                <a:gd name="T86" fmla="*/ 1 w 539"/>
                <a:gd name="T87" fmla="*/ 3 h 132"/>
                <a:gd name="T88" fmla="*/ 2 w 539"/>
                <a:gd name="T89" fmla="*/ 4 h 132"/>
                <a:gd name="T90" fmla="*/ 4 w 539"/>
                <a:gd name="T91" fmla="*/ 2 h 13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39"/>
                <a:gd name="T139" fmla="*/ 0 h 132"/>
                <a:gd name="T140" fmla="*/ 539 w 539"/>
                <a:gd name="T141" fmla="*/ 132 h 13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39" h="132">
                  <a:moveTo>
                    <a:pt x="40" y="24"/>
                  </a:moveTo>
                  <a:lnTo>
                    <a:pt x="17" y="41"/>
                  </a:lnTo>
                  <a:lnTo>
                    <a:pt x="48" y="46"/>
                  </a:lnTo>
                  <a:lnTo>
                    <a:pt x="79" y="51"/>
                  </a:lnTo>
                  <a:lnTo>
                    <a:pt x="110" y="57"/>
                  </a:lnTo>
                  <a:lnTo>
                    <a:pt x="140" y="61"/>
                  </a:lnTo>
                  <a:lnTo>
                    <a:pt x="170" y="66"/>
                  </a:lnTo>
                  <a:lnTo>
                    <a:pt x="201" y="72"/>
                  </a:lnTo>
                  <a:lnTo>
                    <a:pt x="232" y="76"/>
                  </a:lnTo>
                  <a:lnTo>
                    <a:pt x="262" y="81"/>
                  </a:lnTo>
                  <a:lnTo>
                    <a:pt x="293" y="87"/>
                  </a:lnTo>
                  <a:lnTo>
                    <a:pt x="326" y="92"/>
                  </a:lnTo>
                  <a:lnTo>
                    <a:pt x="358" y="98"/>
                  </a:lnTo>
                  <a:lnTo>
                    <a:pt x="391" y="104"/>
                  </a:lnTo>
                  <a:lnTo>
                    <a:pt x="425" y="110"/>
                  </a:lnTo>
                  <a:lnTo>
                    <a:pt x="460" y="117"/>
                  </a:lnTo>
                  <a:lnTo>
                    <a:pt x="495" y="125"/>
                  </a:lnTo>
                  <a:lnTo>
                    <a:pt x="531" y="132"/>
                  </a:lnTo>
                  <a:lnTo>
                    <a:pt x="539" y="92"/>
                  </a:lnTo>
                  <a:lnTo>
                    <a:pt x="502" y="84"/>
                  </a:lnTo>
                  <a:lnTo>
                    <a:pt x="466" y="77"/>
                  </a:lnTo>
                  <a:lnTo>
                    <a:pt x="431" y="69"/>
                  </a:lnTo>
                  <a:lnTo>
                    <a:pt x="397" y="63"/>
                  </a:lnTo>
                  <a:lnTo>
                    <a:pt x="364" y="58"/>
                  </a:lnTo>
                  <a:lnTo>
                    <a:pt x="332" y="51"/>
                  </a:lnTo>
                  <a:lnTo>
                    <a:pt x="299" y="46"/>
                  </a:lnTo>
                  <a:lnTo>
                    <a:pt x="268" y="41"/>
                  </a:lnTo>
                  <a:lnTo>
                    <a:pt x="237" y="35"/>
                  </a:lnTo>
                  <a:lnTo>
                    <a:pt x="205" y="31"/>
                  </a:lnTo>
                  <a:lnTo>
                    <a:pt x="176" y="26"/>
                  </a:lnTo>
                  <a:lnTo>
                    <a:pt x="144" y="20"/>
                  </a:lnTo>
                  <a:lnTo>
                    <a:pt x="114" y="16"/>
                  </a:lnTo>
                  <a:lnTo>
                    <a:pt x="85" y="11"/>
                  </a:lnTo>
                  <a:lnTo>
                    <a:pt x="54" y="5"/>
                  </a:lnTo>
                  <a:lnTo>
                    <a:pt x="23" y="0"/>
                  </a:lnTo>
                  <a:lnTo>
                    <a:pt x="0" y="17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7" y="4"/>
                  </a:lnTo>
                  <a:lnTo>
                    <a:pt x="3" y="10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3" y="32"/>
                  </a:lnTo>
                  <a:lnTo>
                    <a:pt x="8" y="37"/>
                  </a:lnTo>
                  <a:lnTo>
                    <a:pt x="17" y="41"/>
                  </a:lnTo>
                  <a:lnTo>
                    <a:pt x="4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23" name="Freeform 211"/>
            <p:cNvSpPr>
              <a:spLocks/>
            </p:cNvSpPr>
            <p:nvPr/>
          </p:nvSpPr>
          <p:spPr bwMode="auto">
            <a:xfrm>
              <a:off x="4443" y="2603"/>
              <a:ext cx="167" cy="273"/>
            </a:xfrm>
            <a:custGeom>
              <a:avLst/>
              <a:gdLst>
                <a:gd name="T0" fmla="*/ 37 w 1670"/>
                <a:gd name="T1" fmla="*/ 29 h 3010"/>
                <a:gd name="T2" fmla="*/ 27 w 1670"/>
                <a:gd name="T3" fmla="*/ 59 h 3010"/>
                <a:gd name="T4" fmla="*/ 18 w 1670"/>
                <a:gd name="T5" fmla="*/ 90 h 3010"/>
                <a:gd name="T6" fmla="*/ 12 w 1670"/>
                <a:gd name="T7" fmla="*/ 123 h 3010"/>
                <a:gd name="T8" fmla="*/ 7 w 1670"/>
                <a:gd name="T9" fmla="*/ 155 h 3010"/>
                <a:gd name="T10" fmla="*/ 3 w 1670"/>
                <a:gd name="T11" fmla="*/ 188 h 3010"/>
                <a:gd name="T12" fmla="*/ 1 w 1670"/>
                <a:gd name="T13" fmla="*/ 221 h 3010"/>
                <a:gd name="T14" fmla="*/ 0 w 1670"/>
                <a:gd name="T15" fmla="*/ 252 h 3010"/>
                <a:gd name="T16" fmla="*/ 4 w 1670"/>
                <a:gd name="T17" fmla="*/ 268 h 3010"/>
                <a:gd name="T18" fmla="*/ 12 w 1670"/>
                <a:gd name="T19" fmla="*/ 269 h 3010"/>
                <a:gd name="T20" fmla="*/ 21 w 1670"/>
                <a:gd name="T21" fmla="*/ 270 h 3010"/>
                <a:gd name="T22" fmla="*/ 31 w 1670"/>
                <a:gd name="T23" fmla="*/ 271 h 3010"/>
                <a:gd name="T24" fmla="*/ 41 w 1670"/>
                <a:gd name="T25" fmla="*/ 272 h 3010"/>
                <a:gd name="T26" fmla="*/ 51 w 1670"/>
                <a:gd name="T27" fmla="*/ 272 h 3010"/>
                <a:gd name="T28" fmla="*/ 62 w 1670"/>
                <a:gd name="T29" fmla="*/ 273 h 3010"/>
                <a:gd name="T30" fmla="*/ 73 w 1670"/>
                <a:gd name="T31" fmla="*/ 273 h 3010"/>
                <a:gd name="T32" fmla="*/ 84 w 1670"/>
                <a:gd name="T33" fmla="*/ 273 h 3010"/>
                <a:gd name="T34" fmla="*/ 95 w 1670"/>
                <a:gd name="T35" fmla="*/ 273 h 3010"/>
                <a:gd name="T36" fmla="*/ 106 w 1670"/>
                <a:gd name="T37" fmla="*/ 272 h 3010"/>
                <a:gd name="T38" fmla="*/ 117 w 1670"/>
                <a:gd name="T39" fmla="*/ 272 h 3010"/>
                <a:gd name="T40" fmla="*/ 128 w 1670"/>
                <a:gd name="T41" fmla="*/ 271 h 3010"/>
                <a:gd name="T42" fmla="*/ 139 w 1670"/>
                <a:gd name="T43" fmla="*/ 269 h 3010"/>
                <a:gd name="T44" fmla="*/ 150 w 1670"/>
                <a:gd name="T45" fmla="*/ 267 h 3010"/>
                <a:gd name="T46" fmla="*/ 160 w 1670"/>
                <a:gd name="T47" fmla="*/ 265 h 3010"/>
                <a:gd name="T48" fmla="*/ 166 w 1670"/>
                <a:gd name="T49" fmla="*/ 262 h 3010"/>
                <a:gd name="T50" fmla="*/ 167 w 1670"/>
                <a:gd name="T51" fmla="*/ 250 h 3010"/>
                <a:gd name="T52" fmla="*/ 167 w 1670"/>
                <a:gd name="T53" fmla="*/ 229 h 3010"/>
                <a:gd name="T54" fmla="*/ 166 w 1670"/>
                <a:gd name="T55" fmla="*/ 202 h 3010"/>
                <a:gd name="T56" fmla="*/ 164 w 1670"/>
                <a:gd name="T57" fmla="*/ 173 h 3010"/>
                <a:gd name="T58" fmla="*/ 160 w 1670"/>
                <a:gd name="T59" fmla="*/ 143 h 3010"/>
                <a:gd name="T60" fmla="*/ 156 w 1670"/>
                <a:gd name="T61" fmla="*/ 116 h 3010"/>
                <a:gd name="T62" fmla="*/ 151 w 1670"/>
                <a:gd name="T63" fmla="*/ 94 h 3010"/>
                <a:gd name="T64" fmla="*/ 145 w 1670"/>
                <a:gd name="T65" fmla="*/ 81 h 3010"/>
                <a:gd name="T66" fmla="*/ 140 w 1670"/>
                <a:gd name="T67" fmla="*/ 70 h 3010"/>
                <a:gd name="T68" fmla="*/ 133 w 1670"/>
                <a:gd name="T69" fmla="*/ 58 h 3010"/>
                <a:gd name="T70" fmla="*/ 127 w 1670"/>
                <a:gd name="T71" fmla="*/ 46 h 3010"/>
                <a:gd name="T72" fmla="*/ 119 w 1670"/>
                <a:gd name="T73" fmla="*/ 34 h 3010"/>
                <a:gd name="T74" fmla="*/ 112 w 1670"/>
                <a:gd name="T75" fmla="*/ 22 h 3010"/>
                <a:gd name="T76" fmla="*/ 103 w 1670"/>
                <a:gd name="T77" fmla="*/ 12 h 3010"/>
                <a:gd name="T78" fmla="*/ 95 w 1670"/>
                <a:gd name="T79" fmla="*/ 3 h 3010"/>
                <a:gd name="T80" fmla="*/ 88 w 1670"/>
                <a:gd name="T81" fmla="*/ 0 h 3010"/>
                <a:gd name="T82" fmla="*/ 82 w 1670"/>
                <a:gd name="T83" fmla="*/ 1 h 3010"/>
                <a:gd name="T84" fmla="*/ 76 w 1670"/>
                <a:gd name="T85" fmla="*/ 2 h 3010"/>
                <a:gd name="T86" fmla="*/ 70 w 1670"/>
                <a:gd name="T87" fmla="*/ 3 h 3010"/>
                <a:gd name="T88" fmla="*/ 63 w 1670"/>
                <a:gd name="T89" fmla="*/ 5 h 3010"/>
                <a:gd name="T90" fmla="*/ 57 w 1670"/>
                <a:gd name="T91" fmla="*/ 7 h 3010"/>
                <a:gd name="T92" fmla="*/ 51 w 1670"/>
                <a:gd name="T93" fmla="*/ 10 h 3010"/>
                <a:gd name="T94" fmla="*/ 45 w 1670"/>
                <a:gd name="T95" fmla="*/ 13 h 301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70"/>
                <a:gd name="T145" fmla="*/ 0 h 3010"/>
                <a:gd name="T146" fmla="*/ 1670 w 1670"/>
                <a:gd name="T147" fmla="*/ 3010 h 301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70" h="3010">
                  <a:moveTo>
                    <a:pt x="426" y="159"/>
                  </a:moveTo>
                  <a:lnTo>
                    <a:pt x="367" y="317"/>
                  </a:lnTo>
                  <a:lnTo>
                    <a:pt x="314" y="479"/>
                  </a:lnTo>
                  <a:lnTo>
                    <a:pt x="266" y="646"/>
                  </a:lnTo>
                  <a:lnTo>
                    <a:pt x="222" y="818"/>
                  </a:lnTo>
                  <a:lnTo>
                    <a:pt x="182" y="993"/>
                  </a:lnTo>
                  <a:lnTo>
                    <a:pt x="147" y="1171"/>
                  </a:lnTo>
                  <a:lnTo>
                    <a:pt x="117" y="1352"/>
                  </a:lnTo>
                  <a:lnTo>
                    <a:pt x="91" y="1532"/>
                  </a:lnTo>
                  <a:lnTo>
                    <a:pt x="68" y="1714"/>
                  </a:lnTo>
                  <a:lnTo>
                    <a:pt x="49" y="1896"/>
                  </a:lnTo>
                  <a:lnTo>
                    <a:pt x="33" y="2077"/>
                  </a:lnTo>
                  <a:lnTo>
                    <a:pt x="21" y="2257"/>
                  </a:lnTo>
                  <a:lnTo>
                    <a:pt x="11" y="2436"/>
                  </a:lnTo>
                  <a:lnTo>
                    <a:pt x="5" y="2611"/>
                  </a:lnTo>
                  <a:lnTo>
                    <a:pt x="1" y="2782"/>
                  </a:lnTo>
                  <a:lnTo>
                    <a:pt x="0" y="2950"/>
                  </a:lnTo>
                  <a:lnTo>
                    <a:pt x="40" y="2955"/>
                  </a:lnTo>
                  <a:lnTo>
                    <a:pt x="80" y="2961"/>
                  </a:lnTo>
                  <a:lnTo>
                    <a:pt x="123" y="2966"/>
                  </a:lnTo>
                  <a:lnTo>
                    <a:pt x="167" y="2971"/>
                  </a:lnTo>
                  <a:lnTo>
                    <a:pt x="213" y="2977"/>
                  </a:lnTo>
                  <a:lnTo>
                    <a:pt x="261" y="2981"/>
                  </a:lnTo>
                  <a:lnTo>
                    <a:pt x="309" y="2986"/>
                  </a:lnTo>
                  <a:lnTo>
                    <a:pt x="358" y="2990"/>
                  </a:lnTo>
                  <a:lnTo>
                    <a:pt x="408" y="2994"/>
                  </a:lnTo>
                  <a:lnTo>
                    <a:pt x="460" y="2998"/>
                  </a:lnTo>
                  <a:lnTo>
                    <a:pt x="511" y="3001"/>
                  </a:lnTo>
                  <a:lnTo>
                    <a:pt x="564" y="3004"/>
                  </a:lnTo>
                  <a:lnTo>
                    <a:pt x="618" y="3006"/>
                  </a:lnTo>
                  <a:lnTo>
                    <a:pt x="672" y="3009"/>
                  </a:lnTo>
                  <a:lnTo>
                    <a:pt x="727" y="3010"/>
                  </a:lnTo>
                  <a:lnTo>
                    <a:pt x="782" y="3010"/>
                  </a:lnTo>
                  <a:lnTo>
                    <a:pt x="838" y="3010"/>
                  </a:lnTo>
                  <a:lnTo>
                    <a:pt x="893" y="3010"/>
                  </a:lnTo>
                  <a:lnTo>
                    <a:pt x="949" y="3009"/>
                  </a:lnTo>
                  <a:lnTo>
                    <a:pt x="1004" y="3006"/>
                  </a:lnTo>
                  <a:lnTo>
                    <a:pt x="1061" y="3003"/>
                  </a:lnTo>
                  <a:lnTo>
                    <a:pt x="1116" y="2999"/>
                  </a:lnTo>
                  <a:lnTo>
                    <a:pt x="1172" y="2995"/>
                  </a:lnTo>
                  <a:lnTo>
                    <a:pt x="1227" y="2989"/>
                  </a:lnTo>
                  <a:lnTo>
                    <a:pt x="1281" y="2983"/>
                  </a:lnTo>
                  <a:lnTo>
                    <a:pt x="1336" y="2974"/>
                  </a:lnTo>
                  <a:lnTo>
                    <a:pt x="1389" y="2966"/>
                  </a:lnTo>
                  <a:lnTo>
                    <a:pt x="1443" y="2956"/>
                  </a:lnTo>
                  <a:lnTo>
                    <a:pt x="1495" y="2946"/>
                  </a:lnTo>
                  <a:lnTo>
                    <a:pt x="1546" y="2934"/>
                  </a:lnTo>
                  <a:lnTo>
                    <a:pt x="1598" y="2921"/>
                  </a:lnTo>
                  <a:lnTo>
                    <a:pt x="1647" y="2906"/>
                  </a:lnTo>
                  <a:lnTo>
                    <a:pt x="1657" y="2886"/>
                  </a:lnTo>
                  <a:lnTo>
                    <a:pt x="1665" y="2832"/>
                  </a:lnTo>
                  <a:lnTo>
                    <a:pt x="1669" y="2752"/>
                  </a:lnTo>
                  <a:lnTo>
                    <a:pt x="1670" y="2648"/>
                  </a:lnTo>
                  <a:lnTo>
                    <a:pt x="1669" y="2523"/>
                  </a:lnTo>
                  <a:lnTo>
                    <a:pt x="1666" y="2382"/>
                  </a:lnTo>
                  <a:lnTo>
                    <a:pt x="1658" y="2230"/>
                  </a:lnTo>
                  <a:lnTo>
                    <a:pt x="1649" y="2069"/>
                  </a:lnTo>
                  <a:lnTo>
                    <a:pt x="1636" y="1903"/>
                  </a:lnTo>
                  <a:lnTo>
                    <a:pt x="1622" y="1737"/>
                  </a:lnTo>
                  <a:lnTo>
                    <a:pt x="1604" y="1575"/>
                  </a:lnTo>
                  <a:lnTo>
                    <a:pt x="1584" y="1420"/>
                  </a:lnTo>
                  <a:lnTo>
                    <a:pt x="1561" y="1276"/>
                  </a:lnTo>
                  <a:lnTo>
                    <a:pt x="1536" y="1148"/>
                  </a:lnTo>
                  <a:lnTo>
                    <a:pt x="1508" y="1039"/>
                  </a:lnTo>
                  <a:lnTo>
                    <a:pt x="1476" y="954"/>
                  </a:lnTo>
                  <a:lnTo>
                    <a:pt x="1451" y="897"/>
                  </a:lnTo>
                  <a:lnTo>
                    <a:pt x="1425" y="837"/>
                  </a:lnTo>
                  <a:lnTo>
                    <a:pt x="1396" y="774"/>
                  </a:lnTo>
                  <a:lnTo>
                    <a:pt x="1365" y="709"/>
                  </a:lnTo>
                  <a:lnTo>
                    <a:pt x="1334" y="642"/>
                  </a:lnTo>
                  <a:lnTo>
                    <a:pt x="1300" y="574"/>
                  </a:lnTo>
                  <a:lnTo>
                    <a:pt x="1266" y="507"/>
                  </a:lnTo>
                  <a:lnTo>
                    <a:pt x="1230" y="438"/>
                  </a:lnTo>
                  <a:lnTo>
                    <a:pt x="1192" y="372"/>
                  </a:lnTo>
                  <a:lnTo>
                    <a:pt x="1155" y="308"/>
                  </a:lnTo>
                  <a:lnTo>
                    <a:pt x="1115" y="246"/>
                  </a:lnTo>
                  <a:lnTo>
                    <a:pt x="1075" y="188"/>
                  </a:lnTo>
                  <a:lnTo>
                    <a:pt x="1034" y="133"/>
                  </a:lnTo>
                  <a:lnTo>
                    <a:pt x="994" y="83"/>
                  </a:lnTo>
                  <a:lnTo>
                    <a:pt x="952" y="38"/>
                  </a:lnTo>
                  <a:lnTo>
                    <a:pt x="909" y="0"/>
                  </a:lnTo>
                  <a:lnTo>
                    <a:pt x="879" y="3"/>
                  </a:lnTo>
                  <a:lnTo>
                    <a:pt x="849" y="6"/>
                  </a:lnTo>
                  <a:lnTo>
                    <a:pt x="819" y="10"/>
                  </a:lnTo>
                  <a:lnTo>
                    <a:pt x="788" y="16"/>
                  </a:lnTo>
                  <a:lnTo>
                    <a:pt x="758" y="21"/>
                  </a:lnTo>
                  <a:lnTo>
                    <a:pt x="727" y="29"/>
                  </a:lnTo>
                  <a:lnTo>
                    <a:pt x="695" y="36"/>
                  </a:lnTo>
                  <a:lnTo>
                    <a:pt x="665" y="45"/>
                  </a:lnTo>
                  <a:lnTo>
                    <a:pt x="633" y="54"/>
                  </a:lnTo>
                  <a:lnTo>
                    <a:pt x="603" y="65"/>
                  </a:lnTo>
                  <a:lnTo>
                    <a:pt x="573" y="78"/>
                  </a:lnTo>
                  <a:lnTo>
                    <a:pt x="542" y="90"/>
                  </a:lnTo>
                  <a:lnTo>
                    <a:pt x="513" y="105"/>
                  </a:lnTo>
                  <a:lnTo>
                    <a:pt x="483" y="121"/>
                  </a:lnTo>
                  <a:lnTo>
                    <a:pt x="454" y="140"/>
                  </a:lnTo>
                  <a:lnTo>
                    <a:pt x="426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24" name="Freeform 212"/>
            <p:cNvSpPr>
              <a:spLocks/>
            </p:cNvSpPr>
            <p:nvPr/>
          </p:nvSpPr>
          <p:spPr bwMode="auto">
            <a:xfrm>
              <a:off x="4441" y="2616"/>
              <a:ext cx="47" cy="257"/>
            </a:xfrm>
            <a:custGeom>
              <a:avLst/>
              <a:gdLst>
                <a:gd name="T0" fmla="*/ 2 w 465"/>
                <a:gd name="T1" fmla="*/ 253 h 2819"/>
                <a:gd name="T2" fmla="*/ 4 w 465"/>
                <a:gd name="T3" fmla="*/ 255 h 2819"/>
                <a:gd name="T4" fmla="*/ 4 w 465"/>
                <a:gd name="T5" fmla="*/ 240 h 2819"/>
                <a:gd name="T6" fmla="*/ 5 w 465"/>
                <a:gd name="T7" fmla="*/ 224 h 2819"/>
                <a:gd name="T8" fmla="*/ 5 w 465"/>
                <a:gd name="T9" fmla="*/ 208 h 2819"/>
                <a:gd name="T10" fmla="*/ 6 w 465"/>
                <a:gd name="T11" fmla="*/ 192 h 2819"/>
                <a:gd name="T12" fmla="*/ 7 w 465"/>
                <a:gd name="T13" fmla="*/ 176 h 2819"/>
                <a:gd name="T14" fmla="*/ 9 w 465"/>
                <a:gd name="T15" fmla="*/ 159 h 2819"/>
                <a:gd name="T16" fmla="*/ 11 w 465"/>
                <a:gd name="T17" fmla="*/ 143 h 2819"/>
                <a:gd name="T18" fmla="*/ 13 w 465"/>
                <a:gd name="T19" fmla="*/ 126 h 2819"/>
                <a:gd name="T20" fmla="*/ 16 w 465"/>
                <a:gd name="T21" fmla="*/ 110 h 2819"/>
                <a:gd name="T22" fmla="*/ 19 w 465"/>
                <a:gd name="T23" fmla="*/ 93 h 2819"/>
                <a:gd name="T24" fmla="*/ 22 w 465"/>
                <a:gd name="T25" fmla="*/ 77 h 2819"/>
                <a:gd name="T26" fmla="*/ 26 w 465"/>
                <a:gd name="T27" fmla="*/ 61 h 2819"/>
                <a:gd name="T28" fmla="*/ 31 w 465"/>
                <a:gd name="T29" fmla="*/ 46 h 2819"/>
                <a:gd name="T30" fmla="*/ 36 w 465"/>
                <a:gd name="T31" fmla="*/ 30 h 2819"/>
                <a:gd name="T32" fmla="*/ 41 w 465"/>
                <a:gd name="T33" fmla="*/ 16 h 2819"/>
                <a:gd name="T34" fmla="*/ 47 w 465"/>
                <a:gd name="T35" fmla="*/ 1 h 2819"/>
                <a:gd name="T36" fmla="*/ 43 w 465"/>
                <a:gd name="T37" fmla="*/ 0 h 2819"/>
                <a:gd name="T38" fmla="*/ 37 w 465"/>
                <a:gd name="T39" fmla="*/ 14 h 2819"/>
                <a:gd name="T40" fmla="*/ 32 w 465"/>
                <a:gd name="T41" fmla="*/ 29 h 2819"/>
                <a:gd name="T42" fmla="*/ 27 w 465"/>
                <a:gd name="T43" fmla="*/ 45 h 2819"/>
                <a:gd name="T44" fmla="*/ 23 w 465"/>
                <a:gd name="T45" fmla="*/ 60 h 2819"/>
                <a:gd name="T46" fmla="*/ 18 w 465"/>
                <a:gd name="T47" fmla="*/ 76 h 2819"/>
                <a:gd name="T48" fmla="*/ 15 w 465"/>
                <a:gd name="T49" fmla="*/ 93 h 2819"/>
                <a:gd name="T50" fmla="*/ 12 w 465"/>
                <a:gd name="T51" fmla="*/ 109 h 2819"/>
                <a:gd name="T52" fmla="*/ 9 w 465"/>
                <a:gd name="T53" fmla="*/ 126 h 2819"/>
                <a:gd name="T54" fmla="*/ 7 w 465"/>
                <a:gd name="T55" fmla="*/ 142 h 2819"/>
                <a:gd name="T56" fmla="*/ 5 w 465"/>
                <a:gd name="T57" fmla="*/ 159 h 2819"/>
                <a:gd name="T58" fmla="*/ 3 w 465"/>
                <a:gd name="T59" fmla="*/ 175 h 2819"/>
                <a:gd name="T60" fmla="*/ 2 w 465"/>
                <a:gd name="T61" fmla="*/ 192 h 2819"/>
                <a:gd name="T62" fmla="*/ 1 w 465"/>
                <a:gd name="T63" fmla="*/ 208 h 2819"/>
                <a:gd name="T64" fmla="*/ 1 w 465"/>
                <a:gd name="T65" fmla="*/ 224 h 2819"/>
                <a:gd name="T66" fmla="*/ 0 w 465"/>
                <a:gd name="T67" fmla="*/ 240 h 2819"/>
                <a:gd name="T68" fmla="*/ 0 w 465"/>
                <a:gd name="T69" fmla="*/ 255 h 2819"/>
                <a:gd name="T70" fmla="*/ 2 w 465"/>
                <a:gd name="T71" fmla="*/ 257 h 2819"/>
                <a:gd name="T72" fmla="*/ 0 w 465"/>
                <a:gd name="T73" fmla="*/ 255 h 2819"/>
                <a:gd name="T74" fmla="*/ 0 w 465"/>
                <a:gd name="T75" fmla="*/ 256 h 2819"/>
                <a:gd name="T76" fmla="*/ 1 w 465"/>
                <a:gd name="T77" fmla="*/ 257 h 2819"/>
                <a:gd name="T78" fmla="*/ 1 w 465"/>
                <a:gd name="T79" fmla="*/ 257 h 2819"/>
                <a:gd name="T80" fmla="*/ 2 w 465"/>
                <a:gd name="T81" fmla="*/ 257 h 2819"/>
                <a:gd name="T82" fmla="*/ 3 w 465"/>
                <a:gd name="T83" fmla="*/ 257 h 2819"/>
                <a:gd name="T84" fmla="*/ 3 w 465"/>
                <a:gd name="T85" fmla="*/ 257 h 2819"/>
                <a:gd name="T86" fmla="*/ 4 w 465"/>
                <a:gd name="T87" fmla="*/ 256 h 2819"/>
                <a:gd name="T88" fmla="*/ 4 w 465"/>
                <a:gd name="T89" fmla="*/ 255 h 2819"/>
                <a:gd name="T90" fmla="*/ 2 w 465"/>
                <a:gd name="T91" fmla="*/ 253 h 281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65"/>
                <a:gd name="T139" fmla="*/ 0 h 2819"/>
                <a:gd name="T140" fmla="*/ 465 w 465"/>
                <a:gd name="T141" fmla="*/ 2819 h 281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65" h="2819">
                  <a:moveTo>
                    <a:pt x="22" y="2779"/>
                  </a:moveTo>
                  <a:lnTo>
                    <a:pt x="40" y="2799"/>
                  </a:lnTo>
                  <a:lnTo>
                    <a:pt x="41" y="2631"/>
                  </a:lnTo>
                  <a:lnTo>
                    <a:pt x="45" y="2460"/>
                  </a:lnTo>
                  <a:lnTo>
                    <a:pt x="51" y="2285"/>
                  </a:lnTo>
                  <a:lnTo>
                    <a:pt x="61" y="2107"/>
                  </a:lnTo>
                  <a:lnTo>
                    <a:pt x="73" y="1927"/>
                  </a:lnTo>
                  <a:lnTo>
                    <a:pt x="89" y="1746"/>
                  </a:lnTo>
                  <a:lnTo>
                    <a:pt x="108" y="1565"/>
                  </a:lnTo>
                  <a:lnTo>
                    <a:pt x="131" y="1383"/>
                  </a:lnTo>
                  <a:lnTo>
                    <a:pt x="157" y="1204"/>
                  </a:lnTo>
                  <a:lnTo>
                    <a:pt x="187" y="1023"/>
                  </a:lnTo>
                  <a:lnTo>
                    <a:pt x="222" y="846"/>
                  </a:lnTo>
                  <a:lnTo>
                    <a:pt x="261" y="671"/>
                  </a:lnTo>
                  <a:lnTo>
                    <a:pt x="305" y="501"/>
                  </a:lnTo>
                  <a:lnTo>
                    <a:pt x="353" y="333"/>
                  </a:lnTo>
                  <a:lnTo>
                    <a:pt x="406" y="172"/>
                  </a:lnTo>
                  <a:lnTo>
                    <a:pt x="465" y="15"/>
                  </a:lnTo>
                  <a:lnTo>
                    <a:pt x="427" y="0"/>
                  </a:lnTo>
                  <a:lnTo>
                    <a:pt x="369" y="159"/>
                  </a:lnTo>
                  <a:lnTo>
                    <a:pt x="315" y="322"/>
                  </a:lnTo>
                  <a:lnTo>
                    <a:pt x="267" y="490"/>
                  </a:lnTo>
                  <a:lnTo>
                    <a:pt x="223" y="663"/>
                  </a:lnTo>
                  <a:lnTo>
                    <a:pt x="182" y="838"/>
                  </a:lnTo>
                  <a:lnTo>
                    <a:pt x="148" y="1017"/>
                  </a:lnTo>
                  <a:lnTo>
                    <a:pt x="117" y="1197"/>
                  </a:lnTo>
                  <a:lnTo>
                    <a:pt x="91" y="1379"/>
                  </a:lnTo>
                  <a:lnTo>
                    <a:pt x="68" y="1561"/>
                  </a:lnTo>
                  <a:lnTo>
                    <a:pt x="49" y="1744"/>
                  </a:lnTo>
                  <a:lnTo>
                    <a:pt x="33" y="1925"/>
                  </a:lnTo>
                  <a:lnTo>
                    <a:pt x="21" y="2105"/>
                  </a:lnTo>
                  <a:lnTo>
                    <a:pt x="11" y="2285"/>
                  </a:lnTo>
                  <a:lnTo>
                    <a:pt x="5" y="2460"/>
                  </a:lnTo>
                  <a:lnTo>
                    <a:pt x="1" y="2631"/>
                  </a:lnTo>
                  <a:lnTo>
                    <a:pt x="0" y="2799"/>
                  </a:lnTo>
                  <a:lnTo>
                    <a:pt x="18" y="2819"/>
                  </a:lnTo>
                  <a:lnTo>
                    <a:pt x="0" y="2799"/>
                  </a:lnTo>
                  <a:lnTo>
                    <a:pt x="2" y="2807"/>
                  </a:lnTo>
                  <a:lnTo>
                    <a:pt x="6" y="2814"/>
                  </a:lnTo>
                  <a:lnTo>
                    <a:pt x="12" y="2818"/>
                  </a:lnTo>
                  <a:lnTo>
                    <a:pt x="20" y="2819"/>
                  </a:lnTo>
                  <a:lnTo>
                    <a:pt x="27" y="2818"/>
                  </a:lnTo>
                  <a:lnTo>
                    <a:pt x="33" y="2814"/>
                  </a:lnTo>
                  <a:lnTo>
                    <a:pt x="38" y="2807"/>
                  </a:lnTo>
                  <a:lnTo>
                    <a:pt x="40" y="2799"/>
                  </a:lnTo>
                  <a:lnTo>
                    <a:pt x="22" y="27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25" name="Freeform 213"/>
            <p:cNvSpPr>
              <a:spLocks/>
            </p:cNvSpPr>
            <p:nvPr/>
          </p:nvSpPr>
          <p:spPr bwMode="auto">
            <a:xfrm>
              <a:off x="4443" y="2865"/>
              <a:ext cx="166" cy="13"/>
            </a:xfrm>
            <a:custGeom>
              <a:avLst/>
              <a:gdLst>
                <a:gd name="T0" fmla="*/ 165 w 1654"/>
                <a:gd name="T1" fmla="*/ 0 h 143"/>
                <a:gd name="T2" fmla="*/ 155 w 1654"/>
                <a:gd name="T3" fmla="*/ 3 h 143"/>
                <a:gd name="T4" fmla="*/ 145 w 1654"/>
                <a:gd name="T5" fmla="*/ 4 h 143"/>
                <a:gd name="T6" fmla="*/ 134 w 1654"/>
                <a:gd name="T7" fmla="*/ 6 h 143"/>
                <a:gd name="T8" fmla="*/ 123 w 1654"/>
                <a:gd name="T9" fmla="*/ 7 h 143"/>
                <a:gd name="T10" fmla="*/ 112 w 1654"/>
                <a:gd name="T11" fmla="*/ 8 h 143"/>
                <a:gd name="T12" fmla="*/ 101 w 1654"/>
                <a:gd name="T13" fmla="*/ 9 h 143"/>
                <a:gd name="T14" fmla="*/ 90 w 1654"/>
                <a:gd name="T15" fmla="*/ 9 h 143"/>
                <a:gd name="T16" fmla="*/ 79 w 1654"/>
                <a:gd name="T17" fmla="*/ 9 h 143"/>
                <a:gd name="T18" fmla="*/ 68 w 1654"/>
                <a:gd name="T19" fmla="*/ 9 h 143"/>
                <a:gd name="T20" fmla="*/ 57 w 1654"/>
                <a:gd name="T21" fmla="*/ 9 h 143"/>
                <a:gd name="T22" fmla="*/ 46 w 1654"/>
                <a:gd name="T23" fmla="*/ 8 h 143"/>
                <a:gd name="T24" fmla="*/ 36 w 1654"/>
                <a:gd name="T25" fmla="*/ 8 h 143"/>
                <a:gd name="T26" fmla="*/ 26 w 1654"/>
                <a:gd name="T27" fmla="*/ 7 h 143"/>
                <a:gd name="T28" fmla="*/ 17 w 1654"/>
                <a:gd name="T29" fmla="*/ 6 h 143"/>
                <a:gd name="T30" fmla="*/ 9 w 1654"/>
                <a:gd name="T31" fmla="*/ 5 h 143"/>
                <a:gd name="T32" fmla="*/ 0 w 1654"/>
                <a:gd name="T33" fmla="*/ 4 h 143"/>
                <a:gd name="T34" fmla="*/ 4 w 1654"/>
                <a:gd name="T35" fmla="*/ 8 h 143"/>
                <a:gd name="T36" fmla="*/ 12 w 1654"/>
                <a:gd name="T37" fmla="*/ 9 h 143"/>
                <a:gd name="T38" fmla="*/ 21 w 1654"/>
                <a:gd name="T39" fmla="*/ 10 h 143"/>
                <a:gd name="T40" fmla="*/ 31 w 1654"/>
                <a:gd name="T41" fmla="*/ 11 h 143"/>
                <a:gd name="T42" fmla="*/ 41 w 1654"/>
                <a:gd name="T43" fmla="*/ 12 h 143"/>
                <a:gd name="T44" fmla="*/ 51 w 1654"/>
                <a:gd name="T45" fmla="*/ 12 h 143"/>
                <a:gd name="T46" fmla="*/ 62 w 1654"/>
                <a:gd name="T47" fmla="*/ 13 h 143"/>
                <a:gd name="T48" fmla="*/ 73 w 1654"/>
                <a:gd name="T49" fmla="*/ 13 h 143"/>
                <a:gd name="T50" fmla="*/ 84 w 1654"/>
                <a:gd name="T51" fmla="*/ 13 h 143"/>
                <a:gd name="T52" fmla="*/ 95 w 1654"/>
                <a:gd name="T53" fmla="*/ 13 h 143"/>
                <a:gd name="T54" fmla="*/ 107 w 1654"/>
                <a:gd name="T55" fmla="*/ 12 h 143"/>
                <a:gd name="T56" fmla="*/ 118 w 1654"/>
                <a:gd name="T57" fmla="*/ 12 h 143"/>
                <a:gd name="T58" fmla="*/ 129 w 1654"/>
                <a:gd name="T59" fmla="*/ 11 h 143"/>
                <a:gd name="T60" fmla="*/ 140 w 1654"/>
                <a:gd name="T61" fmla="*/ 9 h 143"/>
                <a:gd name="T62" fmla="*/ 151 w 1654"/>
                <a:gd name="T63" fmla="*/ 7 h 143"/>
                <a:gd name="T64" fmla="*/ 161 w 1654"/>
                <a:gd name="T65" fmla="*/ 5 h 143"/>
                <a:gd name="T66" fmla="*/ 166 w 1654"/>
                <a:gd name="T67" fmla="*/ 3 h 14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54"/>
                <a:gd name="T103" fmla="*/ 0 h 143"/>
                <a:gd name="T104" fmla="*/ 1654 w 1654"/>
                <a:gd name="T105" fmla="*/ 143 h 14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54" h="143">
                  <a:moveTo>
                    <a:pt x="1644" y="0"/>
                  </a:moveTo>
                  <a:lnTo>
                    <a:pt x="1644" y="0"/>
                  </a:lnTo>
                  <a:lnTo>
                    <a:pt x="1594" y="15"/>
                  </a:lnTo>
                  <a:lnTo>
                    <a:pt x="1544" y="28"/>
                  </a:lnTo>
                  <a:lnTo>
                    <a:pt x="1493" y="38"/>
                  </a:lnTo>
                  <a:lnTo>
                    <a:pt x="1442" y="49"/>
                  </a:lnTo>
                  <a:lnTo>
                    <a:pt x="1388" y="59"/>
                  </a:lnTo>
                  <a:lnTo>
                    <a:pt x="1336" y="67"/>
                  </a:lnTo>
                  <a:lnTo>
                    <a:pt x="1281" y="76"/>
                  </a:lnTo>
                  <a:lnTo>
                    <a:pt x="1228" y="82"/>
                  </a:lnTo>
                  <a:lnTo>
                    <a:pt x="1173" y="87"/>
                  </a:lnTo>
                  <a:lnTo>
                    <a:pt x="1117" y="92"/>
                  </a:lnTo>
                  <a:lnTo>
                    <a:pt x="1062" y="96"/>
                  </a:lnTo>
                  <a:lnTo>
                    <a:pt x="1006" y="99"/>
                  </a:lnTo>
                  <a:lnTo>
                    <a:pt x="951" y="101"/>
                  </a:lnTo>
                  <a:lnTo>
                    <a:pt x="895" y="102"/>
                  </a:lnTo>
                  <a:lnTo>
                    <a:pt x="840" y="102"/>
                  </a:lnTo>
                  <a:lnTo>
                    <a:pt x="784" y="102"/>
                  </a:lnTo>
                  <a:lnTo>
                    <a:pt x="729" y="102"/>
                  </a:lnTo>
                  <a:lnTo>
                    <a:pt x="674" y="101"/>
                  </a:lnTo>
                  <a:lnTo>
                    <a:pt x="620" y="99"/>
                  </a:lnTo>
                  <a:lnTo>
                    <a:pt x="566" y="97"/>
                  </a:lnTo>
                  <a:lnTo>
                    <a:pt x="514" y="94"/>
                  </a:lnTo>
                  <a:lnTo>
                    <a:pt x="463" y="91"/>
                  </a:lnTo>
                  <a:lnTo>
                    <a:pt x="411" y="86"/>
                  </a:lnTo>
                  <a:lnTo>
                    <a:pt x="361" y="83"/>
                  </a:lnTo>
                  <a:lnTo>
                    <a:pt x="312" y="79"/>
                  </a:lnTo>
                  <a:lnTo>
                    <a:pt x="264" y="74"/>
                  </a:lnTo>
                  <a:lnTo>
                    <a:pt x="216" y="69"/>
                  </a:lnTo>
                  <a:lnTo>
                    <a:pt x="171" y="64"/>
                  </a:lnTo>
                  <a:lnTo>
                    <a:pt x="127" y="59"/>
                  </a:lnTo>
                  <a:lnTo>
                    <a:pt x="85" y="53"/>
                  </a:lnTo>
                  <a:lnTo>
                    <a:pt x="44" y="48"/>
                  </a:lnTo>
                  <a:lnTo>
                    <a:pt x="4" y="43"/>
                  </a:lnTo>
                  <a:lnTo>
                    <a:pt x="0" y="83"/>
                  </a:lnTo>
                  <a:lnTo>
                    <a:pt x="40" y="88"/>
                  </a:lnTo>
                  <a:lnTo>
                    <a:pt x="80" y="94"/>
                  </a:lnTo>
                  <a:lnTo>
                    <a:pt x="123" y="99"/>
                  </a:lnTo>
                  <a:lnTo>
                    <a:pt x="167" y="104"/>
                  </a:lnTo>
                  <a:lnTo>
                    <a:pt x="214" y="110"/>
                  </a:lnTo>
                  <a:lnTo>
                    <a:pt x="262" y="114"/>
                  </a:lnTo>
                  <a:lnTo>
                    <a:pt x="310" y="119"/>
                  </a:lnTo>
                  <a:lnTo>
                    <a:pt x="359" y="124"/>
                  </a:lnTo>
                  <a:lnTo>
                    <a:pt x="409" y="127"/>
                  </a:lnTo>
                  <a:lnTo>
                    <a:pt x="460" y="131"/>
                  </a:lnTo>
                  <a:lnTo>
                    <a:pt x="512" y="134"/>
                  </a:lnTo>
                  <a:lnTo>
                    <a:pt x="566" y="138"/>
                  </a:lnTo>
                  <a:lnTo>
                    <a:pt x="620" y="140"/>
                  </a:lnTo>
                  <a:lnTo>
                    <a:pt x="674" y="142"/>
                  </a:lnTo>
                  <a:lnTo>
                    <a:pt x="729" y="143"/>
                  </a:lnTo>
                  <a:lnTo>
                    <a:pt x="784" y="143"/>
                  </a:lnTo>
                  <a:lnTo>
                    <a:pt x="840" y="143"/>
                  </a:lnTo>
                  <a:lnTo>
                    <a:pt x="895" y="143"/>
                  </a:lnTo>
                  <a:lnTo>
                    <a:pt x="951" y="142"/>
                  </a:lnTo>
                  <a:lnTo>
                    <a:pt x="1006" y="140"/>
                  </a:lnTo>
                  <a:lnTo>
                    <a:pt x="1064" y="136"/>
                  </a:lnTo>
                  <a:lnTo>
                    <a:pt x="1119" y="132"/>
                  </a:lnTo>
                  <a:lnTo>
                    <a:pt x="1175" y="128"/>
                  </a:lnTo>
                  <a:lnTo>
                    <a:pt x="1230" y="123"/>
                  </a:lnTo>
                  <a:lnTo>
                    <a:pt x="1286" y="116"/>
                  </a:lnTo>
                  <a:lnTo>
                    <a:pt x="1340" y="108"/>
                  </a:lnTo>
                  <a:lnTo>
                    <a:pt x="1394" y="99"/>
                  </a:lnTo>
                  <a:lnTo>
                    <a:pt x="1448" y="90"/>
                  </a:lnTo>
                  <a:lnTo>
                    <a:pt x="1501" y="79"/>
                  </a:lnTo>
                  <a:lnTo>
                    <a:pt x="1553" y="66"/>
                  </a:lnTo>
                  <a:lnTo>
                    <a:pt x="1605" y="53"/>
                  </a:lnTo>
                  <a:lnTo>
                    <a:pt x="1654" y="38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26" name="Freeform 214"/>
            <p:cNvSpPr>
              <a:spLocks/>
            </p:cNvSpPr>
            <p:nvPr/>
          </p:nvSpPr>
          <p:spPr bwMode="auto">
            <a:xfrm>
              <a:off x="4589" y="2689"/>
              <a:ext cx="23" cy="179"/>
            </a:xfrm>
            <a:custGeom>
              <a:avLst/>
              <a:gdLst>
                <a:gd name="T0" fmla="*/ 0 w 232"/>
                <a:gd name="T1" fmla="*/ 1 h 1979"/>
                <a:gd name="T2" fmla="*/ 0 w 232"/>
                <a:gd name="T3" fmla="*/ 1 h 1979"/>
                <a:gd name="T4" fmla="*/ 3 w 232"/>
                <a:gd name="T5" fmla="*/ 9 h 1979"/>
                <a:gd name="T6" fmla="*/ 6 w 232"/>
                <a:gd name="T7" fmla="*/ 19 h 1979"/>
                <a:gd name="T8" fmla="*/ 8 w 232"/>
                <a:gd name="T9" fmla="*/ 30 h 1979"/>
                <a:gd name="T10" fmla="*/ 11 w 232"/>
                <a:gd name="T11" fmla="*/ 43 h 1979"/>
                <a:gd name="T12" fmla="*/ 12 w 232"/>
                <a:gd name="T13" fmla="*/ 57 h 1979"/>
                <a:gd name="T14" fmla="*/ 14 w 232"/>
                <a:gd name="T15" fmla="*/ 72 h 1979"/>
                <a:gd name="T16" fmla="*/ 16 w 232"/>
                <a:gd name="T17" fmla="*/ 87 h 1979"/>
                <a:gd name="T18" fmla="*/ 17 w 232"/>
                <a:gd name="T19" fmla="*/ 102 h 1979"/>
                <a:gd name="T20" fmla="*/ 18 w 232"/>
                <a:gd name="T21" fmla="*/ 116 h 1979"/>
                <a:gd name="T22" fmla="*/ 19 w 232"/>
                <a:gd name="T23" fmla="*/ 130 h 1979"/>
                <a:gd name="T24" fmla="*/ 19 w 232"/>
                <a:gd name="T25" fmla="*/ 143 h 1979"/>
                <a:gd name="T26" fmla="*/ 19 w 232"/>
                <a:gd name="T27" fmla="*/ 154 h 1979"/>
                <a:gd name="T28" fmla="*/ 19 w 232"/>
                <a:gd name="T29" fmla="*/ 163 h 1979"/>
                <a:gd name="T30" fmla="*/ 19 w 232"/>
                <a:gd name="T31" fmla="*/ 170 h 1979"/>
                <a:gd name="T32" fmla="*/ 18 w 232"/>
                <a:gd name="T33" fmla="*/ 175 h 1979"/>
                <a:gd name="T34" fmla="*/ 18 w 232"/>
                <a:gd name="T35" fmla="*/ 176 h 1979"/>
                <a:gd name="T36" fmla="*/ 19 w 232"/>
                <a:gd name="T37" fmla="*/ 179 h 1979"/>
                <a:gd name="T38" fmla="*/ 22 w 232"/>
                <a:gd name="T39" fmla="*/ 176 h 1979"/>
                <a:gd name="T40" fmla="*/ 23 w 232"/>
                <a:gd name="T41" fmla="*/ 171 h 1979"/>
                <a:gd name="T42" fmla="*/ 23 w 232"/>
                <a:gd name="T43" fmla="*/ 163 h 1979"/>
                <a:gd name="T44" fmla="*/ 23 w 232"/>
                <a:gd name="T45" fmla="*/ 154 h 1979"/>
                <a:gd name="T46" fmla="*/ 23 w 232"/>
                <a:gd name="T47" fmla="*/ 143 h 1979"/>
                <a:gd name="T48" fmla="*/ 23 w 232"/>
                <a:gd name="T49" fmla="*/ 130 h 1979"/>
                <a:gd name="T50" fmla="*/ 22 w 232"/>
                <a:gd name="T51" fmla="*/ 116 h 1979"/>
                <a:gd name="T52" fmla="*/ 21 w 232"/>
                <a:gd name="T53" fmla="*/ 101 h 1979"/>
                <a:gd name="T54" fmla="*/ 20 w 232"/>
                <a:gd name="T55" fmla="*/ 86 h 1979"/>
                <a:gd name="T56" fmla="*/ 18 w 232"/>
                <a:gd name="T57" fmla="*/ 71 h 1979"/>
                <a:gd name="T58" fmla="*/ 16 w 232"/>
                <a:gd name="T59" fmla="*/ 57 h 1979"/>
                <a:gd name="T60" fmla="*/ 14 w 232"/>
                <a:gd name="T61" fmla="*/ 43 h 1979"/>
                <a:gd name="T62" fmla="*/ 12 w 232"/>
                <a:gd name="T63" fmla="*/ 30 h 1979"/>
                <a:gd name="T64" fmla="*/ 10 w 232"/>
                <a:gd name="T65" fmla="*/ 18 h 1979"/>
                <a:gd name="T66" fmla="*/ 7 w 232"/>
                <a:gd name="T67" fmla="*/ 8 h 1979"/>
                <a:gd name="T68" fmla="*/ 4 w 232"/>
                <a:gd name="T69" fmla="*/ 0 h 1979"/>
                <a:gd name="T70" fmla="*/ 4 w 232"/>
                <a:gd name="T71" fmla="*/ 0 h 1979"/>
                <a:gd name="T72" fmla="*/ 0 w 232"/>
                <a:gd name="T73" fmla="*/ 1 h 197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2"/>
                <a:gd name="T112" fmla="*/ 0 h 1979"/>
                <a:gd name="T113" fmla="*/ 232 w 232"/>
                <a:gd name="T114" fmla="*/ 1979 h 197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2" h="1979">
                  <a:moveTo>
                    <a:pt x="0" y="15"/>
                  </a:moveTo>
                  <a:lnTo>
                    <a:pt x="0" y="15"/>
                  </a:lnTo>
                  <a:lnTo>
                    <a:pt x="31" y="98"/>
                  </a:lnTo>
                  <a:lnTo>
                    <a:pt x="59" y="206"/>
                  </a:lnTo>
                  <a:lnTo>
                    <a:pt x="83" y="333"/>
                  </a:lnTo>
                  <a:lnTo>
                    <a:pt x="106" y="476"/>
                  </a:lnTo>
                  <a:lnTo>
                    <a:pt x="126" y="631"/>
                  </a:lnTo>
                  <a:lnTo>
                    <a:pt x="144" y="792"/>
                  </a:lnTo>
                  <a:lnTo>
                    <a:pt x="159" y="958"/>
                  </a:lnTo>
                  <a:lnTo>
                    <a:pt x="171" y="1124"/>
                  </a:lnTo>
                  <a:lnTo>
                    <a:pt x="181" y="1284"/>
                  </a:lnTo>
                  <a:lnTo>
                    <a:pt x="188" y="1436"/>
                  </a:lnTo>
                  <a:lnTo>
                    <a:pt x="191" y="1577"/>
                  </a:lnTo>
                  <a:lnTo>
                    <a:pt x="192" y="1702"/>
                  </a:lnTo>
                  <a:lnTo>
                    <a:pt x="191" y="1806"/>
                  </a:lnTo>
                  <a:lnTo>
                    <a:pt x="187" y="1885"/>
                  </a:lnTo>
                  <a:lnTo>
                    <a:pt x="181" y="1936"/>
                  </a:lnTo>
                  <a:lnTo>
                    <a:pt x="184" y="1941"/>
                  </a:lnTo>
                  <a:lnTo>
                    <a:pt x="194" y="1979"/>
                  </a:lnTo>
                  <a:lnTo>
                    <a:pt x="218" y="1944"/>
                  </a:lnTo>
                  <a:lnTo>
                    <a:pt x="227" y="1888"/>
                  </a:lnTo>
                  <a:lnTo>
                    <a:pt x="231" y="1806"/>
                  </a:lnTo>
                  <a:lnTo>
                    <a:pt x="232" y="1702"/>
                  </a:lnTo>
                  <a:lnTo>
                    <a:pt x="231" y="1577"/>
                  </a:lnTo>
                  <a:lnTo>
                    <a:pt x="228" y="1436"/>
                  </a:lnTo>
                  <a:lnTo>
                    <a:pt x="220" y="1284"/>
                  </a:lnTo>
                  <a:lnTo>
                    <a:pt x="211" y="1122"/>
                  </a:lnTo>
                  <a:lnTo>
                    <a:pt x="198" y="956"/>
                  </a:lnTo>
                  <a:lnTo>
                    <a:pt x="184" y="790"/>
                  </a:lnTo>
                  <a:lnTo>
                    <a:pt x="166" y="626"/>
                  </a:lnTo>
                  <a:lnTo>
                    <a:pt x="146" y="472"/>
                  </a:lnTo>
                  <a:lnTo>
                    <a:pt x="123" y="327"/>
                  </a:lnTo>
                  <a:lnTo>
                    <a:pt x="97" y="198"/>
                  </a:lnTo>
                  <a:lnTo>
                    <a:pt x="69" y="88"/>
                  </a:lnTo>
                  <a:lnTo>
                    <a:pt x="36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27" name="Freeform 215"/>
            <p:cNvSpPr>
              <a:spLocks/>
            </p:cNvSpPr>
            <p:nvPr/>
          </p:nvSpPr>
          <p:spPr bwMode="auto">
            <a:xfrm>
              <a:off x="4532" y="2601"/>
              <a:ext cx="61" cy="89"/>
            </a:xfrm>
            <a:custGeom>
              <a:avLst/>
              <a:gdLst>
                <a:gd name="T0" fmla="*/ 2 w 605"/>
                <a:gd name="T1" fmla="*/ 4 h 982"/>
                <a:gd name="T2" fmla="*/ 1 w 605"/>
                <a:gd name="T3" fmla="*/ 3 h 982"/>
                <a:gd name="T4" fmla="*/ 5 w 605"/>
                <a:gd name="T5" fmla="*/ 7 h 982"/>
                <a:gd name="T6" fmla="*/ 9 w 605"/>
                <a:gd name="T7" fmla="*/ 11 h 982"/>
                <a:gd name="T8" fmla="*/ 13 w 605"/>
                <a:gd name="T9" fmla="*/ 15 h 982"/>
                <a:gd name="T10" fmla="*/ 17 w 605"/>
                <a:gd name="T11" fmla="*/ 20 h 982"/>
                <a:gd name="T12" fmla="*/ 21 w 605"/>
                <a:gd name="T13" fmla="*/ 25 h 982"/>
                <a:gd name="T14" fmla="*/ 25 w 605"/>
                <a:gd name="T15" fmla="*/ 31 h 982"/>
                <a:gd name="T16" fmla="*/ 29 w 605"/>
                <a:gd name="T17" fmla="*/ 37 h 982"/>
                <a:gd name="T18" fmla="*/ 33 w 605"/>
                <a:gd name="T19" fmla="*/ 43 h 982"/>
                <a:gd name="T20" fmla="*/ 36 w 605"/>
                <a:gd name="T21" fmla="*/ 49 h 982"/>
                <a:gd name="T22" fmla="*/ 40 w 605"/>
                <a:gd name="T23" fmla="*/ 55 h 982"/>
                <a:gd name="T24" fmla="*/ 43 w 605"/>
                <a:gd name="T25" fmla="*/ 61 h 982"/>
                <a:gd name="T26" fmla="*/ 46 w 605"/>
                <a:gd name="T27" fmla="*/ 67 h 982"/>
                <a:gd name="T28" fmla="*/ 49 w 605"/>
                <a:gd name="T29" fmla="*/ 73 h 982"/>
                <a:gd name="T30" fmla="*/ 52 w 605"/>
                <a:gd name="T31" fmla="*/ 79 h 982"/>
                <a:gd name="T32" fmla="*/ 55 w 605"/>
                <a:gd name="T33" fmla="*/ 84 h 982"/>
                <a:gd name="T34" fmla="*/ 57 w 605"/>
                <a:gd name="T35" fmla="*/ 89 h 982"/>
                <a:gd name="T36" fmla="*/ 61 w 605"/>
                <a:gd name="T37" fmla="*/ 88 h 982"/>
                <a:gd name="T38" fmla="*/ 58 w 605"/>
                <a:gd name="T39" fmla="*/ 83 h 982"/>
                <a:gd name="T40" fmla="*/ 56 w 605"/>
                <a:gd name="T41" fmla="*/ 77 h 982"/>
                <a:gd name="T42" fmla="*/ 53 w 605"/>
                <a:gd name="T43" fmla="*/ 71 h 982"/>
                <a:gd name="T44" fmla="*/ 50 w 605"/>
                <a:gd name="T45" fmla="*/ 65 h 982"/>
                <a:gd name="T46" fmla="*/ 47 w 605"/>
                <a:gd name="T47" fmla="*/ 59 h 982"/>
                <a:gd name="T48" fmla="*/ 43 w 605"/>
                <a:gd name="T49" fmla="*/ 53 h 982"/>
                <a:gd name="T50" fmla="*/ 40 w 605"/>
                <a:gd name="T51" fmla="*/ 47 h 982"/>
                <a:gd name="T52" fmla="*/ 36 w 605"/>
                <a:gd name="T53" fmla="*/ 41 h 982"/>
                <a:gd name="T54" fmla="*/ 32 w 605"/>
                <a:gd name="T55" fmla="*/ 35 h 982"/>
                <a:gd name="T56" fmla="*/ 29 w 605"/>
                <a:gd name="T57" fmla="*/ 29 h 982"/>
                <a:gd name="T58" fmla="*/ 25 w 605"/>
                <a:gd name="T59" fmla="*/ 23 h 982"/>
                <a:gd name="T60" fmla="*/ 20 w 605"/>
                <a:gd name="T61" fmla="*/ 18 h 982"/>
                <a:gd name="T62" fmla="*/ 16 w 605"/>
                <a:gd name="T63" fmla="*/ 13 h 982"/>
                <a:gd name="T64" fmla="*/ 12 w 605"/>
                <a:gd name="T65" fmla="*/ 8 h 982"/>
                <a:gd name="T66" fmla="*/ 8 w 605"/>
                <a:gd name="T67" fmla="*/ 4 h 982"/>
                <a:gd name="T68" fmla="*/ 3 w 605"/>
                <a:gd name="T69" fmla="*/ 0 h 982"/>
                <a:gd name="T70" fmla="*/ 2 w 605"/>
                <a:gd name="T71" fmla="*/ 0 h 982"/>
                <a:gd name="T72" fmla="*/ 3 w 605"/>
                <a:gd name="T73" fmla="*/ 0 h 982"/>
                <a:gd name="T74" fmla="*/ 2 w 605"/>
                <a:gd name="T75" fmla="*/ 0 h 982"/>
                <a:gd name="T76" fmla="*/ 2 w 605"/>
                <a:gd name="T77" fmla="*/ 0 h 982"/>
                <a:gd name="T78" fmla="*/ 1 w 605"/>
                <a:gd name="T79" fmla="*/ 0 h 982"/>
                <a:gd name="T80" fmla="*/ 0 w 605"/>
                <a:gd name="T81" fmla="*/ 1 h 982"/>
                <a:gd name="T82" fmla="*/ 0 w 605"/>
                <a:gd name="T83" fmla="*/ 1 h 982"/>
                <a:gd name="T84" fmla="*/ 0 w 605"/>
                <a:gd name="T85" fmla="*/ 2 h 982"/>
                <a:gd name="T86" fmla="*/ 0 w 605"/>
                <a:gd name="T87" fmla="*/ 3 h 982"/>
                <a:gd name="T88" fmla="*/ 1 w 605"/>
                <a:gd name="T89" fmla="*/ 3 h 982"/>
                <a:gd name="T90" fmla="*/ 2 w 605"/>
                <a:gd name="T91" fmla="*/ 4 h 9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05"/>
                <a:gd name="T139" fmla="*/ 0 h 982"/>
                <a:gd name="T140" fmla="*/ 605 w 605"/>
                <a:gd name="T141" fmla="*/ 982 h 98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05" h="982">
                  <a:moveTo>
                    <a:pt x="21" y="41"/>
                  </a:moveTo>
                  <a:lnTo>
                    <a:pt x="7" y="37"/>
                  </a:lnTo>
                  <a:lnTo>
                    <a:pt x="49" y="74"/>
                  </a:lnTo>
                  <a:lnTo>
                    <a:pt x="90" y="117"/>
                  </a:lnTo>
                  <a:lnTo>
                    <a:pt x="130" y="167"/>
                  </a:lnTo>
                  <a:lnTo>
                    <a:pt x="171" y="220"/>
                  </a:lnTo>
                  <a:lnTo>
                    <a:pt x="209" y="278"/>
                  </a:lnTo>
                  <a:lnTo>
                    <a:pt x="249" y="340"/>
                  </a:lnTo>
                  <a:lnTo>
                    <a:pt x="287" y="403"/>
                  </a:lnTo>
                  <a:lnTo>
                    <a:pt x="324" y="469"/>
                  </a:lnTo>
                  <a:lnTo>
                    <a:pt x="359" y="537"/>
                  </a:lnTo>
                  <a:lnTo>
                    <a:pt x="394" y="603"/>
                  </a:lnTo>
                  <a:lnTo>
                    <a:pt x="427" y="672"/>
                  </a:lnTo>
                  <a:lnTo>
                    <a:pt x="458" y="739"/>
                  </a:lnTo>
                  <a:lnTo>
                    <a:pt x="489" y="804"/>
                  </a:lnTo>
                  <a:lnTo>
                    <a:pt x="518" y="867"/>
                  </a:lnTo>
                  <a:lnTo>
                    <a:pt x="544" y="926"/>
                  </a:lnTo>
                  <a:lnTo>
                    <a:pt x="569" y="982"/>
                  </a:lnTo>
                  <a:lnTo>
                    <a:pt x="605" y="967"/>
                  </a:lnTo>
                  <a:lnTo>
                    <a:pt x="580" y="911"/>
                  </a:lnTo>
                  <a:lnTo>
                    <a:pt x="554" y="850"/>
                  </a:lnTo>
                  <a:lnTo>
                    <a:pt x="524" y="787"/>
                  </a:lnTo>
                  <a:lnTo>
                    <a:pt x="494" y="722"/>
                  </a:lnTo>
                  <a:lnTo>
                    <a:pt x="463" y="655"/>
                  </a:lnTo>
                  <a:lnTo>
                    <a:pt x="429" y="586"/>
                  </a:lnTo>
                  <a:lnTo>
                    <a:pt x="395" y="518"/>
                  </a:lnTo>
                  <a:lnTo>
                    <a:pt x="358" y="450"/>
                  </a:lnTo>
                  <a:lnTo>
                    <a:pt x="320" y="384"/>
                  </a:lnTo>
                  <a:lnTo>
                    <a:pt x="283" y="318"/>
                  </a:lnTo>
                  <a:lnTo>
                    <a:pt x="243" y="257"/>
                  </a:lnTo>
                  <a:lnTo>
                    <a:pt x="202" y="197"/>
                  </a:lnTo>
                  <a:lnTo>
                    <a:pt x="161" y="141"/>
                  </a:lnTo>
                  <a:lnTo>
                    <a:pt x="119" y="91"/>
                  </a:lnTo>
                  <a:lnTo>
                    <a:pt x="76" y="44"/>
                  </a:lnTo>
                  <a:lnTo>
                    <a:pt x="32" y="5"/>
                  </a:lnTo>
                  <a:lnTo>
                    <a:pt x="19" y="0"/>
                  </a:lnTo>
                  <a:lnTo>
                    <a:pt x="32" y="5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9" y="3"/>
                  </a:lnTo>
                  <a:lnTo>
                    <a:pt x="4" y="8"/>
                  </a:lnTo>
                  <a:lnTo>
                    <a:pt x="1" y="14"/>
                  </a:lnTo>
                  <a:lnTo>
                    <a:pt x="0" y="22"/>
                  </a:lnTo>
                  <a:lnTo>
                    <a:pt x="1" y="29"/>
                  </a:lnTo>
                  <a:lnTo>
                    <a:pt x="7" y="37"/>
                  </a:lnTo>
                  <a:lnTo>
                    <a:pt x="21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28" name="Freeform 216"/>
            <p:cNvSpPr>
              <a:spLocks/>
            </p:cNvSpPr>
            <p:nvPr/>
          </p:nvSpPr>
          <p:spPr bwMode="auto">
            <a:xfrm>
              <a:off x="4484" y="2601"/>
              <a:ext cx="50" cy="18"/>
            </a:xfrm>
            <a:custGeom>
              <a:avLst/>
              <a:gdLst>
                <a:gd name="T0" fmla="*/ 4 w 504"/>
                <a:gd name="T1" fmla="*/ 17 h 199"/>
                <a:gd name="T2" fmla="*/ 3 w 504"/>
                <a:gd name="T3" fmla="*/ 18 h 199"/>
                <a:gd name="T4" fmla="*/ 6 w 504"/>
                <a:gd name="T5" fmla="*/ 16 h 199"/>
                <a:gd name="T6" fmla="*/ 9 w 504"/>
                <a:gd name="T7" fmla="*/ 14 h 199"/>
                <a:gd name="T8" fmla="*/ 11 w 504"/>
                <a:gd name="T9" fmla="*/ 13 h 199"/>
                <a:gd name="T10" fmla="*/ 14 w 504"/>
                <a:gd name="T11" fmla="*/ 12 h 199"/>
                <a:gd name="T12" fmla="*/ 17 w 504"/>
                <a:gd name="T13" fmla="*/ 11 h 199"/>
                <a:gd name="T14" fmla="*/ 20 w 504"/>
                <a:gd name="T15" fmla="*/ 9 h 199"/>
                <a:gd name="T16" fmla="*/ 23 w 504"/>
                <a:gd name="T17" fmla="*/ 9 h 199"/>
                <a:gd name="T18" fmla="*/ 26 w 504"/>
                <a:gd name="T19" fmla="*/ 8 h 199"/>
                <a:gd name="T20" fmla="*/ 29 w 504"/>
                <a:gd name="T21" fmla="*/ 7 h 199"/>
                <a:gd name="T22" fmla="*/ 32 w 504"/>
                <a:gd name="T23" fmla="*/ 6 h 199"/>
                <a:gd name="T24" fmla="*/ 35 w 504"/>
                <a:gd name="T25" fmla="*/ 6 h 199"/>
                <a:gd name="T26" fmla="*/ 38 w 504"/>
                <a:gd name="T27" fmla="*/ 5 h 199"/>
                <a:gd name="T28" fmla="*/ 41 w 504"/>
                <a:gd name="T29" fmla="*/ 5 h 199"/>
                <a:gd name="T30" fmla="*/ 44 w 504"/>
                <a:gd name="T31" fmla="*/ 4 h 199"/>
                <a:gd name="T32" fmla="*/ 47 w 504"/>
                <a:gd name="T33" fmla="*/ 4 h 199"/>
                <a:gd name="T34" fmla="*/ 50 w 504"/>
                <a:gd name="T35" fmla="*/ 4 h 199"/>
                <a:gd name="T36" fmla="*/ 50 w 504"/>
                <a:gd name="T37" fmla="*/ 0 h 199"/>
                <a:gd name="T38" fmla="*/ 47 w 504"/>
                <a:gd name="T39" fmla="*/ 0 h 199"/>
                <a:gd name="T40" fmla="*/ 44 w 504"/>
                <a:gd name="T41" fmla="*/ 1 h 199"/>
                <a:gd name="T42" fmla="*/ 41 w 504"/>
                <a:gd name="T43" fmla="*/ 1 h 199"/>
                <a:gd name="T44" fmla="*/ 38 w 504"/>
                <a:gd name="T45" fmla="*/ 2 h 199"/>
                <a:gd name="T46" fmla="*/ 35 w 504"/>
                <a:gd name="T47" fmla="*/ 2 h 199"/>
                <a:gd name="T48" fmla="*/ 31 w 504"/>
                <a:gd name="T49" fmla="*/ 3 h 199"/>
                <a:gd name="T50" fmla="*/ 28 w 504"/>
                <a:gd name="T51" fmla="*/ 3 h 199"/>
                <a:gd name="T52" fmla="*/ 25 w 504"/>
                <a:gd name="T53" fmla="*/ 4 h 199"/>
                <a:gd name="T54" fmla="*/ 22 w 504"/>
                <a:gd name="T55" fmla="*/ 5 h 199"/>
                <a:gd name="T56" fmla="*/ 19 w 504"/>
                <a:gd name="T57" fmla="*/ 6 h 199"/>
                <a:gd name="T58" fmla="*/ 16 w 504"/>
                <a:gd name="T59" fmla="*/ 7 h 199"/>
                <a:gd name="T60" fmla="*/ 13 w 504"/>
                <a:gd name="T61" fmla="*/ 8 h 199"/>
                <a:gd name="T62" fmla="*/ 10 w 504"/>
                <a:gd name="T63" fmla="*/ 10 h 199"/>
                <a:gd name="T64" fmla="*/ 7 w 504"/>
                <a:gd name="T65" fmla="*/ 11 h 199"/>
                <a:gd name="T66" fmla="*/ 4 w 504"/>
                <a:gd name="T67" fmla="*/ 13 h 199"/>
                <a:gd name="T68" fmla="*/ 1 w 504"/>
                <a:gd name="T69" fmla="*/ 15 h 199"/>
                <a:gd name="T70" fmla="*/ 0 w 504"/>
                <a:gd name="T71" fmla="*/ 16 h 199"/>
                <a:gd name="T72" fmla="*/ 1 w 504"/>
                <a:gd name="T73" fmla="*/ 15 h 199"/>
                <a:gd name="T74" fmla="*/ 0 w 504"/>
                <a:gd name="T75" fmla="*/ 15 h 199"/>
                <a:gd name="T76" fmla="*/ 0 w 504"/>
                <a:gd name="T77" fmla="*/ 16 h 199"/>
                <a:gd name="T78" fmla="*/ 0 w 504"/>
                <a:gd name="T79" fmla="*/ 17 h 199"/>
                <a:gd name="T80" fmla="*/ 0 w 504"/>
                <a:gd name="T81" fmla="*/ 17 h 199"/>
                <a:gd name="T82" fmla="*/ 1 w 504"/>
                <a:gd name="T83" fmla="*/ 18 h 199"/>
                <a:gd name="T84" fmla="*/ 2 w 504"/>
                <a:gd name="T85" fmla="*/ 18 h 199"/>
                <a:gd name="T86" fmla="*/ 2 w 504"/>
                <a:gd name="T87" fmla="*/ 18 h 199"/>
                <a:gd name="T88" fmla="*/ 3 w 504"/>
                <a:gd name="T89" fmla="*/ 18 h 199"/>
                <a:gd name="T90" fmla="*/ 4 w 504"/>
                <a:gd name="T91" fmla="*/ 17 h 19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04"/>
                <a:gd name="T139" fmla="*/ 0 h 199"/>
                <a:gd name="T140" fmla="*/ 504 w 504"/>
                <a:gd name="T141" fmla="*/ 199 h 19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04" h="199">
                  <a:moveTo>
                    <a:pt x="39" y="187"/>
                  </a:moveTo>
                  <a:lnTo>
                    <a:pt x="32" y="196"/>
                  </a:lnTo>
                  <a:lnTo>
                    <a:pt x="59" y="178"/>
                  </a:lnTo>
                  <a:lnTo>
                    <a:pt x="86" y="159"/>
                  </a:lnTo>
                  <a:lnTo>
                    <a:pt x="115" y="145"/>
                  </a:lnTo>
                  <a:lnTo>
                    <a:pt x="145" y="130"/>
                  </a:lnTo>
                  <a:lnTo>
                    <a:pt x="174" y="117"/>
                  </a:lnTo>
                  <a:lnTo>
                    <a:pt x="203" y="105"/>
                  </a:lnTo>
                  <a:lnTo>
                    <a:pt x="233" y="94"/>
                  </a:lnTo>
                  <a:lnTo>
                    <a:pt x="264" y="85"/>
                  </a:lnTo>
                  <a:lnTo>
                    <a:pt x="293" y="76"/>
                  </a:lnTo>
                  <a:lnTo>
                    <a:pt x="325" y="69"/>
                  </a:lnTo>
                  <a:lnTo>
                    <a:pt x="355" y="62"/>
                  </a:lnTo>
                  <a:lnTo>
                    <a:pt x="385" y="57"/>
                  </a:lnTo>
                  <a:lnTo>
                    <a:pt x="415" y="52"/>
                  </a:lnTo>
                  <a:lnTo>
                    <a:pt x="445" y="47"/>
                  </a:lnTo>
                  <a:lnTo>
                    <a:pt x="474" y="44"/>
                  </a:lnTo>
                  <a:lnTo>
                    <a:pt x="504" y="41"/>
                  </a:lnTo>
                  <a:lnTo>
                    <a:pt x="502" y="0"/>
                  </a:lnTo>
                  <a:lnTo>
                    <a:pt x="472" y="4"/>
                  </a:lnTo>
                  <a:lnTo>
                    <a:pt x="441" y="7"/>
                  </a:lnTo>
                  <a:lnTo>
                    <a:pt x="411" y="11"/>
                  </a:lnTo>
                  <a:lnTo>
                    <a:pt x="379" y="17"/>
                  </a:lnTo>
                  <a:lnTo>
                    <a:pt x="349" y="22"/>
                  </a:lnTo>
                  <a:lnTo>
                    <a:pt x="316" y="30"/>
                  </a:lnTo>
                  <a:lnTo>
                    <a:pt x="285" y="38"/>
                  </a:lnTo>
                  <a:lnTo>
                    <a:pt x="254" y="46"/>
                  </a:lnTo>
                  <a:lnTo>
                    <a:pt x="222" y="56"/>
                  </a:lnTo>
                  <a:lnTo>
                    <a:pt x="191" y="67"/>
                  </a:lnTo>
                  <a:lnTo>
                    <a:pt x="159" y="81"/>
                  </a:lnTo>
                  <a:lnTo>
                    <a:pt x="128" y="93"/>
                  </a:lnTo>
                  <a:lnTo>
                    <a:pt x="99" y="108"/>
                  </a:lnTo>
                  <a:lnTo>
                    <a:pt x="67" y="125"/>
                  </a:lnTo>
                  <a:lnTo>
                    <a:pt x="38" y="143"/>
                  </a:lnTo>
                  <a:lnTo>
                    <a:pt x="8" y="164"/>
                  </a:lnTo>
                  <a:lnTo>
                    <a:pt x="1" y="172"/>
                  </a:lnTo>
                  <a:lnTo>
                    <a:pt x="8" y="164"/>
                  </a:lnTo>
                  <a:lnTo>
                    <a:pt x="2" y="170"/>
                  </a:lnTo>
                  <a:lnTo>
                    <a:pt x="0" y="178"/>
                  </a:lnTo>
                  <a:lnTo>
                    <a:pt x="1" y="184"/>
                  </a:lnTo>
                  <a:lnTo>
                    <a:pt x="4" y="190"/>
                  </a:lnTo>
                  <a:lnTo>
                    <a:pt x="10" y="196"/>
                  </a:lnTo>
                  <a:lnTo>
                    <a:pt x="16" y="199"/>
                  </a:lnTo>
                  <a:lnTo>
                    <a:pt x="23" y="199"/>
                  </a:lnTo>
                  <a:lnTo>
                    <a:pt x="32" y="196"/>
                  </a:lnTo>
                  <a:lnTo>
                    <a:pt x="39" y="1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29" name="Freeform 217"/>
            <p:cNvSpPr>
              <a:spLocks/>
            </p:cNvSpPr>
            <p:nvPr/>
          </p:nvSpPr>
          <p:spPr bwMode="auto">
            <a:xfrm>
              <a:off x="4496" y="2637"/>
              <a:ext cx="28" cy="29"/>
            </a:xfrm>
            <a:custGeom>
              <a:avLst/>
              <a:gdLst>
                <a:gd name="T0" fmla="*/ 0 w 285"/>
                <a:gd name="T1" fmla="*/ 9 h 314"/>
                <a:gd name="T2" fmla="*/ 8 w 285"/>
                <a:gd name="T3" fmla="*/ 29 h 314"/>
                <a:gd name="T4" fmla="*/ 24 w 285"/>
                <a:gd name="T5" fmla="*/ 29 h 314"/>
                <a:gd name="T6" fmla="*/ 28 w 285"/>
                <a:gd name="T7" fmla="*/ 12 h 314"/>
                <a:gd name="T8" fmla="*/ 18 w 285"/>
                <a:gd name="T9" fmla="*/ 0 h 314"/>
                <a:gd name="T10" fmla="*/ 5 w 285"/>
                <a:gd name="T11" fmla="*/ 1 h 314"/>
                <a:gd name="T12" fmla="*/ 0 w 285"/>
                <a:gd name="T13" fmla="*/ 9 h 3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5"/>
                <a:gd name="T22" fmla="*/ 0 h 314"/>
                <a:gd name="T23" fmla="*/ 285 w 285"/>
                <a:gd name="T24" fmla="*/ 314 h 3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5" h="314">
                  <a:moveTo>
                    <a:pt x="0" y="96"/>
                  </a:moveTo>
                  <a:lnTo>
                    <a:pt x="77" y="314"/>
                  </a:lnTo>
                  <a:lnTo>
                    <a:pt x="248" y="314"/>
                  </a:lnTo>
                  <a:lnTo>
                    <a:pt x="285" y="134"/>
                  </a:lnTo>
                  <a:lnTo>
                    <a:pt x="180" y="0"/>
                  </a:lnTo>
                  <a:lnTo>
                    <a:pt x="49" y="7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517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30" name="Freeform 218"/>
            <p:cNvSpPr>
              <a:spLocks/>
            </p:cNvSpPr>
            <p:nvPr/>
          </p:nvSpPr>
          <p:spPr bwMode="auto">
            <a:xfrm>
              <a:off x="4494" y="2645"/>
              <a:ext cx="12" cy="23"/>
            </a:xfrm>
            <a:custGeom>
              <a:avLst/>
              <a:gdLst>
                <a:gd name="T0" fmla="*/ 10 w 115"/>
                <a:gd name="T1" fmla="*/ 19 h 246"/>
                <a:gd name="T2" fmla="*/ 12 w 115"/>
                <a:gd name="T3" fmla="*/ 20 h 246"/>
                <a:gd name="T4" fmla="*/ 4 w 115"/>
                <a:gd name="T5" fmla="*/ 0 h 246"/>
                <a:gd name="T6" fmla="*/ 0 w 115"/>
                <a:gd name="T7" fmla="*/ 1 h 246"/>
                <a:gd name="T8" fmla="*/ 8 w 115"/>
                <a:gd name="T9" fmla="*/ 22 h 246"/>
                <a:gd name="T10" fmla="*/ 10 w 115"/>
                <a:gd name="T11" fmla="*/ 23 h 246"/>
                <a:gd name="T12" fmla="*/ 8 w 115"/>
                <a:gd name="T13" fmla="*/ 22 h 246"/>
                <a:gd name="T14" fmla="*/ 8 w 115"/>
                <a:gd name="T15" fmla="*/ 22 h 246"/>
                <a:gd name="T16" fmla="*/ 9 w 115"/>
                <a:gd name="T17" fmla="*/ 23 h 246"/>
                <a:gd name="T18" fmla="*/ 10 w 115"/>
                <a:gd name="T19" fmla="*/ 23 h 246"/>
                <a:gd name="T20" fmla="*/ 11 w 115"/>
                <a:gd name="T21" fmla="*/ 23 h 246"/>
                <a:gd name="T22" fmla="*/ 11 w 115"/>
                <a:gd name="T23" fmla="*/ 23 h 246"/>
                <a:gd name="T24" fmla="*/ 12 w 115"/>
                <a:gd name="T25" fmla="*/ 22 h 246"/>
                <a:gd name="T26" fmla="*/ 12 w 115"/>
                <a:gd name="T27" fmla="*/ 21 h 246"/>
                <a:gd name="T28" fmla="*/ 12 w 115"/>
                <a:gd name="T29" fmla="*/ 20 h 246"/>
                <a:gd name="T30" fmla="*/ 10 w 115"/>
                <a:gd name="T31" fmla="*/ 19 h 24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5"/>
                <a:gd name="T49" fmla="*/ 0 h 246"/>
                <a:gd name="T50" fmla="*/ 115 w 115"/>
                <a:gd name="T51" fmla="*/ 246 h 24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5" h="246">
                  <a:moveTo>
                    <a:pt x="95" y="205"/>
                  </a:moveTo>
                  <a:lnTo>
                    <a:pt x="114" y="219"/>
                  </a:lnTo>
                  <a:lnTo>
                    <a:pt x="37" y="0"/>
                  </a:lnTo>
                  <a:lnTo>
                    <a:pt x="0" y="13"/>
                  </a:lnTo>
                  <a:lnTo>
                    <a:pt x="76" y="232"/>
                  </a:lnTo>
                  <a:lnTo>
                    <a:pt x="95" y="246"/>
                  </a:lnTo>
                  <a:lnTo>
                    <a:pt x="76" y="232"/>
                  </a:lnTo>
                  <a:lnTo>
                    <a:pt x="80" y="239"/>
                  </a:lnTo>
                  <a:lnTo>
                    <a:pt x="87" y="245"/>
                  </a:lnTo>
                  <a:lnTo>
                    <a:pt x="94" y="246"/>
                  </a:lnTo>
                  <a:lnTo>
                    <a:pt x="101" y="245"/>
                  </a:lnTo>
                  <a:lnTo>
                    <a:pt x="107" y="241"/>
                  </a:lnTo>
                  <a:lnTo>
                    <a:pt x="113" y="235"/>
                  </a:lnTo>
                  <a:lnTo>
                    <a:pt x="115" y="228"/>
                  </a:lnTo>
                  <a:lnTo>
                    <a:pt x="114" y="219"/>
                  </a:lnTo>
                  <a:lnTo>
                    <a:pt x="95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31" name="Freeform 219"/>
            <p:cNvSpPr>
              <a:spLocks/>
            </p:cNvSpPr>
            <p:nvPr/>
          </p:nvSpPr>
          <p:spPr bwMode="auto">
            <a:xfrm>
              <a:off x="4504" y="2664"/>
              <a:ext cx="19" cy="4"/>
            </a:xfrm>
            <a:custGeom>
              <a:avLst/>
              <a:gdLst>
                <a:gd name="T0" fmla="*/ 15 w 190"/>
                <a:gd name="T1" fmla="*/ 2 h 41"/>
                <a:gd name="T2" fmla="*/ 17 w 190"/>
                <a:gd name="T3" fmla="*/ 0 h 41"/>
                <a:gd name="T4" fmla="*/ 0 w 190"/>
                <a:gd name="T5" fmla="*/ 0 h 41"/>
                <a:gd name="T6" fmla="*/ 0 w 190"/>
                <a:gd name="T7" fmla="*/ 4 h 41"/>
                <a:gd name="T8" fmla="*/ 17 w 190"/>
                <a:gd name="T9" fmla="*/ 4 h 41"/>
                <a:gd name="T10" fmla="*/ 19 w 190"/>
                <a:gd name="T11" fmla="*/ 2 h 41"/>
                <a:gd name="T12" fmla="*/ 17 w 190"/>
                <a:gd name="T13" fmla="*/ 4 h 41"/>
                <a:gd name="T14" fmla="*/ 19 w 190"/>
                <a:gd name="T15" fmla="*/ 3 h 41"/>
                <a:gd name="T16" fmla="*/ 19 w 190"/>
                <a:gd name="T17" fmla="*/ 2 h 41"/>
                <a:gd name="T18" fmla="*/ 19 w 190"/>
                <a:gd name="T19" fmla="*/ 1 h 41"/>
                <a:gd name="T20" fmla="*/ 17 w 190"/>
                <a:gd name="T21" fmla="*/ 0 h 41"/>
                <a:gd name="T22" fmla="*/ 15 w 190"/>
                <a:gd name="T23" fmla="*/ 2 h 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0"/>
                <a:gd name="T37" fmla="*/ 0 h 41"/>
                <a:gd name="T38" fmla="*/ 190 w 190"/>
                <a:gd name="T39" fmla="*/ 41 h 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0" h="41">
                  <a:moveTo>
                    <a:pt x="151" y="16"/>
                  </a:moveTo>
                  <a:lnTo>
                    <a:pt x="171" y="0"/>
                  </a:lnTo>
                  <a:lnTo>
                    <a:pt x="0" y="0"/>
                  </a:lnTo>
                  <a:lnTo>
                    <a:pt x="0" y="41"/>
                  </a:lnTo>
                  <a:lnTo>
                    <a:pt x="171" y="41"/>
                  </a:lnTo>
                  <a:lnTo>
                    <a:pt x="190" y="25"/>
                  </a:lnTo>
                  <a:lnTo>
                    <a:pt x="171" y="41"/>
                  </a:lnTo>
                  <a:lnTo>
                    <a:pt x="185" y="34"/>
                  </a:lnTo>
                  <a:lnTo>
                    <a:pt x="190" y="20"/>
                  </a:lnTo>
                  <a:lnTo>
                    <a:pt x="185" y="7"/>
                  </a:lnTo>
                  <a:lnTo>
                    <a:pt x="171" y="0"/>
                  </a:lnTo>
                  <a:lnTo>
                    <a:pt x="15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32" name="Freeform 220"/>
            <p:cNvSpPr>
              <a:spLocks/>
            </p:cNvSpPr>
            <p:nvPr/>
          </p:nvSpPr>
          <p:spPr bwMode="auto">
            <a:xfrm>
              <a:off x="4519" y="2648"/>
              <a:ext cx="7" cy="18"/>
            </a:xfrm>
            <a:custGeom>
              <a:avLst/>
              <a:gdLst>
                <a:gd name="T0" fmla="*/ 4 w 77"/>
                <a:gd name="T1" fmla="*/ 3 h 205"/>
                <a:gd name="T2" fmla="*/ 3 w 77"/>
                <a:gd name="T3" fmla="*/ 1 h 205"/>
                <a:gd name="T4" fmla="*/ 0 w 77"/>
                <a:gd name="T5" fmla="*/ 17 h 205"/>
                <a:gd name="T6" fmla="*/ 4 w 77"/>
                <a:gd name="T7" fmla="*/ 18 h 205"/>
                <a:gd name="T8" fmla="*/ 7 w 77"/>
                <a:gd name="T9" fmla="*/ 2 h 205"/>
                <a:gd name="T10" fmla="*/ 7 w 77"/>
                <a:gd name="T11" fmla="*/ 1 h 205"/>
                <a:gd name="T12" fmla="*/ 7 w 77"/>
                <a:gd name="T13" fmla="*/ 2 h 205"/>
                <a:gd name="T14" fmla="*/ 7 w 77"/>
                <a:gd name="T15" fmla="*/ 1 h 205"/>
                <a:gd name="T16" fmla="*/ 7 w 77"/>
                <a:gd name="T17" fmla="*/ 1 h 205"/>
                <a:gd name="T18" fmla="*/ 6 w 77"/>
                <a:gd name="T19" fmla="*/ 0 h 205"/>
                <a:gd name="T20" fmla="*/ 6 w 77"/>
                <a:gd name="T21" fmla="*/ 0 h 205"/>
                <a:gd name="T22" fmla="*/ 5 w 77"/>
                <a:gd name="T23" fmla="*/ 0 h 205"/>
                <a:gd name="T24" fmla="*/ 4 w 77"/>
                <a:gd name="T25" fmla="*/ 0 h 205"/>
                <a:gd name="T26" fmla="*/ 4 w 77"/>
                <a:gd name="T27" fmla="*/ 1 h 205"/>
                <a:gd name="T28" fmla="*/ 3 w 77"/>
                <a:gd name="T29" fmla="*/ 1 h 205"/>
                <a:gd name="T30" fmla="*/ 4 w 77"/>
                <a:gd name="T31" fmla="*/ 3 h 20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7"/>
                <a:gd name="T49" fmla="*/ 0 h 205"/>
                <a:gd name="T50" fmla="*/ 77 w 77"/>
                <a:gd name="T51" fmla="*/ 205 h 20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7" h="205">
                  <a:moveTo>
                    <a:pt x="42" y="33"/>
                  </a:moveTo>
                  <a:lnTo>
                    <a:pt x="37" y="16"/>
                  </a:lnTo>
                  <a:lnTo>
                    <a:pt x="0" y="196"/>
                  </a:lnTo>
                  <a:lnTo>
                    <a:pt x="39" y="205"/>
                  </a:lnTo>
                  <a:lnTo>
                    <a:pt x="77" y="24"/>
                  </a:lnTo>
                  <a:lnTo>
                    <a:pt x="73" y="7"/>
                  </a:lnTo>
                  <a:lnTo>
                    <a:pt x="77" y="24"/>
                  </a:lnTo>
                  <a:lnTo>
                    <a:pt x="77" y="15"/>
                  </a:lnTo>
                  <a:lnTo>
                    <a:pt x="74" y="8"/>
                  </a:lnTo>
                  <a:lnTo>
                    <a:pt x="68" y="3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47" y="2"/>
                  </a:lnTo>
                  <a:lnTo>
                    <a:pt x="41" y="7"/>
                  </a:lnTo>
                  <a:lnTo>
                    <a:pt x="37" y="16"/>
                  </a:lnTo>
                  <a:lnTo>
                    <a:pt x="42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33" name="Freeform 221"/>
            <p:cNvSpPr>
              <a:spLocks/>
            </p:cNvSpPr>
            <p:nvPr/>
          </p:nvSpPr>
          <p:spPr bwMode="auto">
            <a:xfrm>
              <a:off x="4512" y="2635"/>
              <a:ext cx="14" cy="16"/>
            </a:xfrm>
            <a:custGeom>
              <a:avLst/>
              <a:gdLst>
                <a:gd name="T0" fmla="*/ 2 w 141"/>
                <a:gd name="T1" fmla="*/ 4 h 169"/>
                <a:gd name="T2" fmla="*/ 0 w 141"/>
                <a:gd name="T3" fmla="*/ 3 h 169"/>
                <a:gd name="T4" fmla="*/ 11 w 141"/>
                <a:gd name="T5" fmla="*/ 16 h 169"/>
                <a:gd name="T6" fmla="*/ 14 w 141"/>
                <a:gd name="T7" fmla="*/ 14 h 169"/>
                <a:gd name="T8" fmla="*/ 3 w 141"/>
                <a:gd name="T9" fmla="*/ 1 h 169"/>
                <a:gd name="T10" fmla="*/ 2 w 141"/>
                <a:gd name="T11" fmla="*/ 0 h 169"/>
                <a:gd name="T12" fmla="*/ 3 w 141"/>
                <a:gd name="T13" fmla="*/ 1 h 169"/>
                <a:gd name="T14" fmla="*/ 3 w 141"/>
                <a:gd name="T15" fmla="*/ 0 h 169"/>
                <a:gd name="T16" fmla="*/ 2 w 141"/>
                <a:gd name="T17" fmla="*/ 0 h 169"/>
                <a:gd name="T18" fmla="*/ 1 w 141"/>
                <a:gd name="T19" fmla="*/ 0 h 169"/>
                <a:gd name="T20" fmla="*/ 1 w 141"/>
                <a:gd name="T21" fmla="*/ 1 h 169"/>
                <a:gd name="T22" fmla="*/ 0 w 141"/>
                <a:gd name="T23" fmla="*/ 1 h 169"/>
                <a:gd name="T24" fmla="*/ 0 w 141"/>
                <a:gd name="T25" fmla="*/ 2 h 169"/>
                <a:gd name="T26" fmla="*/ 0 w 141"/>
                <a:gd name="T27" fmla="*/ 2 h 169"/>
                <a:gd name="T28" fmla="*/ 0 w 141"/>
                <a:gd name="T29" fmla="*/ 3 h 169"/>
                <a:gd name="T30" fmla="*/ 2 w 141"/>
                <a:gd name="T31" fmla="*/ 4 h 16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1"/>
                <a:gd name="T49" fmla="*/ 0 h 169"/>
                <a:gd name="T50" fmla="*/ 141 w 141"/>
                <a:gd name="T51" fmla="*/ 169 h 16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1" h="169">
                  <a:moveTo>
                    <a:pt x="21" y="42"/>
                  </a:moveTo>
                  <a:lnTo>
                    <a:pt x="4" y="34"/>
                  </a:lnTo>
                  <a:lnTo>
                    <a:pt x="110" y="169"/>
                  </a:lnTo>
                  <a:lnTo>
                    <a:pt x="141" y="143"/>
                  </a:lnTo>
                  <a:lnTo>
                    <a:pt x="35" y="9"/>
                  </a:lnTo>
                  <a:lnTo>
                    <a:pt x="18" y="1"/>
                  </a:lnTo>
                  <a:lnTo>
                    <a:pt x="35" y="9"/>
                  </a:lnTo>
                  <a:lnTo>
                    <a:pt x="28" y="2"/>
                  </a:lnTo>
                  <a:lnTo>
                    <a:pt x="21" y="0"/>
                  </a:lnTo>
                  <a:lnTo>
                    <a:pt x="13" y="2"/>
                  </a:lnTo>
                  <a:lnTo>
                    <a:pt x="7" y="6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4" y="34"/>
                  </a:lnTo>
                  <a:lnTo>
                    <a:pt x="21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34" name="Freeform 222"/>
            <p:cNvSpPr>
              <a:spLocks/>
            </p:cNvSpPr>
            <p:nvPr/>
          </p:nvSpPr>
          <p:spPr bwMode="auto">
            <a:xfrm>
              <a:off x="4499" y="2635"/>
              <a:ext cx="15" cy="5"/>
            </a:xfrm>
            <a:custGeom>
              <a:avLst/>
              <a:gdLst>
                <a:gd name="T0" fmla="*/ 4 w 152"/>
                <a:gd name="T1" fmla="*/ 4 h 48"/>
                <a:gd name="T2" fmla="*/ 2 w 152"/>
                <a:gd name="T3" fmla="*/ 5 h 48"/>
                <a:gd name="T4" fmla="*/ 15 w 152"/>
                <a:gd name="T5" fmla="*/ 4 h 48"/>
                <a:gd name="T6" fmla="*/ 15 w 152"/>
                <a:gd name="T7" fmla="*/ 0 h 48"/>
                <a:gd name="T8" fmla="*/ 2 w 152"/>
                <a:gd name="T9" fmla="*/ 1 h 48"/>
                <a:gd name="T10" fmla="*/ 0 w 152"/>
                <a:gd name="T11" fmla="*/ 2 h 48"/>
                <a:gd name="T12" fmla="*/ 2 w 152"/>
                <a:gd name="T13" fmla="*/ 1 h 48"/>
                <a:gd name="T14" fmla="*/ 0 w 152"/>
                <a:gd name="T15" fmla="*/ 1 h 48"/>
                <a:gd name="T16" fmla="*/ 0 w 152"/>
                <a:gd name="T17" fmla="*/ 3 h 48"/>
                <a:gd name="T18" fmla="*/ 1 w 152"/>
                <a:gd name="T19" fmla="*/ 4 h 48"/>
                <a:gd name="T20" fmla="*/ 2 w 152"/>
                <a:gd name="T21" fmla="*/ 5 h 48"/>
                <a:gd name="T22" fmla="*/ 4 w 152"/>
                <a:gd name="T23" fmla="*/ 4 h 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2"/>
                <a:gd name="T37" fmla="*/ 0 h 48"/>
                <a:gd name="T38" fmla="*/ 152 w 152"/>
                <a:gd name="T39" fmla="*/ 48 h 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2" h="48">
                  <a:moveTo>
                    <a:pt x="36" y="38"/>
                  </a:moveTo>
                  <a:lnTo>
                    <a:pt x="21" y="48"/>
                  </a:lnTo>
                  <a:lnTo>
                    <a:pt x="152" y="41"/>
                  </a:lnTo>
                  <a:lnTo>
                    <a:pt x="149" y="0"/>
                  </a:lnTo>
                  <a:lnTo>
                    <a:pt x="19" y="8"/>
                  </a:lnTo>
                  <a:lnTo>
                    <a:pt x="3" y="19"/>
                  </a:lnTo>
                  <a:lnTo>
                    <a:pt x="19" y="8"/>
                  </a:lnTo>
                  <a:lnTo>
                    <a:pt x="4" y="14"/>
                  </a:lnTo>
                  <a:lnTo>
                    <a:pt x="0" y="29"/>
                  </a:lnTo>
                  <a:lnTo>
                    <a:pt x="6" y="43"/>
                  </a:lnTo>
                  <a:lnTo>
                    <a:pt x="21" y="48"/>
                  </a:lnTo>
                  <a:lnTo>
                    <a:pt x="36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35" name="Freeform 223"/>
            <p:cNvSpPr>
              <a:spLocks/>
            </p:cNvSpPr>
            <p:nvPr/>
          </p:nvSpPr>
          <p:spPr bwMode="auto">
            <a:xfrm>
              <a:off x="4494" y="2637"/>
              <a:ext cx="8" cy="11"/>
            </a:xfrm>
            <a:custGeom>
              <a:avLst/>
              <a:gdLst>
                <a:gd name="T0" fmla="*/ 4 w 84"/>
                <a:gd name="T1" fmla="*/ 9 h 117"/>
                <a:gd name="T2" fmla="*/ 3 w 84"/>
                <a:gd name="T3" fmla="*/ 10 h 117"/>
                <a:gd name="T4" fmla="*/ 8 w 84"/>
                <a:gd name="T5" fmla="*/ 2 h 117"/>
                <a:gd name="T6" fmla="*/ 5 w 84"/>
                <a:gd name="T7" fmla="*/ 0 h 117"/>
                <a:gd name="T8" fmla="*/ 0 w 84"/>
                <a:gd name="T9" fmla="*/ 8 h 117"/>
                <a:gd name="T10" fmla="*/ 0 w 84"/>
                <a:gd name="T11" fmla="*/ 10 h 117"/>
                <a:gd name="T12" fmla="*/ 0 w 84"/>
                <a:gd name="T13" fmla="*/ 8 h 117"/>
                <a:gd name="T14" fmla="*/ 0 w 84"/>
                <a:gd name="T15" fmla="*/ 9 h 117"/>
                <a:gd name="T16" fmla="*/ 0 w 84"/>
                <a:gd name="T17" fmla="*/ 10 h 117"/>
                <a:gd name="T18" fmla="*/ 0 w 84"/>
                <a:gd name="T19" fmla="*/ 10 h 117"/>
                <a:gd name="T20" fmla="*/ 1 w 84"/>
                <a:gd name="T21" fmla="*/ 11 h 117"/>
                <a:gd name="T22" fmla="*/ 2 w 84"/>
                <a:gd name="T23" fmla="*/ 11 h 117"/>
                <a:gd name="T24" fmla="*/ 2 w 84"/>
                <a:gd name="T25" fmla="*/ 11 h 117"/>
                <a:gd name="T26" fmla="*/ 3 w 84"/>
                <a:gd name="T27" fmla="*/ 11 h 117"/>
                <a:gd name="T28" fmla="*/ 3 w 84"/>
                <a:gd name="T29" fmla="*/ 10 h 117"/>
                <a:gd name="T30" fmla="*/ 4 w 84"/>
                <a:gd name="T31" fmla="*/ 9 h 1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4"/>
                <a:gd name="T49" fmla="*/ 0 h 117"/>
                <a:gd name="T50" fmla="*/ 84 w 84"/>
                <a:gd name="T51" fmla="*/ 117 h 1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4" h="117">
                  <a:moveTo>
                    <a:pt x="38" y="91"/>
                  </a:moveTo>
                  <a:lnTo>
                    <a:pt x="36" y="107"/>
                  </a:lnTo>
                  <a:lnTo>
                    <a:pt x="84" y="19"/>
                  </a:lnTo>
                  <a:lnTo>
                    <a:pt x="51" y="0"/>
                  </a:lnTo>
                  <a:lnTo>
                    <a:pt x="3" y="88"/>
                  </a:lnTo>
                  <a:lnTo>
                    <a:pt x="1" y="104"/>
                  </a:lnTo>
                  <a:lnTo>
                    <a:pt x="3" y="88"/>
                  </a:lnTo>
                  <a:lnTo>
                    <a:pt x="0" y="97"/>
                  </a:lnTo>
                  <a:lnTo>
                    <a:pt x="1" y="104"/>
                  </a:lnTo>
                  <a:lnTo>
                    <a:pt x="5" y="109"/>
                  </a:lnTo>
                  <a:lnTo>
                    <a:pt x="10" y="115"/>
                  </a:lnTo>
                  <a:lnTo>
                    <a:pt x="16" y="117"/>
                  </a:lnTo>
                  <a:lnTo>
                    <a:pt x="24" y="117"/>
                  </a:lnTo>
                  <a:lnTo>
                    <a:pt x="31" y="114"/>
                  </a:lnTo>
                  <a:lnTo>
                    <a:pt x="36" y="107"/>
                  </a:lnTo>
                  <a:lnTo>
                    <a:pt x="38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36" name="Freeform 224"/>
            <p:cNvSpPr>
              <a:spLocks/>
            </p:cNvSpPr>
            <p:nvPr/>
          </p:nvSpPr>
          <p:spPr bwMode="auto">
            <a:xfrm>
              <a:off x="4499" y="2666"/>
              <a:ext cx="48" cy="201"/>
            </a:xfrm>
            <a:custGeom>
              <a:avLst/>
              <a:gdLst>
                <a:gd name="T0" fmla="*/ 7 w 480"/>
                <a:gd name="T1" fmla="*/ 0 h 2210"/>
                <a:gd name="T2" fmla="*/ 0 w 480"/>
                <a:gd name="T3" fmla="*/ 159 h 2210"/>
                <a:gd name="T4" fmla="*/ 30 w 480"/>
                <a:gd name="T5" fmla="*/ 201 h 2210"/>
                <a:gd name="T6" fmla="*/ 48 w 480"/>
                <a:gd name="T7" fmla="*/ 143 h 2210"/>
                <a:gd name="T8" fmla="*/ 20 w 480"/>
                <a:gd name="T9" fmla="*/ 0 h 2210"/>
                <a:gd name="T10" fmla="*/ 7 w 480"/>
                <a:gd name="T11" fmla="*/ 0 h 22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0"/>
                <a:gd name="T19" fmla="*/ 0 h 2210"/>
                <a:gd name="T20" fmla="*/ 480 w 480"/>
                <a:gd name="T21" fmla="*/ 2210 h 22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0" h="2210">
                  <a:moveTo>
                    <a:pt x="71" y="4"/>
                  </a:moveTo>
                  <a:lnTo>
                    <a:pt x="0" y="1748"/>
                  </a:lnTo>
                  <a:lnTo>
                    <a:pt x="296" y="2210"/>
                  </a:lnTo>
                  <a:lnTo>
                    <a:pt x="480" y="1574"/>
                  </a:lnTo>
                  <a:lnTo>
                    <a:pt x="201" y="0"/>
                  </a:lnTo>
                  <a:lnTo>
                    <a:pt x="71" y="4"/>
                  </a:lnTo>
                  <a:close/>
                </a:path>
              </a:pathLst>
            </a:custGeom>
            <a:solidFill>
              <a:srgbClr val="517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37" name="Freeform 225"/>
            <p:cNvSpPr>
              <a:spLocks/>
            </p:cNvSpPr>
            <p:nvPr/>
          </p:nvSpPr>
          <p:spPr bwMode="auto">
            <a:xfrm>
              <a:off x="4497" y="2666"/>
              <a:ext cx="11" cy="161"/>
            </a:xfrm>
            <a:custGeom>
              <a:avLst/>
              <a:gdLst>
                <a:gd name="T0" fmla="*/ 4 w 111"/>
                <a:gd name="T1" fmla="*/ 158 h 1764"/>
                <a:gd name="T2" fmla="*/ 4 w 111"/>
                <a:gd name="T3" fmla="*/ 159 h 1764"/>
                <a:gd name="T4" fmla="*/ 11 w 111"/>
                <a:gd name="T5" fmla="*/ 0 h 1764"/>
                <a:gd name="T6" fmla="*/ 7 w 111"/>
                <a:gd name="T7" fmla="*/ 0 h 1764"/>
                <a:gd name="T8" fmla="*/ 0 w 111"/>
                <a:gd name="T9" fmla="*/ 159 h 1764"/>
                <a:gd name="T10" fmla="*/ 0 w 111"/>
                <a:gd name="T11" fmla="*/ 160 h 1764"/>
                <a:gd name="T12" fmla="*/ 0 w 111"/>
                <a:gd name="T13" fmla="*/ 159 h 1764"/>
                <a:gd name="T14" fmla="*/ 0 w 111"/>
                <a:gd name="T15" fmla="*/ 160 h 1764"/>
                <a:gd name="T16" fmla="*/ 1 w 111"/>
                <a:gd name="T17" fmla="*/ 161 h 1764"/>
                <a:gd name="T18" fmla="*/ 1 w 111"/>
                <a:gd name="T19" fmla="*/ 161 h 1764"/>
                <a:gd name="T20" fmla="*/ 2 w 111"/>
                <a:gd name="T21" fmla="*/ 161 h 1764"/>
                <a:gd name="T22" fmla="*/ 3 w 111"/>
                <a:gd name="T23" fmla="*/ 161 h 1764"/>
                <a:gd name="T24" fmla="*/ 3 w 111"/>
                <a:gd name="T25" fmla="*/ 161 h 1764"/>
                <a:gd name="T26" fmla="*/ 4 w 111"/>
                <a:gd name="T27" fmla="*/ 160 h 1764"/>
                <a:gd name="T28" fmla="*/ 4 w 111"/>
                <a:gd name="T29" fmla="*/ 159 h 1764"/>
                <a:gd name="T30" fmla="*/ 4 w 111"/>
                <a:gd name="T31" fmla="*/ 158 h 176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1"/>
                <a:gd name="T49" fmla="*/ 0 h 1764"/>
                <a:gd name="T50" fmla="*/ 111 w 111"/>
                <a:gd name="T51" fmla="*/ 1764 h 176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1" h="1764">
                  <a:moveTo>
                    <a:pt x="37" y="1733"/>
                  </a:moveTo>
                  <a:lnTo>
                    <a:pt x="40" y="1744"/>
                  </a:lnTo>
                  <a:lnTo>
                    <a:pt x="111" y="0"/>
                  </a:lnTo>
                  <a:lnTo>
                    <a:pt x="71" y="0"/>
                  </a:lnTo>
                  <a:lnTo>
                    <a:pt x="0" y="1744"/>
                  </a:lnTo>
                  <a:lnTo>
                    <a:pt x="3" y="1755"/>
                  </a:lnTo>
                  <a:lnTo>
                    <a:pt x="0" y="1744"/>
                  </a:lnTo>
                  <a:lnTo>
                    <a:pt x="2" y="1753"/>
                  </a:lnTo>
                  <a:lnTo>
                    <a:pt x="6" y="1759"/>
                  </a:lnTo>
                  <a:lnTo>
                    <a:pt x="13" y="1763"/>
                  </a:lnTo>
                  <a:lnTo>
                    <a:pt x="20" y="1764"/>
                  </a:lnTo>
                  <a:lnTo>
                    <a:pt x="27" y="1763"/>
                  </a:lnTo>
                  <a:lnTo>
                    <a:pt x="33" y="1759"/>
                  </a:lnTo>
                  <a:lnTo>
                    <a:pt x="38" y="1753"/>
                  </a:lnTo>
                  <a:lnTo>
                    <a:pt x="40" y="1744"/>
                  </a:lnTo>
                  <a:lnTo>
                    <a:pt x="37" y="17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38" name="Freeform 226"/>
            <p:cNvSpPr>
              <a:spLocks/>
            </p:cNvSpPr>
            <p:nvPr/>
          </p:nvSpPr>
          <p:spPr bwMode="auto">
            <a:xfrm>
              <a:off x="4497" y="2824"/>
              <a:ext cx="34" cy="45"/>
            </a:xfrm>
            <a:custGeom>
              <a:avLst/>
              <a:gdLst>
                <a:gd name="T0" fmla="*/ 30 w 333"/>
                <a:gd name="T1" fmla="*/ 43 h 493"/>
                <a:gd name="T2" fmla="*/ 34 w 333"/>
                <a:gd name="T3" fmla="*/ 42 h 493"/>
                <a:gd name="T4" fmla="*/ 3 w 333"/>
                <a:gd name="T5" fmla="*/ 0 h 493"/>
                <a:gd name="T6" fmla="*/ 0 w 333"/>
                <a:gd name="T7" fmla="*/ 2 h 493"/>
                <a:gd name="T8" fmla="*/ 30 w 333"/>
                <a:gd name="T9" fmla="*/ 44 h 493"/>
                <a:gd name="T10" fmla="*/ 34 w 333"/>
                <a:gd name="T11" fmla="*/ 44 h 493"/>
                <a:gd name="T12" fmla="*/ 30 w 333"/>
                <a:gd name="T13" fmla="*/ 44 h 493"/>
                <a:gd name="T14" fmla="*/ 31 w 333"/>
                <a:gd name="T15" fmla="*/ 45 h 493"/>
                <a:gd name="T16" fmla="*/ 32 w 333"/>
                <a:gd name="T17" fmla="*/ 45 h 493"/>
                <a:gd name="T18" fmla="*/ 32 w 333"/>
                <a:gd name="T19" fmla="*/ 45 h 493"/>
                <a:gd name="T20" fmla="*/ 33 w 333"/>
                <a:gd name="T21" fmla="*/ 45 h 493"/>
                <a:gd name="T22" fmla="*/ 34 w 333"/>
                <a:gd name="T23" fmla="*/ 44 h 493"/>
                <a:gd name="T24" fmla="*/ 34 w 333"/>
                <a:gd name="T25" fmla="*/ 44 h 493"/>
                <a:gd name="T26" fmla="*/ 34 w 333"/>
                <a:gd name="T27" fmla="*/ 43 h 493"/>
                <a:gd name="T28" fmla="*/ 34 w 333"/>
                <a:gd name="T29" fmla="*/ 42 h 493"/>
                <a:gd name="T30" fmla="*/ 30 w 333"/>
                <a:gd name="T31" fmla="*/ 43 h 4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33"/>
                <a:gd name="T49" fmla="*/ 0 h 493"/>
                <a:gd name="T50" fmla="*/ 333 w 333"/>
                <a:gd name="T51" fmla="*/ 493 h 4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33" h="493">
                  <a:moveTo>
                    <a:pt x="294" y="468"/>
                  </a:moveTo>
                  <a:lnTo>
                    <a:pt x="330" y="462"/>
                  </a:lnTo>
                  <a:lnTo>
                    <a:pt x="34" y="0"/>
                  </a:lnTo>
                  <a:lnTo>
                    <a:pt x="0" y="22"/>
                  </a:lnTo>
                  <a:lnTo>
                    <a:pt x="296" y="484"/>
                  </a:lnTo>
                  <a:lnTo>
                    <a:pt x="332" y="478"/>
                  </a:lnTo>
                  <a:lnTo>
                    <a:pt x="296" y="484"/>
                  </a:lnTo>
                  <a:lnTo>
                    <a:pt x="303" y="490"/>
                  </a:lnTo>
                  <a:lnTo>
                    <a:pt x="309" y="493"/>
                  </a:lnTo>
                  <a:lnTo>
                    <a:pt x="316" y="492"/>
                  </a:lnTo>
                  <a:lnTo>
                    <a:pt x="324" y="490"/>
                  </a:lnTo>
                  <a:lnTo>
                    <a:pt x="329" y="485"/>
                  </a:lnTo>
                  <a:lnTo>
                    <a:pt x="332" y="478"/>
                  </a:lnTo>
                  <a:lnTo>
                    <a:pt x="333" y="471"/>
                  </a:lnTo>
                  <a:lnTo>
                    <a:pt x="330" y="462"/>
                  </a:lnTo>
                  <a:lnTo>
                    <a:pt x="294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39" name="Freeform 227"/>
            <p:cNvSpPr>
              <a:spLocks/>
            </p:cNvSpPr>
            <p:nvPr/>
          </p:nvSpPr>
          <p:spPr bwMode="auto">
            <a:xfrm>
              <a:off x="4527" y="2807"/>
              <a:ext cx="22" cy="60"/>
            </a:xfrm>
            <a:custGeom>
              <a:avLst/>
              <a:gdLst>
                <a:gd name="T0" fmla="*/ 18 w 223"/>
                <a:gd name="T1" fmla="*/ 2 h 661"/>
                <a:gd name="T2" fmla="*/ 18 w 223"/>
                <a:gd name="T3" fmla="*/ 1 h 661"/>
                <a:gd name="T4" fmla="*/ 0 w 223"/>
                <a:gd name="T5" fmla="*/ 59 h 661"/>
                <a:gd name="T6" fmla="*/ 4 w 223"/>
                <a:gd name="T7" fmla="*/ 60 h 661"/>
                <a:gd name="T8" fmla="*/ 22 w 223"/>
                <a:gd name="T9" fmla="*/ 2 h 661"/>
                <a:gd name="T10" fmla="*/ 22 w 223"/>
                <a:gd name="T11" fmla="*/ 2 h 661"/>
                <a:gd name="T12" fmla="*/ 22 w 223"/>
                <a:gd name="T13" fmla="*/ 2 h 661"/>
                <a:gd name="T14" fmla="*/ 22 w 223"/>
                <a:gd name="T15" fmla="*/ 2 h 661"/>
                <a:gd name="T16" fmla="*/ 22 w 223"/>
                <a:gd name="T17" fmla="*/ 1 h 661"/>
                <a:gd name="T18" fmla="*/ 21 w 223"/>
                <a:gd name="T19" fmla="*/ 0 h 661"/>
                <a:gd name="T20" fmla="*/ 21 w 223"/>
                <a:gd name="T21" fmla="*/ 0 h 661"/>
                <a:gd name="T22" fmla="*/ 20 w 223"/>
                <a:gd name="T23" fmla="*/ 0 h 661"/>
                <a:gd name="T24" fmla="*/ 19 w 223"/>
                <a:gd name="T25" fmla="*/ 0 h 661"/>
                <a:gd name="T26" fmla="*/ 19 w 223"/>
                <a:gd name="T27" fmla="*/ 1 h 661"/>
                <a:gd name="T28" fmla="*/ 18 w 223"/>
                <a:gd name="T29" fmla="*/ 1 h 661"/>
                <a:gd name="T30" fmla="*/ 18 w 223"/>
                <a:gd name="T31" fmla="*/ 2 h 6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3"/>
                <a:gd name="T49" fmla="*/ 0 h 661"/>
                <a:gd name="T50" fmla="*/ 223 w 223"/>
                <a:gd name="T51" fmla="*/ 661 h 6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3" h="661">
                  <a:moveTo>
                    <a:pt x="184" y="23"/>
                  </a:moveTo>
                  <a:lnTo>
                    <a:pt x="185" y="15"/>
                  </a:lnTo>
                  <a:lnTo>
                    <a:pt x="0" y="651"/>
                  </a:lnTo>
                  <a:lnTo>
                    <a:pt x="38" y="661"/>
                  </a:lnTo>
                  <a:lnTo>
                    <a:pt x="222" y="26"/>
                  </a:lnTo>
                  <a:lnTo>
                    <a:pt x="223" y="17"/>
                  </a:lnTo>
                  <a:lnTo>
                    <a:pt x="222" y="26"/>
                  </a:lnTo>
                  <a:lnTo>
                    <a:pt x="222" y="17"/>
                  </a:lnTo>
                  <a:lnTo>
                    <a:pt x="220" y="10"/>
                  </a:lnTo>
                  <a:lnTo>
                    <a:pt x="215" y="4"/>
                  </a:lnTo>
                  <a:lnTo>
                    <a:pt x="209" y="1"/>
                  </a:lnTo>
                  <a:lnTo>
                    <a:pt x="201" y="0"/>
                  </a:lnTo>
                  <a:lnTo>
                    <a:pt x="194" y="2"/>
                  </a:lnTo>
                  <a:lnTo>
                    <a:pt x="189" y="7"/>
                  </a:lnTo>
                  <a:lnTo>
                    <a:pt x="185" y="15"/>
                  </a:lnTo>
                  <a:lnTo>
                    <a:pt x="184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40" name="Freeform 228"/>
            <p:cNvSpPr>
              <a:spLocks/>
            </p:cNvSpPr>
            <p:nvPr/>
          </p:nvSpPr>
          <p:spPr bwMode="auto">
            <a:xfrm>
              <a:off x="4517" y="2664"/>
              <a:ext cx="32" cy="145"/>
            </a:xfrm>
            <a:custGeom>
              <a:avLst/>
              <a:gdLst>
                <a:gd name="T0" fmla="*/ 2 w 319"/>
                <a:gd name="T1" fmla="*/ 4 h 1597"/>
                <a:gd name="T2" fmla="*/ 0 w 319"/>
                <a:gd name="T3" fmla="*/ 2 h 1597"/>
                <a:gd name="T4" fmla="*/ 28 w 319"/>
                <a:gd name="T5" fmla="*/ 145 h 1597"/>
                <a:gd name="T6" fmla="*/ 32 w 319"/>
                <a:gd name="T7" fmla="*/ 144 h 1597"/>
                <a:gd name="T8" fmla="*/ 4 w 319"/>
                <a:gd name="T9" fmla="*/ 2 h 1597"/>
                <a:gd name="T10" fmla="*/ 2 w 319"/>
                <a:gd name="T11" fmla="*/ 0 h 1597"/>
                <a:gd name="T12" fmla="*/ 4 w 319"/>
                <a:gd name="T13" fmla="*/ 2 h 1597"/>
                <a:gd name="T14" fmla="*/ 4 w 319"/>
                <a:gd name="T15" fmla="*/ 1 h 1597"/>
                <a:gd name="T16" fmla="*/ 3 w 319"/>
                <a:gd name="T17" fmla="*/ 0 h 1597"/>
                <a:gd name="T18" fmla="*/ 2 w 319"/>
                <a:gd name="T19" fmla="*/ 0 h 1597"/>
                <a:gd name="T20" fmla="*/ 2 w 319"/>
                <a:gd name="T21" fmla="*/ 0 h 1597"/>
                <a:gd name="T22" fmla="*/ 1 w 319"/>
                <a:gd name="T23" fmla="*/ 0 h 1597"/>
                <a:gd name="T24" fmla="*/ 0 w 319"/>
                <a:gd name="T25" fmla="*/ 1 h 1597"/>
                <a:gd name="T26" fmla="*/ 0 w 319"/>
                <a:gd name="T27" fmla="*/ 1 h 1597"/>
                <a:gd name="T28" fmla="*/ 0 w 319"/>
                <a:gd name="T29" fmla="*/ 2 h 1597"/>
                <a:gd name="T30" fmla="*/ 2 w 319"/>
                <a:gd name="T31" fmla="*/ 4 h 159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19"/>
                <a:gd name="T49" fmla="*/ 0 h 1597"/>
                <a:gd name="T50" fmla="*/ 319 w 319"/>
                <a:gd name="T51" fmla="*/ 1597 h 159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19" h="1597">
                  <a:moveTo>
                    <a:pt x="20" y="41"/>
                  </a:moveTo>
                  <a:lnTo>
                    <a:pt x="0" y="24"/>
                  </a:lnTo>
                  <a:lnTo>
                    <a:pt x="280" y="1597"/>
                  </a:lnTo>
                  <a:lnTo>
                    <a:pt x="319" y="1591"/>
                  </a:lnTo>
                  <a:lnTo>
                    <a:pt x="40" y="17"/>
                  </a:lnTo>
                  <a:lnTo>
                    <a:pt x="20" y="0"/>
                  </a:lnTo>
                  <a:lnTo>
                    <a:pt x="40" y="17"/>
                  </a:lnTo>
                  <a:lnTo>
                    <a:pt x="37" y="9"/>
                  </a:lnTo>
                  <a:lnTo>
                    <a:pt x="31" y="3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9" y="3"/>
                  </a:lnTo>
                  <a:lnTo>
                    <a:pt x="4" y="8"/>
                  </a:lnTo>
                  <a:lnTo>
                    <a:pt x="0" y="15"/>
                  </a:lnTo>
                  <a:lnTo>
                    <a:pt x="0" y="24"/>
                  </a:lnTo>
                  <a:lnTo>
                    <a:pt x="20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41" name="Freeform 229"/>
            <p:cNvSpPr>
              <a:spLocks/>
            </p:cNvSpPr>
            <p:nvPr/>
          </p:nvSpPr>
          <p:spPr bwMode="auto">
            <a:xfrm>
              <a:off x="4504" y="2664"/>
              <a:ext cx="15" cy="4"/>
            </a:xfrm>
            <a:custGeom>
              <a:avLst/>
              <a:gdLst>
                <a:gd name="T0" fmla="*/ 4 w 150"/>
                <a:gd name="T1" fmla="*/ 2 h 44"/>
                <a:gd name="T2" fmla="*/ 2 w 150"/>
                <a:gd name="T3" fmla="*/ 4 h 44"/>
                <a:gd name="T4" fmla="*/ 15 w 150"/>
                <a:gd name="T5" fmla="*/ 4 h 44"/>
                <a:gd name="T6" fmla="*/ 15 w 150"/>
                <a:gd name="T7" fmla="*/ 0 h 44"/>
                <a:gd name="T8" fmla="*/ 2 w 150"/>
                <a:gd name="T9" fmla="*/ 0 h 44"/>
                <a:gd name="T10" fmla="*/ 0 w 150"/>
                <a:gd name="T11" fmla="*/ 2 h 44"/>
                <a:gd name="T12" fmla="*/ 2 w 150"/>
                <a:gd name="T13" fmla="*/ 0 h 44"/>
                <a:gd name="T14" fmla="*/ 0 w 150"/>
                <a:gd name="T15" fmla="*/ 1 h 44"/>
                <a:gd name="T16" fmla="*/ 0 w 150"/>
                <a:gd name="T17" fmla="*/ 2 h 44"/>
                <a:gd name="T18" fmla="*/ 0 w 150"/>
                <a:gd name="T19" fmla="*/ 3 h 44"/>
                <a:gd name="T20" fmla="*/ 2 w 150"/>
                <a:gd name="T21" fmla="*/ 4 h 44"/>
                <a:gd name="T22" fmla="*/ 4 w 150"/>
                <a:gd name="T23" fmla="*/ 2 h 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0"/>
                <a:gd name="T37" fmla="*/ 0 h 44"/>
                <a:gd name="T38" fmla="*/ 150 w 150"/>
                <a:gd name="T39" fmla="*/ 44 h 4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0" h="44">
                  <a:moveTo>
                    <a:pt x="40" y="24"/>
                  </a:moveTo>
                  <a:lnTo>
                    <a:pt x="20" y="44"/>
                  </a:lnTo>
                  <a:lnTo>
                    <a:pt x="150" y="41"/>
                  </a:lnTo>
                  <a:lnTo>
                    <a:pt x="150" y="0"/>
                  </a:lnTo>
                  <a:lnTo>
                    <a:pt x="20" y="3"/>
                  </a:lnTo>
                  <a:lnTo>
                    <a:pt x="0" y="24"/>
                  </a:lnTo>
                  <a:lnTo>
                    <a:pt x="20" y="3"/>
                  </a:lnTo>
                  <a:lnTo>
                    <a:pt x="5" y="10"/>
                  </a:lnTo>
                  <a:lnTo>
                    <a:pt x="0" y="24"/>
                  </a:lnTo>
                  <a:lnTo>
                    <a:pt x="5" y="38"/>
                  </a:lnTo>
                  <a:lnTo>
                    <a:pt x="20" y="44"/>
                  </a:lnTo>
                  <a:lnTo>
                    <a:pt x="4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42" name="Freeform 230"/>
            <p:cNvSpPr>
              <a:spLocks/>
            </p:cNvSpPr>
            <p:nvPr/>
          </p:nvSpPr>
          <p:spPr bwMode="auto">
            <a:xfrm>
              <a:off x="4508" y="2603"/>
              <a:ext cx="40" cy="59"/>
            </a:xfrm>
            <a:custGeom>
              <a:avLst/>
              <a:gdLst>
                <a:gd name="T0" fmla="*/ 0 w 403"/>
                <a:gd name="T1" fmla="*/ 26 h 652"/>
                <a:gd name="T2" fmla="*/ 0 w 403"/>
                <a:gd name="T3" fmla="*/ 27 h 652"/>
                <a:gd name="T4" fmla="*/ 1 w 403"/>
                <a:gd name="T5" fmla="*/ 30 h 652"/>
                <a:gd name="T6" fmla="*/ 2 w 403"/>
                <a:gd name="T7" fmla="*/ 32 h 652"/>
                <a:gd name="T8" fmla="*/ 4 w 403"/>
                <a:gd name="T9" fmla="*/ 34 h 652"/>
                <a:gd name="T10" fmla="*/ 6 w 403"/>
                <a:gd name="T11" fmla="*/ 37 h 652"/>
                <a:gd name="T12" fmla="*/ 9 w 403"/>
                <a:gd name="T13" fmla="*/ 40 h 652"/>
                <a:gd name="T14" fmla="*/ 11 w 403"/>
                <a:gd name="T15" fmla="*/ 43 h 652"/>
                <a:gd name="T16" fmla="*/ 14 w 403"/>
                <a:gd name="T17" fmla="*/ 45 h 652"/>
                <a:gd name="T18" fmla="*/ 17 w 403"/>
                <a:gd name="T19" fmla="*/ 48 h 652"/>
                <a:gd name="T20" fmla="*/ 20 w 403"/>
                <a:gd name="T21" fmla="*/ 50 h 652"/>
                <a:gd name="T22" fmla="*/ 22 w 403"/>
                <a:gd name="T23" fmla="*/ 53 h 652"/>
                <a:gd name="T24" fmla="*/ 25 w 403"/>
                <a:gd name="T25" fmla="*/ 54 h 652"/>
                <a:gd name="T26" fmla="*/ 27 w 403"/>
                <a:gd name="T27" fmla="*/ 56 h 652"/>
                <a:gd name="T28" fmla="*/ 30 w 403"/>
                <a:gd name="T29" fmla="*/ 57 h 652"/>
                <a:gd name="T30" fmla="*/ 32 w 403"/>
                <a:gd name="T31" fmla="*/ 58 h 652"/>
                <a:gd name="T32" fmla="*/ 34 w 403"/>
                <a:gd name="T33" fmla="*/ 59 h 652"/>
                <a:gd name="T34" fmla="*/ 40 w 403"/>
                <a:gd name="T35" fmla="*/ 59 h 652"/>
                <a:gd name="T36" fmla="*/ 32 w 403"/>
                <a:gd name="T37" fmla="*/ 11 h 652"/>
                <a:gd name="T38" fmla="*/ 31 w 403"/>
                <a:gd name="T39" fmla="*/ 10 h 652"/>
                <a:gd name="T40" fmla="*/ 31 w 403"/>
                <a:gd name="T41" fmla="*/ 8 h 652"/>
                <a:gd name="T42" fmla="*/ 31 w 403"/>
                <a:gd name="T43" fmla="*/ 7 h 652"/>
                <a:gd name="T44" fmla="*/ 30 w 403"/>
                <a:gd name="T45" fmla="*/ 5 h 652"/>
                <a:gd name="T46" fmla="*/ 29 w 403"/>
                <a:gd name="T47" fmla="*/ 4 h 652"/>
                <a:gd name="T48" fmla="*/ 29 w 403"/>
                <a:gd name="T49" fmla="*/ 3 h 652"/>
                <a:gd name="T50" fmla="*/ 29 w 403"/>
                <a:gd name="T51" fmla="*/ 1 h 652"/>
                <a:gd name="T52" fmla="*/ 29 w 403"/>
                <a:gd name="T53" fmla="*/ 0 h 652"/>
                <a:gd name="T54" fmla="*/ 27 w 403"/>
                <a:gd name="T55" fmla="*/ 1 h 652"/>
                <a:gd name="T56" fmla="*/ 25 w 403"/>
                <a:gd name="T57" fmla="*/ 3 h 652"/>
                <a:gd name="T58" fmla="*/ 23 w 403"/>
                <a:gd name="T59" fmla="*/ 4 h 652"/>
                <a:gd name="T60" fmla="*/ 21 w 403"/>
                <a:gd name="T61" fmla="*/ 6 h 652"/>
                <a:gd name="T62" fmla="*/ 19 w 403"/>
                <a:gd name="T63" fmla="*/ 8 h 652"/>
                <a:gd name="T64" fmla="*/ 17 w 403"/>
                <a:gd name="T65" fmla="*/ 9 h 652"/>
                <a:gd name="T66" fmla="*/ 16 w 403"/>
                <a:gd name="T67" fmla="*/ 11 h 652"/>
                <a:gd name="T68" fmla="*/ 14 w 403"/>
                <a:gd name="T69" fmla="*/ 12 h 652"/>
                <a:gd name="T70" fmla="*/ 12 w 403"/>
                <a:gd name="T71" fmla="*/ 14 h 652"/>
                <a:gd name="T72" fmla="*/ 10 w 403"/>
                <a:gd name="T73" fmla="*/ 16 h 652"/>
                <a:gd name="T74" fmla="*/ 8 w 403"/>
                <a:gd name="T75" fmla="*/ 17 h 652"/>
                <a:gd name="T76" fmla="*/ 7 w 403"/>
                <a:gd name="T77" fmla="*/ 19 h 652"/>
                <a:gd name="T78" fmla="*/ 5 w 403"/>
                <a:gd name="T79" fmla="*/ 21 h 652"/>
                <a:gd name="T80" fmla="*/ 3 w 403"/>
                <a:gd name="T81" fmla="*/ 22 h 652"/>
                <a:gd name="T82" fmla="*/ 2 w 403"/>
                <a:gd name="T83" fmla="*/ 24 h 652"/>
                <a:gd name="T84" fmla="*/ 0 w 403"/>
                <a:gd name="T85" fmla="*/ 26 h 6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3"/>
                <a:gd name="T130" fmla="*/ 0 h 652"/>
                <a:gd name="T131" fmla="*/ 403 w 403"/>
                <a:gd name="T132" fmla="*/ 652 h 6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3" h="652">
                  <a:moveTo>
                    <a:pt x="0" y="284"/>
                  </a:moveTo>
                  <a:lnTo>
                    <a:pt x="3" y="303"/>
                  </a:lnTo>
                  <a:lnTo>
                    <a:pt x="11" y="327"/>
                  </a:lnTo>
                  <a:lnTo>
                    <a:pt x="24" y="352"/>
                  </a:lnTo>
                  <a:lnTo>
                    <a:pt x="42" y="380"/>
                  </a:lnTo>
                  <a:lnTo>
                    <a:pt x="63" y="409"/>
                  </a:lnTo>
                  <a:lnTo>
                    <a:pt x="86" y="440"/>
                  </a:lnTo>
                  <a:lnTo>
                    <a:pt x="112" y="470"/>
                  </a:lnTo>
                  <a:lnTo>
                    <a:pt x="139" y="500"/>
                  </a:lnTo>
                  <a:lnTo>
                    <a:pt x="167" y="528"/>
                  </a:lnTo>
                  <a:lnTo>
                    <a:pt x="197" y="556"/>
                  </a:lnTo>
                  <a:lnTo>
                    <a:pt x="225" y="581"/>
                  </a:lnTo>
                  <a:lnTo>
                    <a:pt x="252" y="602"/>
                  </a:lnTo>
                  <a:lnTo>
                    <a:pt x="277" y="621"/>
                  </a:lnTo>
                  <a:lnTo>
                    <a:pt x="301" y="635"/>
                  </a:lnTo>
                  <a:lnTo>
                    <a:pt x="321" y="644"/>
                  </a:lnTo>
                  <a:lnTo>
                    <a:pt x="338" y="648"/>
                  </a:lnTo>
                  <a:lnTo>
                    <a:pt x="403" y="652"/>
                  </a:lnTo>
                  <a:lnTo>
                    <a:pt x="320" y="119"/>
                  </a:lnTo>
                  <a:lnTo>
                    <a:pt x="317" y="106"/>
                  </a:lnTo>
                  <a:lnTo>
                    <a:pt x="313" y="91"/>
                  </a:lnTo>
                  <a:lnTo>
                    <a:pt x="308" y="75"/>
                  </a:lnTo>
                  <a:lnTo>
                    <a:pt x="303" y="59"/>
                  </a:lnTo>
                  <a:lnTo>
                    <a:pt x="296" y="44"/>
                  </a:lnTo>
                  <a:lnTo>
                    <a:pt x="292" y="28"/>
                  </a:lnTo>
                  <a:lnTo>
                    <a:pt x="289" y="13"/>
                  </a:lnTo>
                  <a:lnTo>
                    <a:pt x="288" y="0"/>
                  </a:lnTo>
                  <a:lnTo>
                    <a:pt x="269" y="16"/>
                  </a:lnTo>
                  <a:lnTo>
                    <a:pt x="250" y="33"/>
                  </a:lnTo>
                  <a:lnTo>
                    <a:pt x="231" y="49"/>
                  </a:lnTo>
                  <a:lnTo>
                    <a:pt x="212" y="66"/>
                  </a:lnTo>
                  <a:lnTo>
                    <a:pt x="194" y="83"/>
                  </a:lnTo>
                  <a:lnTo>
                    <a:pt x="175" y="101"/>
                  </a:lnTo>
                  <a:lnTo>
                    <a:pt x="157" y="119"/>
                  </a:lnTo>
                  <a:lnTo>
                    <a:pt x="138" y="136"/>
                  </a:lnTo>
                  <a:lnTo>
                    <a:pt x="119" y="154"/>
                  </a:lnTo>
                  <a:lnTo>
                    <a:pt x="101" y="172"/>
                  </a:lnTo>
                  <a:lnTo>
                    <a:pt x="84" y="190"/>
                  </a:lnTo>
                  <a:lnTo>
                    <a:pt x="66" y="208"/>
                  </a:lnTo>
                  <a:lnTo>
                    <a:pt x="49" y="227"/>
                  </a:lnTo>
                  <a:lnTo>
                    <a:pt x="32" y="246"/>
                  </a:lnTo>
                  <a:lnTo>
                    <a:pt x="16" y="265"/>
                  </a:lnTo>
                  <a:lnTo>
                    <a:pt x="0" y="2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43" name="Freeform 231"/>
            <p:cNvSpPr>
              <a:spLocks/>
            </p:cNvSpPr>
            <p:nvPr/>
          </p:nvSpPr>
          <p:spPr bwMode="auto">
            <a:xfrm>
              <a:off x="4506" y="2629"/>
              <a:ext cx="36" cy="35"/>
            </a:xfrm>
            <a:custGeom>
              <a:avLst/>
              <a:gdLst>
                <a:gd name="T0" fmla="*/ 36 w 359"/>
                <a:gd name="T1" fmla="*/ 31 h 384"/>
                <a:gd name="T2" fmla="*/ 36 w 359"/>
                <a:gd name="T3" fmla="*/ 31 h 384"/>
                <a:gd name="T4" fmla="*/ 35 w 359"/>
                <a:gd name="T5" fmla="*/ 31 h 384"/>
                <a:gd name="T6" fmla="*/ 33 w 359"/>
                <a:gd name="T7" fmla="*/ 30 h 384"/>
                <a:gd name="T8" fmla="*/ 31 w 359"/>
                <a:gd name="T9" fmla="*/ 29 h 384"/>
                <a:gd name="T10" fmla="*/ 28 w 359"/>
                <a:gd name="T11" fmla="*/ 28 h 384"/>
                <a:gd name="T12" fmla="*/ 26 w 359"/>
                <a:gd name="T13" fmla="*/ 26 h 384"/>
                <a:gd name="T14" fmla="*/ 23 w 359"/>
                <a:gd name="T15" fmla="*/ 23 h 384"/>
                <a:gd name="T16" fmla="*/ 20 w 359"/>
                <a:gd name="T17" fmla="*/ 21 h 384"/>
                <a:gd name="T18" fmla="*/ 17 w 359"/>
                <a:gd name="T19" fmla="*/ 18 h 384"/>
                <a:gd name="T20" fmla="*/ 15 w 359"/>
                <a:gd name="T21" fmla="*/ 16 h 384"/>
                <a:gd name="T22" fmla="*/ 12 w 359"/>
                <a:gd name="T23" fmla="*/ 13 h 384"/>
                <a:gd name="T24" fmla="*/ 10 w 359"/>
                <a:gd name="T25" fmla="*/ 10 h 384"/>
                <a:gd name="T26" fmla="*/ 8 w 359"/>
                <a:gd name="T27" fmla="*/ 8 h 384"/>
                <a:gd name="T28" fmla="*/ 6 w 359"/>
                <a:gd name="T29" fmla="*/ 5 h 384"/>
                <a:gd name="T30" fmla="*/ 5 w 359"/>
                <a:gd name="T31" fmla="*/ 3 h 384"/>
                <a:gd name="T32" fmla="*/ 4 w 359"/>
                <a:gd name="T33" fmla="*/ 1 h 384"/>
                <a:gd name="T34" fmla="*/ 4 w 359"/>
                <a:gd name="T35" fmla="*/ 0 h 384"/>
                <a:gd name="T36" fmla="*/ 0 w 359"/>
                <a:gd name="T37" fmla="*/ 0 h 384"/>
                <a:gd name="T38" fmla="*/ 0 w 359"/>
                <a:gd name="T39" fmla="*/ 2 h 384"/>
                <a:gd name="T40" fmla="*/ 1 w 359"/>
                <a:gd name="T41" fmla="*/ 5 h 384"/>
                <a:gd name="T42" fmla="*/ 3 w 359"/>
                <a:gd name="T43" fmla="*/ 7 h 384"/>
                <a:gd name="T44" fmla="*/ 5 w 359"/>
                <a:gd name="T45" fmla="*/ 10 h 384"/>
                <a:gd name="T46" fmla="*/ 7 w 359"/>
                <a:gd name="T47" fmla="*/ 12 h 384"/>
                <a:gd name="T48" fmla="*/ 9 w 359"/>
                <a:gd name="T49" fmla="*/ 15 h 384"/>
                <a:gd name="T50" fmla="*/ 12 w 359"/>
                <a:gd name="T51" fmla="*/ 18 h 384"/>
                <a:gd name="T52" fmla="*/ 15 w 359"/>
                <a:gd name="T53" fmla="*/ 21 h 384"/>
                <a:gd name="T54" fmla="*/ 17 w 359"/>
                <a:gd name="T55" fmla="*/ 24 h 384"/>
                <a:gd name="T56" fmla="*/ 20 w 359"/>
                <a:gd name="T57" fmla="*/ 26 h 384"/>
                <a:gd name="T58" fmla="*/ 23 w 359"/>
                <a:gd name="T59" fmla="*/ 29 h 384"/>
                <a:gd name="T60" fmla="*/ 26 w 359"/>
                <a:gd name="T61" fmla="*/ 30 h 384"/>
                <a:gd name="T62" fmla="*/ 29 w 359"/>
                <a:gd name="T63" fmla="*/ 32 h 384"/>
                <a:gd name="T64" fmla="*/ 31 w 359"/>
                <a:gd name="T65" fmla="*/ 34 h 384"/>
                <a:gd name="T66" fmla="*/ 34 w 359"/>
                <a:gd name="T67" fmla="*/ 35 h 384"/>
                <a:gd name="T68" fmla="*/ 36 w 359"/>
                <a:gd name="T69" fmla="*/ 35 h 384"/>
                <a:gd name="T70" fmla="*/ 36 w 359"/>
                <a:gd name="T71" fmla="*/ 35 h 384"/>
                <a:gd name="T72" fmla="*/ 36 w 359"/>
                <a:gd name="T73" fmla="*/ 31 h 38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59"/>
                <a:gd name="T112" fmla="*/ 0 h 384"/>
                <a:gd name="T113" fmla="*/ 359 w 359"/>
                <a:gd name="T114" fmla="*/ 384 h 38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59" h="384">
                  <a:moveTo>
                    <a:pt x="359" y="344"/>
                  </a:moveTo>
                  <a:lnTo>
                    <a:pt x="358" y="344"/>
                  </a:lnTo>
                  <a:lnTo>
                    <a:pt x="348" y="340"/>
                  </a:lnTo>
                  <a:lnTo>
                    <a:pt x="330" y="333"/>
                  </a:lnTo>
                  <a:lnTo>
                    <a:pt x="308" y="320"/>
                  </a:lnTo>
                  <a:lnTo>
                    <a:pt x="284" y="302"/>
                  </a:lnTo>
                  <a:lnTo>
                    <a:pt x="258" y="281"/>
                  </a:lnTo>
                  <a:lnTo>
                    <a:pt x="229" y="257"/>
                  </a:lnTo>
                  <a:lnTo>
                    <a:pt x="201" y="229"/>
                  </a:lnTo>
                  <a:lnTo>
                    <a:pt x="174" y="202"/>
                  </a:lnTo>
                  <a:lnTo>
                    <a:pt x="147" y="172"/>
                  </a:lnTo>
                  <a:lnTo>
                    <a:pt x="121" y="143"/>
                  </a:lnTo>
                  <a:lnTo>
                    <a:pt x="98" y="113"/>
                  </a:lnTo>
                  <a:lnTo>
                    <a:pt x="77" y="84"/>
                  </a:lnTo>
                  <a:lnTo>
                    <a:pt x="61" y="59"/>
                  </a:lnTo>
                  <a:lnTo>
                    <a:pt x="49" y="35"/>
                  </a:lnTo>
                  <a:lnTo>
                    <a:pt x="42" y="14"/>
                  </a:lnTo>
                  <a:lnTo>
                    <a:pt x="40" y="0"/>
                  </a:lnTo>
                  <a:lnTo>
                    <a:pt x="0" y="0"/>
                  </a:lnTo>
                  <a:lnTo>
                    <a:pt x="4" y="25"/>
                  </a:lnTo>
                  <a:lnTo>
                    <a:pt x="14" y="50"/>
                  </a:lnTo>
                  <a:lnTo>
                    <a:pt x="27" y="78"/>
                  </a:lnTo>
                  <a:lnTo>
                    <a:pt x="46" y="108"/>
                  </a:lnTo>
                  <a:lnTo>
                    <a:pt x="67" y="137"/>
                  </a:lnTo>
                  <a:lnTo>
                    <a:pt x="90" y="169"/>
                  </a:lnTo>
                  <a:lnTo>
                    <a:pt x="117" y="200"/>
                  </a:lnTo>
                  <a:lnTo>
                    <a:pt x="145" y="229"/>
                  </a:lnTo>
                  <a:lnTo>
                    <a:pt x="174" y="259"/>
                  </a:lnTo>
                  <a:lnTo>
                    <a:pt x="204" y="287"/>
                  </a:lnTo>
                  <a:lnTo>
                    <a:pt x="232" y="313"/>
                  </a:lnTo>
                  <a:lnTo>
                    <a:pt x="261" y="334"/>
                  </a:lnTo>
                  <a:lnTo>
                    <a:pt x="287" y="354"/>
                  </a:lnTo>
                  <a:lnTo>
                    <a:pt x="313" y="369"/>
                  </a:lnTo>
                  <a:lnTo>
                    <a:pt x="335" y="379"/>
                  </a:lnTo>
                  <a:lnTo>
                    <a:pt x="358" y="384"/>
                  </a:lnTo>
                  <a:lnTo>
                    <a:pt x="357" y="384"/>
                  </a:lnTo>
                  <a:lnTo>
                    <a:pt x="359" y="3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44" name="Freeform 232"/>
            <p:cNvSpPr>
              <a:spLocks/>
            </p:cNvSpPr>
            <p:nvPr/>
          </p:nvSpPr>
          <p:spPr bwMode="auto">
            <a:xfrm>
              <a:off x="4542" y="2660"/>
              <a:ext cx="8" cy="4"/>
            </a:xfrm>
            <a:custGeom>
              <a:avLst/>
              <a:gdLst>
                <a:gd name="T0" fmla="*/ 4 w 86"/>
                <a:gd name="T1" fmla="*/ 2 h 44"/>
                <a:gd name="T2" fmla="*/ 6 w 86"/>
                <a:gd name="T3" fmla="*/ 0 h 44"/>
                <a:gd name="T4" fmla="*/ 0 w 86"/>
                <a:gd name="T5" fmla="*/ 0 h 44"/>
                <a:gd name="T6" fmla="*/ 0 w 86"/>
                <a:gd name="T7" fmla="*/ 4 h 44"/>
                <a:gd name="T8" fmla="*/ 6 w 86"/>
                <a:gd name="T9" fmla="*/ 4 h 44"/>
                <a:gd name="T10" fmla="*/ 8 w 86"/>
                <a:gd name="T11" fmla="*/ 2 h 44"/>
                <a:gd name="T12" fmla="*/ 6 w 86"/>
                <a:gd name="T13" fmla="*/ 4 h 44"/>
                <a:gd name="T14" fmla="*/ 7 w 86"/>
                <a:gd name="T15" fmla="*/ 4 h 44"/>
                <a:gd name="T16" fmla="*/ 8 w 86"/>
                <a:gd name="T17" fmla="*/ 2 h 44"/>
                <a:gd name="T18" fmla="*/ 8 w 86"/>
                <a:gd name="T19" fmla="*/ 1 h 44"/>
                <a:gd name="T20" fmla="*/ 6 w 86"/>
                <a:gd name="T21" fmla="*/ 0 h 44"/>
                <a:gd name="T22" fmla="*/ 4 w 86"/>
                <a:gd name="T23" fmla="*/ 2 h 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6"/>
                <a:gd name="T37" fmla="*/ 0 h 44"/>
                <a:gd name="T38" fmla="*/ 86 w 86"/>
                <a:gd name="T39" fmla="*/ 44 h 4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6" h="44">
                  <a:moveTo>
                    <a:pt x="46" y="26"/>
                  </a:moveTo>
                  <a:lnTo>
                    <a:pt x="67" y="4"/>
                  </a:lnTo>
                  <a:lnTo>
                    <a:pt x="2" y="0"/>
                  </a:lnTo>
                  <a:lnTo>
                    <a:pt x="0" y="40"/>
                  </a:lnTo>
                  <a:lnTo>
                    <a:pt x="65" y="44"/>
                  </a:lnTo>
                  <a:lnTo>
                    <a:pt x="86" y="22"/>
                  </a:lnTo>
                  <a:lnTo>
                    <a:pt x="65" y="44"/>
                  </a:lnTo>
                  <a:lnTo>
                    <a:pt x="80" y="39"/>
                  </a:lnTo>
                  <a:lnTo>
                    <a:pt x="86" y="25"/>
                  </a:lnTo>
                  <a:lnTo>
                    <a:pt x="82" y="10"/>
                  </a:lnTo>
                  <a:lnTo>
                    <a:pt x="67" y="4"/>
                  </a:lnTo>
                  <a:lnTo>
                    <a:pt x="46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45" name="Freeform 233"/>
            <p:cNvSpPr>
              <a:spLocks/>
            </p:cNvSpPr>
            <p:nvPr/>
          </p:nvSpPr>
          <p:spPr bwMode="auto">
            <a:xfrm>
              <a:off x="4538" y="2614"/>
              <a:ext cx="12" cy="49"/>
            </a:xfrm>
            <a:custGeom>
              <a:avLst/>
              <a:gdLst>
                <a:gd name="T0" fmla="*/ 0 w 123"/>
                <a:gd name="T1" fmla="*/ 1 h 539"/>
                <a:gd name="T2" fmla="*/ 0 w 123"/>
                <a:gd name="T3" fmla="*/ 1 h 539"/>
                <a:gd name="T4" fmla="*/ 8 w 123"/>
                <a:gd name="T5" fmla="*/ 49 h 539"/>
                <a:gd name="T6" fmla="*/ 12 w 123"/>
                <a:gd name="T7" fmla="*/ 49 h 539"/>
                <a:gd name="T8" fmla="*/ 4 w 123"/>
                <a:gd name="T9" fmla="*/ 0 h 539"/>
                <a:gd name="T10" fmla="*/ 4 w 123"/>
                <a:gd name="T11" fmla="*/ 0 h 539"/>
                <a:gd name="T12" fmla="*/ 0 w 123"/>
                <a:gd name="T13" fmla="*/ 1 h 5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3"/>
                <a:gd name="T22" fmla="*/ 0 h 539"/>
                <a:gd name="T23" fmla="*/ 123 w 123"/>
                <a:gd name="T24" fmla="*/ 539 h 5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3" h="539">
                  <a:moveTo>
                    <a:pt x="0" y="7"/>
                  </a:moveTo>
                  <a:lnTo>
                    <a:pt x="0" y="6"/>
                  </a:lnTo>
                  <a:lnTo>
                    <a:pt x="83" y="539"/>
                  </a:lnTo>
                  <a:lnTo>
                    <a:pt x="123" y="535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46" name="Freeform 234"/>
            <p:cNvSpPr>
              <a:spLocks/>
            </p:cNvSpPr>
            <p:nvPr/>
          </p:nvSpPr>
          <p:spPr bwMode="auto">
            <a:xfrm>
              <a:off x="4535" y="2601"/>
              <a:ext cx="7" cy="13"/>
            </a:xfrm>
            <a:custGeom>
              <a:avLst/>
              <a:gdLst>
                <a:gd name="T0" fmla="*/ 3 w 72"/>
                <a:gd name="T1" fmla="*/ 3 h 142"/>
                <a:gd name="T2" fmla="*/ 0 w 72"/>
                <a:gd name="T3" fmla="*/ 2 h 142"/>
                <a:gd name="T4" fmla="*/ 0 w 72"/>
                <a:gd name="T5" fmla="*/ 3 h 142"/>
                <a:gd name="T6" fmla="*/ 0 w 72"/>
                <a:gd name="T7" fmla="*/ 5 h 142"/>
                <a:gd name="T8" fmla="*/ 1 w 72"/>
                <a:gd name="T9" fmla="*/ 6 h 142"/>
                <a:gd name="T10" fmla="*/ 2 w 72"/>
                <a:gd name="T11" fmla="*/ 8 h 142"/>
                <a:gd name="T12" fmla="*/ 2 w 72"/>
                <a:gd name="T13" fmla="*/ 9 h 142"/>
                <a:gd name="T14" fmla="*/ 3 w 72"/>
                <a:gd name="T15" fmla="*/ 11 h 142"/>
                <a:gd name="T16" fmla="*/ 3 w 72"/>
                <a:gd name="T17" fmla="*/ 12 h 142"/>
                <a:gd name="T18" fmla="*/ 3 w 72"/>
                <a:gd name="T19" fmla="*/ 13 h 142"/>
                <a:gd name="T20" fmla="*/ 7 w 72"/>
                <a:gd name="T21" fmla="*/ 12 h 142"/>
                <a:gd name="T22" fmla="*/ 7 w 72"/>
                <a:gd name="T23" fmla="*/ 11 h 142"/>
                <a:gd name="T24" fmla="*/ 6 w 72"/>
                <a:gd name="T25" fmla="*/ 10 h 142"/>
                <a:gd name="T26" fmla="*/ 6 w 72"/>
                <a:gd name="T27" fmla="*/ 8 h 142"/>
                <a:gd name="T28" fmla="*/ 5 w 72"/>
                <a:gd name="T29" fmla="*/ 7 h 142"/>
                <a:gd name="T30" fmla="*/ 5 w 72"/>
                <a:gd name="T31" fmla="*/ 5 h 142"/>
                <a:gd name="T32" fmla="*/ 4 w 72"/>
                <a:gd name="T33" fmla="*/ 4 h 142"/>
                <a:gd name="T34" fmla="*/ 4 w 72"/>
                <a:gd name="T35" fmla="*/ 3 h 142"/>
                <a:gd name="T36" fmla="*/ 4 w 72"/>
                <a:gd name="T37" fmla="*/ 2 h 142"/>
                <a:gd name="T38" fmla="*/ 1 w 72"/>
                <a:gd name="T39" fmla="*/ 0 h 142"/>
                <a:gd name="T40" fmla="*/ 4 w 72"/>
                <a:gd name="T41" fmla="*/ 2 h 142"/>
                <a:gd name="T42" fmla="*/ 4 w 72"/>
                <a:gd name="T43" fmla="*/ 1 h 142"/>
                <a:gd name="T44" fmla="*/ 3 w 72"/>
                <a:gd name="T45" fmla="*/ 0 h 142"/>
                <a:gd name="T46" fmla="*/ 3 w 72"/>
                <a:gd name="T47" fmla="*/ 0 h 142"/>
                <a:gd name="T48" fmla="*/ 2 w 72"/>
                <a:gd name="T49" fmla="*/ 0 h 142"/>
                <a:gd name="T50" fmla="*/ 1 w 72"/>
                <a:gd name="T51" fmla="*/ 0 h 142"/>
                <a:gd name="T52" fmla="*/ 1 w 72"/>
                <a:gd name="T53" fmla="*/ 0 h 142"/>
                <a:gd name="T54" fmla="*/ 0 w 72"/>
                <a:gd name="T55" fmla="*/ 1 h 142"/>
                <a:gd name="T56" fmla="*/ 0 w 72"/>
                <a:gd name="T57" fmla="*/ 2 h 142"/>
                <a:gd name="T58" fmla="*/ 3 w 72"/>
                <a:gd name="T59" fmla="*/ 3 h 14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2"/>
                <a:gd name="T91" fmla="*/ 0 h 142"/>
                <a:gd name="T92" fmla="*/ 72 w 72"/>
                <a:gd name="T93" fmla="*/ 142 h 14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2" h="142">
                  <a:moveTo>
                    <a:pt x="32" y="35"/>
                  </a:moveTo>
                  <a:lnTo>
                    <a:pt x="0" y="20"/>
                  </a:lnTo>
                  <a:lnTo>
                    <a:pt x="1" y="35"/>
                  </a:lnTo>
                  <a:lnTo>
                    <a:pt x="5" y="52"/>
                  </a:lnTo>
                  <a:lnTo>
                    <a:pt x="9" y="70"/>
                  </a:lnTo>
                  <a:lnTo>
                    <a:pt x="16" y="85"/>
                  </a:lnTo>
                  <a:lnTo>
                    <a:pt x="21" y="101"/>
                  </a:lnTo>
                  <a:lnTo>
                    <a:pt x="26" y="116"/>
                  </a:lnTo>
                  <a:lnTo>
                    <a:pt x="30" y="131"/>
                  </a:lnTo>
                  <a:lnTo>
                    <a:pt x="32" y="142"/>
                  </a:lnTo>
                  <a:lnTo>
                    <a:pt x="72" y="135"/>
                  </a:lnTo>
                  <a:lnTo>
                    <a:pt x="68" y="121"/>
                  </a:lnTo>
                  <a:lnTo>
                    <a:pt x="64" y="106"/>
                  </a:lnTo>
                  <a:lnTo>
                    <a:pt x="59" y="89"/>
                  </a:lnTo>
                  <a:lnTo>
                    <a:pt x="53" y="73"/>
                  </a:lnTo>
                  <a:lnTo>
                    <a:pt x="47" y="58"/>
                  </a:lnTo>
                  <a:lnTo>
                    <a:pt x="43" y="44"/>
                  </a:lnTo>
                  <a:lnTo>
                    <a:pt x="41" y="31"/>
                  </a:lnTo>
                  <a:lnTo>
                    <a:pt x="40" y="20"/>
                  </a:lnTo>
                  <a:lnTo>
                    <a:pt x="7" y="5"/>
                  </a:lnTo>
                  <a:lnTo>
                    <a:pt x="40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20"/>
                  </a:lnTo>
                  <a:lnTo>
                    <a:pt x="32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47" name="Freeform 235"/>
            <p:cNvSpPr>
              <a:spLocks/>
            </p:cNvSpPr>
            <p:nvPr/>
          </p:nvSpPr>
          <p:spPr bwMode="auto">
            <a:xfrm>
              <a:off x="4506" y="2602"/>
              <a:ext cx="32" cy="29"/>
            </a:xfrm>
            <a:custGeom>
              <a:avLst/>
              <a:gdLst>
                <a:gd name="T0" fmla="*/ 4 w 320"/>
                <a:gd name="T1" fmla="*/ 27 h 318"/>
                <a:gd name="T2" fmla="*/ 4 w 320"/>
                <a:gd name="T3" fmla="*/ 28 h 318"/>
                <a:gd name="T4" fmla="*/ 5 w 320"/>
                <a:gd name="T5" fmla="*/ 27 h 318"/>
                <a:gd name="T6" fmla="*/ 7 w 320"/>
                <a:gd name="T7" fmla="*/ 25 h 318"/>
                <a:gd name="T8" fmla="*/ 8 w 320"/>
                <a:gd name="T9" fmla="*/ 23 h 318"/>
                <a:gd name="T10" fmla="*/ 10 w 320"/>
                <a:gd name="T11" fmla="*/ 22 h 318"/>
                <a:gd name="T12" fmla="*/ 12 w 320"/>
                <a:gd name="T13" fmla="*/ 20 h 318"/>
                <a:gd name="T14" fmla="*/ 14 w 320"/>
                <a:gd name="T15" fmla="*/ 18 h 318"/>
                <a:gd name="T16" fmla="*/ 15 w 320"/>
                <a:gd name="T17" fmla="*/ 17 h 318"/>
                <a:gd name="T18" fmla="*/ 17 w 320"/>
                <a:gd name="T19" fmla="*/ 15 h 318"/>
                <a:gd name="T20" fmla="*/ 19 w 320"/>
                <a:gd name="T21" fmla="*/ 14 h 318"/>
                <a:gd name="T22" fmla="*/ 21 w 320"/>
                <a:gd name="T23" fmla="*/ 12 h 318"/>
                <a:gd name="T24" fmla="*/ 23 w 320"/>
                <a:gd name="T25" fmla="*/ 10 h 318"/>
                <a:gd name="T26" fmla="*/ 24 w 320"/>
                <a:gd name="T27" fmla="*/ 9 h 318"/>
                <a:gd name="T28" fmla="*/ 26 w 320"/>
                <a:gd name="T29" fmla="*/ 7 h 318"/>
                <a:gd name="T30" fmla="*/ 28 w 320"/>
                <a:gd name="T31" fmla="*/ 6 h 318"/>
                <a:gd name="T32" fmla="*/ 30 w 320"/>
                <a:gd name="T33" fmla="*/ 4 h 318"/>
                <a:gd name="T34" fmla="*/ 32 w 320"/>
                <a:gd name="T35" fmla="*/ 3 h 318"/>
                <a:gd name="T36" fmla="*/ 30 w 320"/>
                <a:gd name="T37" fmla="*/ 0 h 318"/>
                <a:gd name="T38" fmla="*/ 28 w 320"/>
                <a:gd name="T39" fmla="*/ 1 h 318"/>
                <a:gd name="T40" fmla="*/ 26 w 320"/>
                <a:gd name="T41" fmla="*/ 3 h 318"/>
                <a:gd name="T42" fmla="*/ 24 w 320"/>
                <a:gd name="T43" fmla="*/ 4 h 318"/>
                <a:gd name="T44" fmla="*/ 22 w 320"/>
                <a:gd name="T45" fmla="*/ 6 h 318"/>
                <a:gd name="T46" fmla="*/ 20 w 320"/>
                <a:gd name="T47" fmla="*/ 8 h 318"/>
                <a:gd name="T48" fmla="*/ 18 w 320"/>
                <a:gd name="T49" fmla="*/ 9 h 318"/>
                <a:gd name="T50" fmla="*/ 16 w 320"/>
                <a:gd name="T51" fmla="*/ 11 h 318"/>
                <a:gd name="T52" fmla="*/ 15 w 320"/>
                <a:gd name="T53" fmla="*/ 12 h 318"/>
                <a:gd name="T54" fmla="*/ 13 w 320"/>
                <a:gd name="T55" fmla="*/ 14 h 318"/>
                <a:gd name="T56" fmla="*/ 11 w 320"/>
                <a:gd name="T57" fmla="*/ 16 h 318"/>
                <a:gd name="T58" fmla="*/ 9 w 320"/>
                <a:gd name="T59" fmla="*/ 17 h 318"/>
                <a:gd name="T60" fmla="*/ 7 w 320"/>
                <a:gd name="T61" fmla="*/ 19 h 318"/>
                <a:gd name="T62" fmla="*/ 5 w 320"/>
                <a:gd name="T63" fmla="*/ 21 h 318"/>
                <a:gd name="T64" fmla="*/ 4 w 320"/>
                <a:gd name="T65" fmla="*/ 23 h 318"/>
                <a:gd name="T66" fmla="*/ 2 w 320"/>
                <a:gd name="T67" fmla="*/ 24 h 318"/>
                <a:gd name="T68" fmla="*/ 1 w 320"/>
                <a:gd name="T69" fmla="*/ 26 h 318"/>
                <a:gd name="T70" fmla="*/ 0 w 320"/>
                <a:gd name="T71" fmla="*/ 27 h 318"/>
                <a:gd name="T72" fmla="*/ 1 w 320"/>
                <a:gd name="T73" fmla="*/ 26 h 318"/>
                <a:gd name="T74" fmla="*/ 0 w 320"/>
                <a:gd name="T75" fmla="*/ 27 h 318"/>
                <a:gd name="T76" fmla="*/ 0 w 320"/>
                <a:gd name="T77" fmla="*/ 27 h 318"/>
                <a:gd name="T78" fmla="*/ 0 w 320"/>
                <a:gd name="T79" fmla="*/ 28 h 318"/>
                <a:gd name="T80" fmla="*/ 1 w 320"/>
                <a:gd name="T81" fmla="*/ 29 h 318"/>
                <a:gd name="T82" fmla="*/ 1 w 320"/>
                <a:gd name="T83" fmla="*/ 29 h 318"/>
                <a:gd name="T84" fmla="*/ 2 w 320"/>
                <a:gd name="T85" fmla="*/ 29 h 318"/>
                <a:gd name="T86" fmla="*/ 3 w 320"/>
                <a:gd name="T87" fmla="*/ 29 h 318"/>
                <a:gd name="T88" fmla="*/ 4 w 320"/>
                <a:gd name="T89" fmla="*/ 28 h 318"/>
                <a:gd name="T90" fmla="*/ 4 w 320"/>
                <a:gd name="T91" fmla="*/ 27 h 31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20"/>
                <a:gd name="T139" fmla="*/ 0 h 318"/>
                <a:gd name="T140" fmla="*/ 320 w 320"/>
                <a:gd name="T141" fmla="*/ 318 h 31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20" h="318">
                  <a:moveTo>
                    <a:pt x="40" y="299"/>
                  </a:moveTo>
                  <a:lnTo>
                    <a:pt x="35" y="312"/>
                  </a:lnTo>
                  <a:lnTo>
                    <a:pt x="50" y="293"/>
                  </a:lnTo>
                  <a:lnTo>
                    <a:pt x="67" y="275"/>
                  </a:lnTo>
                  <a:lnTo>
                    <a:pt x="84" y="256"/>
                  </a:lnTo>
                  <a:lnTo>
                    <a:pt x="101" y="237"/>
                  </a:lnTo>
                  <a:lnTo>
                    <a:pt x="117" y="219"/>
                  </a:lnTo>
                  <a:lnTo>
                    <a:pt x="135" y="201"/>
                  </a:lnTo>
                  <a:lnTo>
                    <a:pt x="153" y="183"/>
                  </a:lnTo>
                  <a:lnTo>
                    <a:pt x="172" y="166"/>
                  </a:lnTo>
                  <a:lnTo>
                    <a:pt x="191" y="149"/>
                  </a:lnTo>
                  <a:lnTo>
                    <a:pt x="208" y="130"/>
                  </a:lnTo>
                  <a:lnTo>
                    <a:pt x="226" y="113"/>
                  </a:lnTo>
                  <a:lnTo>
                    <a:pt x="245" y="96"/>
                  </a:lnTo>
                  <a:lnTo>
                    <a:pt x="264" y="79"/>
                  </a:lnTo>
                  <a:lnTo>
                    <a:pt x="283" y="63"/>
                  </a:lnTo>
                  <a:lnTo>
                    <a:pt x="302" y="46"/>
                  </a:lnTo>
                  <a:lnTo>
                    <a:pt x="320" y="30"/>
                  </a:lnTo>
                  <a:lnTo>
                    <a:pt x="295" y="0"/>
                  </a:lnTo>
                  <a:lnTo>
                    <a:pt x="276" y="16"/>
                  </a:lnTo>
                  <a:lnTo>
                    <a:pt x="258" y="33"/>
                  </a:lnTo>
                  <a:lnTo>
                    <a:pt x="239" y="49"/>
                  </a:lnTo>
                  <a:lnTo>
                    <a:pt x="220" y="66"/>
                  </a:lnTo>
                  <a:lnTo>
                    <a:pt x="201" y="84"/>
                  </a:lnTo>
                  <a:lnTo>
                    <a:pt x="181" y="101"/>
                  </a:lnTo>
                  <a:lnTo>
                    <a:pt x="163" y="119"/>
                  </a:lnTo>
                  <a:lnTo>
                    <a:pt x="145" y="136"/>
                  </a:lnTo>
                  <a:lnTo>
                    <a:pt x="126" y="155"/>
                  </a:lnTo>
                  <a:lnTo>
                    <a:pt x="108" y="173"/>
                  </a:lnTo>
                  <a:lnTo>
                    <a:pt x="90" y="191"/>
                  </a:lnTo>
                  <a:lnTo>
                    <a:pt x="71" y="209"/>
                  </a:lnTo>
                  <a:lnTo>
                    <a:pt x="54" y="229"/>
                  </a:lnTo>
                  <a:lnTo>
                    <a:pt x="38" y="247"/>
                  </a:lnTo>
                  <a:lnTo>
                    <a:pt x="21" y="267"/>
                  </a:lnTo>
                  <a:lnTo>
                    <a:pt x="5" y="286"/>
                  </a:lnTo>
                  <a:lnTo>
                    <a:pt x="0" y="299"/>
                  </a:lnTo>
                  <a:lnTo>
                    <a:pt x="5" y="286"/>
                  </a:lnTo>
                  <a:lnTo>
                    <a:pt x="1" y="294"/>
                  </a:lnTo>
                  <a:lnTo>
                    <a:pt x="0" y="301"/>
                  </a:lnTo>
                  <a:lnTo>
                    <a:pt x="3" y="308"/>
                  </a:lnTo>
                  <a:lnTo>
                    <a:pt x="7" y="313"/>
                  </a:lnTo>
                  <a:lnTo>
                    <a:pt x="14" y="317"/>
                  </a:lnTo>
                  <a:lnTo>
                    <a:pt x="21" y="318"/>
                  </a:lnTo>
                  <a:lnTo>
                    <a:pt x="28" y="317"/>
                  </a:lnTo>
                  <a:lnTo>
                    <a:pt x="35" y="312"/>
                  </a:lnTo>
                  <a:lnTo>
                    <a:pt x="40" y="2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48" name="Freeform 236"/>
            <p:cNvSpPr>
              <a:spLocks/>
            </p:cNvSpPr>
            <p:nvPr/>
          </p:nvSpPr>
          <p:spPr bwMode="auto">
            <a:xfrm>
              <a:off x="4489" y="2615"/>
              <a:ext cx="18" cy="43"/>
            </a:xfrm>
            <a:custGeom>
              <a:avLst/>
              <a:gdLst>
                <a:gd name="T0" fmla="*/ 0 w 180"/>
                <a:gd name="T1" fmla="*/ 0 h 472"/>
                <a:gd name="T2" fmla="*/ 1 w 180"/>
                <a:gd name="T3" fmla="*/ 0 h 472"/>
                <a:gd name="T4" fmla="*/ 1 w 180"/>
                <a:gd name="T5" fmla="*/ 0 h 472"/>
                <a:gd name="T6" fmla="*/ 1 w 180"/>
                <a:gd name="T7" fmla="*/ 1 h 472"/>
                <a:gd name="T8" fmla="*/ 2 w 180"/>
                <a:gd name="T9" fmla="*/ 2 h 472"/>
                <a:gd name="T10" fmla="*/ 3 w 180"/>
                <a:gd name="T11" fmla="*/ 2 h 472"/>
                <a:gd name="T12" fmla="*/ 5 w 180"/>
                <a:gd name="T13" fmla="*/ 4 h 472"/>
                <a:gd name="T14" fmla="*/ 6 w 180"/>
                <a:gd name="T15" fmla="*/ 5 h 472"/>
                <a:gd name="T16" fmla="*/ 7 w 180"/>
                <a:gd name="T17" fmla="*/ 6 h 472"/>
                <a:gd name="T18" fmla="*/ 9 w 180"/>
                <a:gd name="T19" fmla="*/ 7 h 472"/>
                <a:gd name="T20" fmla="*/ 10 w 180"/>
                <a:gd name="T21" fmla="*/ 8 h 472"/>
                <a:gd name="T22" fmla="*/ 12 w 180"/>
                <a:gd name="T23" fmla="*/ 10 h 472"/>
                <a:gd name="T24" fmla="*/ 13 w 180"/>
                <a:gd name="T25" fmla="*/ 11 h 472"/>
                <a:gd name="T26" fmla="*/ 14 w 180"/>
                <a:gd name="T27" fmla="*/ 12 h 472"/>
                <a:gd name="T28" fmla="*/ 16 w 180"/>
                <a:gd name="T29" fmla="*/ 13 h 472"/>
                <a:gd name="T30" fmla="*/ 17 w 180"/>
                <a:gd name="T31" fmla="*/ 14 h 472"/>
                <a:gd name="T32" fmla="*/ 18 w 180"/>
                <a:gd name="T33" fmla="*/ 15 h 472"/>
                <a:gd name="T34" fmla="*/ 16 w 180"/>
                <a:gd name="T35" fmla="*/ 17 h 472"/>
                <a:gd name="T36" fmla="*/ 14 w 180"/>
                <a:gd name="T37" fmla="*/ 19 h 472"/>
                <a:gd name="T38" fmla="*/ 13 w 180"/>
                <a:gd name="T39" fmla="*/ 22 h 472"/>
                <a:gd name="T40" fmla="*/ 11 w 180"/>
                <a:gd name="T41" fmla="*/ 24 h 472"/>
                <a:gd name="T42" fmla="*/ 10 w 180"/>
                <a:gd name="T43" fmla="*/ 26 h 472"/>
                <a:gd name="T44" fmla="*/ 8 w 180"/>
                <a:gd name="T45" fmla="*/ 28 h 472"/>
                <a:gd name="T46" fmla="*/ 7 w 180"/>
                <a:gd name="T47" fmla="*/ 30 h 472"/>
                <a:gd name="T48" fmla="*/ 5 w 180"/>
                <a:gd name="T49" fmla="*/ 32 h 472"/>
                <a:gd name="T50" fmla="*/ 4 w 180"/>
                <a:gd name="T51" fmla="*/ 33 h 472"/>
                <a:gd name="T52" fmla="*/ 3 w 180"/>
                <a:gd name="T53" fmla="*/ 35 h 472"/>
                <a:gd name="T54" fmla="*/ 3 w 180"/>
                <a:gd name="T55" fmla="*/ 36 h 472"/>
                <a:gd name="T56" fmla="*/ 2 w 180"/>
                <a:gd name="T57" fmla="*/ 38 h 472"/>
                <a:gd name="T58" fmla="*/ 1 w 180"/>
                <a:gd name="T59" fmla="*/ 39 h 472"/>
                <a:gd name="T60" fmla="*/ 1 w 180"/>
                <a:gd name="T61" fmla="*/ 41 h 472"/>
                <a:gd name="T62" fmla="*/ 1 w 180"/>
                <a:gd name="T63" fmla="*/ 42 h 472"/>
                <a:gd name="T64" fmla="*/ 0 w 180"/>
                <a:gd name="T65" fmla="*/ 43 h 472"/>
                <a:gd name="T66" fmla="*/ 0 w 180"/>
                <a:gd name="T67" fmla="*/ 0 h 47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0"/>
                <a:gd name="T103" fmla="*/ 0 h 472"/>
                <a:gd name="T104" fmla="*/ 180 w 180"/>
                <a:gd name="T105" fmla="*/ 472 h 47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0" h="472">
                  <a:moveTo>
                    <a:pt x="4" y="0"/>
                  </a:moveTo>
                  <a:lnTo>
                    <a:pt x="5" y="1"/>
                  </a:lnTo>
                  <a:lnTo>
                    <a:pt x="8" y="4"/>
                  </a:lnTo>
                  <a:lnTo>
                    <a:pt x="14" y="10"/>
                  </a:lnTo>
                  <a:lnTo>
                    <a:pt x="23" y="18"/>
                  </a:lnTo>
                  <a:lnTo>
                    <a:pt x="33" y="27"/>
                  </a:lnTo>
                  <a:lnTo>
                    <a:pt x="45" y="39"/>
                  </a:lnTo>
                  <a:lnTo>
                    <a:pt x="58" y="52"/>
                  </a:lnTo>
                  <a:lnTo>
                    <a:pt x="72" y="65"/>
                  </a:lnTo>
                  <a:lnTo>
                    <a:pt x="86" y="78"/>
                  </a:lnTo>
                  <a:lnTo>
                    <a:pt x="101" y="92"/>
                  </a:lnTo>
                  <a:lnTo>
                    <a:pt x="116" y="105"/>
                  </a:lnTo>
                  <a:lnTo>
                    <a:pt x="130" y="119"/>
                  </a:lnTo>
                  <a:lnTo>
                    <a:pt x="144" y="131"/>
                  </a:lnTo>
                  <a:lnTo>
                    <a:pt x="158" y="143"/>
                  </a:lnTo>
                  <a:lnTo>
                    <a:pt x="169" y="152"/>
                  </a:lnTo>
                  <a:lnTo>
                    <a:pt x="180" y="161"/>
                  </a:lnTo>
                  <a:lnTo>
                    <a:pt x="160" y="185"/>
                  </a:lnTo>
                  <a:lnTo>
                    <a:pt x="142" y="211"/>
                  </a:lnTo>
                  <a:lnTo>
                    <a:pt x="126" y="236"/>
                  </a:lnTo>
                  <a:lnTo>
                    <a:pt x="111" y="261"/>
                  </a:lnTo>
                  <a:lnTo>
                    <a:pt x="96" y="285"/>
                  </a:lnTo>
                  <a:lnTo>
                    <a:pt x="81" y="310"/>
                  </a:lnTo>
                  <a:lnTo>
                    <a:pt x="66" y="332"/>
                  </a:lnTo>
                  <a:lnTo>
                    <a:pt x="50" y="354"/>
                  </a:lnTo>
                  <a:lnTo>
                    <a:pt x="41" y="366"/>
                  </a:lnTo>
                  <a:lnTo>
                    <a:pt x="34" y="380"/>
                  </a:lnTo>
                  <a:lnTo>
                    <a:pt x="28" y="396"/>
                  </a:lnTo>
                  <a:lnTo>
                    <a:pt x="22" y="412"/>
                  </a:lnTo>
                  <a:lnTo>
                    <a:pt x="15" y="430"/>
                  </a:lnTo>
                  <a:lnTo>
                    <a:pt x="10" y="446"/>
                  </a:lnTo>
                  <a:lnTo>
                    <a:pt x="5" y="460"/>
                  </a:lnTo>
                  <a:lnTo>
                    <a:pt x="0" y="47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49" name="Freeform 237"/>
            <p:cNvSpPr>
              <a:spLocks/>
            </p:cNvSpPr>
            <p:nvPr/>
          </p:nvSpPr>
          <p:spPr bwMode="auto">
            <a:xfrm>
              <a:off x="4489" y="2614"/>
              <a:ext cx="20" cy="18"/>
            </a:xfrm>
            <a:custGeom>
              <a:avLst/>
              <a:gdLst>
                <a:gd name="T0" fmla="*/ 19 w 210"/>
                <a:gd name="T1" fmla="*/ 17 h 194"/>
                <a:gd name="T2" fmla="*/ 19 w 210"/>
                <a:gd name="T3" fmla="*/ 15 h 194"/>
                <a:gd name="T4" fmla="*/ 18 w 210"/>
                <a:gd name="T5" fmla="*/ 14 h 194"/>
                <a:gd name="T6" fmla="*/ 17 w 210"/>
                <a:gd name="T7" fmla="*/ 13 h 194"/>
                <a:gd name="T8" fmla="*/ 16 w 210"/>
                <a:gd name="T9" fmla="*/ 12 h 194"/>
                <a:gd name="T10" fmla="*/ 15 w 210"/>
                <a:gd name="T11" fmla="*/ 11 h 194"/>
                <a:gd name="T12" fmla="*/ 13 w 210"/>
                <a:gd name="T13" fmla="*/ 10 h 194"/>
                <a:gd name="T14" fmla="*/ 12 w 210"/>
                <a:gd name="T15" fmla="*/ 8 h 194"/>
                <a:gd name="T16" fmla="*/ 10 w 210"/>
                <a:gd name="T17" fmla="*/ 7 h 194"/>
                <a:gd name="T18" fmla="*/ 9 w 210"/>
                <a:gd name="T19" fmla="*/ 6 h 194"/>
                <a:gd name="T20" fmla="*/ 8 w 210"/>
                <a:gd name="T21" fmla="*/ 5 h 194"/>
                <a:gd name="T22" fmla="*/ 6 w 210"/>
                <a:gd name="T23" fmla="*/ 4 h 194"/>
                <a:gd name="T24" fmla="*/ 5 w 210"/>
                <a:gd name="T25" fmla="*/ 2 h 194"/>
                <a:gd name="T26" fmla="*/ 4 w 210"/>
                <a:gd name="T27" fmla="*/ 2 h 194"/>
                <a:gd name="T28" fmla="*/ 4 w 210"/>
                <a:gd name="T29" fmla="*/ 1 h 194"/>
                <a:gd name="T30" fmla="*/ 3 w 210"/>
                <a:gd name="T31" fmla="*/ 0 h 194"/>
                <a:gd name="T32" fmla="*/ 3 w 210"/>
                <a:gd name="T33" fmla="*/ 0 h 194"/>
                <a:gd name="T34" fmla="*/ 0 w 210"/>
                <a:gd name="T35" fmla="*/ 3 h 194"/>
                <a:gd name="T36" fmla="*/ 3 w 210"/>
                <a:gd name="T37" fmla="*/ 0 h 194"/>
                <a:gd name="T38" fmla="*/ 0 w 210"/>
                <a:gd name="T39" fmla="*/ 3 h 194"/>
                <a:gd name="T40" fmla="*/ 0 w 210"/>
                <a:gd name="T41" fmla="*/ 3 h 194"/>
                <a:gd name="T42" fmla="*/ 1 w 210"/>
                <a:gd name="T43" fmla="*/ 4 h 194"/>
                <a:gd name="T44" fmla="*/ 2 w 210"/>
                <a:gd name="T45" fmla="*/ 4 h 194"/>
                <a:gd name="T46" fmla="*/ 3 w 210"/>
                <a:gd name="T47" fmla="*/ 5 h 194"/>
                <a:gd name="T48" fmla="*/ 4 w 210"/>
                <a:gd name="T49" fmla="*/ 6 h 194"/>
                <a:gd name="T50" fmla="*/ 5 w 210"/>
                <a:gd name="T51" fmla="*/ 8 h 194"/>
                <a:gd name="T52" fmla="*/ 6 w 210"/>
                <a:gd name="T53" fmla="*/ 9 h 194"/>
                <a:gd name="T54" fmla="*/ 8 w 210"/>
                <a:gd name="T55" fmla="*/ 10 h 194"/>
                <a:gd name="T56" fmla="*/ 9 w 210"/>
                <a:gd name="T57" fmla="*/ 11 h 194"/>
                <a:gd name="T58" fmla="*/ 11 w 210"/>
                <a:gd name="T59" fmla="*/ 12 h 194"/>
                <a:gd name="T60" fmla="*/ 12 w 210"/>
                <a:gd name="T61" fmla="*/ 14 h 194"/>
                <a:gd name="T62" fmla="*/ 13 w 210"/>
                <a:gd name="T63" fmla="*/ 15 h 194"/>
                <a:gd name="T64" fmla="*/ 15 w 210"/>
                <a:gd name="T65" fmla="*/ 16 h 194"/>
                <a:gd name="T66" fmla="*/ 16 w 210"/>
                <a:gd name="T67" fmla="*/ 17 h 194"/>
                <a:gd name="T68" fmla="*/ 17 w 210"/>
                <a:gd name="T69" fmla="*/ 18 h 194"/>
                <a:gd name="T70" fmla="*/ 17 w 210"/>
                <a:gd name="T71" fmla="*/ 15 h 194"/>
                <a:gd name="T72" fmla="*/ 17 w 210"/>
                <a:gd name="T73" fmla="*/ 18 h 194"/>
                <a:gd name="T74" fmla="*/ 18 w 210"/>
                <a:gd name="T75" fmla="*/ 18 h 194"/>
                <a:gd name="T76" fmla="*/ 18 w 210"/>
                <a:gd name="T77" fmla="*/ 18 h 194"/>
                <a:gd name="T78" fmla="*/ 19 w 210"/>
                <a:gd name="T79" fmla="*/ 18 h 194"/>
                <a:gd name="T80" fmla="*/ 20 w 210"/>
                <a:gd name="T81" fmla="*/ 17 h 194"/>
                <a:gd name="T82" fmla="*/ 20 w 210"/>
                <a:gd name="T83" fmla="*/ 17 h 194"/>
                <a:gd name="T84" fmla="*/ 20 w 210"/>
                <a:gd name="T85" fmla="*/ 16 h 194"/>
                <a:gd name="T86" fmla="*/ 20 w 210"/>
                <a:gd name="T87" fmla="*/ 15 h 194"/>
                <a:gd name="T88" fmla="*/ 19 w 210"/>
                <a:gd name="T89" fmla="*/ 15 h 194"/>
                <a:gd name="T90" fmla="*/ 19 w 210"/>
                <a:gd name="T91" fmla="*/ 17 h 19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10"/>
                <a:gd name="T139" fmla="*/ 0 h 194"/>
                <a:gd name="T140" fmla="*/ 210 w 210"/>
                <a:gd name="T141" fmla="*/ 194 h 19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10" h="194">
                  <a:moveTo>
                    <a:pt x="204" y="187"/>
                  </a:moveTo>
                  <a:lnTo>
                    <a:pt x="201" y="159"/>
                  </a:lnTo>
                  <a:lnTo>
                    <a:pt x="192" y="150"/>
                  </a:lnTo>
                  <a:lnTo>
                    <a:pt x="180" y="142"/>
                  </a:lnTo>
                  <a:lnTo>
                    <a:pt x="167" y="130"/>
                  </a:lnTo>
                  <a:lnTo>
                    <a:pt x="153" y="118"/>
                  </a:lnTo>
                  <a:lnTo>
                    <a:pt x="138" y="104"/>
                  </a:lnTo>
                  <a:lnTo>
                    <a:pt x="124" y="91"/>
                  </a:lnTo>
                  <a:lnTo>
                    <a:pt x="110" y="78"/>
                  </a:lnTo>
                  <a:lnTo>
                    <a:pt x="95" y="64"/>
                  </a:lnTo>
                  <a:lnTo>
                    <a:pt x="82" y="51"/>
                  </a:lnTo>
                  <a:lnTo>
                    <a:pt x="68" y="38"/>
                  </a:lnTo>
                  <a:lnTo>
                    <a:pt x="57" y="26"/>
                  </a:lnTo>
                  <a:lnTo>
                    <a:pt x="45" y="17"/>
                  </a:lnTo>
                  <a:lnTo>
                    <a:pt x="38" y="9"/>
                  </a:lnTo>
                  <a:lnTo>
                    <a:pt x="32" y="4"/>
                  </a:lnTo>
                  <a:lnTo>
                    <a:pt x="28" y="1"/>
                  </a:lnTo>
                  <a:lnTo>
                    <a:pt x="0" y="27"/>
                  </a:lnTo>
                  <a:lnTo>
                    <a:pt x="27" y="0"/>
                  </a:lnTo>
                  <a:lnTo>
                    <a:pt x="1" y="28"/>
                  </a:lnTo>
                  <a:lnTo>
                    <a:pt x="4" y="32"/>
                  </a:lnTo>
                  <a:lnTo>
                    <a:pt x="11" y="39"/>
                  </a:lnTo>
                  <a:lnTo>
                    <a:pt x="20" y="47"/>
                  </a:lnTo>
                  <a:lnTo>
                    <a:pt x="29" y="56"/>
                  </a:lnTo>
                  <a:lnTo>
                    <a:pt x="41" y="68"/>
                  </a:lnTo>
                  <a:lnTo>
                    <a:pt x="55" y="81"/>
                  </a:lnTo>
                  <a:lnTo>
                    <a:pt x="68" y="94"/>
                  </a:lnTo>
                  <a:lnTo>
                    <a:pt x="83" y="107"/>
                  </a:lnTo>
                  <a:lnTo>
                    <a:pt x="99" y="121"/>
                  </a:lnTo>
                  <a:lnTo>
                    <a:pt x="113" y="134"/>
                  </a:lnTo>
                  <a:lnTo>
                    <a:pt x="128" y="148"/>
                  </a:lnTo>
                  <a:lnTo>
                    <a:pt x="141" y="160"/>
                  </a:lnTo>
                  <a:lnTo>
                    <a:pt x="155" y="171"/>
                  </a:lnTo>
                  <a:lnTo>
                    <a:pt x="167" y="182"/>
                  </a:lnTo>
                  <a:lnTo>
                    <a:pt x="178" y="191"/>
                  </a:lnTo>
                  <a:lnTo>
                    <a:pt x="175" y="162"/>
                  </a:lnTo>
                  <a:lnTo>
                    <a:pt x="178" y="191"/>
                  </a:lnTo>
                  <a:lnTo>
                    <a:pt x="187" y="194"/>
                  </a:lnTo>
                  <a:lnTo>
                    <a:pt x="194" y="194"/>
                  </a:lnTo>
                  <a:lnTo>
                    <a:pt x="200" y="191"/>
                  </a:lnTo>
                  <a:lnTo>
                    <a:pt x="205" y="185"/>
                  </a:lnTo>
                  <a:lnTo>
                    <a:pt x="209" y="179"/>
                  </a:lnTo>
                  <a:lnTo>
                    <a:pt x="210" y="173"/>
                  </a:lnTo>
                  <a:lnTo>
                    <a:pt x="207" y="165"/>
                  </a:lnTo>
                  <a:lnTo>
                    <a:pt x="201" y="159"/>
                  </a:lnTo>
                  <a:lnTo>
                    <a:pt x="204" y="1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50" name="Freeform 238"/>
            <p:cNvSpPr>
              <a:spLocks/>
            </p:cNvSpPr>
            <p:nvPr/>
          </p:nvSpPr>
          <p:spPr bwMode="auto">
            <a:xfrm>
              <a:off x="4493" y="2629"/>
              <a:ext cx="16" cy="20"/>
            </a:xfrm>
            <a:custGeom>
              <a:avLst/>
              <a:gdLst>
                <a:gd name="T0" fmla="*/ 3 w 160"/>
                <a:gd name="T1" fmla="*/ 20 h 219"/>
                <a:gd name="T2" fmla="*/ 3 w 160"/>
                <a:gd name="T3" fmla="*/ 20 h 219"/>
                <a:gd name="T4" fmla="*/ 5 w 160"/>
                <a:gd name="T5" fmla="*/ 18 h 219"/>
                <a:gd name="T6" fmla="*/ 6 w 160"/>
                <a:gd name="T7" fmla="*/ 16 h 219"/>
                <a:gd name="T8" fmla="*/ 8 w 160"/>
                <a:gd name="T9" fmla="*/ 14 h 219"/>
                <a:gd name="T10" fmla="*/ 9 w 160"/>
                <a:gd name="T11" fmla="*/ 11 h 219"/>
                <a:gd name="T12" fmla="*/ 11 w 160"/>
                <a:gd name="T13" fmla="*/ 9 h 219"/>
                <a:gd name="T14" fmla="*/ 12 w 160"/>
                <a:gd name="T15" fmla="*/ 7 h 219"/>
                <a:gd name="T16" fmla="*/ 14 w 160"/>
                <a:gd name="T17" fmla="*/ 4 h 219"/>
                <a:gd name="T18" fmla="*/ 16 w 160"/>
                <a:gd name="T19" fmla="*/ 2 h 219"/>
                <a:gd name="T20" fmla="*/ 13 w 160"/>
                <a:gd name="T21" fmla="*/ 0 h 219"/>
                <a:gd name="T22" fmla="*/ 11 w 160"/>
                <a:gd name="T23" fmla="*/ 2 h 219"/>
                <a:gd name="T24" fmla="*/ 9 w 160"/>
                <a:gd name="T25" fmla="*/ 5 h 219"/>
                <a:gd name="T26" fmla="*/ 8 w 160"/>
                <a:gd name="T27" fmla="*/ 7 h 219"/>
                <a:gd name="T28" fmla="*/ 6 w 160"/>
                <a:gd name="T29" fmla="*/ 9 h 219"/>
                <a:gd name="T30" fmla="*/ 4 w 160"/>
                <a:gd name="T31" fmla="*/ 12 h 219"/>
                <a:gd name="T32" fmla="*/ 3 w 160"/>
                <a:gd name="T33" fmla="*/ 14 h 219"/>
                <a:gd name="T34" fmla="*/ 2 w 160"/>
                <a:gd name="T35" fmla="*/ 16 h 219"/>
                <a:gd name="T36" fmla="*/ 0 w 160"/>
                <a:gd name="T37" fmla="*/ 18 h 219"/>
                <a:gd name="T38" fmla="*/ 0 w 160"/>
                <a:gd name="T39" fmla="*/ 18 h 219"/>
                <a:gd name="T40" fmla="*/ 3 w 160"/>
                <a:gd name="T41" fmla="*/ 20 h 2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0"/>
                <a:gd name="T64" fmla="*/ 0 h 219"/>
                <a:gd name="T65" fmla="*/ 160 w 160"/>
                <a:gd name="T66" fmla="*/ 219 h 2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0" h="219">
                  <a:moveTo>
                    <a:pt x="32" y="219"/>
                  </a:moveTo>
                  <a:lnTo>
                    <a:pt x="32" y="219"/>
                  </a:lnTo>
                  <a:lnTo>
                    <a:pt x="47" y="196"/>
                  </a:lnTo>
                  <a:lnTo>
                    <a:pt x="64" y="173"/>
                  </a:lnTo>
                  <a:lnTo>
                    <a:pt x="79" y="148"/>
                  </a:lnTo>
                  <a:lnTo>
                    <a:pt x="93" y="124"/>
                  </a:lnTo>
                  <a:lnTo>
                    <a:pt x="109" y="99"/>
                  </a:lnTo>
                  <a:lnTo>
                    <a:pt x="125" y="73"/>
                  </a:lnTo>
                  <a:lnTo>
                    <a:pt x="141" y="49"/>
                  </a:lnTo>
                  <a:lnTo>
                    <a:pt x="160" y="25"/>
                  </a:lnTo>
                  <a:lnTo>
                    <a:pt x="131" y="0"/>
                  </a:lnTo>
                  <a:lnTo>
                    <a:pt x="110" y="25"/>
                  </a:lnTo>
                  <a:lnTo>
                    <a:pt x="91" y="52"/>
                  </a:lnTo>
                  <a:lnTo>
                    <a:pt x="76" y="78"/>
                  </a:lnTo>
                  <a:lnTo>
                    <a:pt x="60" y="102"/>
                  </a:lnTo>
                  <a:lnTo>
                    <a:pt x="45" y="127"/>
                  </a:lnTo>
                  <a:lnTo>
                    <a:pt x="30" y="151"/>
                  </a:lnTo>
                  <a:lnTo>
                    <a:pt x="16" y="173"/>
                  </a:lnTo>
                  <a:lnTo>
                    <a:pt x="0" y="193"/>
                  </a:lnTo>
                  <a:lnTo>
                    <a:pt x="32" y="2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51" name="Freeform 239"/>
            <p:cNvSpPr>
              <a:spLocks/>
            </p:cNvSpPr>
            <p:nvPr/>
          </p:nvSpPr>
          <p:spPr bwMode="auto">
            <a:xfrm>
              <a:off x="4487" y="2646"/>
              <a:ext cx="9" cy="14"/>
            </a:xfrm>
            <a:custGeom>
              <a:avLst/>
              <a:gdLst>
                <a:gd name="T0" fmla="*/ 0 w 86"/>
                <a:gd name="T1" fmla="*/ 12 h 150"/>
                <a:gd name="T2" fmla="*/ 4 w 86"/>
                <a:gd name="T3" fmla="*/ 13 h 150"/>
                <a:gd name="T4" fmla="*/ 5 w 86"/>
                <a:gd name="T5" fmla="*/ 12 h 150"/>
                <a:gd name="T6" fmla="*/ 5 w 86"/>
                <a:gd name="T7" fmla="*/ 10 h 150"/>
                <a:gd name="T8" fmla="*/ 6 w 86"/>
                <a:gd name="T9" fmla="*/ 9 h 150"/>
                <a:gd name="T10" fmla="*/ 6 w 86"/>
                <a:gd name="T11" fmla="*/ 7 h 150"/>
                <a:gd name="T12" fmla="*/ 7 w 86"/>
                <a:gd name="T13" fmla="*/ 6 h 150"/>
                <a:gd name="T14" fmla="*/ 8 w 86"/>
                <a:gd name="T15" fmla="*/ 4 h 150"/>
                <a:gd name="T16" fmla="*/ 8 w 86"/>
                <a:gd name="T17" fmla="*/ 3 h 150"/>
                <a:gd name="T18" fmla="*/ 9 w 86"/>
                <a:gd name="T19" fmla="*/ 2 h 150"/>
                <a:gd name="T20" fmla="*/ 6 w 86"/>
                <a:gd name="T21" fmla="*/ 0 h 150"/>
                <a:gd name="T22" fmla="*/ 5 w 86"/>
                <a:gd name="T23" fmla="*/ 1 h 150"/>
                <a:gd name="T24" fmla="*/ 4 w 86"/>
                <a:gd name="T25" fmla="*/ 3 h 150"/>
                <a:gd name="T26" fmla="*/ 3 w 86"/>
                <a:gd name="T27" fmla="*/ 4 h 150"/>
                <a:gd name="T28" fmla="*/ 2 w 86"/>
                <a:gd name="T29" fmla="*/ 6 h 150"/>
                <a:gd name="T30" fmla="*/ 2 w 86"/>
                <a:gd name="T31" fmla="*/ 8 h 150"/>
                <a:gd name="T32" fmla="*/ 1 w 86"/>
                <a:gd name="T33" fmla="*/ 9 h 150"/>
                <a:gd name="T34" fmla="*/ 1 w 86"/>
                <a:gd name="T35" fmla="*/ 10 h 150"/>
                <a:gd name="T36" fmla="*/ 0 w 86"/>
                <a:gd name="T37" fmla="*/ 11 h 150"/>
                <a:gd name="T38" fmla="*/ 4 w 86"/>
                <a:gd name="T39" fmla="*/ 12 h 150"/>
                <a:gd name="T40" fmla="*/ 0 w 86"/>
                <a:gd name="T41" fmla="*/ 11 h 150"/>
                <a:gd name="T42" fmla="*/ 0 w 86"/>
                <a:gd name="T43" fmla="*/ 12 h 150"/>
                <a:gd name="T44" fmla="*/ 0 w 86"/>
                <a:gd name="T45" fmla="*/ 13 h 150"/>
                <a:gd name="T46" fmla="*/ 1 w 86"/>
                <a:gd name="T47" fmla="*/ 14 h 150"/>
                <a:gd name="T48" fmla="*/ 1 w 86"/>
                <a:gd name="T49" fmla="*/ 14 h 150"/>
                <a:gd name="T50" fmla="*/ 2 w 86"/>
                <a:gd name="T51" fmla="*/ 14 h 150"/>
                <a:gd name="T52" fmla="*/ 3 w 86"/>
                <a:gd name="T53" fmla="*/ 14 h 150"/>
                <a:gd name="T54" fmla="*/ 3 w 86"/>
                <a:gd name="T55" fmla="*/ 14 h 150"/>
                <a:gd name="T56" fmla="*/ 4 w 86"/>
                <a:gd name="T57" fmla="*/ 13 h 150"/>
                <a:gd name="T58" fmla="*/ 0 w 86"/>
                <a:gd name="T59" fmla="*/ 12 h 15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6"/>
                <a:gd name="T91" fmla="*/ 0 h 150"/>
                <a:gd name="T92" fmla="*/ 86 w 86"/>
                <a:gd name="T93" fmla="*/ 150 h 15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6" h="150">
                  <a:moveTo>
                    <a:pt x="0" y="131"/>
                  </a:moveTo>
                  <a:lnTo>
                    <a:pt x="37" y="140"/>
                  </a:lnTo>
                  <a:lnTo>
                    <a:pt x="44" y="127"/>
                  </a:lnTo>
                  <a:lnTo>
                    <a:pt x="49" y="111"/>
                  </a:lnTo>
                  <a:lnTo>
                    <a:pt x="54" y="95"/>
                  </a:lnTo>
                  <a:lnTo>
                    <a:pt x="60" y="79"/>
                  </a:lnTo>
                  <a:lnTo>
                    <a:pt x="67" y="63"/>
                  </a:lnTo>
                  <a:lnTo>
                    <a:pt x="72" y="47"/>
                  </a:lnTo>
                  <a:lnTo>
                    <a:pt x="78" y="34"/>
                  </a:lnTo>
                  <a:lnTo>
                    <a:pt x="86" y="26"/>
                  </a:lnTo>
                  <a:lnTo>
                    <a:pt x="54" y="0"/>
                  </a:lnTo>
                  <a:lnTo>
                    <a:pt x="45" y="15"/>
                  </a:lnTo>
                  <a:lnTo>
                    <a:pt x="36" y="32"/>
                  </a:lnTo>
                  <a:lnTo>
                    <a:pt x="29" y="48"/>
                  </a:lnTo>
                  <a:lnTo>
                    <a:pt x="23" y="64"/>
                  </a:lnTo>
                  <a:lnTo>
                    <a:pt x="16" y="82"/>
                  </a:lnTo>
                  <a:lnTo>
                    <a:pt x="11" y="98"/>
                  </a:lnTo>
                  <a:lnTo>
                    <a:pt x="6" y="112"/>
                  </a:lnTo>
                  <a:lnTo>
                    <a:pt x="2" y="123"/>
                  </a:lnTo>
                  <a:lnTo>
                    <a:pt x="39" y="131"/>
                  </a:lnTo>
                  <a:lnTo>
                    <a:pt x="2" y="123"/>
                  </a:lnTo>
                  <a:lnTo>
                    <a:pt x="0" y="131"/>
                  </a:lnTo>
                  <a:lnTo>
                    <a:pt x="2" y="139"/>
                  </a:lnTo>
                  <a:lnTo>
                    <a:pt x="6" y="145"/>
                  </a:lnTo>
                  <a:lnTo>
                    <a:pt x="12" y="148"/>
                  </a:lnTo>
                  <a:lnTo>
                    <a:pt x="19" y="150"/>
                  </a:lnTo>
                  <a:lnTo>
                    <a:pt x="26" y="150"/>
                  </a:lnTo>
                  <a:lnTo>
                    <a:pt x="32" y="147"/>
                  </a:lnTo>
                  <a:lnTo>
                    <a:pt x="37" y="140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52" name="Freeform 240"/>
            <p:cNvSpPr>
              <a:spLocks/>
            </p:cNvSpPr>
            <p:nvPr/>
          </p:nvSpPr>
          <p:spPr bwMode="auto">
            <a:xfrm>
              <a:off x="4487" y="2613"/>
              <a:ext cx="5" cy="45"/>
            </a:xfrm>
            <a:custGeom>
              <a:avLst/>
              <a:gdLst>
                <a:gd name="T0" fmla="*/ 1 w 44"/>
                <a:gd name="T1" fmla="*/ 3 h 493"/>
                <a:gd name="T2" fmla="*/ 0 w 44"/>
                <a:gd name="T3" fmla="*/ 2 h 493"/>
                <a:gd name="T4" fmla="*/ 0 w 44"/>
                <a:gd name="T5" fmla="*/ 45 h 493"/>
                <a:gd name="T6" fmla="*/ 4 w 44"/>
                <a:gd name="T7" fmla="*/ 45 h 493"/>
                <a:gd name="T8" fmla="*/ 5 w 44"/>
                <a:gd name="T9" fmla="*/ 2 h 493"/>
                <a:gd name="T10" fmla="*/ 4 w 44"/>
                <a:gd name="T11" fmla="*/ 1 h 493"/>
                <a:gd name="T12" fmla="*/ 5 w 44"/>
                <a:gd name="T13" fmla="*/ 2 h 493"/>
                <a:gd name="T14" fmla="*/ 5 w 44"/>
                <a:gd name="T15" fmla="*/ 1 h 493"/>
                <a:gd name="T16" fmla="*/ 4 w 44"/>
                <a:gd name="T17" fmla="*/ 1 h 493"/>
                <a:gd name="T18" fmla="*/ 4 w 44"/>
                <a:gd name="T19" fmla="*/ 0 h 493"/>
                <a:gd name="T20" fmla="*/ 3 w 44"/>
                <a:gd name="T21" fmla="*/ 0 h 493"/>
                <a:gd name="T22" fmla="*/ 2 w 44"/>
                <a:gd name="T23" fmla="*/ 0 h 493"/>
                <a:gd name="T24" fmla="*/ 1 w 44"/>
                <a:gd name="T25" fmla="*/ 1 h 493"/>
                <a:gd name="T26" fmla="*/ 1 w 44"/>
                <a:gd name="T27" fmla="*/ 1 h 493"/>
                <a:gd name="T28" fmla="*/ 0 w 44"/>
                <a:gd name="T29" fmla="*/ 2 h 493"/>
                <a:gd name="T30" fmla="*/ 1 w 44"/>
                <a:gd name="T31" fmla="*/ 3 h 4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4"/>
                <a:gd name="T49" fmla="*/ 0 h 493"/>
                <a:gd name="T50" fmla="*/ 44 w 44"/>
                <a:gd name="T51" fmla="*/ 493 h 4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4" h="493">
                  <a:moveTo>
                    <a:pt x="10" y="34"/>
                  </a:moveTo>
                  <a:lnTo>
                    <a:pt x="4" y="21"/>
                  </a:lnTo>
                  <a:lnTo>
                    <a:pt x="0" y="493"/>
                  </a:lnTo>
                  <a:lnTo>
                    <a:pt x="39" y="493"/>
                  </a:lnTo>
                  <a:lnTo>
                    <a:pt x="44" y="21"/>
                  </a:lnTo>
                  <a:lnTo>
                    <a:pt x="37" y="7"/>
                  </a:lnTo>
                  <a:lnTo>
                    <a:pt x="44" y="21"/>
                  </a:lnTo>
                  <a:lnTo>
                    <a:pt x="42" y="12"/>
                  </a:lnTo>
                  <a:lnTo>
                    <a:pt x="37" y="6"/>
                  </a:lnTo>
                  <a:lnTo>
                    <a:pt x="31" y="1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10" y="6"/>
                  </a:lnTo>
                  <a:lnTo>
                    <a:pt x="6" y="12"/>
                  </a:lnTo>
                  <a:lnTo>
                    <a:pt x="4" y="21"/>
                  </a:lnTo>
                  <a:lnTo>
                    <a:pt x="1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53" name="Freeform 241"/>
            <p:cNvSpPr>
              <a:spLocks/>
            </p:cNvSpPr>
            <p:nvPr/>
          </p:nvSpPr>
          <p:spPr bwMode="auto">
            <a:xfrm>
              <a:off x="4367" y="2609"/>
              <a:ext cx="123" cy="317"/>
            </a:xfrm>
            <a:custGeom>
              <a:avLst/>
              <a:gdLst>
                <a:gd name="T0" fmla="*/ 121 w 1234"/>
                <a:gd name="T1" fmla="*/ 2 h 3486"/>
                <a:gd name="T2" fmla="*/ 118 w 1234"/>
                <a:gd name="T3" fmla="*/ 4 h 3486"/>
                <a:gd name="T4" fmla="*/ 114 w 1234"/>
                <a:gd name="T5" fmla="*/ 7 h 3486"/>
                <a:gd name="T6" fmla="*/ 110 w 1234"/>
                <a:gd name="T7" fmla="*/ 10 h 3486"/>
                <a:gd name="T8" fmla="*/ 105 w 1234"/>
                <a:gd name="T9" fmla="*/ 12 h 3486"/>
                <a:gd name="T10" fmla="*/ 101 w 1234"/>
                <a:gd name="T11" fmla="*/ 14 h 3486"/>
                <a:gd name="T12" fmla="*/ 97 w 1234"/>
                <a:gd name="T13" fmla="*/ 16 h 3486"/>
                <a:gd name="T14" fmla="*/ 93 w 1234"/>
                <a:gd name="T15" fmla="*/ 19 h 3486"/>
                <a:gd name="T16" fmla="*/ 90 w 1234"/>
                <a:gd name="T17" fmla="*/ 21 h 3486"/>
                <a:gd name="T18" fmla="*/ 87 w 1234"/>
                <a:gd name="T19" fmla="*/ 23 h 3486"/>
                <a:gd name="T20" fmla="*/ 83 w 1234"/>
                <a:gd name="T21" fmla="*/ 25 h 3486"/>
                <a:gd name="T22" fmla="*/ 80 w 1234"/>
                <a:gd name="T23" fmla="*/ 26 h 3486"/>
                <a:gd name="T24" fmla="*/ 77 w 1234"/>
                <a:gd name="T25" fmla="*/ 28 h 3486"/>
                <a:gd name="T26" fmla="*/ 75 w 1234"/>
                <a:gd name="T27" fmla="*/ 29 h 3486"/>
                <a:gd name="T28" fmla="*/ 72 w 1234"/>
                <a:gd name="T29" fmla="*/ 31 h 3486"/>
                <a:gd name="T30" fmla="*/ 71 w 1234"/>
                <a:gd name="T31" fmla="*/ 34 h 3486"/>
                <a:gd name="T32" fmla="*/ 69 w 1234"/>
                <a:gd name="T33" fmla="*/ 37 h 3486"/>
                <a:gd name="T34" fmla="*/ 66 w 1234"/>
                <a:gd name="T35" fmla="*/ 42 h 3486"/>
                <a:gd name="T36" fmla="*/ 64 w 1234"/>
                <a:gd name="T37" fmla="*/ 48 h 3486"/>
                <a:gd name="T38" fmla="*/ 61 w 1234"/>
                <a:gd name="T39" fmla="*/ 54 h 3486"/>
                <a:gd name="T40" fmla="*/ 59 w 1234"/>
                <a:gd name="T41" fmla="*/ 61 h 3486"/>
                <a:gd name="T42" fmla="*/ 56 w 1234"/>
                <a:gd name="T43" fmla="*/ 67 h 3486"/>
                <a:gd name="T44" fmla="*/ 54 w 1234"/>
                <a:gd name="T45" fmla="*/ 74 h 3486"/>
                <a:gd name="T46" fmla="*/ 52 w 1234"/>
                <a:gd name="T47" fmla="*/ 80 h 3486"/>
                <a:gd name="T48" fmla="*/ 48 w 1234"/>
                <a:gd name="T49" fmla="*/ 95 h 3486"/>
                <a:gd name="T50" fmla="*/ 42 w 1234"/>
                <a:gd name="T51" fmla="*/ 118 h 3486"/>
                <a:gd name="T52" fmla="*/ 35 w 1234"/>
                <a:gd name="T53" fmla="*/ 141 h 3486"/>
                <a:gd name="T54" fmla="*/ 29 w 1234"/>
                <a:gd name="T55" fmla="*/ 165 h 3486"/>
                <a:gd name="T56" fmla="*/ 23 w 1234"/>
                <a:gd name="T57" fmla="*/ 188 h 3486"/>
                <a:gd name="T58" fmla="*/ 16 w 1234"/>
                <a:gd name="T59" fmla="*/ 211 h 3486"/>
                <a:gd name="T60" fmla="*/ 10 w 1234"/>
                <a:gd name="T61" fmla="*/ 235 h 3486"/>
                <a:gd name="T62" fmla="*/ 4 w 1234"/>
                <a:gd name="T63" fmla="*/ 258 h 3486"/>
                <a:gd name="T64" fmla="*/ 0 w 1234"/>
                <a:gd name="T65" fmla="*/ 271 h 3486"/>
                <a:gd name="T66" fmla="*/ 0 w 1234"/>
                <a:gd name="T67" fmla="*/ 273 h 3486"/>
                <a:gd name="T68" fmla="*/ 1 w 1234"/>
                <a:gd name="T69" fmla="*/ 274 h 3486"/>
                <a:gd name="T70" fmla="*/ 3 w 1234"/>
                <a:gd name="T71" fmla="*/ 275 h 3486"/>
                <a:gd name="T72" fmla="*/ 6 w 1234"/>
                <a:gd name="T73" fmla="*/ 276 h 3486"/>
                <a:gd name="T74" fmla="*/ 11 w 1234"/>
                <a:gd name="T75" fmla="*/ 277 h 3486"/>
                <a:gd name="T76" fmla="*/ 17 w 1234"/>
                <a:gd name="T77" fmla="*/ 279 h 3486"/>
                <a:gd name="T78" fmla="*/ 24 w 1234"/>
                <a:gd name="T79" fmla="*/ 280 h 3486"/>
                <a:gd name="T80" fmla="*/ 32 w 1234"/>
                <a:gd name="T81" fmla="*/ 281 h 3486"/>
                <a:gd name="T82" fmla="*/ 40 w 1234"/>
                <a:gd name="T83" fmla="*/ 283 h 3486"/>
                <a:gd name="T84" fmla="*/ 47 w 1234"/>
                <a:gd name="T85" fmla="*/ 284 h 3486"/>
                <a:gd name="T86" fmla="*/ 54 w 1234"/>
                <a:gd name="T87" fmla="*/ 285 h 3486"/>
                <a:gd name="T88" fmla="*/ 55 w 1234"/>
                <a:gd name="T89" fmla="*/ 289 h 3486"/>
                <a:gd name="T90" fmla="*/ 54 w 1234"/>
                <a:gd name="T91" fmla="*/ 299 h 3486"/>
                <a:gd name="T92" fmla="*/ 54 w 1234"/>
                <a:gd name="T93" fmla="*/ 307 h 3486"/>
                <a:gd name="T94" fmla="*/ 54 w 1234"/>
                <a:gd name="T95" fmla="*/ 311 h 3486"/>
                <a:gd name="T96" fmla="*/ 59 w 1234"/>
                <a:gd name="T97" fmla="*/ 313 h 3486"/>
                <a:gd name="T98" fmla="*/ 67 w 1234"/>
                <a:gd name="T99" fmla="*/ 314 h 3486"/>
                <a:gd name="T100" fmla="*/ 76 w 1234"/>
                <a:gd name="T101" fmla="*/ 315 h 3486"/>
                <a:gd name="T102" fmla="*/ 84 w 1234"/>
                <a:gd name="T103" fmla="*/ 316 h 3486"/>
                <a:gd name="T104" fmla="*/ 93 w 1234"/>
                <a:gd name="T105" fmla="*/ 317 h 3486"/>
                <a:gd name="T106" fmla="*/ 101 w 1234"/>
                <a:gd name="T107" fmla="*/ 317 h 3486"/>
                <a:gd name="T108" fmla="*/ 110 w 1234"/>
                <a:gd name="T109" fmla="*/ 317 h 3486"/>
                <a:gd name="T110" fmla="*/ 118 w 1234"/>
                <a:gd name="T111" fmla="*/ 315 h 3486"/>
                <a:gd name="T112" fmla="*/ 122 w 1234"/>
                <a:gd name="T113" fmla="*/ 272 h 3486"/>
                <a:gd name="T114" fmla="*/ 122 w 1234"/>
                <a:gd name="T115" fmla="*/ 192 h 3486"/>
                <a:gd name="T116" fmla="*/ 122 w 1234"/>
                <a:gd name="T117" fmla="*/ 115 h 3486"/>
                <a:gd name="T118" fmla="*/ 122 w 1234"/>
                <a:gd name="T119" fmla="*/ 39 h 348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34"/>
                <a:gd name="T181" fmla="*/ 0 h 3486"/>
                <a:gd name="T182" fmla="*/ 1234 w 1234"/>
                <a:gd name="T183" fmla="*/ 3486 h 348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34" h="3486">
                  <a:moveTo>
                    <a:pt x="1234" y="0"/>
                  </a:moveTo>
                  <a:lnTo>
                    <a:pt x="1218" y="17"/>
                  </a:lnTo>
                  <a:lnTo>
                    <a:pt x="1200" y="33"/>
                  </a:lnTo>
                  <a:lnTo>
                    <a:pt x="1182" y="48"/>
                  </a:lnTo>
                  <a:lnTo>
                    <a:pt x="1163" y="63"/>
                  </a:lnTo>
                  <a:lnTo>
                    <a:pt x="1143" y="78"/>
                  </a:lnTo>
                  <a:lnTo>
                    <a:pt x="1122" y="92"/>
                  </a:lnTo>
                  <a:lnTo>
                    <a:pt x="1101" y="106"/>
                  </a:lnTo>
                  <a:lnTo>
                    <a:pt x="1080" y="119"/>
                  </a:lnTo>
                  <a:lnTo>
                    <a:pt x="1058" y="131"/>
                  </a:lnTo>
                  <a:lnTo>
                    <a:pt x="1037" y="144"/>
                  </a:lnTo>
                  <a:lnTo>
                    <a:pt x="1016" y="156"/>
                  </a:lnTo>
                  <a:lnTo>
                    <a:pt x="995" y="169"/>
                  </a:lnTo>
                  <a:lnTo>
                    <a:pt x="975" y="181"/>
                  </a:lnTo>
                  <a:lnTo>
                    <a:pt x="956" y="192"/>
                  </a:lnTo>
                  <a:lnTo>
                    <a:pt x="938" y="205"/>
                  </a:lnTo>
                  <a:lnTo>
                    <a:pt x="921" y="217"/>
                  </a:lnTo>
                  <a:lnTo>
                    <a:pt x="903" y="230"/>
                  </a:lnTo>
                  <a:lnTo>
                    <a:pt x="885" y="241"/>
                  </a:lnTo>
                  <a:lnTo>
                    <a:pt x="868" y="252"/>
                  </a:lnTo>
                  <a:lnTo>
                    <a:pt x="852" y="262"/>
                  </a:lnTo>
                  <a:lnTo>
                    <a:pt x="835" y="271"/>
                  </a:lnTo>
                  <a:lnTo>
                    <a:pt x="819" y="280"/>
                  </a:lnTo>
                  <a:lnTo>
                    <a:pt x="804" y="288"/>
                  </a:lnTo>
                  <a:lnTo>
                    <a:pt x="789" y="297"/>
                  </a:lnTo>
                  <a:lnTo>
                    <a:pt x="774" y="305"/>
                  </a:lnTo>
                  <a:lnTo>
                    <a:pt x="761" y="315"/>
                  </a:lnTo>
                  <a:lnTo>
                    <a:pt x="748" y="324"/>
                  </a:lnTo>
                  <a:lnTo>
                    <a:pt x="737" y="334"/>
                  </a:lnTo>
                  <a:lnTo>
                    <a:pt x="726" y="345"/>
                  </a:lnTo>
                  <a:lnTo>
                    <a:pt x="717" y="357"/>
                  </a:lnTo>
                  <a:lnTo>
                    <a:pt x="708" y="369"/>
                  </a:lnTo>
                  <a:lnTo>
                    <a:pt x="701" y="383"/>
                  </a:lnTo>
                  <a:lnTo>
                    <a:pt x="690" y="408"/>
                  </a:lnTo>
                  <a:lnTo>
                    <a:pt x="678" y="436"/>
                  </a:lnTo>
                  <a:lnTo>
                    <a:pt x="666" y="464"/>
                  </a:lnTo>
                  <a:lnTo>
                    <a:pt x="654" y="495"/>
                  </a:lnTo>
                  <a:lnTo>
                    <a:pt x="640" y="527"/>
                  </a:lnTo>
                  <a:lnTo>
                    <a:pt x="628" y="561"/>
                  </a:lnTo>
                  <a:lnTo>
                    <a:pt x="614" y="597"/>
                  </a:lnTo>
                  <a:lnTo>
                    <a:pt x="601" y="632"/>
                  </a:lnTo>
                  <a:lnTo>
                    <a:pt x="588" y="668"/>
                  </a:lnTo>
                  <a:lnTo>
                    <a:pt x="575" y="704"/>
                  </a:lnTo>
                  <a:lnTo>
                    <a:pt x="564" y="741"/>
                  </a:lnTo>
                  <a:lnTo>
                    <a:pt x="551" y="777"/>
                  </a:lnTo>
                  <a:lnTo>
                    <a:pt x="541" y="812"/>
                  </a:lnTo>
                  <a:lnTo>
                    <a:pt x="530" y="847"/>
                  </a:lnTo>
                  <a:lnTo>
                    <a:pt x="521" y="882"/>
                  </a:lnTo>
                  <a:lnTo>
                    <a:pt x="512" y="915"/>
                  </a:lnTo>
                  <a:lnTo>
                    <a:pt x="481" y="1043"/>
                  </a:lnTo>
                  <a:lnTo>
                    <a:pt x="450" y="1171"/>
                  </a:lnTo>
                  <a:lnTo>
                    <a:pt x="417" y="1299"/>
                  </a:lnTo>
                  <a:lnTo>
                    <a:pt x="386" y="1427"/>
                  </a:lnTo>
                  <a:lnTo>
                    <a:pt x="354" y="1555"/>
                  </a:lnTo>
                  <a:lnTo>
                    <a:pt x="323" y="1683"/>
                  </a:lnTo>
                  <a:lnTo>
                    <a:pt x="290" y="1811"/>
                  </a:lnTo>
                  <a:lnTo>
                    <a:pt x="259" y="1939"/>
                  </a:lnTo>
                  <a:lnTo>
                    <a:pt x="228" y="2067"/>
                  </a:lnTo>
                  <a:lnTo>
                    <a:pt x="195" y="2195"/>
                  </a:lnTo>
                  <a:lnTo>
                    <a:pt x="164" y="2323"/>
                  </a:lnTo>
                  <a:lnTo>
                    <a:pt x="131" y="2451"/>
                  </a:lnTo>
                  <a:lnTo>
                    <a:pt x="100" y="2579"/>
                  </a:lnTo>
                  <a:lnTo>
                    <a:pt x="68" y="2707"/>
                  </a:lnTo>
                  <a:lnTo>
                    <a:pt x="36" y="2835"/>
                  </a:lnTo>
                  <a:lnTo>
                    <a:pt x="5" y="2963"/>
                  </a:lnTo>
                  <a:lnTo>
                    <a:pt x="1" y="2981"/>
                  </a:lnTo>
                  <a:lnTo>
                    <a:pt x="0" y="2995"/>
                  </a:lnTo>
                  <a:lnTo>
                    <a:pt x="4" y="3005"/>
                  </a:lnTo>
                  <a:lnTo>
                    <a:pt x="8" y="3011"/>
                  </a:lnTo>
                  <a:lnTo>
                    <a:pt x="14" y="3015"/>
                  </a:lnTo>
                  <a:lnTo>
                    <a:pt x="21" y="3018"/>
                  </a:lnTo>
                  <a:lnTo>
                    <a:pt x="30" y="3020"/>
                  </a:lnTo>
                  <a:lnTo>
                    <a:pt x="38" y="3023"/>
                  </a:lnTo>
                  <a:lnTo>
                    <a:pt x="57" y="3030"/>
                  </a:lnTo>
                  <a:lnTo>
                    <a:pt x="80" y="3039"/>
                  </a:lnTo>
                  <a:lnTo>
                    <a:pt x="106" y="3047"/>
                  </a:lnTo>
                  <a:lnTo>
                    <a:pt x="137" y="3055"/>
                  </a:lnTo>
                  <a:lnTo>
                    <a:pt x="170" y="3063"/>
                  </a:lnTo>
                  <a:lnTo>
                    <a:pt x="206" y="3072"/>
                  </a:lnTo>
                  <a:lnTo>
                    <a:pt x="243" y="3081"/>
                  </a:lnTo>
                  <a:lnTo>
                    <a:pt x="281" y="3088"/>
                  </a:lnTo>
                  <a:lnTo>
                    <a:pt x="321" y="3095"/>
                  </a:lnTo>
                  <a:lnTo>
                    <a:pt x="360" y="3103"/>
                  </a:lnTo>
                  <a:lnTo>
                    <a:pt x="398" y="3109"/>
                  </a:lnTo>
                  <a:lnTo>
                    <a:pt x="436" y="3116"/>
                  </a:lnTo>
                  <a:lnTo>
                    <a:pt x="472" y="3121"/>
                  </a:lnTo>
                  <a:lnTo>
                    <a:pt x="506" y="3125"/>
                  </a:lnTo>
                  <a:lnTo>
                    <a:pt x="537" y="3129"/>
                  </a:lnTo>
                  <a:lnTo>
                    <a:pt x="565" y="3132"/>
                  </a:lnTo>
                  <a:lnTo>
                    <a:pt x="556" y="3182"/>
                  </a:lnTo>
                  <a:lnTo>
                    <a:pt x="549" y="3233"/>
                  </a:lnTo>
                  <a:lnTo>
                    <a:pt x="543" y="3283"/>
                  </a:lnTo>
                  <a:lnTo>
                    <a:pt x="540" y="3330"/>
                  </a:lnTo>
                  <a:lnTo>
                    <a:pt x="538" y="3371"/>
                  </a:lnTo>
                  <a:lnTo>
                    <a:pt x="540" y="3402"/>
                  </a:lnTo>
                  <a:lnTo>
                    <a:pt x="544" y="3423"/>
                  </a:lnTo>
                  <a:lnTo>
                    <a:pt x="552" y="3429"/>
                  </a:lnTo>
                  <a:lnTo>
                    <a:pt x="592" y="3437"/>
                  </a:lnTo>
                  <a:lnTo>
                    <a:pt x="632" y="3444"/>
                  </a:lnTo>
                  <a:lnTo>
                    <a:pt x="674" y="3452"/>
                  </a:lnTo>
                  <a:lnTo>
                    <a:pt x="716" y="3458"/>
                  </a:lnTo>
                  <a:lnTo>
                    <a:pt x="759" y="3466"/>
                  </a:lnTo>
                  <a:lnTo>
                    <a:pt x="801" y="3471"/>
                  </a:lnTo>
                  <a:lnTo>
                    <a:pt x="845" y="3476"/>
                  </a:lnTo>
                  <a:lnTo>
                    <a:pt x="889" y="3481"/>
                  </a:lnTo>
                  <a:lnTo>
                    <a:pt x="932" y="3484"/>
                  </a:lnTo>
                  <a:lnTo>
                    <a:pt x="975" y="3486"/>
                  </a:lnTo>
                  <a:lnTo>
                    <a:pt x="1018" y="3486"/>
                  </a:lnTo>
                  <a:lnTo>
                    <a:pt x="1060" y="3484"/>
                  </a:lnTo>
                  <a:lnTo>
                    <a:pt x="1102" y="3481"/>
                  </a:lnTo>
                  <a:lnTo>
                    <a:pt x="1142" y="3475"/>
                  </a:lnTo>
                  <a:lnTo>
                    <a:pt x="1182" y="3468"/>
                  </a:lnTo>
                  <a:lnTo>
                    <a:pt x="1219" y="3457"/>
                  </a:lnTo>
                  <a:lnTo>
                    <a:pt x="1227" y="2995"/>
                  </a:lnTo>
                  <a:lnTo>
                    <a:pt x="1229" y="2549"/>
                  </a:lnTo>
                  <a:lnTo>
                    <a:pt x="1227" y="2115"/>
                  </a:lnTo>
                  <a:lnTo>
                    <a:pt x="1223" y="1690"/>
                  </a:lnTo>
                  <a:lnTo>
                    <a:pt x="1221" y="1270"/>
                  </a:lnTo>
                  <a:lnTo>
                    <a:pt x="1220" y="851"/>
                  </a:lnTo>
                  <a:lnTo>
                    <a:pt x="1225" y="429"/>
                  </a:lnTo>
                  <a:lnTo>
                    <a:pt x="1234" y="0"/>
                  </a:lnTo>
                  <a:close/>
                </a:path>
              </a:pathLst>
            </a:custGeom>
            <a:solidFill>
              <a:srgbClr val="3D4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54" name="Freeform 242"/>
            <p:cNvSpPr>
              <a:spLocks/>
            </p:cNvSpPr>
            <p:nvPr/>
          </p:nvSpPr>
          <p:spPr bwMode="auto">
            <a:xfrm>
              <a:off x="4458" y="2608"/>
              <a:ext cx="34" cy="22"/>
            </a:xfrm>
            <a:custGeom>
              <a:avLst/>
              <a:gdLst>
                <a:gd name="T0" fmla="*/ 2 w 340"/>
                <a:gd name="T1" fmla="*/ 22 h 247"/>
                <a:gd name="T2" fmla="*/ 2 w 340"/>
                <a:gd name="T3" fmla="*/ 22 h 247"/>
                <a:gd name="T4" fmla="*/ 4 w 340"/>
                <a:gd name="T5" fmla="*/ 21 h 247"/>
                <a:gd name="T6" fmla="*/ 6 w 340"/>
                <a:gd name="T7" fmla="*/ 20 h 247"/>
                <a:gd name="T8" fmla="*/ 8 w 340"/>
                <a:gd name="T9" fmla="*/ 19 h 247"/>
                <a:gd name="T10" fmla="*/ 10 w 340"/>
                <a:gd name="T11" fmla="*/ 18 h 247"/>
                <a:gd name="T12" fmla="*/ 12 w 340"/>
                <a:gd name="T13" fmla="*/ 17 h 247"/>
                <a:gd name="T14" fmla="*/ 14 w 340"/>
                <a:gd name="T15" fmla="*/ 16 h 247"/>
                <a:gd name="T16" fmla="*/ 16 w 340"/>
                <a:gd name="T17" fmla="*/ 15 h 247"/>
                <a:gd name="T18" fmla="*/ 18 w 340"/>
                <a:gd name="T19" fmla="*/ 13 h 247"/>
                <a:gd name="T20" fmla="*/ 20 w 340"/>
                <a:gd name="T21" fmla="*/ 12 h 247"/>
                <a:gd name="T22" fmla="*/ 22 w 340"/>
                <a:gd name="T23" fmla="*/ 11 h 247"/>
                <a:gd name="T24" fmla="*/ 24 w 340"/>
                <a:gd name="T25" fmla="*/ 10 h 247"/>
                <a:gd name="T26" fmla="*/ 27 w 340"/>
                <a:gd name="T27" fmla="*/ 8 h 247"/>
                <a:gd name="T28" fmla="*/ 28 w 340"/>
                <a:gd name="T29" fmla="*/ 7 h 247"/>
                <a:gd name="T30" fmla="*/ 30 w 340"/>
                <a:gd name="T31" fmla="*/ 6 h 247"/>
                <a:gd name="T32" fmla="*/ 32 w 340"/>
                <a:gd name="T33" fmla="*/ 4 h 247"/>
                <a:gd name="T34" fmla="*/ 34 w 340"/>
                <a:gd name="T35" fmla="*/ 2 h 247"/>
                <a:gd name="T36" fmla="*/ 31 w 340"/>
                <a:gd name="T37" fmla="*/ 0 h 247"/>
                <a:gd name="T38" fmla="*/ 30 w 340"/>
                <a:gd name="T39" fmla="*/ 2 h 247"/>
                <a:gd name="T40" fmla="*/ 28 w 340"/>
                <a:gd name="T41" fmla="*/ 3 h 247"/>
                <a:gd name="T42" fmla="*/ 26 w 340"/>
                <a:gd name="T43" fmla="*/ 4 h 247"/>
                <a:gd name="T44" fmla="*/ 24 w 340"/>
                <a:gd name="T45" fmla="*/ 5 h 247"/>
                <a:gd name="T46" fmla="*/ 22 w 340"/>
                <a:gd name="T47" fmla="*/ 7 h 247"/>
                <a:gd name="T48" fmla="*/ 20 w 340"/>
                <a:gd name="T49" fmla="*/ 8 h 247"/>
                <a:gd name="T50" fmla="*/ 18 w 340"/>
                <a:gd name="T51" fmla="*/ 9 h 247"/>
                <a:gd name="T52" fmla="*/ 16 w 340"/>
                <a:gd name="T53" fmla="*/ 10 h 247"/>
                <a:gd name="T54" fmla="*/ 14 w 340"/>
                <a:gd name="T55" fmla="*/ 11 h 247"/>
                <a:gd name="T56" fmla="*/ 12 w 340"/>
                <a:gd name="T57" fmla="*/ 13 h 247"/>
                <a:gd name="T58" fmla="*/ 10 w 340"/>
                <a:gd name="T59" fmla="*/ 14 h 247"/>
                <a:gd name="T60" fmla="*/ 8 w 340"/>
                <a:gd name="T61" fmla="*/ 15 h 247"/>
                <a:gd name="T62" fmla="*/ 6 w 340"/>
                <a:gd name="T63" fmla="*/ 16 h 247"/>
                <a:gd name="T64" fmla="*/ 4 w 340"/>
                <a:gd name="T65" fmla="*/ 17 h 247"/>
                <a:gd name="T66" fmla="*/ 2 w 340"/>
                <a:gd name="T67" fmla="*/ 18 h 247"/>
                <a:gd name="T68" fmla="*/ 0 w 340"/>
                <a:gd name="T69" fmla="*/ 19 h 247"/>
                <a:gd name="T70" fmla="*/ 0 w 340"/>
                <a:gd name="T71" fmla="*/ 19 h 247"/>
                <a:gd name="T72" fmla="*/ 2 w 340"/>
                <a:gd name="T73" fmla="*/ 22 h 24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40"/>
                <a:gd name="T112" fmla="*/ 0 h 247"/>
                <a:gd name="T113" fmla="*/ 340 w 340"/>
                <a:gd name="T114" fmla="*/ 247 h 24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40" h="247">
                  <a:moveTo>
                    <a:pt x="23" y="247"/>
                  </a:moveTo>
                  <a:lnTo>
                    <a:pt x="23" y="247"/>
                  </a:lnTo>
                  <a:lnTo>
                    <a:pt x="39" y="236"/>
                  </a:lnTo>
                  <a:lnTo>
                    <a:pt x="58" y="223"/>
                  </a:lnTo>
                  <a:lnTo>
                    <a:pt x="76" y="212"/>
                  </a:lnTo>
                  <a:lnTo>
                    <a:pt x="96" y="200"/>
                  </a:lnTo>
                  <a:lnTo>
                    <a:pt x="117" y="187"/>
                  </a:lnTo>
                  <a:lnTo>
                    <a:pt x="137" y="175"/>
                  </a:lnTo>
                  <a:lnTo>
                    <a:pt x="158" y="163"/>
                  </a:lnTo>
                  <a:lnTo>
                    <a:pt x="180" y="150"/>
                  </a:lnTo>
                  <a:lnTo>
                    <a:pt x="202" y="137"/>
                  </a:lnTo>
                  <a:lnTo>
                    <a:pt x="223" y="123"/>
                  </a:lnTo>
                  <a:lnTo>
                    <a:pt x="245" y="108"/>
                  </a:lnTo>
                  <a:lnTo>
                    <a:pt x="265" y="93"/>
                  </a:lnTo>
                  <a:lnTo>
                    <a:pt x="284" y="78"/>
                  </a:lnTo>
                  <a:lnTo>
                    <a:pt x="304" y="63"/>
                  </a:lnTo>
                  <a:lnTo>
                    <a:pt x="323" y="45"/>
                  </a:lnTo>
                  <a:lnTo>
                    <a:pt x="340" y="28"/>
                  </a:lnTo>
                  <a:lnTo>
                    <a:pt x="310" y="0"/>
                  </a:lnTo>
                  <a:lnTo>
                    <a:pt x="296" y="17"/>
                  </a:lnTo>
                  <a:lnTo>
                    <a:pt x="279" y="31"/>
                  </a:lnTo>
                  <a:lnTo>
                    <a:pt x="261" y="46"/>
                  </a:lnTo>
                  <a:lnTo>
                    <a:pt x="242" y="61"/>
                  </a:lnTo>
                  <a:lnTo>
                    <a:pt x="222" y="76"/>
                  </a:lnTo>
                  <a:lnTo>
                    <a:pt x="202" y="89"/>
                  </a:lnTo>
                  <a:lnTo>
                    <a:pt x="181" y="103"/>
                  </a:lnTo>
                  <a:lnTo>
                    <a:pt x="162" y="116"/>
                  </a:lnTo>
                  <a:lnTo>
                    <a:pt x="140" y="128"/>
                  </a:lnTo>
                  <a:lnTo>
                    <a:pt x="119" y="141"/>
                  </a:lnTo>
                  <a:lnTo>
                    <a:pt x="98" y="153"/>
                  </a:lnTo>
                  <a:lnTo>
                    <a:pt x="77" y="166"/>
                  </a:lnTo>
                  <a:lnTo>
                    <a:pt x="57" y="177"/>
                  </a:lnTo>
                  <a:lnTo>
                    <a:pt x="37" y="189"/>
                  </a:lnTo>
                  <a:lnTo>
                    <a:pt x="18" y="202"/>
                  </a:lnTo>
                  <a:lnTo>
                    <a:pt x="0" y="215"/>
                  </a:lnTo>
                  <a:lnTo>
                    <a:pt x="23" y="2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55" name="Freeform 243"/>
            <p:cNvSpPr>
              <a:spLocks/>
            </p:cNvSpPr>
            <p:nvPr/>
          </p:nvSpPr>
          <p:spPr bwMode="auto">
            <a:xfrm>
              <a:off x="4435" y="2627"/>
              <a:ext cx="25" cy="18"/>
            </a:xfrm>
            <a:custGeom>
              <a:avLst/>
              <a:gdLst>
                <a:gd name="T0" fmla="*/ 4 w 249"/>
                <a:gd name="T1" fmla="*/ 18 h 191"/>
                <a:gd name="T2" fmla="*/ 4 w 249"/>
                <a:gd name="T3" fmla="*/ 18 h 191"/>
                <a:gd name="T4" fmla="*/ 4 w 249"/>
                <a:gd name="T5" fmla="*/ 17 h 191"/>
                <a:gd name="T6" fmla="*/ 5 w 249"/>
                <a:gd name="T7" fmla="*/ 16 h 191"/>
                <a:gd name="T8" fmla="*/ 6 w 249"/>
                <a:gd name="T9" fmla="*/ 15 h 191"/>
                <a:gd name="T10" fmla="*/ 7 w 249"/>
                <a:gd name="T11" fmla="*/ 14 h 191"/>
                <a:gd name="T12" fmla="*/ 8 w 249"/>
                <a:gd name="T13" fmla="*/ 13 h 191"/>
                <a:gd name="T14" fmla="*/ 9 w 249"/>
                <a:gd name="T15" fmla="*/ 12 h 191"/>
                <a:gd name="T16" fmla="*/ 10 w 249"/>
                <a:gd name="T17" fmla="*/ 11 h 191"/>
                <a:gd name="T18" fmla="*/ 12 w 249"/>
                <a:gd name="T19" fmla="*/ 11 h 191"/>
                <a:gd name="T20" fmla="*/ 13 w 249"/>
                <a:gd name="T21" fmla="*/ 10 h 191"/>
                <a:gd name="T22" fmla="*/ 15 w 249"/>
                <a:gd name="T23" fmla="*/ 9 h 191"/>
                <a:gd name="T24" fmla="*/ 16 w 249"/>
                <a:gd name="T25" fmla="*/ 8 h 191"/>
                <a:gd name="T26" fmla="*/ 18 w 249"/>
                <a:gd name="T27" fmla="*/ 7 h 191"/>
                <a:gd name="T28" fmla="*/ 20 w 249"/>
                <a:gd name="T29" fmla="*/ 6 h 191"/>
                <a:gd name="T30" fmla="*/ 21 w 249"/>
                <a:gd name="T31" fmla="*/ 5 h 191"/>
                <a:gd name="T32" fmla="*/ 23 w 249"/>
                <a:gd name="T33" fmla="*/ 4 h 191"/>
                <a:gd name="T34" fmla="*/ 25 w 249"/>
                <a:gd name="T35" fmla="*/ 3 h 191"/>
                <a:gd name="T36" fmla="*/ 23 w 249"/>
                <a:gd name="T37" fmla="*/ 0 h 191"/>
                <a:gd name="T38" fmla="*/ 21 w 249"/>
                <a:gd name="T39" fmla="*/ 1 h 191"/>
                <a:gd name="T40" fmla="*/ 19 w 249"/>
                <a:gd name="T41" fmla="*/ 2 h 191"/>
                <a:gd name="T42" fmla="*/ 18 w 249"/>
                <a:gd name="T43" fmla="*/ 3 h 191"/>
                <a:gd name="T44" fmla="*/ 16 w 249"/>
                <a:gd name="T45" fmla="*/ 4 h 191"/>
                <a:gd name="T46" fmla="*/ 14 w 249"/>
                <a:gd name="T47" fmla="*/ 5 h 191"/>
                <a:gd name="T48" fmla="*/ 13 w 249"/>
                <a:gd name="T49" fmla="*/ 6 h 191"/>
                <a:gd name="T50" fmla="*/ 11 w 249"/>
                <a:gd name="T51" fmla="*/ 7 h 191"/>
                <a:gd name="T52" fmla="*/ 10 w 249"/>
                <a:gd name="T53" fmla="*/ 7 h 191"/>
                <a:gd name="T54" fmla="*/ 8 w 249"/>
                <a:gd name="T55" fmla="*/ 8 h 191"/>
                <a:gd name="T56" fmla="*/ 7 w 249"/>
                <a:gd name="T57" fmla="*/ 9 h 191"/>
                <a:gd name="T58" fmla="*/ 5 w 249"/>
                <a:gd name="T59" fmla="*/ 10 h 191"/>
                <a:gd name="T60" fmla="*/ 4 w 249"/>
                <a:gd name="T61" fmla="*/ 11 h 191"/>
                <a:gd name="T62" fmla="*/ 3 w 249"/>
                <a:gd name="T63" fmla="*/ 12 h 191"/>
                <a:gd name="T64" fmla="*/ 2 w 249"/>
                <a:gd name="T65" fmla="*/ 14 h 191"/>
                <a:gd name="T66" fmla="*/ 1 w 249"/>
                <a:gd name="T67" fmla="*/ 15 h 191"/>
                <a:gd name="T68" fmla="*/ 0 w 249"/>
                <a:gd name="T69" fmla="*/ 16 h 191"/>
                <a:gd name="T70" fmla="*/ 0 w 249"/>
                <a:gd name="T71" fmla="*/ 16 h 191"/>
                <a:gd name="T72" fmla="*/ 4 w 249"/>
                <a:gd name="T73" fmla="*/ 18 h 19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9"/>
                <a:gd name="T112" fmla="*/ 0 h 191"/>
                <a:gd name="T113" fmla="*/ 249 w 249"/>
                <a:gd name="T114" fmla="*/ 191 h 19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9" h="191">
                  <a:moveTo>
                    <a:pt x="36" y="191"/>
                  </a:moveTo>
                  <a:lnTo>
                    <a:pt x="36" y="191"/>
                  </a:lnTo>
                  <a:lnTo>
                    <a:pt x="42" y="178"/>
                  </a:lnTo>
                  <a:lnTo>
                    <a:pt x="49" y="167"/>
                  </a:lnTo>
                  <a:lnTo>
                    <a:pt x="58" y="158"/>
                  </a:lnTo>
                  <a:lnTo>
                    <a:pt x="67" y="148"/>
                  </a:lnTo>
                  <a:lnTo>
                    <a:pt x="77" y="139"/>
                  </a:lnTo>
                  <a:lnTo>
                    <a:pt x="88" y="131"/>
                  </a:lnTo>
                  <a:lnTo>
                    <a:pt x="102" y="121"/>
                  </a:lnTo>
                  <a:lnTo>
                    <a:pt x="115" y="113"/>
                  </a:lnTo>
                  <a:lnTo>
                    <a:pt x="130" y="105"/>
                  </a:lnTo>
                  <a:lnTo>
                    <a:pt x="146" y="97"/>
                  </a:lnTo>
                  <a:lnTo>
                    <a:pt x="161" y="88"/>
                  </a:lnTo>
                  <a:lnTo>
                    <a:pt x="178" y="78"/>
                  </a:lnTo>
                  <a:lnTo>
                    <a:pt x="195" y="68"/>
                  </a:lnTo>
                  <a:lnTo>
                    <a:pt x="213" y="57"/>
                  </a:lnTo>
                  <a:lnTo>
                    <a:pt x="231" y="46"/>
                  </a:lnTo>
                  <a:lnTo>
                    <a:pt x="249" y="32"/>
                  </a:lnTo>
                  <a:lnTo>
                    <a:pt x="226" y="0"/>
                  </a:lnTo>
                  <a:lnTo>
                    <a:pt x="210" y="12"/>
                  </a:lnTo>
                  <a:lnTo>
                    <a:pt x="192" y="23"/>
                  </a:lnTo>
                  <a:lnTo>
                    <a:pt x="176" y="34"/>
                  </a:lnTo>
                  <a:lnTo>
                    <a:pt x="159" y="44"/>
                  </a:lnTo>
                  <a:lnTo>
                    <a:pt x="143" y="52"/>
                  </a:lnTo>
                  <a:lnTo>
                    <a:pt x="127" y="61"/>
                  </a:lnTo>
                  <a:lnTo>
                    <a:pt x="111" y="69"/>
                  </a:lnTo>
                  <a:lnTo>
                    <a:pt x="96" y="79"/>
                  </a:lnTo>
                  <a:lnTo>
                    <a:pt x="81" y="87"/>
                  </a:lnTo>
                  <a:lnTo>
                    <a:pt x="67" y="97"/>
                  </a:lnTo>
                  <a:lnTo>
                    <a:pt x="54" y="107"/>
                  </a:lnTo>
                  <a:lnTo>
                    <a:pt x="40" y="118"/>
                  </a:lnTo>
                  <a:lnTo>
                    <a:pt x="28" y="130"/>
                  </a:lnTo>
                  <a:lnTo>
                    <a:pt x="18" y="144"/>
                  </a:lnTo>
                  <a:lnTo>
                    <a:pt x="9" y="159"/>
                  </a:lnTo>
                  <a:lnTo>
                    <a:pt x="0" y="174"/>
                  </a:lnTo>
                  <a:lnTo>
                    <a:pt x="36" y="1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56" name="Freeform 244"/>
            <p:cNvSpPr>
              <a:spLocks/>
            </p:cNvSpPr>
            <p:nvPr/>
          </p:nvSpPr>
          <p:spPr bwMode="auto">
            <a:xfrm>
              <a:off x="4416" y="2643"/>
              <a:ext cx="23" cy="50"/>
            </a:xfrm>
            <a:custGeom>
              <a:avLst/>
              <a:gdLst>
                <a:gd name="T0" fmla="*/ 4 w 225"/>
                <a:gd name="T1" fmla="*/ 50 h 544"/>
                <a:gd name="T2" fmla="*/ 4 w 225"/>
                <a:gd name="T3" fmla="*/ 50 h 544"/>
                <a:gd name="T4" fmla="*/ 5 w 225"/>
                <a:gd name="T5" fmla="*/ 47 h 544"/>
                <a:gd name="T6" fmla="*/ 6 w 225"/>
                <a:gd name="T7" fmla="*/ 44 h 544"/>
                <a:gd name="T8" fmla="*/ 7 w 225"/>
                <a:gd name="T9" fmla="*/ 41 h 544"/>
                <a:gd name="T10" fmla="*/ 8 w 225"/>
                <a:gd name="T11" fmla="*/ 37 h 544"/>
                <a:gd name="T12" fmla="*/ 9 w 225"/>
                <a:gd name="T13" fmla="*/ 34 h 544"/>
                <a:gd name="T14" fmla="*/ 10 w 225"/>
                <a:gd name="T15" fmla="*/ 31 h 544"/>
                <a:gd name="T16" fmla="*/ 12 w 225"/>
                <a:gd name="T17" fmla="*/ 28 h 544"/>
                <a:gd name="T18" fmla="*/ 13 w 225"/>
                <a:gd name="T19" fmla="*/ 24 h 544"/>
                <a:gd name="T20" fmla="*/ 14 w 225"/>
                <a:gd name="T21" fmla="*/ 21 h 544"/>
                <a:gd name="T22" fmla="*/ 16 w 225"/>
                <a:gd name="T23" fmla="*/ 18 h 544"/>
                <a:gd name="T24" fmla="*/ 17 w 225"/>
                <a:gd name="T25" fmla="*/ 15 h 544"/>
                <a:gd name="T26" fmla="*/ 18 w 225"/>
                <a:gd name="T27" fmla="*/ 12 h 544"/>
                <a:gd name="T28" fmla="*/ 19 w 225"/>
                <a:gd name="T29" fmla="*/ 9 h 544"/>
                <a:gd name="T30" fmla="*/ 21 w 225"/>
                <a:gd name="T31" fmla="*/ 6 h 544"/>
                <a:gd name="T32" fmla="*/ 22 w 225"/>
                <a:gd name="T33" fmla="*/ 4 h 544"/>
                <a:gd name="T34" fmla="*/ 23 w 225"/>
                <a:gd name="T35" fmla="*/ 2 h 544"/>
                <a:gd name="T36" fmla="*/ 19 w 225"/>
                <a:gd name="T37" fmla="*/ 0 h 544"/>
                <a:gd name="T38" fmla="*/ 18 w 225"/>
                <a:gd name="T39" fmla="*/ 2 h 544"/>
                <a:gd name="T40" fmla="*/ 17 w 225"/>
                <a:gd name="T41" fmla="*/ 5 h 544"/>
                <a:gd name="T42" fmla="*/ 16 w 225"/>
                <a:gd name="T43" fmla="*/ 8 h 544"/>
                <a:gd name="T44" fmla="*/ 15 w 225"/>
                <a:gd name="T45" fmla="*/ 10 h 544"/>
                <a:gd name="T46" fmla="*/ 13 w 225"/>
                <a:gd name="T47" fmla="*/ 13 h 544"/>
                <a:gd name="T48" fmla="*/ 12 w 225"/>
                <a:gd name="T49" fmla="*/ 17 h 544"/>
                <a:gd name="T50" fmla="*/ 10 w 225"/>
                <a:gd name="T51" fmla="*/ 20 h 544"/>
                <a:gd name="T52" fmla="*/ 9 w 225"/>
                <a:gd name="T53" fmla="*/ 23 h 544"/>
                <a:gd name="T54" fmla="*/ 8 w 225"/>
                <a:gd name="T55" fmla="*/ 26 h 544"/>
                <a:gd name="T56" fmla="*/ 6 w 225"/>
                <a:gd name="T57" fmla="*/ 30 h 544"/>
                <a:gd name="T58" fmla="*/ 5 w 225"/>
                <a:gd name="T59" fmla="*/ 33 h 544"/>
                <a:gd name="T60" fmla="*/ 4 w 225"/>
                <a:gd name="T61" fmla="*/ 36 h 544"/>
                <a:gd name="T62" fmla="*/ 3 w 225"/>
                <a:gd name="T63" fmla="*/ 40 h 544"/>
                <a:gd name="T64" fmla="*/ 2 w 225"/>
                <a:gd name="T65" fmla="*/ 43 h 544"/>
                <a:gd name="T66" fmla="*/ 1 w 225"/>
                <a:gd name="T67" fmla="*/ 46 h 544"/>
                <a:gd name="T68" fmla="*/ 0 w 225"/>
                <a:gd name="T69" fmla="*/ 49 h 544"/>
                <a:gd name="T70" fmla="*/ 0 w 225"/>
                <a:gd name="T71" fmla="*/ 49 h 544"/>
                <a:gd name="T72" fmla="*/ 4 w 225"/>
                <a:gd name="T73" fmla="*/ 50 h 5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5"/>
                <a:gd name="T112" fmla="*/ 0 h 544"/>
                <a:gd name="T113" fmla="*/ 225 w 225"/>
                <a:gd name="T114" fmla="*/ 544 h 5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5" h="544">
                  <a:moveTo>
                    <a:pt x="37" y="544"/>
                  </a:moveTo>
                  <a:lnTo>
                    <a:pt x="37" y="544"/>
                  </a:lnTo>
                  <a:lnTo>
                    <a:pt x="46" y="512"/>
                  </a:lnTo>
                  <a:lnTo>
                    <a:pt x="55" y="478"/>
                  </a:lnTo>
                  <a:lnTo>
                    <a:pt x="66" y="443"/>
                  </a:lnTo>
                  <a:lnTo>
                    <a:pt x="76" y="408"/>
                  </a:lnTo>
                  <a:lnTo>
                    <a:pt x="89" y="372"/>
                  </a:lnTo>
                  <a:lnTo>
                    <a:pt x="100" y="336"/>
                  </a:lnTo>
                  <a:lnTo>
                    <a:pt x="113" y="300"/>
                  </a:lnTo>
                  <a:lnTo>
                    <a:pt x="126" y="263"/>
                  </a:lnTo>
                  <a:lnTo>
                    <a:pt x="139" y="228"/>
                  </a:lnTo>
                  <a:lnTo>
                    <a:pt x="152" y="193"/>
                  </a:lnTo>
                  <a:lnTo>
                    <a:pt x="165" y="160"/>
                  </a:lnTo>
                  <a:lnTo>
                    <a:pt x="178" y="128"/>
                  </a:lnTo>
                  <a:lnTo>
                    <a:pt x="190" y="97"/>
                  </a:lnTo>
                  <a:lnTo>
                    <a:pt x="202" y="68"/>
                  </a:lnTo>
                  <a:lnTo>
                    <a:pt x="214" y="40"/>
                  </a:lnTo>
                  <a:lnTo>
                    <a:pt x="225" y="17"/>
                  </a:lnTo>
                  <a:lnTo>
                    <a:pt x="189" y="0"/>
                  </a:lnTo>
                  <a:lnTo>
                    <a:pt x="179" y="25"/>
                  </a:lnTo>
                  <a:lnTo>
                    <a:pt x="166" y="53"/>
                  </a:lnTo>
                  <a:lnTo>
                    <a:pt x="155" y="82"/>
                  </a:lnTo>
                  <a:lnTo>
                    <a:pt x="142" y="113"/>
                  </a:lnTo>
                  <a:lnTo>
                    <a:pt x="127" y="145"/>
                  </a:lnTo>
                  <a:lnTo>
                    <a:pt x="115" y="180"/>
                  </a:lnTo>
                  <a:lnTo>
                    <a:pt x="101" y="215"/>
                  </a:lnTo>
                  <a:lnTo>
                    <a:pt x="89" y="250"/>
                  </a:lnTo>
                  <a:lnTo>
                    <a:pt x="75" y="287"/>
                  </a:lnTo>
                  <a:lnTo>
                    <a:pt x="62" y="323"/>
                  </a:lnTo>
                  <a:lnTo>
                    <a:pt x="51" y="359"/>
                  </a:lnTo>
                  <a:lnTo>
                    <a:pt x="38" y="396"/>
                  </a:lnTo>
                  <a:lnTo>
                    <a:pt x="28" y="432"/>
                  </a:lnTo>
                  <a:lnTo>
                    <a:pt x="17" y="467"/>
                  </a:lnTo>
                  <a:lnTo>
                    <a:pt x="8" y="501"/>
                  </a:lnTo>
                  <a:lnTo>
                    <a:pt x="0" y="535"/>
                  </a:lnTo>
                  <a:lnTo>
                    <a:pt x="37" y="5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57" name="Freeform 245"/>
            <p:cNvSpPr>
              <a:spLocks/>
            </p:cNvSpPr>
            <p:nvPr/>
          </p:nvSpPr>
          <p:spPr bwMode="auto">
            <a:xfrm>
              <a:off x="4365" y="2692"/>
              <a:ext cx="55" cy="187"/>
            </a:xfrm>
            <a:custGeom>
              <a:avLst/>
              <a:gdLst>
                <a:gd name="T0" fmla="*/ 4 w 545"/>
                <a:gd name="T1" fmla="*/ 187 h 2057"/>
                <a:gd name="T2" fmla="*/ 4 w 545"/>
                <a:gd name="T3" fmla="*/ 187 h 2057"/>
                <a:gd name="T4" fmla="*/ 7 w 545"/>
                <a:gd name="T5" fmla="*/ 175 h 2057"/>
                <a:gd name="T6" fmla="*/ 10 w 545"/>
                <a:gd name="T7" fmla="*/ 164 h 2057"/>
                <a:gd name="T8" fmla="*/ 13 w 545"/>
                <a:gd name="T9" fmla="*/ 152 h 2057"/>
                <a:gd name="T10" fmla="*/ 17 w 545"/>
                <a:gd name="T11" fmla="*/ 140 h 2057"/>
                <a:gd name="T12" fmla="*/ 20 w 545"/>
                <a:gd name="T13" fmla="*/ 129 h 2057"/>
                <a:gd name="T14" fmla="*/ 23 w 545"/>
                <a:gd name="T15" fmla="*/ 117 h 2057"/>
                <a:gd name="T16" fmla="*/ 26 w 545"/>
                <a:gd name="T17" fmla="*/ 106 h 2057"/>
                <a:gd name="T18" fmla="*/ 29 w 545"/>
                <a:gd name="T19" fmla="*/ 94 h 2057"/>
                <a:gd name="T20" fmla="*/ 33 w 545"/>
                <a:gd name="T21" fmla="*/ 82 h 2057"/>
                <a:gd name="T22" fmla="*/ 36 w 545"/>
                <a:gd name="T23" fmla="*/ 71 h 2057"/>
                <a:gd name="T24" fmla="*/ 39 w 545"/>
                <a:gd name="T25" fmla="*/ 59 h 2057"/>
                <a:gd name="T26" fmla="*/ 42 w 545"/>
                <a:gd name="T27" fmla="*/ 47 h 2057"/>
                <a:gd name="T28" fmla="*/ 45 w 545"/>
                <a:gd name="T29" fmla="*/ 36 h 2057"/>
                <a:gd name="T30" fmla="*/ 49 w 545"/>
                <a:gd name="T31" fmla="*/ 24 h 2057"/>
                <a:gd name="T32" fmla="*/ 52 w 545"/>
                <a:gd name="T33" fmla="*/ 12 h 2057"/>
                <a:gd name="T34" fmla="*/ 55 w 545"/>
                <a:gd name="T35" fmla="*/ 1 h 2057"/>
                <a:gd name="T36" fmla="*/ 51 w 545"/>
                <a:gd name="T37" fmla="*/ 0 h 2057"/>
                <a:gd name="T38" fmla="*/ 48 w 545"/>
                <a:gd name="T39" fmla="*/ 12 h 2057"/>
                <a:gd name="T40" fmla="*/ 45 w 545"/>
                <a:gd name="T41" fmla="*/ 23 h 2057"/>
                <a:gd name="T42" fmla="*/ 42 w 545"/>
                <a:gd name="T43" fmla="*/ 35 h 2057"/>
                <a:gd name="T44" fmla="*/ 38 w 545"/>
                <a:gd name="T45" fmla="*/ 47 h 2057"/>
                <a:gd name="T46" fmla="*/ 35 w 545"/>
                <a:gd name="T47" fmla="*/ 58 h 2057"/>
                <a:gd name="T48" fmla="*/ 32 w 545"/>
                <a:gd name="T49" fmla="*/ 70 h 2057"/>
                <a:gd name="T50" fmla="*/ 29 w 545"/>
                <a:gd name="T51" fmla="*/ 82 h 2057"/>
                <a:gd name="T52" fmla="*/ 26 w 545"/>
                <a:gd name="T53" fmla="*/ 93 h 2057"/>
                <a:gd name="T54" fmla="*/ 23 w 545"/>
                <a:gd name="T55" fmla="*/ 105 h 2057"/>
                <a:gd name="T56" fmla="*/ 19 w 545"/>
                <a:gd name="T57" fmla="*/ 116 h 2057"/>
                <a:gd name="T58" fmla="*/ 16 w 545"/>
                <a:gd name="T59" fmla="*/ 128 h 2057"/>
                <a:gd name="T60" fmla="*/ 13 w 545"/>
                <a:gd name="T61" fmla="*/ 140 h 2057"/>
                <a:gd name="T62" fmla="*/ 10 w 545"/>
                <a:gd name="T63" fmla="*/ 151 h 2057"/>
                <a:gd name="T64" fmla="*/ 6 w 545"/>
                <a:gd name="T65" fmla="*/ 163 h 2057"/>
                <a:gd name="T66" fmla="*/ 3 w 545"/>
                <a:gd name="T67" fmla="*/ 175 h 2057"/>
                <a:gd name="T68" fmla="*/ 0 w 545"/>
                <a:gd name="T69" fmla="*/ 186 h 2057"/>
                <a:gd name="T70" fmla="*/ 0 w 545"/>
                <a:gd name="T71" fmla="*/ 186 h 2057"/>
                <a:gd name="T72" fmla="*/ 4 w 545"/>
                <a:gd name="T73" fmla="*/ 187 h 20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45"/>
                <a:gd name="T112" fmla="*/ 0 h 2057"/>
                <a:gd name="T113" fmla="*/ 545 w 545"/>
                <a:gd name="T114" fmla="*/ 2057 h 205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45" h="2057">
                  <a:moveTo>
                    <a:pt x="37" y="2057"/>
                  </a:moveTo>
                  <a:lnTo>
                    <a:pt x="37" y="2057"/>
                  </a:lnTo>
                  <a:lnTo>
                    <a:pt x="69" y="1929"/>
                  </a:lnTo>
                  <a:lnTo>
                    <a:pt x="101" y="1801"/>
                  </a:lnTo>
                  <a:lnTo>
                    <a:pt x="133" y="1673"/>
                  </a:lnTo>
                  <a:lnTo>
                    <a:pt x="164" y="1545"/>
                  </a:lnTo>
                  <a:lnTo>
                    <a:pt x="197" y="1417"/>
                  </a:lnTo>
                  <a:lnTo>
                    <a:pt x="228" y="1289"/>
                  </a:lnTo>
                  <a:lnTo>
                    <a:pt x="260" y="1161"/>
                  </a:lnTo>
                  <a:lnTo>
                    <a:pt x="292" y="1033"/>
                  </a:lnTo>
                  <a:lnTo>
                    <a:pt x="323" y="905"/>
                  </a:lnTo>
                  <a:lnTo>
                    <a:pt x="356" y="777"/>
                  </a:lnTo>
                  <a:lnTo>
                    <a:pt x="387" y="649"/>
                  </a:lnTo>
                  <a:lnTo>
                    <a:pt x="419" y="521"/>
                  </a:lnTo>
                  <a:lnTo>
                    <a:pt x="450" y="393"/>
                  </a:lnTo>
                  <a:lnTo>
                    <a:pt x="482" y="265"/>
                  </a:lnTo>
                  <a:lnTo>
                    <a:pt x="514" y="137"/>
                  </a:lnTo>
                  <a:lnTo>
                    <a:pt x="545" y="9"/>
                  </a:lnTo>
                  <a:lnTo>
                    <a:pt x="508" y="0"/>
                  </a:lnTo>
                  <a:lnTo>
                    <a:pt x="476" y="128"/>
                  </a:lnTo>
                  <a:lnTo>
                    <a:pt x="445" y="256"/>
                  </a:lnTo>
                  <a:lnTo>
                    <a:pt x="412" y="384"/>
                  </a:lnTo>
                  <a:lnTo>
                    <a:pt x="381" y="512"/>
                  </a:lnTo>
                  <a:lnTo>
                    <a:pt x="350" y="641"/>
                  </a:lnTo>
                  <a:lnTo>
                    <a:pt x="318" y="769"/>
                  </a:lnTo>
                  <a:lnTo>
                    <a:pt x="286" y="897"/>
                  </a:lnTo>
                  <a:lnTo>
                    <a:pt x="254" y="1025"/>
                  </a:lnTo>
                  <a:lnTo>
                    <a:pt x="223" y="1153"/>
                  </a:lnTo>
                  <a:lnTo>
                    <a:pt x="190" y="1281"/>
                  </a:lnTo>
                  <a:lnTo>
                    <a:pt x="159" y="1409"/>
                  </a:lnTo>
                  <a:lnTo>
                    <a:pt x="126" y="1537"/>
                  </a:lnTo>
                  <a:lnTo>
                    <a:pt x="95" y="1665"/>
                  </a:lnTo>
                  <a:lnTo>
                    <a:pt x="64" y="1793"/>
                  </a:lnTo>
                  <a:lnTo>
                    <a:pt x="31" y="1921"/>
                  </a:lnTo>
                  <a:lnTo>
                    <a:pt x="0" y="2049"/>
                  </a:lnTo>
                  <a:lnTo>
                    <a:pt x="37" y="20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58" name="Freeform 246"/>
            <p:cNvSpPr>
              <a:spLocks/>
            </p:cNvSpPr>
            <p:nvPr/>
          </p:nvSpPr>
          <p:spPr bwMode="auto">
            <a:xfrm>
              <a:off x="4365" y="2878"/>
              <a:ext cx="8" cy="8"/>
            </a:xfrm>
            <a:custGeom>
              <a:avLst/>
              <a:gdLst>
                <a:gd name="T0" fmla="*/ 7 w 77"/>
                <a:gd name="T1" fmla="*/ 4 h 84"/>
                <a:gd name="T2" fmla="*/ 7 w 77"/>
                <a:gd name="T3" fmla="*/ 4 h 84"/>
                <a:gd name="T4" fmla="*/ 6 w 77"/>
                <a:gd name="T5" fmla="*/ 4 h 84"/>
                <a:gd name="T6" fmla="*/ 5 w 77"/>
                <a:gd name="T7" fmla="*/ 4 h 84"/>
                <a:gd name="T8" fmla="*/ 4 w 77"/>
                <a:gd name="T9" fmla="*/ 4 h 84"/>
                <a:gd name="T10" fmla="*/ 4 w 77"/>
                <a:gd name="T11" fmla="*/ 4 h 84"/>
                <a:gd name="T12" fmla="*/ 4 w 77"/>
                <a:gd name="T13" fmla="*/ 4 h 84"/>
                <a:gd name="T14" fmla="*/ 4 w 77"/>
                <a:gd name="T15" fmla="*/ 3 h 84"/>
                <a:gd name="T16" fmla="*/ 4 w 77"/>
                <a:gd name="T17" fmla="*/ 2 h 84"/>
                <a:gd name="T18" fmla="*/ 4 w 77"/>
                <a:gd name="T19" fmla="*/ 1 h 84"/>
                <a:gd name="T20" fmla="*/ 1 w 77"/>
                <a:gd name="T21" fmla="*/ 0 h 84"/>
                <a:gd name="T22" fmla="*/ 0 w 77"/>
                <a:gd name="T23" fmla="*/ 2 h 84"/>
                <a:gd name="T24" fmla="*/ 0 w 77"/>
                <a:gd name="T25" fmla="*/ 4 h 84"/>
                <a:gd name="T26" fmla="*/ 1 w 77"/>
                <a:gd name="T27" fmla="*/ 5 h 84"/>
                <a:gd name="T28" fmla="*/ 1 w 77"/>
                <a:gd name="T29" fmla="*/ 6 h 84"/>
                <a:gd name="T30" fmla="*/ 3 w 77"/>
                <a:gd name="T31" fmla="*/ 7 h 84"/>
                <a:gd name="T32" fmla="*/ 4 w 77"/>
                <a:gd name="T33" fmla="*/ 7 h 84"/>
                <a:gd name="T34" fmla="*/ 5 w 77"/>
                <a:gd name="T35" fmla="*/ 8 h 84"/>
                <a:gd name="T36" fmla="*/ 5 w 77"/>
                <a:gd name="T37" fmla="*/ 8 h 84"/>
                <a:gd name="T38" fmla="*/ 5 w 77"/>
                <a:gd name="T39" fmla="*/ 8 h 84"/>
                <a:gd name="T40" fmla="*/ 5 w 77"/>
                <a:gd name="T41" fmla="*/ 8 h 84"/>
                <a:gd name="T42" fmla="*/ 6 w 77"/>
                <a:gd name="T43" fmla="*/ 8 h 84"/>
                <a:gd name="T44" fmla="*/ 7 w 77"/>
                <a:gd name="T45" fmla="*/ 8 h 84"/>
                <a:gd name="T46" fmla="*/ 8 w 77"/>
                <a:gd name="T47" fmla="*/ 7 h 84"/>
                <a:gd name="T48" fmla="*/ 8 w 77"/>
                <a:gd name="T49" fmla="*/ 7 h 84"/>
                <a:gd name="T50" fmla="*/ 8 w 77"/>
                <a:gd name="T51" fmla="*/ 6 h 84"/>
                <a:gd name="T52" fmla="*/ 8 w 77"/>
                <a:gd name="T53" fmla="*/ 5 h 84"/>
                <a:gd name="T54" fmla="*/ 7 w 77"/>
                <a:gd name="T55" fmla="*/ 5 h 84"/>
                <a:gd name="T56" fmla="*/ 7 w 77"/>
                <a:gd name="T57" fmla="*/ 4 h 84"/>
                <a:gd name="T58" fmla="*/ 7 w 77"/>
                <a:gd name="T59" fmla="*/ 4 h 8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7"/>
                <a:gd name="T91" fmla="*/ 0 h 84"/>
                <a:gd name="T92" fmla="*/ 77 w 77"/>
                <a:gd name="T93" fmla="*/ 84 h 8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7" h="84">
                  <a:moveTo>
                    <a:pt x="65" y="46"/>
                  </a:moveTo>
                  <a:lnTo>
                    <a:pt x="63" y="45"/>
                  </a:lnTo>
                  <a:lnTo>
                    <a:pt x="54" y="41"/>
                  </a:lnTo>
                  <a:lnTo>
                    <a:pt x="46" y="39"/>
                  </a:lnTo>
                  <a:lnTo>
                    <a:pt x="41" y="38"/>
                  </a:lnTo>
                  <a:lnTo>
                    <a:pt x="40" y="38"/>
                  </a:lnTo>
                  <a:lnTo>
                    <a:pt x="40" y="37"/>
                  </a:lnTo>
                  <a:lnTo>
                    <a:pt x="39" y="35"/>
                  </a:lnTo>
                  <a:lnTo>
                    <a:pt x="40" y="24"/>
                  </a:lnTo>
                  <a:lnTo>
                    <a:pt x="42" y="8"/>
                  </a:lnTo>
                  <a:lnTo>
                    <a:pt x="5" y="0"/>
                  </a:lnTo>
                  <a:lnTo>
                    <a:pt x="1" y="20"/>
                  </a:lnTo>
                  <a:lnTo>
                    <a:pt x="0" y="37"/>
                  </a:lnTo>
                  <a:lnTo>
                    <a:pt x="5" y="54"/>
                  </a:lnTo>
                  <a:lnTo>
                    <a:pt x="13" y="66"/>
                  </a:lnTo>
                  <a:lnTo>
                    <a:pt x="25" y="75"/>
                  </a:lnTo>
                  <a:lnTo>
                    <a:pt x="35" y="78"/>
                  </a:lnTo>
                  <a:lnTo>
                    <a:pt x="44" y="80"/>
                  </a:lnTo>
                  <a:lnTo>
                    <a:pt x="51" y="83"/>
                  </a:lnTo>
                  <a:lnTo>
                    <a:pt x="49" y="82"/>
                  </a:lnTo>
                  <a:lnTo>
                    <a:pt x="51" y="83"/>
                  </a:lnTo>
                  <a:lnTo>
                    <a:pt x="59" y="84"/>
                  </a:lnTo>
                  <a:lnTo>
                    <a:pt x="67" y="82"/>
                  </a:lnTo>
                  <a:lnTo>
                    <a:pt x="73" y="77"/>
                  </a:lnTo>
                  <a:lnTo>
                    <a:pt x="76" y="70"/>
                  </a:lnTo>
                  <a:lnTo>
                    <a:pt x="77" y="63"/>
                  </a:lnTo>
                  <a:lnTo>
                    <a:pt x="76" y="55"/>
                  </a:lnTo>
                  <a:lnTo>
                    <a:pt x="71" y="49"/>
                  </a:lnTo>
                  <a:lnTo>
                    <a:pt x="63" y="45"/>
                  </a:lnTo>
                  <a:lnTo>
                    <a:pt x="65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59" name="Freeform 247"/>
            <p:cNvSpPr>
              <a:spLocks/>
            </p:cNvSpPr>
            <p:nvPr/>
          </p:nvSpPr>
          <p:spPr bwMode="auto">
            <a:xfrm>
              <a:off x="4370" y="2882"/>
              <a:ext cx="55" cy="14"/>
            </a:xfrm>
            <a:custGeom>
              <a:avLst/>
              <a:gdLst>
                <a:gd name="T0" fmla="*/ 55 w 555"/>
                <a:gd name="T1" fmla="*/ 12 h 147"/>
                <a:gd name="T2" fmla="*/ 53 w 555"/>
                <a:gd name="T3" fmla="*/ 10 h 147"/>
                <a:gd name="T4" fmla="*/ 50 w 555"/>
                <a:gd name="T5" fmla="*/ 10 h 147"/>
                <a:gd name="T6" fmla="*/ 47 w 555"/>
                <a:gd name="T7" fmla="*/ 10 h 147"/>
                <a:gd name="T8" fmla="*/ 44 w 555"/>
                <a:gd name="T9" fmla="*/ 9 h 147"/>
                <a:gd name="T10" fmla="*/ 40 w 555"/>
                <a:gd name="T11" fmla="*/ 9 h 147"/>
                <a:gd name="T12" fmla="*/ 37 w 555"/>
                <a:gd name="T13" fmla="*/ 8 h 147"/>
                <a:gd name="T14" fmla="*/ 33 w 555"/>
                <a:gd name="T15" fmla="*/ 7 h 147"/>
                <a:gd name="T16" fmla="*/ 29 w 555"/>
                <a:gd name="T17" fmla="*/ 7 h 147"/>
                <a:gd name="T18" fmla="*/ 25 w 555"/>
                <a:gd name="T19" fmla="*/ 6 h 147"/>
                <a:gd name="T20" fmla="*/ 21 w 555"/>
                <a:gd name="T21" fmla="*/ 5 h 147"/>
                <a:gd name="T22" fmla="*/ 18 w 555"/>
                <a:gd name="T23" fmla="*/ 5 h 147"/>
                <a:gd name="T24" fmla="*/ 14 w 555"/>
                <a:gd name="T25" fmla="*/ 4 h 147"/>
                <a:gd name="T26" fmla="*/ 11 w 555"/>
                <a:gd name="T27" fmla="*/ 3 h 147"/>
                <a:gd name="T28" fmla="*/ 8 w 555"/>
                <a:gd name="T29" fmla="*/ 2 h 147"/>
                <a:gd name="T30" fmla="*/ 6 w 555"/>
                <a:gd name="T31" fmla="*/ 1 h 147"/>
                <a:gd name="T32" fmla="*/ 3 w 555"/>
                <a:gd name="T33" fmla="*/ 1 h 147"/>
                <a:gd name="T34" fmla="*/ 2 w 555"/>
                <a:gd name="T35" fmla="*/ 0 h 147"/>
                <a:gd name="T36" fmla="*/ 0 w 555"/>
                <a:gd name="T37" fmla="*/ 3 h 147"/>
                <a:gd name="T38" fmla="*/ 2 w 555"/>
                <a:gd name="T39" fmla="*/ 4 h 147"/>
                <a:gd name="T40" fmla="*/ 4 w 555"/>
                <a:gd name="T41" fmla="*/ 5 h 147"/>
                <a:gd name="T42" fmla="*/ 7 w 555"/>
                <a:gd name="T43" fmla="*/ 6 h 147"/>
                <a:gd name="T44" fmla="*/ 10 w 555"/>
                <a:gd name="T45" fmla="*/ 7 h 147"/>
                <a:gd name="T46" fmla="*/ 13 w 555"/>
                <a:gd name="T47" fmla="*/ 7 h 147"/>
                <a:gd name="T48" fmla="*/ 17 w 555"/>
                <a:gd name="T49" fmla="*/ 8 h 147"/>
                <a:gd name="T50" fmla="*/ 21 w 555"/>
                <a:gd name="T51" fmla="*/ 9 h 147"/>
                <a:gd name="T52" fmla="*/ 25 w 555"/>
                <a:gd name="T53" fmla="*/ 10 h 147"/>
                <a:gd name="T54" fmla="*/ 29 w 555"/>
                <a:gd name="T55" fmla="*/ 11 h 147"/>
                <a:gd name="T56" fmla="*/ 32 w 555"/>
                <a:gd name="T57" fmla="*/ 11 h 147"/>
                <a:gd name="T58" fmla="*/ 36 w 555"/>
                <a:gd name="T59" fmla="*/ 12 h 147"/>
                <a:gd name="T60" fmla="*/ 40 w 555"/>
                <a:gd name="T61" fmla="*/ 12 h 147"/>
                <a:gd name="T62" fmla="*/ 44 w 555"/>
                <a:gd name="T63" fmla="*/ 13 h 147"/>
                <a:gd name="T64" fmla="*/ 47 w 555"/>
                <a:gd name="T65" fmla="*/ 13 h 147"/>
                <a:gd name="T66" fmla="*/ 50 w 555"/>
                <a:gd name="T67" fmla="*/ 14 h 147"/>
                <a:gd name="T68" fmla="*/ 53 w 555"/>
                <a:gd name="T69" fmla="*/ 14 h 147"/>
                <a:gd name="T70" fmla="*/ 51 w 555"/>
                <a:gd name="T71" fmla="*/ 12 h 147"/>
                <a:gd name="T72" fmla="*/ 53 w 555"/>
                <a:gd name="T73" fmla="*/ 14 h 147"/>
                <a:gd name="T74" fmla="*/ 54 w 555"/>
                <a:gd name="T75" fmla="*/ 14 h 147"/>
                <a:gd name="T76" fmla="*/ 55 w 555"/>
                <a:gd name="T77" fmla="*/ 12 h 147"/>
                <a:gd name="T78" fmla="*/ 55 w 555"/>
                <a:gd name="T79" fmla="*/ 11 h 147"/>
                <a:gd name="T80" fmla="*/ 53 w 555"/>
                <a:gd name="T81" fmla="*/ 10 h 147"/>
                <a:gd name="T82" fmla="*/ 55 w 555"/>
                <a:gd name="T83" fmla="*/ 12 h 14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55"/>
                <a:gd name="T127" fmla="*/ 0 h 147"/>
                <a:gd name="T128" fmla="*/ 555 w 555"/>
                <a:gd name="T129" fmla="*/ 147 h 14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55" h="147">
                  <a:moveTo>
                    <a:pt x="555" y="130"/>
                  </a:moveTo>
                  <a:lnTo>
                    <a:pt x="536" y="106"/>
                  </a:lnTo>
                  <a:lnTo>
                    <a:pt x="509" y="103"/>
                  </a:lnTo>
                  <a:lnTo>
                    <a:pt x="478" y="100"/>
                  </a:lnTo>
                  <a:lnTo>
                    <a:pt x="444" y="96"/>
                  </a:lnTo>
                  <a:lnTo>
                    <a:pt x="408" y="90"/>
                  </a:lnTo>
                  <a:lnTo>
                    <a:pt x="371" y="84"/>
                  </a:lnTo>
                  <a:lnTo>
                    <a:pt x="333" y="78"/>
                  </a:lnTo>
                  <a:lnTo>
                    <a:pt x="294" y="70"/>
                  </a:lnTo>
                  <a:lnTo>
                    <a:pt x="254" y="63"/>
                  </a:lnTo>
                  <a:lnTo>
                    <a:pt x="216" y="55"/>
                  </a:lnTo>
                  <a:lnTo>
                    <a:pt x="180" y="48"/>
                  </a:lnTo>
                  <a:lnTo>
                    <a:pt x="144" y="39"/>
                  </a:lnTo>
                  <a:lnTo>
                    <a:pt x="111" y="31"/>
                  </a:lnTo>
                  <a:lnTo>
                    <a:pt x="81" y="23"/>
                  </a:lnTo>
                  <a:lnTo>
                    <a:pt x="56" y="15"/>
                  </a:lnTo>
                  <a:lnTo>
                    <a:pt x="33" y="6"/>
                  </a:lnTo>
                  <a:lnTo>
                    <a:pt x="16" y="0"/>
                  </a:lnTo>
                  <a:lnTo>
                    <a:pt x="0" y="36"/>
                  </a:lnTo>
                  <a:lnTo>
                    <a:pt x="21" y="45"/>
                  </a:lnTo>
                  <a:lnTo>
                    <a:pt x="44" y="53"/>
                  </a:lnTo>
                  <a:lnTo>
                    <a:pt x="71" y="62"/>
                  </a:lnTo>
                  <a:lnTo>
                    <a:pt x="102" y="69"/>
                  </a:lnTo>
                  <a:lnTo>
                    <a:pt x="136" y="78"/>
                  </a:lnTo>
                  <a:lnTo>
                    <a:pt x="171" y="86"/>
                  </a:lnTo>
                  <a:lnTo>
                    <a:pt x="210" y="96"/>
                  </a:lnTo>
                  <a:lnTo>
                    <a:pt x="248" y="103"/>
                  </a:lnTo>
                  <a:lnTo>
                    <a:pt x="288" y="111"/>
                  </a:lnTo>
                  <a:lnTo>
                    <a:pt x="326" y="118"/>
                  </a:lnTo>
                  <a:lnTo>
                    <a:pt x="365" y="125"/>
                  </a:lnTo>
                  <a:lnTo>
                    <a:pt x="404" y="131"/>
                  </a:lnTo>
                  <a:lnTo>
                    <a:pt x="440" y="136"/>
                  </a:lnTo>
                  <a:lnTo>
                    <a:pt x="474" y="141"/>
                  </a:lnTo>
                  <a:lnTo>
                    <a:pt x="504" y="144"/>
                  </a:lnTo>
                  <a:lnTo>
                    <a:pt x="534" y="147"/>
                  </a:lnTo>
                  <a:lnTo>
                    <a:pt x="515" y="124"/>
                  </a:lnTo>
                  <a:lnTo>
                    <a:pt x="534" y="147"/>
                  </a:lnTo>
                  <a:lnTo>
                    <a:pt x="548" y="142"/>
                  </a:lnTo>
                  <a:lnTo>
                    <a:pt x="555" y="128"/>
                  </a:lnTo>
                  <a:lnTo>
                    <a:pt x="551" y="113"/>
                  </a:lnTo>
                  <a:lnTo>
                    <a:pt x="536" y="106"/>
                  </a:lnTo>
                  <a:lnTo>
                    <a:pt x="555" y="1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60" name="Freeform 248"/>
            <p:cNvSpPr>
              <a:spLocks/>
            </p:cNvSpPr>
            <p:nvPr/>
          </p:nvSpPr>
          <p:spPr bwMode="auto">
            <a:xfrm>
              <a:off x="4419" y="2893"/>
              <a:ext cx="6" cy="30"/>
            </a:xfrm>
            <a:custGeom>
              <a:avLst/>
              <a:gdLst>
                <a:gd name="T0" fmla="*/ 3 w 67"/>
                <a:gd name="T1" fmla="*/ 26 h 321"/>
                <a:gd name="T2" fmla="*/ 3 w 67"/>
                <a:gd name="T3" fmla="*/ 26 h 321"/>
                <a:gd name="T4" fmla="*/ 4 w 67"/>
                <a:gd name="T5" fmla="*/ 27 h 321"/>
                <a:gd name="T6" fmla="*/ 4 w 67"/>
                <a:gd name="T7" fmla="*/ 25 h 321"/>
                <a:gd name="T8" fmla="*/ 3 w 67"/>
                <a:gd name="T9" fmla="*/ 23 h 321"/>
                <a:gd name="T10" fmla="*/ 4 w 67"/>
                <a:gd name="T11" fmla="*/ 19 h 321"/>
                <a:gd name="T12" fmla="*/ 4 w 67"/>
                <a:gd name="T13" fmla="*/ 14 h 321"/>
                <a:gd name="T14" fmla="*/ 5 w 67"/>
                <a:gd name="T15" fmla="*/ 10 h 321"/>
                <a:gd name="T16" fmla="*/ 5 w 67"/>
                <a:gd name="T17" fmla="*/ 5 h 321"/>
                <a:gd name="T18" fmla="*/ 6 w 67"/>
                <a:gd name="T19" fmla="*/ 1 h 321"/>
                <a:gd name="T20" fmla="*/ 2 w 67"/>
                <a:gd name="T21" fmla="*/ 0 h 321"/>
                <a:gd name="T22" fmla="*/ 2 w 67"/>
                <a:gd name="T23" fmla="*/ 5 h 321"/>
                <a:gd name="T24" fmla="*/ 1 w 67"/>
                <a:gd name="T25" fmla="*/ 10 h 321"/>
                <a:gd name="T26" fmla="*/ 0 w 67"/>
                <a:gd name="T27" fmla="*/ 14 h 321"/>
                <a:gd name="T28" fmla="*/ 0 w 67"/>
                <a:gd name="T29" fmla="*/ 19 h 321"/>
                <a:gd name="T30" fmla="*/ 0 w 67"/>
                <a:gd name="T31" fmla="*/ 23 h 321"/>
                <a:gd name="T32" fmla="*/ 0 w 67"/>
                <a:gd name="T33" fmla="*/ 26 h 321"/>
                <a:gd name="T34" fmla="*/ 1 w 67"/>
                <a:gd name="T35" fmla="*/ 28 h 321"/>
                <a:gd name="T36" fmla="*/ 3 w 67"/>
                <a:gd name="T37" fmla="*/ 30 h 321"/>
                <a:gd name="T38" fmla="*/ 3 w 67"/>
                <a:gd name="T39" fmla="*/ 30 h 321"/>
                <a:gd name="T40" fmla="*/ 3 w 67"/>
                <a:gd name="T41" fmla="*/ 30 h 321"/>
                <a:gd name="T42" fmla="*/ 4 w 67"/>
                <a:gd name="T43" fmla="*/ 29 h 321"/>
                <a:gd name="T44" fmla="*/ 5 w 67"/>
                <a:gd name="T45" fmla="*/ 28 h 321"/>
                <a:gd name="T46" fmla="*/ 4 w 67"/>
                <a:gd name="T47" fmla="*/ 27 h 321"/>
                <a:gd name="T48" fmla="*/ 3 w 67"/>
                <a:gd name="T49" fmla="*/ 26 h 321"/>
                <a:gd name="T50" fmla="*/ 3 w 67"/>
                <a:gd name="T51" fmla="*/ 26 h 32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7"/>
                <a:gd name="T79" fmla="*/ 0 h 321"/>
                <a:gd name="T80" fmla="*/ 67 w 67"/>
                <a:gd name="T81" fmla="*/ 321 h 32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7" h="321">
                  <a:moveTo>
                    <a:pt x="37" y="280"/>
                  </a:moveTo>
                  <a:lnTo>
                    <a:pt x="33" y="280"/>
                  </a:lnTo>
                  <a:lnTo>
                    <a:pt x="44" y="285"/>
                  </a:lnTo>
                  <a:lnTo>
                    <a:pt x="42" y="271"/>
                  </a:lnTo>
                  <a:lnTo>
                    <a:pt x="39" y="242"/>
                  </a:lnTo>
                  <a:lnTo>
                    <a:pt x="42" y="202"/>
                  </a:lnTo>
                  <a:lnTo>
                    <a:pt x="45" y="155"/>
                  </a:lnTo>
                  <a:lnTo>
                    <a:pt x="51" y="106"/>
                  </a:lnTo>
                  <a:lnTo>
                    <a:pt x="58" y="55"/>
                  </a:lnTo>
                  <a:lnTo>
                    <a:pt x="67" y="6"/>
                  </a:lnTo>
                  <a:lnTo>
                    <a:pt x="27" y="0"/>
                  </a:lnTo>
                  <a:lnTo>
                    <a:pt x="19" y="51"/>
                  </a:lnTo>
                  <a:lnTo>
                    <a:pt x="11" y="102"/>
                  </a:lnTo>
                  <a:lnTo>
                    <a:pt x="5" y="153"/>
                  </a:lnTo>
                  <a:lnTo>
                    <a:pt x="2" y="200"/>
                  </a:lnTo>
                  <a:lnTo>
                    <a:pt x="0" y="242"/>
                  </a:lnTo>
                  <a:lnTo>
                    <a:pt x="2" y="275"/>
                  </a:lnTo>
                  <a:lnTo>
                    <a:pt x="8" y="303"/>
                  </a:lnTo>
                  <a:lnTo>
                    <a:pt x="35" y="321"/>
                  </a:lnTo>
                  <a:lnTo>
                    <a:pt x="31" y="321"/>
                  </a:lnTo>
                  <a:lnTo>
                    <a:pt x="35" y="321"/>
                  </a:lnTo>
                  <a:lnTo>
                    <a:pt x="50" y="313"/>
                  </a:lnTo>
                  <a:lnTo>
                    <a:pt x="54" y="299"/>
                  </a:lnTo>
                  <a:lnTo>
                    <a:pt x="48" y="285"/>
                  </a:lnTo>
                  <a:lnTo>
                    <a:pt x="33" y="280"/>
                  </a:lnTo>
                  <a:lnTo>
                    <a:pt x="37" y="2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61" name="Freeform 249"/>
            <p:cNvSpPr>
              <a:spLocks/>
            </p:cNvSpPr>
            <p:nvPr/>
          </p:nvSpPr>
          <p:spPr bwMode="auto">
            <a:xfrm>
              <a:off x="4422" y="2919"/>
              <a:ext cx="69" cy="9"/>
            </a:xfrm>
            <a:custGeom>
              <a:avLst/>
              <a:gdLst>
                <a:gd name="T0" fmla="*/ 65 w 690"/>
                <a:gd name="T1" fmla="*/ 4 h 97"/>
                <a:gd name="T2" fmla="*/ 67 w 690"/>
                <a:gd name="T3" fmla="*/ 3 h 97"/>
                <a:gd name="T4" fmla="*/ 63 w 690"/>
                <a:gd name="T5" fmla="*/ 4 h 97"/>
                <a:gd name="T6" fmla="*/ 59 w 690"/>
                <a:gd name="T7" fmla="*/ 4 h 97"/>
                <a:gd name="T8" fmla="*/ 55 w 690"/>
                <a:gd name="T9" fmla="*/ 5 h 97"/>
                <a:gd name="T10" fmla="*/ 51 w 690"/>
                <a:gd name="T11" fmla="*/ 5 h 97"/>
                <a:gd name="T12" fmla="*/ 47 w 690"/>
                <a:gd name="T13" fmla="*/ 5 h 97"/>
                <a:gd name="T14" fmla="*/ 43 w 690"/>
                <a:gd name="T15" fmla="*/ 5 h 97"/>
                <a:gd name="T16" fmla="*/ 38 w 690"/>
                <a:gd name="T17" fmla="*/ 5 h 97"/>
                <a:gd name="T18" fmla="*/ 34 w 690"/>
                <a:gd name="T19" fmla="*/ 5 h 97"/>
                <a:gd name="T20" fmla="*/ 30 w 690"/>
                <a:gd name="T21" fmla="*/ 4 h 97"/>
                <a:gd name="T22" fmla="*/ 25 w 690"/>
                <a:gd name="T23" fmla="*/ 4 h 97"/>
                <a:gd name="T24" fmla="*/ 21 w 690"/>
                <a:gd name="T25" fmla="*/ 3 h 97"/>
                <a:gd name="T26" fmla="*/ 17 w 690"/>
                <a:gd name="T27" fmla="*/ 3 h 97"/>
                <a:gd name="T28" fmla="*/ 13 w 690"/>
                <a:gd name="T29" fmla="*/ 2 h 97"/>
                <a:gd name="T30" fmla="*/ 9 w 690"/>
                <a:gd name="T31" fmla="*/ 1 h 97"/>
                <a:gd name="T32" fmla="*/ 5 w 690"/>
                <a:gd name="T33" fmla="*/ 1 h 97"/>
                <a:gd name="T34" fmla="*/ 1 w 690"/>
                <a:gd name="T35" fmla="*/ 0 h 97"/>
                <a:gd name="T36" fmla="*/ 0 w 690"/>
                <a:gd name="T37" fmla="*/ 4 h 97"/>
                <a:gd name="T38" fmla="*/ 4 w 690"/>
                <a:gd name="T39" fmla="*/ 4 h 97"/>
                <a:gd name="T40" fmla="*/ 8 w 690"/>
                <a:gd name="T41" fmla="*/ 5 h 97"/>
                <a:gd name="T42" fmla="*/ 12 w 690"/>
                <a:gd name="T43" fmla="*/ 6 h 97"/>
                <a:gd name="T44" fmla="*/ 16 w 690"/>
                <a:gd name="T45" fmla="*/ 6 h 97"/>
                <a:gd name="T46" fmla="*/ 21 w 690"/>
                <a:gd name="T47" fmla="*/ 7 h 97"/>
                <a:gd name="T48" fmla="*/ 25 w 690"/>
                <a:gd name="T49" fmla="*/ 8 h 97"/>
                <a:gd name="T50" fmla="*/ 29 w 690"/>
                <a:gd name="T51" fmla="*/ 8 h 97"/>
                <a:gd name="T52" fmla="*/ 34 w 690"/>
                <a:gd name="T53" fmla="*/ 9 h 97"/>
                <a:gd name="T54" fmla="*/ 38 w 690"/>
                <a:gd name="T55" fmla="*/ 9 h 97"/>
                <a:gd name="T56" fmla="*/ 43 w 690"/>
                <a:gd name="T57" fmla="*/ 9 h 97"/>
                <a:gd name="T58" fmla="*/ 47 w 690"/>
                <a:gd name="T59" fmla="*/ 9 h 97"/>
                <a:gd name="T60" fmla="*/ 51 w 690"/>
                <a:gd name="T61" fmla="*/ 9 h 97"/>
                <a:gd name="T62" fmla="*/ 55 w 690"/>
                <a:gd name="T63" fmla="*/ 9 h 97"/>
                <a:gd name="T64" fmla="*/ 60 w 690"/>
                <a:gd name="T65" fmla="*/ 8 h 97"/>
                <a:gd name="T66" fmla="*/ 64 w 690"/>
                <a:gd name="T67" fmla="*/ 7 h 97"/>
                <a:gd name="T68" fmla="*/ 68 w 690"/>
                <a:gd name="T69" fmla="*/ 6 h 97"/>
                <a:gd name="T70" fmla="*/ 69 w 690"/>
                <a:gd name="T71" fmla="*/ 4 h 97"/>
                <a:gd name="T72" fmla="*/ 68 w 690"/>
                <a:gd name="T73" fmla="*/ 6 h 97"/>
                <a:gd name="T74" fmla="*/ 68 w 690"/>
                <a:gd name="T75" fmla="*/ 6 h 97"/>
                <a:gd name="T76" fmla="*/ 69 w 690"/>
                <a:gd name="T77" fmla="*/ 5 h 97"/>
                <a:gd name="T78" fmla="*/ 69 w 690"/>
                <a:gd name="T79" fmla="*/ 5 h 97"/>
                <a:gd name="T80" fmla="*/ 69 w 690"/>
                <a:gd name="T81" fmla="*/ 4 h 97"/>
                <a:gd name="T82" fmla="*/ 69 w 690"/>
                <a:gd name="T83" fmla="*/ 3 h 97"/>
                <a:gd name="T84" fmla="*/ 68 w 690"/>
                <a:gd name="T85" fmla="*/ 3 h 97"/>
                <a:gd name="T86" fmla="*/ 67 w 690"/>
                <a:gd name="T87" fmla="*/ 3 h 97"/>
                <a:gd name="T88" fmla="*/ 67 w 690"/>
                <a:gd name="T89" fmla="*/ 3 h 97"/>
                <a:gd name="T90" fmla="*/ 65 w 690"/>
                <a:gd name="T91" fmla="*/ 4 h 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90"/>
                <a:gd name="T139" fmla="*/ 0 h 97"/>
                <a:gd name="T140" fmla="*/ 690 w 690"/>
                <a:gd name="T141" fmla="*/ 97 h 9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90" h="97">
                  <a:moveTo>
                    <a:pt x="650" y="48"/>
                  </a:moveTo>
                  <a:lnTo>
                    <a:pt x="665" y="29"/>
                  </a:lnTo>
                  <a:lnTo>
                    <a:pt x="628" y="40"/>
                  </a:lnTo>
                  <a:lnTo>
                    <a:pt x="591" y="46"/>
                  </a:lnTo>
                  <a:lnTo>
                    <a:pt x="552" y="51"/>
                  </a:lnTo>
                  <a:lnTo>
                    <a:pt x="510" y="55"/>
                  </a:lnTo>
                  <a:lnTo>
                    <a:pt x="469" y="57"/>
                  </a:lnTo>
                  <a:lnTo>
                    <a:pt x="426" y="57"/>
                  </a:lnTo>
                  <a:lnTo>
                    <a:pt x="384" y="55"/>
                  </a:lnTo>
                  <a:lnTo>
                    <a:pt x="341" y="51"/>
                  </a:lnTo>
                  <a:lnTo>
                    <a:pt x="299" y="47"/>
                  </a:lnTo>
                  <a:lnTo>
                    <a:pt x="255" y="42"/>
                  </a:lnTo>
                  <a:lnTo>
                    <a:pt x="212" y="36"/>
                  </a:lnTo>
                  <a:lnTo>
                    <a:pt x="170" y="29"/>
                  </a:lnTo>
                  <a:lnTo>
                    <a:pt x="128" y="23"/>
                  </a:lnTo>
                  <a:lnTo>
                    <a:pt x="86" y="15"/>
                  </a:lnTo>
                  <a:lnTo>
                    <a:pt x="46" y="8"/>
                  </a:lnTo>
                  <a:lnTo>
                    <a:pt x="6" y="0"/>
                  </a:lnTo>
                  <a:lnTo>
                    <a:pt x="0" y="41"/>
                  </a:lnTo>
                  <a:lnTo>
                    <a:pt x="40" y="48"/>
                  </a:lnTo>
                  <a:lnTo>
                    <a:pt x="80" y="56"/>
                  </a:lnTo>
                  <a:lnTo>
                    <a:pt x="122" y="63"/>
                  </a:lnTo>
                  <a:lnTo>
                    <a:pt x="163" y="69"/>
                  </a:lnTo>
                  <a:lnTo>
                    <a:pt x="207" y="77"/>
                  </a:lnTo>
                  <a:lnTo>
                    <a:pt x="250" y="82"/>
                  </a:lnTo>
                  <a:lnTo>
                    <a:pt x="294" y="88"/>
                  </a:lnTo>
                  <a:lnTo>
                    <a:pt x="339" y="92"/>
                  </a:lnTo>
                  <a:lnTo>
                    <a:pt x="382" y="95"/>
                  </a:lnTo>
                  <a:lnTo>
                    <a:pt x="426" y="97"/>
                  </a:lnTo>
                  <a:lnTo>
                    <a:pt x="469" y="97"/>
                  </a:lnTo>
                  <a:lnTo>
                    <a:pt x="512" y="95"/>
                  </a:lnTo>
                  <a:lnTo>
                    <a:pt x="554" y="92"/>
                  </a:lnTo>
                  <a:lnTo>
                    <a:pt x="595" y="87"/>
                  </a:lnTo>
                  <a:lnTo>
                    <a:pt x="637" y="78"/>
                  </a:lnTo>
                  <a:lnTo>
                    <a:pt x="676" y="67"/>
                  </a:lnTo>
                  <a:lnTo>
                    <a:pt x="690" y="48"/>
                  </a:lnTo>
                  <a:lnTo>
                    <a:pt x="676" y="67"/>
                  </a:lnTo>
                  <a:lnTo>
                    <a:pt x="683" y="63"/>
                  </a:lnTo>
                  <a:lnTo>
                    <a:pt x="688" y="58"/>
                  </a:lnTo>
                  <a:lnTo>
                    <a:pt x="690" y="50"/>
                  </a:lnTo>
                  <a:lnTo>
                    <a:pt x="689" y="43"/>
                  </a:lnTo>
                  <a:lnTo>
                    <a:pt x="686" y="36"/>
                  </a:lnTo>
                  <a:lnTo>
                    <a:pt x="681" y="31"/>
                  </a:lnTo>
                  <a:lnTo>
                    <a:pt x="673" y="29"/>
                  </a:lnTo>
                  <a:lnTo>
                    <a:pt x="665" y="29"/>
                  </a:lnTo>
                  <a:lnTo>
                    <a:pt x="65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62" name="Freeform 250"/>
            <p:cNvSpPr>
              <a:spLocks/>
            </p:cNvSpPr>
            <p:nvPr/>
          </p:nvSpPr>
          <p:spPr bwMode="auto">
            <a:xfrm>
              <a:off x="4487" y="2607"/>
              <a:ext cx="5" cy="316"/>
            </a:xfrm>
            <a:custGeom>
              <a:avLst/>
              <a:gdLst>
                <a:gd name="T0" fmla="*/ 5 w 55"/>
                <a:gd name="T1" fmla="*/ 3 h 3477"/>
                <a:gd name="T2" fmla="*/ 1 w 55"/>
                <a:gd name="T3" fmla="*/ 2 h 3477"/>
                <a:gd name="T4" fmla="*/ 1 w 55"/>
                <a:gd name="T5" fmla="*/ 41 h 3477"/>
                <a:gd name="T6" fmla="*/ 0 w 55"/>
                <a:gd name="T7" fmla="*/ 79 h 3477"/>
                <a:gd name="T8" fmla="*/ 0 w 55"/>
                <a:gd name="T9" fmla="*/ 117 h 3477"/>
                <a:gd name="T10" fmla="*/ 0 w 55"/>
                <a:gd name="T11" fmla="*/ 155 h 3477"/>
                <a:gd name="T12" fmla="*/ 1 w 55"/>
                <a:gd name="T13" fmla="*/ 194 h 3477"/>
                <a:gd name="T14" fmla="*/ 1 w 55"/>
                <a:gd name="T15" fmla="*/ 233 h 3477"/>
                <a:gd name="T16" fmla="*/ 1 w 55"/>
                <a:gd name="T17" fmla="*/ 274 h 3477"/>
                <a:gd name="T18" fmla="*/ 0 w 55"/>
                <a:gd name="T19" fmla="*/ 316 h 3477"/>
                <a:gd name="T20" fmla="*/ 4 w 55"/>
                <a:gd name="T21" fmla="*/ 316 h 3477"/>
                <a:gd name="T22" fmla="*/ 4 w 55"/>
                <a:gd name="T23" fmla="*/ 274 h 3477"/>
                <a:gd name="T24" fmla="*/ 5 w 55"/>
                <a:gd name="T25" fmla="*/ 233 h 3477"/>
                <a:gd name="T26" fmla="*/ 4 w 55"/>
                <a:gd name="T27" fmla="*/ 194 h 3477"/>
                <a:gd name="T28" fmla="*/ 4 w 55"/>
                <a:gd name="T29" fmla="*/ 155 h 3477"/>
                <a:gd name="T30" fmla="*/ 4 w 55"/>
                <a:gd name="T31" fmla="*/ 117 h 3477"/>
                <a:gd name="T32" fmla="*/ 4 w 55"/>
                <a:gd name="T33" fmla="*/ 79 h 3477"/>
                <a:gd name="T34" fmla="*/ 4 w 55"/>
                <a:gd name="T35" fmla="*/ 41 h 3477"/>
                <a:gd name="T36" fmla="*/ 5 w 55"/>
                <a:gd name="T37" fmla="*/ 2 h 3477"/>
                <a:gd name="T38" fmla="*/ 2 w 55"/>
                <a:gd name="T39" fmla="*/ 1 h 3477"/>
                <a:gd name="T40" fmla="*/ 5 w 55"/>
                <a:gd name="T41" fmla="*/ 2 h 3477"/>
                <a:gd name="T42" fmla="*/ 5 w 55"/>
                <a:gd name="T43" fmla="*/ 1 h 3477"/>
                <a:gd name="T44" fmla="*/ 4 w 55"/>
                <a:gd name="T45" fmla="*/ 0 h 3477"/>
                <a:gd name="T46" fmla="*/ 4 w 55"/>
                <a:gd name="T47" fmla="*/ 0 h 3477"/>
                <a:gd name="T48" fmla="*/ 3 w 55"/>
                <a:gd name="T49" fmla="*/ 0 h 3477"/>
                <a:gd name="T50" fmla="*/ 3 w 55"/>
                <a:gd name="T51" fmla="*/ 0 h 3477"/>
                <a:gd name="T52" fmla="*/ 2 w 55"/>
                <a:gd name="T53" fmla="*/ 0 h 3477"/>
                <a:gd name="T54" fmla="*/ 2 w 55"/>
                <a:gd name="T55" fmla="*/ 1 h 3477"/>
                <a:gd name="T56" fmla="*/ 1 w 55"/>
                <a:gd name="T57" fmla="*/ 2 h 3477"/>
                <a:gd name="T58" fmla="*/ 5 w 55"/>
                <a:gd name="T59" fmla="*/ 3 h 347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"/>
                <a:gd name="T91" fmla="*/ 0 h 3477"/>
                <a:gd name="T92" fmla="*/ 55 w 55"/>
                <a:gd name="T93" fmla="*/ 3477 h 347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" h="3477">
                  <a:moveTo>
                    <a:pt x="50" y="34"/>
                  </a:moveTo>
                  <a:lnTo>
                    <a:pt x="15" y="20"/>
                  </a:lnTo>
                  <a:lnTo>
                    <a:pt x="6" y="449"/>
                  </a:lnTo>
                  <a:lnTo>
                    <a:pt x="1" y="871"/>
                  </a:lnTo>
                  <a:lnTo>
                    <a:pt x="2" y="1290"/>
                  </a:lnTo>
                  <a:lnTo>
                    <a:pt x="5" y="1710"/>
                  </a:lnTo>
                  <a:lnTo>
                    <a:pt x="8" y="2135"/>
                  </a:lnTo>
                  <a:lnTo>
                    <a:pt x="10" y="2569"/>
                  </a:lnTo>
                  <a:lnTo>
                    <a:pt x="8" y="3015"/>
                  </a:lnTo>
                  <a:lnTo>
                    <a:pt x="0" y="3477"/>
                  </a:lnTo>
                  <a:lnTo>
                    <a:pt x="40" y="3477"/>
                  </a:lnTo>
                  <a:lnTo>
                    <a:pt x="47" y="3015"/>
                  </a:lnTo>
                  <a:lnTo>
                    <a:pt x="50" y="2569"/>
                  </a:lnTo>
                  <a:lnTo>
                    <a:pt x="47" y="2135"/>
                  </a:lnTo>
                  <a:lnTo>
                    <a:pt x="44" y="1710"/>
                  </a:lnTo>
                  <a:lnTo>
                    <a:pt x="42" y="1290"/>
                  </a:lnTo>
                  <a:lnTo>
                    <a:pt x="41" y="871"/>
                  </a:lnTo>
                  <a:lnTo>
                    <a:pt x="45" y="449"/>
                  </a:lnTo>
                  <a:lnTo>
                    <a:pt x="55" y="20"/>
                  </a:lnTo>
                  <a:lnTo>
                    <a:pt x="20" y="6"/>
                  </a:lnTo>
                  <a:lnTo>
                    <a:pt x="55" y="20"/>
                  </a:lnTo>
                  <a:lnTo>
                    <a:pt x="53" y="12"/>
                  </a:lnTo>
                  <a:lnTo>
                    <a:pt x="49" y="5"/>
                  </a:lnTo>
                  <a:lnTo>
                    <a:pt x="42" y="1"/>
                  </a:lnTo>
                  <a:lnTo>
                    <a:pt x="35" y="0"/>
                  </a:lnTo>
                  <a:lnTo>
                    <a:pt x="28" y="1"/>
                  </a:lnTo>
                  <a:lnTo>
                    <a:pt x="21" y="5"/>
                  </a:lnTo>
                  <a:lnTo>
                    <a:pt x="17" y="12"/>
                  </a:lnTo>
                  <a:lnTo>
                    <a:pt x="15" y="20"/>
                  </a:lnTo>
                  <a:lnTo>
                    <a:pt x="5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63" name="Freeform 251"/>
            <p:cNvSpPr>
              <a:spLocks/>
            </p:cNvSpPr>
            <p:nvPr/>
          </p:nvSpPr>
          <p:spPr bwMode="auto">
            <a:xfrm>
              <a:off x="4456" y="2607"/>
              <a:ext cx="33" cy="174"/>
            </a:xfrm>
            <a:custGeom>
              <a:avLst/>
              <a:gdLst>
                <a:gd name="T0" fmla="*/ 33 w 336"/>
                <a:gd name="T1" fmla="*/ 174 h 1911"/>
                <a:gd name="T2" fmla="*/ 31 w 336"/>
                <a:gd name="T3" fmla="*/ 170 h 1911"/>
                <a:gd name="T4" fmla="*/ 29 w 336"/>
                <a:gd name="T5" fmla="*/ 165 h 1911"/>
                <a:gd name="T6" fmla="*/ 27 w 336"/>
                <a:gd name="T7" fmla="*/ 160 h 1911"/>
                <a:gd name="T8" fmla="*/ 25 w 336"/>
                <a:gd name="T9" fmla="*/ 154 h 1911"/>
                <a:gd name="T10" fmla="*/ 24 w 336"/>
                <a:gd name="T11" fmla="*/ 149 h 1911"/>
                <a:gd name="T12" fmla="*/ 23 w 336"/>
                <a:gd name="T13" fmla="*/ 143 h 1911"/>
                <a:gd name="T14" fmla="*/ 21 w 336"/>
                <a:gd name="T15" fmla="*/ 138 h 1911"/>
                <a:gd name="T16" fmla="*/ 20 w 336"/>
                <a:gd name="T17" fmla="*/ 132 h 1911"/>
                <a:gd name="T18" fmla="*/ 19 w 336"/>
                <a:gd name="T19" fmla="*/ 126 h 1911"/>
                <a:gd name="T20" fmla="*/ 17 w 336"/>
                <a:gd name="T21" fmla="*/ 121 h 1911"/>
                <a:gd name="T22" fmla="*/ 16 w 336"/>
                <a:gd name="T23" fmla="*/ 115 h 1911"/>
                <a:gd name="T24" fmla="*/ 15 w 336"/>
                <a:gd name="T25" fmla="*/ 110 h 1911"/>
                <a:gd name="T26" fmla="*/ 13 w 336"/>
                <a:gd name="T27" fmla="*/ 104 h 1911"/>
                <a:gd name="T28" fmla="*/ 12 w 336"/>
                <a:gd name="T29" fmla="*/ 99 h 1911"/>
                <a:gd name="T30" fmla="*/ 10 w 336"/>
                <a:gd name="T31" fmla="*/ 94 h 1911"/>
                <a:gd name="T32" fmla="*/ 8 w 336"/>
                <a:gd name="T33" fmla="*/ 90 h 1911"/>
                <a:gd name="T34" fmla="*/ 8 w 336"/>
                <a:gd name="T35" fmla="*/ 89 h 1911"/>
                <a:gd name="T36" fmla="*/ 7 w 336"/>
                <a:gd name="T37" fmla="*/ 87 h 1911"/>
                <a:gd name="T38" fmla="*/ 6 w 336"/>
                <a:gd name="T39" fmla="*/ 85 h 1911"/>
                <a:gd name="T40" fmla="*/ 5 w 336"/>
                <a:gd name="T41" fmla="*/ 83 h 1911"/>
                <a:gd name="T42" fmla="*/ 5 w 336"/>
                <a:gd name="T43" fmla="*/ 81 h 1911"/>
                <a:gd name="T44" fmla="*/ 4 w 336"/>
                <a:gd name="T45" fmla="*/ 80 h 1911"/>
                <a:gd name="T46" fmla="*/ 3 w 336"/>
                <a:gd name="T47" fmla="*/ 78 h 1911"/>
                <a:gd name="T48" fmla="*/ 3 w 336"/>
                <a:gd name="T49" fmla="*/ 77 h 1911"/>
                <a:gd name="T50" fmla="*/ 18 w 336"/>
                <a:gd name="T51" fmla="*/ 68 h 1911"/>
                <a:gd name="T52" fmla="*/ 17 w 336"/>
                <a:gd name="T53" fmla="*/ 67 h 1911"/>
                <a:gd name="T54" fmla="*/ 15 w 336"/>
                <a:gd name="T55" fmla="*/ 66 h 1911"/>
                <a:gd name="T56" fmla="*/ 13 w 336"/>
                <a:gd name="T57" fmla="*/ 66 h 1911"/>
                <a:gd name="T58" fmla="*/ 10 w 336"/>
                <a:gd name="T59" fmla="*/ 65 h 1911"/>
                <a:gd name="T60" fmla="*/ 8 w 336"/>
                <a:gd name="T61" fmla="*/ 64 h 1911"/>
                <a:gd name="T62" fmla="*/ 5 w 336"/>
                <a:gd name="T63" fmla="*/ 63 h 1911"/>
                <a:gd name="T64" fmla="*/ 4 w 336"/>
                <a:gd name="T65" fmla="*/ 62 h 1911"/>
                <a:gd name="T66" fmla="*/ 3 w 336"/>
                <a:gd name="T67" fmla="*/ 62 h 1911"/>
                <a:gd name="T68" fmla="*/ 2 w 336"/>
                <a:gd name="T69" fmla="*/ 45 h 1911"/>
                <a:gd name="T70" fmla="*/ 2 w 336"/>
                <a:gd name="T71" fmla="*/ 41 h 1911"/>
                <a:gd name="T72" fmla="*/ 1 w 336"/>
                <a:gd name="T73" fmla="*/ 34 h 1911"/>
                <a:gd name="T74" fmla="*/ 0 w 336"/>
                <a:gd name="T75" fmla="*/ 28 h 1911"/>
                <a:gd name="T76" fmla="*/ 0 w 336"/>
                <a:gd name="T77" fmla="*/ 24 h 1911"/>
                <a:gd name="T78" fmla="*/ 0 w 336"/>
                <a:gd name="T79" fmla="*/ 22 h 1911"/>
                <a:gd name="T80" fmla="*/ 1 w 336"/>
                <a:gd name="T81" fmla="*/ 21 h 1911"/>
                <a:gd name="T82" fmla="*/ 2 w 336"/>
                <a:gd name="T83" fmla="*/ 19 h 1911"/>
                <a:gd name="T84" fmla="*/ 4 w 336"/>
                <a:gd name="T85" fmla="*/ 17 h 1911"/>
                <a:gd name="T86" fmla="*/ 6 w 336"/>
                <a:gd name="T87" fmla="*/ 15 h 1911"/>
                <a:gd name="T88" fmla="*/ 8 w 336"/>
                <a:gd name="T89" fmla="*/ 13 h 1911"/>
                <a:gd name="T90" fmla="*/ 10 w 336"/>
                <a:gd name="T91" fmla="*/ 11 h 1911"/>
                <a:gd name="T92" fmla="*/ 13 w 336"/>
                <a:gd name="T93" fmla="*/ 9 h 1911"/>
                <a:gd name="T94" fmla="*/ 16 w 336"/>
                <a:gd name="T95" fmla="*/ 7 h 1911"/>
                <a:gd name="T96" fmla="*/ 18 w 336"/>
                <a:gd name="T97" fmla="*/ 6 h 1911"/>
                <a:gd name="T98" fmla="*/ 21 w 336"/>
                <a:gd name="T99" fmla="*/ 4 h 1911"/>
                <a:gd name="T100" fmla="*/ 24 w 336"/>
                <a:gd name="T101" fmla="*/ 3 h 1911"/>
                <a:gd name="T102" fmla="*/ 27 w 336"/>
                <a:gd name="T103" fmla="*/ 1 h 1911"/>
                <a:gd name="T104" fmla="*/ 29 w 336"/>
                <a:gd name="T105" fmla="*/ 1 h 1911"/>
                <a:gd name="T106" fmla="*/ 31 w 336"/>
                <a:gd name="T107" fmla="*/ 0 h 1911"/>
                <a:gd name="T108" fmla="*/ 33 w 336"/>
                <a:gd name="T109" fmla="*/ 0 h 1911"/>
                <a:gd name="T110" fmla="*/ 33 w 336"/>
                <a:gd name="T111" fmla="*/ 174 h 191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36"/>
                <a:gd name="T169" fmla="*/ 0 h 1911"/>
                <a:gd name="T170" fmla="*/ 336 w 336"/>
                <a:gd name="T171" fmla="*/ 1911 h 191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36" h="1911">
                  <a:moveTo>
                    <a:pt x="336" y="1911"/>
                  </a:moveTo>
                  <a:lnTo>
                    <a:pt x="314" y="1862"/>
                  </a:lnTo>
                  <a:lnTo>
                    <a:pt x="294" y="1808"/>
                  </a:lnTo>
                  <a:lnTo>
                    <a:pt x="276" y="1753"/>
                  </a:lnTo>
                  <a:lnTo>
                    <a:pt x="259" y="1695"/>
                  </a:lnTo>
                  <a:lnTo>
                    <a:pt x="244" y="1635"/>
                  </a:lnTo>
                  <a:lnTo>
                    <a:pt x="230" y="1575"/>
                  </a:lnTo>
                  <a:lnTo>
                    <a:pt x="216" y="1513"/>
                  </a:lnTo>
                  <a:lnTo>
                    <a:pt x="204" y="1450"/>
                  </a:lnTo>
                  <a:lnTo>
                    <a:pt x="190" y="1388"/>
                  </a:lnTo>
                  <a:lnTo>
                    <a:pt x="177" y="1325"/>
                  </a:lnTo>
                  <a:lnTo>
                    <a:pt x="164" y="1264"/>
                  </a:lnTo>
                  <a:lnTo>
                    <a:pt x="150" y="1203"/>
                  </a:lnTo>
                  <a:lnTo>
                    <a:pt x="136" y="1146"/>
                  </a:lnTo>
                  <a:lnTo>
                    <a:pt x="120" y="1089"/>
                  </a:lnTo>
                  <a:lnTo>
                    <a:pt x="103" y="1035"/>
                  </a:lnTo>
                  <a:lnTo>
                    <a:pt x="84" y="985"/>
                  </a:lnTo>
                  <a:lnTo>
                    <a:pt x="79" y="974"/>
                  </a:lnTo>
                  <a:lnTo>
                    <a:pt x="72" y="957"/>
                  </a:lnTo>
                  <a:lnTo>
                    <a:pt x="63" y="938"/>
                  </a:lnTo>
                  <a:lnTo>
                    <a:pt x="54" y="915"/>
                  </a:lnTo>
                  <a:lnTo>
                    <a:pt x="46" y="894"/>
                  </a:lnTo>
                  <a:lnTo>
                    <a:pt x="38" y="874"/>
                  </a:lnTo>
                  <a:lnTo>
                    <a:pt x="35" y="858"/>
                  </a:lnTo>
                  <a:lnTo>
                    <a:pt x="35" y="846"/>
                  </a:lnTo>
                  <a:lnTo>
                    <a:pt x="185" y="745"/>
                  </a:lnTo>
                  <a:lnTo>
                    <a:pt x="174" y="738"/>
                  </a:lnTo>
                  <a:lnTo>
                    <a:pt x="155" y="730"/>
                  </a:lnTo>
                  <a:lnTo>
                    <a:pt x="131" y="721"/>
                  </a:lnTo>
                  <a:lnTo>
                    <a:pt x="104" y="711"/>
                  </a:lnTo>
                  <a:lnTo>
                    <a:pt x="79" y="702"/>
                  </a:lnTo>
                  <a:lnTo>
                    <a:pt x="56" y="693"/>
                  </a:lnTo>
                  <a:lnTo>
                    <a:pt x="41" y="686"/>
                  </a:lnTo>
                  <a:lnTo>
                    <a:pt x="35" y="679"/>
                  </a:lnTo>
                  <a:lnTo>
                    <a:pt x="20" y="498"/>
                  </a:lnTo>
                  <a:lnTo>
                    <a:pt x="16" y="445"/>
                  </a:lnTo>
                  <a:lnTo>
                    <a:pt x="10" y="372"/>
                  </a:lnTo>
                  <a:lnTo>
                    <a:pt x="4" y="304"/>
                  </a:lnTo>
                  <a:lnTo>
                    <a:pt x="0" y="261"/>
                  </a:lnTo>
                  <a:lnTo>
                    <a:pt x="3" y="247"/>
                  </a:lnTo>
                  <a:lnTo>
                    <a:pt x="10" y="231"/>
                  </a:lnTo>
                  <a:lnTo>
                    <a:pt x="21" y="212"/>
                  </a:lnTo>
                  <a:lnTo>
                    <a:pt x="38" y="192"/>
                  </a:lnTo>
                  <a:lnTo>
                    <a:pt x="57" y="170"/>
                  </a:lnTo>
                  <a:lnTo>
                    <a:pt x="80" y="148"/>
                  </a:lnTo>
                  <a:lnTo>
                    <a:pt x="105" y="126"/>
                  </a:lnTo>
                  <a:lnTo>
                    <a:pt x="131" y="103"/>
                  </a:lnTo>
                  <a:lnTo>
                    <a:pt x="160" y="82"/>
                  </a:lnTo>
                  <a:lnTo>
                    <a:pt x="188" y="62"/>
                  </a:lnTo>
                  <a:lnTo>
                    <a:pt x="216" y="44"/>
                  </a:lnTo>
                  <a:lnTo>
                    <a:pt x="243" y="29"/>
                  </a:lnTo>
                  <a:lnTo>
                    <a:pt x="270" y="16"/>
                  </a:lnTo>
                  <a:lnTo>
                    <a:pt x="295" y="6"/>
                  </a:lnTo>
                  <a:lnTo>
                    <a:pt x="317" y="1"/>
                  </a:lnTo>
                  <a:lnTo>
                    <a:pt x="336" y="0"/>
                  </a:lnTo>
                  <a:lnTo>
                    <a:pt x="336" y="1911"/>
                  </a:lnTo>
                  <a:close/>
                </a:path>
              </a:pathLst>
            </a:custGeom>
            <a:solidFill>
              <a:srgbClr val="3D4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64" name="Freeform 252"/>
            <p:cNvSpPr>
              <a:spLocks/>
            </p:cNvSpPr>
            <p:nvPr/>
          </p:nvSpPr>
          <p:spPr bwMode="auto">
            <a:xfrm>
              <a:off x="4462" y="2696"/>
              <a:ext cx="29" cy="85"/>
            </a:xfrm>
            <a:custGeom>
              <a:avLst/>
              <a:gdLst>
                <a:gd name="T0" fmla="*/ 0 w 288"/>
                <a:gd name="T1" fmla="*/ 1 h 942"/>
                <a:gd name="T2" fmla="*/ 0 w 288"/>
                <a:gd name="T3" fmla="*/ 1 h 942"/>
                <a:gd name="T4" fmla="*/ 2 w 288"/>
                <a:gd name="T5" fmla="*/ 6 h 942"/>
                <a:gd name="T6" fmla="*/ 4 w 288"/>
                <a:gd name="T7" fmla="*/ 11 h 942"/>
                <a:gd name="T8" fmla="*/ 5 w 288"/>
                <a:gd name="T9" fmla="*/ 16 h 942"/>
                <a:gd name="T10" fmla="*/ 7 w 288"/>
                <a:gd name="T11" fmla="*/ 21 h 942"/>
                <a:gd name="T12" fmla="*/ 8 w 288"/>
                <a:gd name="T13" fmla="*/ 26 h 942"/>
                <a:gd name="T14" fmla="*/ 9 w 288"/>
                <a:gd name="T15" fmla="*/ 32 h 942"/>
                <a:gd name="T16" fmla="*/ 11 w 288"/>
                <a:gd name="T17" fmla="*/ 37 h 942"/>
                <a:gd name="T18" fmla="*/ 12 w 288"/>
                <a:gd name="T19" fmla="*/ 43 h 942"/>
                <a:gd name="T20" fmla="*/ 13 w 288"/>
                <a:gd name="T21" fmla="*/ 49 h 942"/>
                <a:gd name="T22" fmla="*/ 15 w 288"/>
                <a:gd name="T23" fmla="*/ 54 h 942"/>
                <a:gd name="T24" fmla="*/ 16 w 288"/>
                <a:gd name="T25" fmla="*/ 60 h 942"/>
                <a:gd name="T26" fmla="*/ 18 w 288"/>
                <a:gd name="T27" fmla="*/ 65 h 942"/>
                <a:gd name="T28" fmla="*/ 19 w 288"/>
                <a:gd name="T29" fmla="*/ 70 h 942"/>
                <a:gd name="T30" fmla="*/ 21 w 288"/>
                <a:gd name="T31" fmla="*/ 76 h 942"/>
                <a:gd name="T32" fmla="*/ 23 w 288"/>
                <a:gd name="T33" fmla="*/ 80 h 942"/>
                <a:gd name="T34" fmla="*/ 25 w 288"/>
                <a:gd name="T35" fmla="*/ 85 h 942"/>
                <a:gd name="T36" fmla="*/ 29 w 288"/>
                <a:gd name="T37" fmla="*/ 83 h 942"/>
                <a:gd name="T38" fmla="*/ 27 w 288"/>
                <a:gd name="T39" fmla="*/ 79 h 942"/>
                <a:gd name="T40" fmla="*/ 25 w 288"/>
                <a:gd name="T41" fmla="*/ 74 h 942"/>
                <a:gd name="T42" fmla="*/ 23 w 288"/>
                <a:gd name="T43" fmla="*/ 69 h 942"/>
                <a:gd name="T44" fmla="*/ 21 w 288"/>
                <a:gd name="T45" fmla="*/ 64 h 942"/>
                <a:gd name="T46" fmla="*/ 20 w 288"/>
                <a:gd name="T47" fmla="*/ 59 h 942"/>
                <a:gd name="T48" fmla="*/ 19 w 288"/>
                <a:gd name="T49" fmla="*/ 54 h 942"/>
                <a:gd name="T50" fmla="*/ 17 w 288"/>
                <a:gd name="T51" fmla="*/ 48 h 942"/>
                <a:gd name="T52" fmla="*/ 16 w 288"/>
                <a:gd name="T53" fmla="*/ 42 h 942"/>
                <a:gd name="T54" fmla="*/ 15 w 288"/>
                <a:gd name="T55" fmla="*/ 37 h 942"/>
                <a:gd name="T56" fmla="*/ 13 w 288"/>
                <a:gd name="T57" fmla="*/ 31 h 942"/>
                <a:gd name="T58" fmla="*/ 12 w 288"/>
                <a:gd name="T59" fmla="*/ 26 h 942"/>
                <a:gd name="T60" fmla="*/ 10 w 288"/>
                <a:gd name="T61" fmla="*/ 20 h 942"/>
                <a:gd name="T62" fmla="*/ 9 w 288"/>
                <a:gd name="T63" fmla="*/ 15 h 942"/>
                <a:gd name="T64" fmla="*/ 7 w 288"/>
                <a:gd name="T65" fmla="*/ 10 h 942"/>
                <a:gd name="T66" fmla="*/ 6 w 288"/>
                <a:gd name="T67" fmla="*/ 5 h 942"/>
                <a:gd name="T68" fmla="*/ 4 w 288"/>
                <a:gd name="T69" fmla="*/ 0 h 942"/>
                <a:gd name="T70" fmla="*/ 4 w 288"/>
                <a:gd name="T71" fmla="*/ 0 h 942"/>
                <a:gd name="T72" fmla="*/ 0 w 288"/>
                <a:gd name="T73" fmla="*/ 1 h 9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8"/>
                <a:gd name="T112" fmla="*/ 0 h 942"/>
                <a:gd name="T113" fmla="*/ 288 w 288"/>
                <a:gd name="T114" fmla="*/ 942 h 9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8" h="942">
                  <a:moveTo>
                    <a:pt x="0" y="15"/>
                  </a:moveTo>
                  <a:lnTo>
                    <a:pt x="0" y="15"/>
                  </a:lnTo>
                  <a:lnTo>
                    <a:pt x="19" y="64"/>
                  </a:lnTo>
                  <a:lnTo>
                    <a:pt x="36" y="117"/>
                  </a:lnTo>
                  <a:lnTo>
                    <a:pt x="52" y="174"/>
                  </a:lnTo>
                  <a:lnTo>
                    <a:pt x="66" y="231"/>
                  </a:lnTo>
                  <a:lnTo>
                    <a:pt x="80" y="291"/>
                  </a:lnTo>
                  <a:lnTo>
                    <a:pt x="93" y="352"/>
                  </a:lnTo>
                  <a:lnTo>
                    <a:pt x="105" y="415"/>
                  </a:lnTo>
                  <a:lnTo>
                    <a:pt x="119" y="477"/>
                  </a:lnTo>
                  <a:lnTo>
                    <a:pt x="131" y="540"/>
                  </a:lnTo>
                  <a:lnTo>
                    <a:pt x="146" y="602"/>
                  </a:lnTo>
                  <a:lnTo>
                    <a:pt x="161" y="663"/>
                  </a:lnTo>
                  <a:lnTo>
                    <a:pt x="175" y="723"/>
                  </a:lnTo>
                  <a:lnTo>
                    <a:pt x="192" y="781"/>
                  </a:lnTo>
                  <a:lnTo>
                    <a:pt x="210" y="838"/>
                  </a:lnTo>
                  <a:lnTo>
                    <a:pt x="231" y="892"/>
                  </a:lnTo>
                  <a:lnTo>
                    <a:pt x="253" y="942"/>
                  </a:lnTo>
                  <a:lnTo>
                    <a:pt x="288" y="925"/>
                  </a:lnTo>
                  <a:lnTo>
                    <a:pt x="266" y="877"/>
                  </a:lnTo>
                  <a:lnTo>
                    <a:pt x="248" y="825"/>
                  </a:lnTo>
                  <a:lnTo>
                    <a:pt x="230" y="770"/>
                  </a:lnTo>
                  <a:lnTo>
                    <a:pt x="213" y="713"/>
                  </a:lnTo>
                  <a:lnTo>
                    <a:pt x="198" y="654"/>
                  </a:lnTo>
                  <a:lnTo>
                    <a:pt x="184" y="593"/>
                  </a:lnTo>
                  <a:lnTo>
                    <a:pt x="171" y="531"/>
                  </a:lnTo>
                  <a:lnTo>
                    <a:pt x="159" y="468"/>
                  </a:lnTo>
                  <a:lnTo>
                    <a:pt x="145" y="407"/>
                  </a:lnTo>
                  <a:lnTo>
                    <a:pt x="132" y="344"/>
                  </a:lnTo>
                  <a:lnTo>
                    <a:pt x="118" y="283"/>
                  </a:lnTo>
                  <a:lnTo>
                    <a:pt x="104" y="222"/>
                  </a:lnTo>
                  <a:lnTo>
                    <a:pt x="89" y="163"/>
                  </a:lnTo>
                  <a:lnTo>
                    <a:pt x="74" y="107"/>
                  </a:lnTo>
                  <a:lnTo>
                    <a:pt x="57" y="51"/>
                  </a:lnTo>
                  <a:lnTo>
                    <a:pt x="38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65" name="Freeform 253"/>
            <p:cNvSpPr>
              <a:spLocks/>
            </p:cNvSpPr>
            <p:nvPr/>
          </p:nvSpPr>
          <p:spPr bwMode="auto">
            <a:xfrm>
              <a:off x="4457" y="2682"/>
              <a:ext cx="9" cy="15"/>
            </a:xfrm>
            <a:custGeom>
              <a:avLst/>
              <a:gdLst>
                <a:gd name="T0" fmla="*/ 1 w 88"/>
                <a:gd name="T1" fmla="*/ 0 h 163"/>
                <a:gd name="T2" fmla="*/ 0 w 88"/>
                <a:gd name="T3" fmla="*/ 1 h 163"/>
                <a:gd name="T4" fmla="*/ 0 w 88"/>
                <a:gd name="T5" fmla="*/ 3 h 163"/>
                <a:gd name="T6" fmla="*/ 0 w 88"/>
                <a:gd name="T7" fmla="*/ 5 h 163"/>
                <a:gd name="T8" fmla="*/ 1 w 88"/>
                <a:gd name="T9" fmla="*/ 7 h 163"/>
                <a:gd name="T10" fmla="*/ 2 w 88"/>
                <a:gd name="T11" fmla="*/ 9 h 163"/>
                <a:gd name="T12" fmla="*/ 3 w 88"/>
                <a:gd name="T13" fmla="*/ 11 h 163"/>
                <a:gd name="T14" fmla="*/ 4 w 88"/>
                <a:gd name="T15" fmla="*/ 12 h 163"/>
                <a:gd name="T16" fmla="*/ 5 w 88"/>
                <a:gd name="T17" fmla="*/ 14 h 163"/>
                <a:gd name="T18" fmla="*/ 5 w 88"/>
                <a:gd name="T19" fmla="*/ 15 h 163"/>
                <a:gd name="T20" fmla="*/ 9 w 88"/>
                <a:gd name="T21" fmla="*/ 14 h 163"/>
                <a:gd name="T22" fmla="*/ 8 w 88"/>
                <a:gd name="T23" fmla="*/ 13 h 163"/>
                <a:gd name="T24" fmla="*/ 8 w 88"/>
                <a:gd name="T25" fmla="*/ 11 h 163"/>
                <a:gd name="T26" fmla="*/ 7 w 88"/>
                <a:gd name="T27" fmla="*/ 9 h 163"/>
                <a:gd name="T28" fmla="*/ 6 w 88"/>
                <a:gd name="T29" fmla="*/ 7 h 163"/>
                <a:gd name="T30" fmla="*/ 5 w 88"/>
                <a:gd name="T31" fmla="*/ 5 h 163"/>
                <a:gd name="T32" fmla="*/ 4 w 88"/>
                <a:gd name="T33" fmla="*/ 4 h 163"/>
                <a:gd name="T34" fmla="*/ 4 w 88"/>
                <a:gd name="T35" fmla="*/ 2 h 163"/>
                <a:gd name="T36" fmla="*/ 4 w 88"/>
                <a:gd name="T37" fmla="*/ 2 h 163"/>
                <a:gd name="T38" fmla="*/ 3 w 88"/>
                <a:gd name="T39" fmla="*/ 3 h 163"/>
                <a:gd name="T40" fmla="*/ 1 w 88"/>
                <a:gd name="T41" fmla="*/ 0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8"/>
                <a:gd name="T64" fmla="*/ 0 h 163"/>
                <a:gd name="T65" fmla="*/ 88 w 88"/>
                <a:gd name="T66" fmla="*/ 163 h 1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8" h="163">
                  <a:moveTo>
                    <a:pt x="10" y="0"/>
                  </a:moveTo>
                  <a:lnTo>
                    <a:pt x="1" y="10"/>
                  </a:lnTo>
                  <a:lnTo>
                    <a:pt x="0" y="31"/>
                  </a:lnTo>
                  <a:lnTo>
                    <a:pt x="4" y="50"/>
                  </a:lnTo>
                  <a:lnTo>
                    <a:pt x="12" y="71"/>
                  </a:lnTo>
                  <a:lnTo>
                    <a:pt x="21" y="94"/>
                  </a:lnTo>
                  <a:lnTo>
                    <a:pt x="31" y="116"/>
                  </a:lnTo>
                  <a:lnTo>
                    <a:pt x="39" y="135"/>
                  </a:lnTo>
                  <a:lnTo>
                    <a:pt x="46" y="153"/>
                  </a:lnTo>
                  <a:lnTo>
                    <a:pt x="50" y="163"/>
                  </a:lnTo>
                  <a:lnTo>
                    <a:pt x="88" y="148"/>
                  </a:lnTo>
                  <a:lnTo>
                    <a:pt x="82" y="136"/>
                  </a:lnTo>
                  <a:lnTo>
                    <a:pt x="74" y="120"/>
                  </a:lnTo>
                  <a:lnTo>
                    <a:pt x="66" y="101"/>
                  </a:lnTo>
                  <a:lnTo>
                    <a:pt x="57" y="79"/>
                  </a:lnTo>
                  <a:lnTo>
                    <a:pt x="49" y="58"/>
                  </a:lnTo>
                  <a:lnTo>
                    <a:pt x="42" y="39"/>
                  </a:lnTo>
                  <a:lnTo>
                    <a:pt x="40" y="26"/>
                  </a:lnTo>
                  <a:lnTo>
                    <a:pt x="39" y="23"/>
                  </a:lnTo>
                  <a:lnTo>
                    <a:pt x="31" y="3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66" name="Freeform 254"/>
            <p:cNvSpPr>
              <a:spLocks/>
            </p:cNvSpPr>
            <p:nvPr/>
          </p:nvSpPr>
          <p:spPr bwMode="auto">
            <a:xfrm>
              <a:off x="4458" y="2673"/>
              <a:ext cx="18" cy="12"/>
            </a:xfrm>
            <a:custGeom>
              <a:avLst/>
              <a:gdLst>
                <a:gd name="T0" fmla="*/ 15 w 180"/>
                <a:gd name="T1" fmla="*/ 3 h 139"/>
                <a:gd name="T2" fmla="*/ 15 w 180"/>
                <a:gd name="T3" fmla="*/ 0 h 139"/>
                <a:gd name="T4" fmla="*/ 0 w 180"/>
                <a:gd name="T5" fmla="*/ 9 h 139"/>
                <a:gd name="T6" fmla="*/ 2 w 180"/>
                <a:gd name="T7" fmla="*/ 12 h 139"/>
                <a:gd name="T8" fmla="*/ 17 w 180"/>
                <a:gd name="T9" fmla="*/ 3 h 139"/>
                <a:gd name="T10" fmla="*/ 17 w 180"/>
                <a:gd name="T11" fmla="*/ 1 h 139"/>
                <a:gd name="T12" fmla="*/ 17 w 180"/>
                <a:gd name="T13" fmla="*/ 3 h 139"/>
                <a:gd name="T14" fmla="*/ 18 w 180"/>
                <a:gd name="T15" fmla="*/ 3 h 139"/>
                <a:gd name="T16" fmla="*/ 18 w 180"/>
                <a:gd name="T17" fmla="*/ 2 h 139"/>
                <a:gd name="T18" fmla="*/ 18 w 180"/>
                <a:gd name="T19" fmla="*/ 1 h 139"/>
                <a:gd name="T20" fmla="*/ 18 w 180"/>
                <a:gd name="T21" fmla="*/ 1 h 139"/>
                <a:gd name="T22" fmla="*/ 17 w 180"/>
                <a:gd name="T23" fmla="*/ 0 h 139"/>
                <a:gd name="T24" fmla="*/ 17 w 180"/>
                <a:gd name="T25" fmla="*/ 0 h 139"/>
                <a:gd name="T26" fmla="*/ 16 w 180"/>
                <a:gd name="T27" fmla="*/ 0 h 139"/>
                <a:gd name="T28" fmla="*/ 15 w 180"/>
                <a:gd name="T29" fmla="*/ 0 h 139"/>
                <a:gd name="T30" fmla="*/ 15 w 180"/>
                <a:gd name="T31" fmla="*/ 3 h 13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0"/>
                <a:gd name="T49" fmla="*/ 0 h 139"/>
                <a:gd name="T50" fmla="*/ 180 w 180"/>
                <a:gd name="T51" fmla="*/ 139 h 13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0" h="139">
                  <a:moveTo>
                    <a:pt x="146" y="34"/>
                  </a:moveTo>
                  <a:lnTo>
                    <a:pt x="149" y="3"/>
                  </a:lnTo>
                  <a:lnTo>
                    <a:pt x="0" y="105"/>
                  </a:lnTo>
                  <a:lnTo>
                    <a:pt x="21" y="139"/>
                  </a:lnTo>
                  <a:lnTo>
                    <a:pt x="170" y="38"/>
                  </a:lnTo>
                  <a:lnTo>
                    <a:pt x="173" y="7"/>
                  </a:lnTo>
                  <a:lnTo>
                    <a:pt x="170" y="38"/>
                  </a:lnTo>
                  <a:lnTo>
                    <a:pt x="177" y="31"/>
                  </a:lnTo>
                  <a:lnTo>
                    <a:pt x="180" y="25"/>
                  </a:lnTo>
                  <a:lnTo>
                    <a:pt x="179" y="17"/>
                  </a:lnTo>
                  <a:lnTo>
                    <a:pt x="177" y="10"/>
                  </a:lnTo>
                  <a:lnTo>
                    <a:pt x="171" y="5"/>
                  </a:lnTo>
                  <a:lnTo>
                    <a:pt x="165" y="1"/>
                  </a:lnTo>
                  <a:lnTo>
                    <a:pt x="158" y="0"/>
                  </a:lnTo>
                  <a:lnTo>
                    <a:pt x="149" y="3"/>
                  </a:lnTo>
                  <a:lnTo>
                    <a:pt x="146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67" name="Freeform 255"/>
            <p:cNvSpPr>
              <a:spLocks/>
            </p:cNvSpPr>
            <p:nvPr/>
          </p:nvSpPr>
          <p:spPr bwMode="auto">
            <a:xfrm>
              <a:off x="4457" y="2668"/>
              <a:ext cx="19" cy="8"/>
            </a:xfrm>
            <a:custGeom>
              <a:avLst/>
              <a:gdLst>
                <a:gd name="T0" fmla="*/ 0 w 183"/>
                <a:gd name="T1" fmla="*/ 1 h 89"/>
                <a:gd name="T2" fmla="*/ 0 w 183"/>
                <a:gd name="T3" fmla="*/ 1 h 89"/>
                <a:gd name="T4" fmla="*/ 2 w 183"/>
                <a:gd name="T5" fmla="*/ 3 h 89"/>
                <a:gd name="T6" fmla="*/ 4 w 183"/>
                <a:gd name="T7" fmla="*/ 4 h 89"/>
                <a:gd name="T8" fmla="*/ 6 w 183"/>
                <a:gd name="T9" fmla="*/ 5 h 89"/>
                <a:gd name="T10" fmla="*/ 9 w 183"/>
                <a:gd name="T11" fmla="*/ 6 h 89"/>
                <a:gd name="T12" fmla="*/ 11 w 183"/>
                <a:gd name="T13" fmla="*/ 6 h 89"/>
                <a:gd name="T14" fmla="*/ 14 w 183"/>
                <a:gd name="T15" fmla="*/ 7 h 89"/>
                <a:gd name="T16" fmla="*/ 16 w 183"/>
                <a:gd name="T17" fmla="*/ 8 h 89"/>
                <a:gd name="T18" fmla="*/ 16 w 183"/>
                <a:gd name="T19" fmla="*/ 8 h 89"/>
                <a:gd name="T20" fmla="*/ 19 w 183"/>
                <a:gd name="T21" fmla="*/ 6 h 89"/>
                <a:gd name="T22" fmla="*/ 17 w 183"/>
                <a:gd name="T23" fmla="*/ 5 h 89"/>
                <a:gd name="T24" fmla="*/ 15 w 183"/>
                <a:gd name="T25" fmla="*/ 4 h 89"/>
                <a:gd name="T26" fmla="*/ 13 w 183"/>
                <a:gd name="T27" fmla="*/ 3 h 89"/>
                <a:gd name="T28" fmla="*/ 10 w 183"/>
                <a:gd name="T29" fmla="*/ 2 h 89"/>
                <a:gd name="T30" fmla="*/ 7 w 183"/>
                <a:gd name="T31" fmla="*/ 1 h 89"/>
                <a:gd name="T32" fmla="*/ 5 w 183"/>
                <a:gd name="T33" fmla="*/ 1 h 89"/>
                <a:gd name="T34" fmla="*/ 4 w 183"/>
                <a:gd name="T35" fmla="*/ 0 h 89"/>
                <a:gd name="T36" fmla="*/ 4 w 183"/>
                <a:gd name="T37" fmla="*/ 1 h 89"/>
                <a:gd name="T38" fmla="*/ 4 w 183"/>
                <a:gd name="T39" fmla="*/ 1 h 89"/>
                <a:gd name="T40" fmla="*/ 0 w 183"/>
                <a:gd name="T41" fmla="*/ 1 h 8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3"/>
                <a:gd name="T64" fmla="*/ 0 h 89"/>
                <a:gd name="T65" fmla="*/ 183 w 183"/>
                <a:gd name="T66" fmla="*/ 89 h 8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3" h="89">
                  <a:moveTo>
                    <a:pt x="0" y="11"/>
                  </a:moveTo>
                  <a:lnTo>
                    <a:pt x="0" y="10"/>
                  </a:lnTo>
                  <a:lnTo>
                    <a:pt x="16" y="34"/>
                  </a:lnTo>
                  <a:lnTo>
                    <a:pt x="34" y="42"/>
                  </a:lnTo>
                  <a:lnTo>
                    <a:pt x="58" y="52"/>
                  </a:lnTo>
                  <a:lnTo>
                    <a:pt x="83" y="62"/>
                  </a:lnTo>
                  <a:lnTo>
                    <a:pt x="110" y="71"/>
                  </a:lnTo>
                  <a:lnTo>
                    <a:pt x="133" y="80"/>
                  </a:lnTo>
                  <a:lnTo>
                    <a:pt x="151" y="87"/>
                  </a:lnTo>
                  <a:lnTo>
                    <a:pt x="156" y="89"/>
                  </a:lnTo>
                  <a:lnTo>
                    <a:pt x="183" y="62"/>
                  </a:lnTo>
                  <a:lnTo>
                    <a:pt x="168" y="51"/>
                  </a:lnTo>
                  <a:lnTo>
                    <a:pt x="148" y="41"/>
                  </a:lnTo>
                  <a:lnTo>
                    <a:pt x="123" y="33"/>
                  </a:lnTo>
                  <a:lnTo>
                    <a:pt x="95" y="23"/>
                  </a:lnTo>
                  <a:lnTo>
                    <a:pt x="70" y="14"/>
                  </a:lnTo>
                  <a:lnTo>
                    <a:pt x="48" y="6"/>
                  </a:lnTo>
                  <a:lnTo>
                    <a:pt x="37" y="0"/>
                  </a:lnTo>
                  <a:lnTo>
                    <a:pt x="40" y="10"/>
                  </a:lnTo>
                  <a:lnTo>
                    <a:pt x="40" y="9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68" name="Freeform 256"/>
            <p:cNvSpPr>
              <a:spLocks/>
            </p:cNvSpPr>
            <p:nvPr/>
          </p:nvSpPr>
          <p:spPr bwMode="auto">
            <a:xfrm>
              <a:off x="4456" y="2652"/>
              <a:ext cx="5" cy="17"/>
            </a:xfrm>
            <a:custGeom>
              <a:avLst/>
              <a:gdLst>
                <a:gd name="T0" fmla="*/ 0 w 55"/>
                <a:gd name="T1" fmla="*/ 0 h 183"/>
                <a:gd name="T2" fmla="*/ 0 w 55"/>
                <a:gd name="T3" fmla="*/ 0 h 183"/>
                <a:gd name="T4" fmla="*/ 1 w 55"/>
                <a:gd name="T5" fmla="*/ 17 h 183"/>
                <a:gd name="T6" fmla="*/ 5 w 55"/>
                <a:gd name="T7" fmla="*/ 17 h 183"/>
                <a:gd name="T8" fmla="*/ 4 w 55"/>
                <a:gd name="T9" fmla="*/ 0 h 183"/>
                <a:gd name="T10" fmla="*/ 4 w 55"/>
                <a:gd name="T11" fmla="*/ 0 h 183"/>
                <a:gd name="T12" fmla="*/ 0 w 55"/>
                <a:gd name="T13" fmla="*/ 0 h 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"/>
                <a:gd name="T22" fmla="*/ 0 h 183"/>
                <a:gd name="T23" fmla="*/ 55 w 55"/>
                <a:gd name="T24" fmla="*/ 183 h 1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" h="183">
                  <a:moveTo>
                    <a:pt x="0" y="2"/>
                  </a:moveTo>
                  <a:lnTo>
                    <a:pt x="0" y="2"/>
                  </a:lnTo>
                  <a:lnTo>
                    <a:pt x="15" y="183"/>
                  </a:lnTo>
                  <a:lnTo>
                    <a:pt x="55" y="181"/>
                  </a:lnTo>
                  <a:lnTo>
                    <a:pt x="4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69" name="Freeform 257"/>
            <p:cNvSpPr>
              <a:spLocks/>
            </p:cNvSpPr>
            <p:nvPr/>
          </p:nvSpPr>
          <p:spPr bwMode="auto">
            <a:xfrm>
              <a:off x="4454" y="2631"/>
              <a:ext cx="6" cy="21"/>
            </a:xfrm>
            <a:custGeom>
              <a:avLst/>
              <a:gdLst>
                <a:gd name="T0" fmla="*/ 0 w 59"/>
                <a:gd name="T1" fmla="*/ 0 h 239"/>
                <a:gd name="T2" fmla="*/ 0 w 59"/>
                <a:gd name="T3" fmla="*/ 0 h 239"/>
                <a:gd name="T4" fmla="*/ 0 w 59"/>
                <a:gd name="T5" fmla="*/ 4 h 239"/>
                <a:gd name="T6" fmla="*/ 1 w 59"/>
                <a:gd name="T7" fmla="*/ 10 h 239"/>
                <a:gd name="T8" fmla="*/ 2 w 59"/>
                <a:gd name="T9" fmla="*/ 16 h 239"/>
                <a:gd name="T10" fmla="*/ 2 w 59"/>
                <a:gd name="T11" fmla="*/ 21 h 239"/>
                <a:gd name="T12" fmla="*/ 6 w 59"/>
                <a:gd name="T13" fmla="*/ 21 h 239"/>
                <a:gd name="T14" fmla="*/ 6 w 59"/>
                <a:gd name="T15" fmla="*/ 16 h 239"/>
                <a:gd name="T16" fmla="*/ 5 w 59"/>
                <a:gd name="T17" fmla="*/ 10 h 239"/>
                <a:gd name="T18" fmla="*/ 4 w 59"/>
                <a:gd name="T19" fmla="*/ 4 h 239"/>
                <a:gd name="T20" fmla="*/ 4 w 59"/>
                <a:gd name="T21" fmla="*/ 0 h 239"/>
                <a:gd name="T22" fmla="*/ 4 w 59"/>
                <a:gd name="T23" fmla="*/ 0 h 239"/>
                <a:gd name="T24" fmla="*/ 0 w 59"/>
                <a:gd name="T25" fmla="*/ 0 h 2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9"/>
                <a:gd name="T40" fmla="*/ 0 h 239"/>
                <a:gd name="T41" fmla="*/ 59 w 59"/>
                <a:gd name="T42" fmla="*/ 239 h 2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9" h="239">
                  <a:moveTo>
                    <a:pt x="0" y="2"/>
                  </a:moveTo>
                  <a:lnTo>
                    <a:pt x="0" y="2"/>
                  </a:lnTo>
                  <a:lnTo>
                    <a:pt x="3" y="45"/>
                  </a:lnTo>
                  <a:lnTo>
                    <a:pt x="9" y="113"/>
                  </a:lnTo>
                  <a:lnTo>
                    <a:pt x="15" y="186"/>
                  </a:lnTo>
                  <a:lnTo>
                    <a:pt x="19" y="239"/>
                  </a:lnTo>
                  <a:lnTo>
                    <a:pt x="59" y="237"/>
                  </a:lnTo>
                  <a:lnTo>
                    <a:pt x="55" y="184"/>
                  </a:lnTo>
                  <a:lnTo>
                    <a:pt x="49" y="111"/>
                  </a:lnTo>
                  <a:lnTo>
                    <a:pt x="43" y="43"/>
                  </a:lnTo>
                  <a:lnTo>
                    <a:pt x="39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70" name="Freeform 258"/>
            <p:cNvSpPr>
              <a:spLocks/>
            </p:cNvSpPr>
            <p:nvPr/>
          </p:nvSpPr>
          <p:spPr bwMode="auto">
            <a:xfrm>
              <a:off x="4454" y="2605"/>
              <a:ext cx="37" cy="26"/>
            </a:xfrm>
            <a:custGeom>
              <a:avLst/>
              <a:gdLst>
                <a:gd name="T0" fmla="*/ 37 w 374"/>
                <a:gd name="T1" fmla="*/ 2 h 282"/>
                <a:gd name="T2" fmla="*/ 35 w 374"/>
                <a:gd name="T3" fmla="*/ 0 h 282"/>
                <a:gd name="T4" fmla="*/ 33 w 374"/>
                <a:gd name="T5" fmla="*/ 0 h 282"/>
                <a:gd name="T6" fmla="*/ 30 w 374"/>
                <a:gd name="T7" fmla="*/ 1 h 282"/>
                <a:gd name="T8" fmla="*/ 28 w 374"/>
                <a:gd name="T9" fmla="*/ 2 h 282"/>
                <a:gd name="T10" fmla="*/ 25 w 374"/>
                <a:gd name="T11" fmla="*/ 3 h 282"/>
                <a:gd name="T12" fmla="*/ 22 w 374"/>
                <a:gd name="T13" fmla="*/ 4 h 282"/>
                <a:gd name="T14" fmla="*/ 19 w 374"/>
                <a:gd name="T15" fmla="*/ 6 h 282"/>
                <a:gd name="T16" fmla="*/ 17 w 374"/>
                <a:gd name="T17" fmla="*/ 8 h 282"/>
                <a:gd name="T18" fmla="*/ 14 w 374"/>
                <a:gd name="T19" fmla="*/ 10 h 282"/>
                <a:gd name="T20" fmla="*/ 11 w 374"/>
                <a:gd name="T21" fmla="*/ 12 h 282"/>
                <a:gd name="T22" fmla="*/ 8 w 374"/>
                <a:gd name="T23" fmla="*/ 14 h 282"/>
                <a:gd name="T24" fmla="*/ 6 w 374"/>
                <a:gd name="T25" fmla="*/ 16 h 282"/>
                <a:gd name="T26" fmla="*/ 4 w 374"/>
                <a:gd name="T27" fmla="*/ 18 h 282"/>
                <a:gd name="T28" fmla="*/ 2 w 374"/>
                <a:gd name="T29" fmla="*/ 20 h 282"/>
                <a:gd name="T30" fmla="*/ 1 w 374"/>
                <a:gd name="T31" fmla="*/ 22 h 282"/>
                <a:gd name="T32" fmla="*/ 0 w 374"/>
                <a:gd name="T33" fmla="*/ 24 h 282"/>
                <a:gd name="T34" fmla="*/ 0 w 374"/>
                <a:gd name="T35" fmla="*/ 26 h 282"/>
                <a:gd name="T36" fmla="*/ 4 w 374"/>
                <a:gd name="T37" fmla="*/ 26 h 282"/>
                <a:gd name="T38" fmla="*/ 4 w 374"/>
                <a:gd name="T39" fmla="*/ 25 h 282"/>
                <a:gd name="T40" fmla="*/ 5 w 374"/>
                <a:gd name="T41" fmla="*/ 24 h 282"/>
                <a:gd name="T42" fmla="*/ 6 w 374"/>
                <a:gd name="T43" fmla="*/ 22 h 282"/>
                <a:gd name="T44" fmla="*/ 7 w 374"/>
                <a:gd name="T45" fmla="*/ 21 h 282"/>
                <a:gd name="T46" fmla="*/ 9 w 374"/>
                <a:gd name="T47" fmla="*/ 19 h 282"/>
                <a:gd name="T48" fmla="*/ 11 w 374"/>
                <a:gd name="T49" fmla="*/ 17 h 282"/>
                <a:gd name="T50" fmla="*/ 14 w 374"/>
                <a:gd name="T51" fmla="*/ 15 h 282"/>
                <a:gd name="T52" fmla="*/ 16 w 374"/>
                <a:gd name="T53" fmla="*/ 13 h 282"/>
                <a:gd name="T54" fmla="*/ 19 w 374"/>
                <a:gd name="T55" fmla="*/ 11 h 282"/>
                <a:gd name="T56" fmla="*/ 21 w 374"/>
                <a:gd name="T57" fmla="*/ 9 h 282"/>
                <a:gd name="T58" fmla="*/ 24 w 374"/>
                <a:gd name="T59" fmla="*/ 7 h 282"/>
                <a:gd name="T60" fmla="*/ 27 w 374"/>
                <a:gd name="T61" fmla="*/ 6 h 282"/>
                <a:gd name="T62" fmla="*/ 29 w 374"/>
                <a:gd name="T63" fmla="*/ 5 h 282"/>
                <a:gd name="T64" fmla="*/ 32 w 374"/>
                <a:gd name="T65" fmla="*/ 4 h 282"/>
                <a:gd name="T66" fmla="*/ 33 w 374"/>
                <a:gd name="T67" fmla="*/ 4 h 282"/>
                <a:gd name="T68" fmla="*/ 35 w 374"/>
                <a:gd name="T69" fmla="*/ 4 h 282"/>
                <a:gd name="T70" fmla="*/ 33 w 374"/>
                <a:gd name="T71" fmla="*/ 2 h 282"/>
                <a:gd name="T72" fmla="*/ 35 w 374"/>
                <a:gd name="T73" fmla="*/ 4 h 282"/>
                <a:gd name="T74" fmla="*/ 36 w 374"/>
                <a:gd name="T75" fmla="*/ 3 h 282"/>
                <a:gd name="T76" fmla="*/ 37 w 374"/>
                <a:gd name="T77" fmla="*/ 2 h 282"/>
                <a:gd name="T78" fmla="*/ 37 w 374"/>
                <a:gd name="T79" fmla="*/ 1 h 282"/>
                <a:gd name="T80" fmla="*/ 35 w 374"/>
                <a:gd name="T81" fmla="*/ 0 h 282"/>
                <a:gd name="T82" fmla="*/ 37 w 374"/>
                <a:gd name="T83" fmla="*/ 2 h 28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74"/>
                <a:gd name="T127" fmla="*/ 0 h 282"/>
                <a:gd name="T128" fmla="*/ 374 w 374"/>
                <a:gd name="T129" fmla="*/ 282 h 28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74" h="282">
                  <a:moveTo>
                    <a:pt x="374" y="20"/>
                  </a:moveTo>
                  <a:lnTo>
                    <a:pt x="356" y="0"/>
                  </a:lnTo>
                  <a:lnTo>
                    <a:pt x="334" y="1"/>
                  </a:lnTo>
                  <a:lnTo>
                    <a:pt x="308" y="7"/>
                  </a:lnTo>
                  <a:lnTo>
                    <a:pt x="281" y="18"/>
                  </a:lnTo>
                  <a:lnTo>
                    <a:pt x="254" y="30"/>
                  </a:lnTo>
                  <a:lnTo>
                    <a:pt x="226" y="46"/>
                  </a:lnTo>
                  <a:lnTo>
                    <a:pt x="196" y="65"/>
                  </a:lnTo>
                  <a:lnTo>
                    <a:pt x="167" y="86"/>
                  </a:lnTo>
                  <a:lnTo>
                    <a:pt x="138" y="107"/>
                  </a:lnTo>
                  <a:lnTo>
                    <a:pt x="112" y="131"/>
                  </a:lnTo>
                  <a:lnTo>
                    <a:pt x="85" y="153"/>
                  </a:lnTo>
                  <a:lnTo>
                    <a:pt x="62" y="177"/>
                  </a:lnTo>
                  <a:lnTo>
                    <a:pt x="43" y="199"/>
                  </a:lnTo>
                  <a:lnTo>
                    <a:pt x="25" y="220"/>
                  </a:lnTo>
                  <a:lnTo>
                    <a:pt x="11" y="242"/>
                  </a:lnTo>
                  <a:lnTo>
                    <a:pt x="3" y="262"/>
                  </a:lnTo>
                  <a:lnTo>
                    <a:pt x="0" y="282"/>
                  </a:lnTo>
                  <a:lnTo>
                    <a:pt x="39" y="280"/>
                  </a:lnTo>
                  <a:lnTo>
                    <a:pt x="40" y="273"/>
                  </a:lnTo>
                  <a:lnTo>
                    <a:pt x="47" y="261"/>
                  </a:lnTo>
                  <a:lnTo>
                    <a:pt x="56" y="244"/>
                  </a:lnTo>
                  <a:lnTo>
                    <a:pt x="72" y="225"/>
                  </a:lnTo>
                  <a:lnTo>
                    <a:pt x="90" y="204"/>
                  </a:lnTo>
                  <a:lnTo>
                    <a:pt x="113" y="183"/>
                  </a:lnTo>
                  <a:lnTo>
                    <a:pt x="137" y="161"/>
                  </a:lnTo>
                  <a:lnTo>
                    <a:pt x="163" y="139"/>
                  </a:lnTo>
                  <a:lnTo>
                    <a:pt x="190" y="118"/>
                  </a:lnTo>
                  <a:lnTo>
                    <a:pt x="217" y="99"/>
                  </a:lnTo>
                  <a:lnTo>
                    <a:pt x="245" y="81"/>
                  </a:lnTo>
                  <a:lnTo>
                    <a:pt x="271" y="67"/>
                  </a:lnTo>
                  <a:lnTo>
                    <a:pt x="296" y="54"/>
                  </a:lnTo>
                  <a:lnTo>
                    <a:pt x="319" y="45"/>
                  </a:lnTo>
                  <a:lnTo>
                    <a:pt x="338" y="41"/>
                  </a:lnTo>
                  <a:lnTo>
                    <a:pt x="354" y="40"/>
                  </a:lnTo>
                  <a:lnTo>
                    <a:pt x="335" y="20"/>
                  </a:lnTo>
                  <a:lnTo>
                    <a:pt x="354" y="40"/>
                  </a:lnTo>
                  <a:lnTo>
                    <a:pt x="368" y="35"/>
                  </a:lnTo>
                  <a:lnTo>
                    <a:pt x="374" y="21"/>
                  </a:lnTo>
                  <a:lnTo>
                    <a:pt x="370" y="6"/>
                  </a:lnTo>
                  <a:lnTo>
                    <a:pt x="356" y="0"/>
                  </a:lnTo>
                  <a:lnTo>
                    <a:pt x="37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71" name="Freeform 259"/>
            <p:cNvSpPr>
              <a:spLocks/>
            </p:cNvSpPr>
            <p:nvPr/>
          </p:nvSpPr>
          <p:spPr bwMode="auto">
            <a:xfrm>
              <a:off x="4487" y="2607"/>
              <a:ext cx="4" cy="175"/>
            </a:xfrm>
            <a:custGeom>
              <a:avLst/>
              <a:gdLst>
                <a:gd name="T0" fmla="*/ 0 w 39"/>
                <a:gd name="T1" fmla="*/ 174 h 1931"/>
                <a:gd name="T2" fmla="*/ 4 w 39"/>
                <a:gd name="T3" fmla="*/ 173 h 1931"/>
                <a:gd name="T4" fmla="*/ 4 w 39"/>
                <a:gd name="T5" fmla="*/ 0 h 1931"/>
                <a:gd name="T6" fmla="*/ 0 w 39"/>
                <a:gd name="T7" fmla="*/ 0 h 1931"/>
                <a:gd name="T8" fmla="*/ 0 w 39"/>
                <a:gd name="T9" fmla="*/ 173 h 1931"/>
                <a:gd name="T10" fmla="*/ 4 w 39"/>
                <a:gd name="T11" fmla="*/ 172 h 1931"/>
                <a:gd name="T12" fmla="*/ 0 w 39"/>
                <a:gd name="T13" fmla="*/ 173 h 1931"/>
                <a:gd name="T14" fmla="*/ 0 w 39"/>
                <a:gd name="T15" fmla="*/ 174 h 1931"/>
                <a:gd name="T16" fmla="*/ 1 w 39"/>
                <a:gd name="T17" fmla="*/ 175 h 1931"/>
                <a:gd name="T18" fmla="*/ 1 w 39"/>
                <a:gd name="T19" fmla="*/ 175 h 1931"/>
                <a:gd name="T20" fmla="*/ 2 w 39"/>
                <a:gd name="T21" fmla="*/ 175 h 1931"/>
                <a:gd name="T22" fmla="*/ 3 w 39"/>
                <a:gd name="T23" fmla="*/ 175 h 1931"/>
                <a:gd name="T24" fmla="*/ 3 w 39"/>
                <a:gd name="T25" fmla="*/ 175 h 1931"/>
                <a:gd name="T26" fmla="*/ 4 w 39"/>
                <a:gd name="T27" fmla="*/ 174 h 1931"/>
                <a:gd name="T28" fmla="*/ 4 w 39"/>
                <a:gd name="T29" fmla="*/ 173 h 1931"/>
                <a:gd name="T30" fmla="*/ 0 w 39"/>
                <a:gd name="T31" fmla="*/ 174 h 19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9"/>
                <a:gd name="T49" fmla="*/ 0 h 1931"/>
                <a:gd name="T50" fmla="*/ 39 w 39"/>
                <a:gd name="T51" fmla="*/ 1931 h 19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9" h="1931">
                  <a:moveTo>
                    <a:pt x="2" y="1919"/>
                  </a:moveTo>
                  <a:lnTo>
                    <a:pt x="39" y="1911"/>
                  </a:lnTo>
                  <a:lnTo>
                    <a:pt x="39" y="0"/>
                  </a:lnTo>
                  <a:lnTo>
                    <a:pt x="0" y="0"/>
                  </a:lnTo>
                  <a:lnTo>
                    <a:pt x="0" y="1911"/>
                  </a:lnTo>
                  <a:lnTo>
                    <a:pt x="37" y="1902"/>
                  </a:lnTo>
                  <a:lnTo>
                    <a:pt x="0" y="1911"/>
                  </a:lnTo>
                  <a:lnTo>
                    <a:pt x="2" y="1919"/>
                  </a:lnTo>
                  <a:lnTo>
                    <a:pt x="6" y="1926"/>
                  </a:lnTo>
                  <a:lnTo>
                    <a:pt x="12" y="1930"/>
                  </a:lnTo>
                  <a:lnTo>
                    <a:pt x="20" y="1931"/>
                  </a:lnTo>
                  <a:lnTo>
                    <a:pt x="27" y="1930"/>
                  </a:lnTo>
                  <a:lnTo>
                    <a:pt x="33" y="1926"/>
                  </a:lnTo>
                  <a:lnTo>
                    <a:pt x="37" y="1919"/>
                  </a:lnTo>
                  <a:lnTo>
                    <a:pt x="39" y="1911"/>
                  </a:lnTo>
                  <a:lnTo>
                    <a:pt x="2" y="19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72" name="Freeform 260"/>
            <p:cNvSpPr>
              <a:spLocks/>
            </p:cNvSpPr>
            <p:nvPr/>
          </p:nvSpPr>
          <p:spPr bwMode="auto">
            <a:xfrm>
              <a:off x="4422" y="2709"/>
              <a:ext cx="24" cy="183"/>
            </a:xfrm>
            <a:custGeom>
              <a:avLst/>
              <a:gdLst>
                <a:gd name="T0" fmla="*/ 20 w 242"/>
                <a:gd name="T1" fmla="*/ 0 h 2017"/>
                <a:gd name="T2" fmla="*/ 19 w 242"/>
                <a:gd name="T3" fmla="*/ 13 h 2017"/>
                <a:gd name="T4" fmla="*/ 18 w 242"/>
                <a:gd name="T5" fmla="*/ 25 h 2017"/>
                <a:gd name="T6" fmla="*/ 17 w 242"/>
                <a:gd name="T7" fmla="*/ 37 h 2017"/>
                <a:gd name="T8" fmla="*/ 16 w 242"/>
                <a:gd name="T9" fmla="*/ 48 h 2017"/>
                <a:gd name="T10" fmla="*/ 15 w 242"/>
                <a:gd name="T11" fmla="*/ 60 h 2017"/>
                <a:gd name="T12" fmla="*/ 14 w 242"/>
                <a:gd name="T13" fmla="*/ 71 h 2017"/>
                <a:gd name="T14" fmla="*/ 12 w 242"/>
                <a:gd name="T15" fmla="*/ 82 h 2017"/>
                <a:gd name="T16" fmla="*/ 11 w 242"/>
                <a:gd name="T17" fmla="*/ 93 h 2017"/>
                <a:gd name="T18" fmla="*/ 10 w 242"/>
                <a:gd name="T19" fmla="*/ 104 h 2017"/>
                <a:gd name="T20" fmla="*/ 8 w 242"/>
                <a:gd name="T21" fmla="*/ 115 h 2017"/>
                <a:gd name="T22" fmla="*/ 7 w 242"/>
                <a:gd name="T23" fmla="*/ 126 h 2017"/>
                <a:gd name="T24" fmla="*/ 6 w 242"/>
                <a:gd name="T25" fmla="*/ 137 h 2017"/>
                <a:gd name="T26" fmla="*/ 4 w 242"/>
                <a:gd name="T27" fmla="*/ 148 h 2017"/>
                <a:gd name="T28" fmla="*/ 3 w 242"/>
                <a:gd name="T29" fmla="*/ 159 h 2017"/>
                <a:gd name="T30" fmla="*/ 1 w 242"/>
                <a:gd name="T31" fmla="*/ 171 h 2017"/>
                <a:gd name="T32" fmla="*/ 0 w 242"/>
                <a:gd name="T33" fmla="*/ 183 h 2017"/>
                <a:gd name="T34" fmla="*/ 4 w 242"/>
                <a:gd name="T35" fmla="*/ 183 h 2017"/>
                <a:gd name="T36" fmla="*/ 5 w 242"/>
                <a:gd name="T37" fmla="*/ 171 h 2017"/>
                <a:gd name="T38" fmla="*/ 7 w 242"/>
                <a:gd name="T39" fmla="*/ 160 h 2017"/>
                <a:gd name="T40" fmla="*/ 8 w 242"/>
                <a:gd name="T41" fmla="*/ 148 h 2017"/>
                <a:gd name="T42" fmla="*/ 10 w 242"/>
                <a:gd name="T43" fmla="*/ 137 h 2017"/>
                <a:gd name="T44" fmla="*/ 11 w 242"/>
                <a:gd name="T45" fmla="*/ 126 h 2017"/>
                <a:gd name="T46" fmla="*/ 12 w 242"/>
                <a:gd name="T47" fmla="*/ 115 h 2017"/>
                <a:gd name="T48" fmla="*/ 14 w 242"/>
                <a:gd name="T49" fmla="*/ 104 h 2017"/>
                <a:gd name="T50" fmla="*/ 15 w 242"/>
                <a:gd name="T51" fmla="*/ 93 h 2017"/>
                <a:gd name="T52" fmla="*/ 16 w 242"/>
                <a:gd name="T53" fmla="*/ 82 h 2017"/>
                <a:gd name="T54" fmla="*/ 18 w 242"/>
                <a:gd name="T55" fmla="*/ 71 h 2017"/>
                <a:gd name="T56" fmla="*/ 19 w 242"/>
                <a:gd name="T57" fmla="*/ 60 h 2017"/>
                <a:gd name="T58" fmla="*/ 20 w 242"/>
                <a:gd name="T59" fmla="*/ 48 h 2017"/>
                <a:gd name="T60" fmla="*/ 21 w 242"/>
                <a:gd name="T61" fmla="*/ 37 h 2017"/>
                <a:gd name="T62" fmla="*/ 22 w 242"/>
                <a:gd name="T63" fmla="*/ 25 h 2017"/>
                <a:gd name="T64" fmla="*/ 23 w 242"/>
                <a:gd name="T65" fmla="*/ 13 h 2017"/>
                <a:gd name="T66" fmla="*/ 24 w 242"/>
                <a:gd name="T67" fmla="*/ 0 h 2017"/>
                <a:gd name="T68" fmla="*/ 20 w 242"/>
                <a:gd name="T69" fmla="*/ 0 h 20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42"/>
                <a:gd name="T106" fmla="*/ 0 h 2017"/>
                <a:gd name="T107" fmla="*/ 242 w 242"/>
                <a:gd name="T108" fmla="*/ 2017 h 201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42" h="2017">
                  <a:moveTo>
                    <a:pt x="202" y="0"/>
                  </a:moveTo>
                  <a:lnTo>
                    <a:pt x="193" y="139"/>
                  </a:lnTo>
                  <a:lnTo>
                    <a:pt x="183" y="273"/>
                  </a:lnTo>
                  <a:lnTo>
                    <a:pt x="173" y="403"/>
                  </a:lnTo>
                  <a:lnTo>
                    <a:pt x="161" y="531"/>
                  </a:lnTo>
                  <a:lnTo>
                    <a:pt x="150" y="657"/>
                  </a:lnTo>
                  <a:lnTo>
                    <a:pt x="137" y="781"/>
                  </a:lnTo>
                  <a:lnTo>
                    <a:pt x="125" y="903"/>
                  </a:lnTo>
                  <a:lnTo>
                    <a:pt x="112" y="1022"/>
                  </a:lnTo>
                  <a:lnTo>
                    <a:pt x="99" y="1143"/>
                  </a:lnTo>
                  <a:lnTo>
                    <a:pt x="85" y="1263"/>
                  </a:lnTo>
                  <a:lnTo>
                    <a:pt x="71" y="1384"/>
                  </a:lnTo>
                  <a:lnTo>
                    <a:pt x="57" y="1505"/>
                  </a:lnTo>
                  <a:lnTo>
                    <a:pt x="43" y="1629"/>
                  </a:lnTo>
                  <a:lnTo>
                    <a:pt x="28" y="1754"/>
                  </a:lnTo>
                  <a:lnTo>
                    <a:pt x="15" y="1882"/>
                  </a:lnTo>
                  <a:lnTo>
                    <a:pt x="0" y="2012"/>
                  </a:lnTo>
                  <a:lnTo>
                    <a:pt x="40" y="2017"/>
                  </a:lnTo>
                  <a:lnTo>
                    <a:pt x="55" y="1886"/>
                  </a:lnTo>
                  <a:lnTo>
                    <a:pt x="68" y="1758"/>
                  </a:lnTo>
                  <a:lnTo>
                    <a:pt x="83" y="1633"/>
                  </a:lnTo>
                  <a:lnTo>
                    <a:pt x="97" y="1510"/>
                  </a:lnTo>
                  <a:lnTo>
                    <a:pt x="111" y="1388"/>
                  </a:lnTo>
                  <a:lnTo>
                    <a:pt x="125" y="1268"/>
                  </a:lnTo>
                  <a:lnTo>
                    <a:pt x="138" y="1147"/>
                  </a:lnTo>
                  <a:lnTo>
                    <a:pt x="152" y="1026"/>
                  </a:lnTo>
                  <a:lnTo>
                    <a:pt x="165" y="905"/>
                  </a:lnTo>
                  <a:lnTo>
                    <a:pt x="177" y="783"/>
                  </a:lnTo>
                  <a:lnTo>
                    <a:pt x="190" y="659"/>
                  </a:lnTo>
                  <a:lnTo>
                    <a:pt x="201" y="533"/>
                  </a:lnTo>
                  <a:lnTo>
                    <a:pt x="213" y="405"/>
                  </a:lnTo>
                  <a:lnTo>
                    <a:pt x="223" y="275"/>
                  </a:lnTo>
                  <a:lnTo>
                    <a:pt x="233" y="141"/>
                  </a:lnTo>
                  <a:lnTo>
                    <a:pt x="242" y="2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73" name="Freeform 261"/>
            <p:cNvSpPr>
              <a:spLocks/>
            </p:cNvSpPr>
            <p:nvPr/>
          </p:nvSpPr>
          <p:spPr bwMode="auto">
            <a:xfrm>
              <a:off x="4537" y="2603"/>
              <a:ext cx="141" cy="322"/>
            </a:xfrm>
            <a:custGeom>
              <a:avLst/>
              <a:gdLst>
                <a:gd name="T0" fmla="*/ 3 w 1406"/>
                <a:gd name="T1" fmla="*/ 15 h 3546"/>
                <a:gd name="T2" fmla="*/ 7 w 1406"/>
                <a:gd name="T3" fmla="*/ 39 h 3546"/>
                <a:gd name="T4" fmla="*/ 11 w 1406"/>
                <a:gd name="T5" fmla="*/ 62 h 3546"/>
                <a:gd name="T6" fmla="*/ 17 w 1406"/>
                <a:gd name="T7" fmla="*/ 106 h 3546"/>
                <a:gd name="T8" fmla="*/ 19 w 1406"/>
                <a:gd name="T9" fmla="*/ 155 h 3546"/>
                <a:gd name="T10" fmla="*/ 24 w 1406"/>
                <a:gd name="T11" fmla="*/ 195 h 3546"/>
                <a:gd name="T12" fmla="*/ 27 w 1406"/>
                <a:gd name="T13" fmla="*/ 232 h 3546"/>
                <a:gd name="T14" fmla="*/ 30 w 1406"/>
                <a:gd name="T15" fmla="*/ 266 h 3546"/>
                <a:gd name="T16" fmla="*/ 34 w 1406"/>
                <a:gd name="T17" fmla="*/ 295 h 3546"/>
                <a:gd name="T18" fmla="*/ 41 w 1406"/>
                <a:gd name="T19" fmla="*/ 315 h 3546"/>
                <a:gd name="T20" fmla="*/ 51 w 1406"/>
                <a:gd name="T21" fmla="*/ 322 h 3546"/>
                <a:gd name="T22" fmla="*/ 62 w 1406"/>
                <a:gd name="T23" fmla="*/ 322 h 3546"/>
                <a:gd name="T24" fmla="*/ 75 w 1406"/>
                <a:gd name="T25" fmla="*/ 322 h 3546"/>
                <a:gd name="T26" fmla="*/ 89 w 1406"/>
                <a:gd name="T27" fmla="*/ 321 h 3546"/>
                <a:gd name="T28" fmla="*/ 100 w 1406"/>
                <a:gd name="T29" fmla="*/ 320 h 3546"/>
                <a:gd name="T30" fmla="*/ 107 w 1406"/>
                <a:gd name="T31" fmla="*/ 316 h 3546"/>
                <a:gd name="T32" fmla="*/ 108 w 1406"/>
                <a:gd name="T33" fmla="*/ 304 h 3546"/>
                <a:gd name="T34" fmla="*/ 106 w 1406"/>
                <a:gd name="T35" fmla="*/ 288 h 3546"/>
                <a:gd name="T36" fmla="*/ 104 w 1406"/>
                <a:gd name="T37" fmla="*/ 273 h 3546"/>
                <a:gd name="T38" fmla="*/ 108 w 1406"/>
                <a:gd name="T39" fmla="*/ 272 h 3546"/>
                <a:gd name="T40" fmla="*/ 116 w 1406"/>
                <a:gd name="T41" fmla="*/ 270 h 3546"/>
                <a:gd name="T42" fmla="*/ 124 w 1406"/>
                <a:gd name="T43" fmla="*/ 267 h 3546"/>
                <a:gd name="T44" fmla="*/ 132 w 1406"/>
                <a:gd name="T45" fmla="*/ 264 h 3546"/>
                <a:gd name="T46" fmla="*/ 139 w 1406"/>
                <a:gd name="T47" fmla="*/ 261 h 3546"/>
                <a:gd name="T48" fmla="*/ 141 w 1406"/>
                <a:gd name="T49" fmla="*/ 258 h 3546"/>
                <a:gd name="T50" fmla="*/ 140 w 1406"/>
                <a:gd name="T51" fmla="*/ 250 h 3546"/>
                <a:gd name="T52" fmla="*/ 137 w 1406"/>
                <a:gd name="T53" fmla="*/ 238 h 3546"/>
                <a:gd name="T54" fmla="*/ 133 w 1406"/>
                <a:gd name="T55" fmla="*/ 225 h 3546"/>
                <a:gd name="T56" fmla="*/ 130 w 1406"/>
                <a:gd name="T57" fmla="*/ 214 h 3546"/>
                <a:gd name="T58" fmla="*/ 127 w 1406"/>
                <a:gd name="T59" fmla="*/ 206 h 3546"/>
                <a:gd name="T60" fmla="*/ 125 w 1406"/>
                <a:gd name="T61" fmla="*/ 198 h 3546"/>
                <a:gd name="T62" fmla="*/ 122 w 1406"/>
                <a:gd name="T63" fmla="*/ 189 h 3546"/>
                <a:gd name="T64" fmla="*/ 115 w 1406"/>
                <a:gd name="T65" fmla="*/ 169 h 3546"/>
                <a:gd name="T66" fmla="*/ 105 w 1406"/>
                <a:gd name="T67" fmla="*/ 144 h 3546"/>
                <a:gd name="T68" fmla="*/ 95 w 1406"/>
                <a:gd name="T69" fmla="*/ 120 h 3546"/>
                <a:gd name="T70" fmla="*/ 86 w 1406"/>
                <a:gd name="T71" fmla="*/ 95 h 3546"/>
                <a:gd name="T72" fmla="*/ 79 w 1406"/>
                <a:gd name="T73" fmla="*/ 68 h 3546"/>
                <a:gd name="T74" fmla="*/ 76 w 1406"/>
                <a:gd name="T75" fmla="*/ 44 h 3546"/>
                <a:gd name="T76" fmla="*/ 69 w 1406"/>
                <a:gd name="T77" fmla="*/ 37 h 3546"/>
                <a:gd name="T78" fmla="*/ 59 w 1406"/>
                <a:gd name="T79" fmla="*/ 31 h 3546"/>
                <a:gd name="T80" fmla="*/ 48 w 1406"/>
                <a:gd name="T81" fmla="*/ 26 h 3546"/>
                <a:gd name="T82" fmla="*/ 37 w 1406"/>
                <a:gd name="T83" fmla="*/ 23 h 3546"/>
                <a:gd name="T84" fmla="*/ 27 w 1406"/>
                <a:gd name="T85" fmla="*/ 20 h 3546"/>
                <a:gd name="T86" fmla="*/ 22 w 1406"/>
                <a:gd name="T87" fmla="*/ 17 h 3546"/>
                <a:gd name="T88" fmla="*/ 16 w 1406"/>
                <a:gd name="T89" fmla="*/ 13 h 3546"/>
                <a:gd name="T90" fmla="*/ 11 w 1406"/>
                <a:gd name="T91" fmla="*/ 8 h 3546"/>
                <a:gd name="T92" fmla="*/ 7 w 1406"/>
                <a:gd name="T93" fmla="*/ 4 h 3546"/>
                <a:gd name="T94" fmla="*/ 2 w 1406"/>
                <a:gd name="T95" fmla="*/ 1 h 35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06"/>
                <a:gd name="T145" fmla="*/ 0 h 3546"/>
                <a:gd name="T146" fmla="*/ 1406 w 1406"/>
                <a:gd name="T147" fmla="*/ 3546 h 354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06" h="3546">
                  <a:moveTo>
                    <a:pt x="0" y="0"/>
                  </a:moveTo>
                  <a:lnTo>
                    <a:pt x="15" y="85"/>
                  </a:lnTo>
                  <a:lnTo>
                    <a:pt x="28" y="169"/>
                  </a:lnTo>
                  <a:lnTo>
                    <a:pt x="43" y="255"/>
                  </a:lnTo>
                  <a:lnTo>
                    <a:pt x="57" y="339"/>
                  </a:lnTo>
                  <a:lnTo>
                    <a:pt x="71" y="424"/>
                  </a:lnTo>
                  <a:lnTo>
                    <a:pt x="85" y="509"/>
                  </a:lnTo>
                  <a:lnTo>
                    <a:pt x="99" y="594"/>
                  </a:lnTo>
                  <a:lnTo>
                    <a:pt x="114" y="679"/>
                  </a:lnTo>
                  <a:lnTo>
                    <a:pt x="140" y="830"/>
                  </a:lnTo>
                  <a:lnTo>
                    <a:pt x="157" y="995"/>
                  </a:lnTo>
                  <a:lnTo>
                    <a:pt x="169" y="1170"/>
                  </a:lnTo>
                  <a:lnTo>
                    <a:pt x="176" y="1349"/>
                  </a:lnTo>
                  <a:lnTo>
                    <a:pt x="182" y="1529"/>
                  </a:lnTo>
                  <a:lnTo>
                    <a:pt x="192" y="1703"/>
                  </a:lnTo>
                  <a:lnTo>
                    <a:pt x="205" y="1865"/>
                  </a:lnTo>
                  <a:lnTo>
                    <a:pt x="227" y="2010"/>
                  </a:lnTo>
                  <a:lnTo>
                    <a:pt x="240" y="2144"/>
                  </a:lnTo>
                  <a:lnTo>
                    <a:pt x="250" y="2280"/>
                  </a:lnTo>
                  <a:lnTo>
                    <a:pt x="261" y="2415"/>
                  </a:lnTo>
                  <a:lnTo>
                    <a:pt x="270" y="2550"/>
                  </a:lnTo>
                  <a:lnTo>
                    <a:pt x="279" y="2682"/>
                  </a:lnTo>
                  <a:lnTo>
                    <a:pt x="288" y="2810"/>
                  </a:lnTo>
                  <a:lnTo>
                    <a:pt x="298" y="2932"/>
                  </a:lnTo>
                  <a:lnTo>
                    <a:pt x="311" y="3047"/>
                  </a:lnTo>
                  <a:lnTo>
                    <a:pt x="325" y="3154"/>
                  </a:lnTo>
                  <a:lnTo>
                    <a:pt x="340" y="3251"/>
                  </a:lnTo>
                  <a:lnTo>
                    <a:pt x="359" y="3336"/>
                  </a:lnTo>
                  <a:lnTo>
                    <a:pt x="381" y="3409"/>
                  </a:lnTo>
                  <a:lnTo>
                    <a:pt x="406" y="3467"/>
                  </a:lnTo>
                  <a:lnTo>
                    <a:pt x="437" y="3510"/>
                  </a:lnTo>
                  <a:lnTo>
                    <a:pt x="471" y="3536"/>
                  </a:lnTo>
                  <a:lnTo>
                    <a:pt x="511" y="3543"/>
                  </a:lnTo>
                  <a:lnTo>
                    <a:pt x="542" y="3543"/>
                  </a:lnTo>
                  <a:lnTo>
                    <a:pt x="579" y="3544"/>
                  </a:lnTo>
                  <a:lnTo>
                    <a:pt x="619" y="3545"/>
                  </a:lnTo>
                  <a:lnTo>
                    <a:pt x="662" y="3546"/>
                  </a:lnTo>
                  <a:lnTo>
                    <a:pt x="707" y="3546"/>
                  </a:lnTo>
                  <a:lnTo>
                    <a:pt x="752" y="3546"/>
                  </a:lnTo>
                  <a:lnTo>
                    <a:pt x="798" y="3545"/>
                  </a:lnTo>
                  <a:lnTo>
                    <a:pt x="843" y="3543"/>
                  </a:lnTo>
                  <a:lnTo>
                    <a:pt x="887" y="3540"/>
                  </a:lnTo>
                  <a:lnTo>
                    <a:pt x="929" y="3535"/>
                  </a:lnTo>
                  <a:lnTo>
                    <a:pt x="966" y="3527"/>
                  </a:lnTo>
                  <a:lnTo>
                    <a:pt x="1001" y="3519"/>
                  </a:lnTo>
                  <a:lnTo>
                    <a:pt x="1030" y="3507"/>
                  </a:lnTo>
                  <a:lnTo>
                    <a:pt x="1053" y="3493"/>
                  </a:lnTo>
                  <a:lnTo>
                    <a:pt x="1070" y="3476"/>
                  </a:lnTo>
                  <a:lnTo>
                    <a:pt x="1080" y="3456"/>
                  </a:lnTo>
                  <a:lnTo>
                    <a:pt x="1081" y="3402"/>
                  </a:lnTo>
                  <a:lnTo>
                    <a:pt x="1079" y="3348"/>
                  </a:lnTo>
                  <a:lnTo>
                    <a:pt x="1072" y="3291"/>
                  </a:lnTo>
                  <a:lnTo>
                    <a:pt x="1065" y="3235"/>
                  </a:lnTo>
                  <a:lnTo>
                    <a:pt x="1057" y="3177"/>
                  </a:lnTo>
                  <a:lnTo>
                    <a:pt x="1047" y="3120"/>
                  </a:lnTo>
                  <a:lnTo>
                    <a:pt x="1040" y="3063"/>
                  </a:lnTo>
                  <a:lnTo>
                    <a:pt x="1034" y="3007"/>
                  </a:lnTo>
                  <a:lnTo>
                    <a:pt x="1044" y="3006"/>
                  </a:lnTo>
                  <a:lnTo>
                    <a:pt x="1059" y="3003"/>
                  </a:lnTo>
                  <a:lnTo>
                    <a:pt x="1077" y="2997"/>
                  </a:lnTo>
                  <a:lnTo>
                    <a:pt x="1099" y="2990"/>
                  </a:lnTo>
                  <a:lnTo>
                    <a:pt x="1125" y="2982"/>
                  </a:lnTo>
                  <a:lnTo>
                    <a:pt x="1152" y="2972"/>
                  </a:lnTo>
                  <a:lnTo>
                    <a:pt x="1180" y="2962"/>
                  </a:lnTo>
                  <a:lnTo>
                    <a:pt x="1209" y="2950"/>
                  </a:lnTo>
                  <a:lnTo>
                    <a:pt x="1239" y="2938"/>
                  </a:lnTo>
                  <a:lnTo>
                    <a:pt x="1268" y="2926"/>
                  </a:lnTo>
                  <a:lnTo>
                    <a:pt x="1295" y="2915"/>
                  </a:lnTo>
                  <a:lnTo>
                    <a:pt x="1321" y="2904"/>
                  </a:lnTo>
                  <a:lnTo>
                    <a:pt x="1344" y="2893"/>
                  </a:lnTo>
                  <a:lnTo>
                    <a:pt x="1365" y="2885"/>
                  </a:lnTo>
                  <a:lnTo>
                    <a:pt x="1382" y="2876"/>
                  </a:lnTo>
                  <a:lnTo>
                    <a:pt x="1395" y="2870"/>
                  </a:lnTo>
                  <a:lnTo>
                    <a:pt x="1403" y="2860"/>
                  </a:lnTo>
                  <a:lnTo>
                    <a:pt x="1406" y="2842"/>
                  </a:lnTo>
                  <a:lnTo>
                    <a:pt x="1406" y="2818"/>
                  </a:lnTo>
                  <a:lnTo>
                    <a:pt x="1403" y="2786"/>
                  </a:lnTo>
                  <a:lnTo>
                    <a:pt x="1398" y="2749"/>
                  </a:lnTo>
                  <a:lnTo>
                    <a:pt x="1390" y="2708"/>
                  </a:lnTo>
                  <a:lnTo>
                    <a:pt x="1379" y="2664"/>
                  </a:lnTo>
                  <a:lnTo>
                    <a:pt x="1368" y="2618"/>
                  </a:lnTo>
                  <a:lnTo>
                    <a:pt x="1355" y="2570"/>
                  </a:lnTo>
                  <a:lnTo>
                    <a:pt x="1341" y="2523"/>
                  </a:lnTo>
                  <a:lnTo>
                    <a:pt x="1328" y="2477"/>
                  </a:lnTo>
                  <a:lnTo>
                    <a:pt x="1315" y="2433"/>
                  </a:lnTo>
                  <a:lnTo>
                    <a:pt x="1304" y="2392"/>
                  </a:lnTo>
                  <a:lnTo>
                    <a:pt x="1293" y="2356"/>
                  </a:lnTo>
                  <a:lnTo>
                    <a:pt x="1284" y="2325"/>
                  </a:lnTo>
                  <a:lnTo>
                    <a:pt x="1277" y="2299"/>
                  </a:lnTo>
                  <a:lnTo>
                    <a:pt x="1268" y="2268"/>
                  </a:lnTo>
                  <a:lnTo>
                    <a:pt x="1260" y="2237"/>
                  </a:lnTo>
                  <a:lnTo>
                    <a:pt x="1250" y="2206"/>
                  </a:lnTo>
                  <a:lnTo>
                    <a:pt x="1242" y="2175"/>
                  </a:lnTo>
                  <a:lnTo>
                    <a:pt x="1234" y="2145"/>
                  </a:lnTo>
                  <a:lnTo>
                    <a:pt x="1225" y="2114"/>
                  </a:lnTo>
                  <a:lnTo>
                    <a:pt x="1216" y="2084"/>
                  </a:lnTo>
                  <a:lnTo>
                    <a:pt x="1207" y="2053"/>
                  </a:lnTo>
                  <a:lnTo>
                    <a:pt x="1178" y="1955"/>
                  </a:lnTo>
                  <a:lnTo>
                    <a:pt x="1148" y="1861"/>
                  </a:lnTo>
                  <a:lnTo>
                    <a:pt x="1115" y="1769"/>
                  </a:lnTo>
                  <a:lnTo>
                    <a:pt x="1083" y="1679"/>
                  </a:lnTo>
                  <a:lnTo>
                    <a:pt x="1048" y="1591"/>
                  </a:lnTo>
                  <a:lnTo>
                    <a:pt x="1015" y="1503"/>
                  </a:lnTo>
                  <a:lnTo>
                    <a:pt x="980" y="1415"/>
                  </a:lnTo>
                  <a:lnTo>
                    <a:pt x="948" y="1326"/>
                  </a:lnTo>
                  <a:lnTo>
                    <a:pt x="916" y="1236"/>
                  </a:lnTo>
                  <a:lnTo>
                    <a:pt x="886" y="1146"/>
                  </a:lnTo>
                  <a:lnTo>
                    <a:pt x="858" y="1051"/>
                  </a:lnTo>
                  <a:lnTo>
                    <a:pt x="832" y="954"/>
                  </a:lnTo>
                  <a:lnTo>
                    <a:pt x="810" y="853"/>
                  </a:lnTo>
                  <a:lnTo>
                    <a:pt x="792" y="748"/>
                  </a:lnTo>
                  <a:lnTo>
                    <a:pt x="777" y="637"/>
                  </a:lnTo>
                  <a:lnTo>
                    <a:pt x="766" y="520"/>
                  </a:lnTo>
                  <a:lnTo>
                    <a:pt x="756" y="486"/>
                  </a:lnTo>
                  <a:lnTo>
                    <a:pt x="739" y="455"/>
                  </a:lnTo>
                  <a:lnTo>
                    <a:pt x="717" y="428"/>
                  </a:lnTo>
                  <a:lnTo>
                    <a:pt x="691" y="402"/>
                  </a:lnTo>
                  <a:lnTo>
                    <a:pt x="662" y="379"/>
                  </a:lnTo>
                  <a:lnTo>
                    <a:pt x="628" y="357"/>
                  </a:lnTo>
                  <a:lnTo>
                    <a:pt x="593" y="337"/>
                  </a:lnTo>
                  <a:lnTo>
                    <a:pt x="556" y="320"/>
                  </a:lnTo>
                  <a:lnTo>
                    <a:pt x="517" y="303"/>
                  </a:lnTo>
                  <a:lnTo>
                    <a:pt x="479" y="288"/>
                  </a:lnTo>
                  <a:lnTo>
                    <a:pt x="440" y="275"/>
                  </a:lnTo>
                  <a:lnTo>
                    <a:pt x="401" y="262"/>
                  </a:lnTo>
                  <a:lnTo>
                    <a:pt x="364" y="249"/>
                  </a:lnTo>
                  <a:lnTo>
                    <a:pt x="330" y="239"/>
                  </a:lnTo>
                  <a:lnTo>
                    <a:pt x="298" y="227"/>
                  </a:lnTo>
                  <a:lnTo>
                    <a:pt x="270" y="216"/>
                  </a:lnTo>
                  <a:lnTo>
                    <a:pt x="251" y="207"/>
                  </a:lnTo>
                  <a:lnTo>
                    <a:pt x="234" y="196"/>
                  </a:lnTo>
                  <a:lnTo>
                    <a:pt x="216" y="183"/>
                  </a:lnTo>
                  <a:lnTo>
                    <a:pt x="198" y="170"/>
                  </a:lnTo>
                  <a:lnTo>
                    <a:pt x="181" y="156"/>
                  </a:lnTo>
                  <a:lnTo>
                    <a:pt x="163" y="140"/>
                  </a:lnTo>
                  <a:lnTo>
                    <a:pt x="147" y="124"/>
                  </a:lnTo>
                  <a:lnTo>
                    <a:pt x="130" y="108"/>
                  </a:lnTo>
                  <a:lnTo>
                    <a:pt x="113" y="92"/>
                  </a:lnTo>
                  <a:lnTo>
                    <a:pt x="97" y="76"/>
                  </a:lnTo>
                  <a:lnTo>
                    <a:pt x="81" y="61"/>
                  </a:lnTo>
                  <a:lnTo>
                    <a:pt x="65" y="46"/>
                  </a:lnTo>
                  <a:lnTo>
                    <a:pt x="48" y="32"/>
                  </a:lnTo>
                  <a:lnTo>
                    <a:pt x="32" y="20"/>
                  </a:lnTo>
                  <a:lnTo>
                    <a:pt x="1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74" name="Freeform 262"/>
            <p:cNvSpPr>
              <a:spLocks/>
            </p:cNvSpPr>
            <p:nvPr/>
          </p:nvSpPr>
          <p:spPr bwMode="auto">
            <a:xfrm>
              <a:off x="4535" y="2602"/>
              <a:ext cx="16" cy="64"/>
            </a:xfrm>
            <a:custGeom>
              <a:avLst/>
              <a:gdLst>
                <a:gd name="T0" fmla="*/ 16 w 154"/>
                <a:gd name="T1" fmla="*/ 62 h 703"/>
                <a:gd name="T2" fmla="*/ 16 w 154"/>
                <a:gd name="T3" fmla="*/ 62 h 703"/>
                <a:gd name="T4" fmla="*/ 14 w 154"/>
                <a:gd name="T5" fmla="*/ 54 h 703"/>
                <a:gd name="T6" fmla="*/ 13 w 154"/>
                <a:gd name="T7" fmla="*/ 46 h 703"/>
                <a:gd name="T8" fmla="*/ 12 w 154"/>
                <a:gd name="T9" fmla="*/ 39 h 703"/>
                <a:gd name="T10" fmla="*/ 10 w 154"/>
                <a:gd name="T11" fmla="*/ 31 h 703"/>
                <a:gd name="T12" fmla="*/ 9 w 154"/>
                <a:gd name="T13" fmla="*/ 23 h 703"/>
                <a:gd name="T14" fmla="*/ 7 w 154"/>
                <a:gd name="T15" fmla="*/ 15 h 703"/>
                <a:gd name="T16" fmla="*/ 6 w 154"/>
                <a:gd name="T17" fmla="*/ 8 h 703"/>
                <a:gd name="T18" fmla="*/ 4 w 154"/>
                <a:gd name="T19" fmla="*/ 0 h 703"/>
                <a:gd name="T20" fmla="*/ 0 w 154"/>
                <a:gd name="T21" fmla="*/ 1 h 703"/>
                <a:gd name="T22" fmla="*/ 2 w 154"/>
                <a:gd name="T23" fmla="*/ 8 h 703"/>
                <a:gd name="T24" fmla="*/ 3 w 154"/>
                <a:gd name="T25" fmla="*/ 16 h 703"/>
                <a:gd name="T26" fmla="*/ 4 w 154"/>
                <a:gd name="T27" fmla="*/ 24 h 703"/>
                <a:gd name="T28" fmla="*/ 6 w 154"/>
                <a:gd name="T29" fmla="*/ 31 h 703"/>
                <a:gd name="T30" fmla="*/ 7 w 154"/>
                <a:gd name="T31" fmla="*/ 39 h 703"/>
                <a:gd name="T32" fmla="*/ 9 w 154"/>
                <a:gd name="T33" fmla="*/ 47 h 703"/>
                <a:gd name="T34" fmla="*/ 10 w 154"/>
                <a:gd name="T35" fmla="*/ 55 h 703"/>
                <a:gd name="T36" fmla="*/ 12 w 154"/>
                <a:gd name="T37" fmla="*/ 62 h 703"/>
                <a:gd name="T38" fmla="*/ 12 w 154"/>
                <a:gd name="T39" fmla="*/ 63 h 703"/>
                <a:gd name="T40" fmla="*/ 12 w 154"/>
                <a:gd name="T41" fmla="*/ 62 h 703"/>
                <a:gd name="T42" fmla="*/ 12 w 154"/>
                <a:gd name="T43" fmla="*/ 63 h 703"/>
                <a:gd name="T44" fmla="*/ 13 w 154"/>
                <a:gd name="T45" fmla="*/ 64 h 703"/>
                <a:gd name="T46" fmla="*/ 14 w 154"/>
                <a:gd name="T47" fmla="*/ 64 h 703"/>
                <a:gd name="T48" fmla="*/ 14 w 154"/>
                <a:gd name="T49" fmla="*/ 64 h 703"/>
                <a:gd name="T50" fmla="*/ 15 w 154"/>
                <a:gd name="T51" fmla="*/ 64 h 703"/>
                <a:gd name="T52" fmla="*/ 16 w 154"/>
                <a:gd name="T53" fmla="*/ 63 h 703"/>
                <a:gd name="T54" fmla="*/ 16 w 154"/>
                <a:gd name="T55" fmla="*/ 63 h 703"/>
                <a:gd name="T56" fmla="*/ 16 w 154"/>
                <a:gd name="T57" fmla="*/ 62 h 703"/>
                <a:gd name="T58" fmla="*/ 16 w 154"/>
                <a:gd name="T59" fmla="*/ 62 h 70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54"/>
                <a:gd name="T91" fmla="*/ 0 h 703"/>
                <a:gd name="T92" fmla="*/ 154 w 154"/>
                <a:gd name="T93" fmla="*/ 703 h 70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54" h="703">
                  <a:moveTo>
                    <a:pt x="153" y="678"/>
                  </a:moveTo>
                  <a:lnTo>
                    <a:pt x="154" y="679"/>
                  </a:lnTo>
                  <a:lnTo>
                    <a:pt x="139" y="594"/>
                  </a:lnTo>
                  <a:lnTo>
                    <a:pt x="125" y="509"/>
                  </a:lnTo>
                  <a:lnTo>
                    <a:pt x="111" y="424"/>
                  </a:lnTo>
                  <a:lnTo>
                    <a:pt x="96" y="339"/>
                  </a:lnTo>
                  <a:lnTo>
                    <a:pt x="83" y="255"/>
                  </a:lnTo>
                  <a:lnTo>
                    <a:pt x="68" y="169"/>
                  </a:lnTo>
                  <a:lnTo>
                    <a:pt x="55" y="85"/>
                  </a:lnTo>
                  <a:lnTo>
                    <a:pt x="40" y="0"/>
                  </a:lnTo>
                  <a:lnTo>
                    <a:pt x="0" y="6"/>
                  </a:lnTo>
                  <a:lnTo>
                    <a:pt x="15" y="91"/>
                  </a:lnTo>
                  <a:lnTo>
                    <a:pt x="28" y="176"/>
                  </a:lnTo>
                  <a:lnTo>
                    <a:pt x="43" y="261"/>
                  </a:lnTo>
                  <a:lnTo>
                    <a:pt x="57" y="345"/>
                  </a:lnTo>
                  <a:lnTo>
                    <a:pt x="71" y="431"/>
                  </a:lnTo>
                  <a:lnTo>
                    <a:pt x="85" y="515"/>
                  </a:lnTo>
                  <a:lnTo>
                    <a:pt x="100" y="600"/>
                  </a:lnTo>
                  <a:lnTo>
                    <a:pt x="114" y="686"/>
                  </a:lnTo>
                  <a:lnTo>
                    <a:pt x="115" y="687"/>
                  </a:lnTo>
                  <a:lnTo>
                    <a:pt x="114" y="686"/>
                  </a:lnTo>
                  <a:lnTo>
                    <a:pt x="117" y="694"/>
                  </a:lnTo>
                  <a:lnTo>
                    <a:pt x="123" y="699"/>
                  </a:lnTo>
                  <a:lnTo>
                    <a:pt x="130" y="703"/>
                  </a:lnTo>
                  <a:lnTo>
                    <a:pt x="137" y="703"/>
                  </a:lnTo>
                  <a:lnTo>
                    <a:pt x="145" y="699"/>
                  </a:lnTo>
                  <a:lnTo>
                    <a:pt x="150" y="695"/>
                  </a:lnTo>
                  <a:lnTo>
                    <a:pt x="154" y="688"/>
                  </a:lnTo>
                  <a:lnTo>
                    <a:pt x="154" y="679"/>
                  </a:lnTo>
                  <a:lnTo>
                    <a:pt x="153" y="6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75" name="Freeform 263"/>
            <p:cNvSpPr>
              <a:spLocks/>
            </p:cNvSpPr>
            <p:nvPr/>
          </p:nvSpPr>
          <p:spPr bwMode="auto">
            <a:xfrm>
              <a:off x="4547" y="2664"/>
              <a:ext cx="15" cy="123"/>
            </a:xfrm>
            <a:custGeom>
              <a:avLst/>
              <a:gdLst>
                <a:gd name="T0" fmla="*/ 15 w 152"/>
                <a:gd name="T1" fmla="*/ 121 h 1355"/>
                <a:gd name="T2" fmla="*/ 15 w 152"/>
                <a:gd name="T3" fmla="*/ 121 h 1355"/>
                <a:gd name="T4" fmla="*/ 13 w 152"/>
                <a:gd name="T5" fmla="*/ 108 h 1355"/>
                <a:gd name="T6" fmla="*/ 12 w 152"/>
                <a:gd name="T7" fmla="*/ 93 h 1355"/>
                <a:gd name="T8" fmla="*/ 11 w 152"/>
                <a:gd name="T9" fmla="*/ 78 h 1355"/>
                <a:gd name="T10" fmla="*/ 10 w 152"/>
                <a:gd name="T11" fmla="*/ 61 h 1355"/>
                <a:gd name="T12" fmla="*/ 9 w 152"/>
                <a:gd name="T13" fmla="*/ 45 h 1355"/>
                <a:gd name="T14" fmla="*/ 8 w 152"/>
                <a:gd name="T15" fmla="*/ 29 h 1355"/>
                <a:gd name="T16" fmla="*/ 6 w 152"/>
                <a:gd name="T17" fmla="*/ 14 h 1355"/>
                <a:gd name="T18" fmla="*/ 4 w 152"/>
                <a:gd name="T19" fmla="*/ 0 h 1355"/>
                <a:gd name="T20" fmla="*/ 0 w 152"/>
                <a:gd name="T21" fmla="*/ 1 h 1355"/>
                <a:gd name="T22" fmla="*/ 2 w 152"/>
                <a:gd name="T23" fmla="*/ 14 h 1355"/>
                <a:gd name="T24" fmla="*/ 4 w 152"/>
                <a:gd name="T25" fmla="*/ 29 h 1355"/>
                <a:gd name="T26" fmla="*/ 5 w 152"/>
                <a:gd name="T27" fmla="*/ 45 h 1355"/>
                <a:gd name="T28" fmla="*/ 6 w 152"/>
                <a:gd name="T29" fmla="*/ 61 h 1355"/>
                <a:gd name="T30" fmla="*/ 7 w 152"/>
                <a:gd name="T31" fmla="*/ 78 h 1355"/>
                <a:gd name="T32" fmla="*/ 8 w 152"/>
                <a:gd name="T33" fmla="*/ 93 h 1355"/>
                <a:gd name="T34" fmla="*/ 9 w 152"/>
                <a:gd name="T35" fmla="*/ 108 h 1355"/>
                <a:gd name="T36" fmla="*/ 11 w 152"/>
                <a:gd name="T37" fmla="*/ 121 h 1355"/>
                <a:gd name="T38" fmla="*/ 11 w 152"/>
                <a:gd name="T39" fmla="*/ 121 h 1355"/>
                <a:gd name="T40" fmla="*/ 11 w 152"/>
                <a:gd name="T41" fmla="*/ 121 h 1355"/>
                <a:gd name="T42" fmla="*/ 11 w 152"/>
                <a:gd name="T43" fmla="*/ 122 h 1355"/>
                <a:gd name="T44" fmla="*/ 12 w 152"/>
                <a:gd name="T45" fmla="*/ 123 h 1355"/>
                <a:gd name="T46" fmla="*/ 13 w 152"/>
                <a:gd name="T47" fmla="*/ 123 h 1355"/>
                <a:gd name="T48" fmla="*/ 13 w 152"/>
                <a:gd name="T49" fmla="*/ 123 h 1355"/>
                <a:gd name="T50" fmla="*/ 14 w 152"/>
                <a:gd name="T51" fmla="*/ 123 h 1355"/>
                <a:gd name="T52" fmla="*/ 15 w 152"/>
                <a:gd name="T53" fmla="*/ 122 h 1355"/>
                <a:gd name="T54" fmla="*/ 15 w 152"/>
                <a:gd name="T55" fmla="*/ 122 h 1355"/>
                <a:gd name="T56" fmla="*/ 15 w 152"/>
                <a:gd name="T57" fmla="*/ 121 h 1355"/>
                <a:gd name="T58" fmla="*/ 15 w 152"/>
                <a:gd name="T59" fmla="*/ 121 h 135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52"/>
                <a:gd name="T91" fmla="*/ 0 h 1355"/>
                <a:gd name="T92" fmla="*/ 152 w 152"/>
                <a:gd name="T93" fmla="*/ 1355 h 135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52" h="1355">
                  <a:moveTo>
                    <a:pt x="152" y="1334"/>
                  </a:moveTo>
                  <a:lnTo>
                    <a:pt x="152" y="1332"/>
                  </a:lnTo>
                  <a:lnTo>
                    <a:pt x="130" y="1188"/>
                  </a:lnTo>
                  <a:lnTo>
                    <a:pt x="117" y="1027"/>
                  </a:lnTo>
                  <a:lnTo>
                    <a:pt x="107" y="854"/>
                  </a:lnTo>
                  <a:lnTo>
                    <a:pt x="101" y="674"/>
                  </a:lnTo>
                  <a:lnTo>
                    <a:pt x="93" y="495"/>
                  </a:lnTo>
                  <a:lnTo>
                    <a:pt x="82" y="319"/>
                  </a:lnTo>
                  <a:lnTo>
                    <a:pt x="65" y="153"/>
                  </a:lnTo>
                  <a:lnTo>
                    <a:pt x="38" y="0"/>
                  </a:lnTo>
                  <a:lnTo>
                    <a:pt x="0" y="9"/>
                  </a:lnTo>
                  <a:lnTo>
                    <a:pt x="25" y="157"/>
                  </a:lnTo>
                  <a:lnTo>
                    <a:pt x="42" y="321"/>
                  </a:lnTo>
                  <a:lnTo>
                    <a:pt x="54" y="495"/>
                  </a:lnTo>
                  <a:lnTo>
                    <a:pt x="61" y="674"/>
                  </a:lnTo>
                  <a:lnTo>
                    <a:pt x="67" y="854"/>
                  </a:lnTo>
                  <a:lnTo>
                    <a:pt x="77" y="1029"/>
                  </a:lnTo>
                  <a:lnTo>
                    <a:pt x="90" y="1192"/>
                  </a:lnTo>
                  <a:lnTo>
                    <a:pt x="112" y="1338"/>
                  </a:lnTo>
                  <a:lnTo>
                    <a:pt x="112" y="1336"/>
                  </a:lnTo>
                  <a:lnTo>
                    <a:pt x="112" y="1338"/>
                  </a:lnTo>
                  <a:lnTo>
                    <a:pt x="115" y="1347"/>
                  </a:lnTo>
                  <a:lnTo>
                    <a:pt x="121" y="1352"/>
                  </a:lnTo>
                  <a:lnTo>
                    <a:pt x="128" y="1355"/>
                  </a:lnTo>
                  <a:lnTo>
                    <a:pt x="135" y="1355"/>
                  </a:lnTo>
                  <a:lnTo>
                    <a:pt x="143" y="1352"/>
                  </a:lnTo>
                  <a:lnTo>
                    <a:pt x="148" y="1348"/>
                  </a:lnTo>
                  <a:lnTo>
                    <a:pt x="152" y="1340"/>
                  </a:lnTo>
                  <a:lnTo>
                    <a:pt x="152" y="1332"/>
                  </a:lnTo>
                  <a:lnTo>
                    <a:pt x="152" y="13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76" name="Freeform 264"/>
            <p:cNvSpPr>
              <a:spLocks/>
            </p:cNvSpPr>
            <p:nvPr/>
          </p:nvSpPr>
          <p:spPr bwMode="auto">
            <a:xfrm>
              <a:off x="4558" y="2785"/>
              <a:ext cx="32" cy="141"/>
            </a:xfrm>
            <a:custGeom>
              <a:avLst/>
              <a:gdLst>
                <a:gd name="T0" fmla="*/ 30 w 324"/>
                <a:gd name="T1" fmla="*/ 137 h 1554"/>
                <a:gd name="T2" fmla="*/ 30 w 324"/>
                <a:gd name="T3" fmla="*/ 137 h 1554"/>
                <a:gd name="T4" fmla="*/ 27 w 324"/>
                <a:gd name="T5" fmla="*/ 137 h 1554"/>
                <a:gd name="T6" fmla="*/ 24 w 324"/>
                <a:gd name="T7" fmla="*/ 135 h 1554"/>
                <a:gd name="T8" fmla="*/ 21 w 324"/>
                <a:gd name="T9" fmla="*/ 131 h 1554"/>
                <a:gd name="T10" fmla="*/ 19 w 324"/>
                <a:gd name="T11" fmla="*/ 126 h 1554"/>
                <a:gd name="T12" fmla="*/ 17 w 324"/>
                <a:gd name="T13" fmla="*/ 120 h 1554"/>
                <a:gd name="T14" fmla="*/ 15 w 324"/>
                <a:gd name="T15" fmla="*/ 112 h 1554"/>
                <a:gd name="T16" fmla="*/ 14 w 324"/>
                <a:gd name="T17" fmla="*/ 104 h 1554"/>
                <a:gd name="T18" fmla="*/ 12 w 324"/>
                <a:gd name="T19" fmla="*/ 94 h 1554"/>
                <a:gd name="T20" fmla="*/ 11 w 324"/>
                <a:gd name="T21" fmla="*/ 84 h 1554"/>
                <a:gd name="T22" fmla="*/ 10 w 324"/>
                <a:gd name="T23" fmla="*/ 73 h 1554"/>
                <a:gd name="T24" fmla="*/ 9 w 324"/>
                <a:gd name="T25" fmla="*/ 61 h 1554"/>
                <a:gd name="T26" fmla="*/ 8 w 324"/>
                <a:gd name="T27" fmla="*/ 49 h 1554"/>
                <a:gd name="T28" fmla="*/ 7 w 324"/>
                <a:gd name="T29" fmla="*/ 37 h 1554"/>
                <a:gd name="T30" fmla="*/ 6 w 324"/>
                <a:gd name="T31" fmla="*/ 24 h 1554"/>
                <a:gd name="T32" fmla="*/ 5 w 324"/>
                <a:gd name="T33" fmla="*/ 12 h 1554"/>
                <a:gd name="T34" fmla="*/ 4 w 324"/>
                <a:gd name="T35" fmla="*/ 0 h 1554"/>
                <a:gd name="T36" fmla="*/ 0 w 324"/>
                <a:gd name="T37" fmla="*/ 0 h 1554"/>
                <a:gd name="T38" fmla="*/ 1 w 324"/>
                <a:gd name="T39" fmla="*/ 12 h 1554"/>
                <a:gd name="T40" fmla="*/ 2 w 324"/>
                <a:gd name="T41" fmla="*/ 25 h 1554"/>
                <a:gd name="T42" fmla="*/ 3 w 324"/>
                <a:gd name="T43" fmla="*/ 37 h 1554"/>
                <a:gd name="T44" fmla="*/ 4 w 324"/>
                <a:gd name="T45" fmla="*/ 49 h 1554"/>
                <a:gd name="T46" fmla="*/ 5 w 324"/>
                <a:gd name="T47" fmla="*/ 61 h 1554"/>
                <a:gd name="T48" fmla="*/ 6 w 324"/>
                <a:gd name="T49" fmla="*/ 73 h 1554"/>
                <a:gd name="T50" fmla="*/ 7 w 324"/>
                <a:gd name="T51" fmla="*/ 84 h 1554"/>
                <a:gd name="T52" fmla="*/ 8 w 324"/>
                <a:gd name="T53" fmla="*/ 94 h 1554"/>
                <a:gd name="T54" fmla="*/ 10 w 324"/>
                <a:gd name="T55" fmla="*/ 104 h 1554"/>
                <a:gd name="T56" fmla="*/ 11 w 324"/>
                <a:gd name="T57" fmla="*/ 113 h 1554"/>
                <a:gd name="T58" fmla="*/ 13 w 324"/>
                <a:gd name="T59" fmla="*/ 121 h 1554"/>
                <a:gd name="T60" fmla="*/ 15 w 324"/>
                <a:gd name="T61" fmla="*/ 128 h 1554"/>
                <a:gd name="T62" fmla="*/ 18 w 324"/>
                <a:gd name="T63" fmla="*/ 133 h 1554"/>
                <a:gd name="T64" fmla="*/ 21 w 324"/>
                <a:gd name="T65" fmla="*/ 137 h 1554"/>
                <a:gd name="T66" fmla="*/ 25 w 324"/>
                <a:gd name="T67" fmla="*/ 140 h 1554"/>
                <a:gd name="T68" fmla="*/ 30 w 324"/>
                <a:gd name="T69" fmla="*/ 141 h 1554"/>
                <a:gd name="T70" fmla="*/ 30 w 324"/>
                <a:gd name="T71" fmla="*/ 141 h 1554"/>
                <a:gd name="T72" fmla="*/ 30 w 324"/>
                <a:gd name="T73" fmla="*/ 141 h 1554"/>
                <a:gd name="T74" fmla="*/ 32 w 324"/>
                <a:gd name="T75" fmla="*/ 140 h 1554"/>
                <a:gd name="T76" fmla="*/ 32 w 324"/>
                <a:gd name="T77" fmla="*/ 139 h 1554"/>
                <a:gd name="T78" fmla="*/ 31 w 324"/>
                <a:gd name="T79" fmla="*/ 138 h 1554"/>
                <a:gd name="T80" fmla="*/ 30 w 324"/>
                <a:gd name="T81" fmla="*/ 137 h 1554"/>
                <a:gd name="T82" fmla="*/ 30 w 324"/>
                <a:gd name="T83" fmla="*/ 137 h 15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24"/>
                <a:gd name="T127" fmla="*/ 0 h 1554"/>
                <a:gd name="T128" fmla="*/ 324 w 324"/>
                <a:gd name="T129" fmla="*/ 1554 h 15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24" h="1554">
                  <a:moveTo>
                    <a:pt x="304" y="1514"/>
                  </a:moveTo>
                  <a:lnTo>
                    <a:pt x="303" y="1514"/>
                  </a:lnTo>
                  <a:lnTo>
                    <a:pt x="272" y="1508"/>
                  </a:lnTo>
                  <a:lnTo>
                    <a:pt x="243" y="1487"/>
                  </a:lnTo>
                  <a:lnTo>
                    <a:pt x="216" y="1449"/>
                  </a:lnTo>
                  <a:lnTo>
                    <a:pt x="193" y="1393"/>
                  </a:lnTo>
                  <a:lnTo>
                    <a:pt x="171" y="1323"/>
                  </a:lnTo>
                  <a:lnTo>
                    <a:pt x="153" y="1239"/>
                  </a:lnTo>
                  <a:lnTo>
                    <a:pt x="137" y="1143"/>
                  </a:lnTo>
                  <a:lnTo>
                    <a:pt x="124" y="1036"/>
                  </a:lnTo>
                  <a:lnTo>
                    <a:pt x="111" y="922"/>
                  </a:lnTo>
                  <a:lnTo>
                    <a:pt x="101" y="800"/>
                  </a:lnTo>
                  <a:lnTo>
                    <a:pt x="91" y="672"/>
                  </a:lnTo>
                  <a:lnTo>
                    <a:pt x="83" y="540"/>
                  </a:lnTo>
                  <a:lnTo>
                    <a:pt x="74" y="405"/>
                  </a:lnTo>
                  <a:lnTo>
                    <a:pt x="63" y="270"/>
                  </a:lnTo>
                  <a:lnTo>
                    <a:pt x="53" y="134"/>
                  </a:lnTo>
                  <a:lnTo>
                    <a:pt x="40" y="0"/>
                  </a:lnTo>
                  <a:lnTo>
                    <a:pt x="0" y="2"/>
                  </a:lnTo>
                  <a:lnTo>
                    <a:pt x="13" y="136"/>
                  </a:lnTo>
                  <a:lnTo>
                    <a:pt x="23" y="272"/>
                  </a:lnTo>
                  <a:lnTo>
                    <a:pt x="34" y="407"/>
                  </a:lnTo>
                  <a:lnTo>
                    <a:pt x="43" y="542"/>
                  </a:lnTo>
                  <a:lnTo>
                    <a:pt x="52" y="674"/>
                  </a:lnTo>
                  <a:lnTo>
                    <a:pt x="61" y="802"/>
                  </a:lnTo>
                  <a:lnTo>
                    <a:pt x="72" y="924"/>
                  </a:lnTo>
                  <a:lnTo>
                    <a:pt x="84" y="1040"/>
                  </a:lnTo>
                  <a:lnTo>
                    <a:pt x="98" y="1147"/>
                  </a:lnTo>
                  <a:lnTo>
                    <a:pt x="113" y="1245"/>
                  </a:lnTo>
                  <a:lnTo>
                    <a:pt x="133" y="1331"/>
                  </a:lnTo>
                  <a:lnTo>
                    <a:pt x="155" y="1406"/>
                  </a:lnTo>
                  <a:lnTo>
                    <a:pt x="183" y="1468"/>
                  </a:lnTo>
                  <a:lnTo>
                    <a:pt x="216" y="1515"/>
                  </a:lnTo>
                  <a:lnTo>
                    <a:pt x="257" y="1545"/>
                  </a:lnTo>
                  <a:lnTo>
                    <a:pt x="305" y="1554"/>
                  </a:lnTo>
                  <a:lnTo>
                    <a:pt x="304" y="1554"/>
                  </a:lnTo>
                  <a:lnTo>
                    <a:pt x="305" y="1554"/>
                  </a:lnTo>
                  <a:lnTo>
                    <a:pt x="320" y="1547"/>
                  </a:lnTo>
                  <a:lnTo>
                    <a:pt x="324" y="1533"/>
                  </a:lnTo>
                  <a:lnTo>
                    <a:pt x="318" y="1519"/>
                  </a:lnTo>
                  <a:lnTo>
                    <a:pt x="303" y="1514"/>
                  </a:lnTo>
                  <a:lnTo>
                    <a:pt x="304" y="15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77" name="Freeform 265"/>
            <p:cNvSpPr>
              <a:spLocks/>
            </p:cNvSpPr>
            <p:nvPr/>
          </p:nvSpPr>
          <p:spPr bwMode="auto">
            <a:xfrm>
              <a:off x="4588" y="2915"/>
              <a:ext cx="59" cy="12"/>
            </a:xfrm>
            <a:custGeom>
              <a:avLst/>
              <a:gdLst>
                <a:gd name="T0" fmla="*/ 55 w 588"/>
                <a:gd name="T1" fmla="*/ 2 h 131"/>
                <a:gd name="T2" fmla="*/ 55 w 588"/>
                <a:gd name="T3" fmla="*/ 1 h 131"/>
                <a:gd name="T4" fmla="*/ 54 w 588"/>
                <a:gd name="T5" fmla="*/ 3 h 131"/>
                <a:gd name="T6" fmla="*/ 53 w 588"/>
                <a:gd name="T7" fmla="*/ 4 h 131"/>
                <a:gd name="T8" fmla="*/ 51 w 588"/>
                <a:gd name="T9" fmla="*/ 5 h 131"/>
                <a:gd name="T10" fmla="*/ 49 w 588"/>
                <a:gd name="T11" fmla="*/ 6 h 131"/>
                <a:gd name="T12" fmla="*/ 45 w 588"/>
                <a:gd name="T13" fmla="*/ 7 h 131"/>
                <a:gd name="T14" fmla="*/ 42 w 588"/>
                <a:gd name="T15" fmla="*/ 7 h 131"/>
                <a:gd name="T16" fmla="*/ 38 w 588"/>
                <a:gd name="T17" fmla="*/ 8 h 131"/>
                <a:gd name="T18" fmla="*/ 33 w 588"/>
                <a:gd name="T19" fmla="*/ 8 h 131"/>
                <a:gd name="T20" fmla="*/ 29 w 588"/>
                <a:gd name="T21" fmla="*/ 8 h 131"/>
                <a:gd name="T22" fmla="*/ 24 w 588"/>
                <a:gd name="T23" fmla="*/ 8 h 131"/>
                <a:gd name="T24" fmla="*/ 20 w 588"/>
                <a:gd name="T25" fmla="*/ 8 h 131"/>
                <a:gd name="T26" fmla="*/ 15 w 588"/>
                <a:gd name="T27" fmla="*/ 8 h 131"/>
                <a:gd name="T28" fmla="*/ 11 w 588"/>
                <a:gd name="T29" fmla="*/ 8 h 131"/>
                <a:gd name="T30" fmla="*/ 7 w 588"/>
                <a:gd name="T31" fmla="*/ 8 h 131"/>
                <a:gd name="T32" fmla="*/ 3 w 588"/>
                <a:gd name="T33" fmla="*/ 8 h 131"/>
                <a:gd name="T34" fmla="*/ 0 w 588"/>
                <a:gd name="T35" fmla="*/ 8 h 131"/>
                <a:gd name="T36" fmla="*/ 0 w 588"/>
                <a:gd name="T37" fmla="*/ 12 h 131"/>
                <a:gd name="T38" fmla="*/ 3 w 588"/>
                <a:gd name="T39" fmla="*/ 12 h 131"/>
                <a:gd name="T40" fmla="*/ 7 w 588"/>
                <a:gd name="T41" fmla="*/ 12 h 131"/>
                <a:gd name="T42" fmla="*/ 11 w 588"/>
                <a:gd name="T43" fmla="*/ 12 h 131"/>
                <a:gd name="T44" fmla="*/ 15 w 588"/>
                <a:gd name="T45" fmla="*/ 12 h 131"/>
                <a:gd name="T46" fmla="*/ 20 w 588"/>
                <a:gd name="T47" fmla="*/ 12 h 131"/>
                <a:gd name="T48" fmla="*/ 24 w 588"/>
                <a:gd name="T49" fmla="*/ 12 h 131"/>
                <a:gd name="T50" fmla="*/ 29 w 588"/>
                <a:gd name="T51" fmla="*/ 12 h 131"/>
                <a:gd name="T52" fmla="*/ 33 w 588"/>
                <a:gd name="T53" fmla="*/ 12 h 131"/>
                <a:gd name="T54" fmla="*/ 38 w 588"/>
                <a:gd name="T55" fmla="*/ 11 h 131"/>
                <a:gd name="T56" fmla="*/ 42 w 588"/>
                <a:gd name="T57" fmla="*/ 11 h 131"/>
                <a:gd name="T58" fmla="*/ 46 w 588"/>
                <a:gd name="T59" fmla="*/ 10 h 131"/>
                <a:gd name="T60" fmla="*/ 50 w 588"/>
                <a:gd name="T61" fmla="*/ 9 h 131"/>
                <a:gd name="T62" fmla="*/ 53 w 588"/>
                <a:gd name="T63" fmla="*/ 8 h 131"/>
                <a:gd name="T64" fmla="*/ 56 w 588"/>
                <a:gd name="T65" fmla="*/ 7 h 131"/>
                <a:gd name="T66" fmla="*/ 58 w 588"/>
                <a:gd name="T67" fmla="*/ 5 h 131"/>
                <a:gd name="T68" fmla="*/ 59 w 588"/>
                <a:gd name="T69" fmla="*/ 2 h 131"/>
                <a:gd name="T70" fmla="*/ 59 w 588"/>
                <a:gd name="T71" fmla="*/ 2 h 131"/>
                <a:gd name="T72" fmla="*/ 59 w 588"/>
                <a:gd name="T73" fmla="*/ 2 h 131"/>
                <a:gd name="T74" fmla="*/ 59 w 588"/>
                <a:gd name="T75" fmla="*/ 1 h 131"/>
                <a:gd name="T76" fmla="*/ 59 w 588"/>
                <a:gd name="T77" fmla="*/ 1 h 131"/>
                <a:gd name="T78" fmla="*/ 58 w 588"/>
                <a:gd name="T79" fmla="*/ 0 h 131"/>
                <a:gd name="T80" fmla="*/ 57 w 588"/>
                <a:gd name="T81" fmla="*/ 0 h 131"/>
                <a:gd name="T82" fmla="*/ 57 w 588"/>
                <a:gd name="T83" fmla="*/ 0 h 131"/>
                <a:gd name="T84" fmla="*/ 56 w 588"/>
                <a:gd name="T85" fmla="*/ 0 h 131"/>
                <a:gd name="T86" fmla="*/ 55 w 588"/>
                <a:gd name="T87" fmla="*/ 1 h 131"/>
                <a:gd name="T88" fmla="*/ 55 w 588"/>
                <a:gd name="T89" fmla="*/ 1 h 131"/>
                <a:gd name="T90" fmla="*/ 55 w 588"/>
                <a:gd name="T91" fmla="*/ 2 h 13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88"/>
                <a:gd name="T139" fmla="*/ 0 h 131"/>
                <a:gd name="T140" fmla="*/ 588 w 588"/>
                <a:gd name="T141" fmla="*/ 131 h 13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88" h="131">
                  <a:moveTo>
                    <a:pt x="549" y="19"/>
                  </a:moveTo>
                  <a:lnTo>
                    <a:pt x="550" y="15"/>
                  </a:lnTo>
                  <a:lnTo>
                    <a:pt x="543" y="28"/>
                  </a:lnTo>
                  <a:lnTo>
                    <a:pt x="531" y="41"/>
                  </a:lnTo>
                  <a:lnTo>
                    <a:pt x="511" y="53"/>
                  </a:lnTo>
                  <a:lnTo>
                    <a:pt x="485" y="63"/>
                  </a:lnTo>
                  <a:lnTo>
                    <a:pt x="451" y="71"/>
                  </a:lnTo>
                  <a:lnTo>
                    <a:pt x="416" y="78"/>
                  </a:lnTo>
                  <a:lnTo>
                    <a:pt x="375" y="84"/>
                  </a:lnTo>
                  <a:lnTo>
                    <a:pt x="331" y="87"/>
                  </a:lnTo>
                  <a:lnTo>
                    <a:pt x="287" y="89"/>
                  </a:lnTo>
                  <a:lnTo>
                    <a:pt x="241" y="90"/>
                  </a:lnTo>
                  <a:lnTo>
                    <a:pt x="196" y="90"/>
                  </a:lnTo>
                  <a:lnTo>
                    <a:pt x="151" y="90"/>
                  </a:lnTo>
                  <a:lnTo>
                    <a:pt x="108" y="89"/>
                  </a:lnTo>
                  <a:lnTo>
                    <a:pt x="68" y="88"/>
                  </a:lnTo>
                  <a:lnTo>
                    <a:pt x="31" y="87"/>
                  </a:lnTo>
                  <a:lnTo>
                    <a:pt x="0" y="87"/>
                  </a:lnTo>
                  <a:lnTo>
                    <a:pt x="0" y="127"/>
                  </a:lnTo>
                  <a:lnTo>
                    <a:pt x="31" y="127"/>
                  </a:lnTo>
                  <a:lnTo>
                    <a:pt x="68" y="128"/>
                  </a:lnTo>
                  <a:lnTo>
                    <a:pt x="108" y="129"/>
                  </a:lnTo>
                  <a:lnTo>
                    <a:pt x="151" y="131"/>
                  </a:lnTo>
                  <a:lnTo>
                    <a:pt x="196" y="131"/>
                  </a:lnTo>
                  <a:lnTo>
                    <a:pt x="241" y="131"/>
                  </a:lnTo>
                  <a:lnTo>
                    <a:pt x="287" y="129"/>
                  </a:lnTo>
                  <a:lnTo>
                    <a:pt x="333" y="127"/>
                  </a:lnTo>
                  <a:lnTo>
                    <a:pt x="377" y="124"/>
                  </a:lnTo>
                  <a:lnTo>
                    <a:pt x="420" y="119"/>
                  </a:lnTo>
                  <a:lnTo>
                    <a:pt x="460" y="111"/>
                  </a:lnTo>
                  <a:lnTo>
                    <a:pt x="495" y="102"/>
                  </a:lnTo>
                  <a:lnTo>
                    <a:pt x="528" y="89"/>
                  </a:lnTo>
                  <a:lnTo>
                    <a:pt x="554" y="73"/>
                  </a:lnTo>
                  <a:lnTo>
                    <a:pt x="575" y="52"/>
                  </a:lnTo>
                  <a:lnTo>
                    <a:pt x="587" y="24"/>
                  </a:lnTo>
                  <a:lnTo>
                    <a:pt x="588" y="21"/>
                  </a:lnTo>
                  <a:lnTo>
                    <a:pt x="587" y="24"/>
                  </a:lnTo>
                  <a:lnTo>
                    <a:pt x="587" y="15"/>
                  </a:lnTo>
                  <a:lnTo>
                    <a:pt x="584" y="8"/>
                  </a:lnTo>
                  <a:lnTo>
                    <a:pt x="579" y="4"/>
                  </a:lnTo>
                  <a:lnTo>
                    <a:pt x="573" y="0"/>
                  </a:lnTo>
                  <a:lnTo>
                    <a:pt x="565" y="0"/>
                  </a:lnTo>
                  <a:lnTo>
                    <a:pt x="558" y="3"/>
                  </a:lnTo>
                  <a:lnTo>
                    <a:pt x="553" y="7"/>
                  </a:lnTo>
                  <a:lnTo>
                    <a:pt x="550" y="15"/>
                  </a:lnTo>
                  <a:lnTo>
                    <a:pt x="549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78" name="Freeform 266"/>
            <p:cNvSpPr>
              <a:spLocks/>
            </p:cNvSpPr>
            <p:nvPr/>
          </p:nvSpPr>
          <p:spPr bwMode="auto">
            <a:xfrm>
              <a:off x="4638" y="2874"/>
              <a:ext cx="9" cy="43"/>
            </a:xfrm>
            <a:custGeom>
              <a:avLst/>
              <a:gdLst>
                <a:gd name="T0" fmla="*/ 2 w 87"/>
                <a:gd name="T1" fmla="*/ 0 h 470"/>
                <a:gd name="T2" fmla="*/ 0 w 87"/>
                <a:gd name="T3" fmla="*/ 2 h 470"/>
                <a:gd name="T4" fmla="*/ 1 w 87"/>
                <a:gd name="T5" fmla="*/ 7 h 470"/>
                <a:gd name="T6" fmla="*/ 1 w 87"/>
                <a:gd name="T7" fmla="*/ 12 h 470"/>
                <a:gd name="T8" fmla="*/ 2 w 87"/>
                <a:gd name="T9" fmla="*/ 18 h 470"/>
                <a:gd name="T10" fmla="*/ 3 w 87"/>
                <a:gd name="T11" fmla="*/ 23 h 470"/>
                <a:gd name="T12" fmla="*/ 4 w 87"/>
                <a:gd name="T13" fmla="*/ 28 h 470"/>
                <a:gd name="T14" fmla="*/ 5 w 87"/>
                <a:gd name="T15" fmla="*/ 33 h 470"/>
                <a:gd name="T16" fmla="*/ 5 w 87"/>
                <a:gd name="T17" fmla="*/ 38 h 470"/>
                <a:gd name="T18" fmla="*/ 5 w 87"/>
                <a:gd name="T19" fmla="*/ 43 h 470"/>
                <a:gd name="T20" fmla="*/ 9 w 87"/>
                <a:gd name="T21" fmla="*/ 43 h 470"/>
                <a:gd name="T22" fmla="*/ 9 w 87"/>
                <a:gd name="T23" fmla="*/ 38 h 470"/>
                <a:gd name="T24" fmla="*/ 9 w 87"/>
                <a:gd name="T25" fmla="*/ 33 h 470"/>
                <a:gd name="T26" fmla="*/ 8 w 87"/>
                <a:gd name="T27" fmla="*/ 28 h 470"/>
                <a:gd name="T28" fmla="*/ 7 w 87"/>
                <a:gd name="T29" fmla="*/ 23 h 470"/>
                <a:gd name="T30" fmla="*/ 6 w 87"/>
                <a:gd name="T31" fmla="*/ 17 h 470"/>
                <a:gd name="T32" fmla="*/ 5 w 87"/>
                <a:gd name="T33" fmla="*/ 12 h 470"/>
                <a:gd name="T34" fmla="*/ 5 w 87"/>
                <a:gd name="T35" fmla="*/ 7 h 470"/>
                <a:gd name="T36" fmla="*/ 4 w 87"/>
                <a:gd name="T37" fmla="*/ 2 h 470"/>
                <a:gd name="T38" fmla="*/ 2 w 87"/>
                <a:gd name="T39" fmla="*/ 4 h 470"/>
                <a:gd name="T40" fmla="*/ 4 w 87"/>
                <a:gd name="T41" fmla="*/ 2 h 470"/>
                <a:gd name="T42" fmla="*/ 4 w 87"/>
                <a:gd name="T43" fmla="*/ 1 h 470"/>
                <a:gd name="T44" fmla="*/ 3 w 87"/>
                <a:gd name="T45" fmla="*/ 0 h 470"/>
                <a:gd name="T46" fmla="*/ 3 w 87"/>
                <a:gd name="T47" fmla="*/ 0 h 470"/>
                <a:gd name="T48" fmla="*/ 2 w 87"/>
                <a:gd name="T49" fmla="*/ 0 h 470"/>
                <a:gd name="T50" fmla="*/ 1 w 87"/>
                <a:gd name="T51" fmla="*/ 0 h 470"/>
                <a:gd name="T52" fmla="*/ 1 w 87"/>
                <a:gd name="T53" fmla="*/ 1 h 470"/>
                <a:gd name="T54" fmla="*/ 0 w 87"/>
                <a:gd name="T55" fmla="*/ 1 h 470"/>
                <a:gd name="T56" fmla="*/ 0 w 87"/>
                <a:gd name="T57" fmla="*/ 2 h 470"/>
                <a:gd name="T58" fmla="*/ 2 w 87"/>
                <a:gd name="T59" fmla="*/ 0 h 47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7"/>
                <a:gd name="T91" fmla="*/ 0 h 470"/>
                <a:gd name="T92" fmla="*/ 87 w 87"/>
                <a:gd name="T93" fmla="*/ 470 h 47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7" h="470">
                  <a:moveTo>
                    <a:pt x="20" y="0"/>
                  </a:moveTo>
                  <a:lnTo>
                    <a:pt x="0" y="22"/>
                  </a:lnTo>
                  <a:lnTo>
                    <a:pt x="6" y="78"/>
                  </a:lnTo>
                  <a:lnTo>
                    <a:pt x="13" y="135"/>
                  </a:lnTo>
                  <a:lnTo>
                    <a:pt x="23" y="192"/>
                  </a:lnTo>
                  <a:lnTo>
                    <a:pt x="31" y="250"/>
                  </a:lnTo>
                  <a:lnTo>
                    <a:pt x="38" y="306"/>
                  </a:lnTo>
                  <a:lnTo>
                    <a:pt x="45" y="362"/>
                  </a:lnTo>
                  <a:lnTo>
                    <a:pt x="47" y="415"/>
                  </a:lnTo>
                  <a:lnTo>
                    <a:pt x="46" y="468"/>
                  </a:lnTo>
                  <a:lnTo>
                    <a:pt x="85" y="470"/>
                  </a:lnTo>
                  <a:lnTo>
                    <a:pt x="87" y="415"/>
                  </a:lnTo>
                  <a:lnTo>
                    <a:pt x="84" y="360"/>
                  </a:lnTo>
                  <a:lnTo>
                    <a:pt x="78" y="302"/>
                  </a:lnTo>
                  <a:lnTo>
                    <a:pt x="71" y="246"/>
                  </a:lnTo>
                  <a:lnTo>
                    <a:pt x="62" y="188"/>
                  </a:lnTo>
                  <a:lnTo>
                    <a:pt x="53" y="130"/>
                  </a:lnTo>
                  <a:lnTo>
                    <a:pt x="46" y="74"/>
                  </a:lnTo>
                  <a:lnTo>
                    <a:pt x="39" y="19"/>
                  </a:lnTo>
                  <a:lnTo>
                    <a:pt x="20" y="41"/>
                  </a:lnTo>
                  <a:lnTo>
                    <a:pt x="39" y="19"/>
                  </a:lnTo>
                  <a:lnTo>
                    <a:pt x="37" y="11"/>
                  </a:lnTo>
                  <a:lnTo>
                    <a:pt x="33" y="4"/>
                  </a:lnTo>
                  <a:lnTo>
                    <a:pt x="26" y="1"/>
                  </a:lnTo>
                  <a:lnTo>
                    <a:pt x="18" y="0"/>
                  </a:lnTo>
                  <a:lnTo>
                    <a:pt x="11" y="2"/>
                  </a:lnTo>
                  <a:lnTo>
                    <a:pt x="5" y="7"/>
                  </a:lnTo>
                  <a:lnTo>
                    <a:pt x="1" y="13"/>
                  </a:lnTo>
                  <a:lnTo>
                    <a:pt x="0" y="2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79" name="Freeform 267"/>
            <p:cNvSpPr>
              <a:spLocks/>
            </p:cNvSpPr>
            <p:nvPr/>
          </p:nvSpPr>
          <p:spPr bwMode="auto">
            <a:xfrm>
              <a:off x="4640" y="2862"/>
              <a:ext cx="39" cy="16"/>
            </a:xfrm>
            <a:custGeom>
              <a:avLst/>
              <a:gdLst>
                <a:gd name="T0" fmla="*/ 36 w 381"/>
                <a:gd name="T1" fmla="*/ 0 h 178"/>
                <a:gd name="T2" fmla="*/ 36 w 381"/>
                <a:gd name="T3" fmla="*/ 0 h 178"/>
                <a:gd name="T4" fmla="*/ 35 w 381"/>
                <a:gd name="T5" fmla="*/ 1 h 178"/>
                <a:gd name="T6" fmla="*/ 33 w 381"/>
                <a:gd name="T7" fmla="*/ 2 h 178"/>
                <a:gd name="T8" fmla="*/ 31 w 381"/>
                <a:gd name="T9" fmla="*/ 2 h 178"/>
                <a:gd name="T10" fmla="*/ 29 w 381"/>
                <a:gd name="T11" fmla="*/ 3 h 178"/>
                <a:gd name="T12" fmla="*/ 26 w 381"/>
                <a:gd name="T13" fmla="*/ 4 h 178"/>
                <a:gd name="T14" fmla="*/ 23 w 381"/>
                <a:gd name="T15" fmla="*/ 5 h 178"/>
                <a:gd name="T16" fmla="*/ 20 w 381"/>
                <a:gd name="T17" fmla="*/ 6 h 178"/>
                <a:gd name="T18" fmla="*/ 17 w 381"/>
                <a:gd name="T19" fmla="*/ 7 h 178"/>
                <a:gd name="T20" fmla="*/ 14 w 381"/>
                <a:gd name="T21" fmla="*/ 8 h 178"/>
                <a:gd name="T22" fmla="*/ 11 w 381"/>
                <a:gd name="T23" fmla="*/ 9 h 178"/>
                <a:gd name="T24" fmla="*/ 9 w 381"/>
                <a:gd name="T25" fmla="*/ 10 h 178"/>
                <a:gd name="T26" fmla="*/ 6 w 381"/>
                <a:gd name="T27" fmla="*/ 11 h 178"/>
                <a:gd name="T28" fmla="*/ 4 w 381"/>
                <a:gd name="T29" fmla="*/ 12 h 178"/>
                <a:gd name="T30" fmla="*/ 2 w 381"/>
                <a:gd name="T31" fmla="*/ 12 h 178"/>
                <a:gd name="T32" fmla="*/ 1 w 381"/>
                <a:gd name="T33" fmla="*/ 12 h 178"/>
                <a:gd name="T34" fmla="*/ 0 w 381"/>
                <a:gd name="T35" fmla="*/ 12 h 178"/>
                <a:gd name="T36" fmla="*/ 0 w 381"/>
                <a:gd name="T37" fmla="*/ 16 h 178"/>
                <a:gd name="T38" fmla="*/ 1 w 381"/>
                <a:gd name="T39" fmla="*/ 16 h 178"/>
                <a:gd name="T40" fmla="*/ 3 w 381"/>
                <a:gd name="T41" fmla="*/ 15 h 178"/>
                <a:gd name="T42" fmla="*/ 5 w 381"/>
                <a:gd name="T43" fmla="*/ 15 h 178"/>
                <a:gd name="T44" fmla="*/ 7 w 381"/>
                <a:gd name="T45" fmla="*/ 14 h 178"/>
                <a:gd name="T46" fmla="*/ 10 w 381"/>
                <a:gd name="T47" fmla="*/ 14 h 178"/>
                <a:gd name="T48" fmla="*/ 13 w 381"/>
                <a:gd name="T49" fmla="*/ 13 h 178"/>
                <a:gd name="T50" fmla="*/ 16 w 381"/>
                <a:gd name="T51" fmla="*/ 12 h 178"/>
                <a:gd name="T52" fmla="*/ 19 w 381"/>
                <a:gd name="T53" fmla="*/ 11 h 178"/>
                <a:gd name="T54" fmla="*/ 22 w 381"/>
                <a:gd name="T55" fmla="*/ 10 h 178"/>
                <a:gd name="T56" fmla="*/ 25 w 381"/>
                <a:gd name="T57" fmla="*/ 9 h 178"/>
                <a:gd name="T58" fmla="*/ 28 w 381"/>
                <a:gd name="T59" fmla="*/ 7 h 178"/>
                <a:gd name="T60" fmla="*/ 30 w 381"/>
                <a:gd name="T61" fmla="*/ 6 h 178"/>
                <a:gd name="T62" fmla="*/ 33 w 381"/>
                <a:gd name="T63" fmla="*/ 5 h 178"/>
                <a:gd name="T64" fmla="*/ 35 w 381"/>
                <a:gd name="T65" fmla="*/ 5 h 178"/>
                <a:gd name="T66" fmla="*/ 37 w 381"/>
                <a:gd name="T67" fmla="*/ 4 h 178"/>
                <a:gd name="T68" fmla="*/ 38 w 381"/>
                <a:gd name="T69" fmla="*/ 3 h 178"/>
                <a:gd name="T70" fmla="*/ 38 w 381"/>
                <a:gd name="T71" fmla="*/ 3 h 178"/>
                <a:gd name="T72" fmla="*/ 38 w 381"/>
                <a:gd name="T73" fmla="*/ 3 h 178"/>
                <a:gd name="T74" fmla="*/ 38 w 381"/>
                <a:gd name="T75" fmla="*/ 3 h 178"/>
                <a:gd name="T76" fmla="*/ 39 w 381"/>
                <a:gd name="T77" fmla="*/ 2 h 178"/>
                <a:gd name="T78" fmla="*/ 39 w 381"/>
                <a:gd name="T79" fmla="*/ 2 h 178"/>
                <a:gd name="T80" fmla="*/ 39 w 381"/>
                <a:gd name="T81" fmla="*/ 1 h 178"/>
                <a:gd name="T82" fmla="*/ 38 w 381"/>
                <a:gd name="T83" fmla="*/ 0 h 178"/>
                <a:gd name="T84" fmla="*/ 38 w 381"/>
                <a:gd name="T85" fmla="*/ 0 h 178"/>
                <a:gd name="T86" fmla="*/ 37 w 381"/>
                <a:gd name="T87" fmla="*/ 0 h 178"/>
                <a:gd name="T88" fmla="*/ 36 w 381"/>
                <a:gd name="T89" fmla="*/ 0 h 178"/>
                <a:gd name="T90" fmla="*/ 36 w 381"/>
                <a:gd name="T91" fmla="*/ 0 h 17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1"/>
                <a:gd name="T139" fmla="*/ 0 h 178"/>
                <a:gd name="T140" fmla="*/ 381 w 381"/>
                <a:gd name="T141" fmla="*/ 178 h 17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1" h="178">
                  <a:moveTo>
                    <a:pt x="352" y="2"/>
                  </a:moveTo>
                  <a:lnTo>
                    <a:pt x="351" y="2"/>
                  </a:lnTo>
                  <a:lnTo>
                    <a:pt x="340" y="8"/>
                  </a:lnTo>
                  <a:lnTo>
                    <a:pt x="324" y="17"/>
                  </a:lnTo>
                  <a:lnTo>
                    <a:pt x="303" y="25"/>
                  </a:lnTo>
                  <a:lnTo>
                    <a:pt x="280" y="36"/>
                  </a:lnTo>
                  <a:lnTo>
                    <a:pt x="254" y="47"/>
                  </a:lnTo>
                  <a:lnTo>
                    <a:pt x="227" y="57"/>
                  </a:lnTo>
                  <a:lnTo>
                    <a:pt x="197" y="69"/>
                  </a:lnTo>
                  <a:lnTo>
                    <a:pt x="168" y="81"/>
                  </a:lnTo>
                  <a:lnTo>
                    <a:pt x="140" y="92"/>
                  </a:lnTo>
                  <a:lnTo>
                    <a:pt x="112" y="103"/>
                  </a:lnTo>
                  <a:lnTo>
                    <a:pt x="84" y="113"/>
                  </a:lnTo>
                  <a:lnTo>
                    <a:pt x="60" y="121"/>
                  </a:lnTo>
                  <a:lnTo>
                    <a:pt x="38" y="128"/>
                  </a:lnTo>
                  <a:lnTo>
                    <a:pt x="19" y="134"/>
                  </a:lnTo>
                  <a:lnTo>
                    <a:pt x="7" y="136"/>
                  </a:lnTo>
                  <a:lnTo>
                    <a:pt x="0" y="137"/>
                  </a:lnTo>
                  <a:lnTo>
                    <a:pt x="0" y="178"/>
                  </a:lnTo>
                  <a:lnTo>
                    <a:pt x="13" y="177"/>
                  </a:lnTo>
                  <a:lnTo>
                    <a:pt x="30" y="172"/>
                  </a:lnTo>
                  <a:lnTo>
                    <a:pt x="49" y="166"/>
                  </a:lnTo>
                  <a:lnTo>
                    <a:pt x="71" y="160"/>
                  </a:lnTo>
                  <a:lnTo>
                    <a:pt x="97" y="151"/>
                  </a:lnTo>
                  <a:lnTo>
                    <a:pt x="124" y="141"/>
                  </a:lnTo>
                  <a:lnTo>
                    <a:pt x="152" y="131"/>
                  </a:lnTo>
                  <a:lnTo>
                    <a:pt x="183" y="119"/>
                  </a:lnTo>
                  <a:lnTo>
                    <a:pt x="212" y="107"/>
                  </a:lnTo>
                  <a:lnTo>
                    <a:pt x="241" y="96"/>
                  </a:lnTo>
                  <a:lnTo>
                    <a:pt x="269" y="83"/>
                  </a:lnTo>
                  <a:lnTo>
                    <a:pt x="295" y="72"/>
                  </a:lnTo>
                  <a:lnTo>
                    <a:pt x="318" y="61"/>
                  </a:lnTo>
                  <a:lnTo>
                    <a:pt x="339" y="53"/>
                  </a:lnTo>
                  <a:lnTo>
                    <a:pt x="357" y="44"/>
                  </a:lnTo>
                  <a:lnTo>
                    <a:pt x="370" y="38"/>
                  </a:lnTo>
                  <a:lnTo>
                    <a:pt x="369" y="38"/>
                  </a:lnTo>
                  <a:lnTo>
                    <a:pt x="370" y="38"/>
                  </a:lnTo>
                  <a:lnTo>
                    <a:pt x="376" y="33"/>
                  </a:lnTo>
                  <a:lnTo>
                    <a:pt x="381" y="25"/>
                  </a:lnTo>
                  <a:lnTo>
                    <a:pt x="381" y="18"/>
                  </a:lnTo>
                  <a:lnTo>
                    <a:pt x="379" y="10"/>
                  </a:lnTo>
                  <a:lnTo>
                    <a:pt x="373" y="4"/>
                  </a:lnTo>
                  <a:lnTo>
                    <a:pt x="367" y="1"/>
                  </a:lnTo>
                  <a:lnTo>
                    <a:pt x="360" y="0"/>
                  </a:lnTo>
                  <a:lnTo>
                    <a:pt x="351" y="2"/>
                  </a:lnTo>
                  <a:lnTo>
                    <a:pt x="35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80" name="Freeform 268"/>
            <p:cNvSpPr>
              <a:spLocks/>
            </p:cNvSpPr>
            <p:nvPr/>
          </p:nvSpPr>
          <p:spPr bwMode="auto">
            <a:xfrm>
              <a:off x="4663" y="2810"/>
              <a:ext cx="17" cy="55"/>
            </a:xfrm>
            <a:custGeom>
              <a:avLst/>
              <a:gdLst>
                <a:gd name="T0" fmla="*/ 0 w 167"/>
                <a:gd name="T1" fmla="*/ 2 h 608"/>
                <a:gd name="T2" fmla="*/ 0 w 167"/>
                <a:gd name="T3" fmla="*/ 2 h 608"/>
                <a:gd name="T4" fmla="*/ 1 w 167"/>
                <a:gd name="T5" fmla="*/ 5 h 608"/>
                <a:gd name="T6" fmla="*/ 2 w 167"/>
                <a:gd name="T7" fmla="*/ 7 h 608"/>
                <a:gd name="T8" fmla="*/ 3 w 167"/>
                <a:gd name="T9" fmla="*/ 11 h 608"/>
                <a:gd name="T10" fmla="*/ 4 w 167"/>
                <a:gd name="T11" fmla="*/ 14 h 608"/>
                <a:gd name="T12" fmla="*/ 5 w 167"/>
                <a:gd name="T13" fmla="*/ 18 h 608"/>
                <a:gd name="T14" fmla="*/ 7 w 167"/>
                <a:gd name="T15" fmla="*/ 22 h 608"/>
                <a:gd name="T16" fmla="*/ 8 w 167"/>
                <a:gd name="T17" fmla="*/ 27 h 608"/>
                <a:gd name="T18" fmla="*/ 9 w 167"/>
                <a:gd name="T19" fmla="*/ 31 h 608"/>
                <a:gd name="T20" fmla="*/ 10 w 167"/>
                <a:gd name="T21" fmla="*/ 35 h 608"/>
                <a:gd name="T22" fmla="*/ 11 w 167"/>
                <a:gd name="T23" fmla="*/ 39 h 608"/>
                <a:gd name="T24" fmla="*/ 12 w 167"/>
                <a:gd name="T25" fmla="*/ 43 h 608"/>
                <a:gd name="T26" fmla="*/ 13 w 167"/>
                <a:gd name="T27" fmla="*/ 46 h 608"/>
                <a:gd name="T28" fmla="*/ 13 w 167"/>
                <a:gd name="T29" fmla="*/ 49 h 608"/>
                <a:gd name="T30" fmla="*/ 13 w 167"/>
                <a:gd name="T31" fmla="*/ 51 h 608"/>
                <a:gd name="T32" fmla="*/ 13 w 167"/>
                <a:gd name="T33" fmla="*/ 52 h 608"/>
                <a:gd name="T34" fmla="*/ 13 w 167"/>
                <a:gd name="T35" fmla="*/ 52 h 608"/>
                <a:gd name="T36" fmla="*/ 15 w 167"/>
                <a:gd name="T37" fmla="*/ 55 h 608"/>
                <a:gd name="T38" fmla="*/ 16 w 167"/>
                <a:gd name="T39" fmla="*/ 53 h 608"/>
                <a:gd name="T40" fmla="*/ 17 w 167"/>
                <a:gd name="T41" fmla="*/ 51 h 608"/>
                <a:gd name="T42" fmla="*/ 17 w 167"/>
                <a:gd name="T43" fmla="*/ 48 h 608"/>
                <a:gd name="T44" fmla="*/ 17 w 167"/>
                <a:gd name="T45" fmla="*/ 46 h 608"/>
                <a:gd name="T46" fmla="*/ 16 w 167"/>
                <a:gd name="T47" fmla="*/ 42 h 608"/>
                <a:gd name="T48" fmla="*/ 15 w 167"/>
                <a:gd name="T49" fmla="*/ 38 h 608"/>
                <a:gd name="T50" fmla="*/ 14 w 167"/>
                <a:gd name="T51" fmla="*/ 34 h 608"/>
                <a:gd name="T52" fmla="*/ 13 w 167"/>
                <a:gd name="T53" fmla="*/ 30 h 608"/>
                <a:gd name="T54" fmla="*/ 12 w 167"/>
                <a:gd name="T55" fmla="*/ 26 h 608"/>
                <a:gd name="T56" fmla="*/ 10 w 167"/>
                <a:gd name="T57" fmla="*/ 22 h 608"/>
                <a:gd name="T58" fmla="*/ 9 w 167"/>
                <a:gd name="T59" fmla="*/ 17 h 608"/>
                <a:gd name="T60" fmla="*/ 8 w 167"/>
                <a:gd name="T61" fmla="*/ 13 h 608"/>
                <a:gd name="T62" fmla="*/ 7 w 167"/>
                <a:gd name="T63" fmla="*/ 10 h 608"/>
                <a:gd name="T64" fmla="*/ 5 w 167"/>
                <a:gd name="T65" fmla="*/ 6 h 608"/>
                <a:gd name="T66" fmla="*/ 4 w 167"/>
                <a:gd name="T67" fmla="*/ 4 h 608"/>
                <a:gd name="T68" fmla="*/ 4 w 167"/>
                <a:gd name="T69" fmla="*/ 1 h 608"/>
                <a:gd name="T70" fmla="*/ 4 w 167"/>
                <a:gd name="T71" fmla="*/ 1 h 608"/>
                <a:gd name="T72" fmla="*/ 4 w 167"/>
                <a:gd name="T73" fmla="*/ 1 h 608"/>
                <a:gd name="T74" fmla="*/ 3 w 167"/>
                <a:gd name="T75" fmla="*/ 1 h 608"/>
                <a:gd name="T76" fmla="*/ 3 w 167"/>
                <a:gd name="T77" fmla="*/ 0 h 608"/>
                <a:gd name="T78" fmla="*/ 2 w 167"/>
                <a:gd name="T79" fmla="*/ 0 h 608"/>
                <a:gd name="T80" fmla="*/ 1 w 167"/>
                <a:gd name="T81" fmla="*/ 0 h 608"/>
                <a:gd name="T82" fmla="*/ 1 w 167"/>
                <a:gd name="T83" fmla="*/ 0 h 608"/>
                <a:gd name="T84" fmla="*/ 0 w 167"/>
                <a:gd name="T85" fmla="*/ 1 h 608"/>
                <a:gd name="T86" fmla="*/ 0 w 167"/>
                <a:gd name="T87" fmla="*/ 1 h 608"/>
                <a:gd name="T88" fmla="*/ 0 w 167"/>
                <a:gd name="T89" fmla="*/ 2 h 608"/>
                <a:gd name="T90" fmla="*/ 0 w 167"/>
                <a:gd name="T91" fmla="*/ 2 h 6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7"/>
                <a:gd name="T139" fmla="*/ 0 h 608"/>
                <a:gd name="T140" fmla="*/ 167 w 167"/>
                <a:gd name="T141" fmla="*/ 608 h 60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7" h="608">
                  <a:moveTo>
                    <a:pt x="0" y="24"/>
                  </a:moveTo>
                  <a:lnTo>
                    <a:pt x="0" y="23"/>
                  </a:lnTo>
                  <a:lnTo>
                    <a:pt x="6" y="50"/>
                  </a:lnTo>
                  <a:lnTo>
                    <a:pt x="15" y="81"/>
                  </a:lnTo>
                  <a:lnTo>
                    <a:pt x="26" y="117"/>
                  </a:lnTo>
                  <a:lnTo>
                    <a:pt x="37" y="159"/>
                  </a:lnTo>
                  <a:lnTo>
                    <a:pt x="50" y="203"/>
                  </a:lnTo>
                  <a:lnTo>
                    <a:pt x="64" y="248"/>
                  </a:lnTo>
                  <a:lnTo>
                    <a:pt x="77" y="295"/>
                  </a:lnTo>
                  <a:lnTo>
                    <a:pt x="90" y="342"/>
                  </a:lnTo>
                  <a:lnTo>
                    <a:pt x="101" y="388"/>
                  </a:lnTo>
                  <a:lnTo>
                    <a:pt x="112" y="432"/>
                  </a:lnTo>
                  <a:lnTo>
                    <a:pt x="119" y="472"/>
                  </a:lnTo>
                  <a:lnTo>
                    <a:pt x="124" y="508"/>
                  </a:lnTo>
                  <a:lnTo>
                    <a:pt x="127" y="539"/>
                  </a:lnTo>
                  <a:lnTo>
                    <a:pt x="127" y="561"/>
                  </a:lnTo>
                  <a:lnTo>
                    <a:pt x="126" y="573"/>
                  </a:lnTo>
                  <a:lnTo>
                    <a:pt x="127" y="572"/>
                  </a:lnTo>
                  <a:lnTo>
                    <a:pt x="144" y="608"/>
                  </a:lnTo>
                  <a:lnTo>
                    <a:pt x="162" y="588"/>
                  </a:lnTo>
                  <a:lnTo>
                    <a:pt x="167" y="563"/>
                  </a:lnTo>
                  <a:lnTo>
                    <a:pt x="167" y="536"/>
                  </a:lnTo>
                  <a:lnTo>
                    <a:pt x="164" y="503"/>
                  </a:lnTo>
                  <a:lnTo>
                    <a:pt x="159" y="466"/>
                  </a:lnTo>
                  <a:lnTo>
                    <a:pt x="149" y="423"/>
                  </a:lnTo>
                  <a:lnTo>
                    <a:pt x="139" y="380"/>
                  </a:lnTo>
                  <a:lnTo>
                    <a:pt x="127" y="334"/>
                  </a:lnTo>
                  <a:lnTo>
                    <a:pt x="115" y="285"/>
                  </a:lnTo>
                  <a:lnTo>
                    <a:pt x="101" y="238"/>
                  </a:lnTo>
                  <a:lnTo>
                    <a:pt x="88" y="192"/>
                  </a:lnTo>
                  <a:lnTo>
                    <a:pt x="75" y="148"/>
                  </a:lnTo>
                  <a:lnTo>
                    <a:pt x="64" y="107"/>
                  </a:lnTo>
                  <a:lnTo>
                    <a:pt x="53" y="70"/>
                  </a:lnTo>
                  <a:lnTo>
                    <a:pt x="44" y="39"/>
                  </a:lnTo>
                  <a:lnTo>
                    <a:pt x="37" y="15"/>
                  </a:lnTo>
                  <a:lnTo>
                    <a:pt x="37" y="14"/>
                  </a:lnTo>
                  <a:lnTo>
                    <a:pt x="37" y="15"/>
                  </a:lnTo>
                  <a:lnTo>
                    <a:pt x="34" y="6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0"/>
                  </a:lnTo>
                  <a:lnTo>
                    <a:pt x="8" y="3"/>
                  </a:lnTo>
                  <a:lnTo>
                    <a:pt x="3" y="7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81" name="Freeform 269"/>
            <p:cNvSpPr>
              <a:spLocks/>
            </p:cNvSpPr>
            <p:nvPr/>
          </p:nvSpPr>
          <p:spPr bwMode="auto">
            <a:xfrm>
              <a:off x="4656" y="2787"/>
              <a:ext cx="11" cy="25"/>
            </a:xfrm>
            <a:custGeom>
              <a:avLst/>
              <a:gdLst>
                <a:gd name="T0" fmla="*/ 0 w 108"/>
                <a:gd name="T1" fmla="*/ 2 h 272"/>
                <a:gd name="T2" fmla="*/ 0 w 108"/>
                <a:gd name="T3" fmla="*/ 2 h 272"/>
                <a:gd name="T4" fmla="*/ 1 w 108"/>
                <a:gd name="T5" fmla="*/ 5 h 272"/>
                <a:gd name="T6" fmla="*/ 2 w 108"/>
                <a:gd name="T7" fmla="*/ 8 h 272"/>
                <a:gd name="T8" fmla="*/ 3 w 108"/>
                <a:gd name="T9" fmla="*/ 11 h 272"/>
                <a:gd name="T10" fmla="*/ 4 w 108"/>
                <a:gd name="T11" fmla="*/ 14 h 272"/>
                <a:gd name="T12" fmla="*/ 4 w 108"/>
                <a:gd name="T13" fmla="*/ 17 h 272"/>
                <a:gd name="T14" fmla="*/ 5 w 108"/>
                <a:gd name="T15" fmla="*/ 19 h 272"/>
                <a:gd name="T16" fmla="*/ 6 w 108"/>
                <a:gd name="T17" fmla="*/ 22 h 272"/>
                <a:gd name="T18" fmla="*/ 7 w 108"/>
                <a:gd name="T19" fmla="*/ 25 h 272"/>
                <a:gd name="T20" fmla="*/ 11 w 108"/>
                <a:gd name="T21" fmla="*/ 24 h 272"/>
                <a:gd name="T22" fmla="*/ 10 w 108"/>
                <a:gd name="T23" fmla="*/ 21 h 272"/>
                <a:gd name="T24" fmla="*/ 9 w 108"/>
                <a:gd name="T25" fmla="*/ 18 h 272"/>
                <a:gd name="T26" fmla="*/ 8 w 108"/>
                <a:gd name="T27" fmla="*/ 16 h 272"/>
                <a:gd name="T28" fmla="*/ 7 w 108"/>
                <a:gd name="T29" fmla="*/ 13 h 272"/>
                <a:gd name="T30" fmla="*/ 7 w 108"/>
                <a:gd name="T31" fmla="*/ 10 h 272"/>
                <a:gd name="T32" fmla="*/ 6 w 108"/>
                <a:gd name="T33" fmla="*/ 7 h 272"/>
                <a:gd name="T34" fmla="*/ 5 w 108"/>
                <a:gd name="T35" fmla="*/ 4 h 272"/>
                <a:gd name="T36" fmla="*/ 4 w 108"/>
                <a:gd name="T37" fmla="*/ 1 h 272"/>
                <a:gd name="T38" fmla="*/ 4 w 108"/>
                <a:gd name="T39" fmla="*/ 1 h 272"/>
                <a:gd name="T40" fmla="*/ 4 w 108"/>
                <a:gd name="T41" fmla="*/ 1 h 272"/>
                <a:gd name="T42" fmla="*/ 3 w 108"/>
                <a:gd name="T43" fmla="*/ 1 h 272"/>
                <a:gd name="T44" fmla="*/ 3 w 108"/>
                <a:gd name="T45" fmla="*/ 0 h 272"/>
                <a:gd name="T46" fmla="*/ 2 w 108"/>
                <a:gd name="T47" fmla="*/ 0 h 272"/>
                <a:gd name="T48" fmla="*/ 2 w 108"/>
                <a:gd name="T49" fmla="*/ 0 h 272"/>
                <a:gd name="T50" fmla="*/ 1 w 108"/>
                <a:gd name="T51" fmla="*/ 0 h 272"/>
                <a:gd name="T52" fmla="*/ 0 w 108"/>
                <a:gd name="T53" fmla="*/ 1 h 272"/>
                <a:gd name="T54" fmla="*/ 0 w 108"/>
                <a:gd name="T55" fmla="*/ 2 h 272"/>
                <a:gd name="T56" fmla="*/ 0 w 108"/>
                <a:gd name="T57" fmla="*/ 2 h 2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8"/>
                <a:gd name="T88" fmla="*/ 0 h 272"/>
                <a:gd name="T89" fmla="*/ 108 w 108"/>
                <a:gd name="T90" fmla="*/ 272 h 2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8" h="272">
                  <a:moveTo>
                    <a:pt x="0" y="26"/>
                  </a:moveTo>
                  <a:lnTo>
                    <a:pt x="0" y="26"/>
                  </a:lnTo>
                  <a:lnTo>
                    <a:pt x="9" y="57"/>
                  </a:lnTo>
                  <a:lnTo>
                    <a:pt x="18" y="88"/>
                  </a:lnTo>
                  <a:lnTo>
                    <a:pt x="27" y="119"/>
                  </a:lnTo>
                  <a:lnTo>
                    <a:pt x="35" y="149"/>
                  </a:lnTo>
                  <a:lnTo>
                    <a:pt x="43" y="180"/>
                  </a:lnTo>
                  <a:lnTo>
                    <a:pt x="53" y="210"/>
                  </a:lnTo>
                  <a:lnTo>
                    <a:pt x="61" y="241"/>
                  </a:lnTo>
                  <a:lnTo>
                    <a:pt x="71" y="272"/>
                  </a:lnTo>
                  <a:lnTo>
                    <a:pt x="108" y="262"/>
                  </a:lnTo>
                  <a:lnTo>
                    <a:pt x="99" y="231"/>
                  </a:lnTo>
                  <a:lnTo>
                    <a:pt x="91" y="200"/>
                  </a:lnTo>
                  <a:lnTo>
                    <a:pt x="81" y="169"/>
                  </a:lnTo>
                  <a:lnTo>
                    <a:pt x="73" y="138"/>
                  </a:lnTo>
                  <a:lnTo>
                    <a:pt x="64" y="108"/>
                  </a:lnTo>
                  <a:lnTo>
                    <a:pt x="56" y="77"/>
                  </a:lnTo>
                  <a:lnTo>
                    <a:pt x="47" y="46"/>
                  </a:lnTo>
                  <a:lnTo>
                    <a:pt x="38" y="15"/>
                  </a:lnTo>
                  <a:lnTo>
                    <a:pt x="34" y="8"/>
                  </a:lnTo>
                  <a:lnTo>
                    <a:pt x="29" y="2"/>
                  </a:lnTo>
                  <a:lnTo>
                    <a:pt x="21" y="0"/>
                  </a:lnTo>
                  <a:lnTo>
                    <a:pt x="15" y="1"/>
                  </a:lnTo>
                  <a:lnTo>
                    <a:pt x="8" y="5"/>
                  </a:lnTo>
                  <a:lnTo>
                    <a:pt x="3" y="10"/>
                  </a:lnTo>
                  <a:lnTo>
                    <a:pt x="0" y="17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82" name="Freeform 270"/>
            <p:cNvSpPr>
              <a:spLocks/>
            </p:cNvSpPr>
            <p:nvPr/>
          </p:nvSpPr>
          <p:spPr bwMode="auto">
            <a:xfrm>
              <a:off x="4612" y="2648"/>
              <a:ext cx="48" cy="142"/>
            </a:xfrm>
            <a:custGeom>
              <a:avLst/>
              <a:gdLst>
                <a:gd name="T0" fmla="*/ 0 w 479"/>
                <a:gd name="T1" fmla="*/ 2 h 1558"/>
                <a:gd name="T2" fmla="*/ 0 w 479"/>
                <a:gd name="T3" fmla="*/ 2 h 1558"/>
                <a:gd name="T4" fmla="*/ 1 w 479"/>
                <a:gd name="T5" fmla="*/ 13 h 1558"/>
                <a:gd name="T6" fmla="*/ 3 w 479"/>
                <a:gd name="T7" fmla="*/ 23 h 1558"/>
                <a:gd name="T8" fmla="*/ 4 w 479"/>
                <a:gd name="T9" fmla="*/ 33 h 1558"/>
                <a:gd name="T10" fmla="*/ 7 w 479"/>
                <a:gd name="T11" fmla="*/ 42 h 1558"/>
                <a:gd name="T12" fmla="*/ 9 w 479"/>
                <a:gd name="T13" fmla="*/ 51 h 1558"/>
                <a:gd name="T14" fmla="*/ 12 w 479"/>
                <a:gd name="T15" fmla="*/ 59 h 1558"/>
                <a:gd name="T16" fmla="*/ 15 w 479"/>
                <a:gd name="T17" fmla="*/ 68 h 1558"/>
                <a:gd name="T18" fmla="*/ 18 w 479"/>
                <a:gd name="T19" fmla="*/ 76 h 1558"/>
                <a:gd name="T20" fmla="*/ 21 w 479"/>
                <a:gd name="T21" fmla="*/ 84 h 1558"/>
                <a:gd name="T22" fmla="*/ 25 w 479"/>
                <a:gd name="T23" fmla="*/ 92 h 1558"/>
                <a:gd name="T24" fmla="*/ 28 w 479"/>
                <a:gd name="T25" fmla="*/ 100 h 1558"/>
                <a:gd name="T26" fmla="*/ 32 w 479"/>
                <a:gd name="T27" fmla="*/ 108 h 1558"/>
                <a:gd name="T28" fmla="*/ 35 w 479"/>
                <a:gd name="T29" fmla="*/ 116 h 1558"/>
                <a:gd name="T30" fmla="*/ 38 w 479"/>
                <a:gd name="T31" fmla="*/ 125 h 1558"/>
                <a:gd name="T32" fmla="*/ 41 w 479"/>
                <a:gd name="T33" fmla="*/ 133 h 1558"/>
                <a:gd name="T34" fmla="*/ 44 w 479"/>
                <a:gd name="T35" fmla="*/ 142 h 1558"/>
                <a:gd name="T36" fmla="*/ 48 w 479"/>
                <a:gd name="T37" fmla="*/ 141 h 1558"/>
                <a:gd name="T38" fmla="*/ 45 w 479"/>
                <a:gd name="T39" fmla="*/ 132 h 1558"/>
                <a:gd name="T40" fmla="*/ 42 w 479"/>
                <a:gd name="T41" fmla="*/ 123 h 1558"/>
                <a:gd name="T42" fmla="*/ 39 w 479"/>
                <a:gd name="T43" fmla="*/ 115 h 1558"/>
                <a:gd name="T44" fmla="*/ 36 w 479"/>
                <a:gd name="T45" fmla="*/ 107 h 1558"/>
                <a:gd name="T46" fmla="*/ 32 w 479"/>
                <a:gd name="T47" fmla="*/ 99 h 1558"/>
                <a:gd name="T48" fmla="*/ 29 w 479"/>
                <a:gd name="T49" fmla="*/ 91 h 1558"/>
                <a:gd name="T50" fmla="*/ 25 w 479"/>
                <a:gd name="T51" fmla="*/ 83 h 1558"/>
                <a:gd name="T52" fmla="*/ 22 w 479"/>
                <a:gd name="T53" fmla="*/ 75 h 1558"/>
                <a:gd name="T54" fmla="*/ 19 w 479"/>
                <a:gd name="T55" fmla="*/ 67 h 1558"/>
                <a:gd name="T56" fmla="*/ 16 w 479"/>
                <a:gd name="T57" fmla="*/ 58 h 1558"/>
                <a:gd name="T58" fmla="*/ 13 w 479"/>
                <a:gd name="T59" fmla="*/ 50 h 1558"/>
                <a:gd name="T60" fmla="*/ 10 w 479"/>
                <a:gd name="T61" fmla="*/ 41 h 1558"/>
                <a:gd name="T62" fmla="*/ 8 w 479"/>
                <a:gd name="T63" fmla="*/ 32 h 1558"/>
                <a:gd name="T64" fmla="*/ 7 w 479"/>
                <a:gd name="T65" fmla="*/ 22 h 1558"/>
                <a:gd name="T66" fmla="*/ 5 w 479"/>
                <a:gd name="T67" fmla="*/ 12 h 1558"/>
                <a:gd name="T68" fmla="*/ 4 w 479"/>
                <a:gd name="T69" fmla="*/ 2 h 1558"/>
                <a:gd name="T70" fmla="*/ 4 w 479"/>
                <a:gd name="T71" fmla="*/ 1 h 1558"/>
                <a:gd name="T72" fmla="*/ 4 w 479"/>
                <a:gd name="T73" fmla="*/ 2 h 1558"/>
                <a:gd name="T74" fmla="*/ 4 w 479"/>
                <a:gd name="T75" fmla="*/ 1 h 1558"/>
                <a:gd name="T76" fmla="*/ 3 w 479"/>
                <a:gd name="T77" fmla="*/ 0 h 1558"/>
                <a:gd name="T78" fmla="*/ 3 w 479"/>
                <a:gd name="T79" fmla="*/ 0 h 1558"/>
                <a:gd name="T80" fmla="*/ 2 w 479"/>
                <a:gd name="T81" fmla="*/ 0 h 1558"/>
                <a:gd name="T82" fmla="*/ 1 w 479"/>
                <a:gd name="T83" fmla="*/ 0 h 1558"/>
                <a:gd name="T84" fmla="*/ 1 w 479"/>
                <a:gd name="T85" fmla="*/ 1 h 1558"/>
                <a:gd name="T86" fmla="*/ 0 w 479"/>
                <a:gd name="T87" fmla="*/ 1 h 1558"/>
                <a:gd name="T88" fmla="*/ 0 w 479"/>
                <a:gd name="T89" fmla="*/ 2 h 1558"/>
                <a:gd name="T90" fmla="*/ 0 w 479"/>
                <a:gd name="T91" fmla="*/ 2 h 155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79"/>
                <a:gd name="T139" fmla="*/ 0 h 1558"/>
                <a:gd name="T140" fmla="*/ 479 w 479"/>
                <a:gd name="T141" fmla="*/ 1558 h 155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79" h="1558">
                  <a:moveTo>
                    <a:pt x="1" y="25"/>
                  </a:moveTo>
                  <a:lnTo>
                    <a:pt x="0" y="22"/>
                  </a:lnTo>
                  <a:lnTo>
                    <a:pt x="10" y="139"/>
                  </a:lnTo>
                  <a:lnTo>
                    <a:pt x="25" y="250"/>
                  </a:lnTo>
                  <a:lnTo>
                    <a:pt x="44" y="357"/>
                  </a:lnTo>
                  <a:lnTo>
                    <a:pt x="67" y="458"/>
                  </a:lnTo>
                  <a:lnTo>
                    <a:pt x="92" y="556"/>
                  </a:lnTo>
                  <a:lnTo>
                    <a:pt x="120" y="651"/>
                  </a:lnTo>
                  <a:lnTo>
                    <a:pt x="150" y="743"/>
                  </a:lnTo>
                  <a:lnTo>
                    <a:pt x="182" y="832"/>
                  </a:lnTo>
                  <a:lnTo>
                    <a:pt x="214" y="922"/>
                  </a:lnTo>
                  <a:lnTo>
                    <a:pt x="249" y="1011"/>
                  </a:lnTo>
                  <a:lnTo>
                    <a:pt x="282" y="1098"/>
                  </a:lnTo>
                  <a:lnTo>
                    <a:pt x="317" y="1186"/>
                  </a:lnTo>
                  <a:lnTo>
                    <a:pt x="349" y="1275"/>
                  </a:lnTo>
                  <a:lnTo>
                    <a:pt x="382" y="1367"/>
                  </a:lnTo>
                  <a:lnTo>
                    <a:pt x="412" y="1461"/>
                  </a:lnTo>
                  <a:lnTo>
                    <a:pt x="441" y="1558"/>
                  </a:lnTo>
                  <a:lnTo>
                    <a:pt x="479" y="1547"/>
                  </a:lnTo>
                  <a:lnTo>
                    <a:pt x="450" y="1450"/>
                  </a:lnTo>
                  <a:lnTo>
                    <a:pt x="419" y="1354"/>
                  </a:lnTo>
                  <a:lnTo>
                    <a:pt x="387" y="1262"/>
                  </a:lnTo>
                  <a:lnTo>
                    <a:pt x="355" y="1173"/>
                  </a:lnTo>
                  <a:lnTo>
                    <a:pt x="320" y="1083"/>
                  </a:lnTo>
                  <a:lnTo>
                    <a:pt x="287" y="996"/>
                  </a:lnTo>
                  <a:lnTo>
                    <a:pt x="252" y="907"/>
                  </a:lnTo>
                  <a:lnTo>
                    <a:pt x="219" y="820"/>
                  </a:lnTo>
                  <a:lnTo>
                    <a:pt x="188" y="730"/>
                  </a:lnTo>
                  <a:lnTo>
                    <a:pt x="158" y="640"/>
                  </a:lnTo>
                  <a:lnTo>
                    <a:pt x="129" y="545"/>
                  </a:lnTo>
                  <a:lnTo>
                    <a:pt x="104" y="449"/>
                  </a:lnTo>
                  <a:lnTo>
                    <a:pt x="83" y="350"/>
                  </a:lnTo>
                  <a:lnTo>
                    <a:pt x="65" y="246"/>
                  </a:lnTo>
                  <a:lnTo>
                    <a:pt x="50" y="135"/>
                  </a:lnTo>
                  <a:lnTo>
                    <a:pt x="39" y="19"/>
                  </a:lnTo>
                  <a:lnTo>
                    <a:pt x="38" y="16"/>
                  </a:lnTo>
                  <a:lnTo>
                    <a:pt x="39" y="19"/>
                  </a:lnTo>
                  <a:lnTo>
                    <a:pt x="37" y="11"/>
                  </a:lnTo>
                  <a:lnTo>
                    <a:pt x="33" y="4"/>
                  </a:lnTo>
                  <a:lnTo>
                    <a:pt x="26" y="1"/>
                  </a:lnTo>
                  <a:lnTo>
                    <a:pt x="18" y="0"/>
                  </a:lnTo>
                  <a:lnTo>
                    <a:pt x="11" y="2"/>
                  </a:lnTo>
                  <a:lnTo>
                    <a:pt x="5" y="7"/>
                  </a:lnTo>
                  <a:lnTo>
                    <a:pt x="1" y="13"/>
                  </a:lnTo>
                  <a:lnTo>
                    <a:pt x="0" y="22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83" name="Freeform 271"/>
            <p:cNvSpPr>
              <a:spLocks/>
            </p:cNvSpPr>
            <p:nvPr/>
          </p:nvSpPr>
          <p:spPr bwMode="auto">
            <a:xfrm>
              <a:off x="4562" y="2620"/>
              <a:ext cx="54" cy="30"/>
            </a:xfrm>
            <a:custGeom>
              <a:avLst/>
              <a:gdLst>
                <a:gd name="T0" fmla="*/ 1 w 535"/>
                <a:gd name="T1" fmla="*/ 3 h 329"/>
                <a:gd name="T2" fmla="*/ 1 w 535"/>
                <a:gd name="T3" fmla="*/ 4 h 329"/>
                <a:gd name="T4" fmla="*/ 4 w 535"/>
                <a:gd name="T5" fmla="*/ 5 h 329"/>
                <a:gd name="T6" fmla="*/ 7 w 535"/>
                <a:gd name="T7" fmla="*/ 6 h 329"/>
                <a:gd name="T8" fmla="*/ 11 w 535"/>
                <a:gd name="T9" fmla="*/ 7 h 329"/>
                <a:gd name="T10" fmla="*/ 15 w 535"/>
                <a:gd name="T11" fmla="*/ 8 h 329"/>
                <a:gd name="T12" fmla="*/ 19 w 535"/>
                <a:gd name="T13" fmla="*/ 9 h 329"/>
                <a:gd name="T14" fmla="*/ 22 w 535"/>
                <a:gd name="T15" fmla="*/ 10 h 329"/>
                <a:gd name="T16" fmla="*/ 26 w 535"/>
                <a:gd name="T17" fmla="*/ 11 h 329"/>
                <a:gd name="T18" fmla="*/ 30 w 535"/>
                <a:gd name="T19" fmla="*/ 13 h 329"/>
                <a:gd name="T20" fmla="*/ 34 w 535"/>
                <a:gd name="T21" fmla="*/ 14 h 329"/>
                <a:gd name="T22" fmla="*/ 37 w 535"/>
                <a:gd name="T23" fmla="*/ 16 h 329"/>
                <a:gd name="T24" fmla="*/ 40 w 535"/>
                <a:gd name="T25" fmla="*/ 18 h 329"/>
                <a:gd name="T26" fmla="*/ 43 w 535"/>
                <a:gd name="T27" fmla="*/ 20 h 329"/>
                <a:gd name="T28" fmla="*/ 46 w 535"/>
                <a:gd name="T29" fmla="*/ 22 h 329"/>
                <a:gd name="T30" fmla="*/ 48 w 535"/>
                <a:gd name="T31" fmla="*/ 25 h 329"/>
                <a:gd name="T32" fmla="*/ 49 w 535"/>
                <a:gd name="T33" fmla="*/ 27 h 329"/>
                <a:gd name="T34" fmla="*/ 50 w 535"/>
                <a:gd name="T35" fmla="*/ 30 h 329"/>
                <a:gd name="T36" fmla="*/ 54 w 535"/>
                <a:gd name="T37" fmla="*/ 29 h 329"/>
                <a:gd name="T38" fmla="*/ 53 w 535"/>
                <a:gd name="T39" fmla="*/ 26 h 329"/>
                <a:gd name="T40" fmla="*/ 51 w 535"/>
                <a:gd name="T41" fmla="*/ 23 h 329"/>
                <a:gd name="T42" fmla="*/ 49 w 535"/>
                <a:gd name="T43" fmla="*/ 20 h 329"/>
                <a:gd name="T44" fmla="*/ 46 w 535"/>
                <a:gd name="T45" fmla="*/ 17 h 329"/>
                <a:gd name="T46" fmla="*/ 43 w 535"/>
                <a:gd name="T47" fmla="*/ 15 h 329"/>
                <a:gd name="T48" fmla="*/ 39 w 535"/>
                <a:gd name="T49" fmla="*/ 13 h 329"/>
                <a:gd name="T50" fmla="*/ 35 w 535"/>
                <a:gd name="T51" fmla="*/ 11 h 329"/>
                <a:gd name="T52" fmla="*/ 32 w 535"/>
                <a:gd name="T53" fmla="*/ 10 h 329"/>
                <a:gd name="T54" fmla="*/ 28 w 535"/>
                <a:gd name="T55" fmla="*/ 8 h 329"/>
                <a:gd name="T56" fmla="*/ 24 w 535"/>
                <a:gd name="T57" fmla="*/ 7 h 329"/>
                <a:gd name="T58" fmla="*/ 20 w 535"/>
                <a:gd name="T59" fmla="*/ 5 h 329"/>
                <a:gd name="T60" fmla="*/ 16 w 535"/>
                <a:gd name="T61" fmla="*/ 4 h 329"/>
                <a:gd name="T62" fmla="*/ 12 w 535"/>
                <a:gd name="T63" fmla="*/ 3 h 329"/>
                <a:gd name="T64" fmla="*/ 9 w 535"/>
                <a:gd name="T65" fmla="*/ 2 h 329"/>
                <a:gd name="T66" fmla="*/ 6 w 535"/>
                <a:gd name="T67" fmla="*/ 1 h 329"/>
                <a:gd name="T68" fmla="*/ 3 w 535"/>
                <a:gd name="T69" fmla="*/ 0 h 329"/>
                <a:gd name="T70" fmla="*/ 3 w 535"/>
                <a:gd name="T71" fmla="*/ 0 h 329"/>
                <a:gd name="T72" fmla="*/ 3 w 535"/>
                <a:gd name="T73" fmla="*/ 0 h 329"/>
                <a:gd name="T74" fmla="*/ 2 w 535"/>
                <a:gd name="T75" fmla="*/ 0 h 329"/>
                <a:gd name="T76" fmla="*/ 1 w 535"/>
                <a:gd name="T77" fmla="*/ 0 h 329"/>
                <a:gd name="T78" fmla="*/ 1 w 535"/>
                <a:gd name="T79" fmla="*/ 1 h 329"/>
                <a:gd name="T80" fmla="*/ 0 w 535"/>
                <a:gd name="T81" fmla="*/ 1 h 329"/>
                <a:gd name="T82" fmla="*/ 0 w 535"/>
                <a:gd name="T83" fmla="*/ 2 h 329"/>
                <a:gd name="T84" fmla="*/ 0 w 535"/>
                <a:gd name="T85" fmla="*/ 3 h 329"/>
                <a:gd name="T86" fmla="*/ 1 w 535"/>
                <a:gd name="T87" fmla="*/ 3 h 329"/>
                <a:gd name="T88" fmla="*/ 1 w 535"/>
                <a:gd name="T89" fmla="*/ 4 h 329"/>
                <a:gd name="T90" fmla="*/ 1 w 535"/>
                <a:gd name="T91" fmla="*/ 3 h 32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35"/>
                <a:gd name="T139" fmla="*/ 0 h 329"/>
                <a:gd name="T140" fmla="*/ 535 w 535"/>
                <a:gd name="T141" fmla="*/ 329 h 32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35" h="329">
                  <a:moveTo>
                    <a:pt x="13" y="38"/>
                  </a:moveTo>
                  <a:lnTo>
                    <a:pt x="13" y="40"/>
                  </a:lnTo>
                  <a:lnTo>
                    <a:pt x="42" y="50"/>
                  </a:lnTo>
                  <a:lnTo>
                    <a:pt x="74" y="62"/>
                  </a:lnTo>
                  <a:lnTo>
                    <a:pt x="109" y="73"/>
                  </a:lnTo>
                  <a:lnTo>
                    <a:pt x="145" y="85"/>
                  </a:lnTo>
                  <a:lnTo>
                    <a:pt x="185" y="98"/>
                  </a:lnTo>
                  <a:lnTo>
                    <a:pt x="222" y="111"/>
                  </a:lnTo>
                  <a:lnTo>
                    <a:pt x="260" y="126"/>
                  </a:lnTo>
                  <a:lnTo>
                    <a:pt x="299" y="142"/>
                  </a:lnTo>
                  <a:lnTo>
                    <a:pt x="334" y="159"/>
                  </a:lnTo>
                  <a:lnTo>
                    <a:pt x="369" y="178"/>
                  </a:lnTo>
                  <a:lnTo>
                    <a:pt x="400" y="199"/>
                  </a:lnTo>
                  <a:lnTo>
                    <a:pt x="429" y="221"/>
                  </a:lnTo>
                  <a:lnTo>
                    <a:pt x="453" y="245"/>
                  </a:lnTo>
                  <a:lnTo>
                    <a:pt x="473" y="270"/>
                  </a:lnTo>
                  <a:lnTo>
                    <a:pt x="488" y="298"/>
                  </a:lnTo>
                  <a:lnTo>
                    <a:pt x="498" y="329"/>
                  </a:lnTo>
                  <a:lnTo>
                    <a:pt x="535" y="320"/>
                  </a:lnTo>
                  <a:lnTo>
                    <a:pt x="524" y="283"/>
                  </a:lnTo>
                  <a:lnTo>
                    <a:pt x="506" y="249"/>
                  </a:lnTo>
                  <a:lnTo>
                    <a:pt x="482" y="218"/>
                  </a:lnTo>
                  <a:lnTo>
                    <a:pt x="454" y="191"/>
                  </a:lnTo>
                  <a:lnTo>
                    <a:pt x="423" y="167"/>
                  </a:lnTo>
                  <a:lnTo>
                    <a:pt x="388" y="144"/>
                  </a:lnTo>
                  <a:lnTo>
                    <a:pt x="351" y="123"/>
                  </a:lnTo>
                  <a:lnTo>
                    <a:pt x="313" y="106"/>
                  </a:lnTo>
                  <a:lnTo>
                    <a:pt x="275" y="88"/>
                  </a:lnTo>
                  <a:lnTo>
                    <a:pt x="235" y="73"/>
                  </a:lnTo>
                  <a:lnTo>
                    <a:pt x="195" y="60"/>
                  </a:lnTo>
                  <a:lnTo>
                    <a:pt x="157" y="47"/>
                  </a:lnTo>
                  <a:lnTo>
                    <a:pt x="120" y="34"/>
                  </a:lnTo>
                  <a:lnTo>
                    <a:pt x="86" y="24"/>
                  </a:lnTo>
                  <a:lnTo>
                    <a:pt x="55" y="12"/>
                  </a:lnTo>
                  <a:lnTo>
                    <a:pt x="27" y="1"/>
                  </a:lnTo>
                  <a:lnTo>
                    <a:pt x="27" y="2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5" y="6"/>
                  </a:lnTo>
                  <a:lnTo>
                    <a:pt x="1" y="13"/>
                  </a:lnTo>
                  <a:lnTo>
                    <a:pt x="0" y="20"/>
                  </a:lnTo>
                  <a:lnTo>
                    <a:pt x="1" y="28"/>
                  </a:lnTo>
                  <a:lnTo>
                    <a:pt x="5" y="34"/>
                  </a:lnTo>
                  <a:lnTo>
                    <a:pt x="13" y="40"/>
                  </a:lnTo>
                  <a:lnTo>
                    <a:pt x="13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84" name="Freeform 272"/>
            <p:cNvSpPr>
              <a:spLocks/>
            </p:cNvSpPr>
            <p:nvPr/>
          </p:nvSpPr>
          <p:spPr bwMode="auto">
            <a:xfrm>
              <a:off x="4535" y="2601"/>
              <a:ext cx="30" cy="23"/>
            </a:xfrm>
            <a:custGeom>
              <a:avLst/>
              <a:gdLst>
                <a:gd name="T0" fmla="*/ 4 w 297"/>
                <a:gd name="T1" fmla="*/ 2 h 255"/>
                <a:gd name="T2" fmla="*/ 1 w 297"/>
                <a:gd name="T3" fmla="*/ 4 h 255"/>
                <a:gd name="T4" fmla="*/ 3 w 297"/>
                <a:gd name="T5" fmla="*/ 4 h 255"/>
                <a:gd name="T6" fmla="*/ 4 w 297"/>
                <a:gd name="T7" fmla="*/ 5 h 255"/>
                <a:gd name="T8" fmla="*/ 6 w 297"/>
                <a:gd name="T9" fmla="*/ 6 h 255"/>
                <a:gd name="T10" fmla="*/ 7 w 297"/>
                <a:gd name="T11" fmla="*/ 7 h 255"/>
                <a:gd name="T12" fmla="*/ 9 w 297"/>
                <a:gd name="T13" fmla="*/ 9 h 255"/>
                <a:gd name="T14" fmla="*/ 11 w 297"/>
                <a:gd name="T15" fmla="*/ 10 h 255"/>
                <a:gd name="T16" fmla="*/ 12 w 297"/>
                <a:gd name="T17" fmla="*/ 11 h 255"/>
                <a:gd name="T18" fmla="*/ 14 w 297"/>
                <a:gd name="T19" fmla="*/ 13 h 255"/>
                <a:gd name="T20" fmla="*/ 15 w 297"/>
                <a:gd name="T21" fmla="*/ 14 h 255"/>
                <a:gd name="T22" fmla="*/ 17 w 297"/>
                <a:gd name="T23" fmla="*/ 16 h 255"/>
                <a:gd name="T24" fmla="*/ 19 w 297"/>
                <a:gd name="T25" fmla="*/ 17 h 255"/>
                <a:gd name="T26" fmla="*/ 21 w 297"/>
                <a:gd name="T27" fmla="*/ 19 h 255"/>
                <a:gd name="T28" fmla="*/ 23 w 297"/>
                <a:gd name="T29" fmla="*/ 20 h 255"/>
                <a:gd name="T30" fmla="*/ 25 w 297"/>
                <a:gd name="T31" fmla="*/ 21 h 255"/>
                <a:gd name="T32" fmla="*/ 26 w 297"/>
                <a:gd name="T33" fmla="*/ 22 h 255"/>
                <a:gd name="T34" fmla="*/ 29 w 297"/>
                <a:gd name="T35" fmla="*/ 23 h 255"/>
                <a:gd name="T36" fmla="*/ 30 w 297"/>
                <a:gd name="T37" fmla="*/ 20 h 255"/>
                <a:gd name="T38" fmla="*/ 28 w 297"/>
                <a:gd name="T39" fmla="*/ 19 h 255"/>
                <a:gd name="T40" fmla="*/ 27 w 297"/>
                <a:gd name="T41" fmla="*/ 18 h 255"/>
                <a:gd name="T42" fmla="*/ 25 w 297"/>
                <a:gd name="T43" fmla="*/ 17 h 255"/>
                <a:gd name="T44" fmla="*/ 23 w 297"/>
                <a:gd name="T45" fmla="*/ 16 h 255"/>
                <a:gd name="T46" fmla="*/ 22 w 297"/>
                <a:gd name="T47" fmla="*/ 15 h 255"/>
                <a:gd name="T48" fmla="*/ 20 w 297"/>
                <a:gd name="T49" fmla="*/ 13 h 255"/>
                <a:gd name="T50" fmla="*/ 18 w 297"/>
                <a:gd name="T51" fmla="*/ 12 h 255"/>
                <a:gd name="T52" fmla="*/ 16 w 297"/>
                <a:gd name="T53" fmla="*/ 10 h 255"/>
                <a:gd name="T54" fmla="*/ 15 w 297"/>
                <a:gd name="T55" fmla="*/ 9 h 255"/>
                <a:gd name="T56" fmla="*/ 13 w 297"/>
                <a:gd name="T57" fmla="*/ 7 h 255"/>
                <a:gd name="T58" fmla="*/ 12 w 297"/>
                <a:gd name="T59" fmla="*/ 6 h 255"/>
                <a:gd name="T60" fmla="*/ 10 w 297"/>
                <a:gd name="T61" fmla="*/ 5 h 255"/>
                <a:gd name="T62" fmla="*/ 8 w 297"/>
                <a:gd name="T63" fmla="*/ 3 h 255"/>
                <a:gd name="T64" fmla="*/ 6 w 297"/>
                <a:gd name="T65" fmla="*/ 2 h 255"/>
                <a:gd name="T66" fmla="*/ 5 w 297"/>
                <a:gd name="T67" fmla="*/ 1 h 255"/>
                <a:gd name="T68" fmla="*/ 3 w 297"/>
                <a:gd name="T69" fmla="*/ 0 h 255"/>
                <a:gd name="T70" fmla="*/ 0 w 297"/>
                <a:gd name="T71" fmla="*/ 2 h 255"/>
                <a:gd name="T72" fmla="*/ 3 w 297"/>
                <a:gd name="T73" fmla="*/ 0 h 255"/>
                <a:gd name="T74" fmla="*/ 2 w 297"/>
                <a:gd name="T75" fmla="*/ 0 h 255"/>
                <a:gd name="T76" fmla="*/ 1 w 297"/>
                <a:gd name="T77" fmla="*/ 0 h 255"/>
                <a:gd name="T78" fmla="*/ 1 w 297"/>
                <a:gd name="T79" fmla="*/ 1 h 255"/>
                <a:gd name="T80" fmla="*/ 0 w 297"/>
                <a:gd name="T81" fmla="*/ 1 h 255"/>
                <a:gd name="T82" fmla="*/ 0 w 297"/>
                <a:gd name="T83" fmla="*/ 2 h 255"/>
                <a:gd name="T84" fmla="*/ 0 w 297"/>
                <a:gd name="T85" fmla="*/ 2 h 255"/>
                <a:gd name="T86" fmla="*/ 0 w 297"/>
                <a:gd name="T87" fmla="*/ 3 h 255"/>
                <a:gd name="T88" fmla="*/ 1 w 297"/>
                <a:gd name="T89" fmla="*/ 4 h 255"/>
                <a:gd name="T90" fmla="*/ 4 w 297"/>
                <a:gd name="T91" fmla="*/ 2 h 25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97"/>
                <a:gd name="T139" fmla="*/ 0 h 255"/>
                <a:gd name="T140" fmla="*/ 297 w 297"/>
                <a:gd name="T141" fmla="*/ 255 h 25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97" h="255">
                  <a:moveTo>
                    <a:pt x="40" y="18"/>
                  </a:moveTo>
                  <a:lnTo>
                    <a:pt x="12" y="39"/>
                  </a:lnTo>
                  <a:lnTo>
                    <a:pt x="25" y="46"/>
                  </a:lnTo>
                  <a:lnTo>
                    <a:pt x="41" y="57"/>
                  </a:lnTo>
                  <a:lnTo>
                    <a:pt x="57" y="69"/>
                  </a:lnTo>
                  <a:lnTo>
                    <a:pt x="72" y="82"/>
                  </a:lnTo>
                  <a:lnTo>
                    <a:pt x="87" y="97"/>
                  </a:lnTo>
                  <a:lnTo>
                    <a:pt x="104" y="111"/>
                  </a:lnTo>
                  <a:lnTo>
                    <a:pt x="119" y="127"/>
                  </a:lnTo>
                  <a:lnTo>
                    <a:pt x="136" y="143"/>
                  </a:lnTo>
                  <a:lnTo>
                    <a:pt x="153" y="159"/>
                  </a:lnTo>
                  <a:lnTo>
                    <a:pt x="170" y="175"/>
                  </a:lnTo>
                  <a:lnTo>
                    <a:pt x="189" y="191"/>
                  </a:lnTo>
                  <a:lnTo>
                    <a:pt x="205" y="207"/>
                  </a:lnTo>
                  <a:lnTo>
                    <a:pt x="224" y="220"/>
                  </a:lnTo>
                  <a:lnTo>
                    <a:pt x="243" y="234"/>
                  </a:lnTo>
                  <a:lnTo>
                    <a:pt x="262" y="246"/>
                  </a:lnTo>
                  <a:lnTo>
                    <a:pt x="283" y="255"/>
                  </a:lnTo>
                  <a:lnTo>
                    <a:pt x="297" y="219"/>
                  </a:lnTo>
                  <a:lnTo>
                    <a:pt x="281" y="210"/>
                  </a:lnTo>
                  <a:lnTo>
                    <a:pt x="264" y="200"/>
                  </a:lnTo>
                  <a:lnTo>
                    <a:pt x="247" y="188"/>
                  </a:lnTo>
                  <a:lnTo>
                    <a:pt x="230" y="175"/>
                  </a:lnTo>
                  <a:lnTo>
                    <a:pt x="214" y="162"/>
                  </a:lnTo>
                  <a:lnTo>
                    <a:pt x="197" y="146"/>
                  </a:lnTo>
                  <a:lnTo>
                    <a:pt x="180" y="130"/>
                  </a:lnTo>
                  <a:lnTo>
                    <a:pt x="163" y="114"/>
                  </a:lnTo>
                  <a:lnTo>
                    <a:pt x="147" y="98"/>
                  </a:lnTo>
                  <a:lnTo>
                    <a:pt x="131" y="82"/>
                  </a:lnTo>
                  <a:lnTo>
                    <a:pt x="114" y="67"/>
                  </a:lnTo>
                  <a:lnTo>
                    <a:pt x="97" y="52"/>
                  </a:lnTo>
                  <a:lnTo>
                    <a:pt x="80" y="37"/>
                  </a:lnTo>
                  <a:lnTo>
                    <a:pt x="64" y="25"/>
                  </a:lnTo>
                  <a:lnTo>
                    <a:pt x="46" y="12"/>
                  </a:lnTo>
                  <a:lnTo>
                    <a:pt x="28" y="3"/>
                  </a:lnTo>
                  <a:lnTo>
                    <a:pt x="0" y="24"/>
                  </a:lnTo>
                  <a:lnTo>
                    <a:pt x="28" y="3"/>
                  </a:lnTo>
                  <a:lnTo>
                    <a:pt x="20" y="0"/>
                  </a:lnTo>
                  <a:lnTo>
                    <a:pt x="13" y="3"/>
                  </a:lnTo>
                  <a:lnTo>
                    <a:pt x="6" y="7"/>
                  </a:lnTo>
                  <a:lnTo>
                    <a:pt x="3" y="12"/>
                  </a:lnTo>
                  <a:lnTo>
                    <a:pt x="1" y="20"/>
                  </a:lnTo>
                  <a:lnTo>
                    <a:pt x="1" y="27"/>
                  </a:lnTo>
                  <a:lnTo>
                    <a:pt x="4" y="34"/>
                  </a:lnTo>
                  <a:lnTo>
                    <a:pt x="12" y="39"/>
                  </a:lnTo>
                  <a:lnTo>
                    <a:pt x="4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85" name="Freeform 273"/>
            <p:cNvSpPr>
              <a:spLocks/>
            </p:cNvSpPr>
            <p:nvPr/>
          </p:nvSpPr>
          <p:spPr bwMode="auto">
            <a:xfrm>
              <a:off x="4599" y="2691"/>
              <a:ext cx="44" cy="185"/>
            </a:xfrm>
            <a:custGeom>
              <a:avLst/>
              <a:gdLst>
                <a:gd name="T0" fmla="*/ 0 w 437"/>
                <a:gd name="T1" fmla="*/ 1 h 2034"/>
                <a:gd name="T2" fmla="*/ 3 w 437"/>
                <a:gd name="T3" fmla="*/ 12 h 2034"/>
                <a:gd name="T4" fmla="*/ 6 w 437"/>
                <a:gd name="T5" fmla="*/ 23 h 2034"/>
                <a:gd name="T6" fmla="*/ 9 w 437"/>
                <a:gd name="T7" fmla="*/ 35 h 2034"/>
                <a:gd name="T8" fmla="*/ 12 w 437"/>
                <a:gd name="T9" fmla="*/ 46 h 2034"/>
                <a:gd name="T10" fmla="*/ 14 w 437"/>
                <a:gd name="T11" fmla="*/ 58 h 2034"/>
                <a:gd name="T12" fmla="*/ 17 w 437"/>
                <a:gd name="T13" fmla="*/ 70 h 2034"/>
                <a:gd name="T14" fmla="*/ 19 w 437"/>
                <a:gd name="T15" fmla="*/ 82 h 2034"/>
                <a:gd name="T16" fmla="*/ 22 w 437"/>
                <a:gd name="T17" fmla="*/ 94 h 2034"/>
                <a:gd name="T18" fmla="*/ 24 w 437"/>
                <a:gd name="T19" fmla="*/ 106 h 2034"/>
                <a:gd name="T20" fmla="*/ 27 w 437"/>
                <a:gd name="T21" fmla="*/ 118 h 2034"/>
                <a:gd name="T22" fmla="*/ 29 w 437"/>
                <a:gd name="T23" fmla="*/ 129 h 2034"/>
                <a:gd name="T24" fmla="*/ 31 w 437"/>
                <a:gd name="T25" fmla="*/ 141 h 2034"/>
                <a:gd name="T26" fmla="*/ 33 w 437"/>
                <a:gd name="T27" fmla="*/ 152 h 2034"/>
                <a:gd name="T28" fmla="*/ 36 w 437"/>
                <a:gd name="T29" fmla="*/ 164 h 2034"/>
                <a:gd name="T30" fmla="*/ 38 w 437"/>
                <a:gd name="T31" fmla="*/ 174 h 2034"/>
                <a:gd name="T32" fmla="*/ 40 w 437"/>
                <a:gd name="T33" fmla="*/ 185 h 2034"/>
                <a:gd name="T34" fmla="*/ 44 w 437"/>
                <a:gd name="T35" fmla="*/ 184 h 2034"/>
                <a:gd name="T36" fmla="*/ 42 w 437"/>
                <a:gd name="T37" fmla="*/ 174 h 2034"/>
                <a:gd name="T38" fmla="*/ 40 w 437"/>
                <a:gd name="T39" fmla="*/ 163 h 2034"/>
                <a:gd name="T40" fmla="*/ 37 w 437"/>
                <a:gd name="T41" fmla="*/ 152 h 2034"/>
                <a:gd name="T42" fmla="*/ 35 w 437"/>
                <a:gd name="T43" fmla="*/ 140 h 2034"/>
                <a:gd name="T44" fmla="*/ 33 w 437"/>
                <a:gd name="T45" fmla="*/ 129 h 2034"/>
                <a:gd name="T46" fmla="*/ 31 w 437"/>
                <a:gd name="T47" fmla="*/ 117 h 2034"/>
                <a:gd name="T48" fmla="*/ 28 w 437"/>
                <a:gd name="T49" fmla="*/ 105 h 2034"/>
                <a:gd name="T50" fmla="*/ 26 w 437"/>
                <a:gd name="T51" fmla="*/ 93 h 2034"/>
                <a:gd name="T52" fmla="*/ 23 w 437"/>
                <a:gd name="T53" fmla="*/ 81 h 2034"/>
                <a:gd name="T54" fmla="*/ 21 w 437"/>
                <a:gd name="T55" fmla="*/ 69 h 2034"/>
                <a:gd name="T56" fmla="*/ 18 w 437"/>
                <a:gd name="T57" fmla="*/ 57 h 2034"/>
                <a:gd name="T58" fmla="*/ 16 w 437"/>
                <a:gd name="T59" fmla="*/ 46 h 2034"/>
                <a:gd name="T60" fmla="*/ 13 w 437"/>
                <a:gd name="T61" fmla="*/ 34 h 2034"/>
                <a:gd name="T62" fmla="*/ 10 w 437"/>
                <a:gd name="T63" fmla="*/ 22 h 2034"/>
                <a:gd name="T64" fmla="*/ 7 w 437"/>
                <a:gd name="T65" fmla="*/ 11 h 2034"/>
                <a:gd name="T66" fmla="*/ 4 w 437"/>
                <a:gd name="T67" fmla="*/ 0 h 2034"/>
                <a:gd name="T68" fmla="*/ 0 w 437"/>
                <a:gd name="T69" fmla="*/ 1 h 203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7"/>
                <a:gd name="T106" fmla="*/ 0 h 2034"/>
                <a:gd name="T107" fmla="*/ 437 w 437"/>
                <a:gd name="T108" fmla="*/ 2034 h 203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7" h="2034">
                  <a:moveTo>
                    <a:pt x="0" y="11"/>
                  </a:moveTo>
                  <a:lnTo>
                    <a:pt x="31" y="130"/>
                  </a:lnTo>
                  <a:lnTo>
                    <a:pt x="61" y="255"/>
                  </a:lnTo>
                  <a:lnTo>
                    <a:pt x="90" y="381"/>
                  </a:lnTo>
                  <a:lnTo>
                    <a:pt x="116" y="508"/>
                  </a:lnTo>
                  <a:lnTo>
                    <a:pt x="142" y="638"/>
                  </a:lnTo>
                  <a:lnTo>
                    <a:pt x="168" y="768"/>
                  </a:lnTo>
                  <a:lnTo>
                    <a:pt x="193" y="900"/>
                  </a:lnTo>
                  <a:lnTo>
                    <a:pt x="217" y="1032"/>
                  </a:lnTo>
                  <a:lnTo>
                    <a:pt x="241" y="1163"/>
                  </a:lnTo>
                  <a:lnTo>
                    <a:pt x="264" y="1293"/>
                  </a:lnTo>
                  <a:lnTo>
                    <a:pt x="286" y="1422"/>
                  </a:lnTo>
                  <a:lnTo>
                    <a:pt x="308" y="1549"/>
                  </a:lnTo>
                  <a:lnTo>
                    <a:pt x="331" y="1675"/>
                  </a:lnTo>
                  <a:lnTo>
                    <a:pt x="353" y="1798"/>
                  </a:lnTo>
                  <a:lnTo>
                    <a:pt x="375" y="1917"/>
                  </a:lnTo>
                  <a:lnTo>
                    <a:pt x="397" y="2034"/>
                  </a:lnTo>
                  <a:lnTo>
                    <a:pt x="437" y="2027"/>
                  </a:lnTo>
                  <a:lnTo>
                    <a:pt x="415" y="1911"/>
                  </a:lnTo>
                  <a:lnTo>
                    <a:pt x="393" y="1791"/>
                  </a:lnTo>
                  <a:lnTo>
                    <a:pt x="371" y="1669"/>
                  </a:lnTo>
                  <a:lnTo>
                    <a:pt x="348" y="1543"/>
                  </a:lnTo>
                  <a:lnTo>
                    <a:pt x="326" y="1416"/>
                  </a:lnTo>
                  <a:lnTo>
                    <a:pt x="304" y="1287"/>
                  </a:lnTo>
                  <a:lnTo>
                    <a:pt x="281" y="1157"/>
                  </a:lnTo>
                  <a:lnTo>
                    <a:pt x="256" y="1025"/>
                  </a:lnTo>
                  <a:lnTo>
                    <a:pt x="232" y="893"/>
                  </a:lnTo>
                  <a:lnTo>
                    <a:pt x="208" y="762"/>
                  </a:lnTo>
                  <a:lnTo>
                    <a:pt x="182" y="632"/>
                  </a:lnTo>
                  <a:lnTo>
                    <a:pt x="156" y="502"/>
                  </a:lnTo>
                  <a:lnTo>
                    <a:pt x="128" y="372"/>
                  </a:lnTo>
                  <a:lnTo>
                    <a:pt x="98" y="247"/>
                  </a:lnTo>
                  <a:lnTo>
                    <a:pt x="69" y="122"/>
                  </a:lnTo>
                  <a:lnTo>
                    <a:pt x="38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86" name="Freeform 274"/>
            <p:cNvSpPr>
              <a:spLocks/>
            </p:cNvSpPr>
            <p:nvPr/>
          </p:nvSpPr>
          <p:spPr bwMode="auto">
            <a:xfrm>
              <a:off x="4535" y="2601"/>
              <a:ext cx="40" cy="158"/>
            </a:xfrm>
            <a:custGeom>
              <a:avLst/>
              <a:gdLst>
                <a:gd name="T0" fmla="*/ 1 w 401"/>
                <a:gd name="T1" fmla="*/ 0 h 1742"/>
                <a:gd name="T2" fmla="*/ 3 w 401"/>
                <a:gd name="T3" fmla="*/ 1 h 1742"/>
                <a:gd name="T4" fmla="*/ 6 w 401"/>
                <a:gd name="T5" fmla="*/ 2 h 1742"/>
                <a:gd name="T6" fmla="*/ 9 w 401"/>
                <a:gd name="T7" fmla="*/ 5 h 1742"/>
                <a:gd name="T8" fmla="*/ 12 w 401"/>
                <a:gd name="T9" fmla="*/ 7 h 1742"/>
                <a:gd name="T10" fmla="*/ 16 w 401"/>
                <a:gd name="T11" fmla="*/ 10 h 1742"/>
                <a:gd name="T12" fmla="*/ 19 w 401"/>
                <a:gd name="T13" fmla="*/ 13 h 1742"/>
                <a:gd name="T14" fmla="*/ 22 w 401"/>
                <a:gd name="T15" fmla="*/ 15 h 1742"/>
                <a:gd name="T16" fmla="*/ 25 w 401"/>
                <a:gd name="T17" fmla="*/ 19 h 1742"/>
                <a:gd name="T18" fmla="*/ 29 w 401"/>
                <a:gd name="T19" fmla="*/ 33 h 1742"/>
                <a:gd name="T20" fmla="*/ 33 w 401"/>
                <a:gd name="T21" fmla="*/ 53 h 1742"/>
                <a:gd name="T22" fmla="*/ 35 w 401"/>
                <a:gd name="T23" fmla="*/ 69 h 1742"/>
                <a:gd name="T24" fmla="*/ 34 w 401"/>
                <a:gd name="T25" fmla="*/ 75 h 1742"/>
                <a:gd name="T26" fmla="*/ 33 w 401"/>
                <a:gd name="T27" fmla="*/ 77 h 1742"/>
                <a:gd name="T28" fmla="*/ 30 w 401"/>
                <a:gd name="T29" fmla="*/ 79 h 1742"/>
                <a:gd name="T30" fmla="*/ 28 w 401"/>
                <a:gd name="T31" fmla="*/ 81 h 1742"/>
                <a:gd name="T32" fmla="*/ 28 w 401"/>
                <a:gd name="T33" fmla="*/ 82 h 1742"/>
                <a:gd name="T34" fmla="*/ 31 w 401"/>
                <a:gd name="T35" fmla="*/ 84 h 1742"/>
                <a:gd name="T36" fmla="*/ 36 w 401"/>
                <a:gd name="T37" fmla="*/ 87 h 1742"/>
                <a:gd name="T38" fmla="*/ 40 w 401"/>
                <a:gd name="T39" fmla="*/ 89 h 1742"/>
                <a:gd name="T40" fmla="*/ 39 w 401"/>
                <a:gd name="T41" fmla="*/ 95 h 1742"/>
                <a:gd name="T42" fmla="*/ 37 w 401"/>
                <a:gd name="T43" fmla="*/ 104 h 1742"/>
                <a:gd name="T44" fmla="*/ 35 w 401"/>
                <a:gd name="T45" fmla="*/ 111 h 1742"/>
                <a:gd name="T46" fmla="*/ 33 w 401"/>
                <a:gd name="T47" fmla="*/ 118 h 1742"/>
                <a:gd name="T48" fmla="*/ 30 w 401"/>
                <a:gd name="T49" fmla="*/ 125 h 1742"/>
                <a:gd name="T50" fmla="*/ 28 w 401"/>
                <a:gd name="T51" fmla="*/ 132 h 1742"/>
                <a:gd name="T52" fmla="*/ 25 w 401"/>
                <a:gd name="T53" fmla="*/ 141 h 1742"/>
                <a:gd name="T54" fmla="*/ 23 w 401"/>
                <a:gd name="T55" fmla="*/ 152 h 1742"/>
                <a:gd name="T56" fmla="*/ 6 w 401"/>
                <a:gd name="T57" fmla="*/ 28 h 1742"/>
                <a:gd name="T58" fmla="*/ 4 w 401"/>
                <a:gd name="T59" fmla="*/ 20 h 1742"/>
                <a:gd name="T60" fmla="*/ 2 w 401"/>
                <a:gd name="T61" fmla="*/ 11 h 1742"/>
                <a:gd name="T62" fmla="*/ 0 w 401"/>
                <a:gd name="T63" fmla="*/ 4 h 1742"/>
                <a:gd name="T64" fmla="*/ 0 w 401"/>
                <a:gd name="T65" fmla="*/ 0 h 17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1"/>
                <a:gd name="T100" fmla="*/ 0 h 1742"/>
                <a:gd name="T101" fmla="*/ 401 w 401"/>
                <a:gd name="T102" fmla="*/ 1742 h 17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1" h="1742">
                  <a:moveTo>
                    <a:pt x="5" y="3"/>
                  </a:moveTo>
                  <a:lnTo>
                    <a:pt x="11" y="0"/>
                  </a:lnTo>
                  <a:lnTo>
                    <a:pt x="19" y="3"/>
                  </a:lnTo>
                  <a:lnTo>
                    <a:pt x="30" y="7"/>
                  </a:lnTo>
                  <a:lnTo>
                    <a:pt x="42" y="14"/>
                  </a:lnTo>
                  <a:lnTo>
                    <a:pt x="56" y="24"/>
                  </a:lnTo>
                  <a:lnTo>
                    <a:pt x="71" y="36"/>
                  </a:lnTo>
                  <a:lnTo>
                    <a:pt x="88" y="50"/>
                  </a:lnTo>
                  <a:lnTo>
                    <a:pt x="105" y="63"/>
                  </a:lnTo>
                  <a:lnTo>
                    <a:pt x="123" y="79"/>
                  </a:lnTo>
                  <a:lnTo>
                    <a:pt x="141" y="95"/>
                  </a:lnTo>
                  <a:lnTo>
                    <a:pt x="158" y="111"/>
                  </a:lnTo>
                  <a:lnTo>
                    <a:pt x="175" y="126"/>
                  </a:lnTo>
                  <a:lnTo>
                    <a:pt x="192" y="142"/>
                  </a:lnTo>
                  <a:lnTo>
                    <a:pt x="208" y="156"/>
                  </a:lnTo>
                  <a:lnTo>
                    <a:pt x="222" y="169"/>
                  </a:lnTo>
                  <a:lnTo>
                    <a:pt x="235" y="180"/>
                  </a:lnTo>
                  <a:lnTo>
                    <a:pt x="253" y="211"/>
                  </a:lnTo>
                  <a:lnTo>
                    <a:pt x="273" y="277"/>
                  </a:lnTo>
                  <a:lnTo>
                    <a:pt x="295" y="369"/>
                  </a:lnTo>
                  <a:lnTo>
                    <a:pt x="316" y="474"/>
                  </a:lnTo>
                  <a:lnTo>
                    <a:pt x="333" y="583"/>
                  </a:lnTo>
                  <a:lnTo>
                    <a:pt x="346" y="683"/>
                  </a:lnTo>
                  <a:lnTo>
                    <a:pt x="350" y="764"/>
                  </a:lnTo>
                  <a:lnTo>
                    <a:pt x="345" y="816"/>
                  </a:lnTo>
                  <a:lnTo>
                    <a:pt x="343" y="827"/>
                  </a:lnTo>
                  <a:lnTo>
                    <a:pt x="335" y="839"/>
                  </a:lnTo>
                  <a:lnTo>
                    <a:pt x="326" y="852"/>
                  </a:lnTo>
                  <a:lnTo>
                    <a:pt x="314" y="865"/>
                  </a:lnTo>
                  <a:lnTo>
                    <a:pt x="303" y="876"/>
                  </a:lnTo>
                  <a:lnTo>
                    <a:pt x="291" y="887"/>
                  </a:lnTo>
                  <a:lnTo>
                    <a:pt x="281" y="896"/>
                  </a:lnTo>
                  <a:lnTo>
                    <a:pt x="273" y="902"/>
                  </a:lnTo>
                  <a:lnTo>
                    <a:pt x="279" y="906"/>
                  </a:lnTo>
                  <a:lnTo>
                    <a:pt x="293" y="916"/>
                  </a:lnTo>
                  <a:lnTo>
                    <a:pt x="314" y="930"/>
                  </a:lnTo>
                  <a:lnTo>
                    <a:pt x="337" y="946"/>
                  </a:lnTo>
                  <a:lnTo>
                    <a:pt x="360" y="962"/>
                  </a:lnTo>
                  <a:lnTo>
                    <a:pt x="381" y="976"/>
                  </a:lnTo>
                  <a:lnTo>
                    <a:pt x="396" y="985"/>
                  </a:lnTo>
                  <a:lnTo>
                    <a:pt x="401" y="990"/>
                  </a:lnTo>
                  <a:lnTo>
                    <a:pt x="393" y="1046"/>
                  </a:lnTo>
                  <a:lnTo>
                    <a:pt x="383" y="1098"/>
                  </a:lnTo>
                  <a:lnTo>
                    <a:pt x="374" y="1144"/>
                  </a:lnTo>
                  <a:lnTo>
                    <a:pt x="364" y="1187"/>
                  </a:lnTo>
                  <a:lnTo>
                    <a:pt x="352" y="1227"/>
                  </a:lnTo>
                  <a:lnTo>
                    <a:pt x="341" y="1265"/>
                  </a:lnTo>
                  <a:lnTo>
                    <a:pt x="328" y="1302"/>
                  </a:lnTo>
                  <a:lnTo>
                    <a:pt x="315" y="1338"/>
                  </a:lnTo>
                  <a:lnTo>
                    <a:pt x="303" y="1376"/>
                  </a:lnTo>
                  <a:lnTo>
                    <a:pt x="290" y="1415"/>
                  </a:lnTo>
                  <a:lnTo>
                    <a:pt x="278" y="1458"/>
                  </a:lnTo>
                  <a:lnTo>
                    <a:pt x="265" y="1503"/>
                  </a:lnTo>
                  <a:lnTo>
                    <a:pt x="253" y="1554"/>
                  </a:lnTo>
                  <a:lnTo>
                    <a:pt x="240" y="1609"/>
                  </a:lnTo>
                  <a:lnTo>
                    <a:pt x="228" y="1672"/>
                  </a:lnTo>
                  <a:lnTo>
                    <a:pt x="217" y="1742"/>
                  </a:lnTo>
                  <a:lnTo>
                    <a:pt x="61" y="310"/>
                  </a:lnTo>
                  <a:lnTo>
                    <a:pt x="55" y="269"/>
                  </a:lnTo>
                  <a:lnTo>
                    <a:pt x="44" y="222"/>
                  </a:lnTo>
                  <a:lnTo>
                    <a:pt x="33" y="173"/>
                  </a:lnTo>
                  <a:lnTo>
                    <a:pt x="20" y="125"/>
                  </a:lnTo>
                  <a:lnTo>
                    <a:pt x="10" y="81"/>
                  </a:lnTo>
                  <a:lnTo>
                    <a:pt x="2" y="43"/>
                  </a:lnTo>
                  <a:lnTo>
                    <a:pt x="0" y="17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3D4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87" name="Freeform 275"/>
            <p:cNvSpPr>
              <a:spLocks/>
            </p:cNvSpPr>
            <p:nvPr/>
          </p:nvSpPr>
          <p:spPr bwMode="auto">
            <a:xfrm>
              <a:off x="4535" y="2599"/>
              <a:ext cx="26" cy="20"/>
            </a:xfrm>
            <a:custGeom>
              <a:avLst/>
              <a:gdLst>
                <a:gd name="T0" fmla="*/ 25 w 263"/>
                <a:gd name="T1" fmla="*/ 17 h 220"/>
                <a:gd name="T2" fmla="*/ 25 w 263"/>
                <a:gd name="T3" fmla="*/ 17 h 220"/>
                <a:gd name="T4" fmla="*/ 24 w 263"/>
                <a:gd name="T5" fmla="*/ 16 h 220"/>
                <a:gd name="T6" fmla="*/ 22 w 263"/>
                <a:gd name="T7" fmla="*/ 15 h 220"/>
                <a:gd name="T8" fmla="*/ 21 w 263"/>
                <a:gd name="T9" fmla="*/ 13 h 220"/>
                <a:gd name="T10" fmla="*/ 19 w 263"/>
                <a:gd name="T11" fmla="*/ 12 h 220"/>
                <a:gd name="T12" fmla="*/ 18 w 263"/>
                <a:gd name="T13" fmla="*/ 11 h 220"/>
                <a:gd name="T14" fmla="*/ 16 w 263"/>
                <a:gd name="T15" fmla="*/ 9 h 220"/>
                <a:gd name="T16" fmla="*/ 14 w 263"/>
                <a:gd name="T17" fmla="*/ 8 h 220"/>
                <a:gd name="T18" fmla="*/ 12 w 263"/>
                <a:gd name="T19" fmla="*/ 6 h 220"/>
                <a:gd name="T20" fmla="*/ 11 w 263"/>
                <a:gd name="T21" fmla="*/ 5 h 220"/>
                <a:gd name="T22" fmla="*/ 9 w 263"/>
                <a:gd name="T23" fmla="*/ 4 h 220"/>
                <a:gd name="T24" fmla="*/ 7 w 263"/>
                <a:gd name="T25" fmla="*/ 3 h 220"/>
                <a:gd name="T26" fmla="*/ 6 w 263"/>
                <a:gd name="T27" fmla="*/ 2 h 220"/>
                <a:gd name="T28" fmla="*/ 4 w 263"/>
                <a:gd name="T29" fmla="*/ 1 h 220"/>
                <a:gd name="T30" fmla="*/ 3 w 263"/>
                <a:gd name="T31" fmla="*/ 0 h 220"/>
                <a:gd name="T32" fmla="*/ 2 w 263"/>
                <a:gd name="T33" fmla="*/ 0 h 220"/>
                <a:gd name="T34" fmla="*/ 0 w 263"/>
                <a:gd name="T35" fmla="*/ 1 h 220"/>
                <a:gd name="T36" fmla="*/ 2 w 263"/>
                <a:gd name="T37" fmla="*/ 4 h 220"/>
                <a:gd name="T38" fmla="*/ 2 w 263"/>
                <a:gd name="T39" fmla="*/ 4 h 220"/>
                <a:gd name="T40" fmla="*/ 2 w 263"/>
                <a:gd name="T41" fmla="*/ 4 h 220"/>
                <a:gd name="T42" fmla="*/ 3 w 263"/>
                <a:gd name="T43" fmla="*/ 4 h 220"/>
                <a:gd name="T44" fmla="*/ 4 w 263"/>
                <a:gd name="T45" fmla="*/ 5 h 220"/>
                <a:gd name="T46" fmla="*/ 5 w 263"/>
                <a:gd name="T47" fmla="*/ 5 h 220"/>
                <a:gd name="T48" fmla="*/ 7 w 263"/>
                <a:gd name="T49" fmla="*/ 7 h 220"/>
                <a:gd name="T50" fmla="*/ 8 w 263"/>
                <a:gd name="T51" fmla="*/ 8 h 220"/>
                <a:gd name="T52" fmla="*/ 10 w 263"/>
                <a:gd name="T53" fmla="*/ 9 h 220"/>
                <a:gd name="T54" fmla="*/ 12 w 263"/>
                <a:gd name="T55" fmla="*/ 10 h 220"/>
                <a:gd name="T56" fmla="*/ 13 w 263"/>
                <a:gd name="T57" fmla="*/ 12 h 220"/>
                <a:gd name="T58" fmla="*/ 15 w 263"/>
                <a:gd name="T59" fmla="*/ 13 h 220"/>
                <a:gd name="T60" fmla="*/ 17 w 263"/>
                <a:gd name="T61" fmla="*/ 15 h 220"/>
                <a:gd name="T62" fmla="*/ 18 w 263"/>
                <a:gd name="T63" fmla="*/ 16 h 220"/>
                <a:gd name="T64" fmla="*/ 20 w 263"/>
                <a:gd name="T65" fmla="*/ 17 h 220"/>
                <a:gd name="T66" fmla="*/ 21 w 263"/>
                <a:gd name="T67" fmla="*/ 19 h 220"/>
                <a:gd name="T68" fmla="*/ 23 w 263"/>
                <a:gd name="T69" fmla="*/ 20 h 220"/>
                <a:gd name="T70" fmla="*/ 23 w 263"/>
                <a:gd name="T71" fmla="*/ 20 h 220"/>
                <a:gd name="T72" fmla="*/ 23 w 263"/>
                <a:gd name="T73" fmla="*/ 20 h 220"/>
                <a:gd name="T74" fmla="*/ 24 w 263"/>
                <a:gd name="T75" fmla="*/ 20 h 220"/>
                <a:gd name="T76" fmla="*/ 24 w 263"/>
                <a:gd name="T77" fmla="*/ 20 h 220"/>
                <a:gd name="T78" fmla="*/ 25 w 263"/>
                <a:gd name="T79" fmla="*/ 20 h 220"/>
                <a:gd name="T80" fmla="*/ 25 w 263"/>
                <a:gd name="T81" fmla="*/ 19 h 220"/>
                <a:gd name="T82" fmla="*/ 26 w 263"/>
                <a:gd name="T83" fmla="*/ 19 h 220"/>
                <a:gd name="T84" fmla="*/ 26 w 263"/>
                <a:gd name="T85" fmla="*/ 18 h 220"/>
                <a:gd name="T86" fmla="*/ 26 w 263"/>
                <a:gd name="T87" fmla="*/ 17 h 220"/>
                <a:gd name="T88" fmla="*/ 25 w 263"/>
                <a:gd name="T89" fmla="*/ 17 h 220"/>
                <a:gd name="T90" fmla="*/ 25 w 263"/>
                <a:gd name="T91" fmla="*/ 17 h 22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63"/>
                <a:gd name="T139" fmla="*/ 0 h 220"/>
                <a:gd name="T140" fmla="*/ 263 w 263"/>
                <a:gd name="T141" fmla="*/ 220 h 22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63" h="220">
                  <a:moveTo>
                    <a:pt x="251" y="182"/>
                  </a:moveTo>
                  <a:lnTo>
                    <a:pt x="254" y="184"/>
                  </a:lnTo>
                  <a:lnTo>
                    <a:pt x="242" y="174"/>
                  </a:lnTo>
                  <a:lnTo>
                    <a:pt x="227" y="161"/>
                  </a:lnTo>
                  <a:lnTo>
                    <a:pt x="212" y="147"/>
                  </a:lnTo>
                  <a:lnTo>
                    <a:pt x="196" y="131"/>
                  </a:lnTo>
                  <a:lnTo>
                    <a:pt x="178" y="117"/>
                  </a:lnTo>
                  <a:lnTo>
                    <a:pt x="160" y="101"/>
                  </a:lnTo>
                  <a:lnTo>
                    <a:pt x="142" y="85"/>
                  </a:lnTo>
                  <a:lnTo>
                    <a:pt x="124" y="69"/>
                  </a:lnTo>
                  <a:lnTo>
                    <a:pt x="108" y="54"/>
                  </a:lnTo>
                  <a:lnTo>
                    <a:pt x="90" y="40"/>
                  </a:lnTo>
                  <a:lnTo>
                    <a:pt x="74" y="28"/>
                  </a:lnTo>
                  <a:lnTo>
                    <a:pt x="60" y="17"/>
                  </a:lnTo>
                  <a:lnTo>
                    <a:pt x="45" y="9"/>
                  </a:lnTo>
                  <a:lnTo>
                    <a:pt x="32" y="3"/>
                  </a:lnTo>
                  <a:lnTo>
                    <a:pt x="18" y="0"/>
                  </a:lnTo>
                  <a:lnTo>
                    <a:pt x="0" y="7"/>
                  </a:lnTo>
                  <a:lnTo>
                    <a:pt x="25" y="39"/>
                  </a:lnTo>
                  <a:lnTo>
                    <a:pt x="18" y="41"/>
                  </a:lnTo>
                  <a:lnTo>
                    <a:pt x="20" y="42"/>
                  </a:lnTo>
                  <a:lnTo>
                    <a:pt x="28" y="45"/>
                  </a:lnTo>
                  <a:lnTo>
                    <a:pt x="39" y="51"/>
                  </a:lnTo>
                  <a:lnTo>
                    <a:pt x="51" y="60"/>
                  </a:lnTo>
                  <a:lnTo>
                    <a:pt x="67" y="72"/>
                  </a:lnTo>
                  <a:lnTo>
                    <a:pt x="83" y="86"/>
                  </a:lnTo>
                  <a:lnTo>
                    <a:pt x="99" y="98"/>
                  </a:lnTo>
                  <a:lnTo>
                    <a:pt x="117" y="114"/>
                  </a:lnTo>
                  <a:lnTo>
                    <a:pt x="135" y="130"/>
                  </a:lnTo>
                  <a:lnTo>
                    <a:pt x="153" y="146"/>
                  </a:lnTo>
                  <a:lnTo>
                    <a:pt x="168" y="161"/>
                  </a:lnTo>
                  <a:lnTo>
                    <a:pt x="185" y="177"/>
                  </a:lnTo>
                  <a:lnTo>
                    <a:pt x="202" y="191"/>
                  </a:lnTo>
                  <a:lnTo>
                    <a:pt x="217" y="204"/>
                  </a:lnTo>
                  <a:lnTo>
                    <a:pt x="229" y="216"/>
                  </a:lnTo>
                  <a:lnTo>
                    <a:pt x="232" y="218"/>
                  </a:lnTo>
                  <a:lnTo>
                    <a:pt x="229" y="216"/>
                  </a:lnTo>
                  <a:lnTo>
                    <a:pt x="238" y="220"/>
                  </a:lnTo>
                  <a:lnTo>
                    <a:pt x="245" y="220"/>
                  </a:lnTo>
                  <a:lnTo>
                    <a:pt x="252" y="218"/>
                  </a:lnTo>
                  <a:lnTo>
                    <a:pt x="257" y="213"/>
                  </a:lnTo>
                  <a:lnTo>
                    <a:pt x="261" y="206"/>
                  </a:lnTo>
                  <a:lnTo>
                    <a:pt x="263" y="199"/>
                  </a:lnTo>
                  <a:lnTo>
                    <a:pt x="261" y="191"/>
                  </a:lnTo>
                  <a:lnTo>
                    <a:pt x="254" y="184"/>
                  </a:lnTo>
                  <a:lnTo>
                    <a:pt x="251" y="1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88" name="Freeform 276"/>
            <p:cNvSpPr>
              <a:spLocks/>
            </p:cNvSpPr>
            <p:nvPr/>
          </p:nvSpPr>
          <p:spPr bwMode="auto">
            <a:xfrm>
              <a:off x="4558" y="2615"/>
              <a:ext cx="14" cy="60"/>
            </a:xfrm>
            <a:custGeom>
              <a:avLst/>
              <a:gdLst>
                <a:gd name="T0" fmla="*/ 14 w 145"/>
                <a:gd name="T1" fmla="*/ 59 h 660"/>
                <a:gd name="T2" fmla="*/ 13 w 145"/>
                <a:gd name="T3" fmla="*/ 60 h 660"/>
                <a:gd name="T4" fmla="*/ 14 w 145"/>
                <a:gd name="T5" fmla="*/ 55 h 660"/>
                <a:gd name="T6" fmla="*/ 14 w 145"/>
                <a:gd name="T7" fmla="*/ 47 h 660"/>
                <a:gd name="T8" fmla="*/ 12 w 145"/>
                <a:gd name="T9" fmla="*/ 38 h 660"/>
                <a:gd name="T10" fmla="*/ 11 w 145"/>
                <a:gd name="T11" fmla="*/ 28 h 660"/>
                <a:gd name="T12" fmla="*/ 9 w 145"/>
                <a:gd name="T13" fmla="*/ 18 h 660"/>
                <a:gd name="T14" fmla="*/ 6 w 145"/>
                <a:gd name="T15" fmla="*/ 10 h 660"/>
                <a:gd name="T16" fmla="*/ 4 w 145"/>
                <a:gd name="T17" fmla="*/ 4 h 660"/>
                <a:gd name="T18" fmla="*/ 2 w 145"/>
                <a:gd name="T19" fmla="*/ 0 h 660"/>
                <a:gd name="T20" fmla="*/ 0 w 145"/>
                <a:gd name="T21" fmla="*/ 3 h 660"/>
                <a:gd name="T22" fmla="*/ 1 w 145"/>
                <a:gd name="T23" fmla="*/ 5 h 660"/>
                <a:gd name="T24" fmla="*/ 3 w 145"/>
                <a:gd name="T25" fmla="*/ 11 h 660"/>
                <a:gd name="T26" fmla="*/ 5 w 145"/>
                <a:gd name="T27" fmla="*/ 19 h 660"/>
                <a:gd name="T28" fmla="*/ 7 w 145"/>
                <a:gd name="T29" fmla="*/ 29 h 660"/>
                <a:gd name="T30" fmla="*/ 8 w 145"/>
                <a:gd name="T31" fmla="*/ 38 h 660"/>
                <a:gd name="T32" fmla="*/ 10 w 145"/>
                <a:gd name="T33" fmla="*/ 47 h 660"/>
                <a:gd name="T34" fmla="*/ 10 w 145"/>
                <a:gd name="T35" fmla="*/ 55 h 660"/>
                <a:gd name="T36" fmla="*/ 10 w 145"/>
                <a:gd name="T37" fmla="*/ 59 h 660"/>
                <a:gd name="T38" fmla="*/ 10 w 145"/>
                <a:gd name="T39" fmla="*/ 59 h 660"/>
                <a:gd name="T40" fmla="*/ 14 w 145"/>
                <a:gd name="T41" fmla="*/ 59 h 6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5"/>
                <a:gd name="T64" fmla="*/ 0 h 660"/>
                <a:gd name="T65" fmla="*/ 145 w 145"/>
                <a:gd name="T66" fmla="*/ 660 h 66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5" h="660">
                  <a:moveTo>
                    <a:pt x="140" y="654"/>
                  </a:moveTo>
                  <a:lnTo>
                    <a:pt x="139" y="660"/>
                  </a:lnTo>
                  <a:lnTo>
                    <a:pt x="145" y="602"/>
                  </a:lnTo>
                  <a:lnTo>
                    <a:pt x="141" y="520"/>
                  </a:lnTo>
                  <a:lnTo>
                    <a:pt x="128" y="419"/>
                  </a:lnTo>
                  <a:lnTo>
                    <a:pt x="111" y="309"/>
                  </a:lnTo>
                  <a:lnTo>
                    <a:pt x="89" y="202"/>
                  </a:lnTo>
                  <a:lnTo>
                    <a:pt x="67" y="110"/>
                  </a:lnTo>
                  <a:lnTo>
                    <a:pt x="46" y="41"/>
                  </a:lnTo>
                  <a:lnTo>
                    <a:pt x="19" y="0"/>
                  </a:lnTo>
                  <a:lnTo>
                    <a:pt x="0" y="36"/>
                  </a:lnTo>
                  <a:lnTo>
                    <a:pt x="9" y="56"/>
                  </a:lnTo>
                  <a:lnTo>
                    <a:pt x="30" y="120"/>
                  </a:lnTo>
                  <a:lnTo>
                    <a:pt x="52" y="211"/>
                  </a:lnTo>
                  <a:lnTo>
                    <a:pt x="72" y="315"/>
                  </a:lnTo>
                  <a:lnTo>
                    <a:pt x="88" y="423"/>
                  </a:lnTo>
                  <a:lnTo>
                    <a:pt x="101" y="522"/>
                  </a:lnTo>
                  <a:lnTo>
                    <a:pt x="105" y="602"/>
                  </a:lnTo>
                  <a:lnTo>
                    <a:pt x="101" y="647"/>
                  </a:lnTo>
                  <a:lnTo>
                    <a:pt x="100" y="654"/>
                  </a:lnTo>
                  <a:lnTo>
                    <a:pt x="140" y="6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89" name="Freeform 277"/>
            <p:cNvSpPr>
              <a:spLocks/>
            </p:cNvSpPr>
            <p:nvPr/>
          </p:nvSpPr>
          <p:spPr bwMode="auto">
            <a:xfrm>
              <a:off x="4561" y="2675"/>
              <a:ext cx="11" cy="9"/>
            </a:xfrm>
            <a:custGeom>
              <a:avLst/>
              <a:gdLst>
                <a:gd name="T0" fmla="*/ 3 w 111"/>
                <a:gd name="T1" fmla="*/ 6 h 106"/>
                <a:gd name="T2" fmla="*/ 3 w 111"/>
                <a:gd name="T3" fmla="*/ 9 h 106"/>
                <a:gd name="T4" fmla="*/ 4 w 111"/>
                <a:gd name="T5" fmla="*/ 8 h 106"/>
                <a:gd name="T6" fmla="*/ 5 w 111"/>
                <a:gd name="T7" fmla="*/ 7 h 106"/>
                <a:gd name="T8" fmla="*/ 6 w 111"/>
                <a:gd name="T9" fmla="*/ 6 h 106"/>
                <a:gd name="T10" fmla="*/ 7 w 111"/>
                <a:gd name="T11" fmla="*/ 5 h 106"/>
                <a:gd name="T12" fmla="*/ 9 w 111"/>
                <a:gd name="T13" fmla="*/ 4 h 106"/>
                <a:gd name="T14" fmla="*/ 10 w 111"/>
                <a:gd name="T15" fmla="*/ 3 h 106"/>
                <a:gd name="T16" fmla="*/ 11 w 111"/>
                <a:gd name="T17" fmla="*/ 2 h 106"/>
                <a:gd name="T18" fmla="*/ 11 w 111"/>
                <a:gd name="T19" fmla="*/ 0 h 106"/>
                <a:gd name="T20" fmla="*/ 7 w 111"/>
                <a:gd name="T21" fmla="*/ 0 h 106"/>
                <a:gd name="T22" fmla="*/ 7 w 111"/>
                <a:gd name="T23" fmla="*/ 0 h 106"/>
                <a:gd name="T24" fmla="*/ 7 w 111"/>
                <a:gd name="T25" fmla="*/ 1 h 106"/>
                <a:gd name="T26" fmla="*/ 6 w 111"/>
                <a:gd name="T27" fmla="*/ 2 h 106"/>
                <a:gd name="T28" fmla="*/ 5 w 111"/>
                <a:gd name="T29" fmla="*/ 3 h 106"/>
                <a:gd name="T30" fmla="*/ 3 w 111"/>
                <a:gd name="T31" fmla="*/ 4 h 106"/>
                <a:gd name="T32" fmla="*/ 2 w 111"/>
                <a:gd name="T33" fmla="*/ 5 h 106"/>
                <a:gd name="T34" fmla="*/ 1 w 111"/>
                <a:gd name="T35" fmla="*/ 5 h 106"/>
                <a:gd name="T36" fmla="*/ 1 w 111"/>
                <a:gd name="T37" fmla="*/ 6 h 106"/>
                <a:gd name="T38" fmla="*/ 1 w 111"/>
                <a:gd name="T39" fmla="*/ 9 h 106"/>
                <a:gd name="T40" fmla="*/ 1 w 111"/>
                <a:gd name="T41" fmla="*/ 6 h 106"/>
                <a:gd name="T42" fmla="*/ 0 w 111"/>
                <a:gd name="T43" fmla="*/ 7 h 106"/>
                <a:gd name="T44" fmla="*/ 0 w 111"/>
                <a:gd name="T45" fmla="*/ 7 h 106"/>
                <a:gd name="T46" fmla="*/ 0 w 111"/>
                <a:gd name="T47" fmla="*/ 8 h 106"/>
                <a:gd name="T48" fmla="*/ 1 w 111"/>
                <a:gd name="T49" fmla="*/ 8 h 106"/>
                <a:gd name="T50" fmla="*/ 1 w 111"/>
                <a:gd name="T51" fmla="*/ 9 h 106"/>
                <a:gd name="T52" fmla="*/ 2 w 111"/>
                <a:gd name="T53" fmla="*/ 9 h 106"/>
                <a:gd name="T54" fmla="*/ 3 w 111"/>
                <a:gd name="T55" fmla="*/ 9 h 106"/>
                <a:gd name="T56" fmla="*/ 3 w 111"/>
                <a:gd name="T57" fmla="*/ 9 h 106"/>
                <a:gd name="T58" fmla="*/ 3 w 111"/>
                <a:gd name="T59" fmla="*/ 6 h 10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11"/>
                <a:gd name="T91" fmla="*/ 0 h 106"/>
                <a:gd name="T92" fmla="*/ 111 w 111"/>
                <a:gd name="T93" fmla="*/ 106 h 10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11" h="106">
                  <a:moveTo>
                    <a:pt x="30" y="69"/>
                  </a:moveTo>
                  <a:lnTo>
                    <a:pt x="33" y="101"/>
                  </a:lnTo>
                  <a:lnTo>
                    <a:pt x="39" y="96"/>
                  </a:lnTo>
                  <a:lnTo>
                    <a:pt x="50" y="86"/>
                  </a:lnTo>
                  <a:lnTo>
                    <a:pt x="62" y="75"/>
                  </a:lnTo>
                  <a:lnTo>
                    <a:pt x="75" y="63"/>
                  </a:lnTo>
                  <a:lnTo>
                    <a:pt x="87" y="49"/>
                  </a:lnTo>
                  <a:lnTo>
                    <a:pt x="97" y="35"/>
                  </a:lnTo>
                  <a:lnTo>
                    <a:pt x="107" y="19"/>
                  </a:lnTo>
                  <a:lnTo>
                    <a:pt x="111" y="0"/>
                  </a:lnTo>
                  <a:lnTo>
                    <a:pt x="71" y="0"/>
                  </a:lnTo>
                  <a:lnTo>
                    <a:pt x="70" y="4"/>
                  </a:lnTo>
                  <a:lnTo>
                    <a:pt x="66" y="11"/>
                  </a:lnTo>
                  <a:lnTo>
                    <a:pt x="57" y="23"/>
                  </a:lnTo>
                  <a:lnTo>
                    <a:pt x="46" y="35"/>
                  </a:lnTo>
                  <a:lnTo>
                    <a:pt x="35" y="46"/>
                  </a:lnTo>
                  <a:lnTo>
                    <a:pt x="25" y="56"/>
                  </a:lnTo>
                  <a:lnTo>
                    <a:pt x="14" y="64"/>
                  </a:lnTo>
                  <a:lnTo>
                    <a:pt x="6" y="71"/>
                  </a:lnTo>
                  <a:lnTo>
                    <a:pt x="9" y="103"/>
                  </a:lnTo>
                  <a:lnTo>
                    <a:pt x="6" y="71"/>
                  </a:lnTo>
                  <a:lnTo>
                    <a:pt x="1" y="79"/>
                  </a:lnTo>
                  <a:lnTo>
                    <a:pt x="0" y="86"/>
                  </a:lnTo>
                  <a:lnTo>
                    <a:pt x="2" y="94"/>
                  </a:lnTo>
                  <a:lnTo>
                    <a:pt x="6" y="100"/>
                  </a:lnTo>
                  <a:lnTo>
                    <a:pt x="11" y="104"/>
                  </a:lnTo>
                  <a:lnTo>
                    <a:pt x="18" y="106"/>
                  </a:lnTo>
                  <a:lnTo>
                    <a:pt x="26" y="105"/>
                  </a:lnTo>
                  <a:lnTo>
                    <a:pt x="33" y="101"/>
                  </a:lnTo>
                  <a:lnTo>
                    <a:pt x="30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90" name="Freeform 278"/>
            <p:cNvSpPr>
              <a:spLocks/>
            </p:cNvSpPr>
            <p:nvPr/>
          </p:nvSpPr>
          <p:spPr bwMode="auto">
            <a:xfrm>
              <a:off x="4562" y="2681"/>
              <a:ext cx="15" cy="11"/>
            </a:xfrm>
            <a:custGeom>
              <a:avLst/>
              <a:gdLst>
                <a:gd name="T0" fmla="*/ 15 w 158"/>
                <a:gd name="T1" fmla="*/ 10 h 122"/>
                <a:gd name="T2" fmla="*/ 14 w 158"/>
                <a:gd name="T3" fmla="*/ 8 h 122"/>
                <a:gd name="T4" fmla="*/ 14 w 158"/>
                <a:gd name="T5" fmla="*/ 7 h 122"/>
                <a:gd name="T6" fmla="*/ 12 w 158"/>
                <a:gd name="T7" fmla="*/ 7 h 122"/>
                <a:gd name="T8" fmla="*/ 10 w 158"/>
                <a:gd name="T9" fmla="*/ 5 h 122"/>
                <a:gd name="T10" fmla="*/ 8 w 158"/>
                <a:gd name="T11" fmla="*/ 4 h 122"/>
                <a:gd name="T12" fmla="*/ 6 w 158"/>
                <a:gd name="T13" fmla="*/ 3 h 122"/>
                <a:gd name="T14" fmla="*/ 4 w 158"/>
                <a:gd name="T15" fmla="*/ 1 h 122"/>
                <a:gd name="T16" fmla="*/ 2 w 158"/>
                <a:gd name="T17" fmla="*/ 0 h 122"/>
                <a:gd name="T18" fmla="*/ 2 w 158"/>
                <a:gd name="T19" fmla="*/ 0 h 122"/>
                <a:gd name="T20" fmla="*/ 0 w 158"/>
                <a:gd name="T21" fmla="*/ 3 h 122"/>
                <a:gd name="T22" fmla="*/ 0 w 158"/>
                <a:gd name="T23" fmla="*/ 3 h 122"/>
                <a:gd name="T24" fmla="*/ 2 w 158"/>
                <a:gd name="T25" fmla="*/ 4 h 122"/>
                <a:gd name="T26" fmla="*/ 4 w 158"/>
                <a:gd name="T27" fmla="*/ 6 h 122"/>
                <a:gd name="T28" fmla="*/ 6 w 158"/>
                <a:gd name="T29" fmla="*/ 7 h 122"/>
                <a:gd name="T30" fmla="*/ 8 w 158"/>
                <a:gd name="T31" fmla="*/ 8 h 122"/>
                <a:gd name="T32" fmla="*/ 10 w 158"/>
                <a:gd name="T33" fmla="*/ 10 h 122"/>
                <a:gd name="T34" fmla="*/ 12 w 158"/>
                <a:gd name="T35" fmla="*/ 11 h 122"/>
                <a:gd name="T36" fmla="*/ 12 w 158"/>
                <a:gd name="T37" fmla="*/ 11 h 122"/>
                <a:gd name="T38" fmla="*/ 11 w 158"/>
                <a:gd name="T39" fmla="*/ 9 h 122"/>
                <a:gd name="T40" fmla="*/ 15 w 158"/>
                <a:gd name="T41" fmla="*/ 10 h 1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8"/>
                <a:gd name="T64" fmla="*/ 0 h 122"/>
                <a:gd name="T65" fmla="*/ 158 w 158"/>
                <a:gd name="T66" fmla="*/ 122 h 1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8" h="122">
                  <a:moveTo>
                    <a:pt x="158" y="107"/>
                  </a:moveTo>
                  <a:lnTo>
                    <a:pt x="149" y="87"/>
                  </a:lnTo>
                  <a:lnTo>
                    <a:pt x="143" y="83"/>
                  </a:lnTo>
                  <a:lnTo>
                    <a:pt x="129" y="74"/>
                  </a:lnTo>
                  <a:lnTo>
                    <a:pt x="108" y="60"/>
                  </a:lnTo>
                  <a:lnTo>
                    <a:pt x="85" y="44"/>
                  </a:lnTo>
                  <a:lnTo>
                    <a:pt x="62" y="28"/>
                  </a:lnTo>
                  <a:lnTo>
                    <a:pt x="41" y="14"/>
                  </a:lnTo>
                  <a:lnTo>
                    <a:pt x="26" y="4"/>
                  </a:lnTo>
                  <a:lnTo>
                    <a:pt x="21" y="0"/>
                  </a:lnTo>
                  <a:lnTo>
                    <a:pt x="0" y="34"/>
                  </a:lnTo>
                  <a:lnTo>
                    <a:pt x="5" y="38"/>
                  </a:lnTo>
                  <a:lnTo>
                    <a:pt x="20" y="48"/>
                  </a:lnTo>
                  <a:lnTo>
                    <a:pt x="41" y="62"/>
                  </a:lnTo>
                  <a:lnTo>
                    <a:pt x="64" y="78"/>
                  </a:lnTo>
                  <a:lnTo>
                    <a:pt x="87" y="94"/>
                  </a:lnTo>
                  <a:lnTo>
                    <a:pt x="108" y="108"/>
                  </a:lnTo>
                  <a:lnTo>
                    <a:pt x="123" y="117"/>
                  </a:lnTo>
                  <a:lnTo>
                    <a:pt x="128" y="122"/>
                  </a:lnTo>
                  <a:lnTo>
                    <a:pt x="118" y="102"/>
                  </a:lnTo>
                  <a:lnTo>
                    <a:pt x="158" y="1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91" name="Freeform 279"/>
            <p:cNvSpPr>
              <a:spLocks/>
            </p:cNvSpPr>
            <p:nvPr/>
          </p:nvSpPr>
          <p:spPr bwMode="auto">
            <a:xfrm>
              <a:off x="4555" y="2690"/>
              <a:ext cx="22" cy="71"/>
            </a:xfrm>
            <a:custGeom>
              <a:avLst/>
              <a:gdLst>
                <a:gd name="T0" fmla="*/ 0 w 224"/>
                <a:gd name="T1" fmla="*/ 69 h 775"/>
                <a:gd name="T2" fmla="*/ 4 w 224"/>
                <a:gd name="T3" fmla="*/ 69 h 775"/>
                <a:gd name="T4" fmla="*/ 5 w 224"/>
                <a:gd name="T5" fmla="*/ 63 h 775"/>
                <a:gd name="T6" fmla="*/ 6 w 224"/>
                <a:gd name="T7" fmla="*/ 57 h 775"/>
                <a:gd name="T8" fmla="*/ 7 w 224"/>
                <a:gd name="T9" fmla="*/ 52 h 775"/>
                <a:gd name="T10" fmla="*/ 9 w 224"/>
                <a:gd name="T11" fmla="*/ 48 h 775"/>
                <a:gd name="T12" fmla="*/ 10 w 224"/>
                <a:gd name="T13" fmla="*/ 44 h 775"/>
                <a:gd name="T14" fmla="*/ 11 w 224"/>
                <a:gd name="T15" fmla="*/ 40 h 775"/>
                <a:gd name="T16" fmla="*/ 12 w 224"/>
                <a:gd name="T17" fmla="*/ 36 h 775"/>
                <a:gd name="T18" fmla="*/ 13 w 224"/>
                <a:gd name="T19" fmla="*/ 33 h 775"/>
                <a:gd name="T20" fmla="*/ 15 w 224"/>
                <a:gd name="T21" fmla="*/ 29 h 775"/>
                <a:gd name="T22" fmla="*/ 16 w 224"/>
                <a:gd name="T23" fmla="*/ 26 h 775"/>
                <a:gd name="T24" fmla="*/ 17 w 224"/>
                <a:gd name="T25" fmla="*/ 23 h 775"/>
                <a:gd name="T26" fmla="*/ 18 w 224"/>
                <a:gd name="T27" fmla="*/ 19 h 775"/>
                <a:gd name="T28" fmla="*/ 19 w 224"/>
                <a:gd name="T29" fmla="*/ 15 h 775"/>
                <a:gd name="T30" fmla="*/ 20 w 224"/>
                <a:gd name="T31" fmla="*/ 11 h 775"/>
                <a:gd name="T32" fmla="*/ 21 w 224"/>
                <a:gd name="T33" fmla="*/ 6 h 775"/>
                <a:gd name="T34" fmla="*/ 22 w 224"/>
                <a:gd name="T35" fmla="*/ 0 h 775"/>
                <a:gd name="T36" fmla="*/ 18 w 224"/>
                <a:gd name="T37" fmla="*/ 0 h 775"/>
                <a:gd name="T38" fmla="*/ 17 w 224"/>
                <a:gd name="T39" fmla="*/ 5 h 775"/>
                <a:gd name="T40" fmla="*/ 16 w 224"/>
                <a:gd name="T41" fmla="*/ 10 h 775"/>
                <a:gd name="T42" fmla="*/ 16 w 224"/>
                <a:gd name="T43" fmla="*/ 14 h 775"/>
                <a:gd name="T44" fmla="*/ 15 w 224"/>
                <a:gd name="T45" fmla="*/ 18 h 775"/>
                <a:gd name="T46" fmla="*/ 13 w 224"/>
                <a:gd name="T47" fmla="*/ 22 h 775"/>
                <a:gd name="T48" fmla="*/ 12 w 224"/>
                <a:gd name="T49" fmla="*/ 25 h 775"/>
                <a:gd name="T50" fmla="*/ 11 w 224"/>
                <a:gd name="T51" fmla="*/ 28 h 775"/>
                <a:gd name="T52" fmla="*/ 10 w 224"/>
                <a:gd name="T53" fmla="*/ 32 h 775"/>
                <a:gd name="T54" fmla="*/ 9 w 224"/>
                <a:gd name="T55" fmla="*/ 35 h 775"/>
                <a:gd name="T56" fmla="*/ 7 w 224"/>
                <a:gd name="T57" fmla="*/ 39 h 775"/>
                <a:gd name="T58" fmla="*/ 6 w 224"/>
                <a:gd name="T59" fmla="*/ 43 h 775"/>
                <a:gd name="T60" fmla="*/ 5 w 224"/>
                <a:gd name="T61" fmla="*/ 47 h 775"/>
                <a:gd name="T62" fmla="*/ 4 w 224"/>
                <a:gd name="T63" fmla="*/ 52 h 775"/>
                <a:gd name="T64" fmla="*/ 2 w 224"/>
                <a:gd name="T65" fmla="*/ 57 h 775"/>
                <a:gd name="T66" fmla="*/ 1 w 224"/>
                <a:gd name="T67" fmla="*/ 62 h 775"/>
                <a:gd name="T68" fmla="*/ 0 w 224"/>
                <a:gd name="T69" fmla="*/ 69 h 775"/>
                <a:gd name="T70" fmla="*/ 4 w 224"/>
                <a:gd name="T71" fmla="*/ 69 h 775"/>
                <a:gd name="T72" fmla="*/ 0 w 224"/>
                <a:gd name="T73" fmla="*/ 69 h 775"/>
                <a:gd name="T74" fmla="*/ 0 w 224"/>
                <a:gd name="T75" fmla="*/ 70 h 775"/>
                <a:gd name="T76" fmla="*/ 0 w 224"/>
                <a:gd name="T77" fmla="*/ 70 h 775"/>
                <a:gd name="T78" fmla="*/ 1 w 224"/>
                <a:gd name="T79" fmla="*/ 71 h 775"/>
                <a:gd name="T80" fmla="*/ 2 w 224"/>
                <a:gd name="T81" fmla="*/ 71 h 775"/>
                <a:gd name="T82" fmla="*/ 3 w 224"/>
                <a:gd name="T83" fmla="*/ 71 h 775"/>
                <a:gd name="T84" fmla="*/ 3 w 224"/>
                <a:gd name="T85" fmla="*/ 71 h 775"/>
                <a:gd name="T86" fmla="*/ 4 w 224"/>
                <a:gd name="T87" fmla="*/ 70 h 775"/>
                <a:gd name="T88" fmla="*/ 4 w 224"/>
                <a:gd name="T89" fmla="*/ 69 h 775"/>
                <a:gd name="T90" fmla="*/ 0 w 224"/>
                <a:gd name="T91" fmla="*/ 69 h 77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24"/>
                <a:gd name="T139" fmla="*/ 0 h 775"/>
                <a:gd name="T140" fmla="*/ 224 w 224"/>
                <a:gd name="T141" fmla="*/ 775 h 77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24" h="775">
                  <a:moveTo>
                    <a:pt x="0" y="757"/>
                  </a:moveTo>
                  <a:lnTo>
                    <a:pt x="40" y="757"/>
                  </a:lnTo>
                  <a:lnTo>
                    <a:pt x="51" y="689"/>
                  </a:lnTo>
                  <a:lnTo>
                    <a:pt x="63" y="626"/>
                  </a:lnTo>
                  <a:lnTo>
                    <a:pt x="74" y="571"/>
                  </a:lnTo>
                  <a:lnTo>
                    <a:pt x="87" y="520"/>
                  </a:lnTo>
                  <a:lnTo>
                    <a:pt x="100" y="476"/>
                  </a:lnTo>
                  <a:lnTo>
                    <a:pt x="112" y="434"/>
                  </a:lnTo>
                  <a:lnTo>
                    <a:pt x="125" y="395"/>
                  </a:lnTo>
                  <a:lnTo>
                    <a:pt x="137" y="358"/>
                  </a:lnTo>
                  <a:lnTo>
                    <a:pt x="150" y="322"/>
                  </a:lnTo>
                  <a:lnTo>
                    <a:pt x="162" y="284"/>
                  </a:lnTo>
                  <a:lnTo>
                    <a:pt x="174" y="246"/>
                  </a:lnTo>
                  <a:lnTo>
                    <a:pt x="185" y="205"/>
                  </a:lnTo>
                  <a:lnTo>
                    <a:pt x="196" y="162"/>
                  </a:lnTo>
                  <a:lnTo>
                    <a:pt x="206" y="115"/>
                  </a:lnTo>
                  <a:lnTo>
                    <a:pt x="216" y="62"/>
                  </a:lnTo>
                  <a:lnTo>
                    <a:pt x="224" y="5"/>
                  </a:lnTo>
                  <a:lnTo>
                    <a:pt x="184" y="0"/>
                  </a:lnTo>
                  <a:lnTo>
                    <a:pt x="176" y="56"/>
                  </a:lnTo>
                  <a:lnTo>
                    <a:pt x="167" y="108"/>
                  </a:lnTo>
                  <a:lnTo>
                    <a:pt x="158" y="153"/>
                  </a:lnTo>
                  <a:lnTo>
                    <a:pt x="148" y="195"/>
                  </a:lnTo>
                  <a:lnTo>
                    <a:pt x="136" y="235"/>
                  </a:lnTo>
                  <a:lnTo>
                    <a:pt x="125" y="271"/>
                  </a:lnTo>
                  <a:lnTo>
                    <a:pt x="112" y="309"/>
                  </a:lnTo>
                  <a:lnTo>
                    <a:pt x="100" y="345"/>
                  </a:lnTo>
                  <a:lnTo>
                    <a:pt x="87" y="382"/>
                  </a:lnTo>
                  <a:lnTo>
                    <a:pt x="74" y="423"/>
                  </a:lnTo>
                  <a:lnTo>
                    <a:pt x="62" y="466"/>
                  </a:lnTo>
                  <a:lnTo>
                    <a:pt x="49" y="511"/>
                  </a:lnTo>
                  <a:lnTo>
                    <a:pt x="37" y="563"/>
                  </a:lnTo>
                  <a:lnTo>
                    <a:pt x="23" y="619"/>
                  </a:lnTo>
                  <a:lnTo>
                    <a:pt x="12" y="682"/>
                  </a:lnTo>
                  <a:lnTo>
                    <a:pt x="0" y="753"/>
                  </a:lnTo>
                  <a:lnTo>
                    <a:pt x="40" y="753"/>
                  </a:lnTo>
                  <a:lnTo>
                    <a:pt x="0" y="753"/>
                  </a:lnTo>
                  <a:lnTo>
                    <a:pt x="1" y="761"/>
                  </a:lnTo>
                  <a:lnTo>
                    <a:pt x="5" y="769"/>
                  </a:lnTo>
                  <a:lnTo>
                    <a:pt x="12" y="773"/>
                  </a:lnTo>
                  <a:lnTo>
                    <a:pt x="19" y="775"/>
                  </a:lnTo>
                  <a:lnTo>
                    <a:pt x="26" y="774"/>
                  </a:lnTo>
                  <a:lnTo>
                    <a:pt x="33" y="771"/>
                  </a:lnTo>
                  <a:lnTo>
                    <a:pt x="38" y="765"/>
                  </a:lnTo>
                  <a:lnTo>
                    <a:pt x="40" y="757"/>
                  </a:lnTo>
                  <a:lnTo>
                    <a:pt x="0" y="7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92" name="Freeform 280"/>
            <p:cNvSpPr>
              <a:spLocks/>
            </p:cNvSpPr>
            <p:nvPr/>
          </p:nvSpPr>
          <p:spPr bwMode="auto">
            <a:xfrm>
              <a:off x="4539" y="2629"/>
              <a:ext cx="20" cy="130"/>
            </a:xfrm>
            <a:custGeom>
              <a:avLst/>
              <a:gdLst>
                <a:gd name="T0" fmla="*/ 0 w 196"/>
                <a:gd name="T1" fmla="*/ 0 h 1436"/>
                <a:gd name="T2" fmla="*/ 0 w 196"/>
                <a:gd name="T3" fmla="*/ 0 h 1436"/>
                <a:gd name="T4" fmla="*/ 16 w 196"/>
                <a:gd name="T5" fmla="*/ 130 h 1436"/>
                <a:gd name="T6" fmla="*/ 20 w 196"/>
                <a:gd name="T7" fmla="*/ 130 h 1436"/>
                <a:gd name="T8" fmla="*/ 4 w 196"/>
                <a:gd name="T9" fmla="*/ 0 h 1436"/>
                <a:gd name="T10" fmla="*/ 4 w 196"/>
                <a:gd name="T11" fmla="*/ 0 h 1436"/>
                <a:gd name="T12" fmla="*/ 0 w 196"/>
                <a:gd name="T13" fmla="*/ 0 h 14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6"/>
                <a:gd name="T22" fmla="*/ 0 h 1436"/>
                <a:gd name="T23" fmla="*/ 196 w 196"/>
                <a:gd name="T24" fmla="*/ 1436 h 14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6" h="1436">
                  <a:moveTo>
                    <a:pt x="0" y="4"/>
                  </a:moveTo>
                  <a:lnTo>
                    <a:pt x="0" y="4"/>
                  </a:lnTo>
                  <a:lnTo>
                    <a:pt x="156" y="1436"/>
                  </a:lnTo>
                  <a:lnTo>
                    <a:pt x="196" y="1432"/>
                  </a:lnTo>
                  <a:lnTo>
                    <a:pt x="4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93" name="Freeform 281"/>
            <p:cNvSpPr>
              <a:spLocks/>
            </p:cNvSpPr>
            <p:nvPr/>
          </p:nvSpPr>
          <p:spPr bwMode="auto">
            <a:xfrm>
              <a:off x="4533" y="2599"/>
              <a:ext cx="10" cy="30"/>
            </a:xfrm>
            <a:custGeom>
              <a:avLst/>
              <a:gdLst>
                <a:gd name="T0" fmla="*/ 1 w 101"/>
                <a:gd name="T1" fmla="*/ 0 h 330"/>
                <a:gd name="T2" fmla="*/ 1 w 101"/>
                <a:gd name="T3" fmla="*/ 0 h 330"/>
                <a:gd name="T4" fmla="*/ 0 w 101"/>
                <a:gd name="T5" fmla="*/ 3 h 330"/>
                <a:gd name="T6" fmla="*/ 0 w 101"/>
                <a:gd name="T7" fmla="*/ 6 h 330"/>
                <a:gd name="T8" fmla="*/ 1 w 101"/>
                <a:gd name="T9" fmla="*/ 9 h 330"/>
                <a:gd name="T10" fmla="*/ 2 w 101"/>
                <a:gd name="T11" fmla="*/ 13 h 330"/>
                <a:gd name="T12" fmla="*/ 3 w 101"/>
                <a:gd name="T13" fmla="*/ 18 h 330"/>
                <a:gd name="T14" fmla="*/ 4 w 101"/>
                <a:gd name="T15" fmla="*/ 22 h 330"/>
                <a:gd name="T16" fmla="*/ 5 w 101"/>
                <a:gd name="T17" fmla="*/ 26 h 330"/>
                <a:gd name="T18" fmla="*/ 6 w 101"/>
                <a:gd name="T19" fmla="*/ 30 h 330"/>
                <a:gd name="T20" fmla="*/ 10 w 101"/>
                <a:gd name="T21" fmla="*/ 30 h 330"/>
                <a:gd name="T22" fmla="*/ 9 w 101"/>
                <a:gd name="T23" fmla="*/ 26 h 330"/>
                <a:gd name="T24" fmla="*/ 8 w 101"/>
                <a:gd name="T25" fmla="*/ 21 h 330"/>
                <a:gd name="T26" fmla="*/ 7 w 101"/>
                <a:gd name="T27" fmla="*/ 17 h 330"/>
                <a:gd name="T28" fmla="*/ 6 w 101"/>
                <a:gd name="T29" fmla="*/ 13 h 330"/>
                <a:gd name="T30" fmla="*/ 5 w 101"/>
                <a:gd name="T31" fmla="*/ 9 h 330"/>
                <a:gd name="T32" fmla="*/ 4 w 101"/>
                <a:gd name="T33" fmla="*/ 5 h 330"/>
                <a:gd name="T34" fmla="*/ 4 w 101"/>
                <a:gd name="T35" fmla="*/ 3 h 330"/>
                <a:gd name="T36" fmla="*/ 4 w 101"/>
                <a:gd name="T37" fmla="*/ 3 h 330"/>
                <a:gd name="T38" fmla="*/ 4 w 101"/>
                <a:gd name="T39" fmla="*/ 3 h 330"/>
                <a:gd name="T40" fmla="*/ 4 w 101"/>
                <a:gd name="T41" fmla="*/ 3 h 330"/>
                <a:gd name="T42" fmla="*/ 4 w 101"/>
                <a:gd name="T43" fmla="*/ 3 h 330"/>
                <a:gd name="T44" fmla="*/ 4 w 101"/>
                <a:gd name="T45" fmla="*/ 2 h 330"/>
                <a:gd name="T46" fmla="*/ 4 w 101"/>
                <a:gd name="T47" fmla="*/ 2 h 330"/>
                <a:gd name="T48" fmla="*/ 4 w 101"/>
                <a:gd name="T49" fmla="*/ 1 h 330"/>
                <a:gd name="T50" fmla="*/ 4 w 101"/>
                <a:gd name="T51" fmla="*/ 0 h 330"/>
                <a:gd name="T52" fmla="*/ 3 w 101"/>
                <a:gd name="T53" fmla="*/ 0 h 330"/>
                <a:gd name="T54" fmla="*/ 2 w 101"/>
                <a:gd name="T55" fmla="*/ 0 h 330"/>
                <a:gd name="T56" fmla="*/ 1 w 101"/>
                <a:gd name="T57" fmla="*/ 0 h 330"/>
                <a:gd name="T58" fmla="*/ 1 w 101"/>
                <a:gd name="T59" fmla="*/ 0 h 33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1"/>
                <a:gd name="T91" fmla="*/ 0 h 330"/>
                <a:gd name="T92" fmla="*/ 101 w 101"/>
                <a:gd name="T93" fmla="*/ 330 h 33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1" h="330">
                  <a:moveTo>
                    <a:pt x="13" y="5"/>
                  </a:moveTo>
                  <a:lnTo>
                    <a:pt x="15" y="4"/>
                  </a:lnTo>
                  <a:lnTo>
                    <a:pt x="0" y="33"/>
                  </a:lnTo>
                  <a:lnTo>
                    <a:pt x="2" y="63"/>
                  </a:lnTo>
                  <a:lnTo>
                    <a:pt x="11" y="103"/>
                  </a:lnTo>
                  <a:lnTo>
                    <a:pt x="21" y="148"/>
                  </a:lnTo>
                  <a:lnTo>
                    <a:pt x="34" y="196"/>
                  </a:lnTo>
                  <a:lnTo>
                    <a:pt x="45" y="245"/>
                  </a:lnTo>
                  <a:lnTo>
                    <a:pt x="55" y="291"/>
                  </a:lnTo>
                  <a:lnTo>
                    <a:pt x="61" y="330"/>
                  </a:lnTo>
                  <a:lnTo>
                    <a:pt x="101" y="326"/>
                  </a:lnTo>
                  <a:lnTo>
                    <a:pt x="95" y="284"/>
                  </a:lnTo>
                  <a:lnTo>
                    <a:pt x="83" y="236"/>
                  </a:lnTo>
                  <a:lnTo>
                    <a:pt x="72" y="187"/>
                  </a:lnTo>
                  <a:lnTo>
                    <a:pt x="59" y="139"/>
                  </a:lnTo>
                  <a:lnTo>
                    <a:pt x="48" y="94"/>
                  </a:lnTo>
                  <a:lnTo>
                    <a:pt x="42" y="59"/>
                  </a:lnTo>
                  <a:lnTo>
                    <a:pt x="40" y="36"/>
                  </a:lnTo>
                  <a:lnTo>
                    <a:pt x="36" y="38"/>
                  </a:lnTo>
                  <a:lnTo>
                    <a:pt x="38" y="37"/>
                  </a:lnTo>
                  <a:lnTo>
                    <a:pt x="36" y="38"/>
                  </a:lnTo>
                  <a:lnTo>
                    <a:pt x="42" y="31"/>
                  </a:lnTo>
                  <a:lnTo>
                    <a:pt x="45" y="25"/>
                  </a:lnTo>
                  <a:lnTo>
                    <a:pt x="44" y="17"/>
                  </a:lnTo>
                  <a:lnTo>
                    <a:pt x="42" y="10"/>
                  </a:lnTo>
                  <a:lnTo>
                    <a:pt x="37" y="5"/>
                  </a:lnTo>
                  <a:lnTo>
                    <a:pt x="31" y="1"/>
                  </a:lnTo>
                  <a:lnTo>
                    <a:pt x="23" y="0"/>
                  </a:lnTo>
                  <a:lnTo>
                    <a:pt x="15" y="4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94" name="Freeform 282"/>
            <p:cNvSpPr>
              <a:spLocks/>
            </p:cNvSpPr>
            <p:nvPr/>
          </p:nvSpPr>
          <p:spPr bwMode="auto">
            <a:xfrm>
              <a:off x="4393" y="2476"/>
              <a:ext cx="157" cy="154"/>
            </a:xfrm>
            <a:custGeom>
              <a:avLst/>
              <a:gdLst>
                <a:gd name="T0" fmla="*/ 52 w 1572"/>
                <a:gd name="T1" fmla="*/ 3 h 1687"/>
                <a:gd name="T2" fmla="*/ 50 w 1572"/>
                <a:gd name="T3" fmla="*/ 9 h 1687"/>
                <a:gd name="T4" fmla="*/ 48 w 1572"/>
                <a:gd name="T5" fmla="*/ 15 h 1687"/>
                <a:gd name="T6" fmla="*/ 47 w 1572"/>
                <a:gd name="T7" fmla="*/ 20 h 1687"/>
                <a:gd name="T8" fmla="*/ 46 w 1572"/>
                <a:gd name="T9" fmla="*/ 25 h 1687"/>
                <a:gd name="T10" fmla="*/ 42 w 1572"/>
                <a:gd name="T11" fmla="*/ 28 h 1687"/>
                <a:gd name="T12" fmla="*/ 35 w 1572"/>
                <a:gd name="T13" fmla="*/ 31 h 1687"/>
                <a:gd name="T14" fmla="*/ 28 w 1572"/>
                <a:gd name="T15" fmla="*/ 34 h 1687"/>
                <a:gd name="T16" fmla="*/ 19 w 1572"/>
                <a:gd name="T17" fmla="*/ 36 h 1687"/>
                <a:gd name="T18" fmla="*/ 11 w 1572"/>
                <a:gd name="T19" fmla="*/ 37 h 1687"/>
                <a:gd name="T20" fmla="*/ 4 w 1572"/>
                <a:gd name="T21" fmla="*/ 39 h 1687"/>
                <a:gd name="T22" fmla="*/ 1 w 1572"/>
                <a:gd name="T23" fmla="*/ 41 h 1687"/>
                <a:gd name="T24" fmla="*/ 0 w 1572"/>
                <a:gd name="T25" fmla="*/ 45 h 1687"/>
                <a:gd name="T26" fmla="*/ 4 w 1572"/>
                <a:gd name="T27" fmla="*/ 50 h 1687"/>
                <a:gd name="T28" fmla="*/ 11 w 1572"/>
                <a:gd name="T29" fmla="*/ 53 h 1687"/>
                <a:gd name="T30" fmla="*/ 20 w 1572"/>
                <a:gd name="T31" fmla="*/ 55 h 1687"/>
                <a:gd name="T32" fmla="*/ 29 w 1572"/>
                <a:gd name="T33" fmla="*/ 56 h 1687"/>
                <a:gd name="T34" fmla="*/ 38 w 1572"/>
                <a:gd name="T35" fmla="*/ 57 h 1687"/>
                <a:gd name="T36" fmla="*/ 46 w 1572"/>
                <a:gd name="T37" fmla="*/ 59 h 1687"/>
                <a:gd name="T38" fmla="*/ 51 w 1572"/>
                <a:gd name="T39" fmla="*/ 61 h 1687"/>
                <a:gd name="T40" fmla="*/ 52 w 1572"/>
                <a:gd name="T41" fmla="*/ 66 h 1687"/>
                <a:gd name="T42" fmla="*/ 52 w 1572"/>
                <a:gd name="T43" fmla="*/ 75 h 1687"/>
                <a:gd name="T44" fmla="*/ 50 w 1572"/>
                <a:gd name="T45" fmla="*/ 84 h 1687"/>
                <a:gd name="T46" fmla="*/ 49 w 1572"/>
                <a:gd name="T47" fmla="*/ 93 h 1687"/>
                <a:gd name="T48" fmla="*/ 48 w 1572"/>
                <a:gd name="T49" fmla="*/ 98 h 1687"/>
                <a:gd name="T50" fmla="*/ 50 w 1572"/>
                <a:gd name="T51" fmla="*/ 99 h 1687"/>
                <a:gd name="T52" fmla="*/ 53 w 1572"/>
                <a:gd name="T53" fmla="*/ 99 h 1687"/>
                <a:gd name="T54" fmla="*/ 57 w 1572"/>
                <a:gd name="T55" fmla="*/ 99 h 1687"/>
                <a:gd name="T56" fmla="*/ 62 w 1572"/>
                <a:gd name="T57" fmla="*/ 99 h 1687"/>
                <a:gd name="T58" fmla="*/ 66 w 1572"/>
                <a:gd name="T59" fmla="*/ 98 h 1687"/>
                <a:gd name="T60" fmla="*/ 70 w 1572"/>
                <a:gd name="T61" fmla="*/ 98 h 1687"/>
                <a:gd name="T62" fmla="*/ 73 w 1572"/>
                <a:gd name="T63" fmla="*/ 97 h 1687"/>
                <a:gd name="T64" fmla="*/ 74 w 1572"/>
                <a:gd name="T65" fmla="*/ 101 h 1687"/>
                <a:gd name="T66" fmla="*/ 76 w 1572"/>
                <a:gd name="T67" fmla="*/ 110 h 1687"/>
                <a:gd name="T68" fmla="*/ 79 w 1572"/>
                <a:gd name="T69" fmla="*/ 118 h 1687"/>
                <a:gd name="T70" fmla="*/ 84 w 1572"/>
                <a:gd name="T71" fmla="*/ 126 h 1687"/>
                <a:gd name="T72" fmla="*/ 90 w 1572"/>
                <a:gd name="T73" fmla="*/ 134 h 1687"/>
                <a:gd name="T74" fmla="*/ 97 w 1572"/>
                <a:gd name="T75" fmla="*/ 141 h 1687"/>
                <a:gd name="T76" fmla="*/ 103 w 1572"/>
                <a:gd name="T77" fmla="*/ 147 h 1687"/>
                <a:gd name="T78" fmla="*/ 110 w 1572"/>
                <a:gd name="T79" fmla="*/ 152 h 1687"/>
                <a:gd name="T80" fmla="*/ 115 w 1572"/>
                <a:gd name="T81" fmla="*/ 153 h 1687"/>
                <a:gd name="T82" fmla="*/ 119 w 1572"/>
                <a:gd name="T83" fmla="*/ 150 h 1687"/>
                <a:gd name="T84" fmla="*/ 124 w 1572"/>
                <a:gd name="T85" fmla="*/ 146 h 1687"/>
                <a:gd name="T86" fmla="*/ 128 w 1572"/>
                <a:gd name="T87" fmla="*/ 143 h 1687"/>
                <a:gd name="T88" fmla="*/ 133 w 1572"/>
                <a:gd name="T89" fmla="*/ 139 h 1687"/>
                <a:gd name="T90" fmla="*/ 137 w 1572"/>
                <a:gd name="T91" fmla="*/ 135 h 1687"/>
                <a:gd name="T92" fmla="*/ 141 w 1572"/>
                <a:gd name="T93" fmla="*/ 131 h 1687"/>
                <a:gd name="T94" fmla="*/ 144 w 1572"/>
                <a:gd name="T95" fmla="*/ 128 h 1687"/>
                <a:gd name="T96" fmla="*/ 146 w 1572"/>
                <a:gd name="T97" fmla="*/ 121 h 1687"/>
                <a:gd name="T98" fmla="*/ 148 w 1572"/>
                <a:gd name="T99" fmla="*/ 109 h 1687"/>
                <a:gd name="T100" fmla="*/ 150 w 1572"/>
                <a:gd name="T101" fmla="*/ 97 h 1687"/>
                <a:gd name="T102" fmla="*/ 151 w 1572"/>
                <a:gd name="T103" fmla="*/ 85 h 1687"/>
                <a:gd name="T104" fmla="*/ 153 w 1572"/>
                <a:gd name="T105" fmla="*/ 74 h 1687"/>
                <a:gd name="T106" fmla="*/ 155 w 1572"/>
                <a:gd name="T107" fmla="*/ 63 h 1687"/>
                <a:gd name="T108" fmla="*/ 157 w 1572"/>
                <a:gd name="T109" fmla="*/ 52 h 1687"/>
                <a:gd name="T110" fmla="*/ 157 w 1572"/>
                <a:gd name="T111" fmla="*/ 41 h 1687"/>
                <a:gd name="T112" fmla="*/ 156 w 1572"/>
                <a:gd name="T113" fmla="*/ 31 h 1687"/>
                <a:gd name="T114" fmla="*/ 152 w 1572"/>
                <a:gd name="T115" fmla="*/ 22 h 1687"/>
                <a:gd name="T116" fmla="*/ 146 w 1572"/>
                <a:gd name="T117" fmla="*/ 15 h 1687"/>
                <a:gd name="T118" fmla="*/ 136 w 1572"/>
                <a:gd name="T119" fmla="*/ 9 h 1687"/>
                <a:gd name="T120" fmla="*/ 53 w 1572"/>
                <a:gd name="T121" fmla="*/ 0 h 168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72"/>
                <a:gd name="T184" fmla="*/ 0 h 1687"/>
                <a:gd name="T185" fmla="*/ 1572 w 1572"/>
                <a:gd name="T186" fmla="*/ 1687 h 168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72" h="1687">
                  <a:moveTo>
                    <a:pt x="528" y="0"/>
                  </a:moveTo>
                  <a:lnTo>
                    <a:pt x="520" y="32"/>
                  </a:lnTo>
                  <a:lnTo>
                    <a:pt x="510" y="62"/>
                  </a:lnTo>
                  <a:lnTo>
                    <a:pt x="500" y="95"/>
                  </a:lnTo>
                  <a:lnTo>
                    <a:pt x="490" y="127"/>
                  </a:lnTo>
                  <a:lnTo>
                    <a:pt x="481" y="159"/>
                  </a:lnTo>
                  <a:lnTo>
                    <a:pt x="472" y="191"/>
                  </a:lnTo>
                  <a:lnTo>
                    <a:pt x="467" y="224"/>
                  </a:lnTo>
                  <a:lnTo>
                    <a:pt x="464" y="258"/>
                  </a:lnTo>
                  <a:lnTo>
                    <a:pt x="458" y="277"/>
                  </a:lnTo>
                  <a:lnTo>
                    <a:pt x="443" y="295"/>
                  </a:lnTo>
                  <a:lnTo>
                    <a:pt x="420" y="311"/>
                  </a:lnTo>
                  <a:lnTo>
                    <a:pt x="391" y="327"/>
                  </a:lnTo>
                  <a:lnTo>
                    <a:pt x="355" y="341"/>
                  </a:lnTo>
                  <a:lnTo>
                    <a:pt x="316" y="355"/>
                  </a:lnTo>
                  <a:lnTo>
                    <a:pt x="276" y="368"/>
                  </a:lnTo>
                  <a:lnTo>
                    <a:pt x="233" y="379"/>
                  </a:lnTo>
                  <a:lnTo>
                    <a:pt x="190" y="390"/>
                  </a:lnTo>
                  <a:lnTo>
                    <a:pt x="149" y="401"/>
                  </a:lnTo>
                  <a:lnTo>
                    <a:pt x="110" y="410"/>
                  </a:lnTo>
                  <a:lnTo>
                    <a:pt x="75" y="419"/>
                  </a:lnTo>
                  <a:lnTo>
                    <a:pt x="45" y="428"/>
                  </a:lnTo>
                  <a:lnTo>
                    <a:pt x="22" y="437"/>
                  </a:lnTo>
                  <a:lnTo>
                    <a:pt x="6" y="444"/>
                  </a:lnTo>
                  <a:lnTo>
                    <a:pt x="0" y="453"/>
                  </a:lnTo>
                  <a:lnTo>
                    <a:pt x="5" y="491"/>
                  </a:lnTo>
                  <a:lnTo>
                    <a:pt x="21" y="522"/>
                  </a:lnTo>
                  <a:lnTo>
                    <a:pt x="45" y="548"/>
                  </a:lnTo>
                  <a:lnTo>
                    <a:pt x="77" y="568"/>
                  </a:lnTo>
                  <a:lnTo>
                    <a:pt x="113" y="583"/>
                  </a:lnTo>
                  <a:lnTo>
                    <a:pt x="155" y="595"/>
                  </a:lnTo>
                  <a:lnTo>
                    <a:pt x="200" y="603"/>
                  </a:lnTo>
                  <a:lnTo>
                    <a:pt x="246" y="610"/>
                  </a:lnTo>
                  <a:lnTo>
                    <a:pt x="293" y="616"/>
                  </a:lnTo>
                  <a:lnTo>
                    <a:pt x="339" y="621"/>
                  </a:lnTo>
                  <a:lnTo>
                    <a:pt x="382" y="626"/>
                  </a:lnTo>
                  <a:lnTo>
                    <a:pt x="422" y="632"/>
                  </a:lnTo>
                  <a:lnTo>
                    <a:pt x="457" y="642"/>
                  </a:lnTo>
                  <a:lnTo>
                    <a:pt x="485" y="653"/>
                  </a:lnTo>
                  <a:lnTo>
                    <a:pt x="506" y="669"/>
                  </a:lnTo>
                  <a:lnTo>
                    <a:pt x="516" y="688"/>
                  </a:lnTo>
                  <a:lnTo>
                    <a:pt x="522" y="726"/>
                  </a:lnTo>
                  <a:lnTo>
                    <a:pt x="522" y="770"/>
                  </a:lnTo>
                  <a:lnTo>
                    <a:pt x="517" y="817"/>
                  </a:lnTo>
                  <a:lnTo>
                    <a:pt x="510" y="867"/>
                  </a:lnTo>
                  <a:lnTo>
                    <a:pt x="502" y="917"/>
                  </a:lnTo>
                  <a:lnTo>
                    <a:pt x="493" y="968"/>
                  </a:lnTo>
                  <a:lnTo>
                    <a:pt x="487" y="1017"/>
                  </a:lnTo>
                  <a:lnTo>
                    <a:pt x="483" y="1064"/>
                  </a:lnTo>
                  <a:lnTo>
                    <a:pt x="485" y="1073"/>
                  </a:lnTo>
                  <a:lnTo>
                    <a:pt x="491" y="1079"/>
                  </a:lnTo>
                  <a:lnTo>
                    <a:pt x="503" y="1084"/>
                  </a:lnTo>
                  <a:lnTo>
                    <a:pt x="516" y="1087"/>
                  </a:lnTo>
                  <a:lnTo>
                    <a:pt x="533" y="1088"/>
                  </a:lnTo>
                  <a:lnTo>
                    <a:pt x="552" y="1089"/>
                  </a:lnTo>
                  <a:lnTo>
                    <a:pt x="573" y="1088"/>
                  </a:lnTo>
                  <a:lnTo>
                    <a:pt x="595" y="1086"/>
                  </a:lnTo>
                  <a:lnTo>
                    <a:pt x="617" y="1084"/>
                  </a:lnTo>
                  <a:lnTo>
                    <a:pt x="640" y="1081"/>
                  </a:lnTo>
                  <a:lnTo>
                    <a:pt x="661" y="1078"/>
                  </a:lnTo>
                  <a:lnTo>
                    <a:pt x="682" y="1075"/>
                  </a:lnTo>
                  <a:lnTo>
                    <a:pt x="700" y="1072"/>
                  </a:lnTo>
                  <a:lnTo>
                    <a:pt x="716" y="1069"/>
                  </a:lnTo>
                  <a:lnTo>
                    <a:pt x="729" y="1065"/>
                  </a:lnTo>
                  <a:lnTo>
                    <a:pt x="738" y="1063"/>
                  </a:lnTo>
                  <a:lnTo>
                    <a:pt x="741" y="1110"/>
                  </a:lnTo>
                  <a:lnTo>
                    <a:pt x="748" y="1156"/>
                  </a:lnTo>
                  <a:lnTo>
                    <a:pt x="760" y="1203"/>
                  </a:lnTo>
                  <a:lnTo>
                    <a:pt x="776" y="1249"/>
                  </a:lnTo>
                  <a:lnTo>
                    <a:pt x="795" y="1294"/>
                  </a:lnTo>
                  <a:lnTo>
                    <a:pt x="818" y="1339"/>
                  </a:lnTo>
                  <a:lnTo>
                    <a:pt x="844" y="1381"/>
                  </a:lnTo>
                  <a:lnTo>
                    <a:pt x="871" y="1424"/>
                  </a:lnTo>
                  <a:lnTo>
                    <a:pt x="902" y="1464"/>
                  </a:lnTo>
                  <a:lnTo>
                    <a:pt x="934" y="1503"/>
                  </a:lnTo>
                  <a:lnTo>
                    <a:pt x="967" y="1540"/>
                  </a:lnTo>
                  <a:lnTo>
                    <a:pt x="1001" y="1574"/>
                  </a:lnTo>
                  <a:lnTo>
                    <a:pt x="1036" y="1607"/>
                  </a:lnTo>
                  <a:lnTo>
                    <a:pt x="1070" y="1637"/>
                  </a:lnTo>
                  <a:lnTo>
                    <a:pt x="1106" y="1664"/>
                  </a:lnTo>
                  <a:lnTo>
                    <a:pt x="1139" y="1687"/>
                  </a:lnTo>
                  <a:lnTo>
                    <a:pt x="1155" y="1673"/>
                  </a:lnTo>
                  <a:lnTo>
                    <a:pt x="1173" y="1657"/>
                  </a:lnTo>
                  <a:lnTo>
                    <a:pt x="1193" y="1638"/>
                  </a:lnTo>
                  <a:lnTo>
                    <a:pt x="1215" y="1620"/>
                  </a:lnTo>
                  <a:lnTo>
                    <a:pt x="1237" y="1601"/>
                  </a:lnTo>
                  <a:lnTo>
                    <a:pt x="1261" y="1582"/>
                  </a:lnTo>
                  <a:lnTo>
                    <a:pt x="1285" y="1562"/>
                  </a:lnTo>
                  <a:lnTo>
                    <a:pt x="1309" y="1540"/>
                  </a:lnTo>
                  <a:lnTo>
                    <a:pt x="1332" y="1520"/>
                  </a:lnTo>
                  <a:lnTo>
                    <a:pt x="1355" y="1500"/>
                  </a:lnTo>
                  <a:lnTo>
                    <a:pt x="1376" y="1479"/>
                  </a:lnTo>
                  <a:lnTo>
                    <a:pt x="1396" y="1459"/>
                  </a:lnTo>
                  <a:lnTo>
                    <a:pt x="1413" y="1440"/>
                  </a:lnTo>
                  <a:lnTo>
                    <a:pt x="1427" y="1421"/>
                  </a:lnTo>
                  <a:lnTo>
                    <a:pt x="1439" y="1404"/>
                  </a:lnTo>
                  <a:lnTo>
                    <a:pt x="1446" y="1387"/>
                  </a:lnTo>
                  <a:lnTo>
                    <a:pt x="1463" y="1328"/>
                  </a:lnTo>
                  <a:lnTo>
                    <a:pt x="1476" y="1264"/>
                  </a:lnTo>
                  <a:lnTo>
                    <a:pt x="1484" y="1197"/>
                  </a:lnTo>
                  <a:lnTo>
                    <a:pt x="1491" y="1128"/>
                  </a:lnTo>
                  <a:lnTo>
                    <a:pt x="1497" y="1060"/>
                  </a:lnTo>
                  <a:lnTo>
                    <a:pt x="1502" y="993"/>
                  </a:lnTo>
                  <a:lnTo>
                    <a:pt x="1509" y="929"/>
                  </a:lnTo>
                  <a:lnTo>
                    <a:pt x="1520" y="870"/>
                  </a:lnTo>
                  <a:lnTo>
                    <a:pt x="1531" y="810"/>
                  </a:lnTo>
                  <a:lnTo>
                    <a:pt x="1544" y="750"/>
                  </a:lnTo>
                  <a:lnTo>
                    <a:pt x="1554" y="689"/>
                  </a:lnTo>
                  <a:lnTo>
                    <a:pt x="1563" y="627"/>
                  </a:lnTo>
                  <a:lnTo>
                    <a:pt x="1569" y="565"/>
                  </a:lnTo>
                  <a:lnTo>
                    <a:pt x="1572" y="505"/>
                  </a:lnTo>
                  <a:lnTo>
                    <a:pt x="1572" y="446"/>
                  </a:lnTo>
                  <a:lnTo>
                    <a:pt x="1568" y="389"/>
                  </a:lnTo>
                  <a:lnTo>
                    <a:pt x="1558" y="336"/>
                  </a:lnTo>
                  <a:lnTo>
                    <a:pt x="1544" y="284"/>
                  </a:lnTo>
                  <a:lnTo>
                    <a:pt x="1522" y="239"/>
                  </a:lnTo>
                  <a:lnTo>
                    <a:pt x="1493" y="196"/>
                  </a:lnTo>
                  <a:lnTo>
                    <a:pt x="1458" y="160"/>
                  </a:lnTo>
                  <a:lnTo>
                    <a:pt x="1414" y="129"/>
                  </a:lnTo>
                  <a:lnTo>
                    <a:pt x="1361" y="104"/>
                  </a:lnTo>
                  <a:lnTo>
                    <a:pt x="1299" y="86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95" name="Freeform 283"/>
            <p:cNvSpPr>
              <a:spLocks/>
            </p:cNvSpPr>
            <p:nvPr/>
          </p:nvSpPr>
          <p:spPr bwMode="auto">
            <a:xfrm>
              <a:off x="4438" y="2476"/>
              <a:ext cx="10" cy="24"/>
            </a:xfrm>
            <a:custGeom>
              <a:avLst/>
              <a:gdLst>
                <a:gd name="T0" fmla="*/ 4 w 103"/>
                <a:gd name="T1" fmla="*/ 24 h 263"/>
                <a:gd name="T2" fmla="*/ 4 w 103"/>
                <a:gd name="T3" fmla="*/ 24 h 263"/>
                <a:gd name="T4" fmla="*/ 4 w 103"/>
                <a:gd name="T5" fmla="*/ 21 h 263"/>
                <a:gd name="T6" fmla="*/ 5 w 103"/>
                <a:gd name="T7" fmla="*/ 18 h 263"/>
                <a:gd name="T8" fmla="*/ 5 w 103"/>
                <a:gd name="T9" fmla="*/ 15 h 263"/>
                <a:gd name="T10" fmla="*/ 6 w 103"/>
                <a:gd name="T11" fmla="*/ 13 h 263"/>
                <a:gd name="T12" fmla="*/ 7 w 103"/>
                <a:gd name="T13" fmla="*/ 10 h 263"/>
                <a:gd name="T14" fmla="*/ 8 w 103"/>
                <a:gd name="T15" fmla="*/ 7 h 263"/>
                <a:gd name="T16" fmla="*/ 9 w 103"/>
                <a:gd name="T17" fmla="*/ 4 h 263"/>
                <a:gd name="T18" fmla="*/ 10 w 103"/>
                <a:gd name="T19" fmla="*/ 1 h 263"/>
                <a:gd name="T20" fmla="*/ 6 w 103"/>
                <a:gd name="T21" fmla="*/ 0 h 263"/>
                <a:gd name="T22" fmla="*/ 6 w 103"/>
                <a:gd name="T23" fmla="*/ 3 h 263"/>
                <a:gd name="T24" fmla="*/ 5 w 103"/>
                <a:gd name="T25" fmla="*/ 6 h 263"/>
                <a:gd name="T26" fmla="*/ 4 w 103"/>
                <a:gd name="T27" fmla="*/ 9 h 263"/>
                <a:gd name="T28" fmla="*/ 3 w 103"/>
                <a:gd name="T29" fmla="*/ 11 h 263"/>
                <a:gd name="T30" fmla="*/ 2 w 103"/>
                <a:gd name="T31" fmla="*/ 14 h 263"/>
                <a:gd name="T32" fmla="*/ 1 w 103"/>
                <a:gd name="T33" fmla="*/ 17 h 263"/>
                <a:gd name="T34" fmla="*/ 0 w 103"/>
                <a:gd name="T35" fmla="*/ 21 h 263"/>
                <a:gd name="T36" fmla="*/ 0 w 103"/>
                <a:gd name="T37" fmla="*/ 24 h 263"/>
                <a:gd name="T38" fmla="*/ 0 w 103"/>
                <a:gd name="T39" fmla="*/ 24 h 263"/>
                <a:gd name="T40" fmla="*/ 4 w 103"/>
                <a:gd name="T41" fmla="*/ 24 h 2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3"/>
                <a:gd name="T64" fmla="*/ 0 h 263"/>
                <a:gd name="T65" fmla="*/ 103 w 103"/>
                <a:gd name="T66" fmla="*/ 263 h 2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3" h="263">
                  <a:moveTo>
                    <a:pt x="40" y="263"/>
                  </a:moveTo>
                  <a:lnTo>
                    <a:pt x="40" y="263"/>
                  </a:lnTo>
                  <a:lnTo>
                    <a:pt x="43" y="231"/>
                  </a:lnTo>
                  <a:lnTo>
                    <a:pt x="48" y="200"/>
                  </a:lnTo>
                  <a:lnTo>
                    <a:pt x="56" y="169"/>
                  </a:lnTo>
                  <a:lnTo>
                    <a:pt x="65" y="137"/>
                  </a:lnTo>
                  <a:lnTo>
                    <a:pt x="75" y="105"/>
                  </a:lnTo>
                  <a:lnTo>
                    <a:pt x="85" y="73"/>
                  </a:lnTo>
                  <a:lnTo>
                    <a:pt x="94" y="42"/>
                  </a:lnTo>
                  <a:lnTo>
                    <a:pt x="103" y="9"/>
                  </a:lnTo>
                  <a:lnTo>
                    <a:pt x="65" y="0"/>
                  </a:lnTo>
                  <a:lnTo>
                    <a:pt x="57" y="31"/>
                  </a:lnTo>
                  <a:lnTo>
                    <a:pt x="47" y="62"/>
                  </a:lnTo>
                  <a:lnTo>
                    <a:pt x="37" y="94"/>
                  </a:lnTo>
                  <a:lnTo>
                    <a:pt x="27" y="126"/>
                  </a:lnTo>
                  <a:lnTo>
                    <a:pt x="18" y="158"/>
                  </a:lnTo>
                  <a:lnTo>
                    <a:pt x="9" y="191"/>
                  </a:lnTo>
                  <a:lnTo>
                    <a:pt x="3" y="226"/>
                  </a:lnTo>
                  <a:lnTo>
                    <a:pt x="0" y="263"/>
                  </a:lnTo>
                  <a:lnTo>
                    <a:pt x="40" y="2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96" name="Freeform 284"/>
            <p:cNvSpPr>
              <a:spLocks/>
            </p:cNvSpPr>
            <p:nvPr/>
          </p:nvSpPr>
          <p:spPr bwMode="auto">
            <a:xfrm>
              <a:off x="4391" y="2500"/>
              <a:ext cx="50" cy="19"/>
            </a:xfrm>
            <a:custGeom>
              <a:avLst/>
              <a:gdLst>
                <a:gd name="T0" fmla="*/ 4 w 504"/>
                <a:gd name="T1" fmla="*/ 17 h 215"/>
                <a:gd name="T2" fmla="*/ 4 w 504"/>
                <a:gd name="T3" fmla="*/ 17 h 215"/>
                <a:gd name="T4" fmla="*/ 4 w 504"/>
                <a:gd name="T5" fmla="*/ 18 h 215"/>
                <a:gd name="T6" fmla="*/ 5 w 504"/>
                <a:gd name="T7" fmla="*/ 17 h 215"/>
                <a:gd name="T8" fmla="*/ 7 w 504"/>
                <a:gd name="T9" fmla="*/ 17 h 215"/>
                <a:gd name="T10" fmla="*/ 10 w 504"/>
                <a:gd name="T11" fmla="*/ 16 h 215"/>
                <a:gd name="T12" fmla="*/ 13 w 504"/>
                <a:gd name="T13" fmla="*/ 15 h 215"/>
                <a:gd name="T14" fmla="*/ 17 w 504"/>
                <a:gd name="T15" fmla="*/ 14 h 215"/>
                <a:gd name="T16" fmla="*/ 21 w 504"/>
                <a:gd name="T17" fmla="*/ 13 h 215"/>
                <a:gd name="T18" fmla="*/ 25 w 504"/>
                <a:gd name="T19" fmla="*/ 12 h 215"/>
                <a:gd name="T20" fmla="*/ 30 w 504"/>
                <a:gd name="T21" fmla="*/ 11 h 215"/>
                <a:gd name="T22" fmla="*/ 34 w 504"/>
                <a:gd name="T23" fmla="*/ 10 h 215"/>
                <a:gd name="T24" fmla="*/ 38 w 504"/>
                <a:gd name="T25" fmla="*/ 9 h 215"/>
                <a:gd name="T26" fmla="*/ 41 w 504"/>
                <a:gd name="T27" fmla="*/ 8 h 215"/>
                <a:gd name="T28" fmla="*/ 45 w 504"/>
                <a:gd name="T29" fmla="*/ 6 h 215"/>
                <a:gd name="T30" fmla="*/ 47 w 504"/>
                <a:gd name="T31" fmla="*/ 5 h 215"/>
                <a:gd name="T32" fmla="*/ 49 w 504"/>
                <a:gd name="T33" fmla="*/ 3 h 215"/>
                <a:gd name="T34" fmla="*/ 50 w 504"/>
                <a:gd name="T35" fmla="*/ 0 h 215"/>
                <a:gd name="T36" fmla="*/ 46 w 504"/>
                <a:gd name="T37" fmla="*/ 0 h 215"/>
                <a:gd name="T38" fmla="*/ 46 w 504"/>
                <a:gd name="T39" fmla="*/ 1 h 215"/>
                <a:gd name="T40" fmla="*/ 45 w 504"/>
                <a:gd name="T41" fmla="*/ 2 h 215"/>
                <a:gd name="T42" fmla="*/ 43 w 504"/>
                <a:gd name="T43" fmla="*/ 3 h 215"/>
                <a:gd name="T44" fmla="*/ 40 w 504"/>
                <a:gd name="T45" fmla="*/ 5 h 215"/>
                <a:gd name="T46" fmla="*/ 37 w 504"/>
                <a:gd name="T47" fmla="*/ 6 h 215"/>
                <a:gd name="T48" fmla="*/ 33 w 504"/>
                <a:gd name="T49" fmla="*/ 7 h 215"/>
                <a:gd name="T50" fmla="*/ 29 w 504"/>
                <a:gd name="T51" fmla="*/ 8 h 215"/>
                <a:gd name="T52" fmla="*/ 25 w 504"/>
                <a:gd name="T53" fmla="*/ 9 h 215"/>
                <a:gd name="T54" fmla="*/ 20 w 504"/>
                <a:gd name="T55" fmla="*/ 10 h 215"/>
                <a:gd name="T56" fmla="*/ 16 w 504"/>
                <a:gd name="T57" fmla="*/ 11 h 215"/>
                <a:gd name="T58" fmla="*/ 13 w 504"/>
                <a:gd name="T59" fmla="*/ 12 h 215"/>
                <a:gd name="T60" fmla="*/ 9 w 504"/>
                <a:gd name="T61" fmla="*/ 13 h 215"/>
                <a:gd name="T62" fmla="*/ 6 w 504"/>
                <a:gd name="T63" fmla="*/ 13 h 215"/>
                <a:gd name="T64" fmla="*/ 3 w 504"/>
                <a:gd name="T65" fmla="*/ 14 h 215"/>
                <a:gd name="T66" fmla="*/ 1 w 504"/>
                <a:gd name="T67" fmla="*/ 15 h 215"/>
                <a:gd name="T68" fmla="*/ 0 w 504"/>
                <a:gd name="T69" fmla="*/ 17 h 215"/>
                <a:gd name="T70" fmla="*/ 0 w 504"/>
                <a:gd name="T71" fmla="*/ 17 h 215"/>
                <a:gd name="T72" fmla="*/ 0 w 504"/>
                <a:gd name="T73" fmla="*/ 17 h 215"/>
                <a:gd name="T74" fmla="*/ 0 w 504"/>
                <a:gd name="T75" fmla="*/ 18 h 215"/>
                <a:gd name="T76" fmla="*/ 0 w 504"/>
                <a:gd name="T77" fmla="*/ 18 h 215"/>
                <a:gd name="T78" fmla="*/ 1 w 504"/>
                <a:gd name="T79" fmla="*/ 19 h 215"/>
                <a:gd name="T80" fmla="*/ 2 w 504"/>
                <a:gd name="T81" fmla="*/ 19 h 215"/>
                <a:gd name="T82" fmla="*/ 2 w 504"/>
                <a:gd name="T83" fmla="*/ 19 h 215"/>
                <a:gd name="T84" fmla="*/ 3 w 504"/>
                <a:gd name="T85" fmla="*/ 19 h 215"/>
                <a:gd name="T86" fmla="*/ 4 w 504"/>
                <a:gd name="T87" fmla="*/ 18 h 215"/>
                <a:gd name="T88" fmla="*/ 4 w 504"/>
                <a:gd name="T89" fmla="*/ 17 h 215"/>
                <a:gd name="T90" fmla="*/ 4 w 504"/>
                <a:gd name="T91" fmla="*/ 17 h 21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04"/>
                <a:gd name="T139" fmla="*/ 0 h 215"/>
                <a:gd name="T140" fmla="*/ 504 w 504"/>
                <a:gd name="T141" fmla="*/ 215 h 21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04" h="215">
                  <a:moveTo>
                    <a:pt x="40" y="195"/>
                  </a:moveTo>
                  <a:lnTo>
                    <a:pt x="40" y="198"/>
                  </a:lnTo>
                  <a:lnTo>
                    <a:pt x="38" y="202"/>
                  </a:lnTo>
                  <a:lnTo>
                    <a:pt x="50" y="198"/>
                  </a:lnTo>
                  <a:lnTo>
                    <a:pt x="72" y="190"/>
                  </a:lnTo>
                  <a:lnTo>
                    <a:pt x="100" y="180"/>
                  </a:lnTo>
                  <a:lnTo>
                    <a:pt x="134" y="172"/>
                  </a:lnTo>
                  <a:lnTo>
                    <a:pt x="173" y="162"/>
                  </a:lnTo>
                  <a:lnTo>
                    <a:pt x="214" y="151"/>
                  </a:lnTo>
                  <a:lnTo>
                    <a:pt x="257" y="141"/>
                  </a:lnTo>
                  <a:lnTo>
                    <a:pt x="301" y="129"/>
                  </a:lnTo>
                  <a:lnTo>
                    <a:pt x="343" y="116"/>
                  </a:lnTo>
                  <a:lnTo>
                    <a:pt x="381" y="102"/>
                  </a:lnTo>
                  <a:lnTo>
                    <a:pt x="418" y="87"/>
                  </a:lnTo>
                  <a:lnTo>
                    <a:pt x="450" y="70"/>
                  </a:lnTo>
                  <a:lnTo>
                    <a:pt x="476" y="52"/>
                  </a:lnTo>
                  <a:lnTo>
                    <a:pt x="495" y="29"/>
                  </a:lnTo>
                  <a:lnTo>
                    <a:pt x="504" y="0"/>
                  </a:lnTo>
                  <a:lnTo>
                    <a:pt x="464" y="0"/>
                  </a:lnTo>
                  <a:lnTo>
                    <a:pt x="461" y="9"/>
                  </a:lnTo>
                  <a:lnTo>
                    <a:pt x="451" y="22"/>
                  </a:lnTo>
                  <a:lnTo>
                    <a:pt x="431" y="36"/>
                  </a:lnTo>
                  <a:lnTo>
                    <a:pt x="403" y="51"/>
                  </a:lnTo>
                  <a:lnTo>
                    <a:pt x="369" y="64"/>
                  </a:lnTo>
                  <a:lnTo>
                    <a:pt x="330" y="78"/>
                  </a:lnTo>
                  <a:lnTo>
                    <a:pt x="290" y="90"/>
                  </a:lnTo>
                  <a:lnTo>
                    <a:pt x="248" y="102"/>
                  </a:lnTo>
                  <a:lnTo>
                    <a:pt x="206" y="113"/>
                  </a:lnTo>
                  <a:lnTo>
                    <a:pt x="165" y="124"/>
                  </a:lnTo>
                  <a:lnTo>
                    <a:pt x="126" y="133"/>
                  </a:lnTo>
                  <a:lnTo>
                    <a:pt x="89" y="142"/>
                  </a:lnTo>
                  <a:lnTo>
                    <a:pt x="59" y="151"/>
                  </a:lnTo>
                  <a:lnTo>
                    <a:pt x="35" y="160"/>
                  </a:lnTo>
                  <a:lnTo>
                    <a:pt x="15" y="170"/>
                  </a:lnTo>
                  <a:lnTo>
                    <a:pt x="0" y="192"/>
                  </a:lnTo>
                  <a:lnTo>
                    <a:pt x="0" y="195"/>
                  </a:lnTo>
                  <a:lnTo>
                    <a:pt x="0" y="192"/>
                  </a:lnTo>
                  <a:lnTo>
                    <a:pt x="0" y="200"/>
                  </a:lnTo>
                  <a:lnTo>
                    <a:pt x="4" y="208"/>
                  </a:lnTo>
                  <a:lnTo>
                    <a:pt x="10" y="212"/>
                  </a:lnTo>
                  <a:lnTo>
                    <a:pt x="17" y="215"/>
                  </a:lnTo>
                  <a:lnTo>
                    <a:pt x="24" y="215"/>
                  </a:lnTo>
                  <a:lnTo>
                    <a:pt x="32" y="212"/>
                  </a:lnTo>
                  <a:lnTo>
                    <a:pt x="37" y="207"/>
                  </a:lnTo>
                  <a:lnTo>
                    <a:pt x="40" y="198"/>
                  </a:lnTo>
                  <a:lnTo>
                    <a:pt x="40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97" name="Freeform 285"/>
            <p:cNvSpPr>
              <a:spLocks/>
            </p:cNvSpPr>
            <p:nvPr/>
          </p:nvSpPr>
          <p:spPr bwMode="auto">
            <a:xfrm>
              <a:off x="4391" y="2517"/>
              <a:ext cx="56" cy="22"/>
            </a:xfrm>
            <a:custGeom>
              <a:avLst/>
              <a:gdLst>
                <a:gd name="T0" fmla="*/ 56 w 555"/>
                <a:gd name="T1" fmla="*/ 21 h 240"/>
                <a:gd name="T2" fmla="*/ 56 w 555"/>
                <a:gd name="T3" fmla="*/ 21 h 240"/>
                <a:gd name="T4" fmla="*/ 55 w 555"/>
                <a:gd name="T5" fmla="*/ 19 h 240"/>
                <a:gd name="T6" fmla="*/ 52 w 555"/>
                <a:gd name="T7" fmla="*/ 17 h 240"/>
                <a:gd name="T8" fmla="*/ 49 w 555"/>
                <a:gd name="T9" fmla="*/ 16 h 240"/>
                <a:gd name="T10" fmla="*/ 45 w 555"/>
                <a:gd name="T11" fmla="*/ 15 h 240"/>
                <a:gd name="T12" fmla="*/ 41 w 555"/>
                <a:gd name="T13" fmla="*/ 14 h 240"/>
                <a:gd name="T14" fmla="*/ 36 w 555"/>
                <a:gd name="T15" fmla="*/ 13 h 240"/>
                <a:gd name="T16" fmla="*/ 32 w 555"/>
                <a:gd name="T17" fmla="*/ 13 h 240"/>
                <a:gd name="T18" fmla="*/ 27 w 555"/>
                <a:gd name="T19" fmla="*/ 13 h 240"/>
                <a:gd name="T20" fmla="*/ 23 w 555"/>
                <a:gd name="T21" fmla="*/ 12 h 240"/>
                <a:gd name="T22" fmla="*/ 18 w 555"/>
                <a:gd name="T23" fmla="*/ 11 h 240"/>
                <a:gd name="T24" fmla="*/ 14 w 555"/>
                <a:gd name="T25" fmla="*/ 10 h 240"/>
                <a:gd name="T26" fmla="*/ 11 w 555"/>
                <a:gd name="T27" fmla="*/ 9 h 240"/>
                <a:gd name="T28" fmla="*/ 8 w 555"/>
                <a:gd name="T29" fmla="*/ 7 h 240"/>
                <a:gd name="T30" fmla="*/ 6 w 555"/>
                <a:gd name="T31" fmla="*/ 5 h 240"/>
                <a:gd name="T32" fmla="*/ 4 w 555"/>
                <a:gd name="T33" fmla="*/ 3 h 240"/>
                <a:gd name="T34" fmla="*/ 4 w 555"/>
                <a:gd name="T35" fmla="*/ 0 h 240"/>
                <a:gd name="T36" fmla="*/ 0 w 555"/>
                <a:gd name="T37" fmla="*/ 0 h 240"/>
                <a:gd name="T38" fmla="*/ 1 w 555"/>
                <a:gd name="T39" fmla="*/ 4 h 240"/>
                <a:gd name="T40" fmla="*/ 3 w 555"/>
                <a:gd name="T41" fmla="*/ 7 h 240"/>
                <a:gd name="T42" fmla="*/ 5 w 555"/>
                <a:gd name="T43" fmla="*/ 10 h 240"/>
                <a:gd name="T44" fmla="*/ 9 w 555"/>
                <a:gd name="T45" fmla="*/ 12 h 240"/>
                <a:gd name="T46" fmla="*/ 13 w 555"/>
                <a:gd name="T47" fmla="*/ 14 h 240"/>
                <a:gd name="T48" fmla="*/ 17 w 555"/>
                <a:gd name="T49" fmla="*/ 15 h 240"/>
                <a:gd name="T50" fmla="*/ 22 w 555"/>
                <a:gd name="T51" fmla="*/ 16 h 240"/>
                <a:gd name="T52" fmla="*/ 27 w 555"/>
                <a:gd name="T53" fmla="*/ 16 h 240"/>
                <a:gd name="T54" fmla="*/ 31 w 555"/>
                <a:gd name="T55" fmla="*/ 17 h 240"/>
                <a:gd name="T56" fmla="*/ 36 w 555"/>
                <a:gd name="T57" fmla="*/ 17 h 240"/>
                <a:gd name="T58" fmla="*/ 40 w 555"/>
                <a:gd name="T59" fmla="*/ 18 h 240"/>
                <a:gd name="T60" fmla="*/ 44 w 555"/>
                <a:gd name="T61" fmla="*/ 18 h 240"/>
                <a:gd name="T62" fmla="*/ 48 w 555"/>
                <a:gd name="T63" fmla="*/ 19 h 240"/>
                <a:gd name="T64" fmla="*/ 50 w 555"/>
                <a:gd name="T65" fmla="*/ 20 h 240"/>
                <a:gd name="T66" fmla="*/ 52 w 555"/>
                <a:gd name="T67" fmla="*/ 21 h 240"/>
                <a:gd name="T68" fmla="*/ 52 w 555"/>
                <a:gd name="T69" fmla="*/ 22 h 240"/>
                <a:gd name="T70" fmla="*/ 52 w 555"/>
                <a:gd name="T71" fmla="*/ 22 h 240"/>
                <a:gd name="T72" fmla="*/ 56 w 555"/>
                <a:gd name="T73" fmla="*/ 21 h 24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55"/>
                <a:gd name="T112" fmla="*/ 0 h 240"/>
                <a:gd name="T113" fmla="*/ 555 w 555"/>
                <a:gd name="T114" fmla="*/ 240 h 24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55" h="240">
                  <a:moveTo>
                    <a:pt x="555" y="230"/>
                  </a:moveTo>
                  <a:lnTo>
                    <a:pt x="555" y="229"/>
                  </a:lnTo>
                  <a:lnTo>
                    <a:pt x="541" y="202"/>
                  </a:lnTo>
                  <a:lnTo>
                    <a:pt x="514" y="181"/>
                  </a:lnTo>
                  <a:lnTo>
                    <a:pt x="482" y="170"/>
                  </a:lnTo>
                  <a:lnTo>
                    <a:pt x="445" y="159"/>
                  </a:lnTo>
                  <a:lnTo>
                    <a:pt x="404" y="153"/>
                  </a:lnTo>
                  <a:lnTo>
                    <a:pt x="361" y="147"/>
                  </a:lnTo>
                  <a:lnTo>
                    <a:pt x="315" y="143"/>
                  </a:lnTo>
                  <a:lnTo>
                    <a:pt x="268" y="137"/>
                  </a:lnTo>
                  <a:lnTo>
                    <a:pt x="223" y="130"/>
                  </a:lnTo>
                  <a:lnTo>
                    <a:pt x="179" y="123"/>
                  </a:lnTo>
                  <a:lnTo>
                    <a:pt x="140" y="111"/>
                  </a:lnTo>
                  <a:lnTo>
                    <a:pt x="105" y="97"/>
                  </a:lnTo>
                  <a:lnTo>
                    <a:pt x="78" y="79"/>
                  </a:lnTo>
                  <a:lnTo>
                    <a:pt x="57" y="58"/>
                  </a:lnTo>
                  <a:lnTo>
                    <a:pt x="44" y="33"/>
                  </a:lnTo>
                  <a:lnTo>
                    <a:pt x="40" y="0"/>
                  </a:lnTo>
                  <a:lnTo>
                    <a:pt x="0" y="0"/>
                  </a:lnTo>
                  <a:lnTo>
                    <a:pt x="7" y="44"/>
                  </a:lnTo>
                  <a:lnTo>
                    <a:pt x="25" y="81"/>
                  </a:lnTo>
                  <a:lnTo>
                    <a:pt x="53" y="111"/>
                  </a:lnTo>
                  <a:lnTo>
                    <a:pt x="88" y="133"/>
                  </a:lnTo>
                  <a:lnTo>
                    <a:pt x="127" y="149"/>
                  </a:lnTo>
                  <a:lnTo>
                    <a:pt x="171" y="161"/>
                  </a:lnTo>
                  <a:lnTo>
                    <a:pt x="217" y="171"/>
                  </a:lnTo>
                  <a:lnTo>
                    <a:pt x="264" y="177"/>
                  </a:lnTo>
                  <a:lnTo>
                    <a:pt x="311" y="184"/>
                  </a:lnTo>
                  <a:lnTo>
                    <a:pt x="358" y="188"/>
                  </a:lnTo>
                  <a:lnTo>
                    <a:pt x="400" y="193"/>
                  </a:lnTo>
                  <a:lnTo>
                    <a:pt x="439" y="200"/>
                  </a:lnTo>
                  <a:lnTo>
                    <a:pt x="472" y="208"/>
                  </a:lnTo>
                  <a:lnTo>
                    <a:pt x="496" y="218"/>
                  </a:lnTo>
                  <a:lnTo>
                    <a:pt x="511" y="229"/>
                  </a:lnTo>
                  <a:lnTo>
                    <a:pt x="518" y="240"/>
                  </a:lnTo>
                  <a:lnTo>
                    <a:pt x="518" y="239"/>
                  </a:lnTo>
                  <a:lnTo>
                    <a:pt x="555" y="2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98" name="Freeform 286"/>
            <p:cNvSpPr>
              <a:spLocks/>
            </p:cNvSpPr>
            <p:nvPr/>
          </p:nvSpPr>
          <p:spPr bwMode="auto">
            <a:xfrm>
              <a:off x="4439" y="2538"/>
              <a:ext cx="8" cy="35"/>
            </a:xfrm>
            <a:custGeom>
              <a:avLst/>
              <a:gdLst>
                <a:gd name="T0" fmla="*/ 4 w 79"/>
                <a:gd name="T1" fmla="*/ 35 h 381"/>
                <a:gd name="T2" fmla="*/ 4 w 79"/>
                <a:gd name="T3" fmla="*/ 35 h 381"/>
                <a:gd name="T4" fmla="*/ 4 w 79"/>
                <a:gd name="T5" fmla="*/ 31 h 381"/>
                <a:gd name="T6" fmla="*/ 5 w 79"/>
                <a:gd name="T7" fmla="*/ 26 h 381"/>
                <a:gd name="T8" fmla="*/ 6 w 79"/>
                <a:gd name="T9" fmla="*/ 22 h 381"/>
                <a:gd name="T10" fmla="*/ 7 w 79"/>
                <a:gd name="T11" fmla="*/ 17 h 381"/>
                <a:gd name="T12" fmla="*/ 7 w 79"/>
                <a:gd name="T13" fmla="*/ 12 h 381"/>
                <a:gd name="T14" fmla="*/ 8 w 79"/>
                <a:gd name="T15" fmla="*/ 8 h 381"/>
                <a:gd name="T16" fmla="*/ 8 w 79"/>
                <a:gd name="T17" fmla="*/ 4 h 381"/>
                <a:gd name="T18" fmla="*/ 7 w 79"/>
                <a:gd name="T19" fmla="*/ 0 h 381"/>
                <a:gd name="T20" fmla="*/ 4 w 79"/>
                <a:gd name="T21" fmla="*/ 1 h 381"/>
                <a:gd name="T22" fmla="*/ 4 w 79"/>
                <a:gd name="T23" fmla="*/ 4 h 381"/>
                <a:gd name="T24" fmla="*/ 4 w 79"/>
                <a:gd name="T25" fmla="*/ 8 h 381"/>
                <a:gd name="T26" fmla="*/ 4 w 79"/>
                <a:gd name="T27" fmla="*/ 12 h 381"/>
                <a:gd name="T28" fmla="*/ 3 w 79"/>
                <a:gd name="T29" fmla="*/ 17 h 381"/>
                <a:gd name="T30" fmla="*/ 2 w 79"/>
                <a:gd name="T31" fmla="*/ 21 h 381"/>
                <a:gd name="T32" fmla="*/ 1 w 79"/>
                <a:gd name="T33" fmla="*/ 26 h 381"/>
                <a:gd name="T34" fmla="*/ 0 w 79"/>
                <a:gd name="T35" fmla="*/ 30 h 381"/>
                <a:gd name="T36" fmla="*/ 0 w 79"/>
                <a:gd name="T37" fmla="*/ 35 h 381"/>
                <a:gd name="T38" fmla="*/ 0 w 79"/>
                <a:gd name="T39" fmla="*/ 35 h 381"/>
                <a:gd name="T40" fmla="*/ 4 w 79"/>
                <a:gd name="T41" fmla="*/ 35 h 38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9"/>
                <a:gd name="T64" fmla="*/ 0 h 381"/>
                <a:gd name="T65" fmla="*/ 79 w 79"/>
                <a:gd name="T66" fmla="*/ 381 h 38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9" h="381">
                  <a:moveTo>
                    <a:pt x="40" y="381"/>
                  </a:moveTo>
                  <a:lnTo>
                    <a:pt x="40" y="381"/>
                  </a:lnTo>
                  <a:lnTo>
                    <a:pt x="44" y="337"/>
                  </a:lnTo>
                  <a:lnTo>
                    <a:pt x="50" y="287"/>
                  </a:lnTo>
                  <a:lnTo>
                    <a:pt x="59" y="237"/>
                  </a:lnTo>
                  <a:lnTo>
                    <a:pt x="67" y="187"/>
                  </a:lnTo>
                  <a:lnTo>
                    <a:pt x="74" y="136"/>
                  </a:lnTo>
                  <a:lnTo>
                    <a:pt x="79" y="87"/>
                  </a:lnTo>
                  <a:lnTo>
                    <a:pt x="79" y="42"/>
                  </a:lnTo>
                  <a:lnTo>
                    <a:pt x="72" y="0"/>
                  </a:lnTo>
                  <a:lnTo>
                    <a:pt x="35" y="9"/>
                  </a:lnTo>
                  <a:lnTo>
                    <a:pt x="39" y="44"/>
                  </a:lnTo>
                  <a:lnTo>
                    <a:pt x="39" y="87"/>
                  </a:lnTo>
                  <a:lnTo>
                    <a:pt x="35" y="132"/>
                  </a:lnTo>
                  <a:lnTo>
                    <a:pt x="27" y="181"/>
                  </a:lnTo>
                  <a:lnTo>
                    <a:pt x="19" y="231"/>
                  </a:lnTo>
                  <a:lnTo>
                    <a:pt x="11" y="283"/>
                  </a:lnTo>
                  <a:lnTo>
                    <a:pt x="4" y="332"/>
                  </a:lnTo>
                  <a:lnTo>
                    <a:pt x="0" y="381"/>
                  </a:lnTo>
                  <a:lnTo>
                    <a:pt x="40" y="3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99" name="Freeform 287"/>
            <p:cNvSpPr>
              <a:spLocks/>
            </p:cNvSpPr>
            <p:nvPr/>
          </p:nvSpPr>
          <p:spPr bwMode="auto">
            <a:xfrm>
              <a:off x="4439" y="2571"/>
              <a:ext cx="30" cy="6"/>
            </a:xfrm>
            <a:custGeom>
              <a:avLst/>
              <a:gdLst>
                <a:gd name="T0" fmla="*/ 30 w 295"/>
                <a:gd name="T1" fmla="*/ 2 h 65"/>
                <a:gd name="T2" fmla="*/ 28 w 295"/>
                <a:gd name="T3" fmla="*/ 0 h 65"/>
                <a:gd name="T4" fmla="*/ 27 w 295"/>
                <a:gd name="T5" fmla="*/ 0 h 65"/>
                <a:gd name="T6" fmla="*/ 25 w 295"/>
                <a:gd name="T7" fmla="*/ 0 h 65"/>
                <a:gd name="T8" fmla="*/ 24 w 295"/>
                <a:gd name="T9" fmla="*/ 1 h 65"/>
                <a:gd name="T10" fmla="*/ 22 w 295"/>
                <a:gd name="T11" fmla="*/ 1 h 65"/>
                <a:gd name="T12" fmla="*/ 20 w 295"/>
                <a:gd name="T13" fmla="*/ 1 h 65"/>
                <a:gd name="T14" fmla="*/ 18 w 295"/>
                <a:gd name="T15" fmla="*/ 2 h 65"/>
                <a:gd name="T16" fmla="*/ 16 w 295"/>
                <a:gd name="T17" fmla="*/ 2 h 65"/>
                <a:gd name="T18" fmla="*/ 13 w 295"/>
                <a:gd name="T19" fmla="*/ 2 h 65"/>
                <a:gd name="T20" fmla="*/ 11 w 295"/>
                <a:gd name="T21" fmla="*/ 2 h 65"/>
                <a:gd name="T22" fmla="*/ 9 w 295"/>
                <a:gd name="T23" fmla="*/ 2 h 65"/>
                <a:gd name="T24" fmla="*/ 7 w 295"/>
                <a:gd name="T25" fmla="*/ 2 h 65"/>
                <a:gd name="T26" fmla="*/ 6 w 295"/>
                <a:gd name="T27" fmla="*/ 2 h 65"/>
                <a:gd name="T28" fmla="*/ 5 w 295"/>
                <a:gd name="T29" fmla="*/ 2 h 65"/>
                <a:gd name="T30" fmla="*/ 4 w 295"/>
                <a:gd name="T31" fmla="*/ 2 h 65"/>
                <a:gd name="T32" fmla="*/ 4 w 295"/>
                <a:gd name="T33" fmla="*/ 2 h 65"/>
                <a:gd name="T34" fmla="*/ 4 w 295"/>
                <a:gd name="T35" fmla="*/ 2 h 65"/>
                <a:gd name="T36" fmla="*/ 0 w 295"/>
                <a:gd name="T37" fmla="*/ 2 h 65"/>
                <a:gd name="T38" fmla="*/ 1 w 295"/>
                <a:gd name="T39" fmla="*/ 4 h 65"/>
                <a:gd name="T40" fmla="*/ 2 w 295"/>
                <a:gd name="T41" fmla="*/ 5 h 65"/>
                <a:gd name="T42" fmla="*/ 4 w 295"/>
                <a:gd name="T43" fmla="*/ 5 h 65"/>
                <a:gd name="T44" fmla="*/ 5 w 295"/>
                <a:gd name="T45" fmla="*/ 6 h 65"/>
                <a:gd name="T46" fmla="*/ 7 w 295"/>
                <a:gd name="T47" fmla="*/ 6 h 65"/>
                <a:gd name="T48" fmla="*/ 9 w 295"/>
                <a:gd name="T49" fmla="*/ 6 h 65"/>
                <a:gd name="T50" fmla="*/ 11 w 295"/>
                <a:gd name="T51" fmla="*/ 6 h 65"/>
                <a:gd name="T52" fmla="*/ 14 w 295"/>
                <a:gd name="T53" fmla="*/ 6 h 65"/>
                <a:gd name="T54" fmla="*/ 16 w 295"/>
                <a:gd name="T55" fmla="*/ 6 h 65"/>
                <a:gd name="T56" fmla="*/ 18 w 295"/>
                <a:gd name="T57" fmla="*/ 5 h 65"/>
                <a:gd name="T58" fmla="*/ 20 w 295"/>
                <a:gd name="T59" fmla="*/ 5 h 65"/>
                <a:gd name="T60" fmla="*/ 23 w 295"/>
                <a:gd name="T61" fmla="*/ 5 h 65"/>
                <a:gd name="T62" fmla="*/ 24 w 295"/>
                <a:gd name="T63" fmla="*/ 4 h 65"/>
                <a:gd name="T64" fmla="*/ 26 w 295"/>
                <a:gd name="T65" fmla="*/ 4 h 65"/>
                <a:gd name="T66" fmla="*/ 27 w 295"/>
                <a:gd name="T67" fmla="*/ 4 h 65"/>
                <a:gd name="T68" fmla="*/ 28 w 295"/>
                <a:gd name="T69" fmla="*/ 4 h 65"/>
                <a:gd name="T70" fmla="*/ 26 w 295"/>
                <a:gd name="T71" fmla="*/ 2 h 65"/>
                <a:gd name="T72" fmla="*/ 28 w 295"/>
                <a:gd name="T73" fmla="*/ 4 h 65"/>
                <a:gd name="T74" fmla="*/ 29 w 295"/>
                <a:gd name="T75" fmla="*/ 3 h 65"/>
                <a:gd name="T76" fmla="*/ 30 w 295"/>
                <a:gd name="T77" fmla="*/ 3 h 65"/>
                <a:gd name="T78" fmla="*/ 30 w 295"/>
                <a:gd name="T79" fmla="*/ 2 h 65"/>
                <a:gd name="T80" fmla="*/ 30 w 295"/>
                <a:gd name="T81" fmla="*/ 1 h 65"/>
                <a:gd name="T82" fmla="*/ 30 w 295"/>
                <a:gd name="T83" fmla="*/ 1 h 65"/>
                <a:gd name="T84" fmla="*/ 29 w 295"/>
                <a:gd name="T85" fmla="*/ 0 h 65"/>
                <a:gd name="T86" fmla="*/ 28 w 295"/>
                <a:gd name="T87" fmla="*/ 0 h 65"/>
                <a:gd name="T88" fmla="*/ 28 w 295"/>
                <a:gd name="T89" fmla="*/ 0 h 65"/>
                <a:gd name="T90" fmla="*/ 30 w 295"/>
                <a:gd name="T91" fmla="*/ 2 h 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95"/>
                <a:gd name="T139" fmla="*/ 0 h 65"/>
                <a:gd name="T140" fmla="*/ 295 w 295"/>
                <a:gd name="T141" fmla="*/ 65 h 6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95" h="65">
                  <a:moveTo>
                    <a:pt x="295" y="19"/>
                  </a:moveTo>
                  <a:lnTo>
                    <a:pt x="271" y="0"/>
                  </a:lnTo>
                  <a:lnTo>
                    <a:pt x="262" y="2"/>
                  </a:lnTo>
                  <a:lnTo>
                    <a:pt x="249" y="4"/>
                  </a:lnTo>
                  <a:lnTo>
                    <a:pt x="234" y="8"/>
                  </a:lnTo>
                  <a:lnTo>
                    <a:pt x="216" y="11"/>
                  </a:lnTo>
                  <a:lnTo>
                    <a:pt x="196" y="14"/>
                  </a:lnTo>
                  <a:lnTo>
                    <a:pt x="175" y="17"/>
                  </a:lnTo>
                  <a:lnTo>
                    <a:pt x="153" y="19"/>
                  </a:lnTo>
                  <a:lnTo>
                    <a:pt x="131" y="21"/>
                  </a:lnTo>
                  <a:lnTo>
                    <a:pt x="109" y="24"/>
                  </a:lnTo>
                  <a:lnTo>
                    <a:pt x="89" y="25"/>
                  </a:lnTo>
                  <a:lnTo>
                    <a:pt x="71" y="24"/>
                  </a:lnTo>
                  <a:lnTo>
                    <a:pt x="56" y="22"/>
                  </a:lnTo>
                  <a:lnTo>
                    <a:pt x="45" y="20"/>
                  </a:lnTo>
                  <a:lnTo>
                    <a:pt x="38" y="18"/>
                  </a:lnTo>
                  <a:lnTo>
                    <a:pt x="39" y="19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5" y="38"/>
                  </a:lnTo>
                  <a:lnTo>
                    <a:pt x="19" y="52"/>
                  </a:lnTo>
                  <a:lnTo>
                    <a:pt x="35" y="59"/>
                  </a:lnTo>
                  <a:lnTo>
                    <a:pt x="51" y="63"/>
                  </a:lnTo>
                  <a:lnTo>
                    <a:pt x="69" y="64"/>
                  </a:lnTo>
                  <a:lnTo>
                    <a:pt x="89" y="65"/>
                  </a:lnTo>
                  <a:lnTo>
                    <a:pt x="111" y="64"/>
                  </a:lnTo>
                  <a:lnTo>
                    <a:pt x="133" y="62"/>
                  </a:lnTo>
                  <a:lnTo>
                    <a:pt x="155" y="60"/>
                  </a:lnTo>
                  <a:lnTo>
                    <a:pt x="179" y="58"/>
                  </a:lnTo>
                  <a:lnTo>
                    <a:pt x="200" y="54"/>
                  </a:lnTo>
                  <a:lnTo>
                    <a:pt x="222" y="51"/>
                  </a:lnTo>
                  <a:lnTo>
                    <a:pt x="240" y="48"/>
                  </a:lnTo>
                  <a:lnTo>
                    <a:pt x="258" y="45"/>
                  </a:lnTo>
                  <a:lnTo>
                    <a:pt x="270" y="41"/>
                  </a:lnTo>
                  <a:lnTo>
                    <a:pt x="280" y="38"/>
                  </a:lnTo>
                  <a:lnTo>
                    <a:pt x="256" y="19"/>
                  </a:lnTo>
                  <a:lnTo>
                    <a:pt x="280" y="38"/>
                  </a:lnTo>
                  <a:lnTo>
                    <a:pt x="288" y="35"/>
                  </a:lnTo>
                  <a:lnTo>
                    <a:pt x="292" y="30"/>
                  </a:lnTo>
                  <a:lnTo>
                    <a:pt x="294" y="22"/>
                  </a:lnTo>
                  <a:lnTo>
                    <a:pt x="294" y="15"/>
                  </a:lnTo>
                  <a:lnTo>
                    <a:pt x="291" y="9"/>
                  </a:lnTo>
                  <a:lnTo>
                    <a:pt x="287" y="3"/>
                  </a:lnTo>
                  <a:lnTo>
                    <a:pt x="280" y="0"/>
                  </a:lnTo>
                  <a:lnTo>
                    <a:pt x="271" y="0"/>
                  </a:lnTo>
                  <a:lnTo>
                    <a:pt x="295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00" name="Freeform 288"/>
            <p:cNvSpPr>
              <a:spLocks/>
            </p:cNvSpPr>
            <p:nvPr/>
          </p:nvSpPr>
          <p:spPr bwMode="auto">
            <a:xfrm>
              <a:off x="4465" y="2573"/>
              <a:ext cx="44" cy="58"/>
            </a:xfrm>
            <a:custGeom>
              <a:avLst/>
              <a:gdLst>
                <a:gd name="T0" fmla="*/ 41 w 440"/>
                <a:gd name="T1" fmla="*/ 55 h 645"/>
                <a:gd name="T2" fmla="*/ 43 w 440"/>
                <a:gd name="T3" fmla="*/ 55 h 645"/>
                <a:gd name="T4" fmla="*/ 40 w 440"/>
                <a:gd name="T5" fmla="*/ 53 h 645"/>
                <a:gd name="T6" fmla="*/ 36 w 440"/>
                <a:gd name="T7" fmla="*/ 50 h 645"/>
                <a:gd name="T8" fmla="*/ 33 w 440"/>
                <a:gd name="T9" fmla="*/ 48 h 645"/>
                <a:gd name="T10" fmla="*/ 30 w 440"/>
                <a:gd name="T11" fmla="*/ 45 h 645"/>
                <a:gd name="T12" fmla="*/ 26 w 440"/>
                <a:gd name="T13" fmla="*/ 42 h 645"/>
                <a:gd name="T14" fmla="*/ 23 w 440"/>
                <a:gd name="T15" fmla="*/ 38 h 645"/>
                <a:gd name="T16" fmla="*/ 20 w 440"/>
                <a:gd name="T17" fmla="*/ 35 h 645"/>
                <a:gd name="T18" fmla="*/ 17 w 440"/>
                <a:gd name="T19" fmla="*/ 31 h 645"/>
                <a:gd name="T20" fmla="*/ 14 w 440"/>
                <a:gd name="T21" fmla="*/ 28 h 645"/>
                <a:gd name="T22" fmla="*/ 12 w 440"/>
                <a:gd name="T23" fmla="*/ 24 h 645"/>
                <a:gd name="T24" fmla="*/ 9 w 440"/>
                <a:gd name="T25" fmla="*/ 20 h 645"/>
                <a:gd name="T26" fmla="*/ 8 w 440"/>
                <a:gd name="T27" fmla="*/ 16 h 645"/>
                <a:gd name="T28" fmla="*/ 6 w 440"/>
                <a:gd name="T29" fmla="*/ 12 h 645"/>
                <a:gd name="T30" fmla="*/ 5 w 440"/>
                <a:gd name="T31" fmla="*/ 8 h 645"/>
                <a:gd name="T32" fmla="*/ 4 w 440"/>
                <a:gd name="T33" fmla="*/ 4 h 645"/>
                <a:gd name="T34" fmla="*/ 4 w 440"/>
                <a:gd name="T35" fmla="*/ 0 h 645"/>
                <a:gd name="T36" fmla="*/ 0 w 440"/>
                <a:gd name="T37" fmla="*/ 0 h 645"/>
                <a:gd name="T38" fmla="*/ 0 w 440"/>
                <a:gd name="T39" fmla="*/ 4 h 645"/>
                <a:gd name="T40" fmla="*/ 1 w 440"/>
                <a:gd name="T41" fmla="*/ 9 h 645"/>
                <a:gd name="T42" fmla="*/ 2 w 440"/>
                <a:gd name="T43" fmla="*/ 13 h 645"/>
                <a:gd name="T44" fmla="*/ 4 w 440"/>
                <a:gd name="T45" fmla="*/ 17 h 645"/>
                <a:gd name="T46" fmla="*/ 6 w 440"/>
                <a:gd name="T47" fmla="*/ 21 h 645"/>
                <a:gd name="T48" fmla="*/ 8 w 440"/>
                <a:gd name="T49" fmla="*/ 26 h 645"/>
                <a:gd name="T50" fmla="*/ 11 w 440"/>
                <a:gd name="T51" fmla="*/ 30 h 645"/>
                <a:gd name="T52" fmla="*/ 14 w 440"/>
                <a:gd name="T53" fmla="*/ 34 h 645"/>
                <a:gd name="T54" fmla="*/ 17 w 440"/>
                <a:gd name="T55" fmla="*/ 37 h 645"/>
                <a:gd name="T56" fmla="*/ 20 w 440"/>
                <a:gd name="T57" fmla="*/ 41 h 645"/>
                <a:gd name="T58" fmla="*/ 23 w 440"/>
                <a:gd name="T59" fmla="*/ 44 h 645"/>
                <a:gd name="T60" fmla="*/ 27 w 440"/>
                <a:gd name="T61" fmla="*/ 47 h 645"/>
                <a:gd name="T62" fmla="*/ 30 w 440"/>
                <a:gd name="T63" fmla="*/ 50 h 645"/>
                <a:gd name="T64" fmla="*/ 34 w 440"/>
                <a:gd name="T65" fmla="*/ 53 h 645"/>
                <a:gd name="T66" fmla="*/ 38 w 440"/>
                <a:gd name="T67" fmla="*/ 55 h 645"/>
                <a:gd name="T68" fmla="*/ 41 w 440"/>
                <a:gd name="T69" fmla="*/ 58 h 645"/>
                <a:gd name="T70" fmla="*/ 43 w 440"/>
                <a:gd name="T71" fmla="*/ 57 h 645"/>
                <a:gd name="T72" fmla="*/ 41 w 440"/>
                <a:gd name="T73" fmla="*/ 58 h 645"/>
                <a:gd name="T74" fmla="*/ 42 w 440"/>
                <a:gd name="T75" fmla="*/ 58 h 645"/>
                <a:gd name="T76" fmla="*/ 43 w 440"/>
                <a:gd name="T77" fmla="*/ 58 h 645"/>
                <a:gd name="T78" fmla="*/ 43 w 440"/>
                <a:gd name="T79" fmla="*/ 58 h 645"/>
                <a:gd name="T80" fmla="*/ 44 w 440"/>
                <a:gd name="T81" fmla="*/ 57 h 645"/>
                <a:gd name="T82" fmla="*/ 44 w 440"/>
                <a:gd name="T83" fmla="*/ 56 h 645"/>
                <a:gd name="T84" fmla="*/ 44 w 440"/>
                <a:gd name="T85" fmla="*/ 56 h 645"/>
                <a:gd name="T86" fmla="*/ 44 w 440"/>
                <a:gd name="T87" fmla="*/ 55 h 645"/>
                <a:gd name="T88" fmla="*/ 43 w 440"/>
                <a:gd name="T89" fmla="*/ 55 h 645"/>
                <a:gd name="T90" fmla="*/ 41 w 440"/>
                <a:gd name="T91" fmla="*/ 55 h 64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40"/>
                <a:gd name="T139" fmla="*/ 0 h 645"/>
                <a:gd name="T140" fmla="*/ 440 w 440"/>
                <a:gd name="T141" fmla="*/ 645 h 64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40" h="645">
                  <a:moveTo>
                    <a:pt x="407" y="611"/>
                  </a:moveTo>
                  <a:lnTo>
                    <a:pt x="431" y="607"/>
                  </a:lnTo>
                  <a:lnTo>
                    <a:pt x="398" y="585"/>
                  </a:lnTo>
                  <a:lnTo>
                    <a:pt x="364" y="558"/>
                  </a:lnTo>
                  <a:lnTo>
                    <a:pt x="329" y="529"/>
                  </a:lnTo>
                  <a:lnTo>
                    <a:pt x="296" y="496"/>
                  </a:lnTo>
                  <a:lnTo>
                    <a:pt x="262" y="463"/>
                  </a:lnTo>
                  <a:lnTo>
                    <a:pt x="230" y="427"/>
                  </a:lnTo>
                  <a:lnTo>
                    <a:pt x="198" y="389"/>
                  </a:lnTo>
                  <a:lnTo>
                    <a:pt x="168" y="349"/>
                  </a:lnTo>
                  <a:lnTo>
                    <a:pt x="142" y="308"/>
                  </a:lnTo>
                  <a:lnTo>
                    <a:pt x="116" y="266"/>
                  </a:lnTo>
                  <a:lnTo>
                    <a:pt x="94" y="222"/>
                  </a:lnTo>
                  <a:lnTo>
                    <a:pt x="76" y="178"/>
                  </a:lnTo>
                  <a:lnTo>
                    <a:pt x="60" y="135"/>
                  </a:lnTo>
                  <a:lnTo>
                    <a:pt x="49" y="89"/>
                  </a:lnTo>
                  <a:lnTo>
                    <a:pt x="41" y="46"/>
                  </a:lnTo>
                  <a:lnTo>
                    <a:pt x="39" y="0"/>
                  </a:lnTo>
                  <a:lnTo>
                    <a:pt x="0" y="0"/>
                  </a:lnTo>
                  <a:lnTo>
                    <a:pt x="2" y="48"/>
                  </a:lnTo>
                  <a:lnTo>
                    <a:pt x="9" y="97"/>
                  </a:lnTo>
                  <a:lnTo>
                    <a:pt x="23" y="145"/>
                  </a:lnTo>
                  <a:lnTo>
                    <a:pt x="38" y="193"/>
                  </a:lnTo>
                  <a:lnTo>
                    <a:pt x="58" y="239"/>
                  </a:lnTo>
                  <a:lnTo>
                    <a:pt x="82" y="285"/>
                  </a:lnTo>
                  <a:lnTo>
                    <a:pt x="108" y="329"/>
                  </a:lnTo>
                  <a:lnTo>
                    <a:pt x="137" y="373"/>
                  </a:lnTo>
                  <a:lnTo>
                    <a:pt x="167" y="414"/>
                  </a:lnTo>
                  <a:lnTo>
                    <a:pt x="201" y="453"/>
                  </a:lnTo>
                  <a:lnTo>
                    <a:pt x="233" y="491"/>
                  </a:lnTo>
                  <a:lnTo>
                    <a:pt x="269" y="526"/>
                  </a:lnTo>
                  <a:lnTo>
                    <a:pt x="304" y="559"/>
                  </a:lnTo>
                  <a:lnTo>
                    <a:pt x="339" y="590"/>
                  </a:lnTo>
                  <a:lnTo>
                    <a:pt x="375" y="617"/>
                  </a:lnTo>
                  <a:lnTo>
                    <a:pt x="410" y="642"/>
                  </a:lnTo>
                  <a:lnTo>
                    <a:pt x="434" y="638"/>
                  </a:lnTo>
                  <a:lnTo>
                    <a:pt x="410" y="642"/>
                  </a:lnTo>
                  <a:lnTo>
                    <a:pt x="418" y="645"/>
                  </a:lnTo>
                  <a:lnTo>
                    <a:pt x="426" y="644"/>
                  </a:lnTo>
                  <a:lnTo>
                    <a:pt x="432" y="640"/>
                  </a:lnTo>
                  <a:lnTo>
                    <a:pt x="437" y="635"/>
                  </a:lnTo>
                  <a:lnTo>
                    <a:pt x="439" y="628"/>
                  </a:lnTo>
                  <a:lnTo>
                    <a:pt x="440" y="620"/>
                  </a:lnTo>
                  <a:lnTo>
                    <a:pt x="437" y="614"/>
                  </a:lnTo>
                  <a:lnTo>
                    <a:pt x="431" y="607"/>
                  </a:lnTo>
                  <a:lnTo>
                    <a:pt x="407" y="6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01" name="Freeform 289"/>
            <p:cNvSpPr>
              <a:spLocks/>
            </p:cNvSpPr>
            <p:nvPr/>
          </p:nvSpPr>
          <p:spPr bwMode="auto">
            <a:xfrm>
              <a:off x="4506" y="2602"/>
              <a:ext cx="34" cy="29"/>
            </a:xfrm>
            <a:custGeom>
              <a:avLst/>
              <a:gdLst>
                <a:gd name="T0" fmla="*/ 30 w 339"/>
                <a:gd name="T1" fmla="*/ 0 h 321"/>
                <a:gd name="T2" fmla="*/ 30 w 339"/>
                <a:gd name="T3" fmla="*/ 0 h 321"/>
                <a:gd name="T4" fmla="*/ 30 w 339"/>
                <a:gd name="T5" fmla="*/ 1 h 321"/>
                <a:gd name="T6" fmla="*/ 29 w 339"/>
                <a:gd name="T7" fmla="*/ 3 h 321"/>
                <a:gd name="T8" fmla="*/ 27 w 339"/>
                <a:gd name="T9" fmla="*/ 4 h 321"/>
                <a:gd name="T10" fmla="*/ 26 w 339"/>
                <a:gd name="T11" fmla="*/ 6 h 321"/>
                <a:gd name="T12" fmla="*/ 24 w 339"/>
                <a:gd name="T13" fmla="*/ 8 h 321"/>
                <a:gd name="T14" fmla="*/ 22 w 339"/>
                <a:gd name="T15" fmla="*/ 9 h 321"/>
                <a:gd name="T16" fmla="*/ 19 w 339"/>
                <a:gd name="T17" fmla="*/ 11 h 321"/>
                <a:gd name="T18" fmla="*/ 17 w 339"/>
                <a:gd name="T19" fmla="*/ 13 h 321"/>
                <a:gd name="T20" fmla="*/ 15 w 339"/>
                <a:gd name="T21" fmla="*/ 15 h 321"/>
                <a:gd name="T22" fmla="*/ 12 w 339"/>
                <a:gd name="T23" fmla="*/ 17 h 321"/>
                <a:gd name="T24" fmla="*/ 10 w 339"/>
                <a:gd name="T25" fmla="*/ 19 h 321"/>
                <a:gd name="T26" fmla="*/ 8 w 339"/>
                <a:gd name="T27" fmla="*/ 20 h 321"/>
                <a:gd name="T28" fmla="*/ 5 w 339"/>
                <a:gd name="T29" fmla="*/ 22 h 321"/>
                <a:gd name="T30" fmla="*/ 3 w 339"/>
                <a:gd name="T31" fmla="*/ 24 h 321"/>
                <a:gd name="T32" fmla="*/ 2 w 339"/>
                <a:gd name="T33" fmla="*/ 25 h 321"/>
                <a:gd name="T34" fmla="*/ 0 w 339"/>
                <a:gd name="T35" fmla="*/ 27 h 321"/>
                <a:gd name="T36" fmla="*/ 3 w 339"/>
                <a:gd name="T37" fmla="*/ 29 h 321"/>
                <a:gd name="T38" fmla="*/ 4 w 339"/>
                <a:gd name="T39" fmla="*/ 28 h 321"/>
                <a:gd name="T40" fmla="*/ 6 w 339"/>
                <a:gd name="T41" fmla="*/ 26 h 321"/>
                <a:gd name="T42" fmla="*/ 8 w 339"/>
                <a:gd name="T43" fmla="*/ 25 h 321"/>
                <a:gd name="T44" fmla="*/ 10 w 339"/>
                <a:gd name="T45" fmla="*/ 23 h 321"/>
                <a:gd name="T46" fmla="*/ 12 w 339"/>
                <a:gd name="T47" fmla="*/ 21 h 321"/>
                <a:gd name="T48" fmla="*/ 15 w 339"/>
                <a:gd name="T49" fmla="*/ 20 h 321"/>
                <a:gd name="T50" fmla="*/ 17 w 339"/>
                <a:gd name="T51" fmla="*/ 18 h 321"/>
                <a:gd name="T52" fmla="*/ 20 w 339"/>
                <a:gd name="T53" fmla="*/ 16 h 321"/>
                <a:gd name="T54" fmla="*/ 22 w 339"/>
                <a:gd name="T55" fmla="*/ 14 h 321"/>
                <a:gd name="T56" fmla="*/ 24 w 339"/>
                <a:gd name="T57" fmla="*/ 12 h 321"/>
                <a:gd name="T58" fmla="*/ 26 w 339"/>
                <a:gd name="T59" fmla="*/ 10 h 321"/>
                <a:gd name="T60" fmla="*/ 29 w 339"/>
                <a:gd name="T61" fmla="*/ 8 h 321"/>
                <a:gd name="T62" fmla="*/ 30 w 339"/>
                <a:gd name="T63" fmla="*/ 7 h 321"/>
                <a:gd name="T64" fmla="*/ 32 w 339"/>
                <a:gd name="T65" fmla="*/ 5 h 321"/>
                <a:gd name="T66" fmla="*/ 33 w 339"/>
                <a:gd name="T67" fmla="*/ 3 h 321"/>
                <a:gd name="T68" fmla="*/ 34 w 339"/>
                <a:gd name="T69" fmla="*/ 1 h 321"/>
                <a:gd name="T70" fmla="*/ 34 w 339"/>
                <a:gd name="T71" fmla="*/ 1 h 321"/>
                <a:gd name="T72" fmla="*/ 30 w 339"/>
                <a:gd name="T73" fmla="*/ 0 h 32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39"/>
                <a:gd name="T112" fmla="*/ 0 h 321"/>
                <a:gd name="T113" fmla="*/ 339 w 339"/>
                <a:gd name="T114" fmla="*/ 321 h 32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39" h="321">
                  <a:moveTo>
                    <a:pt x="301" y="0"/>
                  </a:moveTo>
                  <a:lnTo>
                    <a:pt x="301" y="0"/>
                  </a:lnTo>
                  <a:lnTo>
                    <a:pt x="296" y="14"/>
                  </a:lnTo>
                  <a:lnTo>
                    <a:pt x="286" y="29"/>
                  </a:lnTo>
                  <a:lnTo>
                    <a:pt x="272" y="47"/>
                  </a:lnTo>
                  <a:lnTo>
                    <a:pt x="255" y="65"/>
                  </a:lnTo>
                  <a:lnTo>
                    <a:pt x="237" y="86"/>
                  </a:lnTo>
                  <a:lnTo>
                    <a:pt x="216" y="105"/>
                  </a:lnTo>
                  <a:lnTo>
                    <a:pt x="194" y="125"/>
                  </a:lnTo>
                  <a:lnTo>
                    <a:pt x="171" y="145"/>
                  </a:lnTo>
                  <a:lnTo>
                    <a:pt x="146" y="167"/>
                  </a:lnTo>
                  <a:lnTo>
                    <a:pt x="122" y="186"/>
                  </a:lnTo>
                  <a:lnTo>
                    <a:pt x="98" y="205"/>
                  </a:lnTo>
                  <a:lnTo>
                    <a:pt x="76" y="225"/>
                  </a:lnTo>
                  <a:lnTo>
                    <a:pt x="54" y="243"/>
                  </a:lnTo>
                  <a:lnTo>
                    <a:pt x="34" y="262"/>
                  </a:lnTo>
                  <a:lnTo>
                    <a:pt x="16" y="278"/>
                  </a:lnTo>
                  <a:lnTo>
                    <a:pt x="0" y="294"/>
                  </a:lnTo>
                  <a:lnTo>
                    <a:pt x="27" y="321"/>
                  </a:lnTo>
                  <a:lnTo>
                    <a:pt x="43" y="307"/>
                  </a:lnTo>
                  <a:lnTo>
                    <a:pt x="60" y="291"/>
                  </a:lnTo>
                  <a:lnTo>
                    <a:pt x="79" y="273"/>
                  </a:lnTo>
                  <a:lnTo>
                    <a:pt x="101" y="255"/>
                  </a:lnTo>
                  <a:lnTo>
                    <a:pt x="123" y="237"/>
                  </a:lnTo>
                  <a:lnTo>
                    <a:pt x="148" y="218"/>
                  </a:lnTo>
                  <a:lnTo>
                    <a:pt x="172" y="196"/>
                  </a:lnTo>
                  <a:lnTo>
                    <a:pt x="196" y="175"/>
                  </a:lnTo>
                  <a:lnTo>
                    <a:pt x="219" y="155"/>
                  </a:lnTo>
                  <a:lnTo>
                    <a:pt x="243" y="135"/>
                  </a:lnTo>
                  <a:lnTo>
                    <a:pt x="264" y="113"/>
                  </a:lnTo>
                  <a:lnTo>
                    <a:pt x="285" y="93"/>
                  </a:lnTo>
                  <a:lnTo>
                    <a:pt x="301" y="73"/>
                  </a:lnTo>
                  <a:lnTo>
                    <a:pt x="317" y="52"/>
                  </a:lnTo>
                  <a:lnTo>
                    <a:pt x="330" y="33"/>
                  </a:lnTo>
                  <a:lnTo>
                    <a:pt x="339" y="13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02" name="Freeform 290"/>
            <p:cNvSpPr>
              <a:spLocks/>
            </p:cNvSpPr>
            <p:nvPr/>
          </p:nvSpPr>
          <p:spPr bwMode="auto">
            <a:xfrm>
              <a:off x="4536" y="2555"/>
              <a:ext cx="11" cy="48"/>
            </a:xfrm>
            <a:custGeom>
              <a:avLst/>
              <a:gdLst>
                <a:gd name="T0" fmla="*/ 7 w 112"/>
                <a:gd name="T1" fmla="*/ 0 h 527"/>
                <a:gd name="T2" fmla="*/ 7 w 112"/>
                <a:gd name="T3" fmla="*/ 0 h 527"/>
                <a:gd name="T4" fmla="*/ 6 w 112"/>
                <a:gd name="T5" fmla="*/ 6 h 527"/>
                <a:gd name="T6" fmla="*/ 5 w 112"/>
                <a:gd name="T7" fmla="*/ 11 h 527"/>
                <a:gd name="T8" fmla="*/ 5 w 112"/>
                <a:gd name="T9" fmla="*/ 18 h 527"/>
                <a:gd name="T10" fmla="*/ 4 w 112"/>
                <a:gd name="T11" fmla="*/ 24 h 527"/>
                <a:gd name="T12" fmla="*/ 4 w 112"/>
                <a:gd name="T13" fmla="*/ 30 h 527"/>
                <a:gd name="T14" fmla="*/ 3 w 112"/>
                <a:gd name="T15" fmla="*/ 36 h 527"/>
                <a:gd name="T16" fmla="*/ 2 w 112"/>
                <a:gd name="T17" fmla="*/ 42 h 527"/>
                <a:gd name="T18" fmla="*/ 0 w 112"/>
                <a:gd name="T19" fmla="*/ 47 h 527"/>
                <a:gd name="T20" fmla="*/ 4 w 112"/>
                <a:gd name="T21" fmla="*/ 48 h 527"/>
                <a:gd name="T22" fmla="*/ 5 w 112"/>
                <a:gd name="T23" fmla="*/ 42 h 527"/>
                <a:gd name="T24" fmla="*/ 7 w 112"/>
                <a:gd name="T25" fmla="*/ 37 h 527"/>
                <a:gd name="T26" fmla="*/ 8 w 112"/>
                <a:gd name="T27" fmla="*/ 30 h 527"/>
                <a:gd name="T28" fmla="*/ 8 w 112"/>
                <a:gd name="T29" fmla="*/ 24 h 527"/>
                <a:gd name="T30" fmla="*/ 9 w 112"/>
                <a:gd name="T31" fmla="*/ 18 h 527"/>
                <a:gd name="T32" fmla="*/ 9 w 112"/>
                <a:gd name="T33" fmla="*/ 12 h 527"/>
                <a:gd name="T34" fmla="*/ 10 w 112"/>
                <a:gd name="T35" fmla="*/ 6 h 527"/>
                <a:gd name="T36" fmla="*/ 11 w 112"/>
                <a:gd name="T37" fmla="*/ 1 h 527"/>
                <a:gd name="T38" fmla="*/ 11 w 112"/>
                <a:gd name="T39" fmla="*/ 1 h 527"/>
                <a:gd name="T40" fmla="*/ 7 w 112"/>
                <a:gd name="T41" fmla="*/ 0 h 52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527"/>
                <a:gd name="T65" fmla="*/ 112 w 112"/>
                <a:gd name="T66" fmla="*/ 527 h 52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527">
                  <a:moveTo>
                    <a:pt x="73" y="1"/>
                  </a:moveTo>
                  <a:lnTo>
                    <a:pt x="73" y="0"/>
                  </a:lnTo>
                  <a:lnTo>
                    <a:pt x="62" y="61"/>
                  </a:lnTo>
                  <a:lnTo>
                    <a:pt x="55" y="126"/>
                  </a:lnTo>
                  <a:lnTo>
                    <a:pt x="50" y="193"/>
                  </a:lnTo>
                  <a:lnTo>
                    <a:pt x="44" y="261"/>
                  </a:lnTo>
                  <a:lnTo>
                    <a:pt x="37" y="329"/>
                  </a:lnTo>
                  <a:lnTo>
                    <a:pt x="29" y="395"/>
                  </a:lnTo>
                  <a:lnTo>
                    <a:pt x="17" y="458"/>
                  </a:lnTo>
                  <a:lnTo>
                    <a:pt x="0" y="514"/>
                  </a:lnTo>
                  <a:lnTo>
                    <a:pt x="38" y="527"/>
                  </a:lnTo>
                  <a:lnTo>
                    <a:pt x="55" y="466"/>
                  </a:lnTo>
                  <a:lnTo>
                    <a:pt x="68" y="401"/>
                  </a:lnTo>
                  <a:lnTo>
                    <a:pt x="77" y="333"/>
                  </a:lnTo>
                  <a:lnTo>
                    <a:pt x="84" y="263"/>
                  </a:lnTo>
                  <a:lnTo>
                    <a:pt x="89" y="195"/>
                  </a:lnTo>
                  <a:lnTo>
                    <a:pt x="95" y="128"/>
                  </a:lnTo>
                  <a:lnTo>
                    <a:pt x="102" y="65"/>
                  </a:lnTo>
                  <a:lnTo>
                    <a:pt x="112" y="8"/>
                  </a:lnTo>
                  <a:lnTo>
                    <a:pt x="112" y="7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03" name="Freeform 291"/>
            <p:cNvSpPr>
              <a:spLocks/>
            </p:cNvSpPr>
            <p:nvPr/>
          </p:nvSpPr>
          <p:spPr bwMode="auto">
            <a:xfrm>
              <a:off x="4523" y="2482"/>
              <a:ext cx="29" cy="74"/>
            </a:xfrm>
            <a:custGeom>
              <a:avLst/>
              <a:gdLst>
                <a:gd name="T0" fmla="*/ 0 w 297"/>
                <a:gd name="T1" fmla="*/ 4 h 807"/>
                <a:gd name="T2" fmla="*/ 0 w 297"/>
                <a:gd name="T3" fmla="*/ 4 h 807"/>
                <a:gd name="T4" fmla="*/ 6 w 297"/>
                <a:gd name="T5" fmla="*/ 5 h 807"/>
                <a:gd name="T6" fmla="*/ 11 w 297"/>
                <a:gd name="T7" fmla="*/ 7 h 807"/>
                <a:gd name="T8" fmla="*/ 15 w 297"/>
                <a:gd name="T9" fmla="*/ 10 h 807"/>
                <a:gd name="T10" fmla="*/ 18 w 297"/>
                <a:gd name="T11" fmla="*/ 13 h 807"/>
                <a:gd name="T12" fmla="*/ 21 w 297"/>
                <a:gd name="T13" fmla="*/ 17 h 807"/>
                <a:gd name="T14" fmla="*/ 22 w 297"/>
                <a:gd name="T15" fmla="*/ 21 h 807"/>
                <a:gd name="T16" fmla="*/ 24 w 297"/>
                <a:gd name="T17" fmla="*/ 25 h 807"/>
                <a:gd name="T18" fmla="*/ 25 w 297"/>
                <a:gd name="T19" fmla="*/ 30 h 807"/>
                <a:gd name="T20" fmla="*/ 25 w 297"/>
                <a:gd name="T21" fmla="*/ 35 h 807"/>
                <a:gd name="T22" fmla="*/ 25 w 297"/>
                <a:gd name="T23" fmla="*/ 40 h 807"/>
                <a:gd name="T24" fmla="*/ 25 w 297"/>
                <a:gd name="T25" fmla="*/ 46 h 807"/>
                <a:gd name="T26" fmla="*/ 24 w 297"/>
                <a:gd name="T27" fmla="*/ 51 h 807"/>
                <a:gd name="T28" fmla="*/ 23 w 297"/>
                <a:gd name="T29" fmla="*/ 57 h 807"/>
                <a:gd name="T30" fmla="*/ 22 w 297"/>
                <a:gd name="T31" fmla="*/ 62 h 807"/>
                <a:gd name="T32" fmla="*/ 21 w 297"/>
                <a:gd name="T33" fmla="*/ 68 h 807"/>
                <a:gd name="T34" fmla="*/ 20 w 297"/>
                <a:gd name="T35" fmla="*/ 73 h 807"/>
                <a:gd name="T36" fmla="*/ 24 w 297"/>
                <a:gd name="T37" fmla="*/ 74 h 807"/>
                <a:gd name="T38" fmla="*/ 25 w 297"/>
                <a:gd name="T39" fmla="*/ 69 h 807"/>
                <a:gd name="T40" fmla="*/ 26 w 297"/>
                <a:gd name="T41" fmla="*/ 63 h 807"/>
                <a:gd name="T42" fmla="*/ 27 w 297"/>
                <a:gd name="T43" fmla="*/ 57 h 807"/>
                <a:gd name="T44" fmla="*/ 28 w 297"/>
                <a:gd name="T45" fmla="*/ 52 h 807"/>
                <a:gd name="T46" fmla="*/ 29 w 297"/>
                <a:gd name="T47" fmla="*/ 46 h 807"/>
                <a:gd name="T48" fmla="*/ 29 w 297"/>
                <a:gd name="T49" fmla="*/ 40 h 807"/>
                <a:gd name="T50" fmla="*/ 29 w 297"/>
                <a:gd name="T51" fmla="*/ 35 h 807"/>
                <a:gd name="T52" fmla="*/ 29 w 297"/>
                <a:gd name="T53" fmla="*/ 29 h 807"/>
                <a:gd name="T54" fmla="*/ 28 w 297"/>
                <a:gd name="T55" fmla="*/ 24 h 807"/>
                <a:gd name="T56" fmla="*/ 26 w 297"/>
                <a:gd name="T57" fmla="*/ 19 h 807"/>
                <a:gd name="T58" fmla="*/ 24 w 297"/>
                <a:gd name="T59" fmla="*/ 15 h 807"/>
                <a:gd name="T60" fmla="*/ 21 w 297"/>
                <a:gd name="T61" fmla="*/ 11 h 807"/>
                <a:gd name="T62" fmla="*/ 17 w 297"/>
                <a:gd name="T63" fmla="*/ 7 h 807"/>
                <a:gd name="T64" fmla="*/ 12 w 297"/>
                <a:gd name="T65" fmla="*/ 4 h 807"/>
                <a:gd name="T66" fmla="*/ 7 w 297"/>
                <a:gd name="T67" fmla="*/ 2 h 807"/>
                <a:gd name="T68" fmla="*/ 1 w 297"/>
                <a:gd name="T69" fmla="*/ 0 h 807"/>
                <a:gd name="T70" fmla="*/ 1 w 297"/>
                <a:gd name="T71" fmla="*/ 0 h 807"/>
                <a:gd name="T72" fmla="*/ 0 w 297"/>
                <a:gd name="T73" fmla="*/ 4 h 80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97"/>
                <a:gd name="T112" fmla="*/ 0 h 807"/>
                <a:gd name="T113" fmla="*/ 297 w 297"/>
                <a:gd name="T114" fmla="*/ 807 h 80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97" h="807">
                  <a:moveTo>
                    <a:pt x="2" y="40"/>
                  </a:moveTo>
                  <a:lnTo>
                    <a:pt x="0" y="40"/>
                  </a:lnTo>
                  <a:lnTo>
                    <a:pt x="60" y="57"/>
                  </a:lnTo>
                  <a:lnTo>
                    <a:pt x="109" y="80"/>
                  </a:lnTo>
                  <a:lnTo>
                    <a:pt x="150" y="110"/>
                  </a:lnTo>
                  <a:lnTo>
                    <a:pt x="183" y="143"/>
                  </a:lnTo>
                  <a:lnTo>
                    <a:pt x="210" y="182"/>
                  </a:lnTo>
                  <a:lnTo>
                    <a:pt x="230" y="225"/>
                  </a:lnTo>
                  <a:lnTo>
                    <a:pt x="244" y="274"/>
                  </a:lnTo>
                  <a:lnTo>
                    <a:pt x="253" y="325"/>
                  </a:lnTo>
                  <a:lnTo>
                    <a:pt x="257" y="380"/>
                  </a:lnTo>
                  <a:lnTo>
                    <a:pt x="257" y="439"/>
                  </a:lnTo>
                  <a:lnTo>
                    <a:pt x="254" y="498"/>
                  </a:lnTo>
                  <a:lnTo>
                    <a:pt x="248" y="559"/>
                  </a:lnTo>
                  <a:lnTo>
                    <a:pt x="239" y="621"/>
                  </a:lnTo>
                  <a:lnTo>
                    <a:pt x="229" y="680"/>
                  </a:lnTo>
                  <a:lnTo>
                    <a:pt x="216" y="741"/>
                  </a:lnTo>
                  <a:lnTo>
                    <a:pt x="205" y="801"/>
                  </a:lnTo>
                  <a:lnTo>
                    <a:pt x="244" y="807"/>
                  </a:lnTo>
                  <a:lnTo>
                    <a:pt x="256" y="748"/>
                  </a:lnTo>
                  <a:lnTo>
                    <a:pt x="269" y="687"/>
                  </a:lnTo>
                  <a:lnTo>
                    <a:pt x="279" y="625"/>
                  </a:lnTo>
                  <a:lnTo>
                    <a:pt x="287" y="563"/>
                  </a:lnTo>
                  <a:lnTo>
                    <a:pt x="294" y="500"/>
                  </a:lnTo>
                  <a:lnTo>
                    <a:pt x="297" y="439"/>
                  </a:lnTo>
                  <a:lnTo>
                    <a:pt x="297" y="380"/>
                  </a:lnTo>
                  <a:lnTo>
                    <a:pt x="293" y="321"/>
                  </a:lnTo>
                  <a:lnTo>
                    <a:pt x="282" y="265"/>
                  </a:lnTo>
                  <a:lnTo>
                    <a:pt x="268" y="212"/>
                  </a:lnTo>
                  <a:lnTo>
                    <a:pt x="243" y="163"/>
                  </a:lnTo>
                  <a:lnTo>
                    <a:pt x="214" y="117"/>
                  </a:lnTo>
                  <a:lnTo>
                    <a:pt x="175" y="78"/>
                  </a:lnTo>
                  <a:lnTo>
                    <a:pt x="128" y="46"/>
                  </a:lnTo>
                  <a:lnTo>
                    <a:pt x="73" y="19"/>
                  </a:lnTo>
                  <a:lnTo>
                    <a:pt x="7" y="0"/>
                  </a:lnTo>
                  <a:lnTo>
                    <a:pt x="6" y="0"/>
                  </a:lnTo>
                  <a:lnTo>
                    <a:pt x="2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04" name="Freeform 292"/>
            <p:cNvSpPr>
              <a:spLocks/>
            </p:cNvSpPr>
            <p:nvPr/>
          </p:nvSpPr>
          <p:spPr bwMode="auto">
            <a:xfrm>
              <a:off x="4444" y="2474"/>
              <a:ext cx="79" cy="12"/>
            </a:xfrm>
            <a:custGeom>
              <a:avLst/>
              <a:gdLst>
                <a:gd name="T0" fmla="*/ 4 w 793"/>
                <a:gd name="T1" fmla="*/ 2 h 127"/>
                <a:gd name="T2" fmla="*/ 2 w 793"/>
                <a:gd name="T3" fmla="*/ 4 h 127"/>
                <a:gd name="T4" fmla="*/ 79 w 793"/>
                <a:gd name="T5" fmla="*/ 12 h 127"/>
                <a:gd name="T6" fmla="*/ 79 w 793"/>
                <a:gd name="T7" fmla="*/ 8 h 127"/>
                <a:gd name="T8" fmla="*/ 2 w 793"/>
                <a:gd name="T9" fmla="*/ 0 h 127"/>
                <a:gd name="T10" fmla="*/ 0 w 793"/>
                <a:gd name="T11" fmla="*/ 2 h 127"/>
                <a:gd name="T12" fmla="*/ 2 w 793"/>
                <a:gd name="T13" fmla="*/ 0 h 127"/>
                <a:gd name="T14" fmla="*/ 1 w 793"/>
                <a:gd name="T15" fmla="*/ 1 h 127"/>
                <a:gd name="T16" fmla="*/ 0 w 793"/>
                <a:gd name="T17" fmla="*/ 2 h 127"/>
                <a:gd name="T18" fmla="*/ 0 w 793"/>
                <a:gd name="T19" fmla="*/ 3 h 127"/>
                <a:gd name="T20" fmla="*/ 2 w 793"/>
                <a:gd name="T21" fmla="*/ 4 h 127"/>
                <a:gd name="T22" fmla="*/ 4 w 793"/>
                <a:gd name="T23" fmla="*/ 2 h 1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93"/>
                <a:gd name="T37" fmla="*/ 0 h 127"/>
                <a:gd name="T38" fmla="*/ 793 w 793"/>
                <a:gd name="T39" fmla="*/ 127 h 12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93" h="127">
                  <a:moveTo>
                    <a:pt x="39" y="25"/>
                  </a:moveTo>
                  <a:lnTo>
                    <a:pt x="18" y="41"/>
                  </a:lnTo>
                  <a:lnTo>
                    <a:pt x="789" y="127"/>
                  </a:lnTo>
                  <a:lnTo>
                    <a:pt x="793" y="87"/>
                  </a:lnTo>
                  <a:lnTo>
                    <a:pt x="22" y="0"/>
                  </a:lnTo>
                  <a:lnTo>
                    <a:pt x="1" y="16"/>
                  </a:lnTo>
                  <a:lnTo>
                    <a:pt x="22" y="0"/>
                  </a:lnTo>
                  <a:lnTo>
                    <a:pt x="6" y="6"/>
                  </a:lnTo>
                  <a:lnTo>
                    <a:pt x="0" y="18"/>
                  </a:lnTo>
                  <a:lnTo>
                    <a:pt x="4" y="33"/>
                  </a:lnTo>
                  <a:lnTo>
                    <a:pt x="18" y="41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05" name="Freeform 293"/>
            <p:cNvSpPr>
              <a:spLocks/>
            </p:cNvSpPr>
            <p:nvPr/>
          </p:nvSpPr>
          <p:spPr bwMode="auto">
            <a:xfrm>
              <a:off x="4426" y="2412"/>
              <a:ext cx="155" cy="153"/>
            </a:xfrm>
            <a:custGeom>
              <a:avLst/>
              <a:gdLst>
                <a:gd name="T0" fmla="*/ 41 w 1546"/>
                <a:gd name="T1" fmla="*/ 1 h 1683"/>
                <a:gd name="T2" fmla="*/ 25 w 1546"/>
                <a:gd name="T3" fmla="*/ 1 h 1683"/>
                <a:gd name="T4" fmla="*/ 11 w 1546"/>
                <a:gd name="T5" fmla="*/ 9 h 1683"/>
                <a:gd name="T6" fmla="*/ 2 w 1546"/>
                <a:gd name="T7" fmla="*/ 21 h 1683"/>
                <a:gd name="T8" fmla="*/ 0 w 1546"/>
                <a:gd name="T9" fmla="*/ 37 h 1683"/>
                <a:gd name="T10" fmla="*/ 5 w 1546"/>
                <a:gd name="T11" fmla="*/ 53 h 1683"/>
                <a:gd name="T12" fmla="*/ 14 w 1546"/>
                <a:gd name="T13" fmla="*/ 62 h 1683"/>
                <a:gd name="T14" fmla="*/ 26 w 1546"/>
                <a:gd name="T15" fmla="*/ 67 h 1683"/>
                <a:gd name="T16" fmla="*/ 40 w 1546"/>
                <a:gd name="T17" fmla="*/ 69 h 1683"/>
                <a:gd name="T18" fmla="*/ 54 w 1546"/>
                <a:gd name="T19" fmla="*/ 71 h 1683"/>
                <a:gd name="T20" fmla="*/ 67 w 1546"/>
                <a:gd name="T21" fmla="*/ 74 h 1683"/>
                <a:gd name="T22" fmla="*/ 74 w 1546"/>
                <a:gd name="T23" fmla="*/ 84 h 1683"/>
                <a:gd name="T24" fmla="*/ 76 w 1546"/>
                <a:gd name="T25" fmla="*/ 97 h 1683"/>
                <a:gd name="T26" fmla="*/ 74 w 1546"/>
                <a:gd name="T27" fmla="*/ 106 h 1683"/>
                <a:gd name="T28" fmla="*/ 79 w 1546"/>
                <a:gd name="T29" fmla="*/ 109 h 1683"/>
                <a:gd name="T30" fmla="*/ 87 w 1546"/>
                <a:gd name="T31" fmla="*/ 109 h 1683"/>
                <a:gd name="T32" fmla="*/ 92 w 1546"/>
                <a:gd name="T33" fmla="*/ 103 h 1683"/>
                <a:gd name="T34" fmla="*/ 96 w 1546"/>
                <a:gd name="T35" fmla="*/ 92 h 1683"/>
                <a:gd name="T36" fmla="*/ 98 w 1546"/>
                <a:gd name="T37" fmla="*/ 82 h 1683"/>
                <a:gd name="T38" fmla="*/ 104 w 1546"/>
                <a:gd name="T39" fmla="*/ 84 h 1683"/>
                <a:gd name="T40" fmla="*/ 111 w 1546"/>
                <a:gd name="T41" fmla="*/ 88 h 1683"/>
                <a:gd name="T42" fmla="*/ 115 w 1546"/>
                <a:gd name="T43" fmla="*/ 97 h 1683"/>
                <a:gd name="T44" fmla="*/ 114 w 1546"/>
                <a:gd name="T45" fmla="*/ 111 h 1683"/>
                <a:gd name="T46" fmla="*/ 109 w 1546"/>
                <a:gd name="T47" fmla="*/ 125 h 1683"/>
                <a:gd name="T48" fmla="*/ 109 w 1546"/>
                <a:gd name="T49" fmla="*/ 135 h 1683"/>
                <a:gd name="T50" fmla="*/ 113 w 1546"/>
                <a:gd name="T51" fmla="*/ 145 h 1683"/>
                <a:gd name="T52" fmla="*/ 120 w 1546"/>
                <a:gd name="T53" fmla="*/ 153 h 1683"/>
                <a:gd name="T54" fmla="*/ 124 w 1546"/>
                <a:gd name="T55" fmla="*/ 149 h 1683"/>
                <a:gd name="T56" fmla="*/ 126 w 1546"/>
                <a:gd name="T57" fmla="*/ 143 h 1683"/>
                <a:gd name="T58" fmla="*/ 129 w 1546"/>
                <a:gd name="T59" fmla="*/ 138 h 1683"/>
                <a:gd name="T60" fmla="*/ 133 w 1546"/>
                <a:gd name="T61" fmla="*/ 136 h 1683"/>
                <a:gd name="T62" fmla="*/ 140 w 1546"/>
                <a:gd name="T63" fmla="*/ 135 h 1683"/>
                <a:gd name="T64" fmla="*/ 147 w 1546"/>
                <a:gd name="T65" fmla="*/ 133 h 1683"/>
                <a:gd name="T66" fmla="*/ 153 w 1546"/>
                <a:gd name="T67" fmla="*/ 129 h 1683"/>
                <a:gd name="T68" fmla="*/ 155 w 1546"/>
                <a:gd name="T69" fmla="*/ 122 h 1683"/>
                <a:gd name="T70" fmla="*/ 152 w 1546"/>
                <a:gd name="T71" fmla="*/ 114 h 1683"/>
                <a:gd name="T72" fmla="*/ 148 w 1546"/>
                <a:gd name="T73" fmla="*/ 106 h 1683"/>
                <a:gd name="T74" fmla="*/ 144 w 1546"/>
                <a:gd name="T75" fmla="*/ 97 h 1683"/>
                <a:gd name="T76" fmla="*/ 147 w 1546"/>
                <a:gd name="T77" fmla="*/ 81 h 1683"/>
                <a:gd name="T78" fmla="*/ 151 w 1546"/>
                <a:gd name="T79" fmla="*/ 65 h 1683"/>
                <a:gd name="T80" fmla="*/ 149 w 1546"/>
                <a:gd name="T81" fmla="*/ 57 h 1683"/>
                <a:gd name="T82" fmla="*/ 146 w 1546"/>
                <a:gd name="T83" fmla="*/ 53 h 1683"/>
                <a:gd name="T84" fmla="*/ 142 w 1546"/>
                <a:gd name="T85" fmla="*/ 49 h 1683"/>
                <a:gd name="T86" fmla="*/ 138 w 1546"/>
                <a:gd name="T87" fmla="*/ 46 h 1683"/>
                <a:gd name="T88" fmla="*/ 134 w 1546"/>
                <a:gd name="T89" fmla="*/ 43 h 1683"/>
                <a:gd name="T90" fmla="*/ 128 w 1546"/>
                <a:gd name="T91" fmla="*/ 41 h 1683"/>
                <a:gd name="T92" fmla="*/ 121 w 1546"/>
                <a:gd name="T93" fmla="*/ 39 h 1683"/>
                <a:gd name="T94" fmla="*/ 113 w 1546"/>
                <a:gd name="T95" fmla="*/ 36 h 1683"/>
                <a:gd name="T96" fmla="*/ 105 w 1546"/>
                <a:gd name="T97" fmla="*/ 33 h 1683"/>
                <a:gd name="T98" fmla="*/ 97 w 1546"/>
                <a:gd name="T99" fmla="*/ 30 h 1683"/>
                <a:gd name="T100" fmla="*/ 89 w 1546"/>
                <a:gd name="T101" fmla="*/ 27 h 1683"/>
                <a:gd name="T102" fmla="*/ 81 w 1546"/>
                <a:gd name="T103" fmla="*/ 23 h 1683"/>
                <a:gd name="T104" fmla="*/ 73 w 1546"/>
                <a:gd name="T105" fmla="*/ 20 h 1683"/>
                <a:gd name="T106" fmla="*/ 66 w 1546"/>
                <a:gd name="T107" fmla="*/ 15 h 1683"/>
                <a:gd name="T108" fmla="*/ 60 w 1546"/>
                <a:gd name="T109" fmla="*/ 11 h 1683"/>
                <a:gd name="T110" fmla="*/ 54 w 1546"/>
                <a:gd name="T111" fmla="*/ 7 h 168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46"/>
                <a:gd name="T169" fmla="*/ 0 h 1683"/>
                <a:gd name="T170" fmla="*/ 1546 w 1546"/>
                <a:gd name="T171" fmla="*/ 1683 h 168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46" h="1683">
                  <a:moveTo>
                    <a:pt x="527" y="56"/>
                  </a:moveTo>
                  <a:lnTo>
                    <a:pt x="468" y="26"/>
                  </a:lnTo>
                  <a:lnTo>
                    <a:pt x="410" y="8"/>
                  </a:lnTo>
                  <a:lnTo>
                    <a:pt x="353" y="0"/>
                  </a:lnTo>
                  <a:lnTo>
                    <a:pt x="299" y="2"/>
                  </a:lnTo>
                  <a:lnTo>
                    <a:pt x="246" y="14"/>
                  </a:lnTo>
                  <a:lnTo>
                    <a:pt x="197" y="33"/>
                  </a:lnTo>
                  <a:lnTo>
                    <a:pt x="152" y="61"/>
                  </a:lnTo>
                  <a:lnTo>
                    <a:pt x="111" y="95"/>
                  </a:lnTo>
                  <a:lnTo>
                    <a:pt x="77" y="136"/>
                  </a:lnTo>
                  <a:lnTo>
                    <a:pt x="46" y="182"/>
                  </a:lnTo>
                  <a:lnTo>
                    <a:pt x="23" y="233"/>
                  </a:lnTo>
                  <a:lnTo>
                    <a:pt x="7" y="287"/>
                  </a:lnTo>
                  <a:lnTo>
                    <a:pt x="0" y="346"/>
                  </a:lnTo>
                  <a:lnTo>
                    <a:pt x="0" y="408"/>
                  </a:lnTo>
                  <a:lnTo>
                    <a:pt x="10" y="471"/>
                  </a:lnTo>
                  <a:lnTo>
                    <a:pt x="28" y="536"/>
                  </a:lnTo>
                  <a:lnTo>
                    <a:pt x="48" y="582"/>
                  </a:lnTo>
                  <a:lnTo>
                    <a:pt x="74" y="620"/>
                  </a:lnTo>
                  <a:lnTo>
                    <a:pt x="105" y="652"/>
                  </a:lnTo>
                  <a:lnTo>
                    <a:pt x="139" y="679"/>
                  </a:lnTo>
                  <a:lnTo>
                    <a:pt x="178" y="701"/>
                  </a:lnTo>
                  <a:lnTo>
                    <a:pt x="219" y="718"/>
                  </a:lnTo>
                  <a:lnTo>
                    <a:pt x="263" y="732"/>
                  </a:lnTo>
                  <a:lnTo>
                    <a:pt x="309" y="744"/>
                  </a:lnTo>
                  <a:lnTo>
                    <a:pt x="355" y="754"/>
                  </a:lnTo>
                  <a:lnTo>
                    <a:pt x="403" y="761"/>
                  </a:lnTo>
                  <a:lnTo>
                    <a:pt x="450" y="768"/>
                  </a:lnTo>
                  <a:lnTo>
                    <a:pt x="496" y="775"/>
                  </a:lnTo>
                  <a:lnTo>
                    <a:pt x="543" y="782"/>
                  </a:lnTo>
                  <a:lnTo>
                    <a:pt x="585" y="792"/>
                  </a:lnTo>
                  <a:lnTo>
                    <a:pt x="627" y="804"/>
                  </a:lnTo>
                  <a:lnTo>
                    <a:pt x="665" y="818"/>
                  </a:lnTo>
                  <a:lnTo>
                    <a:pt x="699" y="842"/>
                  </a:lnTo>
                  <a:lnTo>
                    <a:pt x="725" y="878"/>
                  </a:lnTo>
                  <a:lnTo>
                    <a:pt x="743" y="922"/>
                  </a:lnTo>
                  <a:lnTo>
                    <a:pt x="753" y="971"/>
                  </a:lnTo>
                  <a:lnTo>
                    <a:pt x="757" y="1022"/>
                  </a:lnTo>
                  <a:lnTo>
                    <a:pt x="755" y="1072"/>
                  </a:lnTo>
                  <a:lnTo>
                    <a:pt x="747" y="1116"/>
                  </a:lnTo>
                  <a:lnTo>
                    <a:pt x="734" y="1152"/>
                  </a:lnTo>
                  <a:lnTo>
                    <a:pt x="737" y="1171"/>
                  </a:lnTo>
                  <a:lnTo>
                    <a:pt x="749" y="1185"/>
                  </a:lnTo>
                  <a:lnTo>
                    <a:pt x="768" y="1193"/>
                  </a:lnTo>
                  <a:lnTo>
                    <a:pt x="791" y="1198"/>
                  </a:lnTo>
                  <a:lnTo>
                    <a:pt x="816" y="1200"/>
                  </a:lnTo>
                  <a:lnTo>
                    <a:pt x="841" y="1198"/>
                  </a:lnTo>
                  <a:lnTo>
                    <a:pt x="863" y="1194"/>
                  </a:lnTo>
                  <a:lnTo>
                    <a:pt x="881" y="1188"/>
                  </a:lnTo>
                  <a:lnTo>
                    <a:pt x="899" y="1162"/>
                  </a:lnTo>
                  <a:lnTo>
                    <a:pt x="916" y="1130"/>
                  </a:lnTo>
                  <a:lnTo>
                    <a:pt x="931" y="1092"/>
                  </a:lnTo>
                  <a:lnTo>
                    <a:pt x="946" y="1051"/>
                  </a:lnTo>
                  <a:lnTo>
                    <a:pt x="957" y="1010"/>
                  </a:lnTo>
                  <a:lnTo>
                    <a:pt x="966" y="968"/>
                  </a:lnTo>
                  <a:lnTo>
                    <a:pt x="971" y="931"/>
                  </a:lnTo>
                  <a:lnTo>
                    <a:pt x="973" y="899"/>
                  </a:lnTo>
                  <a:lnTo>
                    <a:pt x="990" y="906"/>
                  </a:lnTo>
                  <a:lnTo>
                    <a:pt x="1012" y="917"/>
                  </a:lnTo>
                  <a:lnTo>
                    <a:pt x="1037" y="929"/>
                  </a:lnTo>
                  <a:lnTo>
                    <a:pt x="1063" y="941"/>
                  </a:lnTo>
                  <a:lnTo>
                    <a:pt x="1087" y="956"/>
                  </a:lnTo>
                  <a:lnTo>
                    <a:pt x="1109" y="972"/>
                  </a:lnTo>
                  <a:lnTo>
                    <a:pt x="1126" y="988"/>
                  </a:lnTo>
                  <a:lnTo>
                    <a:pt x="1136" y="1006"/>
                  </a:lnTo>
                  <a:lnTo>
                    <a:pt x="1151" y="1062"/>
                  </a:lnTo>
                  <a:lnTo>
                    <a:pt x="1156" y="1116"/>
                  </a:lnTo>
                  <a:lnTo>
                    <a:pt x="1152" y="1171"/>
                  </a:lnTo>
                  <a:lnTo>
                    <a:pt x="1142" y="1223"/>
                  </a:lnTo>
                  <a:lnTo>
                    <a:pt x="1125" y="1274"/>
                  </a:lnTo>
                  <a:lnTo>
                    <a:pt x="1106" y="1324"/>
                  </a:lnTo>
                  <a:lnTo>
                    <a:pt x="1084" y="1372"/>
                  </a:lnTo>
                  <a:lnTo>
                    <a:pt x="1063" y="1419"/>
                  </a:lnTo>
                  <a:lnTo>
                    <a:pt x="1078" y="1452"/>
                  </a:lnTo>
                  <a:lnTo>
                    <a:pt x="1090" y="1487"/>
                  </a:lnTo>
                  <a:lnTo>
                    <a:pt x="1102" y="1522"/>
                  </a:lnTo>
                  <a:lnTo>
                    <a:pt x="1113" y="1556"/>
                  </a:lnTo>
                  <a:lnTo>
                    <a:pt x="1127" y="1590"/>
                  </a:lnTo>
                  <a:lnTo>
                    <a:pt x="1144" y="1622"/>
                  </a:lnTo>
                  <a:lnTo>
                    <a:pt x="1165" y="1654"/>
                  </a:lnTo>
                  <a:lnTo>
                    <a:pt x="1192" y="1683"/>
                  </a:lnTo>
                  <a:lnTo>
                    <a:pt x="1213" y="1675"/>
                  </a:lnTo>
                  <a:lnTo>
                    <a:pt x="1228" y="1662"/>
                  </a:lnTo>
                  <a:lnTo>
                    <a:pt x="1240" y="1642"/>
                  </a:lnTo>
                  <a:lnTo>
                    <a:pt x="1248" y="1619"/>
                  </a:lnTo>
                  <a:lnTo>
                    <a:pt x="1254" y="1594"/>
                  </a:lnTo>
                  <a:lnTo>
                    <a:pt x="1260" y="1569"/>
                  </a:lnTo>
                  <a:lnTo>
                    <a:pt x="1266" y="1544"/>
                  </a:lnTo>
                  <a:lnTo>
                    <a:pt x="1276" y="1523"/>
                  </a:lnTo>
                  <a:lnTo>
                    <a:pt x="1283" y="1515"/>
                  </a:lnTo>
                  <a:lnTo>
                    <a:pt x="1295" y="1509"/>
                  </a:lnTo>
                  <a:lnTo>
                    <a:pt x="1311" y="1504"/>
                  </a:lnTo>
                  <a:lnTo>
                    <a:pt x="1331" y="1499"/>
                  </a:lnTo>
                  <a:lnTo>
                    <a:pt x="1352" y="1496"/>
                  </a:lnTo>
                  <a:lnTo>
                    <a:pt x="1375" y="1492"/>
                  </a:lnTo>
                  <a:lnTo>
                    <a:pt x="1400" y="1488"/>
                  </a:lnTo>
                  <a:lnTo>
                    <a:pt x="1424" y="1482"/>
                  </a:lnTo>
                  <a:lnTo>
                    <a:pt x="1448" y="1475"/>
                  </a:lnTo>
                  <a:lnTo>
                    <a:pt x="1471" y="1466"/>
                  </a:lnTo>
                  <a:lnTo>
                    <a:pt x="1492" y="1455"/>
                  </a:lnTo>
                  <a:lnTo>
                    <a:pt x="1511" y="1441"/>
                  </a:lnTo>
                  <a:lnTo>
                    <a:pt x="1527" y="1423"/>
                  </a:lnTo>
                  <a:lnTo>
                    <a:pt x="1538" y="1401"/>
                  </a:lnTo>
                  <a:lnTo>
                    <a:pt x="1545" y="1376"/>
                  </a:lnTo>
                  <a:lnTo>
                    <a:pt x="1546" y="1346"/>
                  </a:lnTo>
                  <a:lnTo>
                    <a:pt x="1540" y="1312"/>
                  </a:lnTo>
                  <a:lnTo>
                    <a:pt x="1531" y="1278"/>
                  </a:lnTo>
                  <a:lnTo>
                    <a:pt x="1518" y="1249"/>
                  </a:lnTo>
                  <a:lnTo>
                    <a:pt x="1503" y="1221"/>
                  </a:lnTo>
                  <a:lnTo>
                    <a:pt x="1487" y="1194"/>
                  </a:lnTo>
                  <a:lnTo>
                    <a:pt x="1472" y="1169"/>
                  </a:lnTo>
                  <a:lnTo>
                    <a:pt x="1460" y="1143"/>
                  </a:lnTo>
                  <a:lnTo>
                    <a:pt x="1450" y="1118"/>
                  </a:lnTo>
                  <a:lnTo>
                    <a:pt x="1438" y="1062"/>
                  </a:lnTo>
                  <a:lnTo>
                    <a:pt x="1441" y="1005"/>
                  </a:lnTo>
                  <a:lnTo>
                    <a:pt x="1452" y="949"/>
                  </a:lnTo>
                  <a:lnTo>
                    <a:pt x="1470" y="891"/>
                  </a:lnTo>
                  <a:lnTo>
                    <a:pt x="1487" y="834"/>
                  </a:lnTo>
                  <a:lnTo>
                    <a:pt x="1501" y="776"/>
                  </a:lnTo>
                  <a:lnTo>
                    <a:pt x="1506" y="717"/>
                  </a:lnTo>
                  <a:lnTo>
                    <a:pt x="1496" y="658"/>
                  </a:lnTo>
                  <a:lnTo>
                    <a:pt x="1492" y="642"/>
                  </a:lnTo>
                  <a:lnTo>
                    <a:pt x="1486" y="626"/>
                  </a:lnTo>
                  <a:lnTo>
                    <a:pt x="1479" y="611"/>
                  </a:lnTo>
                  <a:lnTo>
                    <a:pt x="1469" y="596"/>
                  </a:lnTo>
                  <a:lnTo>
                    <a:pt x="1459" y="581"/>
                  </a:lnTo>
                  <a:lnTo>
                    <a:pt x="1447" y="566"/>
                  </a:lnTo>
                  <a:lnTo>
                    <a:pt x="1435" y="552"/>
                  </a:lnTo>
                  <a:lnTo>
                    <a:pt x="1421" y="538"/>
                  </a:lnTo>
                  <a:lnTo>
                    <a:pt x="1406" y="525"/>
                  </a:lnTo>
                  <a:lnTo>
                    <a:pt x="1392" y="513"/>
                  </a:lnTo>
                  <a:lnTo>
                    <a:pt x="1377" y="502"/>
                  </a:lnTo>
                  <a:lnTo>
                    <a:pt x="1361" y="491"/>
                  </a:lnTo>
                  <a:lnTo>
                    <a:pt x="1347" y="481"/>
                  </a:lnTo>
                  <a:lnTo>
                    <a:pt x="1332" y="473"/>
                  </a:lnTo>
                  <a:lnTo>
                    <a:pt x="1317" y="467"/>
                  </a:lnTo>
                  <a:lnTo>
                    <a:pt x="1303" y="460"/>
                  </a:lnTo>
                  <a:lnTo>
                    <a:pt x="1280" y="452"/>
                  </a:lnTo>
                  <a:lnTo>
                    <a:pt x="1257" y="442"/>
                  </a:lnTo>
                  <a:lnTo>
                    <a:pt x="1233" y="433"/>
                  </a:lnTo>
                  <a:lnTo>
                    <a:pt x="1207" y="424"/>
                  </a:lnTo>
                  <a:lnTo>
                    <a:pt x="1182" y="414"/>
                  </a:lnTo>
                  <a:lnTo>
                    <a:pt x="1156" y="405"/>
                  </a:lnTo>
                  <a:lnTo>
                    <a:pt x="1130" y="394"/>
                  </a:lnTo>
                  <a:lnTo>
                    <a:pt x="1104" y="384"/>
                  </a:lnTo>
                  <a:lnTo>
                    <a:pt x="1077" y="374"/>
                  </a:lnTo>
                  <a:lnTo>
                    <a:pt x="1050" y="363"/>
                  </a:lnTo>
                  <a:lnTo>
                    <a:pt x="1023" y="352"/>
                  </a:lnTo>
                  <a:lnTo>
                    <a:pt x="996" y="341"/>
                  </a:lnTo>
                  <a:lnTo>
                    <a:pt x="969" y="329"/>
                  </a:lnTo>
                  <a:lnTo>
                    <a:pt x="942" y="317"/>
                  </a:lnTo>
                  <a:lnTo>
                    <a:pt x="914" y="305"/>
                  </a:lnTo>
                  <a:lnTo>
                    <a:pt x="887" y="294"/>
                  </a:lnTo>
                  <a:lnTo>
                    <a:pt x="861" y="281"/>
                  </a:lnTo>
                  <a:lnTo>
                    <a:pt x="834" y="268"/>
                  </a:lnTo>
                  <a:lnTo>
                    <a:pt x="809" y="255"/>
                  </a:lnTo>
                  <a:lnTo>
                    <a:pt x="782" y="241"/>
                  </a:lnTo>
                  <a:lnTo>
                    <a:pt x="757" y="229"/>
                  </a:lnTo>
                  <a:lnTo>
                    <a:pt x="732" y="215"/>
                  </a:lnTo>
                  <a:lnTo>
                    <a:pt x="708" y="200"/>
                  </a:lnTo>
                  <a:lnTo>
                    <a:pt x="685" y="186"/>
                  </a:lnTo>
                  <a:lnTo>
                    <a:pt x="662" y="170"/>
                  </a:lnTo>
                  <a:lnTo>
                    <a:pt x="640" y="155"/>
                  </a:lnTo>
                  <a:lnTo>
                    <a:pt x="619" y="139"/>
                  </a:lnTo>
                  <a:lnTo>
                    <a:pt x="598" y="123"/>
                  </a:lnTo>
                  <a:lnTo>
                    <a:pt x="579" y="107"/>
                  </a:lnTo>
                  <a:lnTo>
                    <a:pt x="560" y="90"/>
                  </a:lnTo>
                  <a:lnTo>
                    <a:pt x="543" y="73"/>
                  </a:lnTo>
                  <a:lnTo>
                    <a:pt x="527" y="56"/>
                  </a:lnTo>
                  <a:close/>
                </a:path>
              </a:pathLst>
            </a:custGeom>
            <a:solidFill>
              <a:srgbClr val="3A1E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06" name="Freeform 294"/>
            <p:cNvSpPr>
              <a:spLocks/>
            </p:cNvSpPr>
            <p:nvPr/>
          </p:nvSpPr>
          <p:spPr bwMode="auto">
            <a:xfrm>
              <a:off x="4424" y="2410"/>
              <a:ext cx="56" cy="51"/>
            </a:xfrm>
            <a:custGeom>
              <a:avLst/>
              <a:gdLst>
                <a:gd name="T0" fmla="*/ 7 w 556"/>
                <a:gd name="T1" fmla="*/ 50 h 562"/>
                <a:gd name="T2" fmla="*/ 7 w 556"/>
                <a:gd name="T3" fmla="*/ 50 h 562"/>
                <a:gd name="T4" fmla="*/ 5 w 556"/>
                <a:gd name="T5" fmla="*/ 44 h 562"/>
                <a:gd name="T6" fmla="*/ 4 w 556"/>
                <a:gd name="T7" fmla="*/ 39 h 562"/>
                <a:gd name="T8" fmla="*/ 4 w 556"/>
                <a:gd name="T9" fmla="*/ 33 h 562"/>
                <a:gd name="T10" fmla="*/ 5 w 556"/>
                <a:gd name="T11" fmla="*/ 28 h 562"/>
                <a:gd name="T12" fmla="*/ 6 w 556"/>
                <a:gd name="T13" fmla="*/ 24 h 562"/>
                <a:gd name="T14" fmla="*/ 8 w 556"/>
                <a:gd name="T15" fmla="*/ 19 h 562"/>
                <a:gd name="T16" fmla="*/ 11 w 556"/>
                <a:gd name="T17" fmla="*/ 15 h 562"/>
                <a:gd name="T18" fmla="*/ 15 w 556"/>
                <a:gd name="T19" fmla="*/ 12 h 562"/>
                <a:gd name="T20" fmla="*/ 18 w 556"/>
                <a:gd name="T21" fmla="*/ 9 h 562"/>
                <a:gd name="T22" fmla="*/ 23 w 556"/>
                <a:gd name="T23" fmla="*/ 7 h 562"/>
                <a:gd name="T24" fmla="*/ 27 w 556"/>
                <a:gd name="T25" fmla="*/ 5 h 562"/>
                <a:gd name="T26" fmla="*/ 32 w 556"/>
                <a:gd name="T27" fmla="*/ 4 h 562"/>
                <a:gd name="T28" fmla="*/ 38 w 556"/>
                <a:gd name="T29" fmla="*/ 4 h 562"/>
                <a:gd name="T30" fmla="*/ 43 w 556"/>
                <a:gd name="T31" fmla="*/ 4 h 562"/>
                <a:gd name="T32" fmla="*/ 48 w 556"/>
                <a:gd name="T33" fmla="*/ 6 h 562"/>
                <a:gd name="T34" fmla="*/ 54 w 556"/>
                <a:gd name="T35" fmla="*/ 8 h 562"/>
                <a:gd name="T36" fmla="*/ 56 w 556"/>
                <a:gd name="T37" fmla="*/ 5 h 562"/>
                <a:gd name="T38" fmla="*/ 50 w 556"/>
                <a:gd name="T39" fmla="*/ 2 h 562"/>
                <a:gd name="T40" fmla="*/ 44 w 556"/>
                <a:gd name="T41" fmla="*/ 1 h 562"/>
                <a:gd name="T42" fmla="*/ 38 w 556"/>
                <a:gd name="T43" fmla="*/ 0 h 562"/>
                <a:gd name="T44" fmla="*/ 32 w 556"/>
                <a:gd name="T45" fmla="*/ 0 h 562"/>
                <a:gd name="T46" fmla="*/ 26 w 556"/>
                <a:gd name="T47" fmla="*/ 1 h 562"/>
                <a:gd name="T48" fmla="*/ 21 w 556"/>
                <a:gd name="T49" fmla="*/ 3 h 562"/>
                <a:gd name="T50" fmla="*/ 16 w 556"/>
                <a:gd name="T51" fmla="*/ 6 h 562"/>
                <a:gd name="T52" fmla="*/ 12 w 556"/>
                <a:gd name="T53" fmla="*/ 9 h 562"/>
                <a:gd name="T54" fmla="*/ 8 w 556"/>
                <a:gd name="T55" fmla="*/ 13 h 562"/>
                <a:gd name="T56" fmla="*/ 5 w 556"/>
                <a:gd name="T57" fmla="*/ 17 h 562"/>
                <a:gd name="T58" fmla="*/ 2 w 556"/>
                <a:gd name="T59" fmla="*/ 22 h 562"/>
                <a:gd name="T60" fmla="*/ 1 w 556"/>
                <a:gd name="T61" fmla="*/ 28 h 562"/>
                <a:gd name="T62" fmla="*/ 0 w 556"/>
                <a:gd name="T63" fmla="*/ 33 h 562"/>
                <a:gd name="T64" fmla="*/ 0 w 556"/>
                <a:gd name="T65" fmla="*/ 39 h 562"/>
                <a:gd name="T66" fmla="*/ 1 w 556"/>
                <a:gd name="T67" fmla="*/ 45 h 562"/>
                <a:gd name="T68" fmla="*/ 3 w 556"/>
                <a:gd name="T69" fmla="*/ 51 h 562"/>
                <a:gd name="T70" fmla="*/ 3 w 556"/>
                <a:gd name="T71" fmla="*/ 51 h 562"/>
                <a:gd name="T72" fmla="*/ 7 w 556"/>
                <a:gd name="T73" fmla="*/ 50 h 5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56"/>
                <a:gd name="T112" fmla="*/ 0 h 562"/>
                <a:gd name="T113" fmla="*/ 556 w 556"/>
                <a:gd name="T114" fmla="*/ 562 h 56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56" h="562">
                  <a:moveTo>
                    <a:pt x="67" y="550"/>
                  </a:moveTo>
                  <a:lnTo>
                    <a:pt x="67" y="550"/>
                  </a:lnTo>
                  <a:lnTo>
                    <a:pt x="48" y="487"/>
                  </a:lnTo>
                  <a:lnTo>
                    <a:pt x="40" y="427"/>
                  </a:lnTo>
                  <a:lnTo>
                    <a:pt x="40" y="367"/>
                  </a:lnTo>
                  <a:lnTo>
                    <a:pt x="47" y="311"/>
                  </a:lnTo>
                  <a:lnTo>
                    <a:pt x="62" y="259"/>
                  </a:lnTo>
                  <a:lnTo>
                    <a:pt x="83" y="211"/>
                  </a:lnTo>
                  <a:lnTo>
                    <a:pt x="112" y="168"/>
                  </a:lnTo>
                  <a:lnTo>
                    <a:pt x="145" y="129"/>
                  </a:lnTo>
                  <a:lnTo>
                    <a:pt x="183" y="97"/>
                  </a:lnTo>
                  <a:lnTo>
                    <a:pt x="225" y="72"/>
                  </a:lnTo>
                  <a:lnTo>
                    <a:pt x="271" y="53"/>
                  </a:lnTo>
                  <a:lnTo>
                    <a:pt x="321" y="43"/>
                  </a:lnTo>
                  <a:lnTo>
                    <a:pt x="373" y="41"/>
                  </a:lnTo>
                  <a:lnTo>
                    <a:pt x="425" y="48"/>
                  </a:lnTo>
                  <a:lnTo>
                    <a:pt x="481" y="65"/>
                  </a:lnTo>
                  <a:lnTo>
                    <a:pt x="537" y="93"/>
                  </a:lnTo>
                  <a:lnTo>
                    <a:pt x="556" y="59"/>
                  </a:lnTo>
                  <a:lnTo>
                    <a:pt x="496" y="27"/>
                  </a:lnTo>
                  <a:lnTo>
                    <a:pt x="434" y="7"/>
                  </a:lnTo>
                  <a:lnTo>
                    <a:pt x="373" y="0"/>
                  </a:lnTo>
                  <a:lnTo>
                    <a:pt x="316" y="2"/>
                  </a:lnTo>
                  <a:lnTo>
                    <a:pt x="261" y="15"/>
                  </a:lnTo>
                  <a:lnTo>
                    <a:pt x="209" y="35"/>
                  </a:lnTo>
                  <a:lnTo>
                    <a:pt x="160" y="65"/>
                  </a:lnTo>
                  <a:lnTo>
                    <a:pt x="118" y="101"/>
                  </a:lnTo>
                  <a:lnTo>
                    <a:pt x="81" y="144"/>
                  </a:lnTo>
                  <a:lnTo>
                    <a:pt x="49" y="192"/>
                  </a:lnTo>
                  <a:lnTo>
                    <a:pt x="24" y="246"/>
                  </a:lnTo>
                  <a:lnTo>
                    <a:pt x="8" y="304"/>
                  </a:lnTo>
                  <a:lnTo>
                    <a:pt x="0" y="365"/>
                  </a:lnTo>
                  <a:lnTo>
                    <a:pt x="0" y="429"/>
                  </a:lnTo>
                  <a:lnTo>
                    <a:pt x="11" y="495"/>
                  </a:lnTo>
                  <a:lnTo>
                    <a:pt x="30" y="562"/>
                  </a:lnTo>
                  <a:lnTo>
                    <a:pt x="67" y="5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07" name="Freeform 295"/>
            <p:cNvSpPr>
              <a:spLocks/>
            </p:cNvSpPr>
            <p:nvPr/>
          </p:nvSpPr>
          <p:spPr bwMode="auto">
            <a:xfrm>
              <a:off x="4427" y="2460"/>
              <a:ext cx="67" cy="28"/>
            </a:xfrm>
            <a:custGeom>
              <a:avLst/>
              <a:gdLst>
                <a:gd name="T0" fmla="*/ 67 w 662"/>
                <a:gd name="T1" fmla="*/ 25 h 306"/>
                <a:gd name="T2" fmla="*/ 67 w 662"/>
                <a:gd name="T3" fmla="*/ 25 h 306"/>
                <a:gd name="T4" fmla="*/ 63 w 662"/>
                <a:gd name="T5" fmla="*/ 23 h 306"/>
                <a:gd name="T6" fmla="*/ 59 w 662"/>
                <a:gd name="T7" fmla="*/ 22 h 306"/>
                <a:gd name="T8" fmla="*/ 54 w 662"/>
                <a:gd name="T9" fmla="*/ 21 h 306"/>
                <a:gd name="T10" fmla="*/ 49 w 662"/>
                <a:gd name="T11" fmla="*/ 21 h 306"/>
                <a:gd name="T12" fmla="*/ 45 w 662"/>
                <a:gd name="T13" fmla="*/ 20 h 306"/>
                <a:gd name="T14" fmla="*/ 40 w 662"/>
                <a:gd name="T15" fmla="*/ 19 h 306"/>
                <a:gd name="T16" fmla="*/ 35 w 662"/>
                <a:gd name="T17" fmla="*/ 19 h 306"/>
                <a:gd name="T18" fmla="*/ 31 w 662"/>
                <a:gd name="T19" fmla="*/ 18 h 306"/>
                <a:gd name="T20" fmla="*/ 26 w 662"/>
                <a:gd name="T21" fmla="*/ 17 h 306"/>
                <a:gd name="T22" fmla="*/ 22 w 662"/>
                <a:gd name="T23" fmla="*/ 15 h 306"/>
                <a:gd name="T24" fmla="*/ 18 w 662"/>
                <a:gd name="T25" fmla="*/ 14 h 306"/>
                <a:gd name="T26" fmla="*/ 14 w 662"/>
                <a:gd name="T27" fmla="*/ 12 h 306"/>
                <a:gd name="T28" fmla="*/ 11 w 662"/>
                <a:gd name="T29" fmla="*/ 10 h 306"/>
                <a:gd name="T30" fmla="*/ 8 w 662"/>
                <a:gd name="T31" fmla="*/ 7 h 306"/>
                <a:gd name="T32" fmla="*/ 6 w 662"/>
                <a:gd name="T33" fmla="*/ 4 h 306"/>
                <a:gd name="T34" fmla="*/ 4 w 662"/>
                <a:gd name="T35" fmla="*/ 0 h 306"/>
                <a:gd name="T36" fmla="*/ 0 w 662"/>
                <a:gd name="T37" fmla="*/ 1 h 306"/>
                <a:gd name="T38" fmla="*/ 2 w 662"/>
                <a:gd name="T39" fmla="*/ 6 h 306"/>
                <a:gd name="T40" fmla="*/ 5 w 662"/>
                <a:gd name="T41" fmla="*/ 9 h 306"/>
                <a:gd name="T42" fmla="*/ 8 w 662"/>
                <a:gd name="T43" fmla="*/ 13 h 306"/>
                <a:gd name="T44" fmla="*/ 12 w 662"/>
                <a:gd name="T45" fmla="*/ 15 h 306"/>
                <a:gd name="T46" fmla="*/ 16 w 662"/>
                <a:gd name="T47" fmla="*/ 17 h 306"/>
                <a:gd name="T48" fmla="*/ 21 w 662"/>
                <a:gd name="T49" fmla="*/ 19 h 306"/>
                <a:gd name="T50" fmla="*/ 25 w 662"/>
                <a:gd name="T51" fmla="*/ 20 h 306"/>
                <a:gd name="T52" fmla="*/ 30 w 662"/>
                <a:gd name="T53" fmla="*/ 21 h 306"/>
                <a:gd name="T54" fmla="*/ 35 w 662"/>
                <a:gd name="T55" fmla="*/ 22 h 306"/>
                <a:gd name="T56" fmla="*/ 40 w 662"/>
                <a:gd name="T57" fmla="*/ 23 h 306"/>
                <a:gd name="T58" fmla="*/ 44 w 662"/>
                <a:gd name="T59" fmla="*/ 24 h 306"/>
                <a:gd name="T60" fmla="*/ 49 w 662"/>
                <a:gd name="T61" fmla="*/ 24 h 306"/>
                <a:gd name="T62" fmla="*/ 54 w 662"/>
                <a:gd name="T63" fmla="*/ 25 h 306"/>
                <a:gd name="T64" fmla="*/ 58 w 662"/>
                <a:gd name="T65" fmla="*/ 26 h 306"/>
                <a:gd name="T66" fmla="*/ 62 w 662"/>
                <a:gd name="T67" fmla="*/ 27 h 306"/>
                <a:gd name="T68" fmla="*/ 66 w 662"/>
                <a:gd name="T69" fmla="*/ 28 h 306"/>
                <a:gd name="T70" fmla="*/ 66 w 662"/>
                <a:gd name="T71" fmla="*/ 28 h 306"/>
                <a:gd name="T72" fmla="*/ 67 w 662"/>
                <a:gd name="T73" fmla="*/ 25 h 30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62"/>
                <a:gd name="T112" fmla="*/ 0 h 306"/>
                <a:gd name="T113" fmla="*/ 662 w 662"/>
                <a:gd name="T114" fmla="*/ 306 h 30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62" h="306">
                  <a:moveTo>
                    <a:pt x="662" y="269"/>
                  </a:moveTo>
                  <a:lnTo>
                    <a:pt x="662" y="269"/>
                  </a:lnTo>
                  <a:lnTo>
                    <a:pt x="623" y="255"/>
                  </a:lnTo>
                  <a:lnTo>
                    <a:pt x="580" y="243"/>
                  </a:lnTo>
                  <a:lnTo>
                    <a:pt x="536" y="232"/>
                  </a:lnTo>
                  <a:lnTo>
                    <a:pt x="489" y="225"/>
                  </a:lnTo>
                  <a:lnTo>
                    <a:pt x="442" y="218"/>
                  </a:lnTo>
                  <a:lnTo>
                    <a:pt x="395" y="211"/>
                  </a:lnTo>
                  <a:lnTo>
                    <a:pt x="348" y="203"/>
                  </a:lnTo>
                  <a:lnTo>
                    <a:pt x="303" y="195"/>
                  </a:lnTo>
                  <a:lnTo>
                    <a:pt x="258" y="183"/>
                  </a:lnTo>
                  <a:lnTo>
                    <a:pt x="215" y="169"/>
                  </a:lnTo>
                  <a:lnTo>
                    <a:pt x="177" y="153"/>
                  </a:lnTo>
                  <a:lnTo>
                    <a:pt x="140" y="132"/>
                  </a:lnTo>
                  <a:lnTo>
                    <a:pt x="107" y="107"/>
                  </a:lnTo>
                  <a:lnTo>
                    <a:pt x="80" y="77"/>
                  </a:lnTo>
                  <a:lnTo>
                    <a:pt x="55" y="42"/>
                  </a:lnTo>
                  <a:lnTo>
                    <a:pt x="37" y="0"/>
                  </a:lnTo>
                  <a:lnTo>
                    <a:pt x="0" y="12"/>
                  </a:lnTo>
                  <a:lnTo>
                    <a:pt x="22" y="61"/>
                  </a:lnTo>
                  <a:lnTo>
                    <a:pt x="49" y="103"/>
                  </a:lnTo>
                  <a:lnTo>
                    <a:pt x="82" y="137"/>
                  </a:lnTo>
                  <a:lnTo>
                    <a:pt x="119" y="166"/>
                  </a:lnTo>
                  <a:lnTo>
                    <a:pt x="160" y="189"/>
                  </a:lnTo>
                  <a:lnTo>
                    <a:pt x="203" y="208"/>
                  </a:lnTo>
                  <a:lnTo>
                    <a:pt x="248" y="221"/>
                  </a:lnTo>
                  <a:lnTo>
                    <a:pt x="295" y="233"/>
                  </a:lnTo>
                  <a:lnTo>
                    <a:pt x="342" y="244"/>
                  </a:lnTo>
                  <a:lnTo>
                    <a:pt x="391" y="251"/>
                  </a:lnTo>
                  <a:lnTo>
                    <a:pt x="438" y="259"/>
                  </a:lnTo>
                  <a:lnTo>
                    <a:pt x="484" y="265"/>
                  </a:lnTo>
                  <a:lnTo>
                    <a:pt x="529" y="273"/>
                  </a:lnTo>
                  <a:lnTo>
                    <a:pt x="571" y="281"/>
                  </a:lnTo>
                  <a:lnTo>
                    <a:pt x="612" y="293"/>
                  </a:lnTo>
                  <a:lnTo>
                    <a:pt x="648" y="306"/>
                  </a:lnTo>
                  <a:lnTo>
                    <a:pt x="662" y="2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08" name="Freeform 296"/>
            <p:cNvSpPr>
              <a:spLocks/>
            </p:cNvSpPr>
            <p:nvPr/>
          </p:nvSpPr>
          <p:spPr bwMode="auto">
            <a:xfrm>
              <a:off x="4492" y="2485"/>
              <a:ext cx="12" cy="33"/>
            </a:xfrm>
            <a:custGeom>
              <a:avLst/>
              <a:gdLst>
                <a:gd name="T0" fmla="*/ 10 w 119"/>
                <a:gd name="T1" fmla="*/ 31 h 372"/>
                <a:gd name="T2" fmla="*/ 9 w 119"/>
                <a:gd name="T3" fmla="*/ 32 h 372"/>
                <a:gd name="T4" fmla="*/ 11 w 119"/>
                <a:gd name="T5" fmla="*/ 29 h 372"/>
                <a:gd name="T6" fmla="*/ 12 w 119"/>
                <a:gd name="T7" fmla="*/ 24 h 372"/>
                <a:gd name="T8" fmla="*/ 12 w 119"/>
                <a:gd name="T9" fmla="*/ 20 h 372"/>
                <a:gd name="T10" fmla="*/ 12 w 119"/>
                <a:gd name="T11" fmla="*/ 15 h 372"/>
                <a:gd name="T12" fmla="*/ 10 w 119"/>
                <a:gd name="T13" fmla="*/ 10 h 372"/>
                <a:gd name="T14" fmla="*/ 8 w 119"/>
                <a:gd name="T15" fmla="*/ 6 h 372"/>
                <a:gd name="T16" fmla="*/ 5 w 119"/>
                <a:gd name="T17" fmla="*/ 3 h 372"/>
                <a:gd name="T18" fmla="*/ 1 w 119"/>
                <a:gd name="T19" fmla="*/ 0 h 372"/>
                <a:gd name="T20" fmla="*/ 0 w 119"/>
                <a:gd name="T21" fmla="*/ 3 h 372"/>
                <a:gd name="T22" fmla="*/ 3 w 119"/>
                <a:gd name="T23" fmla="*/ 5 h 372"/>
                <a:gd name="T24" fmla="*/ 5 w 119"/>
                <a:gd name="T25" fmla="*/ 8 h 372"/>
                <a:gd name="T26" fmla="*/ 7 w 119"/>
                <a:gd name="T27" fmla="*/ 11 h 372"/>
                <a:gd name="T28" fmla="*/ 8 w 119"/>
                <a:gd name="T29" fmla="*/ 15 h 372"/>
                <a:gd name="T30" fmla="*/ 8 w 119"/>
                <a:gd name="T31" fmla="*/ 20 h 372"/>
                <a:gd name="T32" fmla="*/ 8 w 119"/>
                <a:gd name="T33" fmla="*/ 24 h 372"/>
                <a:gd name="T34" fmla="*/ 7 w 119"/>
                <a:gd name="T35" fmla="*/ 28 h 372"/>
                <a:gd name="T36" fmla="*/ 6 w 119"/>
                <a:gd name="T37" fmla="*/ 31 h 372"/>
                <a:gd name="T38" fmla="*/ 6 w 119"/>
                <a:gd name="T39" fmla="*/ 31 h 372"/>
                <a:gd name="T40" fmla="*/ 6 w 119"/>
                <a:gd name="T41" fmla="*/ 31 h 372"/>
                <a:gd name="T42" fmla="*/ 6 w 119"/>
                <a:gd name="T43" fmla="*/ 31 h 372"/>
                <a:gd name="T44" fmla="*/ 6 w 119"/>
                <a:gd name="T45" fmla="*/ 32 h 372"/>
                <a:gd name="T46" fmla="*/ 6 w 119"/>
                <a:gd name="T47" fmla="*/ 32 h 372"/>
                <a:gd name="T48" fmla="*/ 7 w 119"/>
                <a:gd name="T49" fmla="*/ 33 h 372"/>
                <a:gd name="T50" fmla="*/ 8 w 119"/>
                <a:gd name="T51" fmla="*/ 33 h 372"/>
                <a:gd name="T52" fmla="*/ 8 w 119"/>
                <a:gd name="T53" fmla="*/ 33 h 372"/>
                <a:gd name="T54" fmla="*/ 9 w 119"/>
                <a:gd name="T55" fmla="*/ 33 h 372"/>
                <a:gd name="T56" fmla="*/ 9 w 119"/>
                <a:gd name="T57" fmla="*/ 32 h 372"/>
                <a:gd name="T58" fmla="*/ 10 w 119"/>
                <a:gd name="T59" fmla="*/ 31 h 37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19"/>
                <a:gd name="T91" fmla="*/ 0 h 372"/>
                <a:gd name="T92" fmla="*/ 119 w 119"/>
                <a:gd name="T93" fmla="*/ 372 h 37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19" h="372">
                  <a:moveTo>
                    <a:pt x="96" y="355"/>
                  </a:moveTo>
                  <a:lnTo>
                    <a:pt x="94" y="361"/>
                  </a:lnTo>
                  <a:lnTo>
                    <a:pt x="108" y="322"/>
                  </a:lnTo>
                  <a:lnTo>
                    <a:pt x="117" y="275"/>
                  </a:lnTo>
                  <a:lnTo>
                    <a:pt x="119" y="223"/>
                  </a:lnTo>
                  <a:lnTo>
                    <a:pt x="115" y="170"/>
                  </a:lnTo>
                  <a:lnTo>
                    <a:pt x="103" y="118"/>
                  </a:lnTo>
                  <a:lnTo>
                    <a:pt x="84" y="70"/>
                  </a:lnTo>
                  <a:lnTo>
                    <a:pt x="54" y="29"/>
                  </a:lnTo>
                  <a:lnTo>
                    <a:pt x="14" y="0"/>
                  </a:lnTo>
                  <a:lnTo>
                    <a:pt x="0" y="37"/>
                  </a:lnTo>
                  <a:lnTo>
                    <a:pt x="27" y="57"/>
                  </a:lnTo>
                  <a:lnTo>
                    <a:pt x="50" y="89"/>
                  </a:lnTo>
                  <a:lnTo>
                    <a:pt x="66" y="128"/>
                  </a:lnTo>
                  <a:lnTo>
                    <a:pt x="75" y="174"/>
                  </a:lnTo>
                  <a:lnTo>
                    <a:pt x="79" y="223"/>
                  </a:lnTo>
                  <a:lnTo>
                    <a:pt x="77" y="270"/>
                  </a:lnTo>
                  <a:lnTo>
                    <a:pt x="70" y="313"/>
                  </a:lnTo>
                  <a:lnTo>
                    <a:pt x="58" y="344"/>
                  </a:lnTo>
                  <a:lnTo>
                    <a:pt x="56" y="350"/>
                  </a:lnTo>
                  <a:lnTo>
                    <a:pt x="58" y="344"/>
                  </a:lnTo>
                  <a:lnTo>
                    <a:pt x="56" y="353"/>
                  </a:lnTo>
                  <a:lnTo>
                    <a:pt x="58" y="360"/>
                  </a:lnTo>
                  <a:lnTo>
                    <a:pt x="63" y="366"/>
                  </a:lnTo>
                  <a:lnTo>
                    <a:pt x="69" y="370"/>
                  </a:lnTo>
                  <a:lnTo>
                    <a:pt x="75" y="372"/>
                  </a:lnTo>
                  <a:lnTo>
                    <a:pt x="82" y="372"/>
                  </a:lnTo>
                  <a:lnTo>
                    <a:pt x="89" y="369"/>
                  </a:lnTo>
                  <a:lnTo>
                    <a:pt x="94" y="361"/>
                  </a:lnTo>
                  <a:lnTo>
                    <a:pt x="96" y="3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09" name="Freeform 297"/>
            <p:cNvSpPr>
              <a:spLocks/>
            </p:cNvSpPr>
            <p:nvPr/>
          </p:nvSpPr>
          <p:spPr bwMode="auto">
            <a:xfrm>
              <a:off x="4498" y="2516"/>
              <a:ext cx="18" cy="7"/>
            </a:xfrm>
            <a:custGeom>
              <a:avLst/>
              <a:gdLst>
                <a:gd name="T0" fmla="*/ 15 w 186"/>
                <a:gd name="T1" fmla="*/ 2 h 71"/>
                <a:gd name="T2" fmla="*/ 15 w 186"/>
                <a:gd name="T3" fmla="*/ 2 h 71"/>
                <a:gd name="T4" fmla="*/ 14 w 186"/>
                <a:gd name="T5" fmla="*/ 3 h 71"/>
                <a:gd name="T6" fmla="*/ 12 w 186"/>
                <a:gd name="T7" fmla="*/ 3 h 71"/>
                <a:gd name="T8" fmla="*/ 10 w 186"/>
                <a:gd name="T9" fmla="*/ 3 h 71"/>
                <a:gd name="T10" fmla="*/ 8 w 186"/>
                <a:gd name="T11" fmla="*/ 3 h 71"/>
                <a:gd name="T12" fmla="*/ 6 w 186"/>
                <a:gd name="T13" fmla="*/ 2 h 71"/>
                <a:gd name="T14" fmla="*/ 4 w 186"/>
                <a:gd name="T15" fmla="*/ 2 h 71"/>
                <a:gd name="T16" fmla="*/ 4 w 186"/>
                <a:gd name="T17" fmla="*/ 1 h 71"/>
                <a:gd name="T18" fmla="*/ 4 w 186"/>
                <a:gd name="T19" fmla="*/ 0 h 71"/>
                <a:gd name="T20" fmla="*/ 0 w 186"/>
                <a:gd name="T21" fmla="*/ 0 h 71"/>
                <a:gd name="T22" fmla="*/ 1 w 186"/>
                <a:gd name="T23" fmla="*/ 3 h 71"/>
                <a:gd name="T24" fmla="*/ 2 w 186"/>
                <a:gd name="T25" fmla="*/ 5 h 71"/>
                <a:gd name="T26" fmla="*/ 5 w 186"/>
                <a:gd name="T27" fmla="*/ 6 h 71"/>
                <a:gd name="T28" fmla="*/ 7 w 186"/>
                <a:gd name="T29" fmla="*/ 7 h 71"/>
                <a:gd name="T30" fmla="*/ 10 w 186"/>
                <a:gd name="T31" fmla="*/ 7 h 71"/>
                <a:gd name="T32" fmla="*/ 12 w 186"/>
                <a:gd name="T33" fmla="*/ 7 h 71"/>
                <a:gd name="T34" fmla="*/ 15 w 186"/>
                <a:gd name="T35" fmla="*/ 6 h 71"/>
                <a:gd name="T36" fmla="*/ 17 w 186"/>
                <a:gd name="T37" fmla="*/ 6 h 71"/>
                <a:gd name="T38" fmla="*/ 18 w 186"/>
                <a:gd name="T39" fmla="*/ 5 h 71"/>
                <a:gd name="T40" fmla="*/ 17 w 186"/>
                <a:gd name="T41" fmla="*/ 6 h 71"/>
                <a:gd name="T42" fmla="*/ 18 w 186"/>
                <a:gd name="T43" fmla="*/ 5 h 71"/>
                <a:gd name="T44" fmla="*/ 18 w 186"/>
                <a:gd name="T45" fmla="*/ 4 h 71"/>
                <a:gd name="T46" fmla="*/ 18 w 186"/>
                <a:gd name="T47" fmla="*/ 4 h 71"/>
                <a:gd name="T48" fmla="*/ 18 w 186"/>
                <a:gd name="T49" fmla="*/ 3 h 71"/>
                <a:gd name="T50" fmla="*/ 17 w 186"/>
                <a:gd name="T51" fmla="*/ 2 h 71"/>
                <a:gd name="T52" fmla="*/ 17 w 186"/>
                <a:gd name="T53" fmla="*/ 2 h 71"/>
                <a:gd name="T54" fmla="*/ 16 w 186"/>
                <a:gd name="T55" fmla="*/ 2 h 71"/>
                <a:gd name="T56" fmla="*/ 15 w 186"/>
                <a:gd name="T57" fmla="*/ 2 h 71"/>
                <a:gd name="T58" fmla="*/ 15 w 186"/>
                <a:gd name="T59" fmla="*/ 2 h 7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86"/>
                <a:gd name="T91" fmla="*/ 0 h 71"/>
                <a:gd name="T92" fmla="*/ 186 w 186"/>
                <a:gd name="T93" fmla="*/ 71 h 7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86" h="71">
                  <a:moveTo>
                    <a:pt x="152" y="25"/>
                  </a:moveTo>
                  <a:lnTo>
                    <a:pt x="158" y="21"/>
                  </a:lnTo>
                  <a:lnTo>
                    <a:pt x="145" y="26"/>
                  </a:lnTo>
                  <a:lnTo>
                    <a:pt x="125" y="29"/>
                  </a:lnTo>
                  <a:lnTo>
                    <a:pt x="102" y="30"/>
                  </a:lnTo>
                  <a:lnTo>
                    <a:pt x="79" y="29"/>
                  </a:lnTo>
                  <a:lnTo>
                    <a:pt x="60" y="25"/>
                  </a:lnTo>
                  <a:lnTo>
                    <a:pt x="46" y="20"/>
                  </a:lnTo>
                  <a:lnTo>
                    <a:pt x="41" y="14"/>
                  </a:lnTo>
                  <a:lnTo>
                    <a:pt x="40" y="5"/>
                  </a:lnTo>
                  <a:lnTo>
                    <a:pt x="0" y="0"/>
                  </a:lnTo>
                  <a:lnTo>
                    <a:pt x="6" y="29"/>
                  </a:lnTo>
                  <a:lnTo>
                    <a:pt x="23" y="52"/>
                  </a:lnTo>
                  <a:lnTo>
                    <a:pt x="47" y="63"/>
                  </a:lnTo>
                  <a:lnTo>
                    <a:pt x="75" y="70"/>
                  </a:lnTo>
                  <a:lnTo>
                    <a:pt x="102" y="71"/>
                  </a:lnTo>
                  <a:lnTo>
                    <a:pt x="129" y="70"/>
                  </a:lnTo>
                  <a:lnTo>
                    <a:pt x="153" y="64"/>
                  </a:lnTo>
                  <a:lnTo>
                    <a:pt x="175" y="57"/>
                  </a:lnTo>
                  <a:lnTo>
                    <a:pt x="181" y="53"/>
                  </a:lnTo>
                  <a:lnTo>
                    <a:pt x="175" y="57"/>
                  </a:lnTo>
                  <a:lnTo>
                    <a:pt x="182" y="52"/>
                  </a:lnTo>
                  <a:lnTo>
                    <a:pt x="186" y="45"/>
                  </a:lnTo>
                  <a:lnTo>
                    <a:pt x="186" y="38"/>
                  </a:lnTo>
                  <a:lnTo>
                    <a:pt x="185" y="30"/>
                  </a:lnTo>
                  <a:lnTo>
                    <a:pt x="180" y="25"/>
                  </a:lnTo>
                  <a:lnTo>
                    <a:pt x="174" y="21"/>
                  </a:lnTo>
                  <a:lnTo>
                    <a:pt x="167" y="19"/>
                  </a:lnTo>
                  <a:lnTo>
                    <a:pt x="158" y="21"/>
                  </a:lnTo>
                  <a:lnTo>
                    <a:pt x="152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10" name="Freeform 298"/>
            <p:cNvSpPr>
              <a:spLocks/>
            </p:cNvSpPr>
            <p:nvPr/>
          </p:nvSpPr>
          <p:spPr bwMode="auto">
            <a:xfrm>
              <a:off x="4513" y="2492"/>
              <a:ext cx="13" cy="29"/>
            </a:xfrm>
            <a:custGeom>
              <a:avLst/>
              <a:gdLst>
                <a:gd name="T0" fmla="*/ 12 w 127"/>
                <a:gd name="T1" fmla="*/ 0 h 324"/>
                <a:gd name="T2" fmla="*/ 9 w 127"/>
                <a:gd name="T3" fmla="*/ 2 h 324"/>
                <a:gd name="T4" fmla="*/ 9 w 127"/>
                <a:gd name="T5" fmla="*/ 5 h 324"/>
                <a:gd name="T6" fmla="*/ 8 w 127"/>
                <a:gd name="T7" fmla="*/ 8 h 324"/>
                <a:gd name="T8" fmla="*/ 7 w 127"/>
                <a:gd name="T9" fmla="*/ 11 h 324"/>
                <a:gd name="T10" fmla="*/ 6 w 127"/>
                <a:gd name="T11" fmla="*/ 15 h 324"/>
                <a:gd name="T12" fmla="*/ 5 w 127"/>
                <a:gd name="T13" fmla="*/ 19 h 324"/>
                <a:gd name="T14" fmla="*/ 3 w 127"/>
                <a:gd name="T15" fmla="*/ 22 h 324"/>
                <a:gd name="T16" fmla="*/ 2 w 127"/>
                <a:gd name="T17" fmla="*/ 25 h 324"/>
                <a:gd name="T18" fmla="*/ 0 w 127"/>
                <a:gd name="T19" fmla="*/ 26 h 324"/>
                <a:gd name="T20" fmla="*/ 3 w 127"/>
                <a:gd name="T21" fmla="*/ 29 h 324"/>
                <a:gd name="T22" fmla="*/ 5 w 127"/>
                <a:gd name="T23" fmla="*/ 26 h 324"/>
                <a:gd name="T24" fmla="*/ 7 w 127"/>
                <a:gd name="T25" fmla="*/ 23 h 324"/>
                <a:gd name="T26" fmla="*/ 9 w 127"/>
                <a:gd name="T27" fmla="*/ 20 h 324"/>
                <a:gd name="T28" fmla="*/ 10 w 127"/>
                <a:gd name="T29" fmla="*/ 16 h 324"/>
                <a:gd name="T30" fmla="*/ 11 w 127"/>
                <a:gd name="T31" fmla="*/ 12 h 324"/>
                <a:gd name="T32" fmla="*/ 12 w 127"/>
                <a:gd name="T33" fmla="*/ 8 h 324"/>
                <a:gd name="T34" fmla="*/ 13 w 127"/>
                <a:gd name="T35" fmla="*/ 5 h 324"/>
                <a:gd name="T36" fmla="*/ 13 w 127"/>
                <a:gd name="T37" fmla="*/ 2 h 324"/>
                <a:gd name="T38" fmla="*/ 10 w 127"/>
                <a:gd name="T39" fmla="*/ 3 h 324"/>
                <a:gd name="T40" fmla="*/ 13 w 127"/>
                <a:gd name="T41" fmla="*/ 2 h 324"/>
                <a:gd name="T42" fmla="*/ 13 w 127"/>
                <a:gd name="T43" fmla="*/ 1 h 324"/>
                <a:gd name="T44" fmla="*/ 12 w 127"/>
                <a:gd name="T45" fmla="*/ 1 h 324"/>
                <a:gd name="T46" fmla="*/ 12 w 127"/>
                <a:gd name="T47" fmla="*/ 0 h 324"/>
                <a:gd name="T48" fmla="*/ 11 w 127"/>
                <a:gd name="T49" fmla="*/ 0 h 324"/>
                <a:gd name="T50" fmla="*/ 10 w 127"/>
                <a:gd name="T51" fmla="*/ 0 h 324"/>
                <a:gd name="T52" fmla="*/ 10 w 127"/>
                <a:gd name="T53" fmla="*/ 1 h 324"/>
                <a:gd name="T54" fmla="*/ 9 w 127"/>
                <a:gd name="T55" fmla="*/ 1 h 324"/>
                <a:gd name="T56" fmla="*/ 9 w 127"/>
                <a:gd name="T57" fmla="*/ 2 h 324"/>
                <a:gd name="T58" fmla="*/ 12 w 127"/>
                <a:gd name="T59" fmla="*/ 0 h 32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27"/>
                <a:gd name="T91" fmla="*/ 0 h 324"/>
                <a:gd name="T92" fmla="*/ 127 w 127"/>
                <a:gd name="T93" fmla="*/ 324 h 32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27" h="324">
                  <a:moveTo>
                    <a:pt x="115" y="3"/>
                  </a:moveTo>
                  <a:lnTo>
                    <a:pt x="87" y="21"/>
                  </a:lnTo>
                  <a:lnTo>
                    <a:pt x="85" y="51"/>
                  </a:lnTo>
                  <a:lnTo>
                    <a:pt x="80" y="87"/>
                  </a:lnTo>
                  <a:lnTo>
                    <a:pt x="72" y="127"/>
                  </a:lnTo>
                  <a:lnTo>
                    <a:pt x="61" y="167"/>
                  </a:lnTo>
                  <a:lnTo>
                    <a:pt x="46" y="207"/>
                  </a:lnTo>
                  <a:lnTo>
                    <a:pt x="33" y="244"/>
                  </a:lnTo>
                  <a:lnTo>
                    <a:pt x="16" y="274"/>
                  </a:lnTo>
                  <a:lnTo>
                    <a:pt x="0" y="296"/>
                  </a:lnTo>
                  <a:lnTo>
                    <a:pt x="29" y="324"/>
                  </a:lnTo>
                  <a:lnTo>
                    <a:pt x="49" y="295"/>
                  </a:lnTo>
                  <a:lnTo>
                    <a:pt x="68" y="261"/>
                  </a:lnTo>
                  <a:lnTo>
                    <a:pt x="84" y="220"/>
                  </a:lnTo>
                  <a:lnTo>
                    <a:pt x="99" y="180"/>
                  </a:lnTo>
                  <a:lnTo>
                    <a:pt x="110" y="136"/>
                  </a:lnTo>
                  <a:lnTo>
                    <a:pt x="119" y="93"/>
                  </a:lnTo>
                  <a:lnTo>
                    <a:pt x="125" y="55"/>
                  </a:lnTo>
                  <a:lnTo>
                    <a:pt x="127" y="21"/>
                  </a:lnTo>
                  <a:lnTo>
                    <a:pt x="99" y="39"/>
                  </a:lnTo>
                  <a:lnTo>
                    <a:pt x="127" y="21"/>
                  </a:lnTo>
                  <a:lnTo>
                    <a:pt x="125" y="12"/>
                  </a:lnTo>
                  <a:lnTo>
                    <a:pt x="121" y="6"/>
                  </a:lnTo>
                  <a:lnTo>
                    <a:pt x="114" y="1"/>
                  </a:lnTo>
                  <a:lnTo>
                    <a:pt x="107" y="0"/>
                  </a:lnTo>
                  <a:lnTo>
                    <a:pt x="100" y="1"/>
                  </a:lnTo>
                  <a:lnTo>
                    <a:pt x="93" y="6"/>
                  </a:lnTo>
                  <a:lnTo>
                    <a:pt x="89" y="12"/>
                  </a:lnTo>
                  <a:lnTo>
                    <a:pt x="87" y="21"/>
                  </a:lnTo>
                  <a:lnTo>
                    <a:pt x="115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11" name="Freeform 299"/>
            <p:cNvSpPr>
              <a:spLocks/>
            </p:cNvSpPr>
            <p:nvPr/>
          </p:nvSpPr>
          <p:spPr bwMode="auto">
            <a:xfrm>
              <a:off x="4523" y="2492"/>
              <a:ext cx="19" cy="12"/>
            </a:xfrm>
            <a:custGeom>
              <a:avLst/>
              <a:gdLst>
                <a:gd name="T0" fmla="*/ 19 w 190"/>
                <a:gd name="T1" fmla="*/ 11 h 132"/>
                <a:gd name="T2" fmla="*/ 19 w 190"/>
                <a:gd name="T3" fmla="*/ 11 h 132"/>
                <a:gd name="T4" fmla="*/ 18 w 190"/>
                <a:gd name="T5" fmla="*/ 9 h 132"/>
                <a:gd name="T6" fmla="*/ 16 w 190"/>
                <a:gd name="T7" fmla="*/ 7 h 132"/>
                <a:gd name="T8" fmla="*/ 13 w 190"/>
                <a:gd name="T9" fmla="*/ 5 h 132"/>
                <a:gd name="T10" fmla="*/ 11 w 190"/>
                <a:gd name="T11" fmla="*/ 4 h 132"/>
                <a:gd name="T12" fmla="*/ 8 w 190"/>
                <a:gd name="T13" fmla="*/ 3 h 132"/>
                <a:gd name="T14" fmla="*/ 5 w 190"/>
                <a:gd name="T15" fmla="*/ 2 h 132"/>
                <a:gd name="T16" fmla="*/ 3 w 190"/>
                <a:gd name="T17" fmla="*/ 1 h 132"/>
                <a:gd name="T18" fmla="*/ 2 w 190"/>
                <a:gd name="T19" fmla="*/ 0 h 132"/>
                <a:gd name="T20" fmla="*/ 0 w 190"/>
                <a:gd name="T21" fmla="*/ 3 h 132"/>
                <a:gd name="T22" fmla="*/ 2 w 190"/>
                <a:gd name="T23" fmla="*/ 4 h 132"/>
                <a:gd name="T24" fmla="*/ 4 w 190"/>
                <a:gd name="T25" fmla="*/ 5 h 132"/>
                <a:gd name="T26" fmla="*/ 6 w 190"/>
                <a:gd name="T27" fmla="*/ 6 h 132"/>
                <a:gd name="T28" fmla="*/ 9 w 190"/>
                <a:gd name="T29" fmla="*/ 7 h 132"/>
                <a:gd name="T30" fmla="*/ 11 w 190"/>
                <a:gd name="T31" fmla="*/ 8 h 132"/>
                <a:gd name="T32" fmla="*/ 13 w 190"/>
                <a:gd name="T33" fmla="*/ 10 h 132"/>
                <a:gd name="T34" fmla="*/ 15 w 190"/>
                <a:gd name="T35" fmla="*/ 11 h 132"/>
                <a:gd name="T36" fmla="*/ 15 w 190"/>
                <a:gd name="T37" fmla="*/ 12 h 132"/>
                <a:gd name="T38" fmla="*/ 15 w 190"/>
                <a:gd name="T39" fmla="*/ 12 h 132"/>
                <a:gd name="T40" fmla="*/ 19 w 190"/>
                <a:gd name="T41" fmla="*/ 11 h 1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0"/>
                <a:gd name="T64" fmla="*/ 0 h 132"/>
                <a:gd name="T65" fmla="*/ 190 w 190"/>
                <a:gd name="T66" fmla="*/ 132 h 1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0" h="132">
                  <a:moveTo>
                    <a:pt x="190" y="119"/>
                  </a:moveTo>
                  <a:lnTo>
                    <a:pt x="190" y="119"/>
                  </a:lnTo>
                  <a:lnTo>
                    <a:pt x="177" y="94"/>
                  </a:lnTo>
                  <a:lnTo>
                    <a:pt x="157" y="75"/>
                  </a:lnTo>
                  <a:lnTo>
                    <a:pt x="133" y="58"/>
                  </a:lnTo>
                  <a:lnTo>
                    <a:pt x="107" y="42"/>
                  </a:lnTo>
                  <a:lnTo>
                    <a:pt x="80" y="29"/>
                  </a:lnTo>
                  <a:lnTo>
                    <a:pt x="55" y="18"/>
                  </a:lnTo>
                  <a:lnTo>
                    <a:pt x="33" y="7"/>
                  </a:lnTo>
                  <a:lnTo>
                    <a:pt x="16" y="0"/>
                  </a:lnTo>
                  <a:lnTo>
                    <a:pt x="0" y="36"/>
                  </a:lnTo>
                  <a:lnTo>
                    <a:pt x="16" y="43"/>
                  </a:lnTo>
                  <a:lnTo>
                    <a:pt x="38" y="54"/>
                  </a:lnTo>
                  <a:lnTo>
                    <a:pt x="63" y="66"/>
                  </a:lnTo>
                  <a:lnTo>
                    <a:pt x="89" y="78"/>
                  </a:lnTo>
                  <a:lnTo>
                    <a:pt x="112" y="92"/>
                  </a:lnTo>
                  <a:lnTo>
                    <a:pt x="131" y="107"/>
                  </a:lnTo>
                  <a:lnTo>
                    <a:pt x="145" y="120"/>
                  </a:lnTo>
                  <a:lnTo>
                    <a:pt x="152" y="132"/>
                  </a:lnTo>
                  <a:lnTo>
                    <a:pt x="190" y="1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12" name="Freeform 300"/>
            <p:cNvSpPr>
              <a:spLocks/>
            </p:cNvSpPr>
            <p:nvPr/>
          </p:nvSpPr>
          <p:spPr bwMode="auto">
            <a:xfrm>
              <a:off x="4531" y="2503"/>
              <a:ext cx="13" cy="39"/>
            </a:xfrm>
            <a:custGeom>
              <a:avLst/>
              <a:gdLst>
                <a:gd name="T0" fmla="*/ 4 w 131"/>
                <a:gd name="T1" fmla="*/ 37 h 428"/>
                <a:gd name="T2" fmla="*/ 4 w 131"/>
                <a:gd name="T3" fmla="*/ 39 h 428"/>
                <a:gd name="T4" fmla="*/ 6 w 131"/>
                <a:gd name="T5" fmla="*/ 35 h 428"/>
                <a:gd name="T6" fmla="*/ 8 w 131"/>
                <a:gd name="T7" fmla="*/ 30 h 428"/>
                <a:gd name="T8" fmla="*/ 10 w 131"/>
                <a:gd name="T9" fmla="*/ 26 h 428"/>
                <a:gd name="T10" fmla="*/ 11 w 131"/>
                <a:gd name="T11" fmla="*/ 21 h 428"/>
                <a:gd name="T12" fmla="*/ 13 w 131"/>
                <a:gd name="T13" fmla="*/ 16 h 428"/>
                <a:gd name="T14" fmla="*/ 13 w 131"/>
                <a:gd name="T15" fmla="*/ 11 h 428"/>
                <a:gd name="T16" fmla="*/ 13 w 131"/>
                <a:gd name="T17" fmla="*/ 5 h 428"/>
                <a:gd name="T18" fmla="*/ 11 w 131"/>
                <a:gd name="T19" fmla="*/ 0 h 428"/>
                <a:gd name="T20" fmla="*/ 7 w 131"/>
                <a:gd name="T21" fmla="*/ 1 h 428"/>
                <a:gd name="T22" fmla="*/ 9 w 131"/>
                <a:gd name="T23" fmla="*/ 6 h 428"/>
                <a:gd name="T24" fmla="*/ 9 w 131"/>
                <a:gd name="T25" fmla="*/ 11 h 428"/>
                <a:gd name="T26" fmla="*/ 9 w 131"/>
                <a:gd name="T27" fmla="*/ 15 h 428"/>
                <a:gd name="T28" fmla="*/ 8 w 131"/>
                <a:gd name="T29" fmla="*/ 20 h 428"/>
                <a:gd name="T30" fmla="*/ 6 w 131"/>
                <a:gd name="T31" fmla="*/ 24 h 428"/>
                <a:gd name="T32" fmla="*/ 4 w 131"/>
                <a:gd name="T33" fmla="*/ 29 h 428"/>
                <a:gd name="T34" fmla="*/ 2 w 131"/>
                <a:gd name="T35" fmla="*/ 33 h 428"/>
                <a:gd name="T36" fmla="*/ 0 w 131"/>
                <a:gd name="T37" fmla="*/ 37 h 428"/>
                <a:gd name="T38" fmla="*/ 0 w 131"/>
                <a:gd name="T39" fmla="*/ 39 h 428"/>
                <a:gd name="T40" fmla="*/ 4 w 131"/>
                <a:gd name="T41" fmla="*/ 37 h 4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1"/>
                <a:gd name="T64" fmla="*/ 0 h 428"/>
                <a:gd name="T65" fmla="*/ 131 w 131"/>
                <a:gd name="T66" fmla="*/ 428 h 4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1" h="428">
                  <a:moveTo>
                    <a:pt x="36" y="411"/>
                  </a:moveTo>
                  <a:lnTo>
                    <a:pt x="36" y="428"/>
                  </a:lnTo>
                  <a:lnTo>
                    <a:pt x="57" y="381"/>
                  </a:lnTo>
                  <a:lnTo>
                    <a:pt x="79" y="332"/>
                  </a:lnTo>
                  <a:lnTo>
                    <a:pt x="99" y="281"/>
                  </a:lnTo>
                  <a:lnTo>
                    <a:pt x="115" y="228"/>
                  </a:lnTo>
                  <a:lnTo>
                    <a:pt x="127" y="173"/>
                  </a:lnTo>
                  <a:lnTo>
                    <a:pt x="131" y="116"/>
                  </a:lnTo>
                  <a:lnTo>
                    <a:pt x="126" y="59"/>
                  </a:lnTo>
                  <a:lnTo>
                    <a:pt x="110" y="0"/>
                  </a:lnTo>
                  <a:lnTo>
                    <a:pt x="72" y="13"/>
                  </a:lnTo>
                  <a:lnTo>
                    <a:pt x="86" y="65"/>
                  </a:lnTo>
                  <a:lnTo>
                    <a:pt x="91" y="116"/>
                  </a:lnTo>
                  <a:lnTo>
                    <a:pt x="87" y="169"/>
                  </a:lnTo>
                  <a:lnTo>
                    <a:pt x="78" y="218"/>
                  </a:lnTo>
                  <a:lnTo>
                    <a:pt x="61" y="268"/>
                  </a:lnTo>
                  <a:lnTo>
                    <a:pt x="43" y="317"/>
                  </a:lnTo>
                  <a:lnTo>
                    <a:pt x="21" y="364"/>
                  </a:lnTo>
                  <a:lnTo>
                    <a:pt x="0" y="411"/>
                  </a:lnTo>
                  <a:lnTo>
                    <a:pt x="0" y="428"/>
                  </a:lnTo>
                  <a:lnTo>
                    <a:pt x="36" y="4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13" name="Freeform 301"/>
            <p:cNvSpPr>
              <a:spLocks/>
            </p:cNvSpPr>
            <p:nvPr/>
          </p:nvSpPr>
          <p:spPr bwMode="auto">
            <a:xfrm>
              <a:off x="4531" y="2540"/>
              <a:ext cx="16" cy="27"/>
            </a:xfrm>
            <a:custGeom>
              <a:avLst/>
              <a:gdLst>
                <a:gd name="T0" fmla="*/ 14 w 167"/>
                <a:gd name="T1" fmla="*/ 23 h 292"/>
                <a:gd name="T2" fmla="*/ 15 w 167"/>
                <a:gd name="T3" fmla="*/ 24 h 292"/>
                <a:gd name="T4" fmla="*/ 13 w 167"/>
                <a:gd name="T5" fmla="*/ 21 h 292"/>
                <a:gd name="T6" fmla="*/ 11 w 167"/>
                <a:gd name="T7" fmla="*/ 19 h 292"/>
                <a:gd name="T8" fmla="*/ 10 w 167"/>
                <a:gd name="T9" fmla="*/ 16 h 292"/>
                <a:gd name="T10" fmla="*/ 8 w 167"/>
                <a:gd name="T11" fmla="*/ 13 h 292"/>
                <a:gd name="T12" fmla="*/ 7 w 167"/>
                <a:gd name="T13" fmla="*/ 10 h 292"/>
                <a:gd name="T14" fmla="*/ 6 w 167"/>
                <a:gd name="T15" fmla="*/ 6 h 292"/>
                <a:gd name="T16" fmla="*/ 5 w 167"/>
                <a:gd name="T17" fmla="*/ 3 h 292"/>
                <a:gd name="T18" fmla="*/ 3 w 167"/>
                <a:gd name="T19" fmla="*/ 0 h 292"/>
                <a:gd name="T20" fmla="*/ 0 w 167"/>
                <a:gd name="T21" fmla="*/ 2 h 292"/>
                <a:gd name="T22" fmla="*/ 1 w 167"/>
                <a:gd name="T23" fmla="*/ 5 h 292"/>
                <a:gd name="T24" fmla="*/ 2 w 167"/>
                <a:gd name="T25" fmla="*/ 8 h 292"/>
                <a:gd name="T26" fmla="*/ 4 w 167"/>
                <a:gd name="T27" fmla="*/ 11 h 292"/>
                <a:gd name="T28" fmla="*/ 5 w 167"/>
                <a:gd name="T29" fmla="*/ 14 h 292"/>
                <a:gd name="T30" fmla="*/ 6 w 167"/>
                <a:gd name="T31" fmla="*/ 17 h 292"/>
                <a:gd name="T32" fmla="*/ 8 w 167"/>
                <a:gd name="T33" fmla="*/ 20 h 292"/>
                <a:gd name="T34" fmla="*/ 10 w 167"/>
                <a:gd name="T35" fmla="*/ 24 h 292"/>
                <a:gd name="T36" fmla="*/ 13 w 167"/>
                <a:gd name="T37" fmla="*/ 27 h 292"/>
                <a:gd name="T38" fmla="*/ 14 w 167"/>
                <a:gd name="T39" fmla="*/ 27 h 292"/>
                <a:gd name="T40" fmla="*/ 13 w 167"/>
                <a:gd name="T41" fmla="*/ 27 h 292"/>
                <a:gd name="T42" fmla="*/ 13 w 167"/>
                <a:gd name="T43" fmla="*/ 27 h 292"/>
                <a:gd name="T44" fmla="*/ 14 w 167"/>
                <a:gd name="T45" fmla="*/ 27 h 292"/>
                <a:gd name="T46" fmla="*/ 15 w 167"/>
                <a:gd name="T47" fmla="*/ 27 h 292"/>
                <a:gd name="T48" fmla="*/ 15 w 167"/>
                <a:gd name="T49" fmla="*/ 26 h 292"/>
                <a:gd name="T50" fmla="*/ 16 w 167"/>
                <a:gd name="T51" fmla="*/ 26 h 292"/>
                <a:gd name="T52" fmla="*/ 16 w 167"/>
                <a:gd name="T53" fmla="*/ 25 h 292"/>
                <a:gd name="T54" fmla="*/ 16 w 167"/>
                <a:gd name="T55" fmla="*/ 24 h 292"/>
                <a:gd name="T56" fmla="*/ 15 w 167"/>
                <a:gd name="T57" fmla="*/ 24 h 292"/>
                <a:gd name="T58" fmla="*/ 14 w 167"/>
                <a:gd name="T59" fmla="*/ 23 h 29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67"/>
                <a:gd name="T91" fmla="*/ 0 h 292"/>
                <a:gd name="T92" fmla="*/ 167 w 167"/>
                <a:gd name="T93" fmla="*/ 292 h 29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67" h="292">
                  <a:moveTo>
                    <a:pt x="145" y="252"/>
                  </a:moveTo>
                  <a:lnTo>
                    <a:pt x="160" y="257"/>
                  </a:lnTo>
                  <a:lnTo>
                    <a:pt x="135" y="230"/>
                  </a:lnTo>
                  <a:lnTo>
                    <a:pt x="115" y="201"/>
                  </a:lnTo>
                  <a:lnTo>
                    <a:pt x="100" y="171"/>
                  </a:lnTo>
                  <a:lnTo>
                    <a:pt x="87" y="138"/>
                  </a:lnTo>
                  <a:lnTo>
                    <a:pt x="76" y="104"/>
                  </a:lnTo>
                  <a:lnTo>
                    <a:pt x="64" y="69"/>
                  </a:lnTo>
                  <a:lnTo>
                    <a:pt x="50" y="34"/>
                  </a:lnTo>
                  <a:lnTo>
                    <a:pt x="36" y="0"/>
                  </a:lnTo>
                  <a:lnTo>
                    <a:pt x="0" y="17"/>
                  </a:lnTo>
                  <a:lnTo>
                    <a:pt x="15" y="49"/>
                  </a:lnTo>
                  <a:lnTo>
                    <a:pt x="26" y="82"/>
                  </a:lnTo>
                  <a:lnTo>
                    <a:pt x="38" y="117"/>
                  </a:lnTo>
                  <a:lnTo>
                    <a:pt x="49" y="151"/>
                  </a:lnTo>
                  <a:lnTo>
                    <a:pt x="64" y="188"/>
                  </a:lnTo>
                  <a:lnTo>
                    <a:pt x="82" y="221"/>
                  </a:lnTo>
                  <a:lnTo>
                    <a:pt x="104" y="256"/>
                  </a:lnTo>
                  <a:lnTo>
                    <a:pt x="133" y="287"/>
                  </a:lnTo>
                  <a:lnTo>
                    <a:pt x="149" y="292"/>
                  </a:lnTo>
                  <a:lnTo>
                    <a:pt x="133" y="287"/>
                  </a:lnTo>
                  <a:lnTo>
                    <a:pt x="140" y="291"/>
                  </a:lnTo>
                  <a:lnTo>
                    <a:pt x="148" y="292"/>
                  </a:lnTo>
                  <a:lnTo>
                    <a:pt x="155" y="290"/>
                  </a:lnTo>
                  <a:lnTo>
                    <a:pt x="161" y="286"/>
                  </a:lnTo>
                  <a:lnTo>
                    <a:pt x="165" y="279"/>
                  </a:lnTo>
                  <a:lnTo>
                    <a:pt x="167" y="272"/>
                  </a:lnTo>
                  <a:lnTo>
                    <a:pt x="166" y="264"/>
                  </a:lnTo>
                  <a:lnTo>
                    <a:pt x="160" y="257"/>
                  </a:lnTo>
                  <a:lnTo>
                    <a:pt x="145" y="2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14" name="Freeform 302"/>
            <p:cNvSpPr>
              <a:spLocks/>
            </p:cNvSpPr>
            <p:nvPr/>
          </p:nvSpPr>
          <p:spPr bwMode="auto">
            <a:xfrm>
              <a:off x="4545" y="2550"/>
              <a:ext cx="11" cy="17"/>
            </a:xfrm>
            <a:custGeom>
              <a:avLst/>
              <a:gdLst>
                <a:gd name="T0" fmla="*/ 7 w 103"/>
                <a:gd name="T1" fmla="*/ 0 h 190"/>
                <a:gd name="T2" fmla="*/ 7 w 103"/>
                <a:gd name="T3" fmla="*/ 0 h 190"/>
                <a:gd name="T4" fmla="*/ 6 w 103"/>
                <a:gd name="T5" fmla="*/ 2 h 190"/>
                <a:gd name="T6" fmla="*/ 5 w 103"/>
                <a:gd name="T7" fmla="*/ 5 h 190"/>
                <a:gd name="T8" fmla="*/ 5 w 103"/>
                <a:gd name="T9" fmla="*/ 7 h 190"/>
                <a:gd name="T10" fmla="*/ 4 w 103"/>
                <a:gd name="T11" fmla="*/ 9 h 190"/>
                <a:gd name="T12" fmla="*/ 3 w 103"/>
                <a:gd name="T13" fmla="*/ 11 h 190"/>
                <a:gd name="T14" fmla="*/ 3 w 103"/>
                <a:gd name="T15" fmla="*/ 12 h 190"/>
                <a:gd name="T16" fmla="*/ 1 w 103"/>
                <a:gd name="T17" fmla="*/ 13 h 190"/>
                <a:gd name="T18" fmla="*/ 0 w 103"/>
                <a:gd name="T19" fmla="*/ 13 h 190"/>
                <a:gd name="T20" fmla="*/ 0 w 103"/>
                <a:gd name="T21" fmla="*/ 17 h 190"/>
                <a:gd name="T22" fmla="*/ 3 w 103"/>
                <a:gd name="T23" fmla="*/ 16 h 190"/>
                <a:gd name="T24" fmla="*/ 6 w 103"/>
                <a:gd name="T25" fmla="*/ 14 h 190"/>
                <a:gd name="T26" fmla="*/ 7 w 103"/>
                <a:gd name="T27" fmla="*/ 12 h 190"/>
                <a:gd name="T28" fmla="*/ 8 w 103"/>
                <a:gd name="T29" fmla="*/ 10 h 190"/>
                <a:gd name="T30" fmla="*/ 9 w 103"/>
                <a:gd name="T31" fmla="*/ 8 h 190"/>
                <a:gd name="T32" fmla="*/ 10 w 103"/>
                <a:gd name="T33" fmla="*/ 5 h 190"/>
                <a:gd name="T34" fmla="*/ 10 w 103"/>
                <a:gd name="T35" fmla="*/ 3 h 190"/>
                <a:gd name="T36" fmla="*/ 11 w 103"/>
                <a:gd name="T37" fmla="*/ 2 h 190"/>
                <a:gd name="T38" fmla="*/ 11 w 103"/>
                <a:gd name="T39" fmla="*/ 2 h 190"/>
                <a:gd name="T40" fmla="*/ 7 w 103"/>
                <a:gd name="T41" fmla="*/ 0 h 19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3"/>
                <a:gd name="T64" fmla="*/ 0 h 190"/>
                <a:gd name="T65" fmla="*/ 103 w 103"/>
                <a:gd name="T66" fmla="*/ 190 h 19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3" h="190">
                  <a:moveTo>
                    <a:pt x="69" y="0"/>
                  </a:moveTo>
                  <a:lnTo>
                    <a:pt x="68" y="0"/>
                  </a:lnTo>
                  <a:lnTo>
                    <a:pt x="57" y="25"/>
                  </a:lnTo>
                  <a:lnTo>
                    <a:pt x="51" y="51"/>
                  </a:lnTo>
                  <a:lnTo>
                    <a:pt x="45" y="77"/>
                  </a:lnTo>
                  <a:lnTo>
                    <a:pt x="39" y="101"/>
                  </a:lnTo>
                  <a:lnTo>
                    <a:pt x="32" y="121"/>
                  </a:lnTo>
                  <a:lnTo>
                    <a:pt x="24" y="136"/>
                  </a:lnTo>
                  <a:lnTo>
                    <a:pt x="13" y="145"/>
                  </a:lnTo>
                  <a:lnTo>
                    <a:pt x="0" y="150"/>
                  </a:lnTo>
                  <a:lnTo>
                    <a:pt x="4" y="190"/>
                  </a:lnTo>
                  <a:lnTo>
                    <a:pt x="32" y="179"/>
                  </a:lnTo>
                  <a:lnTo>
                    <a:pt x="53" y="161"/>
                  </a:lnTo>
                  <a:lnTo>
                    <a:pt x="68" y="138"/>
                  </a:lnTo>
                  <a:lnTo>
                    <a:pt x="77" y="111"/>
                  </a:lnTo>
                  <a:lnTo>
                    <a:pt x="82" y="86"/>
                  </a:lnTo>
                  <a:lnTo>
                    <a:pt x="89" y="60"/>
                  </a:lnTo>
                  <a:lnTo>
                    <a:pt x="95" y="38"/>
                  </a:lnTo>
                  <a:lnTo>
                    <a:pt x="103" y="19"/>
                  </a:lnTo>
                  <a:lnTo>
                    <a:pt x="102" y="1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15" name="Freeform 303"/>
            <p:cNvSpPr>
              <a:spLocks/>
            </p:cNvSpPr>
            <p:nvPr/>
          </p:nvSpPr>
          <p:spPr bwMode="auto">
            <a:xfrm>
              <a:off x="4552" y="2534"/>
              <a:ext cx="31" cy="17"/>
            </a:xfrm>
            <a:custGeom>
              <a:avLst/>
              <a:gdLst>
                <a:gd name="T0" fmla="*/ 27 w 307"/>
                <a:gd name="T1" fmla="*/ 0 h 187"/>
                <a:gd name="T2" fmla="*/ 27 w 307"/>
                <a:gd name="T3" fmla="*/ 0 h 187"/>
                <a:gd name="T4" fmla="*/ 27 w 307"/>
                <a:gd name="T5" fmla="*/ 3 h 187"/>
                <a:gd name="T6" fmla="*/ 26 w 307"/>
                <a:gd name="T7" fmla="*/ 4 h 187"/>
                <a:gd name="T8" fmla="*/ 25 w 307"/>
                <a:gd name="T9" fmla="*/ 6 h 187"/>
                <a:gd name="T10" fmla="*/ 24 w 307"/>
                <a:gd name="T11" fmla="*/ 7 h 187"/>
                <a:gd name="T12" fmla="*/ 23 w 307"/>
                <a:gd name="T13" fmla="*/ 8 h 187"/>
                <a:gd name="T14" fmla="*/ 21 w 307"/>
                <a:gd name="T15" fmla="*/ 9 h 187"/>
                <a:gd name="T16" fmla="*/ 18 w 307"/>
                <a:gd name="T17" fmla="*/ 10 h 187"/>
                <a:gd name="T18" fmla="*/ 16 w 307"/>
                <a:gd name="T19" fmla="*/ 11 h 187"/>
                <a:gd name="T20" fmla="*/ 14 w 307"/>
                <a:gd name="T21" fmla="*/ 11 h 187"/>
                <a:gd name="T22" fmla="*/ 11 w 307"/>
                <a:gd name="T23" fmla="*/ 12 h 187"/>
                <a:gd name="T24" fmla="*/ 9 w 307"/>
                <a:gd name="T25" fmla="*/ 12 h 187"/>
                <a:gd name="T26" fmla="*/ 7 w 307"/>
                <a:gd name="T27" fmla="*/ 12 h 187"/>
                <a:gd name="T28" fmla="*/ 5 w 307"/>
                <a:gd name="T29" fmla="*/ 13 h 187"/>
                <a:gd name="T30" fmla="*/ 3 w 307"/>
                <a:gd name="T31" fmla="*/ 13 h 187"/>
                <a:gd name="T32" fmla="*/ 1 w 307"/>
                <a:gd name="T33" fmla="*/ 14 h 187"/>
                <a:gd name="T34" fmla="*/ 0 w 307"/>
                <a:gd name="T35" fmla="*/ 15 h 187"/>
                <a:gd name="T36" fmla="*/ 3 w 307"/>
                <a:gd name="T37" fmla="*/ 17 h 187"/>
                <a:gd name="T38" fmla="*/ 3 w 307"/>
                <a:gd name="T39" fmla="*/ 17 h 187"/>
                <a:gd name="T40" fmla="*/ 4 w 307"/>
                <a:gd name="T41" fmla="*/ 17 h 187"/>
                <a:gd name="T42" fmla="*/ 6 w 307"/>
                <a:gd name="T43" fmla="*/ 16 h 187"/>
                <a:gd name="T44" fmla="*/ 8 w 307"/>
                <a:gd name="T45" fmla="*/ 16 h 187"/>
                <a:gd name="T46" fmla="*/ 10 w 307"/>
                <a:gd name="T47" fmla="*/ 16 h 187"/>
                <a:gd name="T48" fmla="*/ 12 w 307"/>
                <a:gd name="T49" fmla="*/ 15 h 187"/>
                <a:gd name="T50" fmla="*/ 15 w 307"/>
                <a:gd name="T51" fmla="*/ 15 h 187"/>
                <a:gd name="T52" fmla="*/ 17 w 307"/>
                <a:gd name="T53" fmla="*/ 14 h 187"/>
                <a:gd name="T54" fmla="*/ 20 w 307"/>
                <a:gd name="T55" fmla="*/ 14 h 187"/>
                <a:gd name="T56" fmla="*/ 22 w 307"/>
                <a:gd name="T57" fmla="*/ 13 h 187"/>
                <a:gd name="T58" fmla="*/ 25 w 307"/>
                <a:gd name="T59" fmla="*/ 12 h 187"/>
                <a:gd name="T60" fmla="*/ 27 w 307"/>
                <a:gd name="T61" fmla="*/ 10 h 187"/>
                <a:gd name="T62" fmla="*/ 29 w 307"/>
                <a:gd name="T63" fmla="*/ 8 h 187"/>
                <a:gd name="T64" fmla="*/ 30 w 307"/>
                <a:gd name="T65" fmla="*/ 6 h 187"/>
                <a:gd name="T66" fmla="*/ 31 w 307"/>
                <a:gd name="T67" fmla="*/ 3 h 187"/>
                <a:gd name="T68" fmla="*/ 31 w 307"/>
                <a:gd name="T69" fmla="*/ 0 h 187"/>
                <a:gd name="T70" fmla="*/ 31 w 307"/>
                <a:gd name="T71" fmla="*/ 0 h 187"/>
                <a:gd name="T72" fmla="*/ 27 w 307"/>
                <a:gd name="T73" fmla="*/ 0 h 18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07"/>
                <a:gd name="T112" fmla="*/ 0 h 187"/>
                <a:gd name="T113" fmla="*/ 307 w 307"/>
                <a:gd name="T114" fmla="*/ 187 h 18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07" h="187">
                  <a:moveTo>
                    <a:pt x="267" y="2"/>
                  </a:moveTo>
                  <a:lnTo>
                    <a:pt x="267" y="2"/>
                  </a:lnTo>
                  <a:lnTo>
                    <a:pt x="266" y="28"/>
                  </a:lnTo>
                  <a:lnTo>
                    <a:pt x="261" y="49"/>
                  </a:lnTo>
                  <a:lnTo>
                    <a:pt x="252" y="66"/>
                  </a:lnTo>
                  <a:lnTo>
                    <a:pt x="239" y="81"/>
                  </a:lnTo>
                  <a:lnTo>
                    <a:pt x="223" y="92"/>
                  </a:lnTo>
                  <a:lnTo>
                    <a:pt x="205" y="103"/>
                  </a:lnTo>
                  <a:lnTo>
                    <a:pt x="183" y="111"/>
                  </a:lnTo>
                  <a:lnTo>
                    <a:pt x="161" y="118"/>
                  </a:lnTo>
                  <a:lnTo>
                    <a:pt x="138" y="122"/>
                  </a:lnTo>
                  <a:lnTo>
                    <a:pt x="113" y="127"/>
                  </a:lnTo>
                  <a:lnTo>
                    <a:pt x="90" y="131"/>
                  </a:lnTo>
                  <a:lnTo>
                    <a:pt x="69" y="134"/>
                  </a:lnTo>
                  <a:lnTo>
                    <a:pt x="48" y="139"/>
                  </a:lnTo>
                  <a:lnTo>
                    <a:pt x="29" y="145"/>
                  </a:lnTo>
                  <a:lnTo>
                    <a:pt x="13" y="153"/>
                  </a:lnTo>
                  <a:lnTo>
                    <a:pt x="0" y="168"/>
                  </a:lnTo>
                  <a:lnTo>
                    <a:pt x="33" y="187"/>
                  </a:lnTo>
                  <a:lnTo>
                    <a:pt x="34" y="187"/>
                  </a:lnTo>
                  <a:lnTo>
                    <a:pt x="44" y="183"/>
                  </a:lnTo>
                  <a:lnTo>
                    <a:pt x="56" y="178"/>
                  </a:lnTo>
                  <a:lnTo>
                    <a:pt x="75" y="175"/>
                  </a:lnTo>
                  <a:lnTo>
                    <a:pt x="96" y="171"/>
                  </a:lnTo>
                  <a:lnTo>
                    <a:pt x="119" y="167"/>
                  </a:lnTo>
                  <a:lnTo>
                    <a:pt x="144" y="163"/>
                  </a:lnTo>
                  <a:lnTo>
                    <a:pt x="169" y="156"/>
                  </a:lnTo>
                  <a:lnTo>
                    <a:pt x="196" y="149"/>
                  </a:lnTo>
                  <a:lnTo>
                    <a:pt x="220" y="139"/>
                  </a:lnTo>
                  <a:lnTo>
                    <a:pt x="244" y="127"/>
                  </a:lnTo>
                  <a:lnTo>
                    <a:pt x="266" y="111"/>
                  </a:lnTo>
                  <a:lnTo>
                    <a:pt x="284" y="89"/>
                  </a:lnTo>
                  <a:lnTo>
                    <a:pt x="298" y="64"/>
                  </a:lnTo>
                  <a:lnTo>
                    <a:pt x="306" y="33"/>
                  </a:lnTo>
                  <a:lnTo>
                    <a:pt x="307" y="0"/>
                  </a:lnTo>
                  <a:lnTo>
                    <a:pt x="26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16" name="Freeform 304"/>
            <p:cNvSpPr>
              <a:spLocks/>
            </p:cNvSpPr>
            <p:nvPr/>
          </p:nvSpPr>
          <p:spPr bwMode="auto">
            <a:xfrm>
              <a:off x="4569" y="2513"/>
              <a:ext cx="14" cy="21"/>
            </a:xfrm>
            <a:custGeom>
              <a:avLst/>
              <a:gdLst>
                <a:gd name="T0" fmla="*/ 0 w 134"/>
                <a:gd name="T1" fmla="*/ 1 h 235"/>
                <a:gd name="T2" fmla="*/ 0 w 134"/>
                <a:gd name="T3" fmla="*/ 1 h 235"/>
                <a:gd name="T4" fmla="*/ 1 w 134"/>
                <a:gd name="T5" fmla="*/ 3 h 235"/>
                <a:gd name="T6" fmla="*/ 2 w 134"/>
                <a:gd name="T7" fmla="*/ 6 h 235"/>
                <a:gd name="T8" fmla="*/ 4 w 134"/>
                <a:gd name="T9" fmla="*/ 8 h 235"/>
                <a:gd name="T10" fmla="*/ 6 w 134"/>
                <a:gd name="T11" fmla="*/ 11 h 235"/>
                <a:gd name="T12" fmla="*/ 7 w 134"/>
                <a:gd name="T13" fmla="*/ 13 h 235"/>
                <a:gd name="T14" fmla="*/ 8 w 134"/>
                <a:gd name="T15" fmla="*/ 15 h 235"/>
                <a:gd name="T16" fmla="*/ 9 w 134"/>
                <a:gd name="T17" fmla="*/ 18 h 235"/>
                <a:gd name="T18" fmla="*/ 10 w 134"/>
                <a:gd name="T19" fmla="*/ 21 h 235"/>
                <a:gd name="T20" fmla="*/ 14 w 134"/>
                <a:gd name="T21" fmla="*/ 21 h 235"/>
                <a:gd name="T22" fmla="*/ 13 w 134"/>
                <a:gd name="T23" fmla="*/ 17 h 235"/>
                <a:gd name="T24" fmla="*/ 12 w 134"/>
                <a:gd name="T25" fmla="*/ 14 h 235"/>
                <a:gd name="T26" fmla="*/ 11 w 134"/>
                <a:gd name="T27" fmla="*/ 11 h 235"/>
                <a:gd name="T28" fmla="*/ 9 w 134"/>
                <a:gd name="T29" fmla="*/ 9 h 235"/>
                <a:gd name="T30" fmla="*/ 8 w 134"/>
                <a:gd name="T31" fmla="*/ 7 h 235"/>
                <a:gd name="T32" fmla="*/ 6 w 134"/>
                <a:gd name="T33" fmla="*/ 4 h 235"/>
                <a:gd name="T34" fmla="*/ 5 w 134"/>
                <a:gd name="T35" fmla="*/ 2 h 235"/>
                <a:gd name="T36" fmla="*/ 4 w 134"/>
                <a:gd name="T37" fmla="*/ 0 h 235"/>
                <a:gd name="T38" fmla="*/ 4 w 134"/>
                <a:gd name="T39" fmla="*/ 0 h 235"/>
                <a:gd name="T40" fmla="*/ 0 w 134"/>
                <a:gd name="T41" fmla="*/ 1 h 2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4"/>
                <a:gd name="T64" fmla="*/ 0 h 235"/>
                <a:gd name="T65" fmla="*/ 134 w 134"/>
                <a:gd name="T66" fmla="*/ 235 h 2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4" h="235">
                  <a:moveTo>
                    <a:pt x="0" y="13"/>
                  </a:moveTo>
                  <a:lnTo>
                    <a:pt x="0" y="12"/>
                  </a:lnTo>
                  <a:lnTo>
                    <a:pt x="10" y="38"/>
                  </a:lnTo>
                  <a:lnTo>
                    <a:pt x="23" y="66"/>
                  </a:lnTo>
                  <a:lnTo>
                    <a:pt x="38" y="92"/>
                  </a:lnTo>
                  <a:lnTo>
                    <a:pt x="54" y="118"/>
                  </a:lnTo>
                  <a:lnTo>
                    <a:pt x="69" y="145"/>
                  </a:lnTo>
                  <a:lnTo>
                    <a:pt x="80" y="173"/>
                  </a:lnTo>
                  <a:lnTo>
                    <a:pt x="90" y="204"/>
                  </a:lnTo>
                  <a:lnTo>
                    <a:pt x="94" y="235"/>
                  </a:lnTo>
                  <a:lnTo>
                    <a:pt x="134" y="233"/>
                  </a:lnTo>
                  <a:lnTo>
                    <a:pt x="127" y="195"/>
                  </a:lnTo>
                  <a:lnTo>
                    <a:pt x="118" y="160"/>
                  </a:lnTo>
                  <a:lnTo>
                    <a:pt x="104" y="128"/>
                  </a:lnTo>
                  <a:lnTo>
                    <a:pt x="88" y="99"/>
                  </a:lnTo>
                  <a:lnTo>
                    <a:pt x="72" y="73"/>
                  </a:lnTo>
                  <a:lnTo>
                    <a:pt x="58" y="47"/>
                  </a:lnTo>
                  <a:lnTo>
                    <a:pt x="46" y="24"/>
                  </a:lnTo>
                  <a:lnTo>
                    <a:pt x="37" y="1"/>
                  </a:lnTo>
                  <a:lnTo>
                    <a:pt x="37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17" name="Freeform 305"/>
            <p:cNvSpPr>
              <a:spLocks/>
            </p:cNvSpPr>
            <p:nvPr/>
          </p:nvSpPr>
          <p:spPr bwMode="auto">
            <a:xfrm>
              <a:off x="4568" y="2471"/>
              <a:ext cx="11" cy="43"/>
            </a:xfrm>
            <a:custGeom>
              <a:avLst/>
              <a:gdLst>
                <a:gd name="T0" fmla="*/ 6 w 108"/>
                <a:gd name="T1" fmla="*/ 1 h 473"/>
                <a:gd name="T2" fmla="*/ 6 w 108"/>
                <a:gd name="T3" fmla="*/ 1 h 473"/>
                <a:gd name="T4" fmla="*/ 7 w 108"/>
                <a:gd name="T5" fmla="*/ 6 h 473"/>
                <a:gd name="T6" fmla="*/ 6 w 108"/>
                <a:gd name="T7" fmla="*/ 11 h 473"/>
                <a:gd name="T8" fmla="*/ 5 w 108"/>
                <a:gd name="T9" fmla="*/ 16 h 473"/>
                <a:gd name="T10" fmla="*/ 3 w 108"/>
                <a:gd name="T11" fmla="*/ 21 h 473"/>
                <a:gd name="T12" fmla="*/ 2 w 108"/>
                <a:gd name="T13" fmla="*/ 27 h 473"/>
                <a:gd name="T14" fmla="*/ 0 w 108"/>
                <a:gd name="T15" fmla="*/ 32 h 473"/>
                <a:gd name="T16" fmla="*/ 0 w 108"/>
                <a:gd name="T17" fmla="*/ 37 h 473"/>
                <a:gd name="T18" fmla="*/ 1 w 108"/>
                <a:gd name="T19" fmla="*/ 43 h 473"/>
                <a:gd name="T20" fmla="*/ 5 w 108"/>
                <a:gd name="T21" fmla="*/ 42 h 473"/>
                <a:gd name="T22" fmla="*/ 4 w 108"/>
                <a:gd name="T23" fmla="*/ 37 h 473"/>
                <a:gd name="T24" fmla="*/ 4 w 108"/>
                <a:gd name="T25" fmla="*/ 32 h 473"/>
                <a:gd name="T26" fmla="*/ 5 w 108"/>
                <a:gd name="T27" fmla="*/ 27 h 473"/>
                <a:gd name="T28" fmla="*/ 7 w 108"/>
                <a:gd name="T29" fmla="*/ 22 h 473"/>
                <a:gd name="T30" fmla="*/ 9 w 108"/>
                <a:gd name="T31" fmla="*/ 17 h 473"/>
                <a:gd name="T32" fmla="*/ 10 w 108"/>
                <a:gd name="T33" fmla="*/ 12 h 473"/>
                <a:gd name="T34" fmla="*/ 11 w 108"/>
                <a:gd name="T35" fmla="*/ 6 h 473"/>
                <a:gd name="T36" fmla="*/ 10 w 108"/>
                <a:gd name="T37" fmla="*/ 0 h 473"/>
                <a:gd name="T38" fmla="*/ 10 w 108"/>
                <a:gd name="T39" fmla="*/ 0 h 473"/>
                <a:gd name="T40" fmla="*/ 6 w 108"/>
                <a:gd name="T41" fmla="*/ 1 h 4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8"/>
                <a:gd name="T64" fmla="*/ 0 h 473"/>
                <a:gd name="T65" fmla="*/ 108 w 108"/>
                <a:gd name="T66" fmla="*/ 473 h 4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8" h="473">
                  <a:moveTo>
                    <a:pt x="59" y="10"/>
                  </a:moveTo>
                  <a:lnTo>
                    <a:pt x="60" y="11"/>
                  </a:lnTo>
                  <a:lnTo>
                    <a:pt x="68" y="65"/>
                  </a:lnTo>
                  <a:lnTo>
                    <a:pt x="63" y="121"/>
                  </a:lnTo>
                  <a:lnTo>
                    <a:pt x="50" y="176"/>
                  </a:lnTo>
                  <a:lnTo>
                    <a:pt x="33" y="234"/>
                  </a:lnTo>
                  <a:lnTo>
                    <a:pt x="16" y="293"/>
                  </a:lnTo>
                  <a:lnTo>
                    <a:pt x="3" y="351"/>
                  </a:lnTo>
                  <a:lnTo>
                    <a:pt x="0" y="411"/>
                  </a:lnTo>
                  <a:lnTo>
                    <a:pt x="14" y="473"/>
                  </a:lnTo>
                  <a:lnTo>
                    <a:pt x="51" y="460"/>
                  </a:lnTo>
                  <a:lnTo>
                    <a:pt x="40" y="409"/>
                  </a:lnTo>
                  <a:lnTo>
                    <a:pt x="43" y="355"/>
                  </a:lnTo>
                  <a:lnTo>
                    <a:pt x="53" y="301"/>
                  </a:lnTo>
                  <a:lnTo>
                    <a:pt x="71" y="245"/>
                  </a:lnTo>
                  <a:lnTo>
                    <a:pt x="88" y="187"/>
                  </a:lnTo>
                  <a:lnTo>
                    <a:pt x="103" y="127"/>
                  </a:lnTo>
                  <a:lnTo>
                    <a:pt x="108" y="65"/>
                  </a:lnTo>
                  <a:lnTo>
                    <a:pt x="97" y="0"/>
                  </a:lnTo>
                  <a:lnTo>
                    <a:pt x="98" y="1"/>
                  </a:lnTo>
                  <a:lnTo>
                    <a:pt x="59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18" name="Freeform 306"/>
            <p:cNvSpPr>
              <a:spLocks/>
            </p:cNvSpPr>
            <p:nvPr/>
          </p:nvSpPr>
          <p:spPr bwMode="auto">
            <a:xfrm>
              <a:off x="4556" y="2452"/>
              <a:ext cx="22" cy="20"/>
            </a:xfrm>
            <a:custGeom>
              <a:avLst/>
              <a:gdLst>
                <a:gd name="T0" fmla="*/ 0 w 220"/>
                <a:gd name="T1" fmla="*/ 3 h 221"/>
                <a:gd name="T2" fmla="*/ 0 w 220"/>
                <a:gd name="T3" fmla="*/ 3 h 221"/>
                <a:gd name="T4" fmla="*/ 1 w 220"/>
                <a:gd name="T5" fmla="*/ 4 h 221"/>
                <a:gd name="T6" fmla="*/ 3 w 220"/>
                <a:gd name="T7" fmla="*/ 5 h 221"/>
                <a:gd name="T8" fmla="*/ 4 w 220"/>
                <a:gd name="T9" fmla="*/ 5 h 221"/>
                <a:gd name="T10" fmla="*/ 6 w 220"/>
                <a:gd name="T11" fmla="*/ 6 h 221"/>
                <a:gd name="T12" fmla="*/ 7 w 220"/>
                <a:gd name="T13" fmla="*/ 7 h 221"/>
                <a:gd name="T14" fmla="*/ 8 w 220"/>
                <a:gd name="T15" fmla="*/ 8 h 221"/>
                <a:gd name="T16" fmla="*/ 10 w 220"/>
                <a:gd name="T17" fmla="*/ 9 h 221"/>
                <a:gd name="T18" fmla="*/ 11 w 220"/>
                <a:gd name="T19" fmla="*/ 10 h 221"/>
                <a:gd name="T20" fmla="*/ 12 w 220"/>
                <a:gd name="T21" fmla="*/ 11 h 221"/>
                <a:gd name="T22" fmla="*/ 14 w 220"/>
                <a:gd name="T23" fmla="*/ 12 h 221"/>
                <a:gd name="T24" fmla="*/ 15 w 220"/>
                <a:gd name="T25" fmla="*/ 14 h 221"/>
                <a:gd name="T26" fmla="*/ 16 w 220"/>
                <a:gd name="T27" fmla="*/ 15 h 221"/>
                <a:gd name="T28" fmla="*/ 17 w 220"/>
                <a:gd name="T29" fmla="*/ 16 h 221"/>
                <a:gd name="T30" fmla="*/ 17 w 220"/>
                <a:gd name="T31" fmla="*/ 17 h 221"/>
                <a:gd name="T32" fmla="*/ 18 w 220"/>
                <a:gd name="T33" fmla="*/ 19 h 221"/>
                <a:gd name="T34" fmla="*/ 18 w 220"/>
                <a:gd name="T35" fmla="*/ 20 h 221"/>
                <a:gd name="T36" fmla="*/ 22 w 220"/>
                <a:gd name="T37" fmla="*/ 19 h 221"/>
                <a:gd name="T38" fmla="*/ 22 w 220"/>
                <a:gd name="T39" fmla="*/ 18 h 221"/>
                <a:gd name="T40" fmla="*/ 21 w 220"/>
                <a:gd name="T41" fmla="*/ 16 h 221"/>
                <a:gd name="T42" fmla="*/ 20 w 220"/>
                <a:gd name="T43" fmla="*/ 14 h 221"/>
                <a:gd name="T44" fmla="*/ 19 w 220"/>
                <a:gd name="T45" fmla="*/ 13 h 221"/>
                <a:gd name="T46" fmla="*/ 18 w 220"/>
                <a:gd name="T47" fmla="*/ 12 h 221"/>
                <a:gd name="T48" fmla="*/ 17 w 220"/>
                <a:gd name="T49" fmla="*/ 10 h 221"/>
                <a:gd name="T50" fmla="*/ 15 w 220"/>
                <a:gd name="T51" fmla="*/ 9 h 221"/>
                <a:gd name="T52" fmla="*/ 14 w 220"/>
                <a:gd name="T53" fmla="*/ 7 h 221"/>
                <a:gd name="T54" fmla="*/ 12 w 220"/>
                <a:gd name="T55" fmla="*/ 6 h 221"/>
                <a:gd name="T56" fmla="*/ 11 w 220"/>
                <a:gd name="T57" fmla="*/ 5 h 221"/>
                <a:gd name="T58" fmla="*/ 9 w 220"/>
                <a:gd name="T59" fmla="*/ 4 h 221"/>
                <a:gd name="T60" fmla="*/ 8 w 220"/>
                <a:gd name="T61" fmla="*/ 3 h 221"/>
                <a:gd name="T62" fmla="*/ 6 w 220"/>
                <a:gd name="T63" fmla="*/ 2 h 221"/>
                <a:gd name="T64" fmla="*/ 4 w 220"/>
                <a:gd name="T65" fmla="*/ 1 h 221"/>
                <a:gd name="T66" fmla="*/ 3 w 220"/>
                <a:gd name="T67" fmla="*/ 1 h 221"/>
                <a:gd name="T68" fmla="*/ 1 w 220"/>
                <a:gd name="T69" fmla="*/ 0 h 221"/>
                <a:gd name="T70" fmla="*/ 1 w 220"/>
                <a:gd name="T71" fmla="*/ 0 h 221"/>
                <a:gd name="T72" fmla="*/ 0 w 220"/>
                <a:gd name="T73" fmla="*/ 3 h 22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0"/>
                <a:gd name="T112" fmla="*/ 0 h 221"/>
                <a:gd name="T113" fmla="*/ 220 w 220"/>
                <a:gd name="T114" fmla="*/ 221 h 22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0" h="221">
                  <a:moveTo>
                    <a:pt x="0" y="38"/>
                  </a:moveTo>
                  <a:lnTo>
                    <a:pt x="0" y="38"/>
                  </a:lnTo>
                  <a:lnTo>
                    <a:pt x="14" y="44"/>
                  </a:lnTo>
                  <a:lnTo>
                    <a:pt x="28" y="50"/>
                  </a:lnTo>
                  <a:lnTo>
                    <a:pt x="40" y="58"/>
                  </a:lnTo>
                  <a:lnTo>
                    <a:pt x="55" y="67"/>
                  </a:lnTo>
                  <a:lnTo>
                    <a:pt x="70" y="77"/>
                  </a:lnTo>
                  <a:lnTo>
                    <a:pt x="83" y="89"/>
                  </a:lnTo>
                  <a:lnTo>
                    <a:pt x="98" y="100"/>
                  </a:lnTo>
                  <a:lnTo>
                    <a:pt x="111" y="112"/>
                  </a:lnTo>
                  <a:lnTo>
                    <a:pt x="124" y="125"/>
                  </a:lnTo>
                  <a:lnTo>
                    <a:pt x="137" y="138"/>
                  </a:lnTo>
                  <a:lnTo>
                    <a:pt x="147" y="151"/>
                  </a:lnTo>
                  <a:lnTo>
                    <a:pt x="156" y="165"/>
                  </a:lnTo>
                  <a:lnTo>
                    <a:pt x="166" y="179"/>
                  </a:lnTo>
                  <a:lnTo>
                    <a:pt x="172" y="192"/>
                  </a:lnTo>
                  <a:lnTo>
                    <a:pt x="177" y="207"/>
                  </a:lnTo>
                  <a:lnTo>
                    <a:pt x="181" y="221"/>
                  </a:lnTo>
                  <a:lnTo>
                    <a:pt x="220" y="212"/>
                  </a:lnTo>
                  <a:lnTo>
                    <a:pt x="215" y="194"/>
                  </a:lnTo>
                  <a:lnTo>
                    <a:pt x="208" y="177"/>
                  </a:lnTo>
                  <a:lnTo>
                    <a:pt x="199" y="160"/>
                  </a:lnTo>
                  <a:lnTo>
                    <a:pt x="190" y="144"/>
                  </a:lnTo>
                  <a:lnTo>
                    <a:pt x="178" y="128"/>
                  </a:lnTo>
                  <a:lnTo>
                    <a:pt x="166" y="112"/>
                  </a:lnTo>
                  <a:lnTo>
                    <a:pt x="153" y="97"/>
                  </a:lnTo>
                  <a:lnTo>
                    <a:pt x="139" y="82"/>
                  </a:lnTo>
                  <a:lnTo>
                    <a:pt x="123" y="68"/>
                  </a:lnTo>
                  <a:lnTo>
                    <a:pt x="108" y="56"/>
                  </a:lnTo>
                  <a:lnTo>
                    <a:pt x="93" y="45"/>
                  </a:lnTo>
                  <a:lnTo>
                    <a:pt x="76" y="33"/>
                  </a:lnTo>
                  <a:lnTo>
                    <a:pt x="61" y="23"/>
                  </a:lnTo>
                  <a:lnTo>
                    <a:pt x="44" y="14"/>
                  </a:lnTo>
                  <a:lnTo>
                    <a:pt x="29" y="7"/>
                  </a:lnTo>
                  <a:lnTo>
                    <a:pt x="13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19" name="Freeform 307"/>
            <p:cNvSpPr>
              <a:spLocks/>
            </p:cNvSpPr>
            <p:nvPr/>
          </p:nvSpPr>
          <p:spPr bwMode="auto">
            <a:xfrm>
              <a:off x="4477" y="2415"/>
              <a:ext cx="80" cy="41"/>
            </a:xfrm>
            <a:custGeom>
              <a:avLst/>
              <a:gdLst>
                <a:gd name="T0" fmla="*/ 0 w 802"/>
                <a:gd name="T1" fmla="*/ 3 h 443"/>
                <a:gd name="T2" fmla="*/ 4 w 802"/>
                <a:gd name="T3" fmla="*/ 6 h 443"/>
                <a:gd name="T4" fmla="*/ 8 w 802"/>
                <a:gd name="T5" fmla="*/ 10 h 443"/>
                <a:gd name="T6" fmla="*/ 12 w 802"/>
                <a:gd name="T7" fmla="*/ 12 h 443"/>
                <a:gd name="T8" fmla="*/ 17 w 802"/>
                <a:gd name="T9" fmla="*/ 15 h 443"/>
                <a:gd name="T10" fmla="*/ 22 w 802"/>
                <a:gd name="T11" fmla="*/ 18 h 443"/>
                <a:gd name="T12" fmla="*/ 27 w 802"/>
                <a:gd name="T13" fmla="*/ 21 h 443"/>
                <a:gd name="T14" fmla="*/ 32 w 802"/>
                <a:gd name="T15" fmla="*/ 23 h 443"/>
                <a:gd name="T16" fmla="*/ 37 w 802"/>
                <a:gd name="T17" fmla="*/ 26 h 443"/>
                <a:gd name="T18" fmla="*/ 43 w 802"/>
                <a:gd name="T19" fmla="*/ 28 h 443"/>
                <a:gd name="T20" fmla="*/ 48 w 802"/>
                <a:gd name="T21" fmla="*/ 30 h 443"/>
                <a:gd name="T22" fmla="*/ 53 w 802"/>
                <a:gd name="T23" fmla="*/ 32 h 443"/>
                <a:gd name="T24" fmla="*/ 59 w 802"/>
                <a:gd name="T25" fmla="*/ 34 h 443"/>
                <a:gd name="T26" fmla="*/ 64 w 802"/>
                <a:gd name="T27" fmla="*/ 36 h 443"/>
                <a:gd name="T28" fmla="*/ 69 w 802"/>
                <a:gd name="T29" fmla="*/ 38 h 443"/>
                <a:gd name="T30" fmla="*/ 74 w 802"/>
                <a:gd name="T31" fmla="*/ 39 h 443"/>
                <a:gd name="T32" fmla="*/ 79 w 802"/>
                <a:gd name="T33" fmla="*/ 41 h 443"/>
                <a:gd name="T34" fmla="*/ 78 w 802"/>
                <a:gd name="T35" fmla="*/ 37 h 443"/>
                <a:gd name="T36" fmla="*/ 73 w 802"/>
                <a:gd name="T37" fmla="*/ 35 h 443"/>
                <a:gd name="T38" fmla="*/ 68 w 802"/>
                <a:gd name="T39" fmla="*/ 33 h 443"/>
                <a:gd name="T40" fmla="*/ 63 w 802"/>
                <a:gd name="T41" fmla="*/ 31 h 443"/>
                <a:gd name="T42" fmla="*/ 58 w 802"/>
                <a:gd name="T43" fmla="*/ 30 h 443"/>
                <a:gd name="T44" fmla="*/ 52 w 802"/>
                <a:gd name="T45" fmla="*/ 27 h 443"/>
                <a:gd name="T46" fmla="*/ 47 w 802"/>
                <a:gd name="T47" fmla="*/ 25 h 443"/>
                <a:gd name="T48" fmla="*/ 41 w 802"/>
                <a:gd name="T49" fmla="*/ 23 h 443"/>
                <a:gd name="T50" fmla="*/ 36 w 802"/>
                <a:gd name="T51" fmla="*/ 21 h 443"/>
                <a:gd name="T52" fmla="*/ 31 w 802"/>
                <a:gd name="T53" fmla="*/ 19 h 443"/>
                <a:gd name="T54" fmla="*/ 26 w 802"/>
                <a:gd name="T55" fmla="*/ 16 h 443"/>
                <a:gd name="T56" fmla="*/ 21 w 802"/>
                <a:gd name="T57" fmla="*/ 14 h 443"/>
                <a:gd name="T58" fmla="*/ 16 w 802"/>
                <a:gd name="T59" fmla="*/ 11 h 443"/>
                <a:gd name="T60" fmla="*/ 12 w 802"/>
                <a:gd name="T61" fmla="*/ 8 h 443"/>
                <a:gd name="T62" fmla="*/ 8 w 802"/>
                <a:gd name="T63" fmla="*/ 5 h 443"/>
                <a:gd name="T64" fmla="*/ 5 w 802"/>
                <a:gd name="T65" fmla="*/ 2 h 443"/>
                <a:gd name="T66" fmla="*/ 3 w 802"/>
                <a:gd name="T67" fmla="*/ 0 h 443"/>
                <a:gd name="T68" fmla="*/ 3 w 802"/>
                <a:gd name="T69" fmla="*/ 0 h 443"/>
                <a:gd name="T70" fmla="*/ 1 w 802"/>
                <a:gd name="T71" fmla="*/ 0 h 443"/>
                <a:gd name="T72" fmla="*/ 0 w 802"/>
                <a:gd name="T73" fmla="*/ 1 h 443"/>
                <a:gd name="T74" fmla="*/ 0 w 802"/>
                <a:gd name="T75" fmla="*/ 2 h 443"/>
                <a:gd name="T76" fmla="*/ 1 w 802"/>
                <a:gd name="T77" fmla="*/ 3 h 44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02"/>
                <a:gd name="T118" fmla="*/ 0 h 443"/>
                <a:gd name="T119" fmla="*/ 802 w 802"/>
                <a:gd name="T120" fmla="*/ 443 h 44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02" h="443">
                  <a:moveTo>
                    <a:pt x="10" y="37"/>
                  </a:moveTo>
                  <a:lnTo>
                    <a:pt x="5" y="34"/>
                  </a:lnTo>
                  <a:lnTo>
                    <a:pt x="22" y="51"/>
                  </a:lnTo>
                  <a:lnTo>
                    <a:pt x="40" y="69"/>
                  </a:lnTo>
                  <a:lnTo>
                    <a:pt x="60" y="86"/>
                  </a:lnTo>
                  <a:lnTo>
                    <a:pt x="78" y="103"/>
                  </a:lnTo>
                  <a:lnTo>
                    <a:pt x="100" y="119"/>
                  </a:lnTo>
                  <a:lnTo>
                    <a:pt x="121" y="135"/>
                  </a:lnTo>
                  <a:lnTo>
                    <a:pt x="144" y="151"/>
                  </a:lnTo>
                  <a:lnTo>
                    <a:pt x="167" y="167"/>
                  </a:lnTo>
                  <a:lnTo>
                    <a:pt x="192" y="181"/>
                  </a:lnTo>
                  <a:lnTo>
                    <a:pt x="216" y="196"/>
                  </a:lnTo>
                  <a:lnTo>
                    <a:pt x="242" y="211"/>
                  </a:lnTo>
                  <a:lnTo>
                    <a:pt x="267" y="224"/>
                  </a:lnTo>
                  <a:lnTo>
                    <a:pt x="293" y="237"/>
                  </a:lnTo>
                  <a:lnTo>
                    <a:pt x="318" y="250"/>
                  </a:lnTo>
                  <a:lnTo>
                    <a:pt x="345" y="263"/>
                  </a:lnTo>
                  <a:lnTo>
                    <a:pt x="373" y="276"/>
                  </a:lnTo>
                  <a:lnTo>
                    <a:pt x="400" y="288"/>
                  </a:lnTo>
                  <a:lnTo>
                    <a:pt x="427" y="299"/>
                  </a:lnTo>
                  <a:lnTo>
                    <a:pt x="454" y="311"/>
                  </a:lnTo>
                  <a:lnTo>
                    <a:pt x="482" y="323"/>
                  </a:lnTo>
                  <a:lnTo>
                    <a:pt x="509" y="336"/>
                  </a:lnTo>
                  <a:lnTo>
                    <a:pt x="536" y="346"/>
                  </a:lnTo>
                  <a:lnTo>
                    <a:pt x="562" y="357"/>
                  </a:lnTo>
                  <a:lnTo>
                    <a:pt x="591" y="368"/>
                  </a:lnTo>
                  <a:lnTo>
                    <a:pt x="617" y="377"/>
                  </a:lnTo>
                  <a:lnTo>
                    <a:pt x="643" y="388"/>
                  </a:lnTo>
                  <a:lnTo>
                    <a:pt x="669" y="397"/>
                  </a:lnTo>
                  <a:lnTo>
                    <a:pt x="694" y="407"/>
                  </a:lnTo>
                  <a:lnTo>
                    <a:pt x="719" y="417"/>
                  </a:lnTo>
                  <a:lnTo>
                    <a:pt x="743" y="425"/>
                  </a:lnTo>
                  <a:lnTo>
                    <a:pt x="765" y="435"/>
                  </a:lnTo>
                  <a:lnTo>
                    <a:pt x="789" y="443"/>
                  </a:lnTo>
                  <a:lnTo>
                    <a:pt x="802" y="405"/>
                  </a:lnTo>
                  <a:lnTo>
                    <a:pt x="780" y="396"/>
                  </a:lnTo>
                  <a:lnTo>
                    <a:pt x="756" y="387"/>
                  </a:lnTo>
                  <a:lnTo>
                    <a:pt x="732" y="378"/>
                  </a:lnTo>
                  <a:lnTo>
                    <a:pt x="707" y="369"/>
                  </a:lnTo>
                  <a:lnTo>
                    <a:pt x="682" y="359"/>
                  </a:lnTo>
                  <a:lnTo>
                    <a:pt x="655" y="349"/>
                  </a:lnTo>
                  <a:lnTo>
                    <a:pt x="629" y="339"/>
                  </a:lnTo>
                  <a:lnTo>
                    <a:pt x="603" y="329"/>
                  </a:lnTo>
                  <a:lnTo>
                    <a:pt x="577" y="319"/>
                  </a:lnTo>
                  <a:lnTo>
                    <a:pt x="551" y="308"/>
                  </a:lnTo>
                  <a:lnTo>
                    <a:pt x="524" y="297"/>
                  </a:lnTo>
                  <a:lnTo>
                    <a:pt x="496" y="287"/>
                  </a:lnTo>
                  <a:lnTo>
                    <a:pt x="469" y="275"/>
                  </a:lnTo>
                  <a:lnTo>
                    <a:pt x="442" y="263"/>
                  </a:lnTo>
                  <a:lnTo>
                    <a:pt x="415" y="251"/>
                  </a:lnTo>
                  <a:lnTo>
                    <a:pt x="387" y="240"/>
                  </a:lnTo>
                  <a:lnTo>
                    <a:pt x="362" y="227"/>
                  </a:lnTo>
                  <a:lnTo>
                    <a:pt x="335" y="214"/>
                  </a:lnTo>
                  <a:lnTo>
                    <a:pt x="310" y="201"/>
                  </a:lnTo>
                  <a:lnTo>
                    <a:pt x="284" y="187"/>
                  </a:lnTo>
                  <a:lnTo>
                    <a:pt x="259" y="174"/>
                  </a:lnTo>
                  <a:lnTo>
                    <a:pt x="235" y="162"/>
                  </a:lnTo>
                  <a:lnTo>
                    <a:pt x="210" y="147"/>
                  </a:lnTo>
                  <a:lnTo>
                    <a:pt x="188" y="133"/>
                  </a:lnTo>
                  <a:lnTo>
                    <a:pt x="165" y="117"/>
                  </a:lnTo>
                  <a:lnTo>
                    <a:pt x="144" y="103"/>
                  </a:lnTo>
                  <a:lnTo>
                    <a:pt x="124" y="87"/>
                  </a:lnTo>
                  <a:lnTo>
                    <a:pt x="104" y="71"/>
                  </a:lnTo>
                  <a:lnTo>
                    <a:pt x="85" y="56"/>
                  </a:lnTo>
                  <a:lnTo>
                    <a:pt x="67" y="39"/>
                  </a:lnTo>
                  <a:lnTo>
                    <a:pt x="49" y="23"/>
                  </a:lnTo>
                  <a:lnTo>
                    <a:pt x="35" y="6"/>
                  </a:lnTo>
                  <a:lnTo>
                    <a:pt x="29" y="3"/>
                  </a:lnTo>
                  <a:lnTo>
                    <a:pt x="35" y="6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6" y="5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4"/>
                  </a:lnTo>
                  <a:lnTo>
                    <a:pt x="1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20" name="Freeform 308"/>
            <p:cNvSpPr>
              <a:spLocks/>
            </p:cNvSpPr>
            <p:nvPr/>
          </p:nvSpPr>
          <p:spPr bwMode="auto">
            <a:xfrm>
              <a:off x="4519" y="2541"/>
              <a:ext cx="15" cy="13"/>
            </a:xfrm>
            <a:custGeom>
              <a:avLst/>
              <a:gdLst>
                <a:gd name="T0" fmla="*/ 0 w 151"/>
                <a:gd name="T1" fmla="*/ 13 h 138"/>
                <a:gd name="T2" fmla="*/ 2 w 151"/>
                <a:gd name="T3" fmla="*/ 13 h 138"/>
                <a:gd name="T4" fmla="*/ 4 w 151"/>
                <a:gd name="T5" fmla="*/ 12 h 138"/>
                <a:gd name="T6" fmla="*/ 6 w 151"/>
                <a:gd name="T7" fmla="*/ 11 h 138"/>
                <a:gd name="T8" fmla="*/ 8 w 151"/>
                <a:gd name="T9" fmla="*/ 10 h 138"/>
                <a:gd name="T10" fmla="*/ 10 w 151"/>
                <a:gd name="T11" fmla="*/ 8 h 138"/>
                <a:gd name="T12" fmla="*/ 12 w 151"/>
                <a:gd name="T13" fmla="*/ 6 h 138"/>
                <a:gd name="T14" fmla="*/ 14 w 151"/>
                <a:gd name="T15" fmla="*/ 4 h 138"/>
                <a:gd name="T16" fmla="*/ 15 w 151"/>
                <a:gd name="T17" fmla="*/ 1 h 138"/>
                <a:gd name="T18" fmla="*/ 11 w 151"/>
                <a:gd name="T19" fmla="*/ 0 h 138"/>
                <a:gd name="T20" fmla="*/ 10 w 151"/>
                <a:gd name="T21" fmla="*/ 2 h 138"/>
                <a:gd name="T22" fmla="*/ 9 w 151"/>
                <a:gd name="T23" fmla="*/ 4 h 138"/>
                <a:gd name="T24" fmla="*/ 7 w 151"/>
                <a:gd name="T25" fmla="*/ 6 h 138"/>
                <a:gd name="T26" fmla="*/ 6 w 151"/>
                <a:gd name="T27" fmla="*/ 7 h 138"/>
                <a:gd name="T28" fmla="*/ 4 w 151"/>
                <a:gd name="T29" fmla="*/ 8 h 138"/>
                <a:gd name="T30" fmla="*/ 3 w 151"/>
                <a:gd name="T31" fmla="*/ 9 h 138"/>
                <a:gd name="T32" fmla="*/ 1 w 151"/>
                <a:gd name="T33" fmla="*/ 9 h 138"/>
                <a:gd name="T34" fmla="*/ 0 w 151"/>
                <a:gd name="T35" fmla="*/ 9 h 138"/>
                <a:gd name="T36" fmla="*/ 0 w 151"/>
                <a:gd name="T37" fmla="*/ 13 h 13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1"/>
                <a:gd name="T58" fmla="*/ 0 h 138"/>
                <a:gd name="T59" fmla="*/ 151 w 151"/>
                <a:gd name="T60" fmla="*/ 138 h 13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1" h="138">
                  <a:moveTo>
                    <a:pt x="0" y="138"/>
                  </a:moveTo>
                  <a:lnTo>
                    <a:pt x="20" y="137"/>
                  </a:lnTo>
                  <a:lnTo>
                    <a:pt x="42" y="131"/>
                  </a:lnTo>
                  <a:lnTo>
                    <a:pt x="63" y="119"/>
                  </a:lnTo>
                  <a:lnTo>
                    <a:pt x="84" y="105"/>
                  </a:lnTo>
                  <a:lnTo>
                    <a:pt x="103" y="87"/>
                  </a:lnTo>
                  <a:lnTo>
                    <a:pt x="121" y="67"/>
                  </a:lnTo>
                  <a:lnTo>
                    <a:pt x="137" y="43"/>
                  </a:lnTo>
                  <a:lnTo>
                    <a:pt x="151" y="15"/>
                  </a:lnTo>
                  <a:lnTo>
                    <a:pt x="115" y="0"/>
                  </a:lnTo>
                  <a:lnTo>
                    <a:pt x="104" y="22"/>
                  </a:lnTo>
                  <a:lnTo>
                    <a:pt x="90" y="41"/>
                  </a:lnTo>
                  <a:lnTo>
                    <a:pt x="75" y="59"/>
                  </a:lnTo>
                  <a:lnTo>
                    <a:pt x="59" y="73"/>
                  </a:lnTo>
                  <a:lnTo>
                    <a:pt x="44" y="85"/>
                  </a:lnTo>
                  <a:lnTo>
                    <a:pt x="27" y="92"/>
                  </a:lnTo>
                  <a:lnTo>
                    <a:pt x="14" y="96"/>
                  </a:lnTo>
                  <a:lnTo>
                    <a:pt x="0" y="97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21" name="Freeform 309"/>
            <p:cNvSpPr>
              <a:spLocks/>
            </p:cNvSpPr>
            <p:nvPr/>
          </p:nvSpPr>
          <p:spPr bwMode="auto">
            <a:xfrm>
              <a:off x="4467" y="2556"/>
              <a:ext cx="27" cy="18"/>
            </a:xfrm>
            <a:custGeom>
              <a:avLst/>
              <a:gdLst>
                <a:gd name="T0" fmla="*/ 24 w 272"/>
                <a:gd name="T1" fmla="*/ 0 h 203"/>
                <a:gd name="T2" fmla="*/ 23 w 272"/>
                <a:gd name="T3" fmla="*/ 1 h 203"/>
                <a:gd name="T4" fmla="*/ 22 w 272"/>
                <a:gd name="T5" fmla="*/ 2 h 203"/>
                <a:gd name="T6" fmla="*/ 21 w 272"/>
                <a:gd name="T7" fmla="*/ 3 h 203"/>
                <a:gd name="T8" fmla="*/ 19 w 272"/>
                <a:gd name="T9" fmla="*/ 4 h 203"/>
                <a:gd name="T10" fmla="*/ 17 w 272"/>
                <a:gd name="T11" fmla="*/ 5 h 203"/>
                <a:gd name="T12" fmla="*/ 16 w 272"/>
                <a:gd name="T13" fmla="*/ 7 h 203"/>
                <a:gd name="T14" fmla="*/ 14 w 272"/>
                <a:gd name="T15" fmla="*/ 8 h 203"/>
                <a:gd name="T16" fmla="*/ 13 w 272"/>
                <a:gd name="T17" fmla="*/ 9 h 203"/>
                <a:gd name="T18" fmla="*/ 11 w 272"/>
                <a:gd name="T19" fmla="*/ 10 h 203"/>
                <a:gd name="T20" fmla="*/ 9 w 272"/>
                <a:gd name="T21" fmla="*/ 11 h 203"/>
                <a:gd name="T22" fmla="*/ 8 w 272"/>
                <a:gd name="T23" fmla="*/ 12 h 203"/>
                <a:gd name="T24" fmla="*/ 6 w 272"/>
                <a:gd name="T25" fmla="*/ 13 h 203"/>
                <a:gd name="T26" fmla="*/ 4 w 272"/>
                <a:gd name="T27" fmla="*/ 13 h 203"/>
                <a:gd name="T28" fmla="*/ 3 w 272"/>
                <a:gd name="T29" fmla="*/ 14 h 203"/>
                <a:gd name="T30" fmla="*/ 1 w 272"/>
                <a:gd name="T31" fmla="*/ 14 h 203"/>
                <a:gd name="T32" fmla="*/ 0 w 272"/>
                <a:gd name="T33" fmla="*/ 14 h 203"/>
                <a:gd name="T34" fmla="*/ 1 w 272"/>
                <a:gd name="T35" fmla="*/ 18 h 203"/>
                <a:gd name="T36" fmla="*/ 2 w 272"/>
                <a:gd name="T37" fmla="*/ 18 h 203"/>
                <a:gd name="T38" fmla="*/ 4 w 272"/>
                <a:gd name="T39" fmla="*/ 17 h 203"/>
                <a:gd name="T40" fmla="*/ 6 w 272"/>
                <a:gd name="T41" fmla="*/ 16 h 203"/>
                <a:gd name="T42" fmla="*/ 8 w 272"/>
                <a:gd name="T43" fmla="*/ 16 h 203"/>
                <a:gd name="T44" fmla="*/ 9 w 272"/>
                <a:gd name="T45" fmla="*/ 15 h 203"/>
                <a:gd name="T46" fmla="*/ 11 w 272"/>
                <a:gd name="T47" fmla="*/ 14 h 203"/>
                <a:gd name="T48" fmla="*/ 13 w 272"/>
                <a:gd name="T49" fmla="*/ 13 h 203"/>
                <a:gd name="T50" fmla="*/ 15 w 272"/>
                <a:gd name="T51" fmla="*/ 12 h 203"/>
                <a:gd name="T52" fmla="*/ 17 w 272"/>
                <a:gd name="T53" fmla="*/ 11 h 203"/>
                <a:gd name="T54" fmla="*/ 18 w 272"/>
                <a:gd name="T55" fmla="*/ 9 h 203"/>
                <a:gd name="T56" fmla="*/ 20 w 272"/>
                <a:gd name="T57" fmla="*/ 8 h 203"/>
                <a:gd name="T58" fmla="*/ 22 w 272"/>
                <a:gd name="T59" fmla="*/ 7 h 203"/>
                <a:gd name="T60" fmla="*/ 23 w 272"/>
                <a:gd name="T61" fmla="*/ 6 h 203"/>
                <a:gd name="T62" fmla="*/ 25 w 272"/>
                <a:gd name="T63" fmla="*/ 5 h 203"/>
                <a:gd name="T64" fmla="*/ 26 w 272"/>
                <a:gd name="T65" fmla="*/ 4 h 203"/>
                <a:gd name="T66" fmla="*/ 27 w 272"/>
                <a:gd name="T67" fmla="*/ 2 h 203"/>
                <a:gd name="T68" fmla="*/ 24 w 272"/>
                <a:gd name="T69" fmla="*/ 0 h 20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2"/>
                <a:gd name="T106" fmla="*/ 0 h 203"/>
                <a:gd name="T107" fmla="*/ 272 w 272"/>
                <a:gd name="T108" fmla="*/ 203 h 20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2" h="203">
                  <a:moveTo>
                    <a:pt x="245" y="0"/>
                  </a:moveTo>
                  <a:lnTo>
                    <a:pt x="233" y="10"/>
                  </a:lnTo>
                  <a:lnTo>
                    <a:pt x="219" y="23"/>
                  </a:lnTo>
                  <a:lnTo>
                    <a:pt x="207" y="36"/>
                  </a:lnTo>
                  <a:lnTo>
                    <a:pt x="192" y="49"/>
                  </a:lnTo>
                  <a:lnTo>
                    <a:pt x="175" y="62"/>
                  </a:lnTo>
                  <a:lnTo>
                    <a:pt x="161" y="74"/>
                  </a:lnTo>
                  <a:lnTo>
                    <a:pt x="144" y="87"/>
                  </a:lnTo>
                  <a:lnTo>
                    <a:pt x="127" y="99"/>
                  </a:lnTo>
                  <a:lnTo>
                    <a:pt x="110" y="111"/>
                  </a:lnTo>
                  <a:lnTo>
                    <a:pt x="93" y="122"/>
                  </a:lnTo>
                  <a:lnTo>
                    <a:pt x="76" y="133"/>
                  </a:lnTo>
                  <a:lnTo>
                    <a:pt x="59" y="142"/>
                  </a:lnTo>
                  <a:lnTo>
                    <a:pt x="44" y="149"/>
                  </a:lnTo>
                  <a:lnTo>
                    <a:pt x="27" y="155"/>
                  </a:lnTo>
                  <a:lnTo>
                    <a:pt x="14" y="161"/>
                  </a:lnTo>
                  <a:lnTo>
                    <a:pt x="0" y="163"/>
                  </a:lnTo>
                  <a:lnTo>
                    <a:pt x="6" y="203"/>
                  </a:lnTo>
                  <a:lnTo>
                    <a:pt x="23" y="199"/>
                  </a:lnTo>
                  <a:lnTo>
                    <a:pt x="41" y="194"/>
                  </a:lnTo>
                  <a:lnTo>
                    <a:pt x="58" y="185"/>
                  </a:lnTo>
                  <a:lnTo>
                    <a:pt x="76" y="178"/>
                  </a:lnTo>
                  <a:lnTo>
                    <a:pt x="95" y="167"/>
                  </a:lnTo>
                  <a:lnTo>
                    <a:pt x="114" y="156"/>
                  </a:lnTo>
                  <a:lnTo>
                    <a:pt x="130" y="145"/>
                  </a:lnTo>
                  <a:lnTo>
                    <a:pt x="148" y="133"/>
                  </a:lnTo>
                  <a:lnTo>
                    <a:pt x="167" y="119"/>
                  </a:lnTo>
                  <a:lnTo>
                    <a:pt x="184" y="106"/>
                  </a:lnTo>
                  <a:lnTo>
                    <a:pt x="201" y="94"/>
                  </a:lnTo>
                  <a:lnTo>
                    <a:pt x="217" y="79"/>
                  </a:lnTo>
                  <a:lnTo>
                    <a:pt x="232" y="66"/>
                  </a:lnTo>
                  <a:lnTo>
                    <a:pt x="247" y="53"/>
                  </a:lnTo>
                  <a:lnTo>
                    <a:pt x="260" y="40"/>
                  </a:lnTo>
                  <a:lnTo>
                    <a:pt x="272" y="27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22" name="Freeform 310"/>
            <p:cNvSpPr>
              <a:spLocks/>
            </p:cNvSpPr>
            <p:nvPr/>
          </p:nvSpPr>
          <p:spPr bwMode="auto">
            <a:xfrm>
              <a:off x="4445" y="2493"/>
              <a:ext cx="9" cy="14"/>
            </a:xfrm>
            <a:custGeom>
              <a:avLst/>
              <a:gdLst>
                <a:gd name="T0" fmla="*/ 7 w 87"/>
                <a:gd name="T1" fmla="*/ 0 h 159"/>
                <a:gd name="T2" fmla="*/ 5 w 87"/>
                <a:gd name="T3" fmla="*/ 0 h 159"/>
                <a:gd name="T4" fmla="*/ 3 w 87"/>
                <a:gd name="T5" fmla="*/ 1 h 159"/>
                <a:gd name="T6" fmla="*/ 1 w 87"/>
                <a:gd name="T7" fmla="*/ 4 h 159"/>
                <a:gd name="T8" fmla="*/ 0 w 87"/>
                <a:gd name="T9" fmla="*/ 6 h 159"/>
                <a:gd name="T10" fmla="*/ 0 w 87"/>
                <a:gd name="T11" fmla="*/ 9 h 159"/>
                <a:gd name="T12" fmla="*/ 0 w 87"/>
                <a:gd name="T13" fmla="*/ 11 h 159"/>
                <a:gd name="T14" fmla="*/ 1 w 87"/>
                <a:gd name="T15" fmla="*/ 13 h 159"/>
                <a:gd name="T16" fmla="*/ 2 w 87"/>
                <a:gd name="T17" fmla="*/ 14 h 159"/>
                <a:gd name="T18" fmla="*/ 4 w 87"/>
                <a:gd name="T19" fmla="*/ 13 h 159"/>
                <a:gd name="T20" fmla="*/ 5 w 87"/>
                <a:gd name="T21" fmla="*/ 12 h 159"/>
                <a:gd name="T22" fmla="*/ 7 w 87"/>
                <a:gd name="T23" fmla="*/ 10 h 159"/>
                <a:gd name="T24" fmla="*/ 8 w 87"/>
                <a:gd name="T25" fmla="*/ 8 h 159"/>
                <a:gd name="T26" fmla="*/ 9 w 87"/>
                <a:gd name="T27" fmla="*/ 6 h 159"/>
                <a:gd name="T28" fmla="*/ 9 w 87"/>
                <a:gd name="T29" fmla="*/ 4 h 159"/>
                <a:gd name="T30" fmla="*/ 9 w 87"/>
                <a:gd name="T31" fmla="*/ 2 h 159"/>
                <a:gd name="T32" fmla="*/ 7 w 87"/>
                <a:gd name="T33" fmla="*/ 0 h 1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159"/>
                <a:gd name="T53" fmla="*/ 87 w 87"/>
                <a:gd name="T54" fmla="*/ 159 h 1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159">
                  <a:moveTo>
                    <a:pt x="72" y="0"/>
                  </a:moveTo>
                  <a:lnTo>
                    <a:pt x="48" y="3"/>
                  </a:lnTo>
                  <a:lnTo>
                    <a:pt x="29" y="17"/>
                  </a:lnTo>
                  <a:lnTo>
                    <a:pt x="13" y="40"/>
                  </a:lnTo>
                  <a:lnTo>
                    <a:pt x="4" y="68"/>
                  </a:lnTo>
                  <a:lnTo>
                    <a:pt x="0" y="97"/>
                  </a:lnTo>
                  <a:lnTo>
                    <a:pt x="2" y="125"/>
                  </a:lnTo>
                  <a:lnTo>
                    <a:pt x="9" y="146"/>
                  </a:lnTo>
                  <a:lnTo>
                    <a:pt x="24" y="159"/>
                  </a:lnTo>
                  <a:lnTo>
                    <a:pt x="38" y="147"/>
                  </a:lnTo>
                  <a:lnTo>
                    <a:pt x="53" y="132"/>
                  </a:lnTo>
                  <a:lnTo>
                    <a:pt x="67" y="115"/>
                  </a:lnTo>
                  <a:lnTo>
                    <a:pt x="77" y="95"/>
                  </a:lnTo>
                  <a:lnTo>
                    <a:pt x="84" y="73"/>
                  </a:lnTo>
                  <a:lnTo>
                    <a:pt x="87" y="50"/>
                  </a:lnTo>
                  <a:lnTo>
                    <a:pt x="83" y="25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23" name="Freeform 311"/>
            <p:cNvSpPr>
              <a:spLocks/>
            </p:cNvSpPr>
            <p:nvPr/>
          </p:nvSpPr>
          <p:spPr bwMode="auto">
            <a:xfrm>
              <a:off x="4445" y="2493"/>
              <a:ext cx="9" cy="14"/>
            </a:xfrm>
            <a:custGeom>
              <a:avLst/>
              <a:gdLst>
                <a:gd name="T0" fmla="*/ 7 w 87"/>
                <a:gd name="T1" fmla="*/ 0 h 159"/>
                <a:gd name="T2" fmla="*/ 7 w 87"/>
                <a:gd name="T3" fmla="*/ 0 h 159"/>
                <a:gd name="T4" fmla="*/ 5 w 87"/>
                <a:gd name="T5" fmla="*/ 0 h 159"/>
                <a:gd name="T6" fmla="*/ 3 w 87"/>
                <a:gd name="T7" fmla="*/ 1 h 159"/>
                <a:gd name="T8" fmla="*/ 1 w 87"/>
                <a:gd name="T9" fmla="*/ 4 h 159"/>
                <a:gd name="T10" fmla="*/ 0 w 87"/>
                <a:gd name="T11" fmla="*/ 6 h 159"/>
                <a:gd name="T12" fmla="*/ 0 w 87"/>
                <a:gd name="T13" fmla="*/ 9 h 159"/>
                <a:gd name="T14" fmla="*/ 0 w 87"/>
                <a:gd name="T15" fmla="*/ 11 h 159"/>
                <a:gd name="T16" fmla="*/ 1 w 87"/>
                <a:gd name="T17" fmla="*/ 13 h 159"/>
                <a:gd name="T18" fmla="*/ 2 w 87"/>
                <a:gd name="T19" fmla="*/ 14 h 159"/>
                <a:gd name="T20" fmla="*/ 2 w 87"/>
                <a:gd name="T21" fmla="*/ 14 h 159"/>
                <a:gd name="T22" fmla="*/ 4 w 87"/>
                <a:gd name="T23" fmla="*/ 13 h 159"/>
                <a:gd name="T24" fmla="*/ 5 w 87"/>
                <a:gd name="T25" fmla="*/ 12 h 159"/>
                <a:gd name="T26" fmla="*/ 7 w 87"/>
                <a:gd name="T27" fmla="*/ 10 h 159"/>
                <a:gd name="T28" fmla="*/ 8 w 87"/>
                <a:gd name="T29" fmla="*/ 8 h 159"/>
                <a:gd name="T30" fmla="*/ 9 w 87"/>
                <a:gd name="T31" fmla="*/ 6 h 159"/>
                <a:gd name="T32" fmla="*/ 9 w 87"/>
                <a:gd name="T33" fmla="*/ 4 h 159"/>
                <a:gd name="T34" fmla="*/ 9 w 87"/>
                <a:gd name="T35" fmla="*/ 2 h 159"/>
                <a:gd name="T36" fmla="*/ 7 w 87"/>
                <a:gd name="T37" fmla="*/ 0 h 1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7"/>
                <a:gd name="T58" fmla="*/ 0 h 159"/>
                <a:gd name="T59" fmla="*/ 87 w 87"/>
                <a:gd name="T60" fmla="*/ 159 h 1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7" h="159">
                  <a:moveTo>
                    <a:pt x="72" y="0"/>
                  </a:moveTo>
                  <a:lnTo>
                    <a:pt x="72" y="0"/>
                  </a:lnTo>
                  <a:lnTo>
                    <a:pt x="48" y="3"/>
                  </a:lnTo>
                  <a:lnTo>
                    <a:pt x="29" y="17"/>
                  </a:lnTo>
                  <a:lnTo>
                    <a:pt x="13" y="40"/>
                  </a:lnTo>
                  <a:lnTo>
                    <a:pt x="4" y="68"/>
                  </a:lnTo>
                  <a:lnTo>
                    <a:pt x="0" y="97"/>
                  </a:lnTo>
                  <a:lnTo>
                    <a:pt x="2" y="125"/>
                  </a:lnTo>
                  <a:lnTo>
                    <a:pt x="9" y="146"/>
                  </a:lnTo>
                  <a:lnTo>
                    <a:pt x="24" y="159"/>
                  </a:lnTo>
                  <a:lnTo>
                    <a:pt x="38" y="147"/>
                  </a:lnTo>
                  <a:lnTo>
                    <a:pt x="53" y="132"/>
                  </a:lnTo>
                  <a:lnTo>
                    <a:pt x="67" y="115"/>
                  </a:lnTo>
                  <a:lnTo>
                    <a:pt x="77" y="95"/>
                  </a:lnTo>
                  <a:lnTo>
                    <a:pt x="84" y="73"/>
                  </a:lnTo>
                  <a:lnTo>
                    <a:pt x="87" y="50"/>
                  </a:lnTo>
                  <a:lnTo>
                    <a:pt x="83" y="25"/>
                  </a:lnTo>
                  <a:lnTo>
                    <a:pt x="7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24" name="Freeform 312"/>
            <p:cNvSpPr>
              <a:spLocks/>
            </p:cNvSpPr>
            <p:nvPr/>
          </p:nvSpPr>
          <p:spPr bwMode="auto">
            <a:xfrm>
              <a:off x="4388" y="2921"/>
              <a:ext cx="37" cy="24"/>
            </a:xfrm>
            <a:custGeom>
              <a:avLst/>
              <a:gdLst>
                <a:gd name="T0" fmla="*/ 34 w 363"/>
                <a:gd name="T1" fmla="*/ 20 h 268"/>
                <a:gd name="T2" fmla="*/ 34 w 363"/>
                <a:gd name="T3" fmla="*/ 20 h 268"/>
                <a:gd name="T4" fmla="*/ 33 w 363"/>
                <a:gd name="T5" fmla="*/ 20 h 268"/>
                <a:gd name="T6" fmla="*/ 33 w 363"/>
                <a:gd name="T7" fmla="*/ 20 h 268"/>
                <a:gd name="T8" fmla="*/ 31 w 363"/>
                <a:gd name="T9" fmla="*/ 20 h 268"/>
                <a:gd name="T10" fmla="*/ 29 w 363"/>
                <a:gd name="T11" fmla="*/ 20 h 268"/>
                <a:gd name="T12" fmla="*/ 27 w 363"/>
                <a:gd name="T13" fmla="*/ 19 h 268"/>
                <a:gd name="T14" fmla="*/ 25 w 363"/>
                <a:gd name="T15" fmla="*/ 18 h 268"/>
                <a:gd name="T16" fmla="*/ 22 w 363"/>
                <a:gd name="T17" fmla="*/ 16 h 268"/>
                <a:gd name="T18" fmla="*/ 20 w 363"/>
                <a:gd name="T19" fmla="*/ 15 h 268"/>
                <a:gd name="T20" fmla="*/ 17 w 363"/>
                <a:gd name="T21" fmla="*/ 13 h 268"/>
                <a:gd name="T22" fmla="*/ 15 w 363"/>
                <a:gd name="T23" fmla="*/ 11 h 268"/>
                <a:gd name="T24" fmla="*/ 12 w 363"/>
                <a:gd name="T25" fmla="*/ 9 h 268"/>
                <a:gd name="T26" fmla="*/ 10 w 363"/>
                <a:gd name="T27" fmla="*/ 7 h 268"/>
                <a:gd name="T28" fmla="*/ 8 w 363"/>
                <a:gd name="T29" fmla="*/ 5 h 268"/>
                <a:gd name="T30" fmla="*/ 6 w 363"/>
                <a:gd name="T31" fmla="*/ 3 h 268"/>
                <a:gd name="T32" fmla="*/ 5 w 363"/>
                <a:gd name="T33" fmla="*/ 2 h 268"/>
                <a:gd name="T34" fmla="*/ 3 w 363"/>
                <a:gd name="T35" fmla="*/ 0 h 268"/>
                <a:gd name="T36" fmla="*/ 0 w 363"/>
                <a:gd name="T37" fmla="*/ 2 h 268"/>
                <a:gd name="T38" fmla="*/ 1 w 363"/>
                <a:gd name="T39" fmla="*/ 4 h 268"/>
                <a:gd name="T40" fmla="*/ 3 w 363"/>
                <a:gd name="T41" fmla="*/ 5 h 268"/>
                <a:gd name="T42" fmla="*/ 5 w 363"/>
                <a:gd name="T43" fmla="*/ 8 h 268"/>
                <a:gd name="T44" fmla="*/ 7 w 363"/>
                <a:gd name="T45" fmla="*/ 9 h 268"/>
                <a:gd name="T46" fmla="*/ 9 w 363"/>
                <a:gd name="T47" fmla="*/ 12 h 268"/>
                <a:gd name="T48" fmla="*/ 12 w 363"/>
                <a:gd name="T49" fmla="*/ 14 h 268"/>
                <a:gd name="T50" fmla="*/ 15 w 363"/>
                <a:gd name="T51" fmla="*/ 16 h 268"/>
                <a:gd name="T52" fmla="*/ 17 w 363"/>
                <a:gd name="T53" fmla="*/ 17 h 268"/>
                <a:gd name="T54" fmla="*/ 20 w 363"/>
                <a:gd name="T55" fmla="*/ 19 h 268"/>
                <a:gd name="T56" fmla="*/ 23 w 363"/>
                <a:gd name="T57" fmla="*/ 21 h 268"/>
                <a:gd name="T58" fmla="*/ 25 w 363"/>
                <a:gd name="T59" fmla="*/ 22 h 268"/>
                <a:gd name="T60" fmla="*/ 28 w 363"/>
                <a:gd name="T61" fmla="*/ 23 h 268"/>
                <a:gd name="T62" fmla="*/ 30 w 363"/>
                <a:gd name="T63" fmla="*/ 24 h 268"/>
                <a:gd name="T64" fmla="*/ 32 w 363"/>
                <a:gd name="T65" fmla="*/ 24 h 268"/>
                <a:gd name="T66" fmla="*/ 34 w 363"/>
                <a:gd name="T67" fmla="*/ 24 h 268"/>
                <a:gd name="T68" fmla="*/ 36 w 363"/>
                <a:gd name="T69" fmla="*/ 23 h 268"/>
                <a:gd name="T70" fmla="*/ 36 w 363"/>
                <a:gd name="T71" fmla="*/ 23 h 268"/>
                <a:gd name="T72" fmla="*/ 36 w 363"/>
                <a:gd name="T73" fmla="*/ 23 h 268"/>
                <a:gd name="T74" fmla="*/ 37 w 363"/>
                <a:gd name="T75" fmla="*/ 22 h 268"/>
                <a:gd name="T76" fmla="*/ 37 w 363"/>
                <a:gd name="T77" fmla="*/ 22 h 268"/>
                <a:gd name="T78" fmla="*/ 37 w 363"/>
                <a:gd name="T79" fmla="*/ 21 h 268"/>
                <a:gd name="T80" fmla="*/ 37 w 363"/>
                <a:gd name="T81" fmla="*/ 20 h 268"/>
                <a:gd name="T82" fmla="*/ 36 w 363"/>
                <a:gd name="T83" fmla="*/ 20 h 268"/>
                <a:gd name="T84" fmla="*/ 35 w 363"/>
                <a:gd name="T85" fmla="*/ 20 h 268"/>
                <a:gd name="T86" fmla="*/ 35 w 363"/>
                <a:gd name="T87" fmla="*/ 20 h 268"/>
                <a:gd name="T88" fmla="*/ 34 w 363"/>
                <a:gd name="T89" fmla="*/ 20 h 268"/>
                <a:gd name="T90" fmla="*/ 34 w 363"/>
                <a:gd name="T91" fmla="*/ 20 h 26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63"/>
                <a:gd name="T139" fmla="*/ 0 h 268"/>
                <a:gd name="T140" fmla="*/ 363 w 363"/>
                <a:gd name="T141" fmla="*/ 268 h 26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63" h="268">
                  <a:moveTo>
                    <a:pt x="331" y="226"/>
                  </a:moveTo>
                  <a:lnTo>
                    <a:pt x="332" y="226"/>
                  </a:lnTo>
                  <a:lnTo>
                    <a:pt x="328" y="228"/>
                  </a:lnTo>
                  <a:lnTo>
                    <a:pt x="319" y="228"/>
                  </a:lnTo>
                  <a:lnTo>
                    <a:pt x="305" y="226"/>
                  </a:lnTo>
                  <a:lnTo>
                    <a:pt x="287" y="219"/>
                  </a:lnTo>
                  <a:lnTo>
                    <a:pt x="265" y="209"/>
                  </a:lnTo>
                  <a:lnTo>
                    <a:pt x="243" y="196"/>
                  </a:lnTo>
                  <a:lnTo>
                    <a:pt x="219" y="180"/>
                  </a:lnTo>
                  <a:lnTo>
                    <a:pt x="194" y="162"/>
                  </a:lnTo>
                  <a:lnTo>
                    <a:pt x="169" y="142"/>
                  </a:lnTo>
                  <a:lnTo>
                    <a:pt x="143" y="121"/>
                  </a:lnTo>
                  <a:lnTo>
                    <a:pt x="120" y="99"/>
                  </a:lnTo>
                  <a:lnTo>
                    <a:pt x="97" y="77"/>
                  </a:lnTo>
                  <a:lnTo>
                    <a:pt x="78" y="56"/>
                  </a:lnTo>
                  <a:lnTo>
                    <a:pt x="61" y="36"/>
                  </a:lnTo>
                  <a:lnTo>
                    <a:pt x="45" y="17"/>
                  </a:lnTo>
                  <a:lnTo>
                    <a:pt x="34" y="0"/>
                  </a:lnTo>
                  <a:lnTo>
                    <a:pt x="0" y="21"/>
                  </a:lnTo>
                  <a:lnTo>
                    <a:pt x="14" y="40"/>
                  </a:lnTo>
                  <a:lnTo>
                    <a:pt x="29" y="61"/>
                  </a:lnTo>
                  <a:lnTo>
                    <a:pt x="48" y="84"/>
                  </a:lnTo>
                  <a:lnTo>
                    <a:pt x="70" y="105"/>
                  </a:lnTo>
                  <a:lnTo>
                    <a:pt x="93" y="129"/>
                  </a:lnTo>
                  <a:lnTo>
                    <a:pt x="118" y="151"/>
                  </a:lnTo>
                  <a:lnTo>
                    <a:pt x="143" y="174"/>
                  </a:lnTo>
                  <a:lnTo>
                    <a:pt x="171" y="194"/>
                  </a:lnTo>
                  <a:lnTo>
                    <a:pt x="196" y="212"/>
                  </a:lnTo>
                  <a:lnTo>
                    <a:pt x="222" y="230"/>
                  </a:lnTo>
                  <a:lnTo>
                    <a:pt x="248" y="245"/>
                  </a:lnTo>
                  <a:lnTo>
                    <a:pt x="272" y="256"/>
                  </a:lnTo>
                  <a:lnTo>
                    <a:pt x="294" y="264"/>
                  </a:lnTo>
                  <a:lnTo>
                    <a:pt x="317" y="268"/>
                  </a:lnTo>
                  <a:lnTo>
                    <a:pt x="338" y="266"/>
                  </a:lnTo>
                  <a:lnTo>
                    <a:pt x="357" y="256"/>
                  </a:lnTo>
                  <a:lnTo>
                    <a:pt x="358" y="256"/>
                  </a:lnTo>
                  <a:lnTo>
                    <a:pt x="357" y="256"/>
                  </a:lnTo>
                  <a:lnTo>
                    <a:pt x="362" y="249"/>
                  </a:lnTo>
                  <a:lnTo>
                    <a:pt x="363" y="242"/>
                  </a:lnTo>
                  <a:lnTo>
                    <a:pt x="362" y="234"/>
                  </a:lnTo>
                  <a:lnTo>
                    <a:pt x="359" y="228"/>
                  </a:lnTo>
                  <a:lnTo>
                    <a:pt x="353" y="224"/>
                  </a:lnTo>
                  <a:lnTo>
                    <a:pt x="347" y="220"/>
                  </a:lnTo>
                  <a:lnTo>
                    <a:pt x="339" y="222"/>
                  </a:lnTo>
                  <a:lnTo>
                    <a:pt x="332" y="226"/>
                  </a:lnTo>
                  <a:lnTo>
                    <a:pt x="331" y="2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25" name="Freeform 313"/>
            <p:cNvSpPr>
              <a:spLocks/>
            </p:cNvSpPr>
            <p:nvPr/>
          </p:nvSpPr>
          <p:spPr bwMode="auto">
            <a:xfrm>
              <a:off x="4419" y="2926"/>
              <a:ext cx="8" cy="18"/>
            </a:xfrm>
            <a:custGeom>
              <a:avLst/>
              <a:gdLst>
                <a:gd name="T0" fmla="*/ 0 w 72"/>
                <a:gd name="T1" fmla="*/ 3 h 199"/>
                <a:gd name="T2" fmla="*/ 0 w 72"/>
                <a:gd name="T3" fmla="*/ 3 h 199"/>
                <a:gd name="T4" fmla="*/ 1 w 72"/>
                <a:gd name="T5" fmla="*/ 4 h 199"/>
                <a:gd name="T6" fmla="*/ 2 w 72"/>
                <a:gd name="T7" fmla="*/ 6 h 199"/>
                <a:gd name="T8" fmla="*/ 3 w 72"/>
                <a:gd name="T9" fmla="*/ 8 h 199"/>
                <a:gd name="T10" fmla="*/ 4 w 72"/>
                <a:gd name="T11" fmla="*/ 10 h 199"/>
                <a:gd name="T12" fmla="*/ 4 w 72"/>
                <a:gd name="T13" fmla="*/ 12 h 199"/>
                <a:gd name="T14" fmla="*/ 3 w 72"/>
                <a:gd name="T15" fmla="*/ 13 h 199"/>
                <a:gd name="T16" fmla="*/ 3 w 72"/>
                <a:gd name="T17" fmla="*/ 15 h 199"/>
                <a:gd name="T18" fmla="*/ 2 w 72"/>
                <a:gd name="T19" fmla="*/ 15 h 199"/>
                <a:gd name="T20" fmla="*/ 5 w 72"/>
                <a:gd name="T21" fmla="*/ 18 h 199"/>
                <a:gd name="T22" fmla="*/ 7 w 72"/>
                <a:gd name="T23" fmla="*/ 16 h 199"/>
                <a:gd name="T24" fmla="*/ 8 w 72"/>
                <a:gd name="T25" fmla="*/ 14 h 199"/>
                <a:gd name="T26" fmla="*/ 8 w 72"/>
                <a:gd name="T27" fmla="*/ 12 h 199"/>
                <a:gd name="T28" fmla="*/ 8 w 72"/>
                <a:gd name="T29" fmla="*/ 9 h 199"/>
                <a:gd name="T30" fmla="*/ 7 w 72"/>
                <a:gd name="T31" fmla="*/ 7 h 199"/>
                <a:gd name="T32" fmla="*/ 6 w 72"/>
                <a:gd name="T33" fmla="*/ 4 h 199"/>
                <a:gd name="T34" fmla="*/ 5 w 72"/>
                <a:gd name="T35" fmla="*/ 2 h 199"/>
                <a:gd name="T36" fmla="*/ 2 w 72"/>
                <a:gd name="T37" fmla="*/ 0 h 199"/>
                <a:gd name="T38" fmla="*/ 2 w 72"/>
                <a:gd name="T39" fmla="*/ 0 h 199"/>
                <a:gd name="T40" fmla="*/ 0 w 72"/>
                <a:gd name="T41" fmla="*/ 3 h 1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2"/>
                <a:gd name="T64" fmla="*/ 0 h 199"/>
                <a:gd name="T65" fmla="*/ 72 w 72"/>
                <a:gd name="T66" fmla="*/ 199 h 1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2" h="199">
                  <a:moveTo>
                    <a:pt x="0" y="34"/>
                  </a:moveTo>
                  <a:lnTo>
                    <a:pt x="0" y="34"/>
                  </a:lnTo>
                  <a:lnTo>
                    <a:pt x="13" y="47"/>
                  </a:lnTo>
                  <a:lnTo>
                    <a:pt x="22" y="62"/>
                  </a:lnTo>
                  <a:lnTo>
                    <a:pt x="29" y="83"/>
                  </a:lnTo>
                  <a:lnTo>
                    <a:pt x="32" y="106"/>
                  </a:lnTo>
                  <a:lnTo>
                    <a:pt x="32" y="128"/>
                  </a:lnTo>
                  <a:lnTo>
                    <a:pt x="30" y="149"/>
                  </a:lnTo>
                  <a:lnTo>
                    <a:pt x="25" y="162"/>
                  </a:lnTo>
                  <a:lnTo>
                    <a:pt x="21" y="169"/>
                  </a:lnTo>
                  <a:lnTo>
                    <a:pt x="48" y="199"/>
                  </a:lnTo>
                  <a:lnTo>
                    <a:pt x="61" y="179"/>
                  </a:lnTo>
                  <a:lnTo>
                    <a:pt x="68" y="157"/>
                  </a:lnTo>
                  <a:lnTo>
                    <a:pt x="72" y="130"/>
                  </a:lnTo>
                  <a:lnTo>
                    <a:pt x="72" y="104"/>
                  </a:lnTo>
                  <a:lnTo>
                    <a:pt x="67" y="75"/>
                  </a:lnTo>
                  <a:lnTo>
                    <a:pt x="58" y="47"/>
                  </a:lnTo>
                  <a:lnTo>
                    <a:pt x="44" y="22"/>
                  </a:lnTo>
                  <a:lnTo>
                    <a:pt x="21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26" name="Freeform 314"/>
            <p:cNvSpPr>
              <a:spLocks/>
            </p:cNvSpPr>
            <p:nvPr/>
          </p:nvSpPr>
          <p:spPr bwMode="auto">
            <a:xfrm>
              <a:off x="4407" y="2905"/>
              <a:ext cx="14" cy="24"/>
            </a:xfrm>
            <a:custGeom>
              <a:avLst/>
              <a:gdLst>
                <a:gd name="T0" fmla="*/ 0 w 144"/>
                <a:gd name="T1" fmla="*/ 2 h 269"/>
                <a:gd name="T2" fmla="*/ 4 w 144"/>
                <a:gd name="T3" fmla="*/ 7 h 269"/>
                <a:gd name="T4" fmla="*/ 6 w 144"/>
                <a:gd name="T5" fmla="*/ 10 h 269"/>
                <a:gd name="T6" fmla="*/ 6 w 144"/>
                <a:gd name="T7" fmla="*/ 13 h 269"/>
                <a:gd name="T8" fmla="*/ 6 w 144"/>
                <a:gd name="T9" fmla="*/ 15 h 269"/>
                <a:gd name="T10" fmla="*/ 6 w 144"/>
                <a:gd name="T11" fmla="*/ 17 h 269"/>
                <a:gd name="T12" fmla="*/ 7 w 144"/>
                <a:gd name="T13" fmla="*/ 19 h 269"/>
                <a:gd name="T14" fmla="*/ 9 w 144"/>
                <a:gd name="T15" fmla="*/ 22 h 269"/>
                <a:gd name="T16" fmla="*/ 12 w 144"/>
                <a:gd name="T17" fmla="*/ 24 h 269"/>
                <a:gd name="T18" fmla="*/ 14 w 144"/>
                <a:gd name="T19" fmla="*/ 21 h 269"/>
                <a:gd name="T20" fmla="*/ 12 w 144"/>
                <a:gd name="T21" fmla="*/ 19 h 269"/>
                <a:gd name="T22" fmla="*/ 10 w 144"/>
                <a:gd name="T23" fmla="*/ 18 h 269"/>
                <a:gd name="T24" fmla="*/ 10 w 144"/>
                <a:gd name="T25" fmla="*/ 17 h 269"/>
                <a:gd name="T26" fmla="*/ 10 w 144"/>
                <a:gd name="T27" fmla="*/ 15 h 269"/>
                <a:gd name="T28" fmla="*/ 10 w 144"/>
                <a:gd name="T29" fmla="*/ 12 h 269"/>
                <a:gd name="T30" fmla="*/ 9 w 144"/>
                <a:gd name="T31" fmla="*/ 9 h 269"/>
                <a:gd name="T32" fmla="*/ 7 w 144"/>
                <a:gd name="T33" fmla="*/ 5 h 269"/>
                <a:gd name="T34" fmla="*/ 3 w 144"/>
                <a:gd name="T35" fmla="*/ 0 h 269"/>
                <a:gd name="T36" fmla="*/ 0 w 144"/>
                <a:gd name="T37" fmla="*/ 2 h 2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4"/>
                <a:gd name="T58" fmla="*/ 0 h 269"/>
                <a:gd name="T59" fmla="*/ 144 w 144"/>
                <a:gd name="T60" fmla="*/ 269 h 2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4" h="269">
                  <a:moveTo>
                    <a:pt x="0" y="26"/>
                  </a:moveTo>
                  <a:lnTo>
                    <a:pt x="37" y="75"/>
                  </a:lnTo>
                  <a:lnTo>
                    <a:pt x="58" y="113"/>
                  </a:lnTo>
                  <a:lnTo>
                    <a:pt x="64" y="141"/>
                  </a:lnTo>
                  <a:lnTo>
                    <a:pt x="66" y="165"/>
                  </a:lnTo>
                  <a:lnTo>
                    <a:pt x="66" y="188"/>
                  </a:lnTo>
                  <a:lnTo>
                    <a:pt x="73" y="216"/>
                  </a:lnTo>
                  <a:lnTo>
                    <a:pt x="92" y="243"/>
                  </a:lnTo>
                  <a:lnTo>
                    <a:pt x="123" y="269"/>
                  </a:lnTo>
                  <a:lnTo>
                    <a:pt x="144" y="235"/>
                  </a:lnTo>
                  <a:lnTo>
                    <a:pt x="119" y="215"/>
                  </a:lnTo>
                  <a:lnTo>
                    <a:pt x="108" y="199"/>
                  </a:lnTo>
                  <a:lnTo>
                    <a:pt x="106" y="186"/>
                  </a:lnTo>
                  <a:lnTo>
                    <a:pt x="106" y="165"/>
                  </a:lnTo>
                  <a:lnTo>
                    <a:pt x="104" y="135"/>
                  </a:lnTo>
                  <a:lnTo>
                    <a:pt x="94" y="98"/>
                  </a:lnTo>
                  <a:lnTo>
                    <a:pt x="71" y="54"/>
                  </a:lnTo>
                  <a:lnTo>
                    <a:pt x="30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27" name="Freeform 315"/>
            <p:cNvSpPr>
              <a:spLocks/>
            </p:cNvSpPr>
            <p:nvPr/>
          </p:nvSpPr>
          <p:spPr bwMode="auto">
            <a:xfrm>
              <a:off x="4529" y="2952"/>
              <a:ext cx="7" cy="263"/>
            </a:xfrm>
            <a:custGeom>
              <a:avLst/>
              <a:gdLst>
                <a:gd name="T0" fmla="*/ 3 w 70"/>
                <a:gd name="T1" fmla="*/ 2 h 2884"/>
                <a:gd name="T2" fmla="*/ 3 w 70"/>
                <a:gd name="T3" fmla="*/ 2 h 2884"/>
                <a:gd name="T4" fmla="*/ 2 w 70"/>
                <a:gd name="T5" fmla="*/ 65 h 2884"/>
                <a:gd name="T6" fmla="*/ 1 w 70"/>
                <a:gd name="T7" fmla="*/ 134 h 2884"/>
                <a:gd name="T8" fmla="*/ 0 w 70"/>
                <a:gd name="T9" fmla="*/ 201 h 2884"/>
                <a:gd name="T10" fmla="*/ 0 w 70"/>
                <a:gd name="T11" fmla="*/ 263 h 2884"/>
                <a:gd name="T12" fmla="*/ 4 w 70"/>
                <a:gd name="T13" fmla="*/ 263 h 2884"/>
                <a:gd name="T14" fmla="*/ 4 w 70"/>
                <a:gd name="T15" fmla="*/ 201 h 2884"/>
                <a:gd name="T16" fmla="*/ 5 w 70"/>
                <a:gd name="T17" fmla="*/ 134 h 2884"/>
                <a:gd name="T18" fmla="*/ 6 w 70"/>
                <a:gd name="T19" fmla="*/ 65 h 2884"/>
                <a:gd name="T20" fmla="*/ 7 w 70"/>
                <a:gd name="T21" fmla="*/ 2 h 2884"/>
                <a:gd name="T22" fmla="*/ 7 w 70"/>
                <a:gd name="T23" fmla="*/ 1 h 2884"/>
                <a:gd name="T24" fmla="*/ 7 w 70"/>
                <a:gd name="T25" fmla="*/ 2 h 2884"/>
                <a:gd name="T26" fmla="*/ 7 w 70"/>
                <a:gd name="T27" fmla="*/ 1 h 2884"/>
                <a:gd name="T28" fmla="*/ 6 w 70"/>
                <a:gd name="T29" fmla="*/ 1 h 2884"/>
                <a:gd name="T30" fmla="*/ 6 w 70"/>
                <a:gd name="T31" fmla="*/ 0 h 2884"/>
                <a:gd name="T32" fmla="*/ 5 w 70"/>
                <a:gd name="T33" fmla="*/ 0 h 2884"/>
                <a:gd name="T34" fmla="*/ 4 w 70"/>
                <a:gd name="T35" fmla="*/ 0 h 2884"/>
                <a:gd name="T36" fmla="*/ 4 w 70"/>
                <a:gd name="T37" fmla="*/ 1 h 2884"/>
                <a:gd name="T38" fmla="*/ 3 w 70"/>
                <a:gd name="T39" fmla="*/ 1 h 2884"/>
                <a:gd name="T40" fmla="*/ 3 w 70"/>
                <a:gd name="T41" fmla="*/ 2 h 2884"/>
                <a:gd name="T42" fmla="*/ 3 w 70"/>
                <a:gd name="T43" fmla="*/ 2 h 288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0"/>
                <a:gd name="T67" fmla="*/ 0 h 2884"/>
                <a:gd name="T68" fmla="*/ 70 w 70"/>
                <a:gd name="T69" fmla="*/ 2884 h 288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0" h="2884">
                  <a:moveTo>
                    <a:pt x="32" y="25"/>
                  </a:moveTo>
                  <a:lnTo>
                    <a:pt x="31" y="20"/>
                  </a:lnTo>
                  <a:lnTo>
                    <a:pt x="24" y="716"/>
                  </a:lnTo>
                  <a:lnTo>
                    <a:pt x="14" y="1464"/>
                  </a:lnTo>
                  <a:lnTo>
                    <a:pt x="4" y="2206"/>
                  </a:lnTo>
                  <a:lnTo>
                    <a:pt x="0" y="2884"/>
                  </a:lnTo>
                  <a:lnTo>
                    <a:pt x="40" y="2884"/>
                  </a:lnTo>
                  <a:lnTo>
                    <a:pt x="44" y="2206"/>
                  </a:lnTo>
                  <a:lnTo>
                    <a:pt x="54" y="1464"/>
                  </a:lnTo>
                  <a:lnTo>
                    <a:pt x="64" y="716"/>
                  </a:lnTo>
                  <a:lnTo>
                    <a:pt x="70" y="20"/>
                  </a:lnTo>
                  <a:lnTo>
                    <a:pt x="69" y="16"/>
                  </a:lnTo>
                  <a:lnTo>
                    <a:pt x="70" y="20"/>
                  </a:lnTo>
                  <a:lnTo>
                    <a:pt x="68" y="12"/>
                  </a:lnTo>
                  <a:lnTo>
                    <a:pt x="64" y="6"/>
                  </a:lnTo>
                  <a:lnTo>
                    <a:pt x="58" y="1"/>
                  </a:lnTo>
                  <a:lnTo>
                    <a:pt x="51" y="0"/>
                  </a:lnTo>
                  <a:lnTo>
                    <a:pt x="43" y="1"/>
                  </a:lnTo>
                  <a:lnTo>
                    <a:pt x="37" y="6"/>
                  </a:lnTo>
                  <a:lnTo>
                    <a:pt x="33" y="12"/>
                  </a:lnTo>
                  <a:lnTo>
                    <a:pt x="31" y="20"/>
                  </a:lnTo>
                  <a:lnTo>
                    <a:pt x="32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28" name="Freeform 316"/>
            <p:cNvSpPr>
              <a:spLocks/>
            </p:cNvSpPr>
            <p:nvPr/>
          </p:nvSpPr>
          <p:spPr bwMode="auto">
            <a:xfrm>
              <a:off x="4518" y="2950"/>
              <a:ext cx="18" cy="5"/>
            </a:xfrm>
            <a:custGeom>
              <a:avLst/>
              <a:gdLst>
                <a:gd name="T0" fmla="*/ 0 w 182"/>
                <a:gd name="T1" fmla="*/ 3 h 59"/>
                <a:gd name="T2" fmla="*/ 3 w 182"/>
                <a:gd name="T3" fmla="*/ 4 h 59"/>
                <a:gd name="T4" fmla="*/ 6 w 182"/>
                <a:gd name="T5" fmla="*/ 5 h 59"/>
                <a:gd name="T6" fmla="*/ 8 w 182"/>
                <a:gd name="T7" fmla="*/ 5 h 59"/>
                <a:gd name="T8" fmla="*/ 11 w 182"/>
                <a:gd name="T9" fmla="*/ 5 h 59"/>
                <a:gd name="T10" fmla="*/ 13 w 182"/>
                <a:gd name="T11" fmla="*/ 5 h 59"/>
                <a:gd name="T12" fmla="*/ 14 w 182"/>
                <a:gd name="T13" fmla="*/ 5 h 59"/>
                <a:gd name="T14" fmla="*/ 14 w 182"/>
                <a:gd name="T15" fmla="*/ 5 h 59"/>
                <a:gd name="T16" fmla="*/ 14 w 182"/>
                <a:gd name="T17" fmla="*/ 5 h 59"/>
                <a:gd name="T18" fmla="*/ 18 w 182"/>
                <a:gd name="T19" fmla="*/ 4 h 59"/>
                <a:gd name="T20" fmla="*/ 17 w 182"/>
                <a:gd name="T21" fmla="*/ 2 h 59"/>
                <a:gd name="T22" fmla="*/ 15 w 182"/>
                <a:gd name="T23" fmla="*/ 2 h 59"/>
                <a:gd name="T24" fmla="*/ 13 w 182"/>
                <a:gd name="T25" fmla="*/ 1 h 59"/>
                <a:gd name="T26" fmla="*/ 11 w 182"/>
                <a:gd name="T27" fmla="*/ 2 h 59"/>
                <a:gd name="T28" fmla="*/ 9 w 182"/>
                <a:gd name="T29" fmla="*/ 2 h 59"/>
                <a:gd name="T30" fmla="*/ 6 w 182"/>
                <a:gd name="T31" fmla="*/ 1 h 59"/>
                <a:gd name="T32" fmla="*/ 4 w 182"/>
                <a:gd name="T33" fmla="*/ 1 h 59"/>
                <a:gd name="T34" fmla="*/ 2 w 182"/>
                <a:gd name="T35" fmla="*/ 0 h 59"/>
                <a:gd name="T36" fmla="*/ 0 w 182"/>
                <a:gd name="T37" fmla="*/ 3 h 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2"/>
                <a:gd name="T58" fmla="*/ 0 h 59"/>
                <a:gd name="T59" fmla="*/ 182 w 182"/>
                <a:gd name="T60" fmla="*/ 59 h 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2" h="59">
                  <a:moveTo>
                    <a:pt x="0" y="34"/>
                  </a:moveTo>
                  <a:lnTo>
                    <a:pt x="28" y="48"/>
                  </a:lnTo>
                  <a:lnTo>
                    <a:pt x="57" y="56"/>
                  </a:lnTo>
                  <a:lnTo>
                    <a:pt x="84" y="59"/>
                  </a:lnTo>
                  <a:lnTo>
                    <a:pt x="108" y="59"/>
                  </a:lnTo>
                  <a:lnTo>
                    <a:pt x="129" y="58"/>
                  </a:lnTo>
                  <a:lnTo>
                    <a:pt x="143" y="59"/>
                  </a:lnTo>
                  <a:lnTo>
                    <a:pt x="146" y="59"/>
                  </a:lnTo>
                  <a:lnTo>
                    <a:pt x="145" y="56"/>
                  </a:lnTo>
                  <a:lnTo>
                    <a:pt x="182" y="47"/>
                  </a:lnTo>
                  <a:lnTo>
                    <a:pt x="169" y="27"/>
                  </a:lnTo>
                  <a:lnTo>
                    <a:pt x="149" y="18"/>
                  </a:lnTo>
                  <a:lnTo>
                    <a:pt x="129" y="17"/>
                  </a:lnTo>
                  <a:lnTo>
                    <a:pt x="108" y="18"/>
                  </a:lnTo>
                  <a:lnTo>
                    <a:pt x="86" y="18"/>
                  </a:lnTo>
                  <a:lnTo>
                    <a:pt x="63" y="15"/>
                  </a:lnTo>
                  <a:lnTo>
                    <a:pt x="41" y="10"/>
                  </a:lnTo>
                  <a:lnTo>
                    <a:pt x="21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9229" name="Picture 317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" y="1176"/>
              <a:ext cx="240" cy="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230" name="Picture 318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0" y="1632"/>
              <a:ext cx="320" cy="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231" name="Picture 319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4" y="1872"/>
              <a:ext cx="320" cy="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232" name="Picture 320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4" y="1608"/>
              <a:ext cx="240" cy="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233" name="Freeform 321"/>
            <p:cNvSpPr>
              <a:spLocks/>
            </p:cNvSpPr>
            <p:nvPr/>
          </p:nvSpPr>
          <p:spPr bwMode="auto">
            <a:xfrm>
              <a:off x="3754" y="2529"/>
              <a:ext cx="43" cy="107"/>
            </a:xfrm>
            <a:custGeom>
              <a:avLst/>
              <a:gdLst>
                <a:gd name="T0" fmla="*/ 39 w 567"/>
                <a:gd name="T1" fmla="*/ 0 h 1494"/>
                <a:gd name="T2" fmla="*/ 32 w 567"/>
                <a:gd name="T3" fmla="*/ 0 h 1494"/>
                <a:gd name="T4" fmla="*/ 26 w 567"/>
                <a:gd name="T5" fmla="*/ 3 h 1494"/>
                <a:gd name="T6" fmla="*/ 20 w 567"/>
                <a:gd name="T7" fmla="*/ 7 h 1494"/>
                <a:gd name="T8" fmla="*/ 15 w 567"/>
                <a:gd name="T9" fmla="*/ 12 h 1494"/>
                <a:gd name="T10" fmla="*/ 10 w 567"/>
                <a:gd name="T11" fmla="*/ 17 h 1494"/>
                <a:gd name="T12" fmla="*/ 6 w 567"/>
                <a:gd name="T13" fmla="*/ 23 h 1494"/>
                <a:gd name="T14" fmla="*/ 2 w 567"/>
                <a:gd name="T15" fmla="*/ 27 h 1494"/>
                <a:gd name="T16" fmla="*/ 2 w 567"/>
                <a:gd name="T17" fmla="*/ 32 h 1494"/>
                <a:gd name="T18" fmla="*/ 19 w 567"/>
                <a:gd name="T19" fmla="*/ 19 h 1494"/>
                <a:gd name="T20" fmla="*/ 19 w 567"/>
                <a:gd name="T21" fmla="*/ 25 h 1494"/>
                <a:gd name="T22" fmla="*/ 18 w 567"/>
                <a:gd name="T23" fmla="*/ 30 h 1494"/>
                <a:gd name="T24" fmla="*/ 17 w 567"/>
                <a:gd name="T25" fmla="*/ 36 h 1494"/>
                <a:gd name="T26" fmla="*/ 14 w 567"/>
                <a:gd name="T27" fmla="*/ 43 h 1494"/>
                <a:gd name="T28" fmla="*/ 10 w 567"/>
                <a:gd name="T29" fmla="*/ 47 h 1494"/>
                <a:gd name="T30" fmla="*/ 8 w 567"/>
                <a:gd name="T31" fmla="*/ 52 h 1494"/>
                <a:gd name="T32" fmla="*/ 9 w 567"/>
                <a:gd name="T33" fmla="*/ 56 h 1494"/>
                <a:gd name="T34" fmla="*/ 11 w 567"/>
                <a:gd name="T35" fmla="*/ 62 h 1494"/>
                <a:gd name="T36" fmla="*/ 14 w 567"/>
                <a:gd name="T37" fmla="*/ 69 h 1494"/>
                <a:gd name="T38" fmla="*/ 17 w 567"/>
                <a:gd name="T39" fmla="*/ 75 h 1494"/>
                <a:gd name="T40" fmla="*/ 21 w 567"/>
                <a:gd name="T41" fmla="*/ 82 h 1494"/>
                <a:gd name="T42" fmla="*/ 25 w 567"/>
                <a:gd name="T43" fmla="*/ 88 h 1494"/>
                <a:gd name="T44" fmla="*/ 29 w 567"/>
                <a:gd name="T45" fmla="*/ 95 h 1494"/>
                <a:gd name="T46" fmla="*/ 33 w 567"/>
                <a:gd name="T47" fmla="*/ 101 h 1494"/>
                <a:gd name="T48" fmla="*/ 37 w 567"/>
                <a:gd name="T49" fmla="*/ 106 h 1494"/>
                <a:gd name="T50" fmla="*/ 41 w 567"/>
                <a:gd name="T51" fmla="*/ 106 h 1494"/>
                <a:gd name="T52" fmla="*/ 40 w 567"/>
                <a:gd name="T53" fmla="*/ 100 h 1494"/>
                <a:gd name="T54" fmla="*/ 40 w 567"/>
                <a:gd name="T55" fmla="*/ 96 h 1494"/>
                <a:gd name="T56" fmla="*/ 40 w 567"/>
                <a:gd name="T57" fmla="*/ 92 h 1494"/>
                <a:gd name="T58" fmla="*/ 40 w 567"/>
                <a:gd name="T59" fmla="*/ 88 h 1494"/>
                <a:gd name="T60" fmla="*/ 41 w 567"/>
                <a:gd name="T61" fmla="*/ 84 h 1494"/>
                <a:gd name="T62" fmla="*/ 41 w 567"/>
                <a:gd name="T63" fmla="*/ 79 h 1494"/>
                <a:gd name="T64" fmla="*/ 42 w 567"/>
                <a:gd name="T65" fmla="*/ 75 h 1494"/>
                <a:gd name="T66" fmla="*/ 42 w 567"/>
                <a:gd name="T67" fmla="*/ 71 h 1494"/>
                <a:gd name="T68" fmla="*/ 27 w 567"/>
                <a:gd name="T69" fmla="*/ 37 h 149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67"/>
                <a:gd name="T106" fmla="*/ 0 h 1494"/>
                <a:gd name="T107" fmla="*/ 567 w 567"/>
                <a:gd name="T108" fmla="*/ 1494 h 149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67" h="1494">
                  <a:moveTo>
                    <a:pt x="550" y="10"/>
                  </a:moveTo>
                  <a:lnTo>
                    <a:pt x="508" y="1"/>
                  </a:lnTo>
                  <a:lnTo>
                    <a:pt x="466" y="0"/>
                  </a:lnTo>
                  <a:lnTo>
                    <a:pt x="424" y="6"/>
                  </a:lnTo>
                  <a:lnTo>
                    <a:pt x="381" y="16"/>
                  </a:lnTo>
                  <a:lnTo>
                    <a:pt x="343" y="37"/>
                  </a:lnTo>
                  <a:lnTo>
                    <a:pt x="306" y="62"/>
                  </a:lnTo>
                  <a:lnTo>
                    <a:pt x="269" y="93"/>
                  </a:lnTo>
                  <a:lnTo>
                    <a:pt x="231" y="129"/>
                  </a:lnTo>
                  <a:lnTo>
                    <a:pt x="201" y="164"/>
                  </a:lnTo>
                  <a:lnTo>
                    <a:pt x="168" y="203"/>
                  </a:lnTo>
                  <a:lnTo>
                    <a:pt x="135" y="242"/>
                  </a:lnTo>
                  <a:lnTo>
                    <a:pt x="104" y="280"/>
                  </a:lnTo>
                  <a:lnTo>
                    <a:pt x="78" y="316"/>
                  </a:lnTo>
                  <a:lnTo>
                    <a:pt x="52" y="351"/>
                  </a:lnTo>
                  <a:lnTo>
                    <a:pt x="26" y="383"/>
                  </a:lnTo>
                  <a:lnTo>
                    <a:pt x="0" y="412"/>
                  </a:lnTo>
                  <a:lnTo>
                    <a:pt x="20" y="452"/>
                  </a:lnTo>
                  <a:lnTo>
                    <a:pt x="253" y="225"/>
                  </a:lnTo>
                  <a:lnTo>
                    <a:pt x="254" y="267"/>
                  </a:lnTo>
                  <a:lnTo>
                    <a:pt x="253" y="307"/>
                  </a:lnTo>
                  <a:lnTo>
                    <a:pt x="252" y="345"/>
                  </a:lnTo>
                  <a:lnTo>
                    <a:pt x="246" y="383"/>
                  </a:lnTo>
                  <a:lnTo>
                    <a:pt x="242" y="414"/>
                  </a:lnTo>
                  <a:lnTo>
                    <a:pt x="235" y="446"/>
                  </a:lnTo>
                  <a:lnTo>
                    <a:pt x="218" y="504"/>
                  </a:lnTo>
                  <a:lnTo>
                    <a:pt x="201" y="555"/>
                  </a:lnTo>
                  <a:lnTo>
                    <a:pt x="179" y="596"/>
                  </a:lnTo>
                  <a:lnTo>
                    <a:pt x="157" y="632"/>
                  </a:lnTo>
                  <a:lnTo>
                    <a:pt x="131" y="663"/>
                  </a:lnTo>
                  <a:lnTo>
                    <a:pt x="112" y="696"/>
                  </a:lnTo>
                  <a:lnTo>
                    <a:pt x="104" y="724"/>
                  </a:lnTo>
                  <a:lnTo>
                    <a:pt x="108" y="749"/>
                  </a:lnTo>
                  <a:lnTo>
                    <a:pt x="115" y="775"/>
                  </a:lnTo>
                  <a:lnTo>
                    <a:pt x="131" y="819"/>
                  </a:lnTo>
                  <a:lnTo>
                    <a:pt x="148" y="865"/>
                  </a:lnTo>
                  <a:lnTo>
                    <a:pt x="169" y="911"/>
                  </a:lnTo>
                  <a:lnTo>
                    <a:pt x="186" y="957"/>
                  </a:lnTo>
                  <a:lnTo>
                    <a:pt x="207" y="1003"/>
                  </a:lnTo>
                  <a:lnTo>
                    <a:pt x="227" y="1050"/>
                  </a:lnTo>
                  <a:lnTo>
                    <a:pt x="252" y="1097"/>
                  </a:lnTo>
                  <a:lnTo>
                    <a:pt x="275" y="1144"/>
                  </a:lnTo>
                  <a:lnTo>
                    <a:pt x="301" y="1188"/>
                  </a:lnTo>
                  <a:lnTo>
                    <a:pt x="326" y="1231"/>
                  </a:lnTo>
                  <a:lnTo>
                    <a:pt x="353" y="1277"/>
                  </a:lnTo>
                  <a:lnTo>
                    <a:pt x="377" y="1320"/>
                  </a:lnTo>
                  <a:lnTo>
                    <a:pt x="405" y="1363"/>
                  </a:lnTo>
                  <a:lnTo>
                    <a:pt x="433" y="1405"/>
                  </a:lnTo>
                  <a:lnTo>
                    <a:pt x="460" y="1445"/>
                  </a:lnTo>
                  <a:lnTo>
                    <a:pt x="487" y="1485"/>
                  </a:lnTo>
                  <a:lnTo>
                    <a:pt x="516" y="1494"/>
                  </a:lnTo>
                  <a:lnTo>
                    <a:pt x="536" y="1480"/>
                  </a:lnTo>
                  <a:lnTo>
                    <a:pt x="536" y="1433"/>
                  </a:lnTo>
                  <a:lnTo>
                    <a:pt x="534" y="1402"/>
                  </a:lnTo>
                  <a:lnTo>
                    <a:pt x="533" y="1373"/>
                  </a:lnTo>
                  <a:lnTo>
                    <a:pt x="533" y="1344"/>
                  </a:lnTo>
                  <a:lnTo>
                    <a:pt x="532" y="1315"/>
                  </a:lnTo>
                  <a:lnTo>
                    <a:pt x="533" y="1285"/>
                  </a:lnTo>
                  <a:lnTo>
                    <a:pt x="533" y="1256"/>
                  </a:lnTo>
                  <a:lnTo>
                    <a:pt x="533" y="1227"/>
                  </a:lnTo>
                  <a:lnTo>
                    <a:pt x="533" y="1198"/>
                  </a:lnTo>
                  <a:lnTo>
                    <a:pt x="536" y="1166"/>
                  </a:lnTo>
                  <a:lnTo>
                    <a:pt x="538" y="1137"/>
                  </a:lnTo>
                  <a:lnTo>
                    <a:pt x="542" y="1108"/>
                  </a:lnTo>
                  <a:lnTo>
                    <a:pt x="545" y="1078"/>
                  </a:lnTo>
                  <a:lnTo>
                    <a:pt x="550" y="1049"/>
                  </a:lnTo>
                  <a:lnTo>
                    <a:pt x="554" y="1020"/>
                  </a:lnTo>
                  <a:lnTo>
                    <a:pt x="558" y="992"/>
                  </a:lnTo>
                  <a:lnTo>
                    <a:pt x="567" y="963"/>
                  </a:lnTo>
                  <a:lnTo>
                    <a:pt x="358" y="520"/>
                  </a:lnTo>
                  <a:lnTo>
                    <a:pt x="550" y="10"/>
                  </a:lnTo>
                  <a:close/>
                </a:path>
              </a:pathLst>
            </a:custGeom>
            <a:solidFill>
              <a:srgbClr val="FF0085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234" name="Freeform 322"/>
            <p:cNvSpPr>
              <a:spLocks/>
            </p:cNvSpPr>
            <p:nvPr/>
          </p:nvSpPr>
          <p:spPr bwMode="auto">
            <a:xfrm>
              <a:off x="3876" y="2576"/>
              <a:ext cx="99" cy="52"/>
            </a:xfrm>
            <a:custGeom>
              <a:avLst/>
              <a:gdLst>
                <a:gd name="T0" fmla="*/ 7 w 1290"/>
                <a:gd name="T1" fmla="*/ 0 h 725"/>
                <a:gd name="T2" fmla="*/ 5 w 1290"/>
                <a:gd name="T3" fmla="*/ 1 h 725"/>
                <a:gd name="T4" fmla="*/ 3 w 1290"/>
                <a:gd name="T5" fmla="*/ 3 h 725"/>
                <a:gd name="T6" fmla="*/ 2 w 1290"/>
                <a:gd name="T7" fmla="*/ 5 h 725"/>
                <a:gd name="T8" fmla="*/ 1 w 1290"/>
                <a:gd name="T9" fmla="*/ 7 h 725"/>
                <a:gd name="T10" fmla="*/ 0 w 1290"/>
                <a:gd name="T11" fmla="*/ 10 h 725"/>
                <a:gd name="T12" fmla="*/ 1 w 1290"/>
                <a:gd name="T13" fmla="*/ 14 h 725"/>
                <a:gd name="T14" fmla="*/ 1 w 1290"/>
                <a:gd name="T15" fmla="*/ 17 h 725"/>
                <a:gd name="T16" fmla="*/ 2 w 1290"/>
                <a:gd name="T17" fmla="*/ 20 h 725"/>
                <a:gd name="T18" fmla="*/ 2 w 1290"/>
                <a:gd name="T19" fmla="*/ 21 h 725"/>
                <a:gd name="T20" fmla="*/ 3 w 1290"/>
                <a:gd name="T21" fmla="*/ 23 h 725"/>
                <a:gd name="T22" fmla="*/ 5 w 1290"/>
                <a:gd name="T23" fmla="*/ 25 h 725"/>
                <a:gd name="T24" fmla="*/ 7 w 1290"/>
                <a:gd name="T25" fmla="*/ 28 h 725"/>
                <a:gd name="T26" fmla="*/ 8 w 1290"/>
                <a:gd name="T27" fmla="*/ 31 h 725"/>
                <a:gd name="T28" fmla="*/ 9 w 1290"/>
                <a:gd name="T29" fmla="*/ 32 h 725"/>
                <a:gd name="T30" fmla="*/ 9 w 1290"/>
                <a:gd name="T31" fmla="*/ 34 h 725"/>
                <a:gd name="T32" fmla="*/ 10 w 1290"/>
                <a:gd name="T33" fmla="*/ 37 h 725"/>
                <a:gd name="T34" fmla="*/ 10 w 1290"/>
                <a:gd name="T35" fmla="*/ 40 h 725"/>
                <a:gd name="T36" fmla="*/ 10 w 1290"/>
                <a:gd name="T37" fmla="*/ 43 h 725"/>
                <a:gd name="T38" fmla="*/ 10 w 1290"/>
                <a:gd name="T39" fmla="*/ 52 h 725"/>
                <a:gd name="T40" fmla="*/ 16 w 1290"/>
                <a:gd name="T41" fmla="*/ 52 h 725"/>
                <a:gd name="T42" fmla="*/ 16 w 1290"/>
                <a:gd name="T43" fmla="*/ 25 h 725"/>
                <a:gd name="T44" fmla="*/ 18 w 1290"/>
                <a:gd name="T45" fmla="*/ 25 h 725"/>
                <a:gd name="T46" fmla="*/ 20 w 1290"/>
                <a:gd name="T47" fmla="*/ 26 h 725"/>
                <a:gd name="T48" fmla="*/ 22 w 1290"/>
                <a:gd name="T49" fmla="*/ 27 h 725"/>
                <a:gd name="T50" fmla="*/ 24 w 1290"/>
                <a:gd name="T51" fmla="*/ 29 h 725"/>
                <a:gd name="T52" fmla="*/ 26 w 1290"/>
                <a:gd name="T53" fmla="*/ 30 h 725"/>
                <a:gd name="T54" fmla="*/ 28 w 1290"/>
                <a:gd name="T55" fmla="*/ 31 h 725"/>
                <a:gd name="T56" fmla="*/ 31 w 1290"/>
                <a:gd name="T57" fmla="*/ 35 h 725"/>
                <a:gd name="T58" fmla="*/ 34 w 1290"/>
                <a:gd name="T59" fmla="*/ 38 h 725"/>
                <a:gd name="T60" fmla="*/ 35 w 1290"/>
                <a:gd name="T61" fmla="*/ 40 h 725"/>
                <a:gd name="T62" fmla="*/ 37 w 1290"/>
                <a:gd name="T63" fmla="*/ 41 h 725"/>
                <a:gd name="T64" fmla="*/ 38 w 1290"/>
                <a:gd name="T65" fmla="*/ 43 h 725"/>
                <a:gd name="T66" fmla="*/ 39 w 1290"/>
                <a:gd name="T67" fmla="*/ 45 h 725"/>
                <a:gd name="T68" fmla="*/ 40 w 1290"/>
                <a:gd name="T69" fmla="*/ 47 h 725"/>
                <a:gd name="T70" fmla="*/ 42 w 1290"/>
                <a:gd name="T71" fmla="*/ 49 h 725"/>
                <a:gd name="T72" fmla="*/ 44 w 1290"/>
                <a:gd name="T73" fmla="*/ 51 h 725"/>
                <a:gd name="T74" fmla="*/ 46 w 1290"/>
                <a:gd name="T75" fmla="*/ 52 h 725"/>
                <a:gd name="T76" fmla="*/ 50 w 1290"/>
                <a:gd name="T77" fmla="*/ 52 h 725"/>
                <a:gd name="T78" fmla="*/ 90 w 1290"/>
                <a:gd name="T79" fmla="*/ 52 h 725"/>
                <a:gd name="T80" fmla="*/ 97 w 1290"/>
                <a:gd name="T81" fmla="*/ 52 h 725"/>
                <a:gd name="T82" fmla="*/ 99 w 1290"/>
                <a:gd name="T83" fmla="*/ 52 h 725"/>
                <a:gd name="T84" fmla="*/ 99 w 1290"/>
                <a:gd name="T85" fmla="*/ 50 h 725"/>
                <a:gd name="T86" fmla="*/ 99 w 1290"/>
                <a:gd name="T87" fmla="*/ 49 h 725"/>
                <a:gd name="T88" fmla="*/ 97 w 1290"/>
                <a:gd name="T89" fmla="*/ 47 h 725"/>
                <a:gd name="T90" fmla="*/ 91 w 1290"/>
                <a:gd name="T91" fmla="*/ 45 h 725"/>
                <a:gd name="T92" fmla="*/ 87 w 1290"/>
                <a:gd name="T93" fmla="*/ 44 h 725"/>
                <a:gd name="T94" fmla="*/ 84 w 1290"/>
                <a:gd name="T95" fmla="*/ 42 h 725"/>
                <a:gd name="T96" fmla="*/ 81 w 1290"/>
                <a:gd name="T97" fmla="*/ 41 h 725"/>
                <a:gd name="T98" fmla="*/ 78 w 1290"/>
                <a:gd name="T99" fmla="*/ 39 h 725"/>
                <a:gd name="T100" fmla="*/ 75 w 1290"/>
                <a:gd name="T101" fmla="*/ 38 h 725"/>
                <a:gd name="T102" fmla="*/ 73 w 1290"/>
                <a:gd name="T103" fmla="*/ 36 h 725"/>
                <a:gd name="T104" fmla="*/ 70 w 1290"/>
                <a:gd name="T105" fmla="*/ 34 h 725"/>
                <a:gd name="T106" fmla="*/ 67 w 1290"/>
                <a:gd name="T107" fmla="*/ 31 h 725"/>
                <a:gd name="T108" fmla="*/ 7 w 1290"/>
                <a:gd name="T109" fmla="*/ 0 h 72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90"/>
                <a:gd name="T166" fmla="*/ 0 h 725"/>
                <a:gd name="T167" fmla="*/ 1290 w 1290"/>
                <a:gd name="T168" fmla="*/ 725 h 72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90" h="725">
                  <a:moveTo>
                    <a:pt x="90" y="0"/>
                  </a:moveTo>
                  <a:lnTo>
                    <a:pt x="64" y="18"/>
                  </a:lnTo>
                  <a:lnTo>
                    <a:pt x="42" y="42"/>
                  </a:lnTo>
                  <a:lnTo>
                    <a:pt x="26" y="71"/>
                  </a:lnTo>
                  <a:lnTo>
                    <a:pt x="8" y="99"/>
                  </a:lnTo>
                  <a:lnTo>
                    <a:pt x="0" y="133"/>
                  </a:lnTo>
                  <a:lnTo>
                    <a:pt x="8" y="197"/>
                  </a:lnTo>
                  <a:lnTo>
                    <a:pt x="15" y="238"/>
                  </a:lnTo>
                  <a:lnTo>
                    <a:pt x="27" y="272"/>
                  </a:lnTo>
                  <a:lnTo>
                    <a:pt x="27" y="287"/>
                  </a:lnTo>
                  <a:lnTo>
                    <a:pt x="40" y="322"/>
                  </a:lnTo>
                  <a:lnTo>
                    <a:pt x="61" y="349"/>
                  </a:lnTo>
                  <a:lnTo>
                    <a:pt x="89" y="384"/>
                  </a:lnTo>
                  <a:lnTo>
                    <a:pt x="106" y="433"/>
                  </a:lnTo>
                  <a:lnTo>
                    <a:pt x="114" y="448"/>
                  </a:lnTo>
                  <a:lnTo>
                    <a:pt x="121" y="474"/>
                  </a:lnTo>
                  <a:lnTo>
                    <a:pt x="127" y="517"/>
                  </a:lnTo>
                  <a:lnTo>
                    <a:pt x="131" y="561"/>
                  </a:lnTo>
                  <a:lnTo>
                    <a:pt x="132" y="606"/>
                  </a:lnTo>
                  <a:lnTo>
                    <a:pt x="134" y="725"/>
                  </a:lnTo>
                  <a:lnTo>
                    <a:pt x="203" y="725"/>
                  </a:lnTo>
                  <a:lnTo>
                    <a:pt x="203" y="342"/>
                  </a:lnTo>
                  <a:lnTo>
                    <a:pt x="233" y="354"/>
                  </a:lnTo>
                  <a:lnTo>
                    <a:pt x="264" y="367"/>
                  </a:lnTo>
                  <a:lnTo>
                    <a:pt x="290" y="383"/>
                  </a:lnTo>
                  <a:lnTo>
                    <a:pt x="318" y="402"/>
                  </a:lnTo>
                  <a:lnTo>
                    <a:pt x="340" y="418"/>
                  </a:lnTo>
                  <a:lnTo>
                    <a:pt x="363" y="439"/>
                  </a:lnTo>
                  <a:lnTo>
                    <a:pt x="405" y="483"/>
                  </a:lnTo>
                  <a:lnTo>
                    <a:pt x="441" y="528"/>
                  </a:lnTo>
                  <a:lnTo>
                    <a:pt x="458" y="551"/>
                  </a:lnTo>
                  <a:lnTo>
                    <a:pt x="477" y="577"/>
                  </a:lnTo>
                  <a:lnTo>
                    <a:pt x="493" y="602"/>
                  </a:lnTo>
                  <a:lnTo>
                    <a:pt x="509" y="627"/>
                  </a:lnTo>
                  <a:lnTo>
                    <a:pt x="526" y="653"/>
                  </a:lnTo>
                  <a:lnTo>
                    <a:pt x="546" y="681"/>
                  </a:lnTo>
                  <a:lnTo>
                    <a:pt x="576" y="709"/>
                  </a:lnTo>
                  <a:lnTo>
                    <a:pt x="605" y="721"/>
                  </a:lnTo>
                  <a:lnTo>
                    <a:pt x="653" y="725"/>
                  </a:lnTo>
                  <a:lnTo>
                    <a:pt x="1172" y="723"/>
                  </a:lnTo>
                  <a:lnTo>
                    <a:pt x="1264" y="723"/>
                  </a:lnTo>
                  <a:lnTo>
                    <a:pt x="1284" y="721"/>
                  </a:lnTo>
                  <a:lnTo>
                    <a:pt x="1290" y="697"/>
                  </a:lnTo>
                  <a:lnTo>
                    <a:pt x="1284" y="684"/>
                  </a:lnTo>
                  <a:lnTo>
                    <a:pt x="1264" y="656"/>
                  </a:lnTo>
                  <a:lnTo>
                    <a:pt x="1189" y="632"/>
                  </a:lnTo>
                  <a:lnTo>
                    <a:pt x="1135" y="612"/>
                  </a:lnTo>
                  <a:lnTo>
                    <a:pt x="1089" y="592"/>
                  </a:lnTo>
                  <a:lnTo>
                    <a:pt x="1051" y="571"/>
                  </a:lnTo>
                  <a:lnTo>
                    <a:pt x="1017" y="549"/>
                  </a:lnTo>
                  <a:lnTo>
                    <a:pt x="983" y="525"/>
                  </a:lnTo>
                  <a:lnTo>
                    <a:pt x="952" y="500"/>
                  </a:lnTo>
                  <a:lnTo>
                    <a:pt x="917" y="469"/>
                  </a:lnTo>
                  <a:lnTo>
                    <a:pt x="879" y="436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0085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235" name="Freeform 323"/>
            <p:cNvSpPr>
              <a:spLocks/>
            </p:cNvSpPr>
            <p:nvPr/>
          </p:nvSpPr>
          <p:spPr bwMode="auto">
            <a:xfrm>
              <a:off x="3881" y="2419"/>
              <a:ext cx="64" cy="190"/>
            </a:xfrm>
            <a:custGeom>
              <a:avLst/>
              <a:gdLst>
                <a:gd name="T0" fmla="*/ 0 w 833"/>
                <a:gd name="T1" fmla="*/ 158 h 2656"/>
                <a:gd name="T2" fmla="*/ 9 w 833"/>
                <a:gd name="T3" fmla="*/ 163 h 2656"/>
                <a:gd name="T4" fmla="*/ 16 w 833"/>
                <a:gd name="T5" fmla="*/ 169 h 2656"/>
                <a:gd name="T6" fmla="*/ 23 w 833"/>
                <a:gd name="T7" fmla="*/ 175 h 2656"/>
                <a:gd name="T8" fmla="*/ 29 w 833"/>
                <a:gd name="T9" fmla="*/ 181 h 2656"/>
                <a:gd name="T10" fmla="*/ 35 w 833"/>
                <a:gd name="T11" fmla="*/ 185 h 2656"/>
                <a:gd name="T12" fmla="*/ 43 w 833"/>
                <a:gd name="T13" fmla="*/ 189 h 2656"/>
                <a:gd name="T14" fmla="*/ 53 w 833"/>
                <a:gd name="T15" fmla="*/ 190 h 2656"/>
                <a:gd name="T16" fmla="*/ 59 w 833"/>
                <a:gd name="T17" fmla="*/ 189 h 2656"/>
                <a:gd name="T18" fmla="*/ 64 w 833"/>
                <a:gd name="T19" fmla="*/ 189 h 2656"/>
                <a:gd name="T20" fmla="*/ 54 w 833"/>
                <a:gd name="T21" fmla="*/ 181 h 2656"/>
                <a:gd name="T22" fmla="*/ 44 w 833"/>
                <a:gd name="T23" fmla="*/ 171 h 2656"/>
                <a:gd name="T24" fmla="*/ 38 w 833"/>
                <a:gd name="T25" fmla="*/ 159 h 2656"/>
                <a:gd name="T26" fmla="*/ 36 w 833"/>
                <a:gd name="T27" fmla="*/ 147 h 2656"/>
                <a:gd name="T28" fmla="*/ 38 w 833"/>
                <a:gd name="T29" fmla="*/ 126 h 2656"/>
                <a:gd name="T30" fmla="*/ 40 w 833"/>
                <a:gd name="T31" fmla="*/ 106 h 2656"/>
                <a:gd name="T32" fmla="*/ 42 w 833"/>
                <a:gd name="T33" fmla="*/ 86 h 2656"/>
                <a:gd name="T34" fmla="*/ 45 w 833"/>
                <a:gd name="T35" fmla="*/ 67 h 2656"/>
                <a:gd name="T36" fmla="*/ 49 w 833"/>
                <a:gd name="T37" fmla="*/ 48 h 2656"/>
                <a:gd name="T38" fmla="*/ 53 w 833"/>
                <a:gd name="T39" fmla="*/ 31 h 2656"/>
                <a:gd name="T40" fmla="*/ 58 w 833"/>
                <a:gd name="T41" fmla="*/ 15 h 2656"/>
                <a:gd name="T42" fmla="*/ 64 w 833"/>
                <a:gd name="T43" fmla="*/ 0 h 2656"/>
                <a:gd name="T44" fmla="*/ 29 w 833"/>
                <a:gd name="T45" fmla="*/ 6 h 2656"/>
                <a:gd name="T46" fmla="*/ 22 w 833"/>
                <a:gd name="T47" fmla="*/ 15 h 2656"/>
                <a:gd name="T48" fmla="*/ 17 w 833"/>
                <a:gd name="T49" fmla="*/ 25 h 2656"/>
                <a:gd name="T50" fmla="*/ 13 w 833"/>
                <a:gd name="T51" fmla="*/ 35 h 2656"/>
                <a:gd name="T52" fmla="*/ 11 w 833"/>
                <a:gd name="T53" fmla="*/ 46 h 2656"/>
                <a:gd name="T54" fmla="*/ 9 w 833"/>
                <a:gd name="T55" fmla="*/ 57 h 2656"/>
                <a:gd name="T56" fmla="*/ 9 w 833"/>
                <a:gd name="T57" fmla="*/ 68 h 2656"/>
                <a:gd name="T58" fmla="*/ 10 w 833"/>
                <a:gd name="T59" fmla="*/ 79 h 2656"/>
                <a:gd name="T60" fmla="*/ 10 w 833"/>
                <a:gd name="T61" fmla="*/ 90 h 2656"/>
                <a:gd name="T62" fmla="*/ 11 w 833"/>
                <a:gd name="T63" fmla="*/ 101 h 2656"/>
                <a:gd name="T64" fmla="*/ 12 w 833"/>
                <a:gd name="T65" fmla="*/ 112 h 2656"/>
                <a:gd name="T66" fmla="*/ 12 w 833"/>
                <a:gd name="T67" fmla="*/ 121 h 2656"/>
                <a:gd name="T68" fmla="*/ 12 w 833"/>
                <a:gd name="T69" fmla="*/ 131 h 2656"/>
                <a:gd name="T70" fmla="*/ 11 w 833"/>
                <a:gd name="T71" fmla="*/ 139 h 2656"/>
                <a:gd name="T72" fmla="*/ 9 w 833"/>
                <a:gd name="T73" fmla="*/ 147 h 2656"/>
                <a:gd name="T74" fmla="*/ 5 w 833"/>
                <a:gd name="T75" fmla="*/ 153 h 265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33"/>
                <a:gd name="T115" fmla="*/ 0 h 2656"/>
                <a:gd name="T116" fmla="*/ 833 w 833"/>
                <a:gd name="T117" fmla="*/ 2656 h 265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33" h="2656">
                  <a:moveTo>
                    <a:pt x="38" y="2174"/>
                  </a:moveTo>
                  <a:lnTo>
                    <a:pt x="0" y="2203"/>
                  </a:lnTo>
                  <a:lnTo>
                    <a:pt x="63" y="2237"/>
                  </a:lnTo>
                  <a:lnTo>
                    <a:pt x="119" y="2276"/>
                  </a:lnTo>
                  <a:lnTo>
                    <a:pt x="167" y="2315"/>
                  </a:lnTo>
                  <a:lnTo>
                    <a:pt x="213" y="2359"/>
                  </a:lnTo>
                  <a:lnTo>
                    <a:pt x="253" y="2400"/>
                  </a:lnTo>
                  <a:lnTo>
                    <a:pt x="294" y="2443"/>
                  </a:lnTo>
                  <a:lnTo>
                    <a:pt x="330" y="2483"/>
                  </a:lnTo>
                  <a:lnTo>
                    <a:pt x="371" y="2524"/>
                  </a:lnTo>
                  <a:lnTo>
                    <a:pt x="412" y="2557"/>
                  </a:lnTo>
                  <a:lnTo>
                    <a:pt x="454" y="2589"/>
                  </a:lnTo>
                  <a:lnTo>
                    <a:pt x="503" y="2615"/>
                  </a:lnTo>
                  <a:lnTo>
                    <a:pt x="558" y="2637"/>
                  </a:lnTo>
                  <a:lnTo>
                    <a:pt x="615" y="2650"/>
                  </a:lnTo>
                  <a:lnTo>
                    <a:pt x="684" y="2656"/>
                  </a:lnTo>
                  <a:lnTo>
                    <a:pt x="725" y="2651"/>
                  </a:lnTo>
                  <a:lnTo>
                    <a:pt x="766" y="2647"/>
                  </a:lnTo>
                  <a:lnTo>
                    <a:pt x="807" y="2643"/>
                  </a:lnTo>
                  <a:lnTo>
                    <a:pt x="833" y="2645"/>
                  </a:lnTo>
                  <a:lnTo>
                    <a:pt x="772" y="2590"/>
                  </a:lnTo>
                  <a:lnTo>
                    <a:pt x="702" y="2533"/>
                  </a:lnTo>
                  <a:lnTo>
                    <a:pt x="636" y="2465"/>
                  </a:lnTo>
                  <a:lnTo>
                    <a:pt x="579" y="2389"/>
                  </a:lnTo>
                  <a:lnTo>
                    <a:pt x="531" y="2305"/>
                  </a:lnTo>
                  <a:lnTo>
                    <a:pt x="498" y="2220"/>
                  </a:lnTo>
                  <a:lnTo>
                    <a:pt x="477" y="2133"/>
                  </a:lnTo>
                  <a:lnTo>
                    <a:pt x="475" y="2050"/>
                  </a:lnTo>
                  <a:lnTo>
                    <a:pt x="482" y="1907"/>
                  </a:lnTo>
                  <a:lnTo>
                    <a:pt x="492" y="1765"/>
                  </a:lnTo>
                  <a:lnTo>
                    <a:pt x="503" y="1626"/>
                  </a:lnTo>
                  <a:lnTo>
                    <a:pt x="518" y="1485"/>
                  </a:lnTo>
                  <a:lnTo>
                    <a:pt x="531" y="1345"/>
                  </a:lnTo>
                  <a:lnTo>
                    <a:pt x="547" y="1207"/>
                  </a:lnTo>
                  <a:lnTo>
                    <a:pt x="566" y="1071"/>
                  </a:lnTo>
                  <a:lnTo>
                    <a:pt x="586" y="939"/>
                  </a:lnTo>
                  <a:lnTo>
                    <a:pt x="608" y="805"/>
                  </a:lnTo>
                  <a:lnTo>
                    <a:pt x="633" y="677"/>
                  </a:lnTo>
                  <a:lnTo>
                    <a:pt x="658" y="554"/>
                  </a:lnTo>
                  <a:lnTo>
                    <a:pt x="689" y="434"/>
                  </a:lnTo>
                  <a:lnTo>
                    <a:pt x="719" y="318"/>
                  </a:lnTo>
                  <a:lnTo>
                    <a:pt x="755" y="208"/>
                  </a:lnTo>
                  <a:lnTo>
                    <a:pt x="791" y="101"/>
                  </a:lnTo>
                  <a:lnTo>
                    <a:pt x="832" y="0"/>
                  </a:lnTo>
                  <a:lnTo>
                    <a:pt x="441" y="16"/>
                  </a:lnTo>
                  <a:lnTo>
                    <a:pt x="381" y="79"/>
                  </a:lnTo>
                  <a:lnTo>
                    <a:pt x="330" y="140"/>
                  </a:lnTo>
                  <a:lnTo>
                    <a:pt x="286" y="206"/>
                  </a:lnTo>
                  <a:lnTo>
                    <a:pt x="250" y="273"/>
                  </a:lnTo>
                  <a:lnTo>
                    <a:pt x="218" y="345"/>
                  </a:lnTo>
                  <a:lnTo>
                    <a:pt x="191" y="415"/>
                  </a:lnTo>
                  <a:lnTo>
                    <a:pt x="171" y="491"/>
                  </a:lnTo>
                  <a:lnTo>
                    <a:pt x="155" y="563"/>
                  </a:lnTo>
                  <a:lnTo>
                    <a:pt x="141" y="638"/>
                  </a:lnTo>
                  <a:lnTo>
                    <a:pt x="130" y="715"/>
                  </a:lnTo>
                  <a:lnTo>
                    <a:pt x="123" y="792"/>
                  </a:lnTo>
                  <a:lnTo>
                    <a:pt x="123" y="873"/>
                  </a:lnTo>
                  <a:lnTo>
                    <a:pt x="120" y="951"/>
                  </a:lnTo>
                  <a:lnTo>
                    <a:pt x="123" y="1029"/>
                  </a:lnTo>
                  <a:lnTo>
                    <a:pt x="124" y="1106"/>
                  </a:lnTo>
                  <a:lnTo>
                    <a:pt x="130" y="1187"/>
                  </a:lnTo>
                  <a:lnTo>
                    <a:pt x="135" y="1264"/>
                  </a:lnTo>
                  <a:lnTo>
                    <a:pt x="141" y="1341"/>
                  </a:lnTo>
                  <a:lnTo>
                    <a:pt x="145" y="1415"/>
                  </a:lnTo>
                  <a:lnTo>
                    <a:pt x="151" y="1490"/>
                  </a:lnTo>
                  <a:lnTo>
                    <a:pt x="153" y="1561"/>
                  </a:lnTo>
                  <a:lnTo>
                    <a:pt x="157" y="1630"/>
                  </a:lnTo>
                  <a:lnTo>
                    <a:pt x="159" y="1698"/>
                  </a:lnTo>
                  <a:lnTo>
                    <a:pt x="159" y="1765"/>
                  </a:lnTo>
                  <a:lnTo>
                    <a:pt x="157" y="1828"/>
                  </a:lnTo>
                  <a:lnTo>
                    <a:pt x="152" y="1888"/>
                  </a:lnTo>
                  <a:lnTo>
                    <a:pt x="142" y="1943"/>
                  </a:lnTo>
                  <a:lnTo>
                    <a:pt x="130" y="1998"/>
                  </a:lnTo>
                  <a:lnTo>
                    <a:pt x="114" y="2049"/>
                  </a:lnTo>
                  <a:lnTo>
                    <a:pt x="94" y="2095"/>
                  </a:lnTo>
                  <a:lnTo>
                    <a:pt x="68" y="2135"/>
                  </a:lnTo>
                  <a:lnTo>
                    <a:pt x="38" y="2174"/>
                  </a:lnTo>
                  <a:close/>
                </a:path>
              </a:pathLst>
            </a:custGeom>
            <a:solidFill>
              <a:srgbClr val="FF9965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236" name="Freeform 324"/>
            <p:cNvSpPr>
              <a:spLocks/>
            </p:cNvSpPr>
            <p:nvPr/>
          </p:nvSpPr>
          <p:spPr bwMode="auto">
            <a:xfrm>
              <a:off x="3779" y="2420"/>
              <a:ext cx="154" cy="181"/>
            </a:xfrm>
            <a:custGeom>
              <a:avLst/>
              <a:gdLst>
                <a:gd name="T0" fmla="*/ 77 w 1998"/>
                <a:gd name="T1" fmla="*/ 10 h 2527"/>
                <a:gd name="T2" fmla="*/ 67 w 1998"/>
                <a:gd name="T3" fmla="*/ 23 h 2527"/>
                <a:gd name="T4" fmla="*/ 59 w 1998"/>
                <a:gd name="T5" fmla="*/ 38 h 2527"/>
                <a:gd name="T6" fmla="*/ 51 w 1998"/>
                <a:gd name="T7" fmla="*/ 55 h 2527"/>
                <a:gd name="T8" fmla="*/ 43 w 1998"/>
                <a:gd name="T9" fmla="*/ 71 h 2527"/>
                <a:gd name="T10" fmla="*/ 35 w 1998"/>
                <a:gd name="T11" fmla="*/ 87 h 2527"/>
                <a:gd name="T12" fmla="*/ 25 w 1998"/>
                <a:gd name="T13" fmla="*/ 101 h 2527"/>
                <a:gd name="T14" fmla="*/ 13 w 1998"/>
                <a:gd name="T15" fmla="*/ 113 h 2527"/>
                <a:gd name="T16" fmla="*/ 5 w 1998"/>
                <a:gd name="T17" fmla="*/ 121 h 2527"/>
                <a:gd name="T18" fmla="*/ 2 w 1998"/>
                <a:gd name="T19" fmla="*/ 129 h 2527"/>
                <a:gd name="T20" fmla="*/ 1 w 1998"/>
                <a:gd name="T21" fmla="*/ 138 h 2527"/>
                <a:gd name="T22" fmla="*/ 0 w 1998"/>
                <a:gd name="T23" fmla="*/ 146 h 2527"/>
                <a:gd name="T24" fmla="*/ 1 w 1998"/>
                <a:gd name="T25" fmla="*/ 154 h 2527"/>
                <a:gd name="T26" fmla="*/ 3 w 1998"/>
                <a:gd name="T27" fmla="*/ 163 h 2527"/>
                <a:gd name="T28" fmla="*/ 7 w 1998"/>
                <a:gd name="T29" fmla="*/ 170 h 2527"/>
                <a:gd name="T30" fmla="*/ 13 w 1998"/>
                <a:gd name="T31" fmla="*/ 177 h 2527"/>
                <a:gd name="T32" fmla="*/ 20 w 1998"/>
                <a:gd name="T33" fmla="*/ 170 h 2527"/>
                <a:gd name="T34" fmla="*/ 25 w 1998"/>
                <a:gd name="T35" fmla="*/ 152 h 2527"/>
                <a:gd name="T36" fmla="*/ 32 w 1998"/>
                <a:gd name="T37" fmla="*/ 138 h 2527"/>
                <a:gd name="T38" fmla="*/ 41 w 1998"/>
                <a:gd name="T39" fmla="*/ 124 h 2527"/>
                <a:gd name="T40" fmla="*/ 51 w 1998"/>
                <a:gd name="T41" fmla="*/ 109 h 2527"/>
                <a:gd name="T42" fmla="*/ 61 w 1998"/>
                <a:gd name="T43" fmla="*/ 96 h 2527"/>
                <a:gd name="T44" fmla="*/ 71 w 1998"/>
                <a:gd name="T45" fmla="*/ 85 h 2527"/>
                <a:gd name="T46" fmla="*/ 80 w 1998"/>
                <a:gd name="T47" fmla="*/ 73 h 2527"/>
                <a:gd name="T48" fmla="*/ 90 w 1998"/>
                <a:gd name="T49" fmla="*/ 63 h 2527"/>
                <a:gd name="T50" fmla="*/ 99 w 1998"/>
                <a:gd name="T51" fmla="*/ 52 h 2527"/>
                <a:gd name="T52" fmla="*/ 110 w 1998"/>
                <a:gd name="T53" fmla="*/ 43 h 2527"/>
                <a:gd name="T54" fmla="*/ 120 w 1998"/>
                <a:gd name="T55" fmla="*/ 34 h 2527"/>
                <a:gd name="T56" fmla="*/ 132 w 1998"/>
                <a:gd name="T57" fmla="*/ 27 h 2527"/>
                <a:gd name="T58" fmla="*/ 142 w 1998"/>
                <a:gd name="T59" fmla="*/ 19 h 2527"/>
                <a:gd name="T60" fmla="*/ 149 w 1998"/>
                <a:gd name="T61" fmla="*/ 11 h 2527"/>
                <a:gd name="T62" fmla="*/ 153 w 1998"/>
                <a:gd name="T63" fmla="*/ 4 h 2527"/>
                <a:gd name="T64" fmla="*/ 82 w 1998"/>
                <a:gd name="T65" fmla="*/ 5 h 252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8"/>
                <a:gd name="T100" fmla="*/ 0 h 2527"/>
                <a:gd name="T101" fmla="*/ 1998 w 1998"/>
                <a:gd name="T102" fmla="*/ 2527 h 252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8" h="2527">
                  <a:moveTo>
                    <a:pt x="1068" y="68"/>
                  </a:moveTo>
                  <a:lnTo>
                    <a:pt x="998" y="140"/>
                  </a:lnTo>
                  <a:lnTo>
                    <a:pt x="931" y="225"/>
                  </a:lnTo>
                  <a:lnTo>
                    <a:pt x="871" y="321"/>
                  </a:lnTo>
                  <a:lnTo>
                    <a:pt x="814" y="424"/>
                  </a:lnTo>
                  <a:lnTo>
                    <a:pt x="761" y="534"/>
                  </a:lnTo>
                  <a:lnTo>
                    <a:pt x="710" y="647"/>
                  </a:lnTo>
                  <a:lnTo>
                    <a:pt x="659" y="764"/>
                  </a:lnTo>
                  <a:lnTo>
                    <a:pt x="609" y="882"/>
                  </a:lnTo>
                  <a:lnTo>
                    <a:pt x="559" y="996"/>
                  </a:lnTo>
                  <a:lnTo>
                    <a:pt x="505" y="1110"/>
                  </a:lnTo>
                  <a:lnTo>
                    <a:pt x="449" y="1216"/>
                  </a:lnTo>
                  <a:lnTo>
                    <a:pt x="388" y="1322"/>
                  </a:lnTo>
                  <a:lnTo>
                    <a:pt x="324" y="1414"/>
                  </a:lnTo>
                  <a:lnTo>
                    <a:pt x="252" y="1498"/>
                  </a:lnTo>
                  <a:lnTo>
                    <a:pt x="172" y="1571"/>
                  </a:lnTo>
                  <a:lnTo>
                    <a:pt x="83" y="1654"/>
                  </a:lnTo>
                  <a:lnTo>
                    <a:pt x="64" y="1687"/>
                  </a:lnTo>
                  <a:lnTo>
                    <a:pt x="44" y="1745"/>
                  </a:lnTo>
                  <a:lnTo>
                    <a:pt x="29" y="1801"/>
                  </a:lnTo>
                  <a:lnTo>
                    <a:pt x="15" y="1860"/>
                  </a:lnTo>
                  <a:lnTo>
                    <a:pt x="7" y="1920"/>
                  </a:lnTo>
                  <a:lnTo>
                    <a:pt x="1" y="1981"/>
                  </a:lnTo>
                  <a:lnTo>
                    <a:pt x="0" y="2038"/>
                  </a:lnTo>
                  <a:lnTo>
                    <a:pt x="1" y="2099"/>
                  </a:lnTo>
                  <a:lnTo>
                    <a:pt x="10" y="2156"/>
                  </a:lnTo>
                  <a:lnTo>
                    <a:pt x="23" y="2214"/>
                  </a:lnTo>
                  <a:lnTo>
                    <a:pt x="44" y="2270"/>
                  </a:lnTo>
                  <a:lnTo>
                    <a:pt x="66" y="2326"/>
                  </a:lnTo>
                  <a:lnTo>
                    <a:pt x="97" y="2379"/>
                  </a:lnTo>
                  <a:lnTo>
                    <a:pt x="131" y="2431"/>
                  </a:lnTo>
                  <a:lnTo>
                    <a:pt x="175" y="2478"/>
                  </a:lnTo>
                  <a:lnTo>
                    <a:pt x="223" y="2527"/>
                  </a:lnTo>
                  <a:lnTo>
                    <a:pt x="254" y="2374"/>
                  </a:lnTo>
                  <a:lnTo>
                    <a:pt x="286" y="2243"/>
                  </a:lnTo>
                  <a:lnTo>
                    <a:pt x="323" y="2128"/>
                  </a:lnTo>
                  <a:lnTo>
                    <a:pt x="365" y="2026"/>
                  </a:lnTo>
                  <a:lnTo>
                    <a:pt x="413" y="1924"/>
                  </a:lnTo>
                  <a:lnTo>
                    <a:pt x="466" y="1827"/>
                  </a:lnTo>
                  <a:lnTo>
                    <a:pt x="528" y="1726"/>
                  </a:lnTo>
                  <a:lnTo>
                    <a:pt x="593" y="1614"/>
                  </a:lnTo>
                  <a:lnTo>
                    <a:pt x="660" y="1524"/>
                  </a:lnTo>
                  <a:lnTo>
                    <a:pt x="726" y="1435"/>
                  </a:lnTo>
                  <a:lnTo>
                    <a:pt x="790" y="1347"/>
                  </a:lnTo>
                  <a:lnTo>
                    <a:pt x="852" y="1264"/>
                  </a:lnTo>
                  <a:lnTo>
                    <a:pt x="916" y="1181"/>
                  </a:lnTo>
                  <a:lnTo>
                    <a:pt x="977" y="1103"/>
                  </a:lnTo>
                  <a:lnTo>
                    <a:pt x="1040" y="1023"/>
                  </a:lnTo>
                  <a:lnTo>
                    <a:pt x="1101" y="950"/>
                  </a:lnTo>
                  <a:lnTo>
                    <a:pt x="1164" y="876"/>
                  </a:lnTo>
                  <a:lnTo>
                    <a:pt x="1227" y="803"/>
                  </a:lnTo>
                  <a:lnTo>
                    <a:pt x="1289" y="732"/>
                  </a:lnTo>
                  <a:lnTo>
                    <a:pt x="1355" y="666"/>
                  </a:lnTo>
                  <a:lnTo>
                    <a:pt x="1421" y="598"/>
                  </a:lnTo>
                  <a:lnTo>
                    <a:pt x="1488" y="536"/>
                  </a:lnTo>
                  <a:lnTo>
                    <a:pt x="1554" y="474"/>
                  </a:lnTo>
                  <a:lnTo>
                    <a:pt x="1626" y="415"/>
                  </a:lnTo>
                  <a:lnTo>
                    <a:pt x="1708" y="370"/>
                  </a:lnTo>
                  <a:lnTo>
                    <a:pt x="1779" y="322"/>
                  </a:lnTo>
                  <a:lnTo>
                    <a:pt x="1840" y="268"/>
                  </a:lnTo>
                  <a:lnTo>
                    <a:pt x="1894" y="214"/>
                  </a:lnTo>
                  <a:lnTo>
                    <a:pt x="1933" y="156"/>
                  </a:lnTo>
                  <a:lnTo>
                    <a:pt x="1964" y="101"/>
                  </a:lnTo>
                  <a:lnTo>
                    <a:pt x="1986" y="51"/>
                  </a:lnTo>
                  <a:lnTo>
                    <a:pt x="1998" y="0"/>
                  </a:lnTo>
                  <a:lnTo>
                    <a:pt x="1068" y="68"/>
                  </a:lnTo>
                  <a:close/>
                </a:path>
              </a:pathLst>
            </a:custGeom>
            <a:solidFill>
              <a:srgbClr val="FF9965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237" name="Freeform 325"/>
            <p:cNvSpPr>
              <a:spLocks/>
            </p:cNvSpPr>
            <p:nvPr/>
          </p:nvSpPr>
          <p:spPr bwMode="auto">
            <a:xfrm>
              <a:off x="3844" y="2179"/>
              <a:ext cx="143" cy="198"/>
            </a:xfrm>
            <a:custGeom>
              <a:avLst/>
              <a:gdLst>
                <a:gd name="T0" fmla="*/ 117 w 1859"/>
                <a:gd name="T1" fmla="*/ 23 h 2779"/>
                <a:gd name="T2" fmla="*/ 119 w 1859"/>
                <a:gd name="T3" fmla="*/ 27 h 2779"/>
                <a:gd name="T4" fmla="*/ 120 w 1859"/>
                <a:gd name="T5" fmla="*/ 31 h 2779"/>
                <a:gd name="T6" fmla="*/ 123 w 1859"/>
                <a:gd name="T7" fmla="*/ 39 h 2779"/>
                <a:gd name="T8" fmla="*/ 125 w 1859"/>
                <a:gd name="T9" fmla="*/ 47 h 2779"/>
                <a:gd name="T10" fmla="*/ 126 w 1859"/>
                <a:gd name="T11" fmla="*/ 56 h 2779"/>
                <a:gd name="T12" fmla="*/ 129 w 1859"/>
                <a:gd name="T13" fmla="*/ 73 h 2779"/>
                <a:gd name="T14" fmla="*/ 130 w 1859"/>
                <a:gd name="T15" fmla="*/ 82 h 2779"/>
                <a:gd name="T16" fmla="*/ 131 w 1859"/>
                <a:gd name="T17" fmla="*/ 91 h 2779"/>
                <a:gd name="T18" fmla="*/ 132 w 1859"/>
                <a:gd name="T19" fmla="*/ 100 h 2779"/>
                <a:gd name="T20" fmla="*/ 132 w 1859"/>
                <a:gd name="T21" fmla="*/ 109 h 2779"/>
                <a:gd name="T22" fmla="*/ 133 w 1859"/>
                <a:gd name="T23" fmla="*/ 118 h 2779"/>
                <a:gd name="T24" fmla="*/ 134 w 1859"/>
                <a:gd name="T25" fmla="*/ 127 h 2779"/>
                <a:gd name="T26" fmla="*/ 135 w 1859"/>
                <a:gd name="T27" fmla="*/ 136 h 2779"/>
                <a:gd name="T28" fmla="*/ 136 w 1859"/>
                <a:gd name="T29" fmla="*/ 145 h 2779"/>
                <a:gd name="T30" fmla="*/ 138 w 1859"/>
                <a:gd name="T31" fmla="*/ 153 h 2779"/>
                <a:gd name="T32" fmla="*/ 140 w 1859"/>
                <a:gd name="T33" fmla="*/ 161 h 2779"/>
                <a:gd name="T34" fmla="*/ 140 w 1859"/>
                <a:gd name="T35" fmla="*/ 163 h 2779"/>
                <a:gd name="T36" fmla="*/ 140 w 1859"/>
                <a:gd name="T37" fmla="*/ 165 h 2779"/>
                <a:gd name="T38" fmla="*/ 141 w 1859"/>
                <a:gd name="T39" fmla="*/ 167 h 2779"/>
                <a:gd name="T40" fmla="*/ 141 w 1859"/>
                <a:gd name="T41" fmla="*/ 169 h 2779"/>
                <a:gd name="T42" fmla="*/ 141 w 1859"/>
                <a:gd name="T43" fmla="*/ 171 h 2779"/>
                <a:gd name="T44" fmla="*/ 142 w 1859"/>
                <a:gd name="T45" fmla="*/ 173 h 2779"/>
                <a:gd name="T46" fmla="*/ 142 w 1859"/>
                <a:gd name="T47" fmla="*/ 175 h 2779"/>
                <a:gd name="T48" fmla="*/ 142 w 1859"/>
                <a:gd name="T49" fmla="*/ 177 h 2779"/>
                <a:gd name="T50" fmla="*/ 142 w 1859"/>
                <a:gd name="T51" fmla="*/ 179 h 2779"/>
                <a:gd name="T52" fmla="*/ 143 w 1859"/>
                <a:gd name="T53" fmla="*/ 181 h 2779"/>
                <a:gd name="T54" fmla="*/ 143 w 1859"/>
                <a:gd name="T55" fmla="*/ 183 h 2779"/>
                <a:gd name="T56" fmla="*/ 143 w 1859"/>
                <a:gd name="T57" fmla="*/ 185 h 2779"/>
                <a:gd name="T58" fmla="*/ 143 w 1859"/>
                <a:gd name="T59" fmla="*/ 187 h 2779"/>
                <a:gd name="T60" fmla="*/ 143 w 1859"/>
                <a:gd name="T61" fmla="*/ 189 h 2779"/>
                <a:gd name="T62" fmla="*/ 143 w 1859"/>
                <a:gd name="T63" fmla="*/ 191 h 2779"/>
                <a:gd name="T64" fmla="*/ 143 w 1859"/>
                <a:gd name="T65" fmla="*/ 192 h 2779"/>
                <a:gd name="T66" fmla="*/ 141 w 1859"/>
                <a:gd name="T67" fmla="*/ 193 h 2779"/>
                <a:gd name="T68" fmla="*/ 139 w 1859"/>
                <a:gd name="T69" fmla="*/ 194 h 2779"/>
                <a:gd name="T70" fmla="*/ 137 w 1859"/>
                <a:gd name="T71" fmla="*/ 194 h 2779"/>
                <a:gd name="T72" fmla="*/ 135 w 1859"/>
                <a:gd name="T73" fmla="*/ 195 h 2779"/>
                <a:gd name="T74" fmla="*/ 132 w 1859"/>
                <a:gd name="T75" fmla="*/ 195 h 2779"/>
                <a:gd name="T76" fmla="*/ 93 w 1859"/>
                <a:gd name="T77" fmla="*/ 198 h 2779"/>
                <a:gd name="T78" fmla="*/ 0 w 1859"/>
                <a:gd name="T79" fmla="*/ 49 h 2779"/>
                <a:gd name="T80" fmla="*/ 12 w 1859"/>
                <a:gd name="T81" fmla="*/ 0 h 2779"/>
                <a:gd name="T82" fmla="*/ 105 w 1859"/>
                <a:gd name="T83" fmla="*/ 7 h 2779"/>
                <a:gd name="T84" fmla="*/ 117 w 1859"/>
                <a:gd name="T85" fmla="*/ 23 h 277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59"/>
                <a:gd name="T130" fmla="*/ 0 h 2779"/>
                <a:gd name="T131" fmla="*/ 1859 w 1859"/>
                <a:gd name="T132" fmla="*/ 2779 h 277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59" h="2779">
                  <a:moveTo>
                    <a:pt x="1527" y="324"/>
                  </a:moveTo>
                  <a:lnTo>
                    <a:pt x="1545" y="379"/>
                  </a:lnTo>
                  <a:lnTo>
                    <a:pt x="1562" y="434"/>
                  </a:lnTo>
                  <a:lnTo>
                    <a:pt x="1595" y="549"/>
                  </a:lnTo>
                  <a:lnTo>
                    <a:pt x="1620" y="666"/>
                  </a:lnTo>
                  <a:lnTo>
                    <a:pt x="1642" y="786"/>
                  </a:lnTo>
                  <a:lnTo>
                    <a:pt x="1676" y="1031"/>
                  </a:lnTo>
                  <a:lnTo>
                    <a:pt x="1687" y="1157"/>
                  </a:lnTo>
                  <a:lnTo>
                    <a:pt x="1699" y="1283"/>
                  </a:lnTo>
                  <a:lnTo>
                    <a:pt x="1710" y="1409"/>
                  </a:lnTo>
                  <a:lnTo>
                    <a:pt x="1719" y="1535"/>
                  </a:lnTo>
                  <a:lnTo>
                    <a:pt x="1731" y="1663"/>
                  </a:lnTo>
                  <a:lnTo>
                    <a:pt x="1741" y="1787"/>
                  </a:lnTo>
                  <a:lnTo>
                    <a:pt x="1756" y="1910"/>
                  </a:lnTo>
                  <a:lnTo>
                    <a:pt x="1772" y="2032"/>
                  </a:lnTo>
                  <a:lnTo>
                    <a:pt x="1792" y="2151"/>
                  </a:lnTo>
                  <a:lnTo>
                    <a:pt x="1815" y="2266"/>
                  </a:lnTo>
                  <a:lnTo>
                    <a:pt x="1820" y="2290"/>
                  </a:lnTo>
                  <a:lnTo>
                    <a:pt x="1826" y="2316"/>
                  </a:lnTo>
                  <a:lnTo>
                    <a:pt x="1830" y="2342"/>
                  </a:lnTo>
                  <a:lnTo>
                    <a:pt x="1833" y="2368"/>
                  </a:lnTo>
                  <a:lnTo>
                    <a:pt x="1837" y="2394"/>
                  </a:lnTo>
                  <a:lnTo>
                    <a:pt x="1842" y="2423"/>
                  </a:lnTo>
                  <a:lnTo>
                    <a:pt x="1844" y="2450"/>
                  </a:lnTo>
                  <a:lnTo>
                    <a:pt x="1848" y="2479"/>
                  </a:lnTo>
                  <a:lnTo>
                    <a:pt x="1851" y="2508"/>
                  </a:lnTo>
                  <a:lnTo>
                    <a:pt x="1853" y="2536"/>
                  </a:lnTo>
                  <a:lnTo>
                    <a:pt x="1855" y="2564"/>
                  </a:lnTo>
                  <a:lnTo>
                    <a:pt x="1857" y="2591"/>
                  </a:lnTo>
                  <a:lnTo>
                    <a:pt x="1857" y="2621"/>
                  </a:lnTo>
                  <a:lnTo>
                    <a:pt x="1858" y="2647"/>
                  </a:lnTo>
                  <a:lnTo>
                    <a:pt x="1858" y="2676"/>
                  </a:lnTo>
                  <a:lnTo>
                    <a:pt x="1859" y="2701"/>
                  </a:lnTo>
                  <a:lnTo>
                    <a:pt x="1833" y="2711"/>
                  </a:lnTo>
                  <a:lnTo>
                    <a:pt x="1808" y="2718"/>
                  </a:lnTo>
                  <a:lnTo>
                    <a:pt x="1781" y="2725"/>
                  </a:lnTo>
                  <a:lnTo>
                    <a:pt x="1751" y="2731"/>
                  </a:lnTo>
                  <a:lnTo>
                    <a:pt x="1719" y="2732"/>
                  </a:lnTo>
                  <a:lnTo>
                    <a:pt x="1210" y="2779"/>
                  </a:lnTo>
                  <a:lnTo>
                    <a:pt x="0" y="682"/>
                  </a:lnTo>
                  <a:lnTo>
                    <a:pt x="150" y="0"/>
                  </a:lnTo>
                  <a:lnTo>
                    <a:pt x="1360" y="93"/>
                  </a:lnTo>
                  <a:lnTo>
                    <a:pt x="1527" y="324"/>
                  </a:lnTo>
                  <a:close/>
                </a:path>
              </a:pathLst>
            </a:custGeom>
            <a:solidFill>
              <a:srgbClr val="FF0085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238" name="Freeform 326"/>
            <p:cNvSpPr>
              <a:spLocks/>
            </p:cNvSpPr>
            <p:nvPr/>
          </p:nvSpPr>
          <p:spPr bwMode="auto">
            <a:xfrm>
              <a:off x="3834" y="2244"/>
              <a:ext cx="40" cy="39"/>
            </a:xfrm>
            <a:custGeom>
              <a:avLst/>
              <a:gdLst>
                <a:gd name="T0" fmla="*/ 2 w 523"/>
                <a:gd name="T1" fmla="*/ 5 h 555"/>
                <a:gd name="T2" fmla="*/ 2 w 523"/>
                <a:gd name="T3" fmla="*/ 11 h 555"/>
                <a:gd name="T4" fmla="*/ 2 w 523"/>
                <a:gd name="T5" fmla="*/ 15 h 555"/>
                <a:gd name="T6" fmla="*/ 2 w 523"/>
                <a:gd name="T7" fmla="*/ 19 h 555"/>
                <a:gd name="T8" fmla="*/ 1 w 523"/>
                <a:gd name="T9" fmla="*/ 23 h 555"/>
                <a:gd name="T10" fmla="*/ 1 w 523"/>
                <a:gd name="T11" fmla="*/ 26 h 555"/>
                <a:gd name="T12" fmla="*/ 0 w 523"/>
                <a:gd name="T13" fmla="*/ 30 h 555"/>
                <a:gd name="T14" fmla="*/ 0 w 523"/>
                <a:gd name="T15" fmla="*/ 33 h 555"/>
                <a:gd name="T16" fmla="*/ 1 w 523"/>
                <a:gd name="T17" fmla="*/ 37 h 555"/>
                <a:gd name="T18" fmla="*/ 2 w 523"/>
                <a:gd name="T19" fmla="*/ 38 h 555"/>
                <a:gd name="T20" fmla="*/ 5 w 523"/>
                <a:gd name="T21" fmla="*/ 38 h 555"/>
                <a:gd name="T22" fmla="*/ 8 w 523"/>
                <a:gd name="T23" fmla="*/ 36 h 555"/>
                <a:gd name="T24" fmla="*/ 12 w 523"/>
                <a:gd name="T25" fmla="*/ 39 h 555"/>
                <a:gd name="T26" fmla="*/ 16 w 523"/>
                <a:gd name="T27" fmla="*/ 38 h 555"/>
                <a:gd name="T28" fmla="*/ 16 w 523"/>
                <a:gd name="T29" fmla="*/ 38 h 555"/>
                <a:gd name="T30" fmla="*/ 17 w 523"/>
                <a:gd name="T31" fmla="*/ 38 h 555"/>
                <a:gd name="T32" fmla="*/ 16 w 523"/>
                <a:gd name="T33" fmla="*/ 37 h 555"/>
                <a:gd name="T34" fmla="*/ 19 w 523"/>
                <a:gd name="T35" fmla="*/ 36 h 555"/>
                <a:gd name="T36" fmla="*/ 23 w 523"/>
                <a:gd name="T37" fmla="*/ 39 h 555"/>
                <a:gd name="T38" fmla="*/ 25 w 523"/>
                <a:gd name="T39" fmla="*/ 39 h 555"/>
                <a:gd name="T40" fmla="*/ 28 w 523"/>
                <a:gd name="T41" fmla="*/ 37 h 555"/>
                <a:gd name="T42" fmla="*/ 28 w 523"/>
                <a:gd name="T43" fmla="*/ 37 h 555"/>
                <a:gd name="T44" fmla="*/ 29 w 523"/>
                <a:gd name="T45" fmla="*/ 36 h 555"/>
                <a:gd name="T46" fmla="*/ 31 w 523"/>
                <a:gd name="T47" fmla="*/ 36 h 555"/>
                <a:gd name="T48" fmla="*/ 29 w 523"/>
                <a:gd name="T49" fmla="*/ 38 h 555"/>
                <a:gd name="T50" fmla="*/ 31 w 523"/>
                <a:gd name="T51" fmla="*/ 36 h 555"/>
                <a:gd name="T52" fmla="*/ 32 w 523"/>
                <a:gd name="T53" fmla="*/ 37 h 555"/>
                <a:gd name="T54" fmla="*/ 34 w 523"/>
                <a:gd name="T55" fmla="*/ 38 h 555"/>
                <a:gd name="T56" fmla="*/ 37 w 523"/>
                <a:gd name="T57" fmla="*/ 37 h 555"/>
                <a:gd name="T58" fmla="*/ 36 w 523"/>
                <a:gd name="T59" fmla="*/ 38 h 555"/>
                <a:gd name="T60" fmla="*/ 37 w 523"/>
                <a:gd name="T61" fmla="*/ 35 h 555"/>
                <a:gd name="T62" fmla="*/ 37 w 523"/>
                <a:gd name="T63" fmla="*/ 31 h 555"/>
                <a:gd name="T64" fmla="*/ 40 w 523"/>
                <a:gd name="T65" fmla="*/ 27 h 555"/>
                <a:gd name="T66" fmla="*/ 39 w 523"/>
                <a:gd name="T67" fmla="*/ 23 h 555"/>
                <a:gd name="T68" fmla="*/ 37 w 523"/>
                <a:gd name="T69" fmla="*/ 19 h 555"/>
                <a:gd name="T70" fmla="*/ 34 w 523"/>
                <a:gd name="T71" fmla="*/ 16 h 555"/>
                <a:gd name="T72" fmla="*/ 31 w 523"/>
                <a:gd name="T73" fmla="*/ 12 h 555"/>
                <a:gd name="T74" fmla="*/ 29 w 523"/>
                <a:gd name="T75" fmla="*/ 9 h 555"/>
                <a:gd name="T76" fmla="*/ 27 w 523"/>
                <a:gd name="T77" fmla="*/ 5 h 555"/>
                <a:gd name="T78" fmla="*/ 24 w 523"/>
                <a:gd name="T79" fmla="*/ 0 h 555"/>
                <a:gd name="T80" fmla="*/ 2 w 523"/>
                <a:gd name="T81" fmla="*/ 5 h 55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23"/>
                <a:gd name="T124" fmla="*/ 0 h 555"/>
                <a:gd name="T125" fmla="*/ 523 w 523"/>
                <a:gd name="T126" fmla="*/ 555 h 55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23" h="555">
                  <a:moveTo>
                    <a:pt x="25" y="78"/>
                  </a:moveTo>
                  <a:lnTo>
                    <a:pt x="28" y="157"/>
                  </a:lnTo>
                  <a:lnTo>
                    <a:pt x="28" y="210"/>
                  </a:lnTo>
                  <a:lnTo>
                    <a:pt x="25" y="265"/>
                  </a:lnTo>
                  <a:lnTo>
                    <a:pt x="18" y="321"/>
                  </a:lnTo>
                  <a:lnTo>
                    <a:pt x="9" y="375"/>
                  </a:lnTo>
                  <a:lnTo>
                    <a:pt x="2" y="421"/>
                  </a:lnTo>
                  <a:lnTo>
                    <a:pt x="0" y="474"/>
                  </a:lnTo>
                  <a:lnTo>
                    <a:pt x="8" y="520"/>
                  </a:lnTo>
                  <a:lnTo>
                    <a:pt x="25" y="536"/>
                  </a:lnTo>
                  <a:lnTo>
                    <a:pt x="59" y="541"/>
                  </a:lnTo>
                  <a:lnTo>
                    <a:pt x="108" y="513"/>
                  </a:lnTo>
                  <a:lnTo>
                    <a:pt x="159" y="550"/>
                  </a:lnTo>
                  <a:lnTo>
                    <a:pt x="206" y="536"/>
                  </a:lnTo>
                  <a:lnTo>
                    <a:pt x="212" y="536"/>
                  </a:lnTo>
                  <a:lnTo>
                    <a:pt x="219" y="536"/>
                  </a:lnTo>
                  <a:lnTo>
                    <a:pt x="203" y="533"/>
                  </a:lnTo>
                  <a:lnTo>
                    <a:pt x="248" y="519"/>
                  </a:lnTo>
                  <a:lnTo>
                    <a:pt x="299" y="555"/>
                  </a:lnTo>
                  <a:lnTo>
                    <a:pt x="333" y="550"/>
                  </a:lnTo>
                  <a:lnTo>
                    <a:pt x="368" y="529"/>
                  </a:lnTo>
                  <a:lnTo>
                    <a:pt x="381" y="508"/>
                  </a:lnTo>
                  <a:lnTo>
                    <a:pt x="402" y="508"/>
                  </a:lnTo>
                  <a:lnTo>
                    <a:pt x="381" y="536"/>
                  </a:lnTo>
                  <a:lnTo>
                    <a:pt x="409" y="516"/>
                  </a:lnTo>
                  <a:lnTo>
                    <a:pt x="415" y="529"/>
                  </a:lnTo>
                  <a:lnTo>
                    <a:pt x="448" y="546"/>
                  </a:lnTo>
                  <a:lnTo>
                    <a:pt x="481" y="529"/>
                  </a:lnTo>
                  <a:lnTo>
                    <a:pt x="466" y="536"/>
                  </a:lnTo>
                  <a:lnTo>
                    <a:pt x="479" y="491"/>
                  </a:lnTo>
                  <a:lnTo>
                    <a:pt x="487" y="441"/>
                  </a:lnTo>
                  <a:lnTo>
                    <a:pt x="523" y="390"/>
                  </a:lnTo>
                  <a:lnTo>
                    <a:pt x="512" y="329"/>
                  </a:lnTo>
                  <a:lnTo>
                    <a:pt x="479" y="277"/>
                  </a:lnTo>
                  <a:lnTo>
                    <a:pt x="444" y="225"/>
                  </a:lnTo>
                  <a:lnTo>
                    <a:pt x="408" y="173"/>
                  </a:lnTo>
                  <a:lnTo>
                    <a:pt x="377" y="123"/>
                  </a:lnTo>
                  <a:lnTo>
                    <a:pt x="352" y="74"/>
                  </a:lnTo>
                  <a:lnTo>
                    <a:pt x="318" y="0"/>
                  </a:lnTo>
                  <a:lnTo>
                    <a:pt x="25" y="78"/>
                  </a:lnTo>
                  <a:close/>
                </a:path>
              </a:pathLst>
            </a:custGeom>
            <a:solidFill>
              <a:srgbClr val="FF9965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239" name="Freeform 327"/>
            <p:cNvSpPr>
              <a:spLocks/>
            </p:cNvSpPr>
            <p:nvPr/>
          </p:nvSpPr>
          <p:spPr bwMode="auto">
            <a:xfrm>
              <a:off x="3867" y="2263"/>
              <a:ext cx="4" cy="13"/>
            </a:xfrm>
            <a:custGeom>
              <a:avLst/>
              <a:gdLst>
                <a:gd name="T0" fmla="*/ 0 w 52"/>
                <a:gd name="T1" fmla="*/ 0 h 184"/>
                <a:gd name="T2" fmla="*/ 2 w 52"/>
                <a:gd name="T3" fmla="*/ 3 h 184"/>
                <a:gd name="T4" fmla="*/ 3 w 52"/>
                <a:gd name="T5" fmla="*/ 6 h 184"/>
                <a:gd name="T6" fmla="*/ 4 w 52"/>
                <a:gd name="T7" fmla="*/ 8 h 184"/>
                <a:gd name="T8" fmla="*/ 4 w 52"/>
                <a:gd name="T9" fmla="*/ 9 h 184"/>
                <a:gd name="T10" fmla="*/ 4 w 52"/>
                <a:gd name="T11" fmla="*/ 11 h 184"/>
                <a:gd name="T12" fmla="*/ 4 w 52"/>
                <a:gd name="T13" fmla="*/ 13 h 1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184"/>
                <a:gd name="T23" fmla="*/ 52 w 52"/>
                <a:gd name="T24" fmla="*/ 184 h 1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184">
                  <a:moveTo>
                    <a:pt x="0" y="0"/>
                  </a:moveTo>
                  <a:lnTo>
                    <a:pt x="23" y="40"/>
                  </a:lnTo>
                  <a:lnTo>
                    <a:pt x="41" y="85"/>
                  </a:lnTo>
                  <a:lnTo>
                    <a:pt x="46" y="108"/>
                  </a:lnTo>
                  <a:lnTo>
                    <a:pt x="51" y="133"/>
                  </a:lnTo>
                  <a:lnTo>
                    <a:pt x="52" y="157"/>
                  </a:lnTo>
                  <a:lnTo>
                    <a:pt x="51" y="18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40" name="Freeform 328"/>
            <p:cNvSpPr>
              <a:spLocks/>
            </p:cNvSpPr>
            <p:nvPr/>
          </p:nvSpPr>
          <p:spPr bwMode="auto">
            <a:xfrm>
              <a:off x="3753" y="2281"/>
              <a:ext cx="200" cy="153"/>
            </a:xfrm>
            <a:custGeom>
              <a:avLst/>
              <a:gdLst>
                <a:gd name="T0" fmla="*/ 0 w 2603"/>
                <a:gd name="T1" fmla="*/ 21 h 2136"/>
                <a:gd name="T2" fmla="*/ 26 w 2603"/>
                <a:gd name="T3" fmla="*/ 7 h 2136"/>
                <a:gd name="T4" fmla="*/ 167 w 2603"/>
                <a:gd name="T5" fmla="*/ 0 h 2136"/>
                <a:gd name="T6" fmla="*/ 190 w 2603"/>
                <a:gd name="T7" fmla="*/ 8 h 2136"/>
                <a:gd name="T8" fmla="*/ 200 w 2603"/>
                <a:gd name="T9" fmla="*/ 140 h 2136"/>
                <a:gd name="T10" fmla="*/ 10 w 2603"/>
                <a:gd name="T11" fmla="*/ 153 h 2136"/>
                <a:gd name="T12" fmla="*/ 0 w 2603"/>
                <a:gd name="T13" fmla="*/ 21 h 2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03"/>
                <a:gd name="T22" fmla="*/ 0 h 2136"/>
                <a:gd name="T23" fmla="*/ 2603 w 2603"/>
                <a:gd name="T24" fmla="*/ 2136 h 21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03" h="2136">
                  <a:moveTo>
                    <a:pt x="0" y="291"/>
                  </a:moveTo>
                  <a:lnTo>
                    <a:pt x="336" y="94"/>
                  </a:lnTo>
                  <a:lnTo>
                    <a:pt x="2167" y="0"/>
                  </a:lnTo>
                  <a:lnTo>
                    <a:pt x="2476" y="114"/>
                  </a:lnTo>
                  <a:lnTo>
                    <a:pt x="2603" y="1959"/>
                  </a:lnTo>
                  <a:lnTo>
                    <a:pt x="125" y="2136"/>
                  </a:lnTo>
                  <a:lnTo>
                    <a:pt x="0" y="291"/>
                  </a:lnTo>
                  <a:close/>
                </a:path>
              </a:pathLst>
            </a:custGeom>
            <a:solidFill>
              <a:srgbClr val="85020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241" name="Line 329"/>
            <p:cNvSpPr>
              <a:spLocks noChangeShapeType="1"/>
            </p:cNvSpPr>
            <p:nvPr/>
          </p:nvSpPr>
          <p:spPr bwMode="auto">
            <a:xfrm flipV="1">
              <a:off x="3754" y="2289"/>
              <a:ext cx="189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42" name="Freeform 330"/>
            <p:cNvSpPr>
              <a:spLocks/>
            </p:cNvSpPr>
            <p:nvPr/>
          </p:nvSpPr>
          <p:spPr bwMode="auto">
            <a:xfrm>
              <a:off x="3756" y="2294"/>
              <a:ext cx="193" cy="134"/>
            </a:xfrm>
            <a:custGeom>
              <a:avLst/>
              <a:gdLst>
                <a:gd name="T0" fmla="*/ 0 w 2499"/>
                <a:gd name="T1" fmla="*/ 11 h 1866"/>
                <a:gd name="T2" fmla="*/ 9 w 2499"/>
                <a:gd name="T3" fmla="*/ 134 h 1866"/>
                <a:gd name="T4" fmla="*/ 193 w 2499"/>
                <a:gd name="T5" fmla="*/ 123 h 1866"/>
                <a:gd name="T6" fmla="*/ 185 w 2499"/>
                <a:gd name="T7" fmla="*/ 0 h 1866"/>
                <a:gd name="T8" fmla="*/ 0 w 2499"/>
                <a:gd name="T9" fmla="*/ 11 h 18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99"/>
                <a:gd name="T16" fmla="*/ 0 h 1866"/>
                <a:gd name="T17" fmla="*/ 2499 w 2499"/>
                <a:gd name="T18" fmla="*/ 1866 h 18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99" h="1866">
                  <a:moveTo>
                    <a:pt x="0" y="154"/>
                  </a:moveTo>
                  <a:lnTo>
                    <a:pt x="121" y="1866"/>
                  </a:lnTo>
                  <a:lnTo>
                    <a:pt x="2499" y="1708"/>
                  </a:lnTo>
                  <a:lnTo>
                    <a:pt x="2393" y="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85020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243" name="Freeform 331"/>
            <p:cNvSpPr>
              <a:spLocks/>
            </p:cNvSpPr>
            <p:nvPr/>
          </p:nvSpPr>
          <p:spPr bwMode="auto">
            <a:xfrm>
              <a:off x="3813" y="2288"/>
              <a:ext cx="18" cy="4"/>
            </a:xfrm>
            <a:custGeom>
              <a:avLst/>
              <a:gdLst>
                <a:gd name="T0" fmla="*/ 9 w 242"/>
                <a:gd name="T1" fmla="*/ 0 h 58"/>
                <a:gd name="T2" fmla="*/ 11 w 242"/>
                <a:gd name="T3" fmla="*/ 0 h 58"/>
                <a:gd name="T4" fmla="*/ 12 w 242"/>
                <a:gd name="T5" fmla="*/ 0 h 58"/>
                <a:gd name="T6" fmla="*/ 15 w 242"/>
                <a:gd name="T7" fmla="*/ 0 h 58"/>
                <a:gd name="T8" fmla="*/ 17 w 242"/>
                <a:gd name="T9" fmla="*/ 1 h 58"/>
                <a:gd name="T10" fmla="*/ 18 w 242"/>
                <a:gd name="T11" fmla="*/ 2 h 58"/>
                <a:gd name="T12" fmla="*/ 17 w 242"/>
                <a:gd name="T13" fmla="*/ 3 h 58"/>
                <a:gd name="T14" fmla="*/ 15 w 242"/>
                <a:gd name="T15" fmla="*/ 4 h 58"/>
                <a:gd name="T16" fmla="*/ 12 w 242"/>
                <a:gd name="T17" fmla="*/ 4 h 58"/>
                <a:gd name="T18" fmla="*/ 11 w 242"/>
                <a:gd name="T19" fmla="*/ 4 h 58"/>
                <a:gd name="T20" fmla="*/ 9 w 242"/>
                <a:gd name="T21" fmla="*/ 4 h 58"/>
                <a:gd name="T22" fmla="*/ 7 w 242"/>
                <a:gd name="T23" fmla="*/ 4 h 58"/>
                <a:gd name="T24" fmla="*/ 6 w 242"/>
                <a:gd name="T25" fmla="*/ 4 h 58"/>
                <a:gd name="T26" fmla="*/ 3 w 242"/>
                <a:gd name="T27" fmla="*/ 4 h 58"/>
                <a:gd name="T28" fmla="*/ 2 w 242"/>
                <a:gd name="T29" fmla="*/ 3 h 58"/>
                <a:gd name="T30" fmla="*/ 0 w 242"/>
                <a:gd name="T31" fmla="*/ 2 h 58"/>
                <a:gd name="T32" fmla="*/ 2 w 242"/>
                <a:gd name="T33" fmla="*/ 1 h 58"/>
                <a:gd name="T34" fmla="*/ 4 w 242"/>
                <a:gd name="T35" fmla="*/ 0 h 58"/>
                <a:gd name="T36" fmla="*/ 6 w 242"/>
                <a:gd name="T37" fmla="*/ 0 h 58"/>
                <a:gd name="T38" fmla="*/ 8 w 242"/>
                <a:gd name="T39" fmla="*/ 0 h 58"/>
                <a:gd name="T40" fmla="*/ 9 w 242"/>
                <a:gd name="T41" fmla="*/ 0 h 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2"/>
                <a:gd name="T64" fmla="*/ 0 h 58"/>
                <a:gd name="T65" fmla="*/ 242 w 242"/>
                <a:gd name="T66" fmla="*/ 58 h 5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2" h="58">
                  <a:moveTo>
                    <a:pt x="122" y="0"/>
                  </a:moveTo>
                  <a:lnTo>
                    <a:pt x="144" y="0"/>
                  </a:lnTo>
                  <a:lnTo>
                    <a:pt x="167" y="1"/>
                  </a:lnTo>
                  <a:lnTo>
                    <a:pt x="197" y="6"/>
                  </a:lnTo>
                  <a:lnTo>
                    <a:pt x="222" y="12"/>
                  </a:lnTo>
                  <a:lnTo>
                    <a:pt x="242" y="28"/>
                  </a:lnTo>
                  <a:lnTo>
                    <a:pt x="222" y="48"/>
                  </a:lnTo>
                  <a:lnTo>
                    <a:pt x="197" y="52"/>
                  </a:lnTo>
                  <a:lnTo>
                    <a:pt x="167" y="56"/>
                  </a:lnTo>
                  <a:lnTo>
                    <a:pt x="144" y="58"/>
                  </a:lnTo>
                  <a:lnTo>
                    <a:pt x="122" y="58"/>
                  </a:lnTo>
                  <a:lnTo>
                    <a:pt x="97" y="58"/>
                  </a:lnTo>
                  <a:lnTo>
                    <a:pt x="75" y="56"/>
                  </a:lnTo>
                  <a:lnTo>
                    <a:pt x="45" y="52"/>
                  </a:lnTo>
                  <a:lnTo>
                    <a:pt x="22" y="48"/>
                  </a:lnTo>
                  <a:lnTo>
                    <a:pt x="0" y="28"/>
                  </a:lnTo>
                  <a:lnTo>
                    <a:pt x="29" y="9"/>
                  </a:lnTo>
                  <a:lnTo>
                    <a:pt x="54" y="5"/>
                  </a:lnTo>
                  <a:lnTo>
                    <a:pt x="87" y="0"/>
                  </a:lnTo>
                  <a:lnTo>
                    <a:pt x="11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244" name="Freeform 332"/>
            <p:cNvSpPr>
              <a:spLocks/>
            </p:cNvSpPr>
            <p:nvPr/>
          </p:nvSpPr>
          <p:spPr bwMode="auto">
            <a:xfrm>
              <a:off x="3817" y="2269"/>
              <a:ext cx="19" cy="21"/>
            </a:xfrm>
            <a:custGeom>
              <a:avLst/>
              <a:gdLst>
                <a:gd name="T0" fmla="*/ 19 w 238"/>
                <a:gd name="T1" fmla="*/ 0 h 304"/>
                <a:gd name="T2" fmla="*/ 18 w 238"/>
                <a:gd name="T3" fmla="*/ 0 h 304"/>
                <a:gd name="T4" fmla="*/ 14 w 238"/>
                <a:gd name="T5" fmla="*/ 1 h 304"/>
                <a:gd name="T6" fmla="*/ 12 w 238"/>
                <a:gd name="T7" fmla="*/ 1 h 304"/>
                <a:gd name="T8" fmla="*/ 10 w 238"/>
                <a:gd name="T9" fmla="*/ 2 h 304"/>
                <a:gd name="T10" fmla="*/ 7 w 238"/>
                <a:gd name="T11" fmla="*/ 4 h 304"/>
                <a:gd name="T12" fmla="*/ 4 w 238"/>
                <a:gd name="T13" fmla="*/ 6 h 304"/>
                <a:gd name="T14" fmla="*/ 3 w 238"/>
                <a:gd name="T15" fmla="*/ 9 h 304"/>
                <a:gd name="T16" fmla="*/ 2 w 238"/>
                <a:gd name="T17" fmla="*/ 11 h 304"/>
                <a:gd name="T18" fmla="*/ 1 w 238"/>
                <a:gd name="T19" fmla="*/ 12 h 304"/>
                <a:gd name="T20" fmla="*/ 1 w 238"/>
                <a:gd name="T21" fmla="*/ 14 h 304"/>
                <a:gd name="T22" fmla="*/ 0 w 238"/>
                <a:gd name="T23" fmla="*/ 17 h 304"/>
                <a:gd name="T24" fmla="*/ 0 w 238"/>
                <a:gd name="T25" fmla="*/ 19 h 304"/>
                <a:gd name="T26" fmla="*/ 0 w 238"/>
                <a:gd name="T27" fmla="*/ 21 h 304"/>
                <a:gd name="T28" fmla="*/ 12 w 238"/>
                <a:gd name="T29" fmla="*/ 20 h 304"/>
                <a:gd name="T30" fmla="*/ 11 w 238"/>
                <a:gd name="T31" fmla="*/ 18 h 304"/>
                <a:gd name="T32" fmla="*/ 11 w 238"/>
                <a:gd name="T33" fmla="*/ 16 h 304"/>
                <a:gd name="T34" fmla="*/ 12 w 238"/>
                <a:gd name="T35" fmla="*/ 14 h 304"/>
                <a:gd name="T36" fmla="*/ 13 w 238"/>
                <a:gd name="T37" fmla="*/ 12 h 304"/>
                <a:gd name="T38" fmla="*/ 15 w 238"/>
                <a:gd name="T39" fmla="*/ 10 h 304"/>
                <a:gd name="T40" fmla="*/ 17 w 238"/>
                <a:gd name="T41" fmla="*/ 10 h 304"/>
                <a:gd name="T42" fmla="*/ 19 w 238"/>
                <a:gd name="T43" fmla="*/ 0 h 30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38"/>
                <a:gd name="T67" fmla="*/ 0 h 304"/>
                <a:gd name="T68" fmla="*/ 238 w 238"/>
                <a:gd name="T69" fmla="*/ 304 h 30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38" h="304">
                  <a:moveTo>
                    <a:pt x="238" y="0"/>
                  </a:moveTo>
                  <a:lnTo>
                    <a:pt x="221" y="2"/>
                  </a:lnTo>
                  <a:lnTo>
                    <a:pt x="178" y="9"/>
                  </a:lnTo>
                  <a:lnTo>
                    <a:pt x="151" y="17"/>
                  </a:lnTo>
                  <a:lnTo>
                    <a:pt x="127" y="27"/>
                  </a:lnTo>
                  <a:lnTo>
                    <a:pt x="88" y="53"/>
                  </a:lnTo>
                  <a:lnTo>
                    <a:pt x="56" y="87"/>
                  </a:lnTo>
                  <a:lnTo>
                    <a:pt x="34" y="128"/>
                  </a:lnTo>
                  <a:lnTo>
                    <a:pt x="25" y="154"/>
                  </a:lnTo>
                  <a:lnTo>
                    <a:pt x="18" y="180"/>
                  </a:lnTo>
                  <a:lnTo>
                    <a:pt x="12" y="207"/>
                  </a:lnTo>
                  <a:lnTo>
                    <a:pt x="6" y="239"/>
                  </a:lnTo>
                  <a:lnTo>
                    <a:pt x="3" y="271"/>
                  </a:lnTo>
                  <a:lnTo>
                    <a:pt x="0" y="304"/>
                  </a:lnTo>
                  <a:lnTo>
                    <a:pt x="145" y="293"/>
                  </a:lnTo>
                  <a:lnTo>
                    <a:pt x="138" y="261"/>
                  </a:lnTo>
                  <a:lnTo>
                    <a:pt x="140" y="229"/>
                  </a:lnTo>
                  <a:lnTo>
                    <a:pt x="145" y="201"/>
                  </a:lnTo>
                  <a:lnTo>
                    <a:pt x="162" y="170"/>
                  </a:lnTo>
                  <a:lnTo>
                    <a:pt x="187" y="150"/>
                  </a:lnTo>
                  <a:lnTo>
                    <a:pt x="219" y="140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rgbClr val="85020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245" name="Freeform 333"/>
            <p:cNvSpPr>
              <a:spLocks/>
            </p:cNvSpPr>
            <p:nvPr/>
          </p:nvSpPr>
          <p:spPr bwMode="auto">
            <a:xfrm>
              <a:off x="3874" y="2285"/>
              <a:ext cx="19" cy="5"/>
            </a:xfrm>
            <a:custGeom>
              <a:avLst/>
              <a:gdLst>
                <a:gd name="T0" fmla="*/ 10 w 242"/>
                <a:gd name="T1" fmla="*/ 0 h 58"/>
                <a:gd name="T2" fmla="*/ 11 w 242"/>
                <a:gd name="T3" fmla="*/ 0 h 58"/>
                <a:gd name="T4" fmla="*/ 13 w 242"/>
                <a:gd name="T5" fmla="*/ 0 h 58"/>
                <a:gd name="T6" fmla="*/ 15 w 242"/>
                <a:gd name="T7" fmla="*/ 1 h 58"/>
                <a:gd name="T8" fmla="*/ 17 w 242"/>
                <a:gd name="T9" fmla="*/ 1 h 58"/>
                <a:gd name="T10" fmla="*/ 19 w 242"/>
                <a:gd name="T11" fmla="*/ 2 h 58"/>
                <a:gd name="T12" fmla="*/ 17 w 242"/>
                <a:gd name="T13" fmla="*/ 4 h 58"/>
                <a:gd name="T14" fmla="*/ 15 w 242"/>
                <a:gd name="T15" fmla="*/ 4 h 58"/>
                <a:gd name="T16" fmla="*/ 13 w 242"/>
                <a:gd name="T17" fmla="*/ 5 h 58"/>
                <a:gd name="T18" fmla="*/ 11 w 242"/>
                <a:gd name="T19" fmla="*/ 5 h 58"/>
                <a:gd name="T20" fmla="*/ 10 w 242"/>
                <a:gd name="T21" fmla="*/ 5 h 58"/>
                <a:gd name="T22" fmla="*/ 8 w 242"/>
                <a:gd name="T23" fmla="*/ 5 h 58"/>
                <a:gd name="T24" fmla="*/ 6 w 242"/>
                <a:gd name="T25" fmla="*/ 5 h 58"/>
                <a:gd name="T26" fmla="*/ 4 w 242"/>
                <a:gd name="T27" fmla="*/ 4 h 58"/>
                <a:gd name="T28" fmla="*/ 2 w 242"/>
                <a:gd name="T29" fmla="*/ 4 h 58"/>
                <a:gd name="T30" fmla="*/ 0 w 242"/>
                <a:gd name="T31" fmla="*/ 2 h 58"/>
                <a:gd name="T32" fmla="*/ 3 w 242"/>
                <a:gd name="T33" fmla="*/ 1 h 58"/>
                <a:gd name="T34" fmla="*/ 5 w 242"/>
                <a:gd name="T35" fmla="*/ 0 h 58"/>
                <a:gd name="T36" fmla="*/ 7 w 242"/>
                <a:gd name="T37" fmla="*/ 0 h 58"/>
                <a:gd name="T38" fmla="*/ 9 w 242"/>
                <a:gd name="T39" fmla="*/ 0 h 58"/>
                <a:gd name="T40" fmla="*/ 10 w 242"/>
                <a:gd name="T41" fmla="*/ 0 h 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2"/>
                <a:gd name="T64" fmla="*/ 0 h 58"/>
                <a:gd name="T65" fmla="*/ 242 w 242"/>
                <a:gd name="T66" fmla="*/ 58 h 5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2" h="58">
                  <a:moveTo>
                    <a:pt x="121" y="0"/>
                  </a:moveTo>
                  <a:lnTo>
                    <a:pt x="143" y="2"/>
                  </a:lnTo>
                  <a:lnTo>
                    <a:pt x="166" y="2"/>
                  </a:lnTo>
                  <a:lnTo>
                    <a:pt x="195" y="6"/>
                  </a:lnTo>
                  <a:lnTo>
                    <a:pt x="219" y="12"/>
                  </a:lnTo>
                  <a:lnTo>
                    <a:pt x="242" y="27"/>
                  </a:lnTo>
                  <a:lnTo>
                    <a:pt x="219" y="47"/>
                  </a:lnTo>
                  <a:lnTo>
                    <a:pt x="195" y="52"/>
                  </a:lnTo>
                  <a:lnTo>
                    <a:pt x="166" y="57"/>
                  </a:lnTo>
                  <a:lnTo>
                    <a:pt x="143" y="58"/>
                  </a:lnTo>
                  <a:lnTo>
                    <a:pt x="121" y="58"/>
                  </a:lnTo>
                  <a:lnTo>
                    <a:pt x="96" y="58"/>
                  </a:lnTo>
                  <a:lnTo>
                    <a:pt x="74" y="57"/>
                  </a:lnTo>
                  <a:lnTo>
                    <a:pt x="45" y="52"/>
                  </a:lnTo>
                  <a:lnTo>
                    <a:pt x="22" y="47"/>
                  </a:lnTo>
                  <a:lnTo>
                    <a:pt x="0" y="27"/>
                  </a:lnTo>
                  <a:lnTo>
                    <a:pt x="36" y="8"/>
                  </a:lnTo>
                  <a:lnTo>
                    <a:pt x="64" y="3"/>
                  </a:lnTo>
                  <a:lnTo>
                    <a:pt x="86" y="2"/>
                  </a:lnTo>
                  <a:lnTo>
                    <a:pt x="109" y="2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246" name="Freeform 334"/>
            <p:cNvSpPr>
              <a:spLocks/>
            </p:cNvSpPr>
            <p:nvPr/>
          </p:nvSpPr>
          <p:spPr bwMode="auto">
            <a:xfrm>
              <a:off x="3869" y="2268"/>
              <a:ext cx="20" cy="19"/>
            </a:xfrm>
            <a:custGeom>
              <a:avLst/>
              <a:gdLst>
                <a:gd name="T0" fmla="*/ 0 w 261"/>
                <a:gd name="T1" fmla="*/ 0 h 264"/>
                <a:gd name="T2" fmla="*/ 1 w 261"/>
                <a:gd name="T3" fmla="*/ 0 h 264"/>
                <a:gd name="T4" fmla="*/ 5 w 261"/>
                <a:gd name="T5" fmla="*/ 0 h 264"/>
                <a:gd name="T6" fmla="*/ 8 w 261"/>
                <a:gd name="T7" fmla="*/ 1 h 264"/>
                <a:gd name="T8" fmla="*/ 11 w 261"/>
                <a:gd name="T9" fmla="*/ 2 h 264"/>
                <a:gd name="T10" fmla="*/ 14 w 261"/>
                <a:gd name="T11" fmla="*/ 4 h 264"/>
                <a:gd name="T12" fmla="*/ 16 w 261"/>
                <a:gd name="T13" fmla="*/ 6 h 264"/>
                <a:gd name="T14" fmla="*/ 17 w 261"/>
                <a:gd name="T15" fmla="*/ 10 h 264"/>
                <a:gd name="T16" fmla="*/ 18 w 261"/>
                <a:gd name="T17" fmla="*/ 12 h 264"/>
                <a:gd name="T18" fmla="*/ 19 w 261"/>
                <a:gd name="T19" fmla="*/ 14 h 264"/>
                <a:gd name="T20" fmla="*/ 19 w 261"/>
                <a:gd name="T21" fmla="*/ 16 h 264"/>
                <a:gd name="T22" fmla="*/ 20 w 261"/>
                <a:gd name="T23" fmla="*/ 18 h 264"/>
                <a:gd name="T24" fmla="*/ 9 w 261"/>
                <a:gd name="T25" fmla="*/ 19 h 264"/>
                <a:gd name="T26" fmla="*/ 9 w 261"/>
                <a:gd name="T27" fmla="*/ 16 h 264"/>
                <a:gd name="T28" fmla="*/ 9 w 261"/>
                <a:gd name="T29" fmla="*/ 14 h 264"/>
                <a:gd name="T30" fmla="*/ 8 w 261"/>
                <a:gd name="T31" fmla="*/ 12 h 264"/>
                <a:gd name="T32" fmla="*/ 6 w 261"/>
                <a:gd name="T33" fmla="*/ 10 h 264"/>
                <a:gd name="T34" fmla="*/ 2 w 261"/>
                <a:gd name="T35" fmla="*/ 9 h 264"/>
                <a:gd name="T36" fmla="*/ 0 w 261"/>
                <a:gd name="T37" fmla="*/ 0 h 2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1"/>
                <a:gd name="T58" fmla="*/ 0 h 264"/>
                <a:gd name="T59" fmla="*/ 261 w 261"/>
                <a:gd name="T60" fmla="*/ 264 h 2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1" h="264">
                  <a:moveTo>
                    <a:pt x="0" y="0"/>
                  </a:moveTo>
                  <a:lnTo>
                    <a:pt x="13" y="0"/>
                  </a:lnTo>
                  <a:lnTo>
                    <a:pt x="60" y="0"/>
                  </a:lnTo>
                  <a:lnTo>
                    <a:pt x="109" y="8"/>
                  </a:lnTo>
                  <a:lnTo>
                    <a:pt x="150" y="26"/>
                  </a:lnTo>
                  <a:lnTo>
                    <a:pt x="182" y="52"/>
                  </a:lnTo>
                  <a:lnTo>
                    <a:pt x="207" y="89"/>
                  </a:lnTo>
                  <a:lnTo>
                    <a:pt x="227" y="134"/>
                  </a:lnTo>
                  <a:lnTo>
                    <a:pt x="237" y="162"/>
                  </a:lnTo>
                  <a:lnTo>
                    <a:pt x="246" y="190"/>
                  </a:lnTo>
                  <a:lnTo>
                    <a:pt x="252" y="222"/>
                  </a:lnTo>
                  <a:lnTo>
                    <a:pt x="261" y="254"/>
                  </a:lnTo>
                  <a:lnTo>
                    <a:pt x="118" y="264"/>
                  </a:lnTo>
                  <a:lnTo>
                    <a:pt x="118" y="229"/>
                  </a:lnTo>
                  <a:lnTo>
                    <a:pt x="113" y="200"/>
                  </a:lnTo>
                  <a:lnTo>
                    <a:pt x="105" y="173"/>
                  </a:lnTo>
                  <a:lnTo>
                    <a:pt x="83" y="145"/>
                  </a:lnTo>
                  <a:lnTo>
                    <a:pt x="22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020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247" name="Freeform 335"/>
            <p:cNvSpPr>
              <a:spLocks/>
            </p:cNvSpPr>
            <p:nvPr/>
          </p:nvSpPr>
          <p:spPr bwMode="auto">
            <a:xfrm>
              <a:off x="3832" y="2238"/>
              <a:ext cx="30" cy="15"/>
            </a:xfrm>
            <a:custGeom>
              <a:avLst/>
              <a:gdLst>
                <a:gd name="T0" fmla="*/ 0 w 386"/>
                <a:gd name="T1" fmla="*/ 5 h 201"/>
                <a:gd name="T2" fmla="*/ 1 w 386"/>
                <a:gd name="T3" fmla="*/ 7 h 201"/>
                <a:gd name="T4" fmla="*/ 1 w 386"/>
                <a:gd name="T5" fmla="*/ 9 h 201"/>
                <a:gd name="T6" fmla="*/ 2 w 386"/>
                <a:gd name="T7" fmla="*/ 10 h 201"/>
                <a:gd name="T8" fmla="*/ 2 w 386"/>
                <a:gd name="T9" fmla="*/ 11 h 201"/>
                <a:gd name="T10" fmla="*/ 2 w 386"/>
                <a:gd name="T11" fmla="*/ 12 h 201"/>
                <a:gd name="T12" fmla="*/ 2 w 386"/>
                <a:gd name="T13" fmla="*/ 14 h 201"/>
                <a:gd name="T14" fmla="*/ 2 w 386"/>
                <a:gd name="T15" fmla="*/ 15 h 201"/>
                <a:gd name="T16" fmla="*/ 4 w 386"/>
                <a:gd name="T17" fmla="*/ 14 h 201"/>
                <a:gd name="T18" fmla="*/ 5 w 386"/>
                <a:gd name="T19" fmla="*/ 13 h 201"/>
                <a:gd name="T20" fmla="*/ 7 w 386"/>
                <a:gd name="T21" fmla="*/ 12 h 201"/>
                <a:gd name="T22" fmla="*/ 9 w 386"/>
                <a:gd name="T23" fmla="*/ 11 h 201"/>
                <a:gd name="T24" fmla="*/ 11 w 386"/>
                <a:gd name="T25" fmla="*/ 11 h 201"/>
                <a:gd name="T26" fmla="*/ 12 w 386"/>
                <a:gd name="T27" fmla="*/ 10 h 201"/>
                <a:gd name="T28" fmla="*/ 14 w 386"/>
                <a:gd name="T29" fmla="*/ 10 h 201"/>
                <a:gd name="T30" fmla="*/ 16 w 386"/>
                <a:gd name="T31" fmla="*/ 10 h 201"/>
                <a:gd name="T32" fmla="*/ 18 w 386"/>
                <a:gd name="T33" fmla="*/ 10 h 201"/>
                <a:gd name="T34" fmla="*/ 19 w 386"/>
                <a:gd name="T35" fmla="*/ 9 h 201"/>
                <a:gd name="T36" fmla="*/ 21 w 386"/>
                <a:gd name="T37" fmla="*/ 9 h 201"/>
                <a:gd name="T38" fmla="*/ 24 w 386"/>
                <a:gd name="T39" fmla="*/ 10 h 201"/>
                <a:gd name="T40" fmla="*/ 25 w 386"/>
                <a:gd name="T41" fmla="*/ 10 h 201"/>
                <a:gd name="T42" fmla="*/ 27 w 386"/>
                <a:gd name="T43" fmla="*/ 10 h 201"/>
                <a:gd name="T44" fmla="*/ 28 w 386"/>
                <a:gd name="T45" fmla="*/ 11 h 201"/>
                <a:gd name="T46" fmla="*/ 30 w 386"/>
                <a:gd name="T47" fmla="*/ 11 h 201"/>
                <a:gd name="T48" fmla="*/ 30 w 386"/>
                <a:gd name="T49" fmla="*/ 10 h 201"/>
                <a:gd name="T50" fmla="*/ 29 w 386"/>
                <a:gd name="T51" fmla="*/ 8 h 201"/>
                <a:gd name="T52" fmla="*/ 29 w 386"/>
                <a:gd name="T53" fmla="*/ 7 h 201"/>
                <a:gd name="T54" fmla="*/ 29 w 386"/>
                <a:gd name="T55" fmla="*/ 5 h 201"/>
                <a:gd name="T56" fmla="*/ 29 w 386"/>
                <a:gd name="T57" fmla="*/ 4 h 201"/>
                <a:gd name="T58" fmla="*/ 29 w 386"/>
                <a:gd name="T59" fmla="*/ 3 h 201"/>
                <a:gd name="T60" fmla="*/ 30 w 386"/>
                <a:gd name="T61" fmla="*/ 2 h 201"/>
                <a:gd name="T62" fmla="*/ 30 w 386"/>
                <a:gd name="T63" fmla="*/ 0 h 201"/>
                <a:gd name="T64" fmla="*/ 6 w 386"/>
                <a:gd name="T65" fmla="*/ 1 h 201"/>
                <a:gd name="T66" fmla="*/ 0 w 386"/>
                <a:gd name="T67" fmla="*/ 5 h 2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6"/>
                <a:gd name="T103" fmla="*/ 0 h 201"/>
                <a:gd name="T104" fmla="*/ 386 w 386"/>
                <a:gd name="T105" fmla="*/ 201 h 20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6" h="201">
                  <a:moveTo>
                    <a:pt x="0" y="72"/>
                  </a:moveTo>
                  <a:lnTo>
                    <a:pt x="8" y="94"/>
                  </a:lnTo>
                  <a:lnTo>
                    <a:pt x="15" y="114"/>
                  </a:lnTo>
                  <a:lnTo>
                    <a:pt x="21" y="132"/>
                  </a:lnTo>
                  <a:lnTo>
                    <a:pt x="21" y="149"/>
                  </a:lnTo>
                  <a:lnTo>
                    <a:pt x="25" y="165"/>
                  </a:lnTo>
                  <a:lnTo>
                    <a:pt x="25" y="182"/>
                  </a:lnTo>
                  <a:lnTo>
                    <a:pt x="25" y="201"/>
                  </a:lnTo>
                  <a:lnTo>
                    <a:pt x="47" y="184"/>
                  </a:lnTo>
                  <a:lnTo>
                    <a:pt x="70" y="171"/>
                  </a:lnTo>
                  <a:lnTo>
                    <a:pt x="92" y="160"/>
                  </a:lnTo>
                  <a:lnTo>
                    <a:pt x="114" y="150"/>
                  </a:lnTo>
                  <a:lnTo>
                    <a:pt x="137" y="143"/>
                  </a:lnTo>
                  <a:lnTo>
                    <a:pt x="159" y="137"/>
                  </a:lnTo>
                  <a:lnTo>
                    <a:pt x="181" y="132"/>
                  </a:lnTo>
                  <a:lnTo>
                    <a:pt x="205" y="131"/>
                  </a:lnTo>
                  <a:lnTo>
                    <a:pt x="228" y="129"/>
                  </a:lnTo>
                  <a:lnTo>
                    <a:pt x="250" y="127"/>
                  </a:lnTo>
                  <a:lnTo>
                    <a:pt x="272" y="127"/>
                  </a:lnTo>
                  <a:lnTo>
                    <a:pt x="304" y="131"/>
                  </a:lnTo>
                  <a:lnTo>
                    <a:pt x="326" y="133"/>
                  </a:lnTo>
                  <a:lnTo>
                    <a:pt x="345" y="139"/>
                  </a:lnTo>
                  <a:lnTo>
                    <a:pt x="365" y="143"/>
                  </a:lnTo>
                  <a:lnTo>
                    <a:pt x="386" y="150"/>
                  </a:lnTo>
                  <a:lnTo>
                    <a:pt x="380" y="129"/>
                  </a:lnTo>
                  <a:lnTo>
                    <a:pt x="377" y="110"/>
                  </a:lnTo>
                  <a:lnTo>
                    <a:pt x="374" y="93"/>
                  </a:lnTo>
                  <a:lnTo>
                    <a:pt x="374" y="73"/>
                  </a:lnTo>
                  <a:lnTo>
                    <a:pt x="374" y="57"/>
                  </a:lnTo>
                  <a:lnTo>
                    <a:pt x="377" y="39"/>
                  </a:lnTo>
                  <a:lnTo>
                    <a:pt x="380" y="21"/>
                  </a:lnTo>
                  <a:lnTo>
                    <a:pt x="386" y="0"/>
                  </a:lnTo>
                  <a:lnTo>
                    <a:pt x="77" y="2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248" name="Freeform 336"/>
            <p:cNvSpPr>
              <a:spLocks/>
            </p:cNvSpPr>
            <p:nvPr/>
          </p:nvSpPr>
          <p:spPr bwMode="auto">
            <a:xfrm>
              <a:off x="3808" y="1962"/>
              <a:ext cx="167" cy="285"/>
            </a:xfrm>
            <a:custGeom>
              <a:avLst/>
              <a:gdLst>
                <a:gd name="T0" fmla="*/ 59 w 2172"/>
                <a:gd name="T1" fmla="*/ 3 h 3996"/>
                <a:gd name="T2" fmla="*/ 46 w 2172"/>
                <a:gd name="T3" fmla="*/ 10 h 3996"/>
                <a:gd name="T4" fmla="*/ 27 w 2172"/>
                <a:gd name="T5" fmla="*/ 19 h 3996"/>
                <a:gd name="T6" fmla="*/ 11 w 2172"/>
                <a:gd name="T7" fmla="*/ 29 h 3996"/>
                <a:gd name="T8" fmla="*/ 2 w 2172"/>
                <a:gd name="T9" fmla="*/ 39 h 3996"/>
                <a:gd name="T10" fmla="*/ 0 w 2172"/>
                <a:gd name="T11" fmla="*/ 47 h 3996"/>
                <a:gd name="T12" fmla="*/ 0 w 2172"/>
                <a:gd name="T13" fmla="*/ 56 h 3996"/>
                <a:gd name="T14" fmla="*/ 0 w 2172"/>
                <a:gd name="T15" fmla="*/ 72 h 3996"/>
                <a:gd name="T16" fmla="*/ 1 w 2172"/>
                <a:gd name="T17" fmla="*/ 97 h 3996"/>
                <a:gd name="T18" fmla="*/ 2 w 2172"/>
                <a:gd name="T19" fmla="*/ 129 h 3996"/>
                <a:gd name="T20" fmla="*/ 5 w 2172"/>
                <a:gd name="T21" fmla="*/ 164 h 3996"/>
                <a:gd name="T22" fmla="*/ 8 w 2172"/>
                <a:gd name="T23" fmla="*/ 199 h 3996"/>
                <a:gd name="T24" fmla="*/ 11 w 2172"/>
                <a:gd name="T25" fmla="*/ 230 h 3996"/>
                <a:gd name="T26" fmla="*/ 16 w 2172"/>
                <a:gd name="T27" fmla="*/ 256 h 3996"/>
                <a:gd name="T28" fmla="*/ 22 w 2172"/>
                <a:gd name="T29" fmla="*/ 285 h 3996"/>
                <a:gd name="T30" fmla="*/ 39 w 2172"/>
                <a:gd name="T31" fmla="*/ 278 h 3996"/>
                <a:gd name="T32" fmla="*/ 58 w 2172"/>
                <a:gd name="T33" fmla="*/ 280 h 3996"/>
                <a:gd name="T34" fmla="*/ 62 w 2172"/>
                <a:gd name="T35" fmla="*/ 232 h 3996"/>
                <a:gd name="T36" fmla="*/ 82 w 2172"/>
                <a:gd name="T37" fmla="*/ 235 h 3996"/>
                <a:gd name="T38" fmla="*/ 102 w 2172"/>
                <a:gd name="T39" fmla="*/ 235 h 3996"/>
                <a:gd name="T40" fmla="*/ 123 w 2172"/>
                <a:gd name="T41" fmla="*/ 232 h 3996"/>
                <a:gd name="T42" fmla="*/ 136 w 2172"/>
                <a:gd name="T43" fmla="*/ 240 h 3996"/>
                <a:gd name="T44" fmla="*/ 152 w 2172"/>
                <a:gd name="T45" fmla="*/ 240 h 3996"/>
                <a:gd name="T46" fmla="*/ 167 w 2172"/>
                <a:gd name="T47" fmla="*/ 237 h 3996"/>
                <a:gd name="T48" fmla="*/ 163 w 2172"/>
                <a:gd name="T49" fmla="*/ 214 h 3996"/>
                <a:gd name="T50" fmla="*/ 159 w 2172"/>
                <a:gd name="T51" fmla="*/ 191 h 3996"/>
                <a:gd name="T52" fmla="*/ 156 w 2172"/>
                <a:gd name="T53" fmla="*/ 168 h 3996"/>
                <a:gd name="T54" fmla="*/ 154 w 2172"/>
                <a:gd name="T55" fmla="*/ 143 h 3996"/>
                <a:gd name="T56" fmla="*/ 155 w 2172"/>
                <a:gd name="T57" fmla="*/ 128 h 3996"/>
                <a:gd name="T58" fmla="*/ 162 w 2172"/>
                <a:gd name="T59" fmla="*/ 112 h 3996"/>
                <a:gd name="T60" fmla="*/ 166 w 2172"/>
                <a:gd name="T61" fmla="*/ 97 h 3996"/>
                <a:gd name="T62" fmla="*/ 162 w 2172"/>
                <a:gd name="T63" fmla="*/ 81 h 3996"/>
                <a:gd name="T64" fmla="*/ 161 w 2172"/>
                <a:gd name="T65" fmla="*/ 69 h 3996"/>
                <a:gd name="T66" fmla="*/ 160 w 2172"/>
                <a:gd name="T67" fmla="*/ 57 h 3996"/>
                <a:gd name="T68" fmla="*/ 159 w 2172"/>
                <a:gd name="T69" fmla="*/ 46 h 3996"/>
                <a:gd name="T70" fmla="*/ 156 w 2172"/>
                <a:gd name="T71" fmla="*/ 36 h 3996"/>
                <a:gd name="T72" fmla="*/ 151 w 2172"/>
                <a:gd name="T73" fmla="*/ 27 h 3996"/>
                <a:gd name="T74" fmla="*/ 144 w 2172"/>
                <a:gd name="T75" fmla="*/ 21 h 3996"/>
                <a:gd name="T76" fmla="*/ 134 w 2172"/>
                <a:gd name="T77" fmla="*/ 16 h 3996"/>
                <a:gd name="T78" fmla="*/ 67 w 2172"/>
                <a:gd name="T79" fmla="*/ 0 h 399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172"/>
                <a:gd name="T121" fmla="*/ 0 h 3996"/>
                <a:gd name="T122" fmla="*/ 2172 w 2172"/>
                <a:gd name="T123" fmla="*/ 3996 h 399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172" h="3996">
                  <a:moveTo>
                    <a:pt x="877" y="0"/>
                  </a:moveTo>
                  <a:lnTo>
                    <a:pt x="767" y="49"/>
                  </a:lnTo>
                  <a:lnTo>
                    <a:pt x="681" y="91"/>
                  </a:lnTo>
                  <a:lnTo>
                    <a:pt x="595" y="139"/>
                  </a:lnTo>
                  <a:lnTo>
                    <a:pt x="474" y="198"/>
                  </a:lnTo>
                  <a:lnTo>
                    <a:pt x="353" y="269"/>
                  </a:lnTo>
                  <a:lnTo>
                    <a:pt x="250" y="323"/>
                  </a:lnTo>
                  <a:lnTo>
                    <a:pt x="147" y="405"/>
                  </a:lnTo>
                  <a:lnTo>
                    <a:pt x="46" y="495"/>
                  </a:lnTo>
                  <a:lnTo>
                    <a:pt x="23" y="546"/>
                  </a:lnTo>
                  <a:lnTo>
                    <a:pt x="10" y="602"/>
                  </a:lnTo>
                  <a:lnTo>
                    <a:pt x="4" y="662"/>
                  </a:lnTo>
                  <a:lnTo>
                    <a:pt x="1" y="730"/>
                  </a:lnTo>
                  <a:lnTo>
                    <a:pt x="1" y="779"/>
                  </a:lnTo>
                  <a:lnTo>
                    <a:pt x="0" y="875"/>
                  </a:lnTo>
                  <a:lnTo>
                    <a:pt x="3" y="1006"/>
                  </a:lnTo>
                  <a:lnTo>
                    <a:pt x="6" y="1172"/>
                  </a:lnTo>
                  <a:lnTo>
                    <a:pt x="13" y="1364"/>
                  </a:lnTo>
                  <a:lnTo>
                    <a:pt x="20" y="1578"/>
                  </a:lnTo>
                  <a:lnTo>
                    <a:pt x="32" y="1808"/>
                  </a:lnTo>
                  <a:lnTo>
                    <a:pt x="44" y="2051"/>
                  </a:lnTo>
                  <a:lnTo>
                    <a:pt x="60" y="2297"/>
                  </a:lnTo>
                  <a:lnTo>
                    <a:pt x="79" y="2543"/>
                  </a:lnTo>
                  <a:lnTo>
                    <a:pt x="99" y="2784"/>
                  </a:lnTo>
                  <a:lnTo>
                    <a:pt x="121" y="3016"/>
                  </a:lnTo>
                  <a:lnTo>
                    <a:pt x="149" y="3230"/>
                  </a:lnTo>
                  <a:lnTo>
                    <a:pt x="178" y="3421"/>
                  </a:lnTo>
                  <a:lnTo>
                    <a:pt x="210" y="3587"/>
                  </a:lnTo>
                  <a:lnTo>
                    <a:pt x="244" y="3719"/>
                  </a:lnTo>
                  <a:lnTo>
                    <a:pt x="290" y="3996"/>
                  </a:lnTo>
                  <a:lnTo>
                    <a:pt x="398" y="3921"/>
                  </a:lnTo>
                  <a:lnTo>
                    <a:pt x="513" y="3892"/>
                  </a:lnTo>
                  <a:lnTo>
                    <a:pt x="635" y="3897"/>
                  </a:lnTo>
                  <a:lnTo>
                    <a:pt x="758" y="3925"/>
                  </a:lnTo>
                  <a:lnTo>
                    <a:pt x="684" y="3222"/>
                  </a:lnTo>
                  <a:lnTo>
                    <a:pt x="809" y="3259"/>
                  </a:lnTo>
                  <a:lnTo>
                    <a:pt x="934" y="3285"/>
                  </a:lnTo>
                  <a:lnTo>
                    <a:pt x="1065" y="3298"/>
                  </a:lnTo>
                  <a:lnTo>
                    <a:pt x="1198" y="3303"/>
                  </a:lnTo>
                  <a:lnTo>
                    <a:pt x="1331" y="3294"/>
                  </a:lnTo>
                  <a:lnTo>
                    <a:pt x="1468" y="3275"/>
                  </a:lnTo>
                  <a:lnTo>
                    <a:pt x="1604" y="3251"/>
                  </a:lnTo>
                  <a:lnTo>
                    <a:pt x="1741" y="3222"/>
                  </a:lnTo>
                  <a:lnTo>
                    <a:pt x="1771" y="3361"/>
                  </a:lnTo>
                  <a:lnTo>
                    <a:pt x="1874" y="3369"/>
                  </a:lnTo>
                  <a:lnTo>
                    <a:pt x="1975" y="3368"/>
                  </a:lnTo>
                  <a:lnTo>
                    <a:pt x="2073" y="3353"/>
                  </a:lnTo>
                  <a:lnTo>
                    <a:pt x="2172" y="3329"/>
                  </a:lnTo>
                  <a:lnTo>
                    <a:pt x="2142" y="3167"/>
                  </a:lnTo>
                  <a:lnTo>
                    <a:pt x="2116" y="3005"/>
                  </a:lnTo>
                  <a:lnTo>
                    <a:pt x="2090" y="2841"/>
                  </a:lnTo>
                  <a:lnTo>
                    <a:pt x="2072" y="2680"/>
                  </a:lnTo>
                  <a:lnTo>
                    <a:pt x="2050" y="2515"/>
                  </a:lnTo>
                  <a:lnTo>
                    <a:pt x="2031" y="2349"/>
                  </a:lnTo>
                  <a:lnTo>
                    <a:pt x="2015" y="2178"/>
                  </a:lnTo>
                  <a:lnTo>
                    <a:pt x="1997" y="2006"/>
                  </a:lnTo>
                  <a:lnTo>
                    <a:pt x="2012" y="1893"/>
                  </a:lnTo>
                  <a:lnTo>
                    <a:pt x="2022" y="1797"/>
                  </a:lnTo>
                  <a:lnTo>
                    <a:pt x="2046" y="1697"/>
                  </a:lnTo>
                  <a:lnTo>
                    <a:pt x="2105" y="1571"/>
                  </a:lnTo>
                  <a:lnTo>
                    <a:pt x="2150" y="1468"/>
                  </a:lnTo>
                  <a:lnTo>
                    <a:pt x="2161" y="1354"/>
                  </a:lnTo>
                  <a:lnTo>
                    <a:pt x="2142" y="1240"/>
                  </a:lnTo>
                  <a:lnTo>
                    <a:pt x="2101" y="1141"/>
                  </a:lnTo>
                  <a:lnTo>
                    <a:pt x="2099" y="1051"/>
                  </a:lnTo>
                  <a:lnTo>
                    <a:pt x="2095" y="964"/>
                  </a:lnTo>
                  <a:lnTo>
                    <a:pt x="2090" y="879"/>
                  </a:lnTo>
                  <a:lnTo>
                    <a:pt x="2086" y="799"/>
                  </a:lnTo>
                  <a:lnTo>
                    <a:pt x="2076" y="718"/>
                  </a:lnTo>
                  <a:lnTo>
                    <a:pt x="2063" y="641"/>
                  </a:lnTo>
                  <a:lnTo>
                    <a:pt x="2046" y="570"/>
                  </a:lnTo>
                  <a:lnTo>
                    <a:pt x="2026" y="505"/>
                  </a:lnTo>
                  <a:lnTo>
                    <a:pt x="1996" y="443"/>
                  </a:lnTo>
                  <a:lnTo>
                    <a:pt x="1961" y="385"/>
                  </a:lnTo>
                  <a:lnTo>
                    <a:pt x="1919" y="333"/>
                  </a:lnTo>
                  <a:lnTo>
                    <a:pt x="1869" y="291"/>
                  </a:lnTo>
                  <a:lnTo>
                    <a:pt x="1808" y="255"/>
                  </a:lnTo>
                  <a:lnTo>
                    <a:pt x="1738" y="226"/>
                  </a:lnTo>
                  <a:lnTo>
                    <a:pt x="1554" y="115"/>
                  </a:lnTo>
                  <a:lnTo>
                    <a:pt x="877" y="0"/>
                  </a:lnTo>
                  <a:close/>
                </a:path>
              </a:pathLst>
            </a:custGeom>
            <a:solidFill>
              <a:srgbClr val="FF0085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249" name="Freeform 337"/>
            <p:cNvSpPr>
              <a:spLocks/>
            </p:cNvSpPr>
            <p:nvPr/>
          </p:nvSpPr>
          <p:spPr bwMode="auto">
            <a:xfrm>
              <a:off x="3874" y="1953"/>
              <a:ext cx="56" cy="58"/>
            </a:xfrm>
            <a:custGeom>
              <a:avLst/>
              <a:gdLst>
                <a:gd name="T0" fmla="*/ 3 w 720"/>
                <a:gd name="T1" fmla="*/ 2 h 801"/>
                <a:gd name="T2" fmla="*/ 2 w 720"/>
                <a:gd name="T3" fmla="*/ 6 h 801"/>
                <a:gd name="T4" fmla="*/ 0 w 720"/>
                <a:gd name="T5" fmla="*/ 10 h 801"/>
                <a:gd name="T6" fmla="*/ 3 w 720"/>
                <a:gd name="T7" fmla="*/ 13 h 801"/>
                <a:gd name="T8" fmla="*/ 9 w 720"/>
                <a:gd name="T9" fmla="*/ 19 h 801"/>
                <a:gd name="T10" fmla="*/ 14 w 720"/>
                <a:gd name="T11" fmla="*/ 25 h 801"/>
                <a:gd name="T12" fmla="*/ 19 w 720"/>
                <a:gd name="T13" fmla="*/ 31 h 801"/>
                <a:gd name="T14" fmla="*/ 24 w 720"/>
                <a:gd name="T15" fmla="*/ 37 h 801"/>
                <a:gd name="T16" fmla="*/ 28 w 720"/>
                <a:gd name="T17" fmla="*/ 43 h 801"/>
                <a:gd name="T18" fmla="*/ 32 w 720"/>
                <a:gd name="T19" fmla="*/ 49 h 801"/>
                <a:gd name="T20" fmla="*/ 36 w 720"/>
                <a:gd name="T21" fmla="*/ 55 h 801"/>
                <a:gd name="T22" fmla="*/ 38 w 720"/>
                <a:gd name="T23" fmla="*/ 55 h 801"/>
                <a:gd name="T24" fmla="*/ 38 w 720"/>
                <a:gd name="T25" fmla="*/ 51 h 801"/>
                <a:gd name="T26" fmla="*/ 39 w 720"/>
                <a:gd name="T27" fmla="*/ 46 h 801"/>
                <a:gd name="T28" fmla="*/ 41 w 720"/>
                <a:gd name="T29" fmla="*/ 41 h 801"/>
                <a:gd name="T30" fmla="*/ 43 w 720"/>
                <a:gd name="T31" fmla="*/ 36 h 801"/>
                <a:gd name="T32" fmla="*/ 47 w 720"/>
                <a:gd name="T33" fmla="*/ 36 h 801"/>
                <a:gd name="T34" fmla="*/ 51 w 720"/>
                <a:gd name="T35" fmla="*/ 40 h 801"/>
                <a:gd name="T36" fmla="*/ 54 w 720"/>
                <a:gd name="T37" fmla="*/ 44 h 801"/>
                <a:gd name="T38" fmla="*/ 56 w 720"/>
                <a:gd name="T39" fmla="*/ 48 h 801"/>
                <a:gd name="T40" fmla="*/ 56 w 720"/>
                <a:gd name="T41" fmla="*/ 43 h 801"/>
                <a:gd name="T42" fmla="*/ 56 w 720"/>
                <a:gd name="T43" fmla="*/ 39 h 801"/>
                <a:gd name="T44" fmla="*/ 55 w 720"/>
                <a:gd name="T45" fmla="*/ 34 h 801"/>
                <a:gd name="T46" fmla="*/ 55 w 720"/>
                <a:gd name="T47" fmla="*/ 30 h 801"/>
                <a:gd name="T48" fmla="*/ 55 w 720"/>
                <a:gd name="T49" fmla="*/ 26 h 801"/>
                <a:gd name="T50" fmla="*/ 54 w 720"/>
                <a:gd name="T51" fmla="*/ 22 h 801"/>
                <a:gd name="T52" fmla="*/ 53 w 720"/>
                <a:gd name="T53" fmla="*/ 18 h 801"/>
                <a:gd name="T54" fmla="*/ 53 w 720"/>
                <a:gd name="T55" fmla="*/ 15 h 801"/>
                <a:gd name="T56" fmla="*/ 50 w 720"/>
                <a:gd name="T57" fmla="*/ 11 h 801"/>
                <a:gd name="T58" fmla="*/ 48 w 720"/>
                <a:gd name="T59" fmla="*/ 7 h 801"/>
                <a:gd name="T60" fmla="*/ 47 w 720"/>
                <a:gd name="T61" fmla="*/ 7 h 801"/>
                <a:gd name="T62" fmla="*/ 47 w 720"/>
                <a:gd name="T63" fmla="*/ 11 h 801"/>
                <a:gd name="T64" fmla="*/ 47 w 720"/>
                <a:gd name="T65" fmla="*/ 15 h 801"/>
                <a:gd name="T66" fmla="*/ 47 w 720"/>
                <a:gd name="T67" fmla="*/ 18 h 801"/>
                <a:gd name="T68" fmla="*/ 46 w 720"/>
                <a:gd name="T69" fmla="*/ 22 h 801"/>
                <a:gd name="T70" fmla="*/ 46 w 720"/>
                <a:gd name="T71" fmla="*/ 26 h 801"/>
                <a:gd name="T72" fmla="*/ 45 w 720"/>
                <a:gd name="T73" fmla="*/ 29 h 801"/>
                <a:gd name="T74" fmla="*/ 44 w 720"/>
                <a:gd name="T75" fmla="*/ 33 h 801"/>
                <a:gd name="T76" fmla="*/ 43 w 720"/>
                <a:gd name="T77" fmla="*/ 34 h 801"/>
                <a:gd name="T78" fmla="*/ 36 w 720"/>
                <a:gd name="T79" fmla="*/ 29 h 801"/>
                <a:gd name="T80" fmla="*/ 30 w 720"/>
                <a:gd name="T81" fmla="*/ 25 h 801"/>
                <a:gd name="T82" fmla="*/ 25 w 720"/>
                <a:gd name="T83" fmla="*/ 21 h 801"/>
                <a:gd name="T84" fmla="*/ 20 w 720"/>
                <a:gd name="T85" fmla="*/ 17 h 801"/>
                <a:gd name="T86" fmla="*/ 15 w 720"/>
                <a:gd name="T87" fmla="*/ 12 h 801"/>
                <a:gd name="T88" fmla="*/ 11 w 720"/>
                <a:gd name="T89" fmla="*/ 8 h 801"/>
                <a:gd name="T90" fmla="*/ 6 w 720"/>
                <a:gd name="T91" fmla="*/ 3 h 80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20"/>
                <a:gd name="T139" fmla="*/ 0 h 801"/>
                <a:gd name="T140" fmla="*/ 720 w 720"/>
                <a:gd name="T141" fmla="*/ 801 h 80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20" h="801">
                  <a:moveTo>
                    <a:pt x="55" y="0"/>
                  </a:moveTo>
                  <a:lnTo>
                    <a:pt x="45" y="31"/>
                  </a:lnTo>
                  <a:lnTo>
                    <a:pt x="36" y="54"/>
                  </a:lnTo>
                  <a:lnTo>
                    <a:pt x="21" y="84"/>
                  </a:lnTo>
                  <a:lnTo>
                    <a:pt x="10" y="106"/>
                  </a:lnTo>
                  <a:lnTo>
                    <a:pt x="0" y="133"/>
                  </a:lnTo>
                  <a:lnTo>
                    <a:pt x="21" y="155"/>
                  </a:lnTo>
                  <a:lnTo>
                    <a:pt x="38" y="177"/>
                  </a:lnTo>
                  <a:lnTo>
                    <a:pt x="75" y="222"/>
                  </a:lnTo>
                  <a:lnTo>
                    <a:pt x="111" y="265"/>
                  </a:lnTo>
                  <a:lnTo>
                    <a:pt x="148" y="306"/>
                  </a:lnTo>
                  <a:lnTo>
                    <a:pt x="181" y="349"/>
                  </a:lnTo>
                  <a:lnTo>
                    <a:pt x="215" y="389"/>
                  </a:lnTo>
                  <a:lnTo>
                    <a:pt x="247" y="431"/>
                  </a:lnTo>
                  <a:lnTo>
                    <a:pt x="278" y="471"/>
                  </a:lnTo>
                  <a:lnTo>
                    <a:pt x="308" y="511"/>
                  </a:lnTo>
                  <a:lnTo>
                    <a:pt x="336" y="550"/>
                  </a:lnTo>
                  <a:lnTo>
                    <a:pt x="362" y="592"/>
                  </a:lnTo>
                  <a:lnTo>
                    <a:pt x="388" y="633"/>
                  </a:lnTo>
                  <a:lnTo>
                    <a:pt x="413" y="674"/>
                  </a:lnTo>
                  <a:lnTo>
                    <a:pt x="435" y="716"/>
                  </a:lnTo>
                  <a:lnTo>
                    <a:pt x="457" y="757"/>
                  </a:lnTo>
                  <a:lnTo>
                    <a:pt x="479" y="801"/>
                  </a:lnTo>
                  <a:lnTo>
                    <a:pt x="484" y="754"/>
                  </a:lnTo>
                  <a:lnTo>
                    <a:pt x="489" y="730"/>
                  </a:lnTo>
                  <a:lnTo>
                    <a:pt x="492" y="708"/>
                  </a:lnTo>
                  <a:lnTo>
                    <a:pt x="497" y="686"/>
                  </a:lnTo>
                  <a:lnTo>
                    <a:pt x="504" y="640"/>
                  </a:lnTo>
                  <a:lnTo>
                    <a:pt x="513" y="600"/>
                  </a:lnTo>
                  <a:lnTo>
                    <a:pt x="522" y="560"/>
                  </a:lnTo>
                  <a:lnTo>
                    <a:pt x="536" y="524"/>
                  </a:lnTo>
                  <a:lnTo>
                    <a:pt x="555" y="492"/>
                  </a:lnTo>
                  <a:lnTo>
                    <a:pt x="573" y="479"/>
                  </a:lnTo>
                  <a:lnTo>
                    <a:pt x="607" y="500"/>
                  </a:lnTo>
                  <a:lnTo>
                    <a:pt x="629" y="520"/>
                  </a:lnTo>
                  <a:lnTo>
                    <a:pt x="658" y="555"/>
                  </a:lnTo>
                  <a:lnTo>
                    <a:pt x="677" y="578"/>
                  </a:lnTo>
                  <a:lnTo>
                    <a:pt x="691" y="606"/>
                  </a:lnTo>
                  <a:lnTo>
                    <a:pt x="706" y="633"/>
                  </a:lnTo>
                  <a:lnTo>
                    <a:pt x="720" y="659"/>
                  </a:lnTo>
                  <a:lnTo>
                    <a:pt x="720" y="645"/>
                  </a:lnTo>
                  <a:lnTo>
                    <a:pt x="720" y="597"/>
                  </a:lnTo>
                  <a:lnTo>
                    <a:pt x="718" y="566"/>
                  </a:lnTo>
                  <a:lnTo>
                    <a:pt x="716" y="533"/>
                  </a:lnTo>
                  <a:lnTo>
                    <a:pt x="716" y="504"/>
                  </a:lnTo>
                  <a:lnTo>
                    <a:pt x="713" y="473"/>
                  </a:lnTo>
                  <a:lnTo>
                    <a:pt x="712" y="444"/>
                  </a:lnTo>
                  <a:lnTo>
                    <a:pt x="707" y="416"/>
                  </a:lnTo>
                  <a:lnTo>
                    <a:pt x="706" y="388"/>
                  </a:lnTo>
                  <a:lnTo>
                    <a:pt x="702" y="359"/>
                  </a:lnTo>
                  <a:lnTo>
                    <a:pt x="698" y="333"/>
                  </a:lnTo>
                  <a:lnTo>
                    <a:pt x="694" y="306"/>
                  </a:lnTo>
                  <a:lnTo>
                    <a:pt x="690" y="279"/>
                  </a:lnTo>
                  <a:lnTo>
                    <a:pt x="686" y="255"/>
                  </a:lnTo>
                  <a:lnTo>
                    <a:pt x="681" y="231"/>
                  </a:lnTo>
                  <a:lnTo>
                    <a:pt x="677" y="204"/>
                  </a:lnTo>
                  <a:lnTo>
                    <a:pt x="658" y="174"/>
                  </a:lnTo>
                  <a:lnTo>
                    <a:pt x="644" y="149"/>
                  </a:lnTo>
                  <a:lnTo>
                    <a:pt x="630" y="120"/>
                  </a:lnTo>
                  <a:lnTo>
                    <a:pt x="615" y="97"/>
                  </a:lnTo>
                  <a:lnTo>
                    <a:pt x="603" y="75"/>
                  </a:lnTo>
                  <a:lnTo>
                    <a:pt x="603" y="103"/>
                  </a:lnTo>
                  <a:lnTo>
                    <a:pt x="603" y="127"/>
                  </a:lnTo>
                  <a:lnTo>
                    <a:pt x="603" y="154"/>
                  </a:lnTo>
                  <a:lnTo>
                    <a:pt x="603" y="178"/>
                  </a:lnTo>
                  <a:lnTo>
                    <a:pt x="599" y="204"/>
                  </a:lnTo>
                  <a:lnTo>
                    <a:pt x="598" y="229"/>
                  </a:lnTo>
                  <a:lnTo>
                    <a:pt x="598" y="255"/>
                  </a:lnTo>
                  <a:lnTo>
                    <a:pt x="594" y="279"/>
                  </a:lnTo>
                  <a:lnTo>
                    <a:pt x="592" y="304"/>
                  </a:lnTo>
                  <a:lnTo>
                    <a:pt x="589" y="329"/>
                  </a:lnTo>
                  <a:lnTo>
                    <a:pt x="586" y="355"/>
                  </a:lnTo>
                  <a:lnTo>
                    <a:pt x="583" y="379"/>
                  </a:lnTo>
                  <a:lnTo>
                    <a:pt x="579" y="405"/>
                  </a:lnTo>
                  <a:lnTo>
                    <a:pt x="575" y="429"/>
                  </a:lnTo>
                  <a:lnTo>
                    <a:pt x="570" y="455"/>
                  </a:lnTo>
                  <a:lnTo>
                    <a:pt x="567" y="479"/>
                  </a:lnTo>
                  <a:lnTo>
                    <a:pt x="547" y="468"/>
                  </a:lnTo>
                  <a:lnTo>
                    <a:pt x="495" y="427"/>
                  </a:lnTo>
                  <a:lnTo>
                    <a:pt x="459" y="402"/>
                  </a:lnTo>
                  <a:lnTo>
                    <a:pt x="423" y="375"/>
                  </a:lnTo>
                  <a:lnTo>
                    <a:pt x="390" y="349"/>
                  </a:lnTo>
                  <a:lnTo>
                    <a:pt x="355" y="321"/>
                  </a:lnTo>
                  <a:lnTo>
                    <a:pt x="324" y="293"/>
                  </a:lnTo>
                  <a:lnTo>
                    <a:pt x="289" y="263"/>
                  </a:lnTo>
                  <a:lnTo>
                    <a:pt x="257" y="233"/>
                  </a:lnTo>
                  <a:lnTo>
                    <a:pt x="228" y="204"/>
                  </a:lnTo>
                  <a:lnTo>
                    <a:pt x="197" y="171"/>
                  </a:lnTo>
                  <a:lnTo>
                    <a:pt x="166" y="140"/>
                  </a:lnTo>
                  <a:lnTo>
                    <a:pt x="136" y="107"/>
                  </a:lnTo>
                  <a:lnTo>
                    <a:pt x="108" y="72"/>
                  </a:lnTo>
                  <a:lnTo>
                    <a:pt x="81" y="38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250" name="Freeform 338"/>
            <p:cNvSpPr>
              <a:spLocks/>
            </p:cNvSpPr>
            <p:nvPr/>
          </p:nvSpPr>
          <p:spPr bwMode="auto">
            <a:xfrm>
              <a:off x="3869" y="1884"/>
              <a:ext cx="69" cy="103"/>
            </a:xfrm>
            <a:custGeom>
              <a:avLst/>
              <a:gdLst>
                <a:gd name="T0" fmla="*/ 51 w 898"/>
                <a:gd name="T1" fmla="*/ 73 h 1438"/>
                <a:gd name="T2" fmla="*/ 52 w 898"/>
                <a:gd name="T3" fmla="*/ 76 h 1438"/>
                <a:gd name="T4" fmla="*/ 52 w 898"/>
                <a:gd name="T5" fmla="*/ 81 h 1438"/>
                <a:gd name="T6" fmla="*/ 52 w 898"/>
                <a:gd name="T7" fmla="*/ 84 h 1438"/>
                <a:gd name="T8" fmla="*/ 52 w 898"/>
                <a:gd name="T9" fmla="*/ 87 h 1438"/>
                <a:gd name="T10" fmla="*/ 51 w 898"/>
                <a:gd name="T11" fmla="*/ 90 h 1438"/>
                <a:gd name="T12" fmla="*/ 51 w 898"/>
                <a:gd name="T13" fmla="*/ 93 h 1438"/>
                <a:gd name="T14" fmla="*/ 50 w 898"/>
                <a:gd name="T15" fmla="*/ 96 h 1438"/>
                <a:gd name="T16" fmla="*/ 50 w 898"/>
                <a:gd name="T17" fmla="*/ 99 h 1438"/>
                <a:gd name="T18" fmla="*/ 49 w 898"/>
                <a:gd name="T19" fmla="*/ 103 h 1438"/>
                <a:gd name="T20" fmla="*/ 41 w 898"/>
                <a:gd name="T21" fmla="*/ 99 h 1438"/>
                <a:gd name="T22" fmla="*/ 35 w 898"/>
                <a:gd name="T23" fmla="*/ 95 h 1438"/>
                <a:gd name="T24" fmla="*/ 30 w 898"/>
                <a:gd name="T25" fmla="*/ 92 h 1438"/>
                <a:gd name="T26" fmla="*/ 25 w 898"/>
                <a:gd name="T27" fmla="*/ 88 h 1438"/>
                <a:gd name="T28" fmla="*/ 21 w 898"/>
                <a:gd name="T29" fmla="*/ 84 h 1438"/>
                <a:gd name="T30" fmla="*/ 17 w 898"/>
                <a:gd name="T31" fmla="*/ 80 h 1438"/>
                <a:gd name="T32" fmla="*/ 13 w 898"/>
                <a:gd name="T33" fmla="*/ 75 h 1438"/>
                <a:gd name="T34" fmla="*/ 10 w 898"/>
                <a:gd name="T35" fmla="*/ 73 h 1438"/>
                <a:gd name="T36" fmla="*/ 10 w 898"/>
                <a:gd name="T37" fmla="*/ 70 h 1438"/>
                <a:gd name="T38" fmla="*/ 11 w 898"/>
                <a:gd name="T39" fmla="*/ 67 h 1438"/>
                <a:gd name="T40" fmla="*/ 11 w 898"/>
                <a:gd name="T41" fmla="*/ 64 h 1438"/>
                <a:gd name="T42" fmla="*/ 10 w 898"/>
                <a:gd name="T43" fmla="*/ 62 h 1438"/>
                <a:gd name="T44" fmla="*/ 9 w 898"/>
                <a:gd name="T45" fmla="*/ 59 h 1438"/>
                <a:gd name="T46" fmla="*/ 7 w 898"/>
                <a:gd name="T47" fmla="*/ 56 h 1438"/>
                <a:gd name="T48" fmla="*/ 6 w 898"/>
                <a:gd name="T49" fmla="*/ 53 h 1438"/>
                <a:gd name="T50" fmla="*/ 5 w 898"/>
                <a:gd name="T51" fmla="*/ 50 h 1438"/>
                <a:gd name="T52" fmla="*/ 4 w 898"/>
                <a:gd name="T53" fmla="*/ 46 h 1438"/>
                <a:gd name="T54" fmla="*/ 3 w 898"/>
                <a:gd name="T55" fmla="*/ 43 h 1438"/>
                <a:gd name="T56" fmla="*/ 3 w 898"/>
                <a:gd name="T57" fmla="*/ 39 h 1438"/>
                <a:gd name="T58" fmla="*/ 0 w 898"/>
                <a:gd name="T59" fmla="*/ 17 h 1438"/>
                <a:gd name="T60" fmla="*/ 30 w 898"/>
                <a:gd name="T61" fmla="*/ 0 h 1438"/>
                <a:gd name="T62" fmla="*/ 69 w 898"/>
                <a:gd name="T63" fmla="*/ 4 h 1438"/>
                <a:gd name="T64" fmla="*/ 66 w 898"/>
                <a:gd name="T65" fmla="*/ 43 h 1438"/>
                <a:gd name="T66" fmla="*/ 64 w 898"/>
                <a:gd name="T67" fmla="*/ 46 h 1438"/>
                <a:gd name="T68" fmla="*/ 63 w 898"/>
                <a:gd name="T69" fmla="*/ 50 h 1438"/>
                <a:gd name="T70" fmla="*/ 61 w 898"/>
                <a:gd name="T71" fmla="*/ 54 h 1438"/>
                <a:gd name="T72" fmla="*/ 59 w 898"/>
                <a:gd name="T73" fmla="*/ 58 h 1438"/>
                <a:gd name="T74" fmla="*/ 57 w 898"/>
                <a:gd name="T75" fmla="*/ 63 h 1438"/>
                <a:gd name="T76" fmla="*/ 54 w 898"/>
                <a:gd name="T77" fmla="*/ 67 h 1438"/>
                <a:gd name="T78" fmla="*/ 52 w 898"/>
                <a:gd name="T79" fmla="*/ 70 h 1438"/>
                <a:gd name="T80" fmla="*/ 51 w 898"/>
                <a:gd name="T81" fmla="*/ 73 h 14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98"/>
                <a:gd name="T124" fmla="*/ 0 h 1438"/>
                <a:gd name="T125" fmla="*/ 898 w 898"/>
                <a:gd name="T126" fmla="*/ 1438 h 14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98" h="1438">
                  <a:moveTo>
                    <a:pt x="670" y="1015"/>
                  </a:moveTo>
                  <a:lnTo>
                    <a:pt x="671" y="1056"/>
                  </a:lnTo>
                  <a:lnTo>
                    <a:pt x="674" y="1124"/>
                  </a:lnTo>
                  <a:lnTo>
                    <a:pt x="674" y="1168"/>
                  </a:lnTo>
                  <a:lnTo>
                    <a:pt x="671" y="1210"/>
                  </a:lnTo>
                  <a:lnTo>
                    <a:pt x="668" y="1254"/>
                  </a:lnTo>
                  <a:lnTo>
                    <a:pt x="661" y="1299"/>
                  </a:lnTo>
                  <a:lnTo>
                    <a:pt x="653" y="1342"/>
                  </a:lnTo>
                  <a:lnTo>
                    <a:pt x="646" y="1388"/>
                  </a:lnTo>
                  <a:lnTo>
                    <a:pt x="634" y="1438"/>
                  </a:lnTo>
                  <a:lnTo>
                    <a:pt x="538" y="1383"/>
                  </a:lnTo>
                  <a:lnTo>
                    <a:pt x="458" y="1329"/>
                  </a:lnTo>
                  <a:lnTo>
                    <a:pt x="386" y="1280"/>
                  </a:lnTo>
                  <a:lnTo>
                    <a:pt x="327" y="1227"/>
                  </a:lnTo>
                  <a:lnTo>
                    <a:pt x="270" y="1175"/>
                  </a:lnTo>
                  <a:lnTo>
                    <a:pt x="220" y="1116"/>
                  </a:lnTo>
                  <a:lnTo>
                    <a:pt x="171" y="1051"/>
                  </a:lnTo>
                  <a:lnTo>
                    <a:pt x="128" y="1019"/>
                  </a:lnTo>
                  <a:lnTo>
                    <a:pt x="133" y="972"/>
                  </a:lnTo>
                  <a:lnTo>
                    <a:pt x="137" y="942"/>
                  </a:lnTo>
                  <a:lnTo>
                    <a:pt x="139" y="897"/>
                  </a:lnTo>
                  <a:lnTo>
                    <a:pt x="134" y="870"/>
                  </a:lnTo>
                  <a:lnTo>
                    <a:pt x="111" y="818"/>
                  </a:lnTo>
                  <a:lnTo>
                    <a:pt x="95" y="778"/>
                  </a:lnTo>
                  <a:lnTo>
                    <a:pt x="79" y="736"/>
                  </a:lnTo>
                  <a:lnTo>
                    <a:pt x="67" y="692"/>
                  </a:lnTo>
                  <a:lnTo>
                    <a:pt x="54" y="647"/>
                  </a:lnTo>
                  <a:lnTo>
                    <a:pt x="44" y="599"/>
                  </a:lnTo>
                  <a:lnTo>
                    <a:pt x="37" y="549"/>
                  </a:lnTo>
                  <a:lnTo>
                    <a:pt x="0" y="232"/>
                  </a:lnTo>
                  <a:lnTo>
                    <a:pt x="395" y="0"/>
                  </a:lnTo>
                  <a:lnTo>
                    <a:pt x="898" y="59"/>
                  </a:lnTo>
                  <a:lnTo>
                    <a:pt x="853" y="598"/>
                  </a:lnTo>
                  <a:lnTo>
                    <a:pt x="837" y="643"/>
                  </a:lnTo>
                  <a:lnTo>
                    <a:pt x="818" y="695"/>
                  </a:lnTo>
                  <a:lnTo>
                    <a:pt x="793" y="754"/>
                  </a:lnTo>
                  <a:lnTo>
                    <a:pt x="769" y="813"/>
                  </a:lnTo>
                  <a:lnTo>
                    <a:pt x="739" y="874"/>
                  </a:lnTo>
                  <a:lnTo>
                    <a:pt x="709" y="931"/>
                  </a:lnTo>
                  <a:lnTo>
                    <a:pt x="678" y="982"/>
                  </a:lnTo>
                  <a:lnTo>
                    <a:pt x="670" y="1015"/>
                  </a:lnTo>
                  <a:close/>
                </a:path>
              </a:pathLst>
            </a:custGeom>
            <a:solidFill>
              <a:srgbClr val="FF9965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251" name="Freeform 339"/>
            <p:cNvSpPr>
              <a:spLocks/>
            </p:cNvSpPr>
            <p:nvPr/>
          </p:nvSpPr>
          <p:spPr bwMode="auto">
            <a:xfrm>
              <a:off x="3883" y="1950"/>
              <a:ext cx="40" cy="11"/>
            </a:xfrm>
            <a:custGeom>
              <a:avLst/>
              <a:gdLst>
                <a:gd name="T0" fmla="*/ 0 w 511"/>
                <a:gd name="T1" fmla="*/ 0 h 162"/>
                <a:gd name="T2" fmla="*/ 2 w 511"/>
                <a:gd name="T3" fmla="*/ 2 h 162"/>
                <a:gd name="T4" fmla="*/ 5 w 511"/>
                <a:gd name="T5" fmla="*/ 3 h 162"/>
                <a:gd name="T6" fmla="*/ 7 w 511"/>
                <a:gd name="T7" fmla="*/ 5 h 162"/>
                <a:gd name="T8" fmla="*/ 9 w 511"/>
                <a:gd name="T9" fmla="*/ 6 h 162"/>
                <a:gd name="T10" fmla="*/ 12 w 511"/>
                <a:gd name="T11" fmla="*/ 7 h 162"/>
                <a:gd name="T12" fmla="*/ 15 w 511"/>
                <a:gd name="T13" fmla="*/ 9 h 162"/>
                <a:gd name="T14" fmla="*/ 19 w 511"/>
                <a:gd name="T15" fmla="*/ 10 h 162"/>
                <a:gd name="T16" fmla="*/ 23 w 511"/>
                <a:gd name="T17" fmla="*/ 11 h 162"/>
                <a:gd name="T18" fmla="*/ 27 w 511"/>
                <a:gd name="T19" fmla="*/ 11 h 162"/>
                <a:gd name="T20" fmla="*/ 31 w 511"/>
                <a:gd name="T21" fmla="*/ 10 h 162"/>
                <a:gd name="T22" fmla="*/ 33 w 511"/>
                <a:gd name="T23" fmla="*/ 8 h 162"/>
                <a:gd name="T24" fmla="*/ 36 w 511"/>
                <a:gd name="T25" fmla="*/ 6 h 162"/>
                <a:gd name="T26" fmla="*/ 40 w 511"/>
                <a:gd name="T27" fmla="*/ 3 h 1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11"/>
                <a:gd name="T43" fmla="*/ 0 h 162"/>
                <a:gd name="T44" fmla="*/ 511 w 511"/>
                <a:gd name="T45" fmla="*/ 162 h 16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11" h="162">
                  <a:moveTo>
                    <a:pt x="0" y="0"/>
                  </a:moveTo>
                  <a:lnTo>
                    <a:pt x="29" y="27"/>
                  </a:lnTo>
                  <a:lnTo>
                    <a:pt x="63" y="46"/>
                  </a:lnTo>
                  <a:lnTo>
                    <a:pt x="91" y="71"/>
                  </a:lnTo>
                  <a:lnTo>
                    <a:pt x="119" y="86"/>
                  </a:lnTo>
                  <a:lnTo>
                    <a:pt x="148" y="108"/>
                  </a:lnTo>
                  <a:lnTo>
                    <a:pt x="192" y="136"/>
                  </a:lnTo>
                  <a:lnTo>
                    <a:pt x="237" y="153"/>
                  </a:lnTo>
                  <a:lnTo>
                    <a:pt x="289" y="162"/>
                  </a:lnTo>
                  <a:lnTo>
                    <a:pt x="342" y="161"/>
                  </a:lnTo>
                  <a:lnTo>
                    <a:pt x="396" y="146"/>
                  </a:lnTo>
                  <a:lnTo>
                    <a:pt x="423" y="123"/>
                  </a:lnTo>
                  <a:lnTo>
                    <a:pt x="462" y="95"/>
                  </a:lnTo>
                  <a:lnTo>
                    <a:pt x="511" y="3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52" name="Freeform 340"/>
            <p:cNvSpPr>
              <a:spLocks/>
            </p:cNvSpPr>
            <p:nvPr/>
          </p:nvSpPr>
          <p:spPr bwMode="auto">
            <a:xfrm>
              <a:off x="3851" y="1851"/>
              <a:ext cx="103" cy="100"/>
            </a:xfrm>
            <a:custGeom>
              <a:avLst/>
              <a:gdLst>
                <a:gd name="T0" fmla="*/ 23 w 1346"/>
                <a:gd name="T1" fmla="*/ 76 h 1406"/>
                <a:gd name="T2" fmla="*/ 22 w 1346"/>
                <a:gd name="T3" fmla="*/ 69 h 1406"/>
                <a:gd name="T4" fmla="*/ 22 w 1346"/>
                <a:gd name="T5" fmla="*/ 60 h 1406"/>
                <a:gd name="T6" fmla="*/ 23 w 1346"/>
                <a:gd name="T7" fmla="*/ 52 h 1406"/>
                <a:gd name="T8" fmla="*/ 29 w 1346"/>
                <a:gd name="T9" fmla="*/ 46 h 1406"/>
                <a:gd name="T10" fmla="*/ 35 w 1346"/>
                <a:gd name="T11" fmla="*/ 43 h 1406"/>
                <a:gd name="T12" fmla="*/ 41 w 1346"/>
                <a:gd name="T13" fmla="*/ 42 h 1406"/>
                <a:gd name="T14" fmla="*/ 47 w 1346"/>
                <a:gd name="T15" fmla="*/ 41 h 1406"/>
                <a:gd name="T16" fmla="*/ 55 w 1346"/>
                <a:gd name="T17" fmla="*/ 40 h 1406"/>
                <a:gd name="T18" fmla="*/ 62 w 1346"/>
                <a:gd name="T19" fmla="*/ 39 h 1406"/>
                <a:gd name="T20" fmla="*/ 69 w 1346"/>
                <a:gd name="T21" fmla="*/ 38 h 1406"/>
                <a:gd name="T22" fmla="*/ 75 w 1346"/>
                <a:gd name="T23" fmla="*/ 39 h 1406"/>
                <a:gd name="T24" fmla="*/ 80 w 1346"/>
                <a:gd name="T25" fmla="*/ 44 h 1406"/>
                <a:gd name="T26" fmla="*/ 82 w 1346"/>
                <a:gd name="T27" fmla="*/ 51 h 1406"/>
                <a:gd name="T28" fmla="*/ 82 w 1346"/>
                <a:gd name="T29" fmla="*/ 60 h 1406"/>
                <a:gd name="T30" fmla="*/ 82 w 1346"/>
                <a:gd name="T31" fmla="*/ 67 h 1406"/>
                <a:gd name="T32" fmla="*/ 81 w 1346"/>
                <a:gd name="T33" fmla="*/ 74 h 1406"/>
                <a:gd name="T34" fmla="*/ 80 w 1346"/>
                <a:gd name="T35" fmla="*/ 80 h 1406"/>
                <a:gd name="T36" fmla="*/ 75 w 1346"/>
                <a:gd name="T37" fmla="*/ 95 h 1406"/>
                <a:gd name="T38" fmla="*/ 94 w 1346"/>
                <a:gd name="T39" fmla="*/ 97 h 1406"/>
                <a:gd name="T40" fmla="*/ 103 w 1346"/>
                <a:gd name="T41" fmla="*/ 80 h 1406"/>
                <a:gd name="T42" fmla="*/ 101 w 1346"/>
                <a:gd name="T43" fmla="*/ 64 h 1406"/>
                <a:gd name="T44" fmla="*/ 100 w 1346"/>
                <a:gd name="T45" fmla="*/ 55 h 1406"/>
                <a:gd name="T46" fmla="*/ 100 w 1346"/>
                <a:gd name="T47" fmla="*/ 44 h 1406"/>
                <a:gd name="T48" fmla="*/ 99 w 1346"/>
                <a:gd name="T49" fmla="*/ 36 h 1406"/>
                <a:gd name="T50" fmla="*/ 96 w 1346"/>
                <a:gd name="T51" fmla="*/ 28 h 1406"/>
                <a:gd name="T52" fmla="*/ 93 w 1346"/>
                <a:gd name="T53" fmla="*/ 23 h 1406"/>
                <a:gd name="T54" fmla="*/ 90 w 1346"/>
                <a:gd name="T55" fmla="*/ 17 h 1406"/>
                <a:gd name="T56" fmla="*/ 86 w 1346"/>
                <a:gd name="T57" fmla="*/ 13 h 1406"/>
                <a:gd name="T58" fmla="*/ 82 w 1346"/>
                <a:gd name="T59" fmla="*/ 10 h 1406"/>
                <a:gd name="T60" fmla="*/ 73 w 1346"/>
                <a:gd name="T61" fmla="*/ 4 h 1406"/>
                <a:gd name="T62" fmla="*/ 62 w 1346"/>
                <a:gd name="T63" fmla="*/ 1 h 1406"/>
                <a:gd name="T64" fmla="*/ 53 w 1346"/>
                <a:gd name="T65" fmla="*/ 0 h 1406"/>
                <a:gd name="T66" fmla="*/ 46 w 1346"/>
                <a:gd name="T67" fmla="*/ 0 h 1406"/>
                <a:gd name="T68" fmla="*/ 38 w 1346"/>
                <a:gd name="T69" fmla="*/ 2 h 1406"/>
                <a:gd name="T70" fmla="*/ 32 w 1346"/>
                <a:gd name="T71" fmla="*/ 5 h 1406"/>
                <a:gd name="T72" fmla="*/ 26 w 1346"/>
                <a:gd name="T73" fmla="*/ 9 h 1406"/>
                <a:gd name="T74" fmla="*/ 20 w 1346"/>
                <a:gd name="T75" fmla="*/ 14 h 1406"/>
                <a:gd name="T76" fmla="*/ 14 w 1346"/>
                <a:gd name="T77" fmla="*/ 17 h 1406"/>
                <a:gd name="T78" fmla="*/ 7 w 1346"/>
                <a:gd name="T79" fmla="*/ 27 h 1406"/>
                <a:gd name="T80" fmla="*/ 4 w 1346"/>
                <a:gd name="T81" fmla="*/ 39 h 1406"/>
                <a:gd name="T82" fmla="*/ 2 w 1346"/>
                <a:gd name="T83" fmla="*/ 50 h 1406"/>
                <a:gd name="T84" fmla="*/ 0 w 1346"/>
                <a:gd name="T85" fmla="*/ 68 h 1406"/>
                <a:gd name="T86" fmla="*/ 2 w 1346"/>
                <a:gd name="T87" fmla="*/ 91 h 1406"/>
                <a:gd name="T88" fmla="*/ 21 w 1346"/>
                <a:gd name="T89" fmla="*/ 100 h 140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46"/>
                <a:gd name="T136" fmla="*/ 0 h 1406"/>
                <a:gd name="T137" fmla="*/ 1346 w 1346"/>
                <a:gd name="T138" fmla="*/ 1406 h 140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46" h="1406">
                  <a:moveTo>
                    <a:pt x="378" y="1348"/>
                  </a:moveTo>
                  <a:lnTo>
                    <a:pt x="300" y="1066"/>
                  </a:lnTo>
                  <a:lnTo>
                    <a:pt x="299" y="1022"/>
                  </a:lnTo>
                  <a:lnTo>
                    <a:pt x="291" y="966"/>
                  </a:lnTo>
                  <a:lnTo>
                    <a:pt x="284" y="905"/>
                  </a:lnTo>
                  <a:lnTo>
                    <a:pt x="283" y="845"/>
                  </a:lnTo>
                  <a:lnTo>
                    <a:pt x="289" y="785"/>
                  </a:lnTo>
                  <a:lnTo>
                    <a:pt x="306" y="727"/>
                  </a:lnTo>
                  <a:lnTo>
                    <a:pt x="344" y="673"/>
                  </a:lnTo>
                  <a:lnTo>
                    <a:pt x="381" y="645"/>
                  </a:lnTo>
                  <a:lnTo>
                    <a:pt x="419" y="621"/>
                  </a:lnTo>
                  <a:lnTo>
                    <a:pt x="458" y="607"/>
                  </a:lnTo>
                  <a:lnTo>
                    <a:pt x="499" y="596"/>
                  </a:lnTo>
                  <a:lnTo>
                    <a:pt x="540" y="590"/>
                  </a:lnTo>
                  <a:lnTo>
                    <a:pt x="579" y="582"/>
                  </a:lnTo>
                  <a:lnTo>
                    <a:pt x="620" y="574"/>
                  </a:lnTo>
                  <a:lnTo>
                    <a:pt x="687" y="575"/>
                  </a:lnTo>
                  <a:lnTo>
                    <a:pt x="725" y="563"/>
                  </a:lnTo>
                  <a:lnTo>
                    <a:pt x="761" y="554"/>
                  </a:lnTo>
                  <a:lnTo>
                    <a:pt x="806" y="544"/>
                  </a:lnTo>
                  <a:lnTo>
                    <a:pt x="852" y="537"/>
                  </a:lnTo>
                  <a:lnTo>
                    <a:pt x="900" y="531"/>
                  </a:lnTo>
                  <a:lnTo>
                    <a:pt x="943" y="537"/>
                  </a:lnTo>
                  <a:lnTo>
                    <a:pt x="983" y="543"/>
                  </a:lnTo>
                  <a:lnTo>
                    <a:pt x="1024" y="574"/>
                  </a:lnTo>
                  <a:lnTo>
                    <a:pt x="1051" y="614"/>
                  </a:lnTo>
                  <a:lnTo>
                    <a:pt x="1068" y="666"/>
                  </a:lnTo>
                  <a:lnTo>
                    <a:pt x="1076" y="721"/>
                  </a:lnTo>
                  <a:lnTo>
                    <a:pt x="1078" y="779"/>
                  </a:lnTo>
                  <a:lnTo>
                    <a:pt x="1072" y="839"/>
                  </a:lnTo>
                  <a:lnTo>
                    <a:pt x="1069" y="893"/>
                  </a:lnTo>
                  <a:lnTo>
                    <a:pt x="1069" y="937"/>
                  </a:lnTo>
                  <a:lnTo>
                    <a:pt x="1063" y="978"/>
                  </a:lnTo>
                  <a:lnTo>
                    <a:pt x="1059" y="1038"/>
                  </a:lnTo>
                  <a:lnTo>
                    <a:pt x="1057" y="1089"/>
                  </a:lnTo>
                  <a:lnTo>
                    <a:pt x="1047" y="1125"/>
                  </a:lnTo>
                  <a:lnTo>
                    <a:pt x="1031" y="1183"/>
                  </a:lnTo>
                  <a:lnTo>
                    <a:pt x="983" y="1341"/>
                  </a:lnTo>
                  <a:lnTo>
                    <a:pt x="1107" y="1397"/>
                  </a:lnTo>
                  <a:lnTo>
                    <a:pt x="1234" y="1364"/>
                  </a:lnTo>
                  <a:lnTo>
                    <a:pt x="1314" y="1276"/>
                  </a:lnTo>
                  <a:lnTo>
                    <a:pt x="1346" y="1127"/>
                  </a:lnTo>
                  <a:lnTo>
                    <a:pt x="1330" y="989"/>
                  </a:lnTo>
                  <a:lnTo>
                    <a:pt x="1314" y="899"/>
                  </a:lnTo>
                  <a:lnTo>
                    <a:pt x="1311" y="837"/>
                  </a:lnTo>
                  <a:lnTo>
                    <a:pt x="1304" y="774"/>
                  </a:lnTo>
                  <a:lnTo>
                    <a:pt x="1301" y="707"/>
                  </a:lnTo>
                  <a:lnTo>
                    <a:pt x="1301" y="624"/>
                  </a:lnTo>
                  <a:lnTo>
                    <a:pt x="1294" y="564"/>
                  </a:lnTo>
                  <a:lnTo>
                    <a:pt x="1294" y="506"/>
                  </a:lnTo>
                  <a:lnTo>
                    <a:pt x="1283" y="447"/>
                  </a:lnTo>
                  <a:lnTo>
                    <a:pt x="1261" y="392"/>
                  </a:lnTo>
                  <a:lnTo>
                    <a:pt x="1241" y="356"/>
                  </a:lnTo>
                  <a:lnTo>
                    <a:pt x="1219" y="317"/>
                  </a:lnTo>
                  <a:lnTo>
                    <a:pt x="1196" y="279"/>
                  </a:lnTo>
                  <a:lnTo>
                    <a:pt x="1171" y="245"/>
                  </a:lnTo>
                  <a:lnTo>
                    <a:pt x="1146" y="214"/>
                  </a:lnTo>
                  <a:lnTo>
                    <a:pt x="1122" y="188"/>
                  </a:lnTo>
                  <a:lnTo>
                    <a:pt x="1095" y="163"/>
                  </a:lnTo>
                  <a:lnTo>
                    <a:pt x="1070" y="146"/>
                  </a:lnTo>
                  <a:lnTo>
                    <a:pt x="1012" y="97"/>
                  </a:lnTo>
                  <a:lnTo>
                    <a:pt x="948" y="62"/>
                  </a:lnTo>
                  <a:lnTo>
                    <a:pt x="879" y="33"/>
                  </a:lnTo>
                  <a:lnTo>
                    <a:pt x="811" y="15"/>
                  </a:lnTo>
                  <a:lnTo>
                    <a:pt x="751" y="6"/>
                  </a:lnTo>
                  <a:lnTo>
                    <a:pt x="697" y="0"/>
                  </a:lnTo>
                  <a:lnTo>
                    <a:pt x="644" y="0"/>
                  </a:lnTo>
                  <a:lnTo>
                    <a:pt x="595" y="4"/>
                  </a:lnTo>
                  <a:lnTo>
                    <a:pt x="546" y="15"/>
                  </a:lnTo>
                  <a:lnTo>
                    <a:pt x="501" y="26"/>
                  </a:lnTo>
                  <a:lnTo>
                    <a:pt x="457" y="45"/>
                  </a:lnTo>
                  <a:lnTo>
                    <a:pt x="417" y="68"/>
                  </a:lnTo>
                  <a:lnTo>
                    <a:pt x="373" y="94"/>
                  </a:lnTo>
                  <a:lnTo>
                    <a:pt x="337" y="123"/>
                  </a:lnTo>
                  <a:lnTo>
                    <a:pt x="302" y="155"/>
                  </a:lnTo>
                  <a:lnTo>
                    <a:pt x="267" y="191"/>
                  </a:lnTo>
                  <a:lnTo>
                    <a:pt x="235" y="233"/>
                  </a:lnTo>
                  <a:lnTo>
                    <a:pt x="184" y="245"/>
                  </a:lnTo>
                  <a:lnTo>
                    <a:pt x="136" y="302"/>
                  </a:lnTo>
                  <a:lnTo>
                    <a:pt x="96" y="384"/>
                  </a:lnTo>
                  <a:lnTo>
                    <a:pt x="87" y="440"/>
                  </a:lnTo>
                  <a:lnTo>
                    <a:pt x="57" y="547"/>
                  </a:lnTo>
                  <a:lnTo>
                    <a:pt x="48" y="629"/>
                  </a:lnTo>
                  <a:lnTo>
                    <a:pt x="24" y="709"/>
                  </a:lnTo>
                  <a:lnTo>
                    <a:pt x="8" y="850"/>
                  </a:lnTo>
                  <a:lnTo>
                    <a:pt x="0" y="956"/>
                  </a:lnTo>
                  <a:lnTo>
                    <a:pt x="16" y="1087"/>
                  </a:lnTo>
                  <a:lnTo>
                    <a:pt x="32" y="1283"/>
                  </a:lnTo>
                  <a:lnTo>
                    <a:pt x="137" y="1380"/>
                  </a:lnTo>
                  <a:lnTo>
                    <a:pt x="271" y="1406"/>
                  </a:lnTo>
                  <a:lnTo>
                    <a:pt x="378" y="13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253" name="Freeform 341"/>
            <p:cNvSpPr>
              <a:spLocks/>
            </p:cNvSpPr>
            <p:nvPr/>
          </p:nvSpPr>
          <p:spPr bwMode="auto">
            <a:xfrm>
              <a:off x="3831" y="1997"/>
              <a:ext cx="29" cy="195"/>
            </a:xfrm>
            <a:custGeom>
              <a:avLst/>
              <a:gdLst>
                <a:gd name="T0" fmla="*/ 0 w 381"/>
                <a:gd name="T1" fmla="*/ 0 h 2723"/>
                <a:gd name="T2" fmla="*/ 5 w 381"/>
                <a:gd name="T3" fmla="*/ 3 h 2723"/>
                <a:gd name="T4" fmla="*/ 10 w 381"/>
                <a:gd name="T5" fmla="*/ 6 h 2723"/>
                <a:gd name="T6" fmla="*/ 15 w 381"/>
                <a:gd name="T7" fmla="*/ 11 h 2723"/>
                <a:gd name="T8" fmla="*/ 18 w 381"/>
                <a:gd name="T9" fmla="*/ 15 h 2723"/>
                <a:gd name="T10" fmla="*/ 21 w 381"/>
                <a:gd name="T11" fmla="*/ 23 h 2723"/>
                <a:gd name="T12" fmla="*/ 23 w 381"/>
                <a:gd name="T13" fmla="*/ 30 h 2723"/>
                <a:gd name="T14" fmla="*/ 24 w 381"/>
                <a:gd name="T15" fmla="*/ 37 h 2723"/>
                <a:gd name="T16" fmla="*/ 25 w 381"/>
                <a:gd name="T17" fmla="*/ 45 h 2723"/>
                <a:gd name="T18" fmla="*/ 24 w 381"/>
                <a:gd name="T19" fmla="*/ 52 h 2723"/>
                <a:gd name="T20" fmla="*/ 24 w 381"/>
                <a:gd name="T21" fmla="*/ 60 h 2723"/>
                <a:gd name="T22" fmla="*/ 23 w 381"/>
                <a:gd name="T23" fmla="*/ 68 h 2723"/>
                <a:gd name="T24" fmla="*/ 22 w 381"/>
                <a:gd name="T25" fmla="*/ 76 h 2723"/>
                <a:gd name="T26" fmla="*/ 21 w 381"/>
                <a:gd name="T27" fmla="*/ 83 h 2723"/>
                <a:gd name="T28" fmla="*/ 20 w 381"/>
                <a:gd name="T29" fmla="*/ 92 h 2723"/>
                <a:gd name="T30" fmla="*/ 20 w 381"/>
                <a:gd name="T31" fmla="*/ 100 h 2723"/>
                <a:gd name="T32" fmla="*/ 19 w 381"/>
                <a:gd name="T33" fmla="*/ 108 h 2723"/>
                <a:gd name="T34" fmla="*/ 19 w 381"/>
                <a:gd name="T35" fmla="*/ 116 h 2723"/>
                <a:gd name="T36" fmla="*/ 20 w 381"/>
                <a:gd name="T37" fmla="*/ 125 h 2723"/>
                <a:gd name="T38" fmla="*/ 21 w 381"/>
                <a:gd name="T39" fmla="*/ 134 h 2723"/>
                <a:gd name="T40" fmla="*/ 23 w 381"/>
                <a:gd name="T41" fmla="*/ 142 h 2723"/>
                <a:gd name="T42" fmla="*/ 24 w 381"/>
                <a:gd name="T43" fmla="*/ 148 h 2723"/>
                <a:gd name="T44" fmla="*/ 25 w 381"/>
                <a:gd name="T45" fmla="*/ 154 h 2723"/>
                <a:gd name="T46" fmla="*/ 26 w 381"/>
                <a:gd name="T47" fmla="*/ 161 h 2723"/>
                <a:gd name="T48" fmla="*/ 26 w 381"/>
                <a:gd name="T49" fmla="*/ 168 h 2723"/>
                <a:gd name="T50" fmla="*/ 27 w 381"/>
                <a:gd name="T51" fmla="*/ 175 h 2723"/>
                <a:gd name="T52" fmla="*/ 28 w 381"/>
                <a:gd name="T53" fmla="*/ 182 h 2723"/>
                <a:gd name="T54" fmla="*/ 28 w 381"/>
                <a:gd name="T55" fmla="*/ 189 h 2723"/>
                <a:gd name="T56" fmla="*/ 29 w 381"/>
                <a:gd name="T57" fmla="*/ 195 h 272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81"/>
                <a:gd name="T88" fmla="*/ 0 h 2723"/>
                <a:gd name="T89" fmla="*/ 381 w 381"/>
                <a:gd name="T90" fmla="*/ 2723 h 272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81" h="2723">
                  <a:moveTo>
                    <a:pt x="0" y="0"/>
                  </a:moveTo>
                  <a:lnTo>
                    <a:pt x="67" y="38"/>
                  </a:lnTo>
                  <a:lnTo>
                    <a:pt x="137" y="90"/>
                  </a:lnTo>
                  <a:lnTo>
                    <a:pt x="195" y="149"/>
                  </a:lnTo>
                  <a:lnTo>
                    <a:pt x="242" y="216"/>
                  </a:lnTo>
                  <a:lnTo>
                    <a:pt x="275" y="315"/>
                  </a:lnTo>
                  <a:lnTo>
                    <a:pt x="300" y="416"/>
                  </a:lnTo>
                  <a:lnTo>
                    <a:pt x="315" y="519"/>
                  </a:lnTo>
                  <a:lnTo>
                    <a:pt x="322" y="624"/>
                  </a:lnTo>
                  <a:lnTo>
                    <a:pt x="321" y="730"/>
                  </a:lnTo>
                  <a:lnTo>
                    <a:pt x="315" y="836"/>
                  </a:lnTo>
                  <a:lnTo>
                    <a:pt x="305" y="945"/>
                  </a:lnTo>
                  <a:lnTo>
                    <a:pt x="295" y="1056"/>
                  </a:lnTo>
                  <a:lnTo>
                    <a:pt x="280" y="1166"/>
                  </a:lnTo>
                  <a:lnTo>
                    <a:pt x="268" y="1280"/>
                  </a:lnTo>
                  <a:lnTo>
                    <a:pt x="260" y="1393"/>
                  </a:lnTo>
                  <a:lnTo>
                    <a:pt x="253" y="1512"/>
                  </a:lnTo>
                  <a:lnTo>
                    <a:pt x="252" y="1625"/>
                  </a:lnTo>
                  <a:lnTo>
                    <a:pt x="261" y="1746"/>
                  </a:lnTo>
                  <a:lnTo>
                    <a:pt x="275" y="1866"/>
                  </a:lnTo>
                  <a:lnTo>
                    <a:pt x="302" y="1989"/>
                  </a:lnTo>
                  <a:lnTo>
                    <a:pt x="316" y="2065"/>
                  </a:lnTo>
                  <a:lnTo>
                    <a:pt x="329" y="2151"/>
                  </a:lnTo>
                  <a:lnTo>
                    <a:pt x="337" y="2245"/>
                  </a:lnTo>
                  <a:lnTo>
                    <a:pt x="347" y="2344"/>
                  </a:lnTo>
                  <a:lnTo>
                    <a:pt x="353" y="2442"/>
                  </a:lnTo>
                  <a:lnTo>
                    <a:pt x="362" y="2542"/>
                  </a:lnTo>
                  <a:lnTo>
                    <a:pt x="367" y="2636"/>
                  </a:lnTo>
                  <a:lnTo>
                    <a:pt x="381" y="272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54" name="Freeform 342"/>
            <p:cNvSpPr>
              <a:spLocks/>
            </p:cNvSpPr>
            <p:nvPr/>
          </p:nvSpPr>
          <p:spPr bwMode="auto">
            <a:xfrm>
              <a:off x="3939" y="1978"/>
              <a:ext cx="31" cy="64"/>
            </a:xfrm>
            <a:custGeom>
              <a:avLst/>
              <a:gdLst>
                <a:gd name="T0" fmla="*/ 31 w 393"/>
                <a:gd name="T1" fmla="*/ 64 h 888"/>
                <a:gd name="T2" fmla="*/ 26 w 393"/>
                <a:gd name="T3" fmla="*/ 57 h 888"/>
                <a:gd name="T4" fmla="*/ 22 w 393"/>
                <a:gd name="T5" fmla="*/ 49 h 888"/>
                <a:gd name="T6" fmla="*/ 18 w 393"/>
                <a:gd name="T7" fmla="*/ 42 h 888"/>
                <a:gd name="T8" fmla="*/ 14 w 393"/>
                <a:gd name="T9" fmla="*/ 34 h 888"/>
                <a:gd name="T10" fmla="*/ 10 w 393"/>
                <a:gd name="T11" fmla="*/ 26 h 888"/>
                <a:gd name="T12" fmla="*/ 7 w 393"/>
                <a:gd name="T13" fmla="*/ 17 h 888"/>
                <a:gd name="T14" fmla="*/ 3 w 393"/>
                <a:gd name="T15" fmla="*/ 9 h 888"/>
                <a:gd name="T16" fmla="*/ 0 w 393"/>
                <a:gd name="T17" fmla="*/ 0 h 8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93"/>
                <a:gd name="T28" fmla="*/ 0 h 888"/>
                <a:gd name="T29" fmla="*/ 393 w 393"/>
                <a:gd name="T30" fmla="*/ 888 h 88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93" h="888">
                  <a:moveTo>
                    <a:pt x="393" y="888"/>
                  </a:moveTo>
                  <a:lnTo>
                    <a:pt x="335" y="788"/>
                  </a:lnTo>
                  <a:lnTo>
                    <a:pt x="277" y="685"/>
                  </a:lnTo>
                  <a:lnTo>
                    <a:pt x="225" y="579"/>
                  </a:lnTo>
                  <a:lnTo>
                    <a:pt x="175" y="469"/>
                  </a:lnTo>
                  <a:lnTo>
                    <a:pt x="128" y="358"/>
                  </a:lnTo>
                  <a:lnTo>
                    <a:pt x="85" y="240"/>
                  </a:lnTo>
                  <a:lnTo>
                    <a:pt x="42" y="123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55" name="Freeform 343"/>
            <p:cNvSpPr>
              <a:spLocks/>
            </p:cNvSpPr>
            <p:nvPr/>
          </p:nvSpPr>
          <p:spPr bwMode="auto">
            <a:xfrm>
              <a:off x="3929" y="1976"/>
              <a:ext cx="25" cy="216"/>
            </a:xfrm>
            <a:custGeom>
              <a:avLst/>
              <a:gdLst>
                <a:gd name="T0" fmla="*/ 0 w 330"/>
                <a:gd name="T1" fmla="*/ 0 h 3018"/>
                <a:gd name="T2" fmla="*/ 3 w 330"/>
                <a:gd name="T3" fmla="*/ 8 h 3018"/>
                <a:gd name="T4" fmla="*/ 7 w 330"/>
                <a:gd name="T5" fmla="*/ 16 h 3018"/>
                <a:gd name="T6" fmla="*/ 10 w 330"/>
                <a:gd name="T7" fmla="*/ 24 h 3018"/>
                <a:gd name="T8" fmla="*/ 14 w 330"/>
                <a:gd name="T9" fmla="*/ 33 h 3018"/>
                <a:gd name="T10" fmla="*/ 17 w 330"/>
                <a:gd name="T11" fmla="*/ 41 h 3018"/>
                <a:gd name="T12" fmla="*/ 20 w 330"/>
                <a:gd name="T13" fmla="*/ 49 h 3018"/>
                <a:gd name="T14" fmla="*/ 22 w 330"/>
                <a:gd name="T15" fmla="*/ 58 h 3018"/>
                <a:gd name="T16" fmla="*/ 24 w 330"/>
                <a:gd name="T17" fmla="*/ 67 h 3018"/>
                <a:gd name="T18" fmla="*/ 25 w 330"/>
                <a:gd name="T19" fmla="*/ 87 h 3018"/>
                <a:gd name="T20" fmla="*/ 20 w 330"/>
                <a:gd name="T21" fmla="*/ 109 h 3018"/>
                <a:gd name="T22" fmla="*/ 18 w 330"/>
                <a:gd name="T23" fmla="*/ 118 h 3018"/>
                <a:gd name="T24" fmla="*/ 15 w 330"/>
                <a:gd name="T25" fmla="*/ 127 h 3018"/>
                <a:gd name="T26" fmla="*/ 13 w 330"/>
                <a:gd name="T27" fmla="*/ 137 h 3018"/>
                <a:gd name="T28" fmla="*/ 10 w 330"/>
                <a:gd name="T29" fmla="*/ 146 h 3018"/>
                <a:gd name="T30" fmla="*/ 11 w 330"/>
                <a:gd name="T31" fmla="*/ 147 h 3018"/>
                <a:gd name="T32" fmla="*/ 10 w 330"/>
                <a:gd name="T33" fmla="*/ 151 h 3018"/>
                <a:gd name="T34" fmla="*/ 10 w 330"/>
                <a:gd name="T35" fmla="*/ 152 h 3018"/>
                <a:gd name="T36" fmla="*/ 10 w 330"/>
                <a:gd name="T37" fmla="*/ 155 h 3018"/>
                <a:gd name="T38" fmla="*/ 10 w 330"/>
                <a:gd name="T39" fmla="*/ 156 h 3018"/>
                <a:gd name="T40" fmla="*/ 11 w 330"/>
                <a:gd name="T41" fmla="*/ 158 h 3018"/>
                <a:gd name="T42" fmla="*/ 11 w 330"/>
                <a:gd name="T43" fmla="*/ 160 h 3018"/>
                <a:gd name="T44" fmla="*/ 11 w 330"/>
                <a:gd name="T45" fmla="*/ 163 h 3018"/>
                <a:gd name="T46" fmla="*/ 11 w 330"/>
                <a:gd name="T47" fmla="*/ 166 h 3018"/>
                <a:gd name="T48" fmla="*/ 11 w 330"/>
                <a:gd name="T49" fmla="*/ 170 h 3018"/>
                <a:gd name="T50" fmla="*/ 12 w 330"/>
                <a:gd name="T51" fmla="*/ 173 h 3018"/>
                <a:gd name="T52" fmla="*/ 12 w 330"/>
                <a:gd name="T53" fmla="*/ 177 h 3018"/>
                <a:gd name="T54" fmla="*/ 13 w 330"/>
                <a:gd name="T55" fmla="*/ 180 h 3018"/>
                <a:gd name="T56" fmla="*/ 13 w 330"/>
                <a:gd name="T57" fmla="*/ 184 h 3018"/>
                <a:gd name="T58" fmla="*/ 14 w 330"/>
                <a:gd name="T59" fmla="*/ 188 h 3018"/>
                <a:gd name="T60" fmla="*/ 14 w 330"/>
                <a:gd name="T61" fmla="*/ 191 h 3018"/>
                <a:gd name="T62" fmla="*/ 14 w 330"/>
                <a:gd name="T63" fmla="*/ 195 h 3018"/>
                <a:gd name="T64" fmla="*/ 14 w 330"/>
                <a:gd name="T65" fmla="*/ 198 h 3018"/>
                <a:gd name="T66" fmla="*/ 14 w 330"/>
                <a:gd name="T67" fmla="*/ 201 h 3018"/>
                <a:gd name="T68" fmla="*/ 14 w 330"/>
                <a:gd name="T69" fmla="*/ 205 h 3018"/>
                <a:gd name="T70" fmla="*/ 14 w 330"/>
                <a:gd name="T71" fmla="*/ 208 h 3018"/>
                <a:gd name="T72" fmla="*/ 14 w 330"/>
                <a:gd name="T73" fmla="*/ 210 h 3018"/>
                <a:gd name="T74" fmla="*/ 13 w 330"/>
                <a:gd name="T75" fmla="*/ 213 h 3018"/>
                <a:gd name="T76" fmla="*/ 13 w 330"/>
                <a:gd name="T77" fmla="*/ 216 h 301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30"/>
                <a:gd name="T118" fmla="*/ 0 h 3018"/>
                <a:gd name="T119" fmla="*/ 330 w 330"/>
                <a:gd name="T120" fmla="*/ 3018 h 301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30" h="3018">
                  <a:moveTo>
                    <a:pt x="0" y="0"/>
                  </a:moveTo>
                  <a:lnTo>
                    <a:pt x="41" y="115"/>
                  </a:lnTo>
                  <a:lnTo>
                    <a:pt x="86" y="229"/>
                  </a:lnTo>
                  <a:lnTo>
                    <a:pt x="133" y="342"/>
                  </a:lnTo>
                  <a:lnTo>
                    <a:pt x="179" y="456"/>
                  </a:lnTo>
                  <a:lnTo>
                    <a:pt x="222" y="571"/>
                  </a:lnTo>
                  <a:lnTo>
                    <a:pt x="261" y="688"/>
                  </a:lnTo>
                  <a:lnTo>
                    <a:pt x="293" y="808"/>
                  </a:lnTo>
                  <a:lnTo>
                    <a:pt x="316" y="933"/>
                  </a:lnTo>
                  <a:lnTo>
                    <a:pt x="330" y="1215"/>
                  </a:lnTo>
                  <a:lnTo>
                    <a:pt x="270" y="1525"/>
                  </a:lnTo>
                  <a:lnTo>
                    <a:pt x="237" y="1651"/>
                  </a:lnTo>
                  <a:lnTo>
                    <a:pt x="203" y="1780"/>
                  </a:lnTo>
                  <a:lnTo>
                    <a:pt x="168" y="1908"/>
                  </a:lnTo>
                  <a:lnTo>
                    <a:pt x="134" y="2036"/>
                  </a:lnTo>
                  <a:lnTo>
                    <a:pt x="139" y="2059"/>
                  </a:lnTo>
                  <a:lnTo>
                    <a:pt x="133" y="2106"/>
                  </a:lnTo>
                  <a:lnTo>
                    <a:pt x="133" y="2130"/>
                  </a:lnTo>
                  <a:lnTo>
                    <a:pt x="133" y="2159"/>
                  </a:lnTo>
                  <a:lnTo>
                    <a:pt x="133" y="2178"/>
                  </a:lnTo>
                  <a:lnTo>
                    <a:pt x="139" y="2213"/>
                  </a:lnTo>
                  <a:lnTo>
                    <a:pt x="144" y="2237"/>
                  </a:lnTo>
                  <a:lnTo>
                    <a:pt x="139" y="2271"/>
                  </a:lnTo>
                  <a:lnTo>
                    <a:pt x="143" y="2318"/>
                  </a:lnTo>
                  <a:lnTo>
                    <a:pt x="150" y="2369"/>
                  </a:lnTo>
                  <a:lnTo>
                    <a:pt x="156" y="2419"/>
                  </a:lnTo>
                  <a:lnTo>
                    <a:pt x="163" y="2469"/>
                  </a:lnTo>
                  <a:lnTo>
                    <a:pt x="169" y="2520"/>
                  </a:lnTo>
                  <a:lnTo>
                    <a:pt x="175" y="2570"/>
                  </a:lnTo>
                  <a:lnTo>
                    <a:pt x="179" y="2621"/>
                  </a:lnTo>
                  <a:lnTo>
                    <a:pt x="185" y="2672"/>
                  </a:lnTo>
                  <a:lnTo>
                    <a:pt x="187" y="2719"/>
                  </a:lnTo>
                  <a:lnTo>
                    <a:pt x="190" y="2766"/>
                  </a:lnTo>
                  <a:lnTo>
                    <a:pt x="190" y="2812"/>
                  </a:lnTo>
                  <a:lnTo>
                    <a:pt x="190" y="2858"/>
                  </a:lnTo>
                  <a:lnTo>
                    <a:pt x="185" y="2901"/>
                  </a:lnTo>
                  <a:lnTo>
                    <a:pt x="181" y="2941"/>
                  </a:lnTo>
                  <a:lnTo>
                    <a:pt x="173" y="2979"/>
                  </a:lnTo>
                  <a:lnTo>
                    <a:pt x="165" y="301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56" name="Freeform 344"/>
            <p:cNvSpPr>
              <a:spLocks/>
            </p:cNvSpPr>
            <p:nvPr/>
          </p:nvSpPr>
          <p:spPr bwMode="auto">
            <a:xfrm>
              <a:off x="3870" y="1964"/>
              <a:ext cx="84" cy="109"/>
            </a:xfrm>
            <a:custGeom>
              <a:avLst/>
              <a:gdLst>
                <a:gd name="T0" fmla="*/ 0 w 1102"/>
                <a:gd name="T1" fmla="*/ 0 h 1523"/>
                <a:gd name="T2" fmla="*/ 4 w 1102"/>
                <a:gd name="T3" fmla="*/ 7 h 1523"/>
                <a:gd name="T4" fmla="*/ 9 w 1102"/>
                <a:gd name="T5" fmla="*/ 14 h 1523"/>
                <a:gd name="T6" fmla="*/ 13 w 1102"/>
                <a:gd name="T7" fmla="*/ 21 h 1523"/>
                <a:gd name="T8" fmla="*/ 18 w 1102"/>
                <a:gd name="T9" fmla="*/ 28 h 1523"/>
                <a:gd name="T10" fmla="*/ 23 w 1102"/>
                <a:gd name="T11" fmla="*/ 35 h 1523"/>
                <a:gd name="T12" fmla="*/ 27 w 1102"/>
                <a:gd name="T13" fmla="*/ 42 h 1523"/>
                <a:gd name="T14" fmla="*/ 32 w 1102"/>
                <a:gd name="T15" fmla="*/ 48 h 1523"/>
                <a:gd name="T16" fmla="*/ 37 w 1102"/>
                <a:gd name="T17" fmla="*/ 55 h 1523"/>
                <a:gd name="T18" fmla="*/ 42 w 1102"/>
                <a:gd name="T19" fmla="*/ 62 h 1523"/>
                <a:gd name="T20" fmla="*/ 47 w 1102"/>
                <a:gd name="T21" fmla="*/ 68 h 1523"/>
                <a:gd name="T22" fmla="*/ 52 w 1102"/>
                <a:gd name="T23" fmla="*/ 75 h 1523"/>
                <a:gd name="T24" fmla="*/ 58 w 1102"/>
                <a:gd name="T25" fmla="*/ 82 h 1523"/>
                <a:gd name="T26" fmla="*/ 63 w 1102"/>
                <a:gd name="T27" fmla="*/ 88 h 1523"/>
                <a:gd name="T28" fmla="*/ 69 w 1102"/>
                <a:gd name="T29" fmla="*/ 95 h 1523"/>
                <a:gd name="T30" fmla="*/ 75 w 1102"/>
                <a:gd name="T31" fmla="*/ 102 h 1523"/>
                <a:gd name="T32" fmla="*/ 82 w 1102"/>
                <a:gd name="T33" fmla="*/ 109 h 1523"/>
                <a:gd name="T34" fmla="*/ 84 w 1102"/>
                <a:gd name="T35" fmla="*/ 97 h 1523"/>
                <a:gd name="T36" fmla="*/ 77 w 1102"/>
                <a:gd name="T37" fmla="*/ 90 h 1523"/>
                <a:gd name="T38" fmla="*/ 71 w 1102"/>
                <a:gd name="T39" fmla="*/ 83 h 1523"/>
                <a:gd name="T40" fmla="*/ 65 w 1102"/>
                <a:gd name="T41" fmla="*/ 76 h 1523"/>
                <a:gd name="T42" fmla="*/ 59 w 1102"/>
                <a:gd name="T43" fmla="*/ 70 h 1523"/>
                <a:gd name="T44" fmla="*/ 54 w 1102"/>
                <a:gd name="T45" fmla="*/ 63 h 1523"/>
                <a:gd name="T46" fmla="*/ 49 w 1102"/>
                <a:gd name="T47" fmla="*/ 57 h 1523"/>
                <a:gd name="T48" fmla="*/ 46 w 1102"/>
                <a:gd name="T49" fmla="*/ 51 h 1523"/>
                <a:gd name="T50" fmla="*/ 42 w 1102"/>
                <a:gd name="T51" fmla="*/ 44 h 15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2"/>
                <a:gd name="T79" fmla="*/ 0 h 1523"/>
                <a:gd name="T80" fmla="*/ 1102 w 1102"/>
                <a:gd name="T81" fmla="*/ 1523 h 15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2" h="1523">
                  <a:moveTo>
                    <a:pt x="0" y="0"/>
                  </a:moveTo>
                  <a:lnTo>
                    <a:pt x="57" y="100"/>
                  </a:lnTo>
                  <a:lnTo>
                    <a:pt x="117" y="200"/>
                  </a:lnTo>
                  <a:lnTo>
                    <a:pt x="175" y="296"/>
                  </a:lnTo>
                  <a:lnTo>
                    <a:pt x="235" y="393"/>
                  </a:lnTo>
                  <a:lnTo>
                    <a:pt x="296" y="489"/>
                  </a:lnTo>
                  <a:lnTo>
                    <a:pt x="358" y="582"/>
                  </a:lnTo>
                  <a:lnTo>
                    <a:pt x="419" y="677"/>
                  </a:lnTo>
                  <a:lnTo>
                    <a:pt x="485" y="773"/>
                  </a:lnTo>
                  <a:lnTo>
                    <a:pt x="548" y="862"/>
                  </a:lnTo>
                  <a:lnTo>
                    <a:pt x="614" y="957"/>
                  </a:lnTo>
                  <a:lnTo>
                    <a:pt x="684" y="1048"/>
                  </a:lnTo>
                  <a:lnTo>
                    <a:pt x="757" y="1144"/>
                  </a:lnTo>
                  <a:lnTo>
                    <a:pt x="831" y="1235"/>
                  </a:lnTo>
                  <a:lnTo>
                    <a:pt x="910" y="1330"/>
                  </a:lnTo>
                  <a:lnTo>
                    <a:pt x="989" y="1427"/>
                  </a:lnTo>
                  <a:lnTo>
                    <a:pt x="1073" y="1523"/>
                  </a:lnTo>
                  <a:lnTo>
                    <a:pt x="1102" y="1362"/>
                  </a:lnTo>
                  <a:lnTo>
                    <a:pt x="1008" y="1253"/>
                  </a:lnTo>
                  <a:lnTo>
                    <a:pt x="929" y="1158"/>
                  </a:lnTo>
                  <a:lnTo>
                    <a:pt x="852" y="1064"/>
                  </a:lnTo>
                  <a:lnTo>
                    <a:pt x="779" y="976"/>
                  </a:lnTo>
                  <a:lnTo>
                    <a:pt x="708" y="884"/>
                  </a:lnTo>
                  <a:lnTo>
                    <a:pt x="649" y="796"/>
                  </a:lnTo>
                  <a:lnTo>
                    <a:pt x="597" y="708"/>
                  </a:lnTo>
                  <a:lnTo>
                    <a:pt x="557" y="62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57" name="Freeform 345"/>
            <p:cNvSpPr>
              <a:spLocks/>
            </p:cNvSpPr>
            <p:nvPr/>
          </p:nvSpPr>
          <p:spPr bwMode="auto">
            <a:xfrm>
              <a:off x="3856" y="2010"/>
              <a:ext cx="21" cy="36"/>
            </a:xfrm>
            <a:custGeom>
              <a:avLst/>
              <a:gdLst>
                <a:gd name="T0" fmla="*/ 7 w 266"/>
                <a:gd name="T1" fmla="*/ 0 h 507"/>
                <a:gd name="T2" fmla="*/ 7 w 266"/>
                <a:gd name="T3" fmla="*/ 2 h 507"/>
                <a:gd name="T4" fmla="*/ 8 w 266"/>
                <a:gd name="T5" fmla="*/ 4 h 507"/>
                <a:gd name="T6" fmla="*/ 8 w 266"/>
                <a:gd name="T7" fmla="*/ 7 h 507"/>
                <a:gd name="T8" fmla="*/ 8 w 266"/>
                <a:gd name="T9" fmla="*/ 9 h 507"/>
                <a:gd name="T10" fmla="*/ 8 w 266"/>
                <a:gd name="T11" fmla="*/ 12 h 507"/>
                <a:gd name="T12" fmla="*/ 8 w 266"/>
                <a:gd name="T13" fmla="*/ 14 h 507"/>
                <a:gd name="T14" fmla="*/ 8 w 266"/>
                <a:gd name="T15" fmla="*/ 17 h 507"/>
                <a:gd name="T16" fmla="*/ 7 w 266"/>
                <a:gd name="T17" fmla="*/ 19 h 507"/>
                <a:gd name="T18" fmla="*/ 7 w 266"/>
                <a:gd name="T19" fmla="*/ 22 h 507"/>
                <a:gd name="T20" fmla="*/ 6 w 266"/>
                <a:gd name="T21" fmla="*/ 24 h 507"/>
                <a:gd name="T22" fmla="*/ 6 w 266"/>
                <a:gd name="T23" fmla="*/ 26 h 507"/>
                <a:gd name="T24" fmla="*/ 5 w 266"/>
                <a:gd name="T25" fmla="*/ 29 h 507"/>
                <a:gd name="T26" fmla="*/ 4 w 266"/>
                <a:gd name="T27" fmla="*/ 31 h 507"/>
                <a:gd name="T28" fmla="*/ 3 w 266"/>
                <a:gd name="T29" fmla="*/ 33 h 507"/>
                <a:gd name="T30" fmla="*/ 2 w 266"/>
                <a:gd name="T31" fmla="*/ 34 h 507"/>
                <a:gd name="T32" fmla="*/ 0 w 266"/>
                <a:gd name="T33" fmla="*/ 36 h 507"/>
                <a:gd name="T34" fmla="*/ 2 w 266"/>
                <a:gd name="T35" fmla="*/ 36 h 507"/>
                <a:gd name="T36" fmla="*/ 4 w 266"/>
                <a:gd name="T37" fmla="*/ 36 h 507"/>
                <a:gd name="T38" fmla="*/ 7 w 266"/>
                <a:gd name="T39" fmla="*/ 35 h 507"/>
                <a:gd name="T40" fmla="*/ 10 w 266"/>
                <a:gd name="T41" fmla="*/ 34 h 507"/>
                <a:gd name="T42" fmla="*/ 13 w 266"/>
                <a:gd name="T43" fmla="*/ 32 h 507"/>
                <a:gd name="T44" fmla="*/ 15 w 266"/>
                <a:gd name="T45" fmla="*/ 30 h 507"/>
                <a:gd name="T46" fmla="*/ 18 w 266"/>
                <a:gd name="T47" fmla="*/ 28 h 507"/>
                <a:gd name="T48" fmla="*/ 19 w 266"/>
                <a:gd name="T49" fmla="*/ 25 h 507"/>
                <a:gd name="T50" fmla="*/ 21 w 266"/>
                <a:gd name="T51" fmla="*/ 23 h 50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66"/>
                <a:gd name="T79" fmla="*/ 0 h 507"/>
                <a:gd name="T80" fmla="*/ 266 w 266"/>
                <a:gd name="T81" fmla="*/ 507 h 50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66" h="507">
                  <a:moveTo>
                    <a:pt x="92" y="0"/>
                  </a:moveTo>
                  <a:lnTo>
                    <a:pt x="94" y="31"/>
                  </a:lnTo>
                  <a:lnTo>
                    <a:pt x="98" y="61"/>
                  </a:lnTo>
                  <a:lnTo>
                    <a:pt x="100" y="94"/>
                  </a:lnTo>
                  <a:lnTo>
                    <a:pt x="103" y="129"/>
                  </a:lnTo>
                  <a:lnTo>
                    <a:pt x="101" y="164"/>
                  </a:lnTo>
                  <a:lnTo>
                    <a:pt x="100" y="200"/>
                  </a:lnTo>
                  <a:lnTo>
                    <a:pt x="98" y="235"/>
                  </a:lnTo>
                  <a:lnTo>
                    <a:pt x="94" y="272"/>
                  </a:lnTo>
                  <a:lnTo>
                    <a:pt x="88" y="305"/>
                  </a:lnTo>
                  <a:lnTo>
                    <a:pt x="81" y="339"/>
                  </a:lnTo>
                  <a:lnTo>
                    <a:pt x="71" y="372"/>
                  </a:lnTo>
                  <a:lnTo>
                    <a:pt x="62" y="404"/>
                  </a:lnTo>
                  <a:lnTo>
                    <a:pt x="49" y="433"/>
                  </a:lnTo>
                  <a:lnTo>
                    <a:pt x="34" y="459"/>
                  </a:lnTo>
                  <a:lnTo>
                    <a:pt x="20" y="484"/>
                  </a:lnTo>
                  <a:lnTo>
                    <a:pt x="0" y="507"/>
                  </a:lnTo>
                  <a:lnTo>
                    <a:pt x="24" y="504"/>
                  </a:lnTo>
                  <a:lnTo>
                    <a:pt x="46" y="502"/>
                  </a:lnTo>
                  <a:lnTo>
                    <a:pt x="87" y="492"/>
                  </a:lnTo>
                  <a:lnTo>
                    <a:pt x="123" y="476"/>
                  </a:lnTo>
                  <a:lnTo>
                    <a:pt x="161" y="454"/>
                  </a:lnTo>
                  <a:lnTo>
                    <a:pt x="193" y="423"/>
                  </a:lnTo>
                  <a:lnTo>
                    <a:pt x="222" y="393"/>
                  </a:lnTo>
                  <a:lnTo>
                    <a:pt x="245" y="358"/>
                  </a:lnTo>
                  <a:lnTo>
                    <a:pt x="266" y="3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58" name="Freeform 346"/>
            <p:cNvSpPr>
              <a:spLocks/>
            </p:cNvSpPr>
            <p:nvPr/>
          </p:nvSpPr>
          <p:spPr bwMode="auto">
            <a:xfrm>
              <a:off x="3818" y="2108"/>
              <a:ext cx="33" cy="9"/>
            </a:xfrm>
            <a:custGeom>
              <a:avLst/>
              <a:gdLst>
                <a:gd name="T0" fmla="*/ 0 w 429"/>
                <a:gd name="T1" fmla="*/ 2 h 123"/>
                <a:gd name="T2" fmla="*/ 2 w 429"/>
                <a:gd name="T3" fmla="*/ 2 h 123"/>
                <a:gd name="T4" fmla="*/ 5 w 429"/>
                <a:gd name="T5" fmla="*/ 1 h 123"/>
                <a:gd name="T6" fmla="*/ 7 w 429"/>
                <a:gd name="T7" fmla="*/ 0 h 123"/>
                <a:gd name="T8" fmla="*/ 9 w 429"/>
                <a:gd name="T9" fmla="*/ 0 h 123"/>
                <a:gd name="T10" fmla="*/ 12 w 429"/>
                <a:gd name="T11" fmla="*/ 0 h 123"/>
                <a:gd name="T12" fmla="*/ 14 w 429"/>
                <a:gd name="T13" fmla="*/ 0 h 123"/>
                <a:gd name="T14" fmla="*/ 16 w 429"/>
                <a:gd name="T15" fmla="*/ 0 h 123"/>
                <a:gd name="T16" fmla="*/ 18 w 429"/>
                <a:gd name="T17" fmla="*/ 0 h 123"/>
                <a:gd name="T18" fmla="*/ 20 w 429"/>
                <a:gd name="T19" fmla="*/ 1 h 123"/>
                <a:gd name="T20" fmla="*/ 23 w 429"/>
                <a:gd name="T21" fmla="*/ 2 h 123"/>
                <a:gd name="T22" fmla="*/ 25 w 429"/>
                <a:gd name="T23" fmla="*/ 2 h 123"/>
                <a:gd name="T24" fmla="*/ 27 w 429"/>
                <a:gd name="T25" fmla="*/ 3 h 123"/>
                <a:gd name="T26" fmla="*/ 28 w 429"/>
                <a:gd name="T27" fmla="*/ 4 h 123"/>
                <a:gd name="T28" fmla="*/ 30 w 429"/>
                <a:gd name="T29" fmla="*/ 6 h 123"/>
                <a:gd name="T30" fmla="*/ 33 w 429"/>
                <a:gd name="T31" fmla="*/ 9 h 123"/>
                <a:gd name="T32" fmla="*/ 31 w 429"/>
                <a:gd name="T33" fmla="*/ 8 h 123"/>
                <a:gd name="T34" fmla="*/ 29 w 429"/>
                <a:gd name="T35" fmla="*/ 7 h 123"/>
                <a:gd name="T36" fmla="*/ 26 w 429"/>
                <a:gd name="T37" fmla="*/ 7 h 123"/>
                <a:gd name="T38" fmla="*/ 24 w 429"/>
                <a:gd name="T39" fmla="*/ 6 h 123"/>
                <a:gd name="T40" fmla="*/ 21 w 429"/>
                <a:gd name="T41" fmla="*/ 6 h 123"/>
                <a:gd name="T42" fmla="*/ 19 w 429"/>
                <a:gd name="T43" fmla="*/ 7 h 123"/>
                <a:gd name="T44" fmla="*/ 16 w 429"/>
                <a:gd name="T45" fmla="*/ 7 h 123"/>
                <a:gd name="T46" fmla="*/ 14 w 429"/>
                <a:gd name="T47" fmla="*/ 9 h 12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29"/>
                <a:gd name="T73" fmla="*/ 0 h 123"/>
                <a:gd name="T74" fmla="*/ 429 w 429"/>
                <a:gd name="T75" fmla="*/ 123 h 12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29" h="123">
                  <a:moveTo>
                    <a:pt x="0" y="31"/>
                  </a:moveTo>
                  <a:lnTo>
                    <a:pt x="31" y="22"/>
                  </a:lnTo>
                  <a:lnTo>
                    <a:pt x="61" y="14"/>
                  </a:lnTo>
                  <a:lnTo>
                    <a:pt x="92" y="6"/>
                  </a:lnTo>
                  <a:lnTo>
                    <a:pt x="121" y="3"/>
                  </a:lnTo>
                  <a:lnTo>
                    <a:pt x="150" y="0"/>
                  </a:lnTo>
                  <a:lnTo>
                    <a:pt x="179" y="0"/>
                  </a:lnTo>
                  <a:lnTo>
                    <a:pt x="208" y="2"/>
                  </a:lnTo>
                  <a:lnTo>
                    <a:pt x="239" y="6"/>
                  </a:lnTo>
                  <a:lnTo>
                    <a:pt x="266" y="11"/>
                  </a:lnTo>
                  <a:lnTo>
                    <a:pt x="295" y="21"/>
                  </a:lnTo>
                  <a:lnTo>
                    <a:pt x="319" y="31"/>
                  </a:lnTo>
                  <a:lnTo>
                    <a:pt x="346" y="42"/>
                  </a:lnTo>
                  <a:lnTo>
                    <a:pt x="367" y="57"/>
                  </a:lnTo>
                  <a:lnTo>
                    <a:pt x="391" y="76"/>
                  </a:lnTo>
                  <a:lnTo>
                    <a:pt x="429" y="123"/>
                  </a:lnTo>
                  <a:lnTo>
                    <a:pt x="400" y="109"/>
                  </a:lnTo>
                  <a:lnTo>
                    <a:pt x="372" y="99"/>
                  </a:lnTo>
                  <a:lnTo>
                    <a:pt x="342" y="90"/>
                  </a:lnTo>
                  <a:lnTo>
                    <a:pt x="312" y="87"/>
                  </a:lnTo>
                  <a:lnTo>
                    <a:pt x="279" y="87"/>
                  </a:lnTo>
                  <a:lnTo>
                    <a:pt x="248" y="91"/>
                  </a:lnTo>
                  <a:lnTo>
                    <a:pt x="213" y="101"/>
                  </a:lnTo>
                  <a:lnTo>
                    <a:pt x="177" y="11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59" name="Freeform 347"/>
            <p:cNvSpPr>
              <a:spLocks/>
            </p:cNvSpPr>
            <p:nvPr/>
          </p:nvSpPr>
          <p:spPr bwMode="auto">
            <a:xfrm>
              <a:off x="3951" y="2350"/>
              <a:ext cx="32" cy="23"/>
            </a:xfrm>
            <a:custGeom>
              <a:avLst/>
              <a:gdLst>
                <a:gd name="T0" fmla="*/ 0 w 407"/>
                <a:gd name="T1" fmla="*/ 0 h 313"/>
                <a:gd name="T2" fmla="*/ 2 w 407"/>
                <a:gd name="T3" fmla="*/ 3 h 313"/>
                <a:gd name="T4" fmla="*/ 6 w 407"/>
                <a:gd name="T5" fmla="*/ 6 h 313"/>
                <a:gd name="T6" fmla="*/ 10 w 407"/>
                <a:gd name="T7" fmla="*/ 10 h 313"/>
                <a:gd name="T8" fmla="*/ 15 w 407"/>
                <a:gd name="T9" fmla="*/ 14 h 313"/>
                <a:gd name="T10" fmla="*/ 20 w 407"/>
                <a:gd name="T11" fmla="*/ 17 h 313"/>
                <a:gd name="T12" fmla="*/ 25 w 407"/>
                <a:gd name="T13" fmla="*/ 20 h 313"/>
                <a:gd name="T14" fmla="*/ 29 w 407"/>
                <a:gd name="T15" fmla="*/ 22 h 313"/>
                <a:gd name="T16" fmla="*/ 32 w 407"/>
                <a:gd name="T17" fmla="*/ 23 h 3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7"/>
                <a:gd name="T28" fmla="*/ 0 h 313"/>
                <a:gd name="T29" fmla="*/ 407 w 407"/>
                <a:gd name="T30" fmla="*/ 313 h 3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7" h="313">
                  <a:moveTo>
                    <a:pt x="0" y="0"/>
                  </a:moveTo>
                  <a:lnTo>
                    <a:pt x="27" y="37"/>
                  </a:lnTo>
                  <a:lnTo>
                    <a:pt x="72" y="84"/>
                  </a:lnTo>
                  <a:lnTo>
                    <a:pt x="126" y="135"/>
                  </a:lnTo>
                  <a:lnTo>
                    <a:pt x="189" y="186"/>
                  </a:lnTo>
                  <a:lnTo>
                    <a:pt x="253" y="234"/>
                  </a:lnTo>
                  <a:lnTo>
                    <a:pt x="312" y="276"/>
                  </a:lnTo>
                  <a:lnTo>
                    <a:pt x="365" y="301"/>
                  </a:lnTo>
                  <a:lnTo>
                    <a:pt x="407" y="31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60" name="Freeform 348"/>
            <p:cNvSpPr>
              <a:spLocks/>
            </p:cNvSpPr>
            <p:nvPr/>
          </p:nvSpPr>
          <p:spPr bwMode="auto">
            <a:xfrm>
              <a:off x="3933" y="2209"/>
              <a:ext cx="46" cy="154"/>
            </a:xfrm>
            <a:custGeom>
              <a:avLst/>
              <a:gdLst>
                <a:gd name="T0" fmla="*/ 0 w 586"/>
                <a:gd name="T1" fmla="*/ 0 h 2154"/>
                <a:gd name="T2" fmla="*/ 0 w 586"/>
                <a:gd name="T3" fmla="*/ 8 h 2154"/>
                <a:gd name="T4" fmla="*/ 1 w 586"/>
                <a:gd name="T5" fmla="*/ 17 h 2154"/>
                <a:gd name="T6" fmla="*/ 2 w 586"/>
                <a:gd name="T7" fmla="*/ 27 h 2154"/>
                <a:gd name="T8" fmla="*/ 5 w 586"/>
                <a:gd name="T9" fmla="*/ 37 h 2154"/>
                <a:gd name="T10" fmla="*/ 7 w 586"/>
                <a:gd name="T11" fmla="*/ 47 h 2154"/>
                <a:gd name="T12" fmla="*/ 11 w 586"/>
                <a:gd name="T13" fmla="*/ 58 h 2154"/>
                <a:gd name="T14" fmla="*/ 15 w 586"/>
                <a:gd name="T15" fmla="*/ 68 h 2154"/>
                <a:gd name="T16" fmla="*/ 19 w 586"/>
                <a:gd name="T17" fmla="*/ 79 h 2154"/>
                <a:gd name="T18" fmla="*/ 23 w 586"/>
                <a:gd name="T19" fmla="*/ 90 h 2154"/>
                <a:gd name="T20" fmla="*/ 28 w 586"/>
                <a:gd name="T21" fmla="*/ 101 h 2154"/>
                <a:gd name="T22" fmla="*/ 32 w 586"/>
                <a:gd name="T23" fmla="*/ 111 h 2154"/>
                <a:gd name="T24" fmla="*/ 36 w 586"/>
                <a:gd name="T25" fmla="*/ 121 h 2154"/>
                <a:gd name="T26" fmla="*/ 39 w 586"/>
                <a:gd name="T27" fmla="*/ 130 h 2154"/>
                <a:gd name="T28" fmla="*/ 42 w 586"/>
                <a:gd name="T29" fmla="*/ 139 h 2154"/>
                <a:gd name="T30" fmla="*/ 44 w 586"/>
                <a:gd name="T31" fmla="*/ 147 h 2154"/>
                <a:gd name="T32" fmla="*/ 46 w 586"/>
                <a:gd name="T33" fmla="*/ 154 h 21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6"/>
                <a:gd name="T52" fmla="*/ 0 h 2154"/>
                <a:gd name="T53" fmla="*/ 586 w 586"/>
                <a:gd name="T54" fmla="*/ 2154 h 21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6" h="2154">
                  <a:moveTo>
                    <a:pt x="3" y="0"/>
                  </a:moveTo>
                  <a:lnTo>
                    <a:pt x="0" y="117"/>
                  </a:lnTo>
                  <a:lnTo>
                    <a:pt x="7" y="242"/>
                  </a:lnTo>
                  <a:lnTo>
                    <a:pt x="28" y="375"/>
                  </a:lnTo>
                  <a:lnTo>
                    <a:pt x="58" y="514"/>
                  </a:lnTo>
                  <a:lnTo>
                    <a:pt x="95" y="660"/>
                  </a:lnTo>
                  <a:lnTo>
                    <a:pt x="140" y="808"/>
                  </a:lnTo>
                  <a:lnTo>
                    <a:pt x="188" y="958"/>
                  </a:lnTo>
                  <a:lnTo>
                    <a:pt x="242" y="1110"/>
                  </a:lnTo>
                  <a:lnTo>
                    <a:pt x="297" y="1259"/>
                  </a:lnTo>
                  <a:lnTo>
                    <a:pt x="351" y="1406"/>
                  </a:lnTo>
                  <a:lnTo>
                    <a:pt x="402" y="1549"/>
                  </a:lnTo>
                  <a:lnTo>
                    <a:pt x="453" y="1689"/>
                  </a:lnTo>
                  <a:lnTo>
                    <a:pt x="496" y="1818"/>
                  </a:lnTo>
                  <a:lnTo>
                    <a:pt x="535" y="1939"/>
                  </a:lnTo>
                  <a:lnTo>
                    <a:pt x="564" y="2051"/>
                  </a:lnTo>
                  <a:lnTo>
                    <a:pt x="586" y="215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61" name="Freeform 349"/>
            <p:cNvSpPr>
              <a:spLocks/>
            </p:cNvSpPr>
            <p:nvPr/>
          </p:nvSpPr>
          <p:spPr bwMode="auto">
            <a:xfrm>
              <a:off x="3908" y="1903"/>
              <a:ext cx="19" cy="5"/>
            </a:xfrm>
            <a:custGeom>
              <a:avLst/>
              <a:gdLst>
                <a:gd name="T0" fmla="*/ 3 w 250"/>
                <a:gd name="T1" fmla="*/ 1 h 68"/>
                <a:gd name="T2" fmla="*/ 4 w 250"/>
                <a:gd name="T3" fmla="*/ 1 h 68"/>
                <a:gd name="T4" fmla="*/ 4 w 250"/>
                <a:gd name="T5" fmla="*/ 1 h 68"/>
                <a:gd name="T6" fmla="*/ 5 w 250"/>
                <a:gd name="T7" fmla="*/ 0 h 68"/>
                <a:gd name="T8" fmla="*/ 6 w 250"/>
                <a:gd name="T9" fmla="*/ 0 h 68"/>
                <a:gd name="T10" fmla="*/ 7 w 250"/>
                <a:gd name="T11" fmla="*/ 0 h 68"/>
                <a:gd name="T12" fmla="*/ 8 w 250"/>
                <a:gd name="T13" fmla="*/ 0 h 68"/>
                <a:gd name="T14" fmla="*/ 8 w 250"/>
                <a:gd name="T15" fmla="*/ 0 h 68"/>
                <a:gd name="T16" fmla="*/ 9 w 250"/>
                <a:gd name="T17" fmla="*/ 0 h 68"/>
                <a:gd name="T18" fmla="*/ 19 w 250"/>
                <a:gd name="T19" fmla="*/ 5 h 68"/>
                <a:gd name="T20" fmla="*/ 18 w 250"/>
                <a:gd name="T21" fmla="*/ 5 h 68"/>
                <a:gd name="T22" fmla="*/ 18 w 250"/>
                <a:gd name="T23" fmla="*/ 5 h 68"/>
                <a:gd name="T24" fmla="*/ 17 w 250"/>
                <a:gd name="T25" fmla="*/ 4 h 68"/>
                <a:gd name="T26" fmla="*/ 16 w 250"/>
                <a:gd name="T27" fmla="*/ 4 h 68"/>
                <a:gd name="T28" fmla="*/ 15 w 250"/>
                <a:gd name="T29" fmla="*/ 4 h 68"/>
                <a:gd name="T30" fmla="*/ 14 w 250"/>
                <a:gd name="T31" fmla="*/ 3 h 68"/>
                <a:gd name="T32" fmla="*/ 13 w 250"/>
                <a:gd name="T33" fmla="*/ 3 h 68"/>
                <a:gd name="T34" fmla="*/ 13 w 250"/>
                <a:gd name="T35" fmla="*/ 2 h 68"/>
                <a:gd name="T36" fmla="*/ 12 w 250"/>
                <a:gd name="T37" fmla="*/ 2 h 68"/>
                <a:gd name="T38" fmla="*/ 11 w 250"/>
                <a:gd name="T39" fmla="*/ 2 h 68"/>
                <a:gd name="T40" fmla="*/ 10 w 250"/>
                <a:gd name="T41" fmla="*/ 2 h 68"/>
                <a:gd name="T42" fmla="*/ 9 w 250"/>
                <a:gd name="T43" fmla="*/ 1 h 68"/>
                <a:gd name="T44" fmla="*/ 8 w 250"/>
                <a:gd name="T45" fmla="*/ 1 h 68"/>
                <a:gd name="T46" fmla="*/ 8 w 250"/>
                <a:gd name="T47" fmla="*/ 1 h 68"/>
                <a:gd name="T48" fmla="*/ 7 w 250"/>
                <a:gd name="T49" fmla="*/ 1 h 68"/>
                <a:gd name="T50" fmla="*/ 6 w 250"/>
                <a:gd name="T51" fmla="*/ 2 h 68"/>
                <a:gd name="T52" fmla="*/ 6 w 250"/>
                <a:gd name="T53" fmla="*/ 2 h 68"/>
                <a:gd name="T54" fmla="*/ 5 w 250"/>
                <a:gd name="T55" fmla="*/ 2 h 68"/>
                <a:gd name="T56" fmla="*/ 4 w 250"/>
                <a:gd name="T57" fmla="*/ 3 h 68"/>
                <a:gd name="T58" fmla="*/ 3 w 250"/>
                <a:gd name="T59" fmla="*/ 3 h 68"/>
                <a:gd name="T60" fmla="*/ 3 w 250"/>
                <a:gd name="T61" fmla="*/ 3 h 68"/>
                <a:gd name="T62" fmla="*/ 2 w 250"/>
                <a:gd name="T63" fmla="*/ 4 h 68"/>
                <a:gd name="T64" fmla="*/ 1 w 250"/>
                <a:gd name="T65" fmla="*/ 4 h 68"/>
                <a:gd name="T66" fmla="*/ 1 w 250"/>
                <a:gd name="T67" fmla="*/ 4 h 68"/>
                <a:gd name="T68" fmla="*/ 0 w 250"/>
                <a:gd name="T69" fmla="*/ 4 h 68"/>
                <a:gd name="T70" fmla="*/ 0 w 250"/>
                <a:gd name="T71" fmla="*/ 4 h 68"/>
                <a:gd name="T72" fmla="*/ 0 w 250"/>
                <a:gd name="T73" fmla="*/ 4 h 68"/>
                <a:gd name="T74" fmla="*/ 0 w 250"/>
                <a:gd name="T75" fmla="*/ 3 h 68"/>
                <a:gd name="T76" fmla="*/ 0 w 250"/>
                <a:gd name="T77" fmla="*/ 3 h 68"/>
                <a:gd name="T78" fmla="*/ 1 w 250"/>
                <a:gd name="T79" fmla="*/ 2 h 68"/>
                <a:gd name="T80" fmla="*/ 2 w 250"/>
                <a:gd name="T81" fmla="*/ 2 h 68"/>
                <a:gd name="T82" fmla="*/ 3 w 250"/>
                <a:gd name="T83" fmla="*/ 1 h 6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50"/>
                <a:gd name="T127" fmla="*/ 0 h 68"/>
                <a:gd name="T128" fmla="*/ 250 w 250"/>
                <a:gd name="T129" fmla="*/ 68 h 6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50" h="68">
                  <a:moveTo>
                    <a:pt x="39" y="14"/>
                  </a:moveTo>
                  <a:lnTo>
                    <a:pt x="48" y="10"/>
                  </a:lnTo>
                  <a:lnTo>
                    <a:pt x="58" y="7"/>
                  </a:lnTo>
                  <a:lnTo>
                    <a:pt x="68" y="5"/>
                  </a:lnTo>
                  <a:lnTo>
                    <a:pt x="78" y="2"/>
                  </a:lnTo>
                  <a:lnTo>
                    <a:pt x="88" y="1"/>
                  </a:lnTo>
                  <a:lnTo>
                    <a:pt x="99" y="0"/>
                  </a:lnTo>
                  <a:lnTo>
                    <a:pt x="111" y="0"/>
                  </a:lnTo>
                  <a:lnTo>
                    <a:pt x="123" y="1"/>
                  </a:lnTo>
                  <a:lnTo>
                    <a:pt x="250" y="68"/>
                  </a:lnTo>
                  <a:lnTo>
                    <a:pt x="241" y="65"/>
                  </a:lnTo>
                  <a:lnTo>
                    <a:pt x="232" y="62"/>
                  </a:lnTo>
                  <a:lnTo>
                    <a:pt x="223" y="57"/>
                  </a:lnTo>
                  <a:lnTo>
                    <a:pt x="212" y="53"/>
                  </a:lnTo>
                  <a:lnTo>
                    <a:pt x="201" y="48"/>
                  </a:lnTo>
                  <a:lnTo>
                    <a:pt x="189" y="43"/>
                  </a:lnTo>
                  <a:lnTo>
                    <a:pt x="177" y="37"/>
                  </a:lnTo>
                  <a:lnTo>
                    <a:pt x="166" y="32"/>
                  </a:lnTo>
                  <a:lnTo>
                    <a:pt x="154" y="28"/>
                  </a:lnTo>
                  <a:lnTo>
                    <a:pt x="143" y="24"/>
                  </a:lnTo>
                  <a:lnTo>
                    <a:pt x="131" y="21"/>
                  </a:lnTo>
                  <a:lnTo>
                    <a:pt x="119" y="19"/>
                  </a:lnTo>
                  <a:lnTo>
                    <a:pt x="109" y="18"/>
                  </a:lnTo>
                  <a:lnTo>
                    <a:pt x="99" y="18"/>
                  </a:lnTo>
                  <a:lnTo>
                    <a:pt x="90" y="19"/>
                  </a:lnTo>
                  <a:lnTo>
                    <a:pt x="82" y="21"/>
                  </a:lnTo>
                  <a:lnTo>
                    <a:pt x="74" y="27"/>
                  </a:lnTo>
                  <a:lnTo>
                    <a:pt x="65" y="31"/>
                  </a:lnTo>
                  <a:lnTo>
                    <a:pt x="55" y="36"/>
                  </a:lnTo>
                  <a:lnTo>
                    <a:pt x="46" y="39"/>
                  </a:lnTo>
                  <a:lnTo>
                    <a:pt x="36" y="44"/>
                  </a:lnTo>
                  <a:lnTo>
                    <a:pt x="27" y="48"/>
                  </a:lnTo>
                  <a:lnTo>
                    <a:pt x="18" y="49"/>
                  </a:lnTo>
                  <a:lnTo>
                    <a:pt x="11" y="51"/>
                  </a:lnTo>
                  <a:lnTo>
                    <a:pt x="5" y="51"/>
                  </a:lnTo>
                  <a:lnTo>
                    <a:pt x="1" y="50"/>
                  </a:lnTo>
                  <a:lnTo>
                    <a:pt x="0" y="48"/>
                  </a:lnTo>
                  <a:lnTo>
                    <a:pt x="1" y="45"/>
                  </a:lnTo>
                  <a:lnTo>
                    <a:pt x="5" y="39"/>
                  </a:lnTo>
                  <a:lnTo>
                    <a:pt x="12" y="32"/>
                  </a:lnTo>
                  <a:lnTo>
                    <a:pt x="24" y="24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262" name="Freeform 350"/>
            <p:cNvSpPr>
              <a:spLocks/>
            </p:cNvSpPr>
            <p:nvPr/>
          </p:nvSpPr>
          <p:spPr bwMode="auto">
            <a:xfrm>
              <a:off x="3878" y="1903"/>
              <a:ext cx="19" cy="4"/>
            </a:xfrm>
            <a:custGeom>
              <a:avLst/>
              <a:gdLst>
                <a:gd name="T0" fmla="*/ 16 w 237"/>
                <a:gd name="T1" fmla="*/ 1 h 53"/>
                <a:gd name="T2" fmla="*/ 15 w 237"/>
                <a:gd name="T3" fmla="*/ 1 h 53"/>
                <a:gd name="T4" fmla="*/ 14 w 237"/>
                <a:gd name="T5" fmla="*/ 1 h 53"/>
                <a:gd name="T6" fmla="*/ 14 w 237"/>
                <a:gd name="T7" fmla="*/ 0 h 53"/>
                <a:gd name="T8" fmla="*/ 13 w 237"/>
                <a:gd name="T9" fmla="*/ 0 h 53"/>
                <a:gd name="T10" fmla="*/ 12 w 237"/>
                <a:gd name="T11" fmla="*/ 0 h 53"/>
                <a:gd name="T12" fmla="*/ 11 w 237"/>
                <a:gd name="T13" fmla="*/ 0 h 53"/>
                <a:gd name="T14" fmla="*/ 10 w 237"/>
                <a:gd name="T15" fmla="*/ 0 h 53"/>
                <a:gd name="T16" fmla="*/ 9 w 237"/>
                <a:gd name="T17" fmla="*/ 0 h 53"/>
                <a:gd name="T18" fmla="*/ 0 w 237"/>
                <a:gd name="T19" fmla="*/ 4 h 53"/>
                <a:gd name="T20" fmla="*/ 1 w 237"/>
                <a:gd name="T21" fmla="*/ 4 h 53"/>
                <a:gd name="T22" fmla="*/ 1 w 237"/>
                <a:gd name="T23" fmla="*/ 4 h 53"/>
                <a:gd name="T24" fmla="*/ 2 w 237"/>
                <a:gd name="T25" fmla="*/ 3 h 53"/>
                <a:gd name="T26" fmla="*/ 3 w 237"/>
                <a:gd name="T27" fmla="*/ 3 h 53"/>
                <a:gd name="T28" fmla="*/ 4 w 237"/>
                <a:gd name="T29" fmla="*/ 3 h 53"/>
                <a:gd name="T30" fmla="*/ 4 w 237"/>
                <a:gd name="T31" fmla="*/ 2 h 53"/>
                <a:gd name="T32" fmla="*/ 5 w 237"/>
                <a:gd name="T33" fmla="*/ 2 h 53"/>
                <a:gd name="T34" fmla="*/ 6 w 237"/>
                <a:gd name="T35" fmla="*/ 2 h 53"/>
                <a:gd name="T36" fmla="*/ 7 w 237"/>
                <a:gd name="T37" fmla="*/ 2 h 53"/>
                <a:gd name="T38" fmla="*/ 8 w 237"/>
                <a:gd name="T39" fmla="*/ 2 h 53"/>
                <a:gd name="T40" fmla="*/ 9 w 237"/>
                <a:gd name="T41" fmla="*/ 1 h 53"/>
                <a:gd name="T42" fmla="*/ 10 w 237"/>
                <a:gd name="T43" fmla="*/ 1 h 53"/>
                <a:gd name="T44" fmla="*/ 10 w 237"/>
                <a:gd name="T45" fmla="*/ 1 h 53"/>
                <a:gd name="T46" fmla="*/ 11 w 237"/>
                <a:gd name="T47" fmla="*/ 1 h 53"/>
                <a:gd name="T48" fmla="*/ 12 w 237"/>
                <a:gd name="T49" fmla="*/ 1 h 53"/>
                <a:gd name="T50" fmla="*/ 12 w 237"/>
                <a:gd name="T51" fmla="*/ 2 h 53"/>
                <a:gd name="T52" fmla="*/ 13 w 237"/>
                <a:gd name="T53" fmla="*/ 2 h 53"/>
                <a:gd name="T54" fmla="*/ 14 w 237"/>
                <a:gd name="T55" fmla="*/ 2 h 53"/>
                <a:gd name="T56" fmla="*/ 15 w 237"/>
                <a:gd name="T57" fmla="*/ 3 h 53"/>
                <a:gd name="T58" fmla="*/ 15 w 237"/>
                <a:gd name="T59" fmla="*/ 3 h 53"/>
                <a:gd name="T60" fmla="*/ 16 w 237"/>
                <a:gd name="T61" fmla="*/ 3 h 53"/>
                <a:gd name="T62" fmla="*/ 17 w 237"/>
                <a:gd name="T63" fmla="*/ 4 h 53"/>
                <a:gd name="T64" fmla="*/ 18 w 237"/>
                <a:gd name="T65" fmla="*/ 4 h 53"/>
                <a:gd name="T66" fmla="*/ 18 w 237"/>
                <a:gd name="T67" fmla="*/ 4 h 53"/>
                <a:gd name="T68" fmla="*/ 19 w 237"/>
                <a:gd name="T69" fmla="*/ 4 h 53"/>
                <a:gd name="T70" fmla="*/ 19 w 237"/>
                <a:gd name="T71" fmla="*/ 4 h 53"/>
                <a:gd name="T72" fmla="*/ 19 w 237"/>
                <a:gd name="T73" fmla="*/ 4 h 53"/>
                <a:gd name="T74" fmla="*/ 19 w 237"/>
                <a:gd name="T75" fmla="*/ 3 h 53"/>
                <a:gd name="T76" fmla="*/ 19 w 237"/>
                <a:gd name="T77" fmla="*/ 3 h 53"/>
                <a:gd name="T78" fmla="*/ 18 w 237"/>
                <a:gd name="T79" fmla="*/ 2 h 53"/>
                <a:gd name="T80" fmla="*/ 17 w 237"/>
                <a:gd name="T81" fmla="*/ 2 h 53"/>
                <a:gd name="T82" fmla="*/ 16 w 237"/>
                <a:gd name="T83" fmla="*/ 1 h 5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37"/>
                <a:gd name="T127" fmla="*/ 0 h 53"/>
                <a:gd name="T128" fmla="*/ 237 w 237"/>
                <a:gd name="T129" fmla="*/ 53 h 5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37" h="53">
                  <a:moveTo>
                    <a:pt x="198" y="14"/>
                  </a:moveTo>
                  <a:lnTo>
                    <a:pt x="188" y="11"/>
                  </a:lnTo>
                  <a:lnTo>
                    <a:pt x="179" y="8"/>
                  </a:lnTo>
                  <a:lnTo>
                    <a:pt x="169" y="5"/>
                  </a:lnTo>
                  <a:lnTo>
                    <a:pt x="159" y="3"/>
                  </a:lnTo>
                  <a:lnTo>
                    <a:pt x="148" y="2"/>
                  </a:lnTo>
                  <a:lnTo>
                    <a:pt x="137" y="0"/>
                  </a:lnTo>
                  <a:lnTo>
                    <a:pt x="126" y="0"/>
                  </a:lnTo>
                  <a:lnTo>
                    <a:pt x="114" y="2"/>
                  </a:lnTo>
                  <a:lnTo>
                    <a:pt x="0" y="53"/>
                  </a:lnTo>
                  <a:lnTo>
                    <a:pt x="8" y="51"/>
                  </a:lnTo>
                  <a:lnTo>
                    <a:pt x="16" y="48"/>
                  </a:lnTo>
                  <a:lnTo>
                    <a:pt x="26" y="44"/>
                  </a:lnTo>
                  <a:lnTo>
                    <a:pt x="36" y="40"/>
                  </a:lnTo>
                  <a:lnTo>
                    <a:pt x="46" y="36"/>
                  </a:lnTo>
                  <a:lnTo>
                    <a:pt x="56" y="32"/>
                  </a:lnTo>
                  <a:lnTo>
                    <a:pt x="67" y="29"/>
                  </a:lnTo>
                  <a:lnTo>
                    <a:pt x="78" y="25"/>
                  </a:lnTo>
                  <a:lnTo>
                    <a:pt x="89" y="23"/>
                  </a:lnTo>
                  <a:lnTo>
                    <a:pt x="99" y="20"/>
                  </a:lnTo>
                  <a:lnTo>
                    <a:pt x="109" y="18"/>
                  </a:lnTo>
                  <a:lnTo>
                    <a:pt x="119" y="17"/>
                  </a:lnTo>
                  <a:lnTo>
                    <a:pt x="129" y="17"/>
                  </a:lnTo>
                  <a:lnTo>
                    <a:pt x="138" y="18"/>
                  </a:lnTo>
                  <a:lnTo>
                    <a:pt x="146" y="19"/>
                  </a:lnTo>
                  <a:lnTo>
                    <a:pt x="154" y="22"/>
                  </a:lnTo>
                  <a:lnTo>
                    <a:pt x="163" y="27"/>
                  </a:lnTo>
                  <a:lnTo>
                    <a:pt x="172" y="32"/>
                  </a:lnTo>
                  <a:lnTo>
                    <a:pt x="181" y="36"/>
                  </a:lnTo>
                  <a:lnTo>
                    <a:pt x="191" y="40"/>
                  </a:lnTo>
                  <a:lnTo>
                    <a:pt x="201" y="45"/>
                  </a:lnTo>
                  <a:lnTo>
                    <a:pt x="210" y="48"/>
                  </a:lnTo>
                  <a:lnTo>
                    <a:pt x="219" y="50"/>
                  </a:lnTo>
                  <a:lnTo>
                    <a:pt x="226" y="51"/>
                  </a:lnTo>
                  <a:lnTo>
                    <a:pt x="231" y="51"/>
                  </a:lnTo>
                  <a:lnTo>
                    <a:pt x="235" y="51"/>
                  </a:lnTo>
                  <a:lnTo>
                    <a:pt x="237" y="49"/>
                  </a:lnTo>
                  <a:lnTo>
                    <a:pt x="235" y="46"/>
                  </a:lnTo>
                  <a:lnTo>
                    <a:pt x="231" y="40"/>
                  </a:lnTo>
                  <a:lnTo>
                    <a:pt x="224" y="33"/>
                  </a:lnTo>
                  <a:lnTo>
                    <a:pt x="213" y="25"/>
                  </a:lnTo>
                  <a:lnTo>
                    <a:pt x="198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263" name="Freeform 351"/>
            <p:cNvSpPr>
              <a:spLocks/>
            </p:cNvSpPr>
            <p:nvPr/>
          </p:nvSpPr>
          <p:spPr bwMode="auto">
            <a:xfrm>
              <a:off x="3911" y="1908"/>
              <a:ext cx="10" cy="4"/>
            </a:xfrm>
            <a:custGeom>
              <a:avLst/>
              <a:gdLst>
                <a:gd name="T0" fmla="*/ 10 w 138"/>
                <a:gd name="T1" fmla="*/ 2 h 57"/>
                <a:gd name="T2" fmla="*/ 10 w 138"/>
                <a:gd name="T3" fmla="*/ 2 h 57"/>
                <a:gd name="T4" fmla="*/ 9 w 138"/>
                <a:gd name="T5" fmla="*/ 1 h 57"/>
                <a:gd name="T6" fmla="*/ 9 w 138"/>
                <a:gd name="T7" fmla="*/ 1 h 57"/>
                <a:gd name="T8" fmla="*/ 8 w 138"/>
                <a:gd name="T9" fmla="*/ 1 h 57"/>
                <a:gd name="T10" fmla="*/ 7 w 138"/>
                <a:gd name="T11" fmla="*/ 0 h 57"/>
                <a:gd name="T12" fmla="*/ 6 w 138"/>
                <a:gd name="T13" fmla="*/ 0 h 57"/>
                <a:gd name="T14" fmla="*/ 5 w 138"/>
                <a:gd name="T15" fmla="*/ 0 h 57"/>
                <a:gd name="T16" fmla="*/ 4 w 138"/>
                <a:gd name="T17" fmla="*/ 0 h 57"/>
                <a:gd name="T18" fmla="*/ 4 w 138"/>
                <a:gd name="T19" fmla="*/ 0 h 57"/>
                <a:gd name="T20" fmla="*/ 3 w 138"/>
                <a:gd name="T21" fmla="*/ 0 h 57"/>
                <a:gd name="T22" fmla="*/ 2 w 138"/>
                <a:gd name="T23" fmla="*/ 1 h 57"/>
                <a:gd name="T24" fmla="*/ 1 w 138"/>
                <a:gd name="T25" fmla="*/ 1 h 57"/>
                <a:gd name="T26" fmla="*/ 1 w 138"/>
                <a:gd name="T27" fmla="*/ 2 h 57"/>
                <a:gd name="T28" fmla="*/ 0 w 138"/>
                <a:gd name="T29" fmla="*/ 3 h 57"/>
                <a:gd name="T30" fmla="*/ 0 w 138"/>
                <a:gd name="T31" fmla="*/ 3 h 57"/>
                <a:gd name="T32" fmla="*/ 0 w 138"/>
                <a:gd name="T33" fmla="*/ 4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8"/>
                <a:gd name="T52" fmla="*/ 0 h 57"/>
                <a:gd name="T53" fmla="*/ 138 w 138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8" h="57">
                  <a:moveTo>
                    <a:pt x="138" y="32"/>
                  </a:moveTo>
                  <a:lnTo>
                    <a:pt x="136" y="25"/>
                  </a:lnTo>
                  <a:lnTo>
                    <a:pt x="130" y="18"/>
                  </a:lnTo>
                  <a:lnTo>
                    <a:pt x="122" y="13"/>
                  </a:lnTo>
                  <a:lnTo>
                    <a:pt x="111" y="8"/>
                  </a:lnTo>
                  <a:lnTo>
                    <a:pt x="99" y="5"/>
                  </a:lnTo>
                  <a:lnTo>
                    <a:pt x="86" y="1"/>
                  </a:lnTo>
                  <a:lnTo>
                    <a:pt x="73" y="0"/>
                  </a:lnTo>
                  <a:lnTo>
                    <a:pt x="62" y="0"/>
                  </a:lnTo>
                  <a:lnTo>
                    <a:pt x="51" y="1"/>
                  </a:lnTo>
                  <a:lnTo>
                    <a:pt x="41" y="5"/>
                  </a:lnTo>
                  <a:lnTo>
                    <a:pt x="30" y="12"/>
                  </a:lnTo>
                  <a:lnTo>
                    <a:pt x="20" y="19"/>
                  </a:lnTo>
                  <a:lnTo>
                    <a:pt x="12" y="28"/>
                  </a:lnTo>
                  <a:lnTo>
                    <a:pt x="6" y="38"/>
                  </a:lnTo>
                  <a:lnTo>
                    <a:pt x="1" y="48"/>
                  </a:lnTo>
                  <a:lnTo>
                    <a:pt x="0" y="5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64" name="Freeform 352"/>
            <p:cNvSpPr>
              <a:spLocks/>
            </p:cNvSpPr>
            <p:nvPr/>
          </p:nvSpPr>
          <p:spPr bwMode="auto">
            <a:xfrm>
              <a:off x="3910" y="1910"/>
              <a:ext cx="12" cy="4"/>
            </a:xfrm>
            <a:custGeom>
              <a:avLst/>
              <a:gdLst>
                <a:gd name="T0" fmla="*/ 0 w 152"/>
                <a:gd name="T1" fmla="*/ 3 h 49"/>
                <a:gd name="T2" fmla="*/ 0 w 152"/>
                <a:gd name="T3" fmla="*/ 3 h 49"/>
                <a:gd name="T4" fmla="*/ 0 w 152"/>
                <a:gd name="T5" fmla="*/ 2 h 49"/>
                <a:gd name="T6" fmla="*/ 1 w 152"/>
                <a:gd name="T7" fmla="*/ 2 h 49"/>
                <a:gd name="T8" fmla="*/ 2 w 152"/>
                <a:gd name="T9" fmla="*/ 2 h 49"/>
                <a:gd name="T10" fmla="*/ 2 w 152"/>
                <a:gd name="T11" fmla="*/ 1 h 49"/>
                <a:gd name="T12" fmla="*/ 3 w 152"/>
                <a:gd name="T13" fmla="*/ 1 h 49"/>
                <a:gd name="T14" fmla="*/ 4 w 152"/>
                <a:gd name="T15" fmla="*/ 1 h 49"/>
                <a:gd name="T16" fmla="*/ 5 w 152"/>
                <a:gd name="T17" fmla="*/ 1 h 49"/>
                <a:gd name="T18" fmla="*/ 6 w 152"/>
                <a:gd name="T19" fmla="*/ 1 h 49"/>
                <a:gd name="T20" fmla="*/ 7 w 152"/>
                <a:gd name="T21" fmla="*/ 1 h 49"/>
                <a:gd name="T22" fmla="*/ 9 w 152"/>
                <a:gd name="T23" fmla="*/ 2 h 49"/>
                <a:gd name="T24" fmla="*/ 10 w 152"/>
                <a:gd name="T25" fmla="*/ 2 h 49"/>
                <a:gd name="T26" fmla="*/ 11 w 152"/>
                <a:gd name="T27" fmla="*/ 3 h 49"/>
                <a:gd name="T28" fmla="*/ 11 w 152"/>
                <a:gd name="T29" fmla="*/ 3 h 49"/>
                <a:gd name="T30" fmla="*/ 12 w 152"/>
                <a:gd name="T31" fmla="*/ 4 h 49"/>
                <a:gd name="T32" fmla="*/ 12 w 152"/>
                <a:gd name="T33" fmla="*/ 4 h 49"/>
                <a:gd name="T34" fmla="*/ 12 w 152"/>
                <a:gd name="T35" fmla="*/ 3 h 49"/>
                <a:gd name="T36" fmla="*/ 11 w 152"/>
                <a:gd name="T37" fmla="*/ 3 h 49"/>
                <a:gd name="T38" fmla="*/ 11 w 152"/>
                <a:gd name="T39" fmla="*/ 2 h 49"/>
                <a:gd name="T40" fmla="*/ 10 w 152"/>
                <a:gd name="T41" fmla="*/ 1 h 49"/>
                <a:gd name="T42" fmla="*/ 9 w 152"/>
                <a:gd name="T43" fmla="*/ 1 h 49"/>
                <a:gd name="T44" fmla="*/ 8 w 152"/>
                <a:gd name="T45" fmla="*/ 0 h 49"/>
                <a:gd name="T46" fmla="*/ 6 w 152"/>
                <a:gd name="T47" fmla="*/ 0 h 49"/>
                <a:gd name="T48" fmla="*/ 5 w 152"/>
                <a:gd name="T49" fmla="*/ 0 h 49"/>
                <a:gd name="T50" fmla="*/ 4 w 152"/>
                <a:gd name="T51" fmla="*/ 0 h 49"/>
                <a:gd name="T52" fmla="*/ 3 w 152"/>
                <a:gd name="T53" fmla="*/ 0 h 49"/>
                <a:gd name="T54" fmla="*/ 2 w 152"/>
                <a:gd name="T55" fmla="*/ 1 h 49"/>
                <a:gd name="T56" fmla="*/ 2 w 152"/>
                <a:gd name="T57" fmla="*/ 1 h 49"/>
                <a:gd name="T58" fmla="*/ 1 w 152"/>
                <a:gd name="T59" fmla="*/ 1 h 49"/>
                <a:gd name="T60" fmla="*/ 0 w 152"/>
                <a:gd name="T61" fmla="*/ 2 h 49"/>
                <a:gd name="T62" fmla="*/ 0 w 152"/>
                <a:gd name="T63" fmla="*/ 3 h 49"/>
                <a:gd name="T64" fmla="*/ 0 w 152"/>
                <a:gd name="T65" fmla="*/ 3 h 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2"/>
                <a:gd name="T100" fmla="*/ 0 h 49"/>
                <a:gd name="T101" fmla="*/ 152 w 152"/>
                <a:gd name="T102" fmla="*/ 49 h 4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2" h="49">
                  <a:moveTo>
                    <a:pt x="0" y="40"/>
                  </a:moveTo>
                  <a:lnTo>
                    <a:pt x="2" y="34"/>
                  </a:lnTo>
                  <a:lnTo>
                    <a:pt x="5" y="29"/>
                  </a:lnTo>
                  <a:lnTo>
                    <a:pt x="11" y="25"/>
                  </a:lnTo>
                  <a:lnTo>
                    <a:pt x="19" y="20"/>
                  </a:lnTo>
                  <a:lnTo>
                    <a:pt x="29" y="16"/>
                  </a:lnTo>
                  <a:lnTo>
                    <a:pt x="40" y="14"/>
                  </a:lnTo>
                  <a:lnTo>
                    <a:pt x="53" y="12"/>
                  </a:lnTo>
                  <a:lnTo>
                    <a:pt x="66" y="11"/>
                  </a:lnTo>
                  <a:lnTo>
                    <a:pt x="80" y="13"/>
                  </a:lnTo>
                  <a:lnTo>
                    <a:pt x="95" y="15"/>
                  </a:lnTo>
                  <a:lnTo>
                    <a:pt x="110" y="20"/>
                  </a:lnTo>
                  <a:lnTo>
                    <a:pt x="123" y="25"/>
                  </a:lnTo>
                  <a:lnTo>
                    <a:pt x="135" y="31"/>
                  </a:lnTo>
                  <a:lnTo>
                    <a:pt x="144" y="37"/>
                  </a:lnTo>
                  <a:lnTo>
                    <a:pt x="150" y="43"/>
                  </a:lnTo>
                  <a:lnTo>
                    <a:pt x="152" y="49"/>
                  </a:lnTo>
                  <a:lnTo>
                    <a:pt x="150" y="40"/>
                  </a:lnTo>
                  <a:lnTo>
                    <a:pt x="145" y="31"/>
                  </a:lnTo>
                  <a:lnTo>
                    <a:pt x="136" y="23"/>
                  </a:lnTo>
                  <a:lnTo>
                    <a:pt x="124" y="16"/>
                  </a:lnTo>
                  <a:lnTo>
                    <a:pt x="112" y="9"/>
                  </a:lnTo>
                  <a:lnTo>
                    <a:pt x="96" y="4"/>
                  </a:lnTo>
                  <a:lnTo>
                    <a:pt x="82" y="1"/>
                  </a:lnTo>
                  <a:lnTo>
                    <a:pt x="68" y="0"/>
                  </a:lnTo>
                  <a:lnTo>
                    <a:pt x="55" y="1"/>
                  </a:lnTo>
                  <a:lnTo>
                    <a:pt x="42" y="2"/>
                  </a:lnTo>
                  <a:lnTo>
                    <a:pt x="31" y="7"/>
                  </a:lnTo>
                  <a:lnTo>
                    <a:pt x="20" y="11"/>
                  </a:lnTo>
                  <a:lnTo>
                    <a:pt x="12" y="17"/>
                  </a:lnTo>
                  <a:lnTo>
                    <a:pt x="6" y="23"/>
                  </a:lnTo>
                  <a:lnTo>
                    <a:pt x="2" y="31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265" name="Freeform 353"/>
            <p:cNvSpPr>
              <a:spLocks/>
            </p:cNvSpPr>
            <p:nvPr/>
          </p:nvSpPr>
          <p:spPr bwMode="auto">
            <a:xfrm>
              <a:off x="3883" y="1908"/>
              <a:ext cx="11" cy="4"/>
            </a:xfrm>
            <a:custGeom>
              <a:avLst/>
              <a:gdLst>
                <a:gd name="T0" fmla="*/ 0 w 138"/>
                <a:gd name="T1" fmla="*/ 2 h 57"/>
                <a:gd name="T2" fmla="*/ 0 w 138"/>
                <a:gd name="T3" fmla="*/ 2 h 57"/>
                <a:gd name="T4" fmla="*/ 1 w 138"/>
                <a:gd name="T5" fmla="*/ 1 h 57"/>
                <a:gd name="T6" fmla="*/ 1 w 138"/>
                <a:gd name="T7" fmla="*/ 1 h 57"/>
                <a:gd name="T8" fmla="*/ 2 w 138"/>
                <a:gd name="T9" fmla="*/ 1 h 57"/>
                <a:gd name="T10" fmla="*/ 3 w 138"/>
                <a:gd name="T11" fmla="*/ 0 h 57"/>
                <a:gd name="T12" fmla="*/ 4 w 138"/>
                <a:gd name="T13" fmla="*/ 0 h 57"/>
                <a:gd name="T14" fmla="*/ 5 w 138"/>
                <a:gd name="T15" fmla="*/ 0 h 57"/>
                <a:gd name="T16" fmla="*/ 6 w 138"/>
                <a:gd name="T17" fmla="*/ 0 h 57"/>
                <a:gd name="T18" fmla="*/ 7 w 138"/>
                <a:gd name="T19" fmla="*/ 0 h 57"/>
                <a:gd name="T20" fmla="*/ 8 w 138"/>
                <a:gd name="T21" fmla="*/ 0 h 57"/>
                <a:gd name="T22" fmla="*/ 9 w 138"/>
                <a:gd name="T23" fmla="*/ 1 h 57"/>
                <a:gd name="T24" fmla="*/ 9 w 138"/>
                <a:gd name="T25" fmla="*/ 1 h 57"/>
                <a:gd name="T26" fmla="*/ 10 w 138"/>
                <a:gd name="T27" fmla="*/ 2 h 57"/>
                <a:gd name="T28" fmla="*/ 11 w 138"/>
                <a:gd name="T29" fmla="*/ 3 h 57"/>
                <a:gd name="T30" fmla="*/ 11 w 138"/>
                <a:gd name="T31" fmla="*/ 3 h 57"/>
                <a:gd name="T32" fmla="*/ 11 w 138"/>
                <a:gd name="T33" fmla="*/ 4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8"/>
                <a:gd name="T52" fmla="*/ 0 h 57"/>
                <a:gd name="T53" fmla="*/ 138 w 138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8" h="57">
                  <a:moveTo>
                    <a:pt x="0" y="32"/>
                  </a:moveTo>
                  <a:lnTo>
                    <a:pt x="2" y="25"/>
                  </a:lnTo>
                  <a:lnTo>
                    <a:pt x="8" y="18"/>
                  </a:lnTo>
                  <a:lnTo>
                    <a:pt x="16" y="13"/>
                  </a:lnTo>
                  <a:lnTo>
                    <a:pt x="27" y="8"/>
                  </a:lnTo>
                  <a:lnTo>
                    <a:pt x="39" y="5"/>
                  </a:lnTo>
                  <a:lnTo>
                    <a:pt x="52" y="1"/>
                  </a:lnTo>
                  <a:lnTo>
                    <a:pt x="64" y="0"/>
                  </a:lnTo>
                  <a:lnTo>
                    <a:pt x="75" y="0"/>
                  </a:lnTo>
                  <a:lnTo>
                    <a:pt x="86" y="1"/>
                  </a:lnTo>
                  <a:lnTo>
                    <a:pt x="96" y="5"/>
                  </a:lnTo>
                  <a:lnTo>
                    <a:pt x="107" y="12"/>
                  </a:lnTo>
                  <a:lnTo>
                    <a:pt x="117" y="19"/>
                  </a:lnTo>
                  <a:lnTo>
                    <a:pt x="125" y="28"/>
                  </a:lnTo>
                  <a:lnTo>
                    <a:pt x="132" y="38"/>
                  </a:lnTo>
                  <a:lnTo>
                    <a:pt x="136" y="48"/>
                  </a:lnTo>
                  <a:lnTo>
                    <a:pt x="138" y="5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66" name="Freeform 354"/>
            <p:cNvSpPr>
              <a:spLocks/>
            </p:cNvSpPr>
            <p:nvPr/>
          </p:nvSpPr>
          <p:spPr bwMode="auto">
            <a:xfrm>
              <a:off x="3883" y="1910"/>
              <a:ext cx="11" cy="4"/>
            </a:xfrm>
            <a:custGeom>
              <a:avLst/>
              <a:gdLst>
                <a:gd name="T0" fmla="*/ 11 w 147"/>
                <a:gd name="T1" fmla="*/ 3 h 56"/>
                <a:gd name="T2" fmla="*/ 11 w 147"/>
                <a:gd name="T3" fmla="*/ 2 h 56"/>
                <a:gd name="T4" fmla="*/ 11 w 147"/>
                <a:gd name="T5" fmla="*/ 2 h 56"/>
                <a:gd name="T6" fmla="*/ 10 w 147"/>
                <a:gd name="T7" fmla="*/ 2 h 56"/>
                <a:gd name="T8" fmla="*/ 10 w 147"/>
                <a:gd name="T9" fmla="*/ 1 h 56"/>
                <a:gd name="T10" fmla="*/ 9 w 147"/>
                <a:gd name="T11" fmla="*/ 1 h 56"/>
                <a:gd name="T12" fmla="*/ 8 w 147"/>
                <a:gd name="T13" fmla="*/ 1 h 56"/>
                <a:gd name="T14" fmla="*/ 7 w 147"/>
                <a:gd name="T15" fmla="*/ 1 h 56"/>
                <a:gd name="T16" fmla="*/ 6 w 147"/>
                <a:gd name="T17" fmla="*/ 1 h 56"/>
                <a:gd name="T18" fmla="*/ 5 w 147"/>
                <a:gd name="T19" fmla="*/ 1 h 56"/>
                <a:gd name="T20" fmla="*/ 4 w 147"/>
                <a:gd name="T21" fmla="*/ 1 h 56"/>
                <a:gd name="T22" fmla="*/ 3 w 147"/>
                <a:gd name="T23" fmla="*/ 2 h 56"/>
                <a:gd name="T24" fmla="*/ 2 w 147"/>
                <a:gd name="T25" fmla="*/ 2 h 56"/>
                <a:gd name="T26" fmla="*/ 1 w 147"/>
                <a:gd name="T27" fmla="*/ 3 h 56"/>
                <a:gd name="T28" fmla="*/ 1 w 147"/>
                <a:gd name="T29" fmla="*/ 3 h 56"/>
                <a:gd name="T30" fmla="*/ 0 w 147"/>
                <a:gd name="T31" fmla="*/ 4 h 56"/>
                <a:gd name="T32" fmla="*/ 0 w 147"/>
                <a:gd name="T33" fmla="*/ 4 h 56"/>
                <a:gd name="T34" fmla="*/ 0 w 147"/>
                <a:gd name="T35" fmla="*/ 3 h 56"/>
                <a:gd name="T36" fmla="*/ 1 w 147"/>
                <a:gd name="T37" fmla="*/ 3 h 56"/>
                <a:gd name="T38" fmla="*/ 1 w 147"/>
                <a:gd name="T39" fmla="*/ 2 h 56"/>
                <a:gd name="T40" fmla="*/ 2 w 147"/>
                <a:gd name="T41" fmla="*/ 1 h 56"/>
                <a:gd name="T42" fmla="*/ 3 w 147"/>
                <a:gd name="T43" fmla="*/ 1 h 56"/>
                <a:gd name="T44" fmla="*/ 4 w 147"/>
                <a:gd name="T45" fmla="*/ 0 h 56"/>
                <a:gd name="T46" fmla="*/ 5 w 147"/>
                <a:gd name="T47" fmla="*/ 0 h 56"/>
                <a:gd name="T48" fmla="*/ 6 w 147"/>
                <a:gd name="T49" fmla="*/ 0 h 56"/>
                <a:gd name="T50" fmla="*/ 7 w 147"/>
                <a:gd name="T51" fmla="*/ 0 h 56"/>
                <a:gd name="T52" fmla="*/ 8 w 147"/>
                <a:gd name="T53" fmla="*/ 0 h 56"/>
                <a:gd name="T54" fmla="*/ 9 w 147"/>
                <a:gd name="T55" fmla="*/ 1 h 56"/>
                <a:gd name="T56" fmla="*/ 10 w 147"/>
                <a:gd name="T57" fmla="*/ 1 h 56"/>
                <a:gd name="T58" fmla="*/ 10 w 147"/>
                <a:gd name="T59" fmla="*/ 1 h 56"/>
                <a:gd name="T60" fmla="*/ 11 w 147"/>
                <a:gd name="T61" fmla="*/ 2 h 56"/>
                <a:gd name="T62" fmla="*/ 11 w 147"/>
                <a:gd name="T63" fmla="*/ 2 h 56"/>
                <a:gd name="T64" fmla="*/ 11 w 147"/>
                <a:gd name="T65" fmla="*/ 3 h 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7"/>
                <a:gd name="T100" fmla="*/ 0 h 56"/>
                <a:gd name="T101" fmla="*/ 147 w 147"/>
                <a:gd name="T102" fmla="*/ 56 h 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7" h="56">
                  <a:moveTo>
                    <a:pt x="147" y="40"/>
                  </a:moveTo>
                  <a:lnTo>
                    <a:pt x="147" y="34"/>
                  </a:lnTo>
                  <a:lnTo>
                    <a:pt x="143" y="29"/>
                  </a:lnTo>
                  <a:lnTo>
                    <a:pt x="137" y="25"/>
                  </a:lnTo>
                  <a:lnTo>
                    <a:pt x="129" y="20"/>
                  </a:lnTo>
                  <a:lnTo>
                    <a:pt x="119" y="16"/>
                  </a:lnTo>
                  <a:lnTo>
                    <a:pt x="107" y="14"/>
                  </a:lnTo>
                  <a:lnTo>
                    <a:pt x="95" y="12"/>
                  </a:lnTo>
                  <a:lnTo>
                    <a:pt x="82" y="11"/>
                  </a:lnTo>
                  <a:lnTo>
                    <a:pt x="67" y="13"/>
                  </a:lnTo>
                  <a:lnTo>
                    <a:pt x="54" y="16"/>
                  </a:lnTo>
                  <a:lnTo>
                    <a:pt x="40" y="22"/>
                  </a:lnTo>
                  <a:lnTo>
                    <a:pt x="28" y="28"/>
                  </a:lnTo>
                  <a:lnTo>
                    <a:pt x="16" y="36"/>
                  </a:lnTo>
                  <a:lnTo>
                    <a:pt x="8" y="43"/>
                  </a:lnTo>
                  <a:lnTo>
                    <a:pt x="2" y="50"/>
                  </a:lnTo>
                  <a:lnTo>
                    <a:pt x="0" y="56"/>
                  </a:lnTo>
                  <a:lnTo>
                    <a:pt x="1" y="47"/>
                  </a:lnTo>
                  <a:lnTo>
                    <a:pt x="7" y="37"/>
                  </a:lnTo>
                  <a:lnTo>
                    <a:pt x="15" y="28"/>
                  </a:lnTo>
                  <a:lnTo>
                    <a:pt x="26" y="19"/>
                  </a:lnTo>
                  <a:lnTo>
                    <a:pt x="38" y="12"/>
                  </a:lnTo>
                  <a:lnTo>
                    <a:pt x="52" y="5"/>
                  </a:lnTo>
                  <a:lnTo>
                    <a:pt x="66" y="1"/>
                  </a:lnTo>
                  <a:lnTo>
                    <a:pt x="80" y="0"/>
                  </a:lnTo>
                  <a:lnTo>
                    <a:pt x="94" y="1"/>
                  </a:lnTo>
                  <a:lnTo>
                    <a:pt x="106" y="2"/>
                  </a:lnTo>
                  <a:lnTo>
                    <a:pt x="118" y="7"/>
                  </a:lnTo>
                  <a:lnTo>
                    <a:pt x="127" y="11"/>
                  </a:lnTo>
                  <a:lnTo>
                    <a:pt x="136" y="17"/>
                  </a:lnTo>
                  <a:lnTo>
                    <a:pt x="142" y="23"/>
                  </a:lnTo>
                  <a:lnTo>
                    <a:pt x="146" y="31"/>
                  </a:lnTo>
                  <a:lnTo>
                    <a:pt x="147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267" name="Freeform 355"/>
            <p:cNvSpPr>
              <a:spLocks/>
            </p:cNvSpPr>
            <p:nvPr/>
          </p:nvSpPr>
          <p:spPr bwMode="auto">
            <a:xfrm>
              <a:off x="3913" y="1911"/>
              <a:ext cx="5" cy="4"/>
            </a:xfrm>
            <a:custGeom>
              <a:avLst/>
              <a:gdLst>
                <a:gd name="T0" fmla="*/ 3 w 62"/>
                <a:gd name="T1" fmla="*/ 0 h 58"/>
                <a:gd name="T2" fmla="*/ 2 w 62"/>
                <a:gd name="T3" fmla="*/ 0 h 58"/>
                <a:gd name="T4" fmla="*/ 2 w 62"/>
                <a:gd name="T5" fmla="*/ 0 h 58"/>
                <a:gd name="T6" fmla="*/ 1 w 62"/>
                <a:gd name="T7" fmla="*/ 0 h 58"/>
                <a:gd name="T8" fmla="*/ 1 w 62"/>
                <a:gd name="T9" fmla="*/ 1 h 58"/>
                <a:gd name="T10" fmla="*/ 0 w 62"/>
                <a:gd name="T11" fmla="*/ 1 h 58"/>
                <a:gd name="T12" fmla="*/ 0 w 62"/>
                <a:gd name="T13" fmla="*/ 1 h 58"/>
                <a:gd name="T14" fmla="*/ 0 w 62"/>
                <a:gd name="T15" fmla="*/ 2 h 58"/>
                <a:gd name="T16" fmla="*/ 0 w 62"/>
                <a:gd name="T17" fmla="*/ 2 h 58"/>
                <a:gd name="T18" fmla="*/ 0 w 62"/>
                <a:gd name="T19" fmla="*/ 2 h 58"/>
                <a:gd name="T20" fmla="*/ 0 w 62"/>
                <a:gd name="T21" fmla="*/ 3 h 58"/>
                <a:gd name="T22" fmla="*/ 0 w 62"/>
                <a:gd name="T23" fmla="*/ 3 h 58"/>
                <a:gd name="T24" fmla="*/ 1 w 62"/>
                <a:gd name="T25" fmla="*/ 3 h 58"/>
                <a:gd name="T26" fmla="*/ 1 w 62"/>
                <a:gd name="T27" fmla="*/ 4 h 58"/>
                <a:gd name="T28" fmla="*/ 2 w 62"/>
                <a:gd name="T29" fmla="*/ 4 h 58"/>
                <a:gd name="T30" fmla="*/ 2 w 62"/>
                <a:gd name="T31" fmla="*/ 4 h 58"/>
                <a:gd name="T32" fmla="*/ 3 w 62"/>
                <a:gd name="T33" fmla="*/ 4 h 58"/>
                <a:gd name="T34" fmla="*/ 3 w 62"/>
                <a:gd name="T35" fmla="*/ 4 h 58"/>
                <a:gd name="T36" fmla="*/ 3 w 62"/>
                <a:gd name="T37" fmla="*/ 4 h 58"/>
                <a:gd name="T38" fmla="*/ 4 w 62"/>
                <a:gd name="T39" fmla="*/ 4 h 58"/>
                <a:gd name="T40" fmla="*/ 4 w 62"/>
                <a:gd name="T41" fmla="*/ 3 h 58"/>
                <a:gd name="T42" fmla="*/ 5 w 62"/>
                <a:gd name="T43" fmla="*/ 3 h 58"/>
                <a:gd name="T44" fmla="*/ 5 w 62"/>
                <a:gd name="T45" fmla="*/ 3 h 58"/>
                <a:gd name="T46" fmla="*/ 5 w 62"/>
                <a:gd name="T47" fmla="*/ 2 h 58"/>
                <a:gd name="T48" fmla="*/ 5 w 62"/>
                <a:gd name="T49" fmla="*/ 2 h 58"/>
                <a:gd name="T50" fmla="*/ 5 w 62"/>
                <a:gd name="T51" fmla="*/ 2 h 58"/>
                <a:gd name="T52" fmla="*/ 5 w 62"/>
                <a:gd name="T53" fmla="*/ 1 h 58"/>
                <a:gd name="T54" fmla="*/ 5 w 62"/>
                <a:gd name="T55" fmla="*/ 1 h 58"/>
                <a:gd name="T56" fmla="*/ 4 w 62"/>
                <a:gd name="T57" fmla="*/ 1 h 58"/>
                <a:gd name="T58" fmla="*/ 4 w 62"/>
                <a:gd name="T59" fmla="*/ 0 h 58"/>
                <a:gd name="T60" fmla="*/ 3 w 62"/>
                <a:gd name="T61" fmla="*/ 0 h 58"/>
                <a:gd name="T62" fmla="*/ 3 w 62"/>
                <a:gd name="T63" fmla="*/ 0 h 58"/>
                <a:gd name="T64" fmla="*/ 3 w 62"/>
                <a:gd name="T65" fmla="*/ 0 h 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2"/>
                <a:gd name="T100" fmla="*/ 0 h 58"/>
                <a:gd name="T101" fmla="*/ 62 w 62"/>
                <a:gd name="T102" fmla="*/ 58 h 5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2" h="58">
                  <a:moveTo>
                    <a:pt x="31" y="0"/>
                  </a:moveTo>
                  <a:lnTo>
                    <a:pt x="26" y="1"/>
                  </a:lnTo>
                  <a:lnTo>
                    <a:pt x="20" y="2"/>
                  </a:lnTo>
                  <a:lnTo>
                    <a:pt x="15" y="5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3" y="17"/>
                  </a:lnTo>
                  <a:lnTo>
                    <a:pt x="1" y="22"/>
                  </a:lnTo>
                  <a:lnTo>
                    <a:pt x="0" y="28"/>
                  </a:lnTo>
                  <a:lnTo>
                    <a:pt x="1" y="34"/>
                  </a:lnTo>
                  <a:lnTo>
                    <a:pt x="3" y="40"/>
                  </a:lnTo>
                  <a:lnTo>
                    <a:pt x="6" y="44"/>
                  </a:lnTo>
                  <a:lnTo>
                    <a:pt x="10" y="49"/>
                  </a:lnTo>
                  <a:lnTo>
                    <a:pt x="15" y="52"/>
                  </a:lnTo>
                  <a:lnTo>
                    <a:pt x="20" y="54"/>
                  </a:lnTo>
                  <a:lnTo>
                    <a:pt x="26" y="57"/>
                  </a:lnTo>
                  <a:lnTo>
                    <a:pt x="31" y="58"/>
                  </a:lnTo>
                  <a:lnTo>
                    <a:pt x="37" y="57"/>
                  </a:lnTo>
                  <a:lnTo>
                    <a:pt x="43" y="54"/>
                  </a:lnTo>
                  <a:lnTo>
                    <a:pt x="48" y="52"/>
                  </a:lnTo>
                  <a:lnTo>
                    <a:pt x="53" y="49"/>
                  </a:lnTo>
                  <a:lnTo>
                    <a:pt x="56" y="44"/>
                  </a:lnTo>
                  <a:lnTo>
                    <a:pt x="60" y="40"/>
                  </a:lnTo>
                  <a:lnTo>
                    <a:pt x="62" y="34"/>
                  </a:lnTo>
                  <a:lnTo>
                    <a:pt x="62" y="28"/>
                  </a:lnTo>
                  <a:lnTo>
                    <a:pt x="62" y="22"/>
                  </a:lnTo>
                  <a:lnTo>
                    <a:pt x="60" y="17"/>
                  </a:lnTo>
                  <a:lnTo>
                    <a:pt x="56" y="12"/>
                  </a:lnTo>
                  <a:lnTo>
                    <a:pt x="53" y="8"/>
                  </a:lnTo>
                  <a:lnTo>
                    <a:pt x="48" y="5"/>
                  </a:lnTo>
                  <a:lnTo>
                    <a:pt x="43" y="2"/>
                  </a:lnTo>
                  <a:lnTo>
                    <a:pt x="37" y="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32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268" name="Freeform 356"/>
            <p:cNvSpPr>
              <a:spLocks/>
            </p:cNvSpPr>
            <p:nvPr/>
          </p:nvSpPr>
          <p:spPr bwMode="auto">
            <a:xfrm>
              <a:off x="3914" y="1912"/>
              <a:ext cx="1" cy="1"/>
            </a:xfrm>
            <a:custGeom>
              <a:avLst/>
              <a:gdLst>
                <a:gd name="T0" fmla="*/ 1 w 6"/>
                <a:gd name="T1" fmla="*/ 0 h 11"/>
                <a:gd name="T2" fmla="*/ 1 w 6"/>
                <a:gd name="T3" fmla="*/ 0 h 11"/>
                <a:gd name="T4" fmla="*/ 1 w 6"/>
                <a:gd name="T5" fmla="*/ 0 h 11"/>
                <a:gd name="T6" fmla="*/ 1 w 6"/>
                <a:gd name="T7" fmla="*/ 0 h 11"/>
                <a:gd name="T8" fmla="*/ 1 w 6"/>
                <a:gd name="T9" fmla="*/ 1 h 11"/>
                <a:gd name="T10" fmla="*/ 1 w 6"/>
                <a:gd name="T11" fmla="*/ 1 h 11"/>
                <a:gd name="T12" fmla="*/ 1 w 6"/>
                <a:gd name="T13" fmla="*/ 1 h 11"/>
                <a:gd name="T14" fmla="*/ 1 w 6"/>
                <a:gd name="T15" fmla="*/ 1 h 11"/>
                <a:gd name="T16" fmla="*/ 1 w 6"/>
                <a:gd name="T17" fmla="*/ 1 h 11"/>
                <a:gd name="T18" fmla="*/ 0 w 6"/>
                <a:gd name="T19" fmla="*/ 1 h 11"/>
                <a:gd name="T20" fmla="*/ 0 w 6"/>
                <a:gd name="T21" fmla="*/ 1 h 11"/>
                <a:gd name="T22" fmla="*/ 0 w 6"/>
                <a:gd name="T23" fmla="*/ 1 h 11"/>
                <a:gd name="T24" fmla="*/ 0 w 6"/>
                <a:gd name="T25" fmla="*/ 1 h 11"/>
                <a:gd name="T26" fmla="*/ 0 w 6"/>
                <a:gd name="T27" fmla="*/ 0 h 11"/>
                <a:gd name="T28" fmla="*/ 0 w 6"/>
                <a:gd name="T29" fmla="*/ 0 h 11"/>
                <a:gd name="T30" fmla="*/ 0 w 6"/>
                <a:gd name="T31" fmla="*/ 0 h 11"/>
                <a:gd name="T32" fmla="*/ 1 w 6"/>
                <a:gd name="T33" fmla="*/ 0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"/>
                <a:gd name="T52" fmla="*/ 0 h 11"/>
                <a:gd name="T53" fmla="*/ 6 w 6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" h="11">
                  <a:moveTo>
                    <a:pt x="3" y="0"/>
                  </a:moveTo>
                  <a:lnTo>
                    <a:pt x="4" y="0"/>
                  </a:lnTo>
                  <a:lnTo>
                    <a:pt x="5" y="1"/>
                  </a:lnTo>
                  <a:lnTo>
                    <a:pt x="6" y="3"/>
                  </a:lnTo>
                  <a:lnTo>
                    <a:pt x="6" y="6"/>
                  </a:lnTo>
                  <a:lnTo>
                    <a:pt x="6" y="8"/>
                  </a:lnTo>
                  <a:lnTo>
                    <a:pt x="5" y="10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269" name="Freeform 357"/>
            <p:cNvSpPr>
              <a:spLocks/>
            </p:cNvSpPr>
            <p:nvPr/>
          </p:nvSpPr>
          <p:spPr bwMode="auto">
            <a:xfrm>
              <a:off x="3893" y="1939"/>
              <a:ext cx="23" cy="7"/>
            </a:xfrm>
            <a:custGeom>
              <a:avLst/>
              <a:gdLst>
                <a:gd name="T0" fmla="*/ 0 w 289"/>
                <a:gd name="T1" fmla="*/ 1 h 90"/>
                <a:gd name="T2" fmla="*/ 7 w 289"/>
                <a:gd name="T3" fmla="*/ 0 h 90"/>
                <a:gd name="T4" fmla="*/ 16 w 289"/>
                <a:gd name="T5" fmla="*/ 0 h 90"/>
                <a:gd name="T6" fmla="*/ 23 w 289"/>
                <a:gd name="T7" fmla="*/ 1 h 90"/>
                <a:gd name="T8" fmla="*/ 15 w 289"/>
                <a:gd name="T9" fmla="*/ 6 h 90"/>
                <a:gd name="T10" fmla="*/ 15 w 289"/>
                <a:gd name="T11" fmla="*/ 6 h 90"/>
                <a:gd name="T12" fmla="*/ 14 w 289"/>
                <a:gd name="T13" fmla="*/ 7 h 90"/>
                <a:gd name="T14" fmla="*/ 14 w 289"/>
                <a:gd name="T15" fmla="*/ 7 h 90"/>
                <a:gd name="T16" fmla="*/ 14 w 289"/>
                <a:gd name="T17" fmla="*/ 7 h 90"/>
                <a:gd name="T18" fmla="*/ 13 w 289"/>
                <a:gd name="T19" fmla="*/ 7 h 90"/>
                <a:gd name="T20" fmla="*/ 13 w 289"/>
                <a:gd name="T21" fmla="*/ 7 h 90"/>
                <a:gd name="T22" fmla="*/ 12 w 289"/>
                <a:gd name="T23" fmla="*/ 7 h 90"/>
                <a:gd name="T24" fmla="*/ 12 w 289"/>
                <a:gd name="T25" fmla="*/ 7 h 90"/>
                <a:gd name="T26" fmla="*/ 11 w 289"/>
                <a:gd name="T27" fmla="*/ 7 h 90"/>
                <a:gd name="T28" fmla="*/ 11 w 289"/>
                <a:gd name="T29" fmla="*/ 7 h 90"/>
                <a:gd name="T30" fmla="*/ 10 w 289"/>
                <a:gd name="T31" fmla="*/ 7 h 90"/>
                <a:gd name="T32" fmla="*/ 9 w 289"/>
                <a:gd name="T33" fmla="*/ 7 h 90"/>
                <a:gd name="T34" fmla="*/ 9 w 289"/>
                <a:gd name="T35" fmla="*/ 7 h 90"/>
                <a:gd name="T36" fmla="*/ 8 w 289"/>
                <a:gd name="T37" fmla="*/ 7 h 90"/>
                <a:gd name="T38" fmla="*/ 7 w 289"/>
                <a:gd name="T39" fmla="*/ 6 h 90"/>
                <a:gd name="T40" fmla="*/ 7 w 289"/>
                <a:gd name="T41" fmla="*/ 6 h 90"/>
                <a:gd name="T42" fmla="*/ 0 w 289"/>
                <a:gd name="T43" fmla="*/ 1 h 9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89"/>
                <a:gd name="T67" fmla="*/ 0 h 90"/>
                <a:gd name="T68" fmla="*/ 289 w 289"/>
                <a:gd name="T69" fmla="*/ 90 h 9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89" h="90">
                  <a:moveTo>
                    <a:pt x="0" y="17"/>
                  </a:moveTo>
                  <a:lnTo>
                    <a:pt x="83" y="3"/>
                  </a:lnTo>
                  <a:lnTo>
                    <a:pt x="199" y="0"/>
                  </a:lnTo>
                  <a:lnTo>
                    <a:pt x="289" y="17"/>
                  </a:lnTo>
                  <a:lnTo>
                    <a:pt x="187" y="80"/>
                  </a:lnTo>
                  <a:lnTo>
                    <a:pt x="185" y="81"/>
                  </a:lnTo>
                  <a:lnTo>
                    <a:pt x="181" y="84"/>
                  </a:lnTo>
                  <a:lnTo>
                    <a:pt x="177" y="85"/>
                  </a:lnTo>
                  <a:lnTo>
                    <a:pt x="172" y="86"/>
                  </a:lnTo>
                  <a:lnTo>
                    <a:pt x="167" y="88"/>
                  </a:lnTo>
                  <a:lnTo>
                    <a:pt x="161" y="89"/>
                  </a:lnTo>
                  <a:lnTo>
                    <a:pt x="154" y="90"/>
                  </a:lnTo>
                  <a:lnTo>
                    <a:pt x="147" y="90"/>
                  </a:lnTo>
                  <a:lnTo>
                    <a:pt x="140" y="90"/>
                  </a:lnTo>
                  <a:lnTo>
                    <a:pt x="132" y="90"/>
                  </a:lnTo>
                  <a:lnTo>
                    <a:pt x="124" y="90"/>
                  </a:lnTo>
                  <a:lnTo>
                    <a:pt x="116" y="89"/>
                  </a:lnTo>
                  <a:lnTo>
                    <a:pt x="107" y="87"/>
                  </a:lnTo>
                  <a:lnTo>
                    <a:pt x="99" y="85"/>
                  </a:lnTo>
                  <a:lnTo>
                    <a:pt x="91" y="82"/>
                  </a:lnTo>
                  <a:lnTo>
                    <a:pt x="82" y="78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270" name="Freeform 358"/>
            <p:cNvSpPr>
              <a:spLocks/>
            </p:cNvSpPr>
            <p:nvPr/>
          </p:nvSpPr>
          <p:spPr bwMode="auto">
            <a:xfrm>
              <a:off x="3907" y="1910"/>
              <a:ext cx="4" cy="22"/>
            </a:xfrm>
            <a:custGeom>
              <a:avLst/>
              <a:gdLst>
                <a:gd name="T0" fmla="*/ 2 w 56"/>
                <a:gd name="T1" fmla="*/ 22 h 299"/>
                <a:gd name="T2" fmla="*/ 3 w 56"/>
                <a:gd name="T3" fmla="*/ 22 h 299"/>
                <a:gd name="T4" fmla="*/ 4 w 56"/>
                <a:gd name="T5" fmla="*/ 21 h 299"/>
                <a:gd name="T6" fmla="*/ 4 w 56"/>
                <a:gd name="T7" fmla="*/ 20 h 299"/>
                <a:gd name="T8" fmla="*/ 4 w 56"/>
                <a:gd name="T9" fmla="*/ 19 h 299"/>
                <a:gd name="T10" fmla="*/ 4 w 56"/>
                <a:gd name="T11" fmla="*/ 18 h 299"/>
                <a:gd name="T12" fmla="*/ 4 w 56"/>
                <a:gd name="T13" fmla="*/ 17 h 299"/>
                <a:gd name="T14" fmla="*/ 3 w 56"/>
                <a:gd name="T15" fmla="*/ 17 h 299"/>
                <a:gd name="T16" fmla="*/ 3 w 56"/>
                <a:gd name="T17" fmla="*/ 16 h 299"/>
                <a:gd name="T18" fmla="*/ 2 w 56"/>
                <a:gd name="T19" fmla="*/ 15 h 299"/>
                <a:gd name="T20" fmla="*/ 2 w 56"/>
                <a:gd name="T21" fmla="*/ 14 h 299"/>
                <a:gd name="T22" fmla="*/ 1 w 56"/>
                <a:gd name="T23" fmla="*/ 13 h 299"/>
                <a:gd name="T24" fmla="*/ 1 w 56"/>
                <a:gd name="T25" fmla="*/ 11 h 299"/>
                <a:gd name="T26" fmla="*/ 1 w 56"/>
                <a:gd name="T27" fmla="*/ 10 h 299"/>
                <a:gd name="T28" fmla="*/ 0 w 56"/>
                <a:gd name="T29" fmla="*/ 9 h 299"/>
                <a:gd name="T30" fmla="*/ 0 w 56"/>
                <a:gd name="T31" fmla="*/ 8 h 299"/>
                <a:gd name="T32" fmla="*/ 0 w 56"/>
                <a:gd name="T33" fmla="*/ 7 h 299"/>
                <a:gd name="T34" fmla="*/ 0 w 56"/>
                <a:gd name="T35" fmla="*/ 5 h 299"/>
                <a:gd name="T36" fmla="*/ 0 w 56"/>
                <a:gd name="T37" fmla="*/ 3 h 299"/>
                <a:gd name="T38" fmla="*/ 0 w 56"/>
                <a:gd name="T39" fmla="*/ 1 h 299"/>
                <a:gd name="T40" fmla="*/ 1 w 56"/>
                <a:gd name="T41" fmla="*/ 0 h 2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6"/>
                <a:gd name="T64" fmla="*/ 0 h 299"/>
                <a:gd name="T65" fmla="*/ 56 w 56"/>
                <a:gd name="T66" fmla="*/ 299 h 2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6" h="299">
                  <a:moveTo>
                    <a:pt x="34" y="299"/>
                  </a:moveTo>
                  <a:lnTo>
                    <a:pt x="46" y="295"/>
                  </a:lnTo>
                  <a:lnTo>
                    <a:pt x="53" y="287"/>
                  </a:lnTo>
                  <a:lnTo>
                    <a:pt x="56" y="276"/>
                  </a:lnTo>
                  <a:lnTo>
                    <a:pt x="56" y="263"/>
                  </a:lnTo>
                  <a:lnTo>
                    <a:pt x="54" y="251"/>
                  </a:lnTo>
                  <a:lnTo>
                    <a:pt x="50" y="237"/>
                  </a:lnTo>
                  <a:lnTo>
                    <a:pt x="47" y="227"/>
                  </a:lnTo>
                  <a:lnTo>
                    <a:pt x="43" y="220"/>
                  </a:lnTo>
                  <a:lnTo>
                    <a:pt x="34" y="204"/>
                  </a:lnTo>
                  <a:lnTo>
                    <a:pt x="26" y="189"/>
                  </a:lnTo>
                  <a:lnTo>
                    <a:pt x="20" y="172"/>
                  </a:lnTo>
                  <a:lnTo>
                    <a:pt x="14" y="156"/>
                  </a:lnTo>
                  <a:lnTo>
                    <a:pt x="9" y="141"/>
                  </a:lnTo>
                  <a:lnTo>
                    <a:pt x="6" y="125"/>
                  </a:lnTo>
                  <a:lnTo>
                    <a:pt x="3" y="112"/>
                  </a:lnTo>
                  <a:lnTo>
                    <a:pt x="2" y="100"/>
                  </a:lnTo>
                  <a:lnTo>
                    <a:pt x="0" y="64"/>
                  </a:lnTo>
                  <a:lnTo>
                    <a:pt x="2" y="39"/>
                  </a:lnTo>
                  <a:lnTo>
                    <a:pt x="5" y="20"/>
                  </a:lnTo>
                  <a:lnTo>
                    <a:pt x="1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71" name="Freeform 359"/>
            <p:cNvSpPr>
              <a:spLocks/>
            </p:cNvSpPr>
            <p:nvPr/>
          </p:nvSpPr>
          <p:spPr bwMode="auto">
            <a:xfrm>
              <a:off x="3897" y="1931"/>
              <a:ext cx="12" cy="1"/>
            </a:xfrm>
            <a:custGeom>
              <a:avLst/>
              <a:gdLst>
                <a:gd name="T0" fmla="*/ 0 w 152"/>
                <a:gd name="T1" fmla="*/ 1 h 18"/>
                <a:gd name="T2" fmla="*/ 1 w 152"/>
                <a:gd name="T3" fmla="*/ 0 h 18"/>
                <a:gd name="T4" fmla="*/ 1 w 152"/>
                <a:gd name="T5" fmla="*/ 0 h 18"/>
                <a:gd name="T6" fmla="*/ 2 w 152"/>
                <a:gd name="T7" fmla="*/ 0 h 18"/>
                <a:gd name="T8" fmla="*/ 3 w 152"/>
                <a:gd name="T9" fmla="*/ 0 h 18"/>
                <a:gd name="T10" fmla="*/ 4 w 152"/>
                <a:gd name="T11" fmla="*/ 1 h 18"/>
                <a:gd name="T12" fmla="*/ 5 w 152"/>
                <a:gd name="T13" fmla="*/ 1 h 18"/>
                <a:gd name="T14" fmla="*/ 5 w 152"/>
                <a:gd name="T15" fmla="*/ 1 h 18"/>
                <a:gd name="T16" fmla="*/ 6 w 152"/>
                <a:gd name="T17" fmla="*/ 1 h 18"/>
                <a:gd name="T18" fmla="*/ 6 w 152"/>
                <a:gd name="T19" fmla="*/ 1 h 18"/>
                <a:gd name="T20" fmla="*/ 7 w 152"/>
                <a:gd name="T21" fmla="*/ 1 h 18"/>
                <a:gd name="T22" fmla="*/ 8 w 152"/>
                <a:gd name="T23" fmla="*/ 1 h 18"/>
                <a:gd name="T24" fmla="*/ 8 w 152"/>
                <a:gd name="T25" fmla="*/ 1 h 18"/>
                <a:gd name="T26" fmla="*/ 9 w 152"/>
                <a:gd name="T27" fmla="*/ 0 h 18"/>
                <a:gd name="T28" fmla="*/ 9 w 152"/>
                <a:gd name="T29" fmla="*/ 0 h 18"/>
                <a:gd name="T30" fmla="*/ 9 w 152"/>
                <a:gd name="T31" fmla="*/ 0 h 18"/>
                <a:gd name="T32" fmla="*/ 10 w 152"/>
                <a:gd name="T33" fmla="*/ 0 h 18"/>
                <a:gd name="T34" fmla="*/ 12 w 152"/>
                <a:gd name="T35" fmla="*/ 1 h 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2"/>
                <a:gd name="T55" fmla="*/ 0 h 18"/>
                <a:gd name="T56" fmla="*/ 152 w 152"/>
                <a:gd name="T57" fmla="*/ 18 h 1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2" h="18">
                  <a:moveTo>
                    <a:pt x="0" y="9"/>
                  </a:moveTo>
                  <a:lnTo>
                    <a:pt x="8" y="3"/>
                  </a:lnTo>
                  <a:lnTo>
                    <a:pt x="18" y="1"/>
                  </a:lnTo>
                  <a:lnTo>
                    <a:pt x="28" y="2"/>
                  </a:lnTo>
                  <a:lnTo>
                    <a:pt x="39" y="5"/>
                  </a:lnTo>
                  <a:lnTo>
                    <a:pt x="49" y="9"/>
                  </a:lnTo>
                  <a:lnTo>
                    <a:pt x="59" y="12"/>
                  </a:lnTo>
                  <a:lnTo>
                    <a:pt x="68" y="16"/>
                  </a:lnTo>
                  <a:lnTo>
                    <a:pt x="74" y="18"/>
                  </a:lnTo>
                  <a:lnTo>
                    <a:pt x="82" y="16"/>
                  </a:lnTo>
                  <a:lnTo>
                    <a:pt x="89" y="14"/>
                  </a:lnTo>
                  <a:lnTo>
                    <a:pt x="96" y="12"/>
                  </a:lnTo>
                  <a:lnTo>
                    <a:pt x="103" y="9"/>
                  </a:lnTo>
                  <a:lnTo>
                    <a:pt x="108" y="5"/>
                  </a:lnTo>
                  <a:lnTo>
                    <a:pt x="114" y="3"/>
                  </a:lnTo>
                  <a:lnTo>
                    <a:pt x="119" y="1"/>
                  </a:lnTo>
                  <a:lnTo>
                    <a:pt x="124" y="0"/>
                  </a:lnTo>
                  <a:lnTo>
                    <a:pt x="152" y="1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72" name="Freeform 360"/>
            <p:cNvSpPr>
              <a:spLocks/>
            </p:cNvSpPr>
            <p:nvPr/>
          </p:nvSpPr>
          <p:spPr bwMode="auto">
            <a:xfrm>
              <a:off x="3894" y="1927"/>
              <a:ext cx="3" cy="5"/>
            </a:xfrm>
            <a:custGeom>
              <a:avLst/>
              <a:gdLst>
                <a:gd name="T0" fmla="*/ 2 w 32"/>
                <a:gd name="T1" fmla="*/ 0 h 68"/>
                <a:gd name="T2" fmla="*/ 0 w 32"/>
                <a:gd name="T3" fmla="*/ 3 h 68"/>
                <a:gd name="T4" fmla="*/ 0 w 32"/>
                <a:gd name="T5" fmla="*/ 3 h 68"/>
                <a:gd name="T6" fmla="*/ 0 w 32"/>
                <a:gd name="T7" fmla="*/ 4 h 68"/>
                <a:gd name="T8" fmla="*/ 1 w 32"/>
                <a:gd name="T9" fmla="*/ 4 h 68"/>
                <a:gd name="T10" fmla="*/ 1 w 32"/>
                <a:gd name="T11" fmla="*/ 4 h 68"/>
                <a:gd name="T12" fmla="*/ 1 w 32"/>
                <a:gd name="T13" fmla="*/ 5 h 68"/>
                <a:gd name="T14" fmla="*/ 2 w 32"/>
                <a:gd name="T15" fmla="*/ 5 h 68"/>
                <a:gd name="T16" fmla="*/ 2 w 32"/>
                <a:gd name="T17" fmla="*/ 5 h 68"/>
                <a:gd name="T18" fmla="*/ 3 w 32"/>
                <a:gd name="T19" fmla="*/ 5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68"/>
                <a:gd name="T32" fmla="*/ 32 w 32"/>
                <a:gd name="T33" fmla="*/ 68 h 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68">
                  <a:moveTo>
                    <a:pt x="24" y="0"/>
                  </a:moveTo>
                  <a:lnTo>
                    <a:pt x="0" y="39"/>
                  </a:lnTo>
                  <a:lnTo>
                    <a:pt x="1" y="45"/>
                  </a:lnTo>
                  <a:lnTo>
                    <a:pt x="3" y="51"/>
                  </a:lnTo>
                  <a:lnTo>
                    <a:pt x="6" y="56"/>
                  </a:lnTo>
                  <a:lnTo>
                    <a:pt x="10" y="60"/>
                  </a:lnTo>
                  <a:lnTo>
                    <a:pt x="14" y="63"/>
                  </a:lnTo>
                  <a:lnTo>
                    <a:pt x="19" y="66"/>
                  </a:lnTo>
                  <a:lnTo>
                    <a:pt x="25" y="67"/>
                  </a:lnTo>
                  <a:lnTo>
                    <a:pt x="32" y="6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73" name="Freeform 361"/>
            <p:cNvSpPr>
              <a:spLocks/>
            </p:cNvSpPr>
            <p:nvPr/>
          </p:nvSpPr>
          <p:spPr bwMode="auto">
            <a:xfrm>
              <a:off x="3890" y="1938"/>
              <a:ext cx="27" cy="3"/>
            </a:xfrm>
            <a:custGeom>
              <a:avLst/>
              <a:gdLst>
                <a:gd name="T0" fmla="*/ 27 w 348"/>
                <a:gd name="T1" fmla="*/ 2 h 41"/>
                <a:gd name="T2" fmla="*/ 25 w 348"/>
                <a:gd name="T3" fmla="*/ 3 h 41"/>
                <a:gd name="T4" fmla="*/ 23 w 348"/>
                <a:gd name="T5" fmla="*/ 3 h 41"/>
                <a:gd name="T6" fmla="*/ 21 w 348"/>
                <a:gd name="T7" fmla="*/ 2 h 41"/>
                <a:gd name="T8" fmla="*/ 19 w 348"/>
                <a:gd name="T9" fmla="*/ 2 h 41"/>
                <a:gd name="T10" fmla="*/ 17 w 348"/>
                <a:gd name="T11" fmla="*/ 2 h 41"/>
                <a:gd name="T12" fmla="*/ 16 w 348"/>
                <a:gd name="T13" fmla="*/ 2 h 41"/>
                <a:gd name="T14" fmla="*/ 13 w 348"/>
                <a:gd name="T15" fmla="*/ 3 h 41"/>
                <a:gd name="T16" fmla="*/ 11 w 348"/>
                <a:gd name="T17" fmla="*/ 2 h 41"/>
                <a:gd name="T18" fmla="*/ 8 w 348"/>
                <a:gd name="T19" fmla="*/ 2 h 41"/>
                <a:gd name="T20" fmla="*/ 6 w 348"/>
                <a:gd name="T21" fmla="*/ 2 h 41"/>
                <a:gd name="T22" fmla="*/ 4 w 348"/>
                <a:gd name="T23" fmla="*/ 3 h 41"/>
                <a:gd name="T24" fmla="*/ 0 w 348"/>
                <a:gd name="T25" fmla="*/ 2 h 41"/>
                <a:gd name="T26" fmla="*/ 3 w 348"/>
                <a:gd name="T27" fmla="*/ 2 h 41"/>
                <a:gd name="T28" fmla="*/ 6 w 348"/>
                <a:gd name="T29" fmla="*/ 1 h 41"/>
                <a:gd name="T30" fmla="*/ 8 w 348"/>
                <a:gd name="T31" fmla="*/ 0 h 41"/>
                <a:gd name="T32" fmla="*/ 11 w 348"/>
                <a:gd name="T33" fmla="*/ 0 h 41"/>
                <a:gd name="T34" fmla="*/ 13 w 348"/>
                <a:gd name="T35" fmla="*/ 1 h 41"/>
                <a:gd name="T36" fmla="*/ 14 w 348"/>
                <a:gd name="T37" fmla="*/ 1 h 41"/>
                <a:gd name="T38" fmla="*/ 17 w 348"/>
                <a:gd name="T39" fmla="*/ 0 h 41"/>
                <a:gd name="T40" fmla="*/ 19 w 348"/>
                <a:gd name="T41" fmla="*/ 0 h 41"/>
                <a:gd name="T42" fmla="*/ 21 w 348"/>
                <a:gd name="T43" fmla="*/ 1 h 41"/>
                <a:gd name="T44" fmla="*/ 23 w 348"/>
                <a:gd name="T45" fmla="*/ 1 h 41"/>
                <a:gd name="T46" fmla="*/ 25 w 348"/>
                <a:gd name="T47" fmla="*/ 2 h 41"/>
                <a:gd name="T48" fmla="*/ 27 w 348"/>
                <a:gd name="T49" fmla="*/ 2 h 4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8"/>
                <a:gd name="T76" fmla="*/ 0 h 41"/>
                <a:gd name="T77" fmla="*/ 348 w 348"/>
                <a:gd name="T78" fmla="*/ 41 h 4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8" h="41">
                  <a:moveTo>
                    <a:pt x="348" y="32"/>
                  </a:moveTo>
                  <a:lnTo>
                    <a:pt x="327" y="36"/>
                  </a:lnTo>
                  <a:lnTo>
                    <a:pt x="297" y="38"/>
                  </a:lnTo>
                  <a:lnTo>
                    <a:pt x="273" y="27"/>
                  </a:lnTo>
                  <a:lnTo>
                    <a:pt x="241" y="24"/>
                  </a:lnTo>
                  <a:lnTo>
                    <a:pt x="224" y="27"/>
                  </a:lnTo>
                  <a:lnTo>
                    <a:pt x="200" y="34"/>
                  </a:lnTo>
                  <a:lnTo>
                    <a:pt x="172" y="40"/>
                  </a:lnTo>
                  <a:lnTo>
                    <a:pt x="140" y="29"/>
                  </a:lnTo>
                  <a:lnTo>
                    <a:pt x="109" y="27"/>
                  </a:lnTo>
                  <a:lnTo>
                    <a:pt x="78" y="30"/>
                  </a:lnTo>
                  <a:lnTo>
                    <a:pt x="46" y="41"/>
                  </a:lnTo>
                  <a:lnTo>
                    <a:pt x="0" y="34"/>
                  </a:lnTo>
                  <a:lnTo>
                    <a:pt x="40" y="27"/>
                  </a:lnTo>
                  <a:lnTo>
                    <a:pt x="71" y="17"/>
                  </a:lnTo>
                  <a:lnTo>
                    <a:pt x="105" y="2"/>
                  </a:lnTo>
                  <a:lnTo>
                    <a:pt x="138" y="0"/>
                  </a:lnTo>
                  <a:lnTo>
                    <a:pt x="164" y="17"/>
                  </a:lnTo>
                  <a:lnTo>
                    <a:pt x="181" y="17"/>
                  </a:lnTo>
                  <a:lnTo>
                    <a:pt x="215" y="1"/>
                  </a:lnTo>
                  <a:lnTo>
                    <a:pt x="241" y="4"/>
                  </a:lnTo>
                  <a:lnTo>
                    <a:pt x="269" y="11"/>
                  </a:lnTo>
                  <a:lnTo>
                    <a:pt x="299" y="20"/>
                  </a:lnTo>
                  <a:lnTo>
                    <a:pt x="323" y="27"/>
                  </a:lnTo>
                  <a:lnTo>
                    <a:pt x="348" y="32"/>
                  </a:lnTo>
                  <a:close/>
                </a:path>
              </a:pathLst>
            </a:custGeom>
            <a:solidFill>
              <a:srgbClr val="99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274" name="Freeform 362"/>
            <p:cNvSpPr>
              <a:spLocks/>
            </p:cNvSpPr>
            <p:nvPr/>
          </p:nvSpPr>
          <p:spPr bwMode="auto">
            <a:xfrm>
              <a:off x="3887" y="1911"/>
              <a:ext cx="4" cy="4"/>
            </a:xfrm>
            <a:custGeom>
              <a:avLst/>
              <a:gdLst>
                <a:gd name="T0" fmla="*/ 2 w 61"/>
                <a:gd name="T1" fmla="*/ 0 h 58"/>
                <a:gd name="T2" fmla="*/ 2 w 61"/>
                <a:gd name="T3" fmla="*/ 0 h 58"/>
                <a:gd name="T4" fmla="*/ 1 w 61"/>
                <a:gd name="T5" fmla="*/ 0 h 58"/>
                <a:gd name="T6" fmla="*/ 1 w 61"/>
                <a:gd name="T7" fmla="*/ 0 h 58"/>
                <a:gd name="T8" fmla="*/ 1 w 61"/>
                <a:gd name="T9" fmla="*/ 1 h 58"/>
                <a:gd name="T10" fmla="*/ 0 w 61"/>
                <a:gd name="T11" fmla="*/ 1 h 58"/>
                <a:gd name="T12" fmla="*/ 0 w 61"/>
                <a:gd name="T13" fmla="*/ 1 h 58"/>
                <a:gd name="T14" fmla="*/ 0 w 61"/>
                <a:gd name="T15" fmla="*/ 2 h 58"/>
                <a:gd name="T16" fmla="*/ 0 w 61"/>
                <a:gd name="T17" fmla="*/ 2 h 58"/>
                <a:gd name="T18" fmla="*/ 0 w 61"/>
                <a:gd name="T19" fmla="*/ 2 h 58"/>
                <a:gd name="T20" fmla="*/ 0 w 61"/>
                <a:gd name="T21" fmla="*/ 3 h 58"/>
                <a:gd name="T22" fmla="*/ 0 w 61"/>
                <a:gd name="T23" fmla="*/ 3 h 58"/>
                <a:gd name="T24" fmla="*/ 1 w 61"/>
                <a:gd name="T25" fmla="*/ 3 h 58"/>
                <a:gd name="T26" fmla="*/ 1 w 61"/>
                <a:gd name="T27" fmla="*/ 4 h 58"/>
                <a:gd name="T28" fmla="*/ 1 w 61"/>
                <a:gd name="T29" fmla="*/ 4 h 58"/>
                <a:gd name="T30" fmla="*/ 2 w 61"/>
                <a:gd name="T31" fmla="*/ 4 h 58"/>
                <a:gd name="T32" fmla="*/ 2 w 61"/>
                <a:gd name="T33" fmla="*/ 4 h 58"/>
                <a:gd name="T34" fmla="*/ 2 w 61"/>
                <a:gd name="T35" fmla="*/ 4 h 58"/>
                <a:gd name="T36" fmla="*/ 3 w 61"/>
                <a:gd name="T37" fmla="*/ 4 h 58"/>
                <a:gd name="T38" fmla="*/ 3 w 61"/>
                <a:gd name="T39" fmla="*/ 4 h 58"/>
                <a:gd name="T40" fmla="*/ 3 w 61"/>
                <a:gd name="T41" fmla="*/ 3 h 58"/>
                <a:gd name="T42" fmla="*/ 4 w 61"/>
                <a:gd name="T43" fmla="*/ 3 h 58"/>
                <a:gd name="T44" fmla="*/ 4 w 61"/>
                <a:gd name="T45" fmla="*/ 3 h 58"/>
                <a:gd name="T46" fmla="*/ 4 w 61"/>
                <a:gd name="T47" fmla="*/ 2 h 58"/>
                <a:gd name="T48" fmla="*/ 4 w 61"/>
                <a:gd name="T49" fmla="*/ 2 h 58"/>
                <a:gd name="T50" fmla="*/ 4 w 61"/>
                <a:gd name="T51" fmla="*/ 2 h 58"/>
                <a:gd name="T52" fmla="*/ 4 w 61"/>
                <a:gd name="T53" fmla="*/ 1 h 58"/>
                <a:gd name="T54" fmla="*/ 4 w 61"/>
                <a:gd name="T55" fmla="*/ 1 h 58"/>
                <a:gd name="T56" fmla="*/ 3 w 61"/>
                <a:gd name="T57" fmla="*/ 1 h 58"/>
                <a:gd name="T58" fmla="*/ 3 w 61"/>
                <a:gd name="T59" fmla="*/ 0 h 58"/>
                <a:gd name="T60" fmla="*/ 3 w 61"/>
                <a:gd name="T61" fmla="*/ 0 h 58"/>
                <a:gd name="T62" fmla="*/ 2 w 61"/>
                <a:gd name="T63" fmla="*/ 0 h 58"/>
                <a:gd name="T64" fmla="*/ 2 w 61"/>
                <a:gd name="T65" fmla="*/ 0 h 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1"/>
                <a:gd name="T100" fmla="*/ 0 h 58"/>
                <a:gd name="T101" fmla="*/ 61 w 61"/>
                <a:gd name="T102" fmla="*/ 58 h 5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1" h="58">
                  <a:moveTo>
                    <a:pt x="30" y="0"/>
                  </a:moveTo>
                  <a:lnTo>
                    <a:pt x="24" y="1"/>
                  </a:lnTo>
                  <a:lnTo>
                    <a:pt x="18" y="2"/>
                  </a:lnTo>
                  <a:lnTo>
                    <a:pt x="13" y="5"/>
                  </a:lnTo>
                  <a:lnTo>
                    <a:pt x="9" y="8"/>
                  </a:lnTo>
                  <a:lnTo>
                    <a:pt x="5" y="12"/>
                  </a:lnTo>
                  <a:lnTo>
                    <a:pt x="2" y="17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5" y="44"/>
                  </a:lnTo>
                  <a:lnTo>
                    <a:pt x="9" y="49"/>
                  </a:lnTo>
                  <a:lnTo>
                    <a:pt x="13" y="52"/>
                  </a:lnTo>
                  <a:lnTo>
                    <a:pt x="18" y="54"/>
                  </a:lnTo>
                  <a:lnTo>
                    <a:pt x="24" y="57"/>
                  </a:lnTo>
                  <a:lnTo>
                    <a:pt x="30" y="58"/>
                  </a:lnTo>
                  <a:lnTo>
                    <a:pt x="36" y="57"/>
                  </a:lnTo>
                  <a:lnTo>
                    <a:pt x="41" y="54"/>
                  </a:lnTo>
                  <a:lnTo>
                    <a:pt x="47" y="52"/>
                  </a:lnTo>
                  <a:lnTo>
                    <a:pt x="51" y="49"/>
                  </a:lnTo>
                  <a:lnTo>
                    <a:pt x="55" y="44"/>
                  </a:lnTo>
                  <a:lnTo>
                    <a:pt x="58" y="40"/>
                  </a:lnTo>
                  <a:lnTo>
                    <a:pt x="60" y="34"/>
                  </a:lnTo>
                  <a:lnTo>
                    <a:pt x="61" y="28"/>
                  </a:lnTo>
                  <a:lnTo>
                    <a:pt x="60" y="22"/>
                  </a:lnTo>
                  <a:lnTo>
                    <a:pt x="58" y="17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32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275" name="Freeform 363"/>
            <p:cNvSpPr>
              <a:spLocks/>
            </p:cNvSpPr>
            <p:nvPr/>
          </p:nvSpPr>
          <p:spPr bwMode="auto">
            <a:xfrm>
              <a:off x="3888" y="1912"/>
              <a:ext cx="1" cy="1"/>
            </a:xfrm>
            <a:custGeom>
              <a:avLst/>
              <a:gdLst>
                <a:gd name="T0" fmla="*/ 1 w 6"/>
                <a:gd name="T1" fmla="*/ 0 h 11"/>
                <a:gd name="T2" fmla="*/ 1 w 6"/>
                <a:gd name="T3" fmla="*/ 0 h 11"/>
                <a:gd name="T4" fmla="*/ 1 w 6"/>
                <a:gd name="T5" fmla="*/ 0 h 11"/>
                <a:gd name="T6" fmla="*/ 1 w 6"/>
                <a:gd name="T7" fmla="*/ 0 h 11"/>
                <a:gd name="T8" fmla="*/ 1 w 6"/>
                <a:gd name="T9" fmla="*/ 1 h 11"/>
                <a:gd name="T10" fmla="*/ 1 w 6"/>
                <a:gd name="T11" fmla="*/ 1 h 11"/>
                <a:gd name="T12" fmla="*/ 1 w 6"/>
                <a:gd name="T13" fmla="*/ 1 h 11"/>
                <a:gd name="T14" fmla="*/ 1 w 6"/>
                <a:gd name="T15" fmla="*/ 1 h 11"/>
                <a:gd name="T16" fmla="*/ 1 w 6"/>
                <a:gd name="T17" fmla="*/ 1 h 11"/>
                <a:gd name="T18" fmla="*/ 0 w 6"/>
                <a:gd name="T19" fmla="*/ 1 h 11"/>
                <a:gd name="T20" fmla="*/ 0 w 6"/>
                <a:gd name="T21" fmla="*/ 1 h 11"/>
                <a:gd name="T22" fmla="*/ 0 w 6"/>
                <a:gd name="T23" fmla="*/ 1 h 11"/>
                <a:gd name="T24" fmla="*/ 0 w 6"/>
                <a:gd name="T25" fmla="*/ 1 h 11"/>
                <a:gd name="T26" fmla="*/ 0 w 6"/>
                <a:gd name="T27" fmla="*/ 0 h 11"/>
                <a:gd name="T28" fmla="*/ 0 w 6"/>
                <a:gd name="T29" fmla="*/ 0 h 11"/>
                <a:gd name="T30" fmla="*/ 0 w 6"/>
                <a:gd name="T31" fmla="*/ 0 h 11"/>
                <a:gd name="T32" fmla="*/ 1 w 6"/>
                <a:gd name="T33" fmla="*/ 0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"/>
                <a:gd name="T52" fmla="*/ 0 h 11"/>
                <a:gd name="T53" fmla="*/ 6 w 6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" h="11">
                  <a:moveTo>
                    <a:pt x="3" y="0"/>
                  </a:moveTo>
                  <a:lnTo>
                    <a:pt x="4" y="0"/>
                  </a:lnTo>
                  <a:lnTo>
                    <a:pt x="5" y="1"/>
                  </a:lnTo>
                  <a:lnTo>
                    <a:pt x="6" y="3"/>
                  </a:lnTo>
                  <a:lnTo>
                    <a:pt x="6" y="6"/>
                  </a:lnTo>
                  <a:lnTo>
                    <a:pt x="6" y="8"/>
                  </a:lnTo>
                  <a:lnTo>
                    <a:pt x="5" y="10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276" name="Freeform 364"/>
            <p:cNvSpPr>
              <a:spLocks/>
            </p:cNvSpPr>
            <p:nvPr/>
          </p:nvSpPr>
          <p:spPr bwMode="auto">
            <a:xfrm>
              <a:off x="3888" y="1911"/>
              <a:ext cx="2" cy="3"/>
            </a:xfrm>
            <a:custGeom>
              <a:avLst/>
              <a:gdLst>
                <a:gd name="T0" fmla="*/ 1 w 26"/>
                <a:gd name="T1" fmla="*/ 0 h 39"/>
                <a:gd name="T2" fmla="*/ 1 w 26"/>
                <a:gd name="T3" fmla="*/ 0 h 39"/>
                <a:gd name="T4" fmla="*/ 2 w 26"/>
                <a:gd name="T5" fmla="*/ 0 h 39"/>
                <a:gd name="T6" fmla="*/ 2 w 26"/>
                <a:gd name="T7" fmla="*/ 1 h 39"/>
                <a:gd name="T8" fmla="*/ 2 w 26"/>
                <a:gd name="T9" fmla="*/ 1 h 39"/>
                <a:gd name="T10" fmla="*/ 2 w 26"/>
                <a:gd name="T11" fmla="*/ 2 h 39"/>
                <a:gd name="T12" fmla="*/ 2 w 26"/>
                <a:gd name="T13" fmla="*/ 3 h 39"/>
                <a:gd name="T14" fmla="*/ 1 w 26"/>
                <a:gd name="T15" fmla="*/ 3 h 39"/>
                <a:gd name="T16" fmla="*/ 1 w 26"/>
                <a:gd name="T17" fmla="*/ 3 h 39"/>
                <a:gd name="T18" fmla="*/ 1 w 26"/>
                <a:gd name="T19" fmla="*/ 3 h 39"/>
                <a:gd name="T20" fmla="*/ 0 w 26"/>
                <a:gd name="T21" fmla="*/ 3 h 39"/>
                <a:gd name="T22" fmla="*/ 0 w 26"/>
                <a:gd name="T23" fmla="*/ 2 h 39"/>
                <a:gd name="T24" fmla="*/ 0 w 26"/>
                <a:gd name="T25" fmla="*/ 1 h 39"/>
                <a:gd name="T26" fmla="*/ 0 w 26"/>
                <a:gd name="T27" fmla="*/ 1 h 39"/>
                <a:gd name="T28" fmla="*/ 0 w 26"/>
                <a:gd name="T29" fmla="*/ 0 h 39"/>
                <a:gd name="T30" fmla="*/ 1 w 26"/>
                <a:gd name="T31" fmla="*/ 0 h 39"/>
                <a:gd name="T32" fmla="*/ 1 w 26"/>
                <a:gd name="T33" fmla="*/ 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39"/>
                <a:gd name="T53" fmla="*/ 26 w 26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39">
                  <a:moveTo>
                    <a:pt x="13" y="0"/>
                  </a:moveTo>
                  <a:lnTo>
                    <a:pt x="18" y="1"/>
                  </a:lnTo>
                  <a:lnTo>
                    <a:pt x="21" y="5"/>
                  </a:lnTo>
                  <a:lnTo>
                    <a:pt x="25" y="10"/>
                  </a:lnTo>
                  <a:lnTo>
                    <a:pt x="26" y="19"/>
                  </a:lnTo>
                  <a:lnTo>
                    <a:pt x="25" y="28"/>
                  </a:lnTo>
                  <a:lnTo>
                    <a:pt x="21" y="34"/>
                  </a:lnTo>
                  <a:lnTo>
                    <a:pt x="18" y="38"/>
                  </a:lnTo>
                  <a:lnTo>
                    <a:pt x="13" y="39"/>
                  </a:lnTo>
                  <a:lnTo>
                    <a:pt x="9" y="38"/>
                  </a:lnTo>
                  <a:lnTo>
                    <a:pt x="4" y="34"/>
                  </a:lnTo>
                  <a:lnTo>
                    <a:pt x="1" y="28"/>
                  </a:lnTo>
                  <a:lnTo>
                    <a:pt x="0" y="19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277" name="Freeform 365"/>
            <p:cNvSpPr>
              <a:spLocks/>
            </p:cNvSpPr>
            <p:nvPr/>
          </p:nvSpPr>
          <p:spPr bwMode="auto">
            <a:xfrm>
              <a:off x="3914" y="1911"/>
              <a:ext cx="2" cy="3"/>
            </a:xfrm>
            <a:custGeom>
              <a:avLst/>
              <a:gdLst>
                <a:gd name="T0" fmla="*/ 1 w 26"/>
                <a:gd name="T1" fmla="*/ 0 h 39"/>
                <a:gd name="T2" fmla="*/ 1 w 26"/>
                <a:gd name="T3" fmla="*/ 0 h 39"/>
                <a:gd name="T4" fmla="*/ 2 w 26"/>
                <a:gd name="T5" fmla="*/ 0 h 39"/>
                <a:gd name="T6" fmla="*/ 2 w 26"/>
                <a:gd name="T7" fmla="*/ 1 h 39"/>
                <a:gd name="T8" fmla="*/ 2 w 26"/>
                <a:gd name="T9" fmla="*/ 1 h 39"/>
                <a:gd name="T10" fmla="*/ 2 w 26"/>
                <a:gd name="T11" fmla="*/ 2 h 39"/>
                <a:gd name="T12" fmla="*/ 2 w 26"/>
                <a:gd name="T13" fmla="*/ 3 h 39"/>
                <a:gd name="T14" fmla="*/ 1 w 26"/>
                <a:gd name="T15" fmla="*/ 3 h 39"/>
                <a:gd name="T16" fmla="*/ 1 w 26"/>
                <a:gd name="T17" fmla="*/ 3 h 39"/>
                <a:gd name="T18" fmla="*/ 1 w 26"/>
                <a:gd name="T19" fmla="*/ 3 h 39"/>
                <a:gd name="T20" fmla="*/ 0 w 26"/>
                <a:gd name="T21" fmla="*/ 3 h 39"/>
                <a:gd name="T22" fmla="*/ 0 w 26"/>
                <a:gd name="T23" fmla="*/ 2 h 39"/>
                <a:gd name="T24" fmla="*/ 0 w 26"/>
                <a:gd name="T25" fmla="*/ 1 h 39"/>
                <a:gd name="T26" fmla="*/ 0 w 26"/>
                <a:gd name="T27" fmla="*/ 1 h 39"/>
                <a:gd name="T28" fmla="*/ 0 w 26"/>
                <a:gd name="T29" fmla="*/ 0 h 39"/>
                <a:gd name="T30" fmla="*/ 1 w 26"/>
                <a:gd name="T31" fmla="*/ 0 h 39"/>
                <a:gd name="T32" fmla="*/ 1 w 26"/>
                <a:gd name="T33" fmla="*/ 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39"/>
                <a:gd name="T53" fmla="*/ 26 w 26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39">
                  <a:moveTo>
                    <a:pt x="13" y="0"/>
                  </a:moveTo>
                  <a:lnTo>
                    <a:pt x="17" y="1"/>
                  </a:lnTo>
                  <a:lnTo>
                    <a:pt x="22" y="5"/>
                  </a:lnTo>
                  <a:lnTo>
                    <a:pt x="25" y="10"/>
                  </a:lnTo>
                  <a:lnTo>
                    <a:pt x="26" y="19"/>
                  </a:lnTo>
                  <a:lnTo>
                    <a:pt x="25" y="28"/>
                  </a:lnTo>
                  <a:lnTo>
                    <a:pt x="22" y="34"/>
                  </a:lnTo>
                  <a:lnTo>
                    <a:pt x="17" y="38"/>
                  </a:lnTo>
                  <a:lnTo>
                    <a:pt x="13" y="39"/>
                  </a:lnTo>
                  <a:lnTo>
                    <a:pt x="8" y="38"/>
                  </a:lnTo>
                  <a:lnTo>
                    <a:pt x="4" y="34"/>
                  </a:lnTo>
                  <a:lnTo>
                    <a:pt x="1" y="28"/>
                  </a:lnTo>
                  <a:lnTo>
                    <a:pt x="0" y="19"/>
                  </a:lnTo>
                  <a:lnTo>
                    <a:pt x="1" y="10"/>
                  </a:lnTo>
                  <a:lnTo>
                    <a:pt x="4" y="5"/>
                  </a:lnTo>
                  <a:lnTo>
                    <a:pt x="8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278" name="Freeform 366"/>
            <p:cNvSpPr>
              <a:spLocks/>
            </p:cNvSpPr>
            <p:nvPr/>
          </p:nvSpPr>
          <p:spPr bwMode="auto">
            <a:xfrm>
              <a:off x="3905" y="1943"/>
              <a:ext cx="3" cy="1"/>
            </a:xfrm>
            <a:custGeom>
              <a:avLst/>
              <a:gdLst>
                <a:gd name="T0" fmla="*/ 2 w 41"/>
                <a:gd name="T1" fmla="*/ 0 h 17"/>
                <a:gd name="T2" fmla="*/ 2 w 41"/>
                <a:gd name="T3" fmla="*/ 0 h 17"/>
                <a:gd name="T4" fmla="*/ 2 w 41"/>
                <a:gd name="T5" fmla="*/ 0 h 17"/>
                <a:gd name="T6" fmla="*/ 2 w 41"/>
                <a:gd name="T7" fmla="*/ 0 h 17"/>
                <a:gd name="T8" fmla="*/ 3 w 41"/>
                <a:gd name="T9" fmla="*/ 0 h 17"/>
                <a:gd name="T10" fmla="*/ 3 w 41"/>
                <a:gd name="T11" fmla="*/ 0 h 17"/>
                <a:gd name="T12" fmla="*/ 3 w 41"/>
                <a:gd name="T13" fmla="*/ 0 h 17"/>
                <a:gd name="T14" fmla="*/ 3 w 41"/>
                <a:gd name="T15" fmla="*/ 0 h 17"/>
                <a:gd name="T16" fmla="*/ 3 w 41"/>
                <a:gd name="T17" fmla="*/ 1 h 17"/>
                <a:gd name="T18" fmla="*/ 3 w 41"/>
                <a:gd name="T19" fmla="*/ 1 h 17"/>
                <a:gd name="T20" fmla="*/ 3 w 41"/>
                <a:gd name="T21" fmla="*/ 1 h 17"/>
                <a:gd name="T22" fmla="*/ 3 w 41"/>
                <a:gd name="T23" fmla="*/ 1 h 17"/>
                <a:gd name="T24" fmla="*/ 3 w 41"/>
                <a:gd name="T25" fmla="*/ 1 h 17"/>
                <a:gd name="T26" fmla="*/ 2 w 41"/>
                <a:gd name="T27" fmla="*/ 1 h 17"/>
                <a:gd name="T28" fmla="*/ 2 w 41"/>
                <a:gd name="T29" fmla="*/ 1 h 17"/>
                <a:gd name="T30" fmla="*/ 2 w 41"/>
                <a:gd name="T31" fmla="*/ 1 h 17"/>
                <a:gd name="T32" fmla="*/ 2 w 41"/>
                <a:gd name="T33" fmla="*/ 1 h 17"/>
                <a:gd name="T34" fmla="*/ 1 w 41"/>
                <a:gd name="T35" fmla="*/ 1 h 17"/>
                <a:gd name="T36" fmla="*/ 1 w 41"/>
                <a:gd name="T37" fmla="*/ 1 h 17"/>
                <a:gd name="T38" fmla="*/ 1 w 41"/>
                <a:gd name="T39" fmla="*/ 1 h 17"/>
                <a:gd name="T40" fmla="*/ 1 w 41"/>
                <a:gd name="T41" fmla="*/ 1 h 17"/>
                <a:gd name="T42" fmla="*/ 0 w 41"/>
                <a:gd name="T43" fmla="*/ 1 h 17"/>
                <a:gd name="T44" fmla="*/ 0 w 41"/>
                <a:gd name="T45" fmla="*/ 1 h 17"/>
                <a:gd name="T46" fmla="*/ 0 w 41"/>
                <a:gd name="T47" fmla="*/ 1 h 17"/>
                <a:gd name="T48" fmla="*/ 0 w 41"/>
                <a:gd name="T49" fmla="*/ 1 h 17"/>
                <a:gd name="T50" fmla="*/ 0 w 41"/>
                <a:gd name="T51" fmla="*/ 0 h 17"/>
                <a:gd name="T52" fmla="*/ 0 w 41"/>
                <a:gd name="T53" fmla="*/ 0 h 17"/>
                <a:gd name="T54" fmla="*/ 0 w 41"/>
                <a:gd name="T55" fmla="*/ 0 h 17"/>
                <a:gd name="T56" fmla="*/ 1 w 41"/>
                <a:gd name="T57" fmla="*/ 0 h 17"/>
                <a:gd name="T58" fmla="*/ 1 w 41"/>
                <a:gd name="T59" fmla="*/ 0 h 17"/>
                <a:gd name="T60" fmla="*/ 1 w 41"/>
                <a:gd name="T61" fmla="*/ 0 h 17"/>
                <a:gd name="T62" fmla="*/ 1 w 41"/>
                <a:gd name="T63" fmla="*/ 0 h 17"/>
                <a:gd name="T64" fmla="*/ 2 w 41"/>
                <a:gd name="T65" fmla="*/ 0 h 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1"/>
                <a:gd name="T100" fmla="*/ 0 h 17"/>
                <a:gd name="T101" fmla="*/ 41 w 41"/>
                <a:gd name="T102" fmla="*/ 17 h 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1" h="17">
                  <a:moveTo>
                    <a:pt x="21" y="0"/>
                  </a:moveTo>
                  <a:lnTo>
                    <a:pt x="25" y="0"/>
                  </a:lnTo>
                  <a:lnTo>
                    <a:pt x="29" y="1"/>
                  </a:lnTo>
                  <a:lnTo>
                    <a:pt x="32" y="1"/>
                  </a:lnTo>
                  <a:lnTo>
                    <a:pt x="35" y="2"/>
                  </a:lnTo>
                  <a:lnTo>
                    <a:pt x="37" y="3"/>
                  </a:lnTo>
                  <a:lnTo>
                    <a:pt x="39" y="5"/>
                  </a:lnTo>
                  <a:lnTo>
                    <a:pt x="40" y="7"/>
                  </a:lnTo>
                  <a:lnTo>
                    <a:pt x="41" y="9"/>
                  </a:lnTo>
                  <a:lnTo>
                    <a:pt x="40" y="11"/>
                  </a:lnTo>
                  <a:lnTo>
                    <a:pt x="39" y="13"/>
                  </a:lnTo>
                  <a:lnTo>
                    <a:pt x="37" y="14"/>
                  </a:lnTo>
                  <a:lnTo>
                    <a:pt x="35" y="15"/>
                  </a:lnTo>
                  <a:lnTo>
                    <a:pt x="32" y="16"/>
                  </a:lnTo>
                  <a:lnTo>
                    <a:pt x="29" y="17"/>
                  </a:lnTo>
                  <a:lnTo>
                    <a:pt x="25" y="17"/>
                  </a:lnTo>
                  <a:lnTo>
                    <a:pt x="21" y="17"/>
                  </a:lnTo>
                  <a:lnTo>
                    <a:pt x="17" y="17"/>
                  </a:lnTo>
                  <a:lnTo>
                    <a:pt x="13" y="17"/>
                  </a:lnTo>
                  <a:lnTo>
                    <a:pt x="10" y="16"/>
                  </a:lnTo>
                  <a:lnTo>
                    <a:pt x="7" y="15"/>
                  </a:lnTo>
                  <a:lnTo>
                    <a:pt x="4" y="14"/>
                  </a:lnTo>
                  <a:lnTo>
                    <a:pt x="2" y="13"/>
                  </a:lnTo>
                  <a:lnTo>
                    <a:pt x="1" y="11"/>
                  </a:lnTo>
                  <a:lnTo>
                    <a:pt x="0" y="9"/>
                  </a:lnTo>
                  <a:lnTo>
                    <a:pt x="1" y="7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3" y="1"/>
                  </a:lnTo>
                  <a:lnTo>
                    <a:pt x="17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99CC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279" name="Freeform 367"/>
            <p:cNvSpPr>
              <a:spLocks/>
            </p:cNvSpPr>
            <p:nvPr/>
          </p:nvSpPr>
          <p:spPr bwMode="auto">
            <a:xfrm>
              <a:off x="1048" y="3120"/>
              <a:ext cx="410" cy="366"/>
            </a:xfrm>
            <a:custGeom>
              <a:avLst/>
              <a:gdLst>
                <a:gd name="T0" fmla="*/ 0 w 410"/>
                <a:gd name="T1" fmla="*/ 5 h 366"/>
                <a:gd name="T2" fmla="*/ 23 w 410"/>
                <a:gd name="T3" fmla="*/ 0 h 366"/>
                <a:gd name="T4" fmla="*/ 36 w 410"/>
                <a:gd name="T5" fmla="*/ 29 h 366"/>
                <a:gd name="T6" fmla="*/ 49 w 410"/>
                <a:gd name="T7" fmla="*/ 55 h 366"/>
                <a:gd name="T8" fmla="*/ 65 w 410"/>
                <a:gd name="T9" fmla="*/ 78 h 366"/>
                <a:gd name="T10" fmla="*/ 82 w 410"/>
                <a:gd name="T11" fmla="*/ 102 h 366"/>
                <a:gd name="T12" fmla="*/ 98 w 410"/>
                <a:gd name="T13" fmla="*/ 123 h 366"/>
                <a:gd name="T14" fmla="*/ 110 w 410"/>
                <a:gd name="T15" fmla="*/ 140 h 366"/>
                <a:gd name="T16" fmla="*/ 124 w 410"/>
                <a:gd name="T17" fmla="*/ 156 h 366"/>
                <a:gd name="T18" fmla="*/ 139 w 410"/>
                <a:gd name="T19" fmla="*/ 173 h 366"/>
                <a:gd name="T20" fmla="*/ 156 w 410"/>
                <a:gd name="T21" fmla="*/ 188 h 366"/>
                <a:gd name="T22" fmla="*/ 177 w 410"/>
                <a:gd name="T23" fmla="*/ 204 h 366"/>
                <a:gd name="T24" fmla="*/ 193 w 410"/>
                <a:gd name="T25" fmla="*/ 217 h 366"/>
                <a:gd name="T26" fmla="*/ 213 w 410"/>
                <a:gd name="T27" fmla="*/ 232 h 366"/>
                <a:gd name="T28" fmla="*/ 231 w 410"/>
                <a:gd name="T29" fmla="*/ 243 h 366"/>
                <a:gd name="T30" fmla="*/ 254 w 410"/>
                <a:gd name="T31" fmla="*/ 258 h 366"/>
                <a:gd name="T32" fmla="*/ 280 w 410"/>
                <a:gd name="T33" fmla="*/ 273 h 366"/>
                <a:gd name="T34" fmla="*/ 298 w 410"/>
                <a:gd name="T35" fmla="*/ 282 h 366"/>
                <a:gd name="T36" fmla="*/ 318 w 410"/>
                <a:gd name="T37" fmla="*/ 291 h 366"/>
                <a:gd name="T38" fmla="*/ 335 w 410"/>
                <a:gd name="T39" fmla="*/ 299 h 366"/>
                <a:gd name="T40" fmla="*/ 354 w 410"/>
                <a:gd name="T41" fmla="*/ 306 h 366"/>
                <a:gd name="T42" fmla="*/ 382 w 410"/>
                <a:gd name="T43" fmla="*/ 315 h 366"/>
                <a:gd name="T44" fmla="*/ 403 w 410"/>
                <a:gd name="T45" fmla="*/ 319 h 366"/>
                <a:gd name="T46" fmla="*/ 409 w 410"/>
                <a:gd name="T47" fmla="*/ 365 h 366"/>
                <a:gd name="T48" fmla="*/ 372 w 410"/>
                <a:gd name="T49" fmla="*/ 355 h 366"/>
                <a:gd name="T50" fmla="*/ 331 w 410"/>
                <a:gd name="T51" fmla="*/ 341 h 366"/>
                <a:gd name="T52" fmla="*/ 295 w 410"/>
                <a:gd name="T53" fmla="*/ 325 h 366"/>
                <a:gd name="T54" fmla="*/ 255 w 410"/>
                <a:gd name="T55" fmla="*/ 301 h 366"/>
                <a:gd name="T56" fmla="*/ 201 w 410"/>
                <a:gd name="T57" fmla="*/ 272 h 366"/>
                <a:gd name="T58" fmla="*/ 151 w 410"/>
                <a:gd name="T59" fmla="*/ 236 h 366"/>
                <a:gd name="T60" fmla="*/ 108 w 410"/>
                <a:gd name="T61" fmla="*/ 196 h 366"/>
                <a:gd name="T62" fmla="*/ 77 w 410"/>
                <a:gd name="T63" fmla="*/ 160 h 366"/>
                <a:gd name="T64" fmla="*/ 44 w 410"/>
                <a:gd name="T65" fmla="*/ 111 h 366"/>
                <a:gd name="T66" fmla="*/ 25 w 410"/>
                <a:gd name="T67" fmla="*/ 70 h 366"/>
                <a:gd name="T68" fmla="*/ 0 w 410"/>
                <a:gd name="T69" fmla="*/ 5 h 36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10"/>
                <a:gd name="T106" fmla="*/ 0 h 366"/>
                <a:gd name="T107" fmla="*/ 410 w 410"/>
                <a:gd name="T108" fmla="*/ 366 h 36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10" h="366">
                  <a:moveTo>
                    <a:pt x="0" y="5"/>
                  </a:moveTo>
                  <a:lnTo>
                    <a:pt x="23" y="0"/>
                  </a:lnTo>
                  <a:lnTo>
                    <a:pt x="36" y="29"/>
                  </a:lnTo>
                  <a:lnTo>
                    <a:pt x="49" y="55"/>
                  </a:lnTo>
                  <a:lnTo>
                    <a:pt x="65" y="78"/>
                  </a:lnTo>
                  <a:lnTo>
                    <a:pt x="82" y="102"/>
                  </a:lnTo>
                  <a:lnTo>
                    <a:pt x="98" y="123"/>
                  </a:lnTo>
                  <a:lnTo>
                    <a:pt x="110" y="140"/>
                  </a:lnTo>
                  <a:lnTo>
                    <a:pt x="124" y="156"/>
                  </a:lnTo>
                  <a:lnTo>
                    <a:pt x="139" y="173"/>
                  </a:lnTo>
                  <a:lnTo>
                    <a:pt x="156" y="188"/>
                  </a:lnTo>
                  <a:lnTo>
                    <a:pt x="177" y="204"/>
                  </a:lnTo>
                  <a:lnTo>
                    <a:pt x="193" y="217"/>
                  </a:lnTo>
                  <a:lnTo>
                    <a:pt x="213" y="232"/>
                  </a:lnTo>
                  <a:lnTo>
                    <a:pt x="231" y="243"/>
                  </a:lnTo>
                  <a:lnTo>
                    <a:pt x="254" y="258"/>
                  </a:lnTo>
                  <a:lnTo>
                    <a:pt x="280" y="273"/>
                  </a:lnTo>
                  <a:lnTo>
                    <a:pt x="298" y="282"/>
                  </a:lnTo>
                  <a:lnTo>
                    <a:pt x="318" y="291"/>
                  </a:lnTo>
                  <a:lnTo>
                    <a:pt x="335" y="299"/>
                  </a:lnTo>
                  <a:lnTo>
                    <a:pt x="354" y="306"/>
                  </a:lnTo>
                  <a:lnTo>
                    <a:pt x="382" y="315"/>
                  </a:lnTo>
                  <a:lnTo>
                    <a:pt x="403" y="319"/>
                  </a:lnTo>
                  <a:lnTo>
                    <a:pt x="409" y="365"/>
                  </a:lnTo>
                  <a:lnTo>
                    <a:pt x="372" y="355"/>
                  </a:lnTo>
                  <a:lnTo>
                    <a:pt x="331" y="341"/>
                  </a:lnTo>
                  <a:lnTo>
                    <a:pt x="295" y="325"/>
                  </a:lnTo>
                  <a:lnTo>
                    <a:pt x="255" y="301"/>
                  </a:lnTo>
                  <a:lnTo>
                    <a:pt x="201" y="272"/>
                  </a:lnTo>
                  <a:lnTo>
                    <a:pt x="151" y="236"/>
                  </a:lnTo>
                  <a:lnTo>
                    <a:pt x="108" y="196"/>
                  </a:lnTo>
                  <a:lnTo>
                    <a:pt x="77" y="160"/>
                  </a:lnTo>
                  <a:lnTo>
                    <a:pt x="44" y="111"/>
                  </a:lnTo>
                  <a:lnTo>
                    <a:pt x="25" y="70"/>
                  </a:lnTo>
                  <a:lnTo>
                    <a:pt x="0" y="5"/>
                  </a:lnTo>
                </a:path>
              </a:pathLst>
            </a:custGeom>
            <a:solidFill>
              <a:srgbClr val="666633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280" name="Freeform 368"/>
            <p:cNvSpPr>
              <a:spLocks/>
            </p:cNvSpPr>
            <p:nvPr/>
          </p:nvSpPr>
          <p:spPr bwMode="auto">
            <a:xfrm>
              <a:off x="1488" y="3543"/>
              <a:ext cx="159" cy="264"/>
            </a:xfrm>
            <a:custGeom>
              <a:avLst/>
              <a:gdLst>
                <a:gd name="T0" fmla="*/ 109 w 159"/>
                <a:gd name="T1" fmla="*/ 11 h 264"/>
                <a:gd name="T2" fmla="*/ 158 w 159"/>
                <a:gd name="T3" fmla="*/ 0 h 264"/>
                <a:gd name="T4" fmla="*/ 148 w 159"/>
                <a:gd name="T5" fmla="*/ 12 h 264"/>
                <a:gd name="T6" fmla="*/ 138 w 159"/>
                <a:gd name="T7" fmla="*/ 25 h 264"/>
                <a:gd name="T8" fmla="*/ 128 w 159"/>
                <a:gd name="T9" fmla="*/ 40 h 264"/>
                <a:gd name="T10" fmla="*/ 117 w 159"/>
                <a:gd name="T11" fmla="*/ 60 h 264"/>
                <a:gd name="T12" fmla="*/ 103 w 159"/>
                <a:gd name="T13" fmla="*/ 78 h 264"/>
                <a:gd name="T14" fmla="*/ 92 w 159"/>
                <a:gd name="T15" fmla="*/ 96 h 264"/>
                <a:gd name="T16" fmla="*/ 82 w 159"/>
                <a:gd name="T17" fmla="*/ 114 h 264"/>
                <a:gd name="T18" fmla="*/ 74 w 159"/>
                <a:gd name="T19" fmla="*/ 129 h 264"/>
                <a:gd name="T20" fmla="*/ 66 w 159"/>
                <a:gd name="T21" fmla="*/ 146 h 264"/>
                <a:gd name="T22" fmla="*/ 60 w 159"/>
                <a:gd name="T23" fmla="*/ 165 h 264"/>
                <a:gd name="T24" fmla="*/ 54 w 159"/>
                <a:gd name="T25" fmla="*/ 184 h 264"/>
                <a:gd name="T26" fmla="*/ 49 w 159"/>
                <a:gd name="T27" fmla="*/ 202 h 264"/>
                <a:gd name="T28" fmla="*/ 44 w 159"/>
                <a:gd name="T29" fmla="*/ 220 h 264"/>
                <a:gd name="T30" fmla="*/ 41 w 159"/>
                <a:gd name="T31" fmla="*/ 240 h 264"/>
                <a:gd name="T32" fmla="*/ 38 w 159"/>
                <a:gd name="T33" fmla="*/ 254 h 264"/>
                <a:gd name="T34" fmla="*/ 0 w 159"/>
                <a:gd name="T35" fmla="*/ 263 h 264"/>
                <a:gd name="T36" fmla="*/ 0 w 159"/>
                <a:gd name="T37" fmla="*/ 237 h 264"/>
                <a:gd name="T38" fmla="*/ 8 w 159"/>
                <a:gd name="T39" fmla="*/ 200 h 264"/>
                <a:gd name="T40" fmla="*/ 18 w 159"/>
                <a:gd name="T41" fmla="*/ 150 h 264"/>
                <a:gd name="T42" fmla="*/ 31 w 159"/>
                <a:gd name="T43" fmla="*/ 113 h 264"/>
                <a:gd name="T44" fmla="*/ 58 w 159"/>
                <a:gd name="T45" fmla="*/ 75 h 264"/>
                <a:gd name="T46" fmla="*/ 76 w 159"/>
                <a:gd name="T47" fmla="*/ 40 h 264"/>
                <a:gd name="T48" fmla="*/ 98 w 159"/>
                <a:gd name="T49" fmla="*/ 13 h 264"/>
                <a:gd name="T50" fmla="*/ 158 w 159"/>
                <a:gd name="T51" fmla="*/ 0 h 264"/>
                <a:gd name="T52" fmla="*/ 157 w 159"/>
                <a:gd name="T53" fmla="*/ 0 h 264"/>
                <a:gd name="T54" fmla="*/ 109 w 159"/>
                <a:gd name="T55" fmla="*/ 11 h 26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59"/>
                <a:gd name="T85" fmla="*/ 0 h 264"/>
                <a:gd name="T86" fmla="*/ 159 w 159"/>
                <a:gd name="T87" fmla="*/ 264 h 26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59" h="264">
                  <a:moveTo>
                    <a:pt x="109" y="11"/>
                  </a:moveTo>
                  <a:lnTo>
                    <a:pt x="158" y="0"/>
                  </a:lnTo>
                  <a:lnTo>
                    <a:pt x="148" y="12"/>
                  </a:lnTo>
                  <a:lnTo>
                    <a:pt x="138" y="25"/>
                  </a:lnTo>
                  <a:lnTo>
                    <a:pt x="128" y="40"/>
                  </a:lnTo>
                  <a:lnTo>
                    <a:pt x="117" y="60"/>
                  </a:lnTo>
                  <a:lnTo>
                    <a:pt x="103" y="78"/>
                  </a:lnTo>
                  <a:lnTo>
                    <a:pt x="92" y="96"/>
                  </a:lnTo>
                  <a:lnTo>
                    <a:pt x="82" y="114"/>
                  </a:lnTo>
                  <a:lnTo>
                    <a:pt x="74" y="129"/>
                  </a:lnTo>
                  <a:lnTo>
                    <a:pt x="66" y="146"/>
                  </a:lnTo>
                  <a:lnTo>
                    <a:pt x="60" y="165"/>
                  </a:lnTo>
                  <a:lnTo>
                    <a:pt x="54" y="184"/>
                  </a:lnTo>
                  <a:lnTo>
                    <a:pt x="49" y="202"/>
                  </a:lnTo>
                  <a:lnTo>
                    <a:pt x="44" y="220"/>
                  </a:lnTo>
                  <a:lnTo>
                    <a:pt x="41" y="240"/>
                  </a:lnTo>
                  <a:lnTo>
                    <a:pt x="38" y="254"/>
                  </a:lnTo>
                  <a:lnTo>
                    <a:pt x="0" y="263"/>
                  </a:lnTo>
                  <a:lnTo>
                    <a:pt x="0" y="237"/>
                  </a:lnTo>
                  <a:lnTo>
                    <a:pt x="8" y="200"/>
                  </a:lnTo>
                  <a:lnTo>
                    <a:pt x="18" y="150"/>
                  </a:lnTo>
                  <a:lnTo>
                    <a:pt x="31" y="113"/>
                  </a:lnTo>
                  <a:lnTo>
                    <a:pt x="58" y="75"/>
                  </a:lnTo>
                  <a:lnTo>
                    <a:pt x="76" y="40"/>
                  </a:lnTo>
                  <a:lnTo>
                    <a:pt x="98" y="13"/>
                  </a:lnTo>
                  <a:lnTo>
                    <a:pt x="158" y="0"/>
                  </a:lnTo>
                  <a:lnTo>
                    <a:pt x="157" y="0"/>
                  </a:lnTo>
                  <a:lnTo>
                    <a:pt x="109" y="11"/>
                  </a:lnTo>
                </a:path>
              </a:pathLst>
            </a:custGeom>
            <a:solidFill>
              <a:srgbClr val="666633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281" name="Freeform 369"/>
            <p:cNvSpPr>
              <a:spLocks/>
            </p:cNvSpPr>
            <p:nvPr/>
          </p:nvSpPr>
          <p:spPr bwMode="auto">
            <a:xfrm>
              <a:off x="1444" y="3299"/>
              <a:ext cx="202" cy="252"/>
            </a:xfrm>
            <a:custGeom>
              <a:avLst/>
              <a:gdLst>
                <a:gd name="T0" fmla="*/ 0 w 202"/>
                <a:gd name="T1" fmla="*/ 7 h 252"/>
                <a:gd name="T2" fmla="*/ 40 w 202"/>
                <a:gd name="T3" fmla="*/ 0 h 252"/>
                <a:gd name="T4" fmla="*/ 49 w 202"/>
                <a:gd name="T5" fmla="*/ 15 h 252"/>
                <a:gd name="T6" fmla="*/ 55 w 202"/>
                <a:gd name="T7" fmla="*/ 34 h 252"/>
                <a:gd name="T8" fmla="*/ 65 w 202"/>
                <a:gd name="T9" fmla="*/ 49 h 252"/>
                <a:gd name="T10" fmla="*/ 75 w 202"/>
                <a:gd name="T11" fmla="*/ 63 h 252"/>
                <a:gd name="T12" fmla="*/ 84 w 202"/>
                <a:gd name="T13" fmla="*/ 81 h 252"/>
                <a:gd name="T14" fmla="*/ 97 w 202"/>
                <a:gd name="T15" fmla="*/ 103 h 252"/>
                <a:gd name="T16" fmla="*/ 112 w 202"/>
                <a:gd name="T17" fmla="*/ 128 h 252"/>
                <a:gd name="T18" fmla="*/ 126 w 202"/>
                <a:gd name="T19" fmla="*/ 151 h 252"/>
                <a:gd name="T20" fmla="*/ 136 w 202"/>
                <a:gd name="T21" fmla="*/ 166 h 252"/>
                <a:gd name="T22" fmla="*/ 152 w 202"/>
                <a:gd name="T23" fmla="*/ 183 h 252"/>
                <a:gd name="T24" fmla="*/ 167 w 202"/>
                <a:gd name="T25" fmla="*/ 204 h 252"/>
                <a:gd name="T26" fmla="*/ 182 w 202"/>
                <a:gd name="T27" fmla="*/ 221 h 252"/>
                <a:gd name="T28" fmla="*/ 195 w 202"/>
                <a:gd name="T29" fmla="*/ 233 h 252"/>
                <a:gd name="T30" fmla="*/ 201 w 202"/>
                <a:gd name="T31" fmla="*/ 241 h 252"/>
                <a:gd name="T32" fmla="*/ 151 w 202"/>
                <a:gd name="T33" fmla="*/ 251 h 252"/>
                <a:gd name="T34" fmla="*/ 134 w 202"/>
                <a:gd name="T35" fmla="*/ 238 h 252"/>
                <a:gd name="T36" fmla="*/ 107 w 202"/>
                <a:gd name="T37" fmla="*/ 208 h 252"/>
                <a:gd name="T38" fmla="*/ 80 w 202"/>
                <a:gd name="T39" fmla="*/ 174 h 252"/>
                <a:gd name="T40" fmla="*/ 60 w 202"/>
                <a:gd name="T41" fmla="*/ 143 h 252"/>
                <a:gd name="T42" fmla="*/ 37 w 202"/>
                <a:gd name="T43" fmla="*/ 107 h 252"/>
                <a:gd name="T44" fmla="*/ 18 w 202"/>
                <a:gd name="T45" fmla="*/ 69 h 252"/>
                <a:gd name="T46" fmla="*/ 10 w 202"/>
                <a:gd name="T47" fmla="*/ 41 h 252"/>
                <a:gd name="T48" fmla="*/ 0 w 202"/>
                <a:gd name="T49" fmla="*/ 7 h 2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2"/>
                <a:gd name="T76" fmla="*/ 0 h 252"/>
                <a:gd name="T77" fmla="*/ 202 w 202"/>
                <a:gd name="T78" fmla="*/ 252 h 2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2" h="252">
                  <a:moveTo>
                    <a:pt x="0" y="7"/>
                  </a:moveTo>
                  <a:lnTo>
                    <a:pt x="40" y="0"/>
                  </a:lnTo>
                  <a:lnTo>
                    <a:pt x="49" y="15"/>
                  </a:lnTo>
                  <a:lnTo>
                    <a:pt x="55" y="34"/>
                  </a:lnTo>
                  <a:lnTo>
                    <a:pt x="65" y="49"/>
                  </a:lnTo>
                  <a:lnTo>
                    <a:pt x="75" y="63"/>
                  </a:lnTo>
                  <a:lnTo>
                    <a:pt x="84" y="81"/>
                  </a:lnTo>
                  <a:lnTo>
                    <a:pt x="97" y="103"/>
                  </a:lnTo>
                  <a:lnTo>
                    <a:pt x="112" y="128"/>
                  </a:lnTo>
                  <a:lnTo>
                    <a:pt x="126" y="151"/>
                  </a:lnTo>
                  <a:lnTo>
                    <a:pt x="136" y="166"/>
                  </a:lnTo>
                  <a:lnTo>
                    <a:pt x="152" y="183"/>
                  </a:lnTo>
                  <a:lnTo>
                    <a:pt x="167" y="204"/>
                  </a:lnTo>
                  <a:lnTo>
                    <a:pt x="182" y="221"/>
                  </a:lnTo>
                  <a:lnTo>
                    <a:pt x="195" y="233"/>
                  </a:lnTo>
                  <a:lnTo>
                    <a:pt x="201" y="241"/>
                  </a:lnTo>
                  <a:lnTo>
                    <a:pt x="151" y="251"/>
                  </a:lnTo>
                  <a:lnTo>
                    <a:pt x="134" y="238"/>
                  </a:lnTo>
                  <a:lnTo>
                    <a:pt x="107" y="208"/>
                  </a:lnTo>
                  <a:lnTo>
                    <a:pt x="80" y="174"/>
                  </a:lnTo>
                  <a:lnTo>
                    <a:pt x="60" y="143"/>
                  </a:lnTo>
                  <a:lnTo>
                    <a:pt x="37" y="107"/>
                  </a:lnTo>
                  <a:lnTo>
                    <a:pt x="18" y="69"/>
                  </a:lnTo>
                  <a:lnTo>
                    <a:pt x="10" y="41"/>
                  </a:lnTo>
                  <a:lnTo>
                    <a:pt x="0" y="7"/>
                  </a:lnTo>
                </a:path>
              </a:pathLst>
            </a:custGeom>
            <a:solidFill>
              <a:srgbClr val="666633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282" name="Freeform 370"/>
            <p:cNvSpPr>
              <a:spLocks/>
            </p:cNvSpPr>
            <p:nvPr/>
          </p:nvSpPr>
          <p:spPr bwMode="auto">
            <a:xfrm>
              <a:off x="1040" y="3137"/>
              <a:ext cx="547" cy="682"/>
            </a:xfrm>
            <a:custGeom>
              <a:avLst/>
              <a:gdLst>
                <a:gd name="T0" fmla="*/ 8 w 547"/>
                <a:gd name="T1" fmla="*/ 38 h 682"/>
                <a:gd name="T2" fmla="*/ 21 w 547"/>
                <a:gd name="T3" fmla="*/ 83 h 682"/>
                <a:gd name="T4" fmla="*/ 34 w 547"/>
                <a:gd name="T5" fmla="*/ 128 h 682"/>
                <a:gd name="T6" fmla="*/ 54 w 547"/>
                <a:gd name="T7" fmla="*/ 168 h 682"/>
                <a:gd name="T8" fmla="*/ 80 w 547"/>
                <a:gd name="T9" fmla="*/ 215 h 682"/>
                <a:gd name="T10" fmla="*/ 108 w 547"/>
                <a:gd name="T11" fmla="*/ 258 h 682"/>
                <a:gd name="T12" fmla="*/ 142 w 547"/>
                <a:gd name="T13" fmla="*/ 302 h 682"/>
                <a:gd name="T14" fmla="*/ 178 w 547"/>
                <a:gd name="T15" fmla="*/ 343 h 682"/>
                <a:gd name="T16" fmla="*/ 213 w 547"/>
                <a:gd name="T17" fmla="*/ 379 h 682"/>
                <a:gd name="T18" fmla="*/ 253 w 547"/>
                <a:gd name="T19" fmla="*/ 417 h 682"/>
                <a:gd name="T20" fmla="*/ 290 w 547"/>
                <a:gd name="T21" fmla="*/ 450 h 682"/>
                <a:gd name="T22" fmla="*/ 336 w 547"/>
                <a:gd name="T23" fmla="*/ 482 h 682"/>
                <a:gd name="T24" fmla="*/ 381 w 547"/>
                <a:gd name="T25" fmla="*/ 505 h 682"/>
                <a:gd name="T26" fmla="*/ 417 w 547"/>
                <a:gd name="T27" fmla="*/ 520 h 682"/>
                <a:gd name="T28" fmla="*/ 442 w 547"/>
                <a:gd name="T29" fmla="*/ 657 h 682"/>
                <a:gd name="T30" fmla="*/ 452 w 547"/>
                <a:gd name="T31" fmla="*/ 606 h 682"/>
                <a:gd name="T32" fmla="*/ 463 w 547"/>
                <a:gd name="T33" fmla="*/ 571 h 682"/>
                <a:gd name="T34" fmla="*/ 474 w 547"/>
                <a:gd name="T35" fmla="*/ 541 h 682"/>
                <a:gd name="T36" fmla="*/ 489 w 547"/>
                <a:gd name="T37" fmla="*/ 512 h 682"/>
                <a:gd name="T38" fmla="*/ 513 w 547"/>
                <a:gd name="T39" fmla="*/ 476 h 682"/>
                <a:gd name="T40" fmla="*/ 535 w 547"/>
                <a:gd name="T41" fmla="*/ 442 h 682"/>
                <a:gd name="T42" fmla="*/ 537 w 547"/>
                <a:gd name="T43" fmla="*/ 415 h 682"/>
                <a:gd name="T44" fmla="*/ 514 w 547"/>
                <a:gd name="T45" fmla="*/ 394 h 682"/>
                <a:gd name="T46" fmla="*/ 494 w 547"/>
                <a:gd name="T47" fmla="*/ 366 h 682"/>
                <a:gd name="T48" fmla="*/ 475 w 547"/>
                <a:gd name="T49" fmla="*/ 341 h 682"/>
                <a:gd name="T50" fmla="*/ 459 w 547"/>
                <a:gd name="T51" fmla="*/ 310 h 682"/>
                <a:gd name="T52" fmla="*/ 440 w 547"/>
                <a:gd name="T53" fmla="*/ 280 h 682"/>
                <a:gd name="T54" fmla="*/ 424 w 547"/>
                <a:gd name="T55" fmla="*/ 249 h 682"/>
                <a:gd name="T56" fmla="*/ 410 w 547"/>
                <a:gd name="T57" fmla="*/ 221 h 682"/>
                <a:gd name="T58" fmla="*/ 390 w 547"/>
                <a:gd name="T59" fmla="*/ 181 h 682"/>
                <a:gd name="T60" fmla="*/ 376 w 547"/>
                <a:gd name="T61" fmla="*/ 343 h 682"/>
                <a:gd name="T62" fmla="*/ 313 w 547"/>
                <a:gd name="T63" fmla="*/ 317 h 682"/>
                <a:gd name="T64" fmla="*/ 277 w 547"/>
                <a:gd name="T65" fmla="*/ 296 h 682"/>
                <a:gd name="T66" fmla="*/ 226 w 547"/>
                <a:gd name="T67" fmla="*/ 265 h 682"/>
                <a:gd name="T68" fmla="*/ 187 w 547"/>
                <a:gd name="T69" fmla="*/ 240 h 682"/>
                <a:gd name="T70" fmla="*/ 157 w 547"/>
                <a:gd name="T71" fmla="*/ 218 h 682"/>
                <a:gd name="T72" fmla="*/ 124 w 547"/>
                <a:gd name="T73" fmla="*/ 189 h 682"/>
                <a:gd name="T74" fmla="*/ 93 w 547"/>
                <a:gd name="T75" fmla="*/ 160 h 682"/>
                <a:gd name="T76" fmla="*/ 67 w 547"/>
                <a:gd name="T77" fmla="*/ 121 h 682"/>
                <a:gd name="T78" fmla="*/ 43 w 547"/>
                <a:gd name="T79" fmla="*/ 80 h 682"/>
                <a:gd name="T80" fmla="*/ 21 w 547"/>
                <a:gd name="T81" fmla="*/ 35 h 68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47"/>
                <a:gd name="T124" fmla="*/ 0 h 682"/>
                <a:gd name="T125" fmla="*/ 547 w 547"/>
                <a:gd name="T126" fmla="*/ 682 h 68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47" h="682">
                  <a:moveTo>
                    <a:pt x="0" y="0"/>
                  </a:moveTo>
                  <a:lnTo>
                    <a:pt x="8" y="38"/>
                  </a:lnTo>
                  <a:lnTo>
                    <a:pt x="15" y="58"/>
                  </a:lnTo>
                  <a:lnTo>
                    <a:pt x="21" y="83"/>
                  </a:lnTo>
                  <a:lnTo>
                    <a:pt x="28" y="106"/>
                  </a:lnTo>
                  <a:lnTo>
                    <a:pt x="34" y="128"/>
                  </a:lnTo>
                  <a:lnTo>
                    <a:pt x="45" y="149"/>
                  </a:lnTo>
                  <a:lnTo>
                    <a:pt x="54" y="168"/>
                  </a:lnTo>
                  <a:lnTo>
                    <a:pt x="64" y="190"/>
                  </a:lnTo>
                  <a:lnTo>
                    <a:pt x="80" y="215"/>
                  </a:lnTo>
                  <a:lnTo>
                    <a:pt x="95" y="237"/>
                  </a:lnTo>
                  <a:lnTo>
                    <a:pt x="108" y="258"/>
                  </a:lnTo>
                  <a:lnTo>
                    <a:pt x="125" y="281"/>
                  </a:lnTo>
                  <a:lnTo>
                    <a:pt x="142" y="302"/>
                  </a:lnTo>
                  <a:lnTo>
                    <a:pt x="160" y="324"/>
                  </a:lnTo>
                  <a:lnTo>
                    <a:pt x="178" y="343"/>
                  </a:lnTo>
                  <a:lnTo>
                    <a:pt x="197" y="362"/>
                  </a:lnTo>
                  <a:lnTo>
                    <a:pt x="213" y="379"/>
                  </a:lnTo>
                  <a:lnTo>
                    <a:pt x="232" y="398"/>
                  </a:lnTo>
                  <a:lnTo>
                    <a:pt x="253" y="417"/>
                  </a:lnTo>
                  <a:lnTo>
                    <a:pt x="274" y="434"/>
                  </a:lnTo>
                  <a:lnTo>
                    <a:pt x="290" y="450"/>
                  </a:lnTo>
                  <a:lnTo>
                    <a:pt x="315" y="468"/>
                  </a:lnTo>
                  <a:lnTo>
                    <a:pt x="336" y="482"/>
                  </a:lnTo>
                  <a:lnTo>
                    <a:pt x="358" y="495"/>
                  </a:lnTo>
                  <a:lnTo>
                    <a:pt x="381" y="505"/>
                  </a:lnTo>
                  <a:lnTo>
                    <a:pt x="400" y="515"/>
                  </a:lnTo>
                  <a:lnTo>
                    <a:pt x="417" y="520"/>
                  </a:lnTo>
                  <a:lnTo>
                    <a:pt x="436" y="681"/>
                  </a:lnTo>
                  <a:lnTo>
                    <a:pt x="442" y="657"/>
                  </a:lnTo>
                  <a:lnTo>
                    <a:pt x="447" y="629"/>
                  </a:lnTo>
                  <a:lnTo>
                    <a:pt x="452" y="606"/>
                  </a:lnTo>
                  <a:lnTo>
                    <a:pt x="457" y="589"/>
                  </a:lnTo>
                  <a:lnTo>
                    <a:pt x="463" y="571"/>
                  </a:lnTo>
                  <a:lnTo>
                    <a:pt x="469" y="556"/>
                  </a:lnTo>
                  <a:lnTo>
                    <a:pt x="474" y="541"/>
                  </a:lnTo>
                  <a:lnTo>
                    <a:pt x="481" y="526"/>
                  </a:lnTo>
                  <a:lnTo>
                    <a:pt x="489" y="512"/>
                  </a:lnTo>
                  <a:lnTo>
                    <a:pt x="501" y="494"/>
                  </a:lnTo>
                  <a:lnTo>
                    <a:pt x="513" y="476"/>
                  </a:lnTo>
                  <a:lnTo>
                    <a:pt x="522" y="459"/>
                  </a:lnTo>
                  <a:lnTo>
                    <a:pt x="535" y="442"/>
                  </a:lnTo>
                  <a:lnTo>
                    <a:pt x="546" y="425"/>
                  </a:lnTo>
                  <a:lnTo>
                    <a:pt x="537" y="415"/>
                  </a:lnTo>
                  <a:lnTo>
                    <a:pt x="526" y="407"/>
                  </a:lnTo>
                  <a:lnTo>
                    <a:pt x="514" y="394"/>
                  </a:lnTo>
                  <a:lnTo>
                    <a:pt x="505" y="380"/>
                  </a:lnTo>
                  <a:lnTo>
                    <a:pt x="494" y="366"/>
                  </a:lnTo>
                  <a:lnTo>
                    <a:pt x="484" y="352"/>
                  </a:lnTo>
                  <a:lnTo>
                    <a:pt x="475" y="341"/>
                  </a:lnTo>
                  <a:lnTo>
                    <a:pt x="465" y="326"/>
                  </a:lnTo>
                  <a:lnTo>
                    <a:pt x="459" y="310"/>
                  </a:lnTo>
                  <a:lnTo>
                    <a:pt x="449" y="294"/>
                  </a:lnTo>
                  <a:lnTo>
                    <a:pt x="440" y="280"/>
                  </a:lnTo>
                  <a:lnTo>
                    <a:pt x="432" y="266"/>
                  </a:lnTo>
                  <a:lnTo>
                    <a:pt x="424" y="249"/>
                  </a:lnTo>
                  <a:lnTo>
                    <a:pt x="415" y="235"/>
                  </a:lnTo>
                  <a:lnTo>
                    <a:pt x="410" y="221"/>
                  </a:lnTo>
                  <a:lnTo>
                    <a:pt x="400" y="205"/>
                  </a:lnTo>
                  <a:lnTo>
                    <a:pt x="390" y="181"/>
                  </a:lnTo>
                  <a:lnTo>
                    <a:pt x="401" y="347"/>
                  </a:lnTo>
                  <a:lnTo>
                    <a:pt x="376" y="343"/>
                  </a:lnTo>
                  <a:lnTo>
                    <a:pt x="353" y="334"/>
                  </a:lnTo>
                  <a:lnTo>
                    <a:pt x="313" y="317"/>
                  </a:lnTo>
                  <a:lnTo>
                    <a:pt x="296" y="307"/>
                  </a:lnTo>
                  <a:lnTo>
                    <a:pt x="277" y="296"/>
                  </a:lnTo>
                  <a:lnTo>
                    <a:pt x="243" y="278"/>
                  </a:lnTo>
                  <a:lnTo>
                    <a:pt x="226" y="265"/>
                  </a:lnTo>
                  <a:lnTo>
                    <a:pt x="204" y="252"/>
                  </a:lnTo>
                  <a:lnTo>
                    <a:pt x="187" y="240"/>
                  </a:lnTo>
                  <a:lnTo>
                    <a:pt x="169" y="229"/>
                  </a:lnTo>
                  <a:lnTo>
                    <a:pt x="157" y="218"/>
                  </a:lnTo>
                  <a:lnTo>
                    <a:pt x="140" y="205"/>
                  </a:lnTo>
                  <a:lnTo>
                    <a:pt x="124" y="189"/>
                  </a:lnTo>
                  <a:lnTo>
                    <a:pt x="108" y="173"/>
                  </a:lnTo>
                  <a:lnTo>
                    <a:pt x="93" y="160"/>
                  </a:lnTo>
                  <a:lnTo>
                    <a:pt x="80" y="139"/>
                  </a:lnTo>
                  <a:lnTo>
                    <a:pt x="67" y="121"/>
                  </a:lnTo>
                  <a:lnTo>
                    <a:pt x="56" y="101"/>
                  </a:lnTo>
                  <a:lnTo>
                    <a:pt x="43" y="80"/>
                  </a:lnTo>
                  <a:lnTo>
                    <a:pt x="31" y="58"/>
                  </a:lnTo>
                  <a:lnTo>
                    <a:pt x="21" y="35"/>
                  </a:lnTo>
                  <a:lnTo>
                    <a:pt x="0" y="0"/>
                  </a:lnTo>
                </a:path>
              </a:pathLst>
            </a:custGeom>
            <a:solidFill>
              <a:srgbClr val="FFFF66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9283" name="Group 371"/>
            <p:cNvGrpSpPr>
              <a:grpSpLocks/>
            </p:cNvGrpSpPr>
            <p:nvPr/>
          </p:nvGrpSpPr>
          <p:grpSpPr bwMode="auto">
            <a:xfrm>
              <a:off x="3295" y="3459"/>
              <a:ext cx="898" cy="363"/>
              <a:chOff x="3295" y="3507"/>
              <a:chExt cx="898" cy="363"/>
            </a:xfrm>
          </p:grpSpPr>
          <p:sp>
            <p:nvSpPr>
              <p:cNvPr id="39291" name="Freeform 372"/>
              <p:cNvSpPr>
                <a:spLocks/>
              </p:cNvSpPr>
              <p:nvPr/>
            </p:nvSpPr>
            <p:spPr bwMode="auto">
              <a:xfrm>
                <a:off x="3295" y="3630"/>
                <a:ext cx="573" cy="153"/>
              </a:xfrm>
              <a:custGeom>
                <a:avLst/>
                <a:gdLst>
                  <a:gd name="T0" fmla="*/ 0 w 573"/>
                  <a:gd name="T1" fmla="*/ 107 h 153"/>
                  <a:gd name="T2" fmla="*/ 9 w 573"/>
                  <a:gd name="T3" fmla="*/ 86 h 153"/>
                  <a:gd name="T4" fmla="*/ 43 w 573"/>
                  <a:gd name="T5" fmla="*/ 95 h 153"/>
                  <a:gd name="T6" fmla="*/ 75 w 573"/>
                  <a:gd name="T7" fmla="*/ 102 h 153"/>
                  <a:gd name="T8" fmla="*/ 106 w 573"/>
                  <a:gd name="T9" fmla="*/ 105 h 153"/>
                  <a:gd name="T10" fmla="*/ 138 w 573"/>
                  <a:gd name="T11" fmla="*/ 109 h 153"/>
                  <a:gd name="T12" fmla="*/ 166 w 573"/>
                  <a:gd name="T13" fmla="*/ 110 h 153"/>
                  <a:gd name="T14" fmla="*/ 189 w 573"/>
                  <a:gd name="T15" fmla="*/ 112 h 153"/>
                  <a:gd name="T16" fmla="*/ 211 w 573"/>
                  <a:gd name="T17" fmla="*/ 112 h 153"/>
                  <a:gd name="T18" fmla="*/ 236 w 573"/>
                  <a:gd name="T19" fmla="*/ 111 h 153"/>
                  <a:gd name="T20" fmla="*/ 260 w 573"/>
                  <a:gd name="T21" fmla="*/ 108 h 153"/>
                  <a:gd name="T22" fmla="*/ 288 w 573"/>
                  <a:gd name="T23" fmla="*/ 103 h 153"/>
                  <a:gd name="T24" fmla="*/ 309 w 573"/>
                  <a:gd name="T25" fmla="*/ 99 h 153"/>
                  <a:gd name="T26" fmla="*/ 334 w 573"/>
                  <a:gd name="T27" fmla="*/ 93 h 153"/>
                  <a:gd name="T28" fmla="*/ 355 w 573"/>
                  <a:gd name="T29" fmla="*/ 86 h 153"/>
                  <a:gd name="T30" fmla="*/ 382 w 573"/>
                  <a:gd name="T31" fmla="*/ 78 h 153"/>
                  <a:gd name="T32" fmla="*/ 412 w 573"/>
                  <a:gd name="T33" fmla="*/ 67 h 153"/>
                  <a:gd name="T34" fmla="*/ 431 w 573"/>
                  <a:gd name="T35" fmla="*/ 59 h 153"/>
                  <a:gd name="T36" fmla="*/ 450 w 573"/>
                  <a:gd name="T37" fmla="*/ 49 h 153"/>
                  <a:gd name="T38" fmla="*/ 469 w 573"/>
                  <a:gd name="T39" fmla="*/ 41 h 153"/>
                  <a:gd name="T40" fmla="*/ 487 w 573"/>
                  <a:gd name="T41" fmla="*/ 31 h 153"/>
                  <a:gd name="T42" fmla="*/ 512 w 573"/>
                  <a:gd name="T43" fmla="*/ 15 h 153"/>
                  <a:gd name="T44" fmla="*/ 527 w 573"/>
                  <a:gd name="T45" fmla="*/ 0 h 153"/>
                  <a:gd name="T46" fmla="*/ 572 w 573"/>
                  <a:gd name="T47" fmla="*/ 27 h 153"/>
                  <a:gd name="T48" fmla="*/ 542 w 573"/>
                  <a:gd name="T49" fmla="*/ 50 h 153"/>
                  <a:gd name="T50" fmla="*/ 505 w 573"/>
                  <a:gd name="T51" fmla="*/ 73 h 153"/>
                  <a:gd name="T52" fmla="*/ 468 w 573"/>
                  <a:gd name="T53" fmla="*/ 91 h 153"/>
                  <a:gd name="T54" fmla="*/ 423 w 573"/>
                  <a:gd name="T55" fmla="*/ 106 h 153"/>
                  <a:gd name="T56" fmla="*/ 363 w 573"/>
                  <a:gd name="T57" fmla="*/ 130 h 153"/>
                  <a:gd name="T58" fmla="*/ 300 w 573"/>
                  <a:gd name="T59" fmla="*/ 145 h 153"/>
                  <a:gd name="T60" fmla="*/ 238 w 573"/>
                  <a:gd name="T61" fmla="*/ 152 h 153"/>
                  <a:gd name="T62" fmla="*/ 187 w 573"/>
                  <a:gd name="T63" fmla="*/ 152 h 153"/>
                  <a:gd name="T64" fmla="*/ 123 w 573"/>
                  <a:gd name="T65" fmla="*/ 145 h 153"/>
                  <a:gd name="T66" fmla="*/ 75 w 573"/>
                  <a:gd name="T67" fmla="*/ 132 h 153"/>
                  <a:gd name="T68" fmla="*/ 0 w 573"/>
                  <a:gd name="T69" fmla="*/ 107 h 15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73"/>
                  <a:gd name="T106" fmla="*/ 0 h 153"/>
                  <a:gd name="T107" fmla="*/ 573 w 573"/>
                  <a:gd name="T108" fmla="*/ 153 h 15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73" h="153">
                    <a:moveTo>
                      <a:pt x="0" y="107"/>
                    </a:moveTo>
                    <a:lnTo>
                      <a:pt x="9" y="86"/>
                    </a:lnTo>
                    <a:lnTo>
                      <a:pt x="43" y="95"/>
                    </a:lnTo>
                    <a:lnTo>
                      <a:pt x="75" y="102"/>
                    </a:lnTo>
                    <a:lnTo>
                      <a:pt x="106" y="105"/>
                    </a:lnTo>
                    <a:lnTo>
                      <a:pt x="138" y="109"/>
                    </a:lnTo>
                    <a:lnTo>
                      <a:pt x="166" y="110"/>
                    </a:lnTo>
                    <a:lnTo>
                      <a:pt x="189" y="112"/>
                    </a:lnTo>
                    <a:lnTo>
                      <a:pt x="211" y="112"/>
                    </a:lnTo>
                    <a:lnTo>
                      <a:pt x="236" y="111"/>
                    </a:lnTo>
                    <a:lnTo>
                      <a:pt x="260" y="108"/>
                    </a:lnTo>
                    <a:lnTo>
                      <a:pt x="288" y="103"/>
                    </a:lnTo>
                    <a:lnTo>
                      <a:pt x="309" y="99"/>
                    </a:lnTo>
                    <a:lnTo>
                      <a:pt x="334" y="93"/>
                    </a:lnTo>
                    <a:lnTo>
                      <a:pt x="355" y="86"/>
                    </a:lnTo>
                    <a:lnTo>
                      <a:pt x="382" y="78"/>
                    </a:lnTo>
                    <a:lnTo>
                      <a:pt x="412" y="67"/>
                    </a:lnTo>
                    <a:lnTo>
                      <a:pt x="431" y="59"/>
                    </a:lnTo>
                    <a:lnTo>
                      <a:pt x="450" y="49"/>
                    </a:lnTo>
                    <a:lnTo>
                      <a:pt x="469" y="41"/>
                    </a:lnTo>
                    <a:lnTo>
                      <a:pt x="487" y="31"/>
                    </a:lnTo>
                    <a:lnTo>
                      <a:pt x="512" y="15"/>
                    </a:lnTo>
                    <a:lnTo>
                      <a:pt x="527" y="0"/>
                    </a:lnTo>
                    <a:lnTo>
                      <a:pt x="572" y="27"/>
                    </a:lnTo>
                    <a:lnTo>
                      <a:pt x="542" y="50"/>
                    </a:lnTo>
                    <a:lnTo>
                      <a:pt x="505" y="73"/>
                    </a:lnTo>
                    <a:lnTo>
                      <a:pt x="468" y="91"/>
                    </a:lnTo>
                    <a:lnTo>
                      <a:pt x="423" y="106"/>
                    </a:lnTo>
                    <a:lnTo>
                      <a:pt x="363" y="130"/>
                    </a:lnTo>
                    <a:lnTo>
                      <a:pt x="300" y="145"/>
                    </a:lnTo>
                    <a:lnTo>
                      <a:pt x="238" y="152"/>
                    </a:lnTo>
                    <a:lnTo>
                      <a:pt x="187" y="152"/>
                    </a:lnTo>
                    <a:lnTo>
                      <a:pt x="123" y="145"/>
                    </a:lnTo>
                    <a:lnTo>
                      <a:pt x="75" y="132"/>
                    </a:lnTo>
                    <a:lnTo>
                      <a:pt x="0" y="107"/>
                    </a:lnTo>
                  </a:path>
                </a:pathLst>
              </a:custGeom>
              <a:solidFill>
                <a:srgbClr val="666633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92" name="Freeform 373"/>
              <p:cNvSpPr>
                <a:spLocks/>
              </p:cNvSpPr>
              <p:nvPr/>
            </p:nvSpPr>
            <p:spPr bwMode="auto">
              <a:xfrm>
                <a:off x="4010" y="3546"/>
                <a:ext cx="183" cy="307"/>
              </a:xfrm>
              <a:custGeom>
                <a:avLst/>
                <a:gdLst>
                  <a:gd name="T0" fmla="*/ 5 w 183"/>
                  <a:gd name="T1" fmla="*/ 47 h 307"/>
                  <a:gd name="T2" fmla="*/ 25 w 183"/>
                  <a:gd name="T3" fmla="*/ 0 h 307"/>
                  <a:gd name="T4" fmla="*/ 30 w 183"/>
                  <a:gd name="T5" fmla="*/ 16 h 307"/>
                  <a:gd name="T6" fmla="*/ 35 w 183"/>
                  <a:gd name="T7" fmla="*/ 33 h 307"/>
                  <a:gd name="T8" fmla="*/ 43 w 183"/>
                  <a:gd name="T9" fmla="*/ 51 h 307"/>
                  <a:gd name="T10" fmla="*/ 54 w 183"/>
                  <a:gd name="T11" fmla="*/ 74 h 307"/>
                  <a:gd name="T12" fmla="*/ 63 w 183"/>
                  <a:gd name="T13" fmla="*/ 97 h 307"/>
                  <a:gd name="T14" fmla="*/ 72 w 183"/>
                  <a:gd name="T15" fmla="*/ 118 h 307"/>
                  <a:gd name="T16" fmla="*/ 82 w 183"/>
                  <a:gd name="T17" fmla="*/ 138 h 307"/>
                  <a:gd name="T18" fmla="*/ 91 w 183"/>
                  <a:gd name="T19" fmla="*/ 155 h 307"/>
                  <a:gd name="T20" fmla="*/ 102 w 183"/>
                  <a:gd name="T21" fmla="*/ 173 h 307"/>
                  <a:gd name="T22" fmla="*/ 114 w 183"/>
                  <a:gd name="T23" fmla="*/ 190 h 307"/>
                  <a:gd name="T24" fmla="*/ 128 w 183"/>
                  <a:gd name="T25" fmla="*/ 209 h 307"/>
                  <a:gd name="T26" fmla="*/ 142 w 183"/>
                  <a:gd name="T27" fmla="*/ 225 h 307"/>
                  <a:gd name="T28" fmla="*/ 155 w 183"/>
                  <a:gd name="T29" fmla="*/ 241 h 307"/>
                  <a:gd name="T30" fmla="*/ 171 w 183"/>
                  <a:gd name="T31" fmla="*/ 257 h 307"/>
                  <a:gd name="T32" fmla="*/ 182 w 183"/>
                  <a:gd name="T33" fmla="*/ 269 h 307"/>
                  <a:gd name="T34" fmla="*/ 167 w 183"/>
                  <a:gd name="T35" fmla="*/ 306 h 307"/>
                  <a:gd name="T36" fmla="*/ 144 w 183"/>
                  <a:gd name="T37" fmla="*/ 287 h 307"/>
                  <a:gd name="T38" fmla="*/ 115 w 183"/>
                  <a:gd name="T39" fmla="*/ 255 h 307"/>
                  <a:gd name="T40" fmla="*/ 76 w 183"/>
                  <a:gd name="T41" fmla="*/ 214 h 307"/>
                  <a:gd name="T42" fmla="*/ 51 w 183"/>
                  <a:gd name="T43" fmla="*/ 178 h 307"/>
                  <a:gd name="T44" fmla="*/ 32 w 183"/>
                  <a:gd name="T45" fmla="*/ 131 h 307"/>
                  <a:gd name="T46" fmla="*/ 12 w 183"/>
                  <a:gd name="T47" fmla="*/ 93 h 307"/>
                  <a:gd name="T48" fmla="*/ 0 w 183"/>
                  <a:gd name="T49" fmla="*/ 57 h 307"/>
                  <a:gd name="T50" fmla="*/ 25 w 183"/>
                  <a:gd name="T51" fmla="*/ 0 h 307"/>
                  <a:gd name="T52" fmla="*/ 24 w 183"/>
                  <a:gd name="T53" fmla="*/ 0 h 307"/>
                  <a:gd name="T54" fmla="*/ 5 w 183"/>
                  <a:gd name="T55" fmla="*/ 47 h 30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83"/>
                  <a:gd name="T85" fmla="*/ 0 h 307"/>
                  <a:gd name="T86" fmla="*/ 183 w 183"/>
                  <a:gd name="T87" fmla="*/ 307 h 30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83" h="307">
                    <a:moveTo>
                      <a:pt x="5" y="47"/>
                    </a:moveTo>
                    <a:lnTo>
                      <a:pt x="25" y="0"/>
                    </a:lnTo>
                    <a:lnTo>
                      <a:pt x="30" y="16"/>
                    </a:lnTo>
                    <a:lnTo>
                      <a:pt x="35" y="33"/>
                    </a:lnTo>
                    <a:lnTo>
                      <a:pt x="43" y="51"/>
                    </a:lnTo>
                    <a:lnTo>
                      <a:pt x="54" y="74"/>
                    </a:lnTo>
                    <a:lnTo>
                      <a:pt x="63" y="97"/>
                    </a:lnTo>
                    <a:lnTo>
                      <a:pt x="72" y="118"/>
                    </a:lnTo>
                    <a:lnTo>
                      <a:pt x="82" y="138"/>
                    </a:lnTo>
                    <a:lnTo>
                      <a:pt x="91" y="155"/>
                    </a:lnTo>
                    <a:lnTo>
                      <a:pt x="102" y="173"/>
                    </a:lnTo>
                    <a:lnTo>
                      <a:pt x="114" y="190"/>
                    </a:lnTo>
                    <a:lnTo>
                      <a:pt x="128" y="209"/>
                    </a:lnTo>
                    <a:lnTo>
                      <a:pt x="142" y="225"/>
                    </a:lnTo>
                    <a:lnTo>
                      <a:pt x="155" y="241"/>
                    </a:lnTo>
                    <a:lnTo>
                      <a:pt x="171" y="257"/>
                    </a:lnTo>
                    <a:lnTo>
                      <a:pt x="182" y="269"/>
                    </a:lnTo>
                    <a:lnTo>
                      <a:pt x="167" y="306"/>
                    </a:lnTo>
                    <a:lnTo>
                      <a:pt x="144" y="287"/>
                    </a:lnTo>
                    <a:lnTo>
                      <a:pt x="115" y="255"/>
                    </a:lnTo>
                    <a:lnTo>
                      <a:pt x="76" y="214"/>
                    </a:lnTo>
                    <a:lnTo>
                      <a:pt x="51" y="178"/>
                    </a:lnTo>
                    <a:lnTo>
                      <a:pt x="32" y="131"/>
                    </a:lnTo>
                    <a:lnTo>
                      <a:pt x="12" y="93"/>
                    </a:lnTo>
                    <a:lnTo>
                      <a:pt x="0" y="57"/>
                    </a:lnTo>
                    <a:lnTo>
                      <a:pt x="25" y="0"/>
                    </a:lnTo>
                    <a:lnTo>
                      <a:pt x="24" y="0"/>
                    </a:lnTo>
                    <a:lnTo>
                      <a:pt x="5" y="47"/>
                    </a:lnTo>
                  </a:path>
                </a:pathLst>
              </a:custGeom>
              <a:solidFill>
                <a:srgbClr val="666633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93" name="Freeform 374"/>
              <p:cNvSpPr>
                <a:spLocks/>
              </p:cNvSpPr>
              <p:nvPr/>
            </p:nvSpPr>
            <p:spPr bwMode="auto">
              <a:xfrm>
                <a:off x="3698" y="3507"/>
                <a:ext cx="334" cy="91"/>
              </a:xfrm>
              <a:custGeom>
                <a:avLst/>
                <a:gdLst>
                  <a:gd name="T0" fmla="*/ 0 w 334"/>
                  <a:gd name="T1" fmla="*/ 39 h 91"/>
                  <a:gd name="T2" fmla="*/ 17 w 334"/>
                  <a:gd name="T3" fmla="*/ 0 h 91"/>
                  <a:gd name="T4" fmla="*/ 37 w 334"/>
                  <a:gd name="T5" fmla="*/ 4 h 91"/>
                  <a:gd name="T6" fmla="*/ 57 w 334"/>
                  <a:gd name="T7" fmla="*/ 12 h 91"/>
                  <a:gd name="T8" fmla="*/ 76 w 334"/>
                  <a:gd name="T9" fmla="*/ 14 h 91"/>
                  <a:gd name="T10" fmla="*/ 95 w 334"/>
                  <a:gd name="T11" fmla="*/ 16 h 91"/>
                  <a:gd name="T12" fmla="*/ 117 w 334"/>
                  <a:gd name="T13" fmla="*/ 22 h 91"/>
                  <a:gd name="T14" fmla="*/ 145 w 334"/>
                  <a:gd name="T15" fmla="*/ 26 h 91"/>
                  <a:gd name="T16" fmla="*/ 177 w 334"/>
                  <a:gd name="T17" fmla="*/ 31 h 91"/>
                  <a:gd name="T18" fmla="*/ 206 w 334"/>
                  <a:gd name="T19" fmla="*/ 36 h 91"/>
                  <a:gd name="T20" fmla="*/ 226 w 334"/>
                  <a:gd name="T21" fmla="*/ 38 h 91"/>
                  <a:gd name="T22" fmla="*/ 251 w 334"/>
                  <a:gd name="T23" fmla="*/ 37 h 91"/>
                  <a:gd name="T24" fmla="*/ 279 w 334"/>
                  <a:gd name="T25" fmla="*/ 39 h 91"/>
                  <a:gd name="T26" fmla="*/ 303 w 334"/>
                  <a:gd name="T27" fmla="*/ 39 h 91"/>
                  <a:gd name="T28" fmla="*/ 322 w 334"/>
                  <a:gd name="T29" fmla="*/ 38 h 91"/>
                  <a:gd name="T30" fmla="*/ 333 w 334"/>
                  <a:gd name="T31" fmla="*/ 38 h 91"/>
                  <a:gd name="T32" fmla="*/ 312 w 334"/>
                  <a:gd name="T33" fmla="*/ 85 h 91"/>
                  <a:gd name="T34" fmla="*/ 290 w 334"/>
                  <a:gd name="T35" fmla="*/ 89 h 91"/>
                  <a:gd name="T36" fmla="*/ 247 w 334"/>
                  <a:gd name="T37" fmla="*/ 90 h 91"/>
                  <a:gd name="T38" fmla="*/ 200 w 334"/>
                  <a:gd name="T39" fmla="*/ 89 h 91"/>
                  <a:gd name="T40" fmla="*/ 158 w 334"/>
                  <a:gd name="T41" fmla="*/ 83 h 91"/>
                  <a:gd name="T42" fmla="*/ 112 w 334"/>
                  <a:gd name="T43" fmla="*/ 76 h 91"/>
                  <a:gd name="T44" fmla="*/ 67 w 334"/>
                  <a:gd name="T45" fmla="*/ 66 h 91"/>
                  <a:gd name="T46" fmla="*/ 36 w 334"/>
                  <a:gd name="T47" fmla="*/ 53 h 91"/>
                  <a:gd name="T48" fmla="*/ 0 w 334"/>
                  <a:gd name="T49" fmla="*/ 39 h 9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34"/>
                  <a:gd name="T76" fmla="*/ 0 h 91"/>
                  <a:gd name="T77" fmla="*/ 334 w 334"/>
                  <a:gd name="T78" fmla="*/ 91 h 9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34" h="91">
                    <a:moveTo>
                      <a:pt x="0" y="39"/>
                    </a:moveTo>
                    <a:lnTo>
                      <a:pt x="17" y="0"/>
                    </a:lnTo>
                    <a:lnTo>
                      <a:pt x="37" y="4"/>
                    </a:lnTo>
                    <a:lnTo>
                      <a:pt x="57" y="12"/>
                    </a:lnTo>
                    <a:lnTo>
                      <a:pt x="76" y="14"/>
                    </a:lnTo>
                    <a:lnTo>
                      <a:pt x="95" y="16"/>
                    </a:lnTo>
                    <a:lnTo>
                      <a:pt x="117" y="22"/>
                    </a:lnTo>
                    <a:lnTo>
                      <a:pt x="145" y="26"/>
                    </a:lnTo>
                    <a:lnTo>
                      <a:pt x="177" y="31"/>
                    </a:lnTo>
                    <a:lnTo>
                      <a:pt x="206" y="36"/>
                    </a:lnTo>
                    <a:lnTo>
                      <a:pt x="226" y="38"/>
                    </a:lnTo>
                    <a:lnTo>
                      <a:pt x="251" y="37"/>
                    </a:lnTo>
                    <a:lnTo>
                      <a:pt x="279" y="39"/>
                    </a:lnTo>
                    <a:lnTo>
                      <a:pt x="303" y="39"/>
                    </a:lnTo>
                    <a:lnTo>
                      <a:pt x="322" y="38"/>
                    </a:lnTo>
                    <a:lnTo>
                      <a:pt x="333" y="38"/>
                    </a:lnTo>
                    <a:lnTo>
                      <a:pt x="312" y="85"/>
                    </a:lnTo>
                    <a:lnTo>
                      <a:pt x="290" y="89"/>
                    </a:lnTo>
                    <a:lnTo>
                      <a:pt x="247" y="90"/>
                    </a:lnTo>
                    <a:lnTo>
                      <a:pt x="200" y="89"/>
                    </a:lnTo>
                    <a:lnTo>
                      <a:pt x="158" y="83"/>
                    </a:lnTo>
                    <a:lnTo>
                      <a:pt x="112" y="76"/>
                    </a:lnTo>
                    <a:lnTo>
                      <a:pt x="67" y="66"/>
                    </a:lnTo>
                    <a:lnTo>
                      <a:pt x="36" y="53"/>
                    </a:lnTo>
                    <a:lnTo>
                      <a:pt x="0" y="39"/>
                    </a:lnTo>
                  </a:path>
                </a:pathLst>
              </a:custGeom>
              <a:solidFill>
                <a:srgbClr val="666633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94" name="Freeform 375"/>
              <p:cNvSpPr>
                <a:spLocks/>
              </p:cNvSpPr>
              <p:nvPr/>
            </p:nvSpPr>
            <p:spPr bwMode="auto">
              <a:xfrm>
                <a:off x="3301" y="3564"/>
                <a:ext cx="881" cy="306"/>
              </a:xfrm>
              <a:custGeom>
                <a:avLst/>
                <a:gdLst>
                  <a:gd name="T0" fmla="*/ 40 w 881"/>
                  <a:gd name="T1" fmla="*/ 208 h 306"/>
                  <a:gd name="T2" fmla="*/ 87 w 881"/>
                  <a:gd name="T3" fmla="*/ 228 h 306"/>
                  <a:gd name="T4" fmla="*/ 137 w 881"/>
                  <a:gd name="T5" fmla="*/ 248 h 306"/>
                  <a:gd name="T6" fmla="*/ 185 w 881"/>
                  <a:gd name="T7" fmla="*/ 260 h 306"/>
                  <a:gd name="T8" fmla="*/ 243 w 881"/>
                  <a:gd name="T9" fmla="*/ 271 h 306"/>
                  <a:gd name="T10" fmla="*/ 300 w 881"/>
                  <a:gd name="T11" fmla="*/ 278 h 306"/>
                  <a:gd name="T12" fmla="*/ 360 w 881"/>
                  <a:gd name="T13" fmla="*/ 281 h 306"/>
                  <a:gd name="T14" fmla="*/ 418 w 881"/>
                  <a:gd name="T15" fmla="*/ 280 h 306"/>
                  <a:gd name="T16" fmla="*/ 472 w 881"/>
                  <a:gd name="T17" fmla="*/ 277 h 306"/>
                  <a:gd name="T18" fmla="*/ 530 w 881"/>
                  <a:gd name="T19" fmla="*/ 271 h 306"/>
                  <a:gd name="T20" fmla="*/ 583 w 881"/>
                  <a:gd name="T21" fmla="*/ 264 h 306"/>
                  <a:gd name="T22" fmla="*/ 639 w 881"/>
                  <a:gd name="T23" fmla="*/ 249 h 306"/>
                  <a:gd name="T24" fmla="*/ 688 w 881"/>
                  <a:gd name="T25" fmla="*/ 230 h 306"/>
                  <a:gd name="T26" fmla="*/ 724 w 881"/>
                  <a:gd name="T27" fmla="*/ 211 h 306"/>
                  <a:gd name="T28" fmla="*/ 862 w 881"/>
                  <a:gd name="T29" fmla="*/ 284 h 306"/>
                  <a:gd name="T30" fmla="*/ 822 w 881"/>
                  <a:gd name="T31" fmla="*/ 241 h 306"/>
                  <a:gd name="T32" fmla="*/ 797 w 881"/>
                  <a:gd name="T33" fmla="*/ 209 h 306"/>
                  <a:gd name="T34" fmla="*/ 776 w 881"/>
                  <a:gd name="T35" fmla="*/ 179 h 306"/>
                  <a:gd name="T36" fmla="*/ 759 w 881"/>
                  <a:gd name="T37" fmla="*/ 147 h 306"/>
                  <a:gd name="T38" fmla="*/ 740 w 881"/>
                  <a:gd name="T39" fmla="*/ 104 h 306"/>
                  <a:gd name="T40" fmla="*/ 724 w 881"/>
                  <a:gd name="T41" fmla="*/ 63 h 306"/>
                  <a:gd name="T42" fmla="*/ 700 w 881"/>
                  <a:gd name="T43" fmla="*/ 43 h 306"/>
                  <a:gd name="T44" fmla="*/ 667 w 881"/>
                  <a:gd name="T45" fmla="*/ 46 h 306"/>
                  <a:gd name="T46" fmla="*/ 629 w 881"/>
                  <a:gd name="T47" fmla="*/ 43 h 306"/>
                  <a:gd name="T48" fmla="*/ 595 w 881"/>
                  <a:gd name="T49" fmla="*/ 41 h 306"/>
                  <a:gd name="T50" fmla="*/ 557 w 881"/>
                  <a:gd name="T51" fmla="*/ 34 h 306"/>
                  <a:gd name="T52" fmla="*/ 518 w 881"/>
                  <a:gd name="T53" fmla="*/ 28 h 306"/>
                  <a:gd name="T54" fmla="*/ 482 w 881"/>
                  <a:gd name="T55" fmla="*/ 20 h 306"/>
                  <a:gd name="T56" fmla="*/ 447 w 881"/>
                  <a:gd name="T57" fmla="*/ 12 h 306"/>
                  <a:gd name="T58" fmla="*/ 399 w 881"/>
                  <a:gd name="T59" fmla="*/ 0 h 306"/>
                  <a:gd name="T60" fmla="*/ 537 w 881"/>
                  <a:gd name="T61" fmla="*/ 122 h 306"/>
                  <a:gd name="T62" fmla="*/ 477 w 881"/>
                  <a:gd name="T63" fmla="*/ 155 h 306"/>
                  <a:gd name="T64" fmla="*/ 436 w 881"/>
                  <a:gd name="T65" fmla="*/ 169 h 306"/>
                  <a:gd name="T66" fmla="*/ 377 w 881"/>
                  <a:gd name="T67" fmla="*/ 189 h 306"/>
                  <a:gd name="T68" fmla="*/ 330 w 881"/>
                  <a:gd name="T69" fmla="*/ 203 h 306"/>
                  <a:gd name="T70" fmla="*/ 292 w 881"/>
                  <a:gd name="T71" fmla="*/ 212 h 306"/>
                  <a:gd name="T72" fmla="*/ 246 w 881"/>
                  <a:gd name="T73" fmla="*/ 218 h 306"/>
                  <a:gd name="T74" fmla="*/ 201 w 881"/>
                  <a:gd name="T75" fmla="*/ 222 h 306"/>
                  <a:gd name="T76" fmla="*/ 150 w 881"/>
                  <a:gd name="T77" fmla="*/ 217 h 306"/>
                  <a:gd name="T78" fmla="*/ 98 w 881"/>
                  <a:gd name="T79" fmla="*/ 208 h 306"/>
                  <a:gd name="T80" fmla="*/ 44 w 881"/>
                  <a:gd name="T81" fmla="*/ 195 h 30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81"/>
                  <a:gd name="T124" fmla="*/ 0 h 306"/>
                  <a:gd name="T125" fmla="*/ 881 w 881"/>
                  <a:gd name="T126" fmla="*/ 306 h 30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81" h="306">
                    <a:moveTo>
                      <a:pt x="0" y="187"/>
                    </a:moveTo>
                    <a:lnTo>
                      <a:pt x="40" y="208"/>
                    </a:lnTo>
                    <a:lnTo>
                      <a:pt x="62" y="216"/>
                    </a:lnTo>
                    <a:lnTo>
                      <a:pt x="87" y="228"/>
                    </a:lnTo>
                    <a:lnTo>
                      <a:pt x="113" y="238"/>
                    </a:lnTo>
                    <a:lnTo>
                      <a:pt x="137" y="248"/>
                    </a:lnTo>
                    <a:lnTo>
                      <a:pt x="162" y="254"/>
                    </a:lnTo>
                    <a:lnTo>
                      <a:pt x="185" y="260"/>
                    </a:lnTo>
                    <a:lnTo>
                      <a:pt x="211" y="266"/>
                    </a:lnTo>
                    <a:lnTo>
                      <a:pt x="243" y="271"/>
                    </a:lnTo>
                    <a:lnTo>
                      <a:pt x="272" y="275"/>
                    </a:lnTo>
                    <a:lnTo>
                      <a:pt x="300" y="278"/>
                    </a:lnTo>
                    <a:lnTo>
                      <a:pt x="330" y="280"/>
                    </a:lnTo>
                    <a:lnTo>
                      <a:pt x="360" y="281"/>
                    </a:lnTo>
                    <a:lnTo>
                      <a:pt x="391" y="282"/>
                    </a:lnTo>
                    <a:lnTo>
                      <a:pt x="418" y="280"/>
                    </a:lnTo>
                    <a:lnTo>
                      <a:pt x="447" y="278"/>
                    </a:lnTo>
                    <a:lnTo>
                      <a:pt x="472" y="277"/>
                    </a:lnTo>
                    <a:lnTo>
                      <a:pt x="501" y="275"/>
                    </a:lnTo>
                    <a:lnTo>
                      <a:pt x="530" y="271"/>
                    </a:lnTo>
                    <a:lnTo>
                      <a:pt x="559" y="266"/>
                    </a:lnTo>
                    <a:lnTo>
                      <a:pt x="583" y="264"/>
                    </a:lnTo>
                    <a:lnTo>
                      <a:pt x="613" y="256"/>
                    </a:lnTo>
                    <a:lnTo>
                      <a:pt x="639" y="249"/>
                    </a:lnTo>
                    <a:lnTo>
                      <a:pt x="665" y="241"/>
                    </a:lnTo>
                    <a:lnTo>
                      <a:pt x="688" y="230"/>
                    </a:lnTo>
                    <a:lnTo>
                      <a:pt x="708" y="221"/>
                    </a:lnTo>
                    <a:lnTo>
                      <a:pt x="724" y="211"/>
                    </a:lnTo>
                    <a:lnTo>
                      <a:pt x="880" y="305"/>
                    </a:lnTo>
                    <a:lnTo>
                      <a:pt x="862" y="284"/>
                    </a:lnTo>
                    <a:lnTo>
                      <a:pt x="840" y="261"/>
                    </a:lnTo>
                    <a:lnTo>
                      <a:pt x="822" y="241"/>
                    </a:lnTo>
                    <a:lnTo>
                      <a:pt x="810" y="226"/>
                    </a:lnTo>
                    <a:lnTo>
                      <a:pt x="797" y="209"/>
                    </a:lnTo>
                    <a:lnTo>
                      <a:pt x="787" y="194"/>
                    </a:lnTo>
                    <a:lnTo>
                      <a:pt x="776" y="179"/>
                    </a:lnTo>
                    <a:lnTo>
                      <a:pt x="767" y="163"/>
                    </a:lnTo>
                    <a:lnTo>
                      <a:pt x="759" y="147"/>
                    </a:lnTo>
                    <a:lnTo>
                      <a:pt x="750" y="125"/>
                    </a:lnTo>
                    <a:lnTo>
                      <a:pt x="740" y="104"/>
                    </a:lnTo>
                    <a:lnTo>
                      <a:pt x="731" y="85"/>
                    </a:lnTo>
                    <a:lnTo>
                      <a:pt x="724" y="63"/>
                    </a:lnTo>
                    <a:lnTo>
                      <a:pt x="715" y="43"/>
                    </a:lnTo>
                    <a:lnTo>
                      <a:pt x="700" y="43"/>
                    </a:lnTo>
                    <a:lnTo>
                      <a:pt x="685" y="46"/>
                    </a:lnTo>
                    <a:lnTo>
                      <a:pt x="667" y="46"/>
                    </a:lnTo>
                    <a:lnTo>
                      <a:pt x="649" y="45"/>
                    </a:lnTo>
                    <a:lnTo>
                      <a:pt x="629" y="43"/>
                    </a:lnTo>
                    <a:lnTo>
                      <a:pt x="611" y="42"/>
                    </a:lnTo>
                    <a:lnTo>
                      <a:pt x="595" y="41"/>
                    </a:lnTo>
                    <a:lnTo>
                      <a:pt x="576" y="40"/>
                    </a:lnTo>
                    <a:lnTo>
                      <a:pt x="557" y="34"/>
                    </a:lnTo>
                    <a:lnTo>
                      <a:pt x="537" y="30"/>
                    </a:lnTo>
                    <a:lnTo>
                      <a:pt x="518" y="28"/>
                    </a:lnTo>
                    <a:lnTo>
                      <a:pt x="501" y="25"/>
                    </a:lnTo>
                    <a:lnTo>
                      <a:pt x="482" y="20"/>
                    </a:lnTo>
                    <a:lnTo>
                      <a:pt x="463" y="18"/>
                    </a:lnTo>
                    <a:lnTo>
                      <a:pt x="447" y="12"/>
                    </a:lnTo>
                    <a:lnTo>
                      <a:pt x="427" y="9"/>
                    </a:lnTo>
                    <a:lnTo>
                      <a:pt x="399" y="0"/>
                    </a:lnTo>
                    <a:lnTo>
                      <a:pt x="556" y="105"/>
                    </a:lnTo>
                    <a:lnTo>
                      <a:pt x="537" y="122"/>
                    </a:lnTo>
                    <a:lnTo>
                      <a:pt x="516" y="134"/>
                    </a:lnTo>
                    <a:lnTo>
                      <a:pt x="477" y="155"/>
                    </a:lnTo>
                    <a:lnTo>
                      <a:pt x="457" y="162"/>
                    </a:lnTo>
                    <a:lnTo>
                      <a:pt x="436" y="169"/>
                    </a:lnTo>
                    <a:lnTo>
                      <a:pt x="399" y="184"/>
                    </a:lnTo>
                    <a:lnTo>
                      <a:pt x="377" y="189"/>
                    </a:lnTo>
                    <a:lnTo>
                      <a:pt x="352" y="197"/>
                    </a:lnTo>
                    <a:lnTo>
                      <a:pt x="330" y="203"/>
                    </a:lnTo>
                    <a:lnTo>
                      <a:pt x="309" y="210"/>
                    </a:lnTo>
                    <a:lnTo>
                      <a:pt x="292" y="212"/>
                    </a:lnTo>
                    <a:lnTo>
                      <a:pt x="269" y="216"/>
                    </a:lnTo>
                    <a:lnTo>
                      <a:pt x="246" y="218"/>
                    </a:lnTo>
                    <a:lnTo>
                      <a:pt x="222" y="220"/>
                    </a:lnTo>
                    <a:lnTo>
                      <a:pt x="201" y="222"/>
                    </a:lnTo>
                    <a:lnTo>
                      <a:pt x="174" y="219"/>
                    </a:lnTo>
                    <a:lnTo>
                      <a:pt x="150" y="217"/>
                    </a:lnTo>
                    <a:lnTo>
                      <a:pt x="124" y="212"/>
                    </a:lnTo>
                    <a:lnTo>
                      <a:pt x="98" y="208"/>
                    </a:lnTo>
                    <a:lnTo>
                      <a:pt x="72" y="203"/>
                    </a:lnTo>
                    <a:lnTo>
                      <a:pt x="44" y="195"/>
                    </a:lnTo>
                    <a:lnTo>
                      <a:pt x="0" y="187"/>
                    </a:lnTo>
                  </a:path>
                </a:pathLst>
              </a:custGeom>
              <a:solidFill>
                <a:srgbClr val="FFFF66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9284" name="Group 376"/>
            <p:cNvGrpSpPr>
              <a:grpSpLocks/>
            </p:cNvGrpSpPr>
            <p:nvPr/>
          </p:nvGrpSpPr>
          <p:grpSpPr bwMode="auto">
            <a:xfrm>
              <a:off x="1033" y="960"/>
              <a:ext cx="750" cy="654"/>
              <a:chOff x="1033" y="1008"/>
              <a:chExt cx="750" cy="654"/>
            </a:xfrm>
          </p:grpSpPr>
          <p:sp>
            <p:nvSpPr>
              <p:cNvPr id="39287" name="Freeform 377"/>
              <p:cNvSpPr>
                <a:spLocks/>
              </p:cNvSpPr>
              <p:nvPr/>
            </p:nvSpPr>
            <p:spPr bwMode="auto">
              <a:xfrm>
                <a:off x="1041" y="1334"/>
                <a:ext cx="515" cy="328"/>
              </a:xfrm>
              <a:custGeom>
                <a:avLst/>
                <a:gdLst>
                  <a:gd name="T0" fmla="*/ 0 w 515"/>
                  <a:gd name="T1" fmla="*/ 320 h 328"/>
                  <a:gd name="T2" fmla="*/ 25 w 515"/>
                  <a:gd name="T3" fmla="*/ 327 h 328"/>
                  <a:gd name="T4" fmla="*/ 44 w 515"/>
                  <a:gd name="T5" fmla="*/ 300 h 328"/>
                  <a:gd name="T6" fmla="*/ 61 w 515"/>
                  <a:gd name="T7" fmla="*/ 275 h 328"/>
                  <a:gd name="T8" fmla="*/ 83 w 515"/>
                  <a:gd name="T9" fmla="*/ 254 h 328"/>
                  <a:gd name="T10" fmla="*/ 104 w 515"/>
                  <a:gd name="T11" fmla="*/ 231 h 328"/>
                  <a:gd name="T12" fmla="*/ 126 w 515"/>
                  <a:gd name="T13" fmla="*/ 212 h 328"/>
                  <a:gd name="T14" fmla="*/ 144 w 515"/>
                  <a:gd name="T15" fmla="*/ 196 h 328"/>
                  <a:gd name="T16" fmla="*/ 159 w 515"/>
                  <a:gd name="T17" fmla="*/ 183 h 328"/>
                  <a:gd name="T18" fmla="*/ 179 w 515"/>
                  <a:gd name="T19" fmla="*/ 167 h 328"/>
                  <a:gd name="T20" fmla="*/ 201 w 515"/>
                  <a:gd name="T21" fmla="*/ 152 h 328"/>
                  <a:gd name="T22" fmla="*/ 226 w 515"/>
                  <a:gd name="T23" fmla="*/ 137 h 328"/>
                  <a:gd name="T24" fmla="*/ 247 w 515"/>
                  <a:gd name="T25" fmla="*/ 126 h 328"/>
                  <a:gd name="T26" fmla="*/ 270 w 515"/>
                  <a:gd name="T27" fmla="*/ 114 h 328"/>
                  <a:gd name="T28" fmla="*/ 294 w 515"/>
                  <a:gd name="T29" fmla="*/ 105 h 328"/>
                  <a:gd name="T30" fmla="*/ 322 w 515"/>
                  <a:gd name="T31" fmla="*/ 91 h 328"/>
                  <a:gd name="T32" fmla="*/ 354 w 515"/>
                  <a:gd name="T33" fmla="*/ 78 h 328"/>
                  <a:gd name="T34" fmla="*/ 376 w 515"/>
                  <a:gd name="T35" fmla="*/ 71 h 328"/>
                  <a:gd name="T36" fmla="*/ 400 w 515"/>
                  <a:gd name="T37" fmla="*/ 65 h 328"/>
                  <a:gd name="T38" fmla="*/ 420 w 515"/>
                  <a:gd name="T39" fmla="*/ 58 h 328"/>
                  <a:gd name="T40" fmla="*/ 444 w 515"/>
                  <a:gd name="T41" fmla="*/ 51 h 328"/>
                  <a:gd name="T42" fmla="*/ 477 w 515"/>
                  <a:gd name="T43" fmla="*/ 45 h 328"/>
                  <a:gd name="T44" fmla="*/ 501 w 515"/>
                  <a:gd name="T45" fmla="*/ 44 h 328"/>
                  <a:gd name="T46" fmla="*/ 514 w 515"/>
                  <a:gd name="T47" fmla="*/ 0 h 328"/>
                  <a:gd name="T48" fmla="*/ 470 w 515"/>
                  <a:gd name="T49" fmla="*/ 5 h 328"/>
                  <a:gd name="T50" fmla="*/ 423 w 515"/>
                  <a:gd name="T51" fmla="*/ 15 h 328"/>
                  <a:gd name="T52" fmla="*/ 379 w 515"/>
                  <a:gd name="T53" fmla="*/ 28 h 328"/>
                  <a:gd name="T54" fmla="*/ 329 w 515"/>
                  <a:gd name="T55" fmla="*/ 49 h 328"/>
                  <a:gd name="T56" fmla="*/ 262 w 515"/>
                  <a:gd name="T57" fmla="*/ 74 h 328"/>
                  <a:gd name="T58" fmla="*/ 201 w 515"/>
                  <a:gd name="T59" fmla="*/ 105 h 328"/>
                  <a:gd name="T60" fmla="*/ 146 w 515"/>
                  <a:gd name="T61" fmla="*/ 142 h 328"/>
                  <a:gd name="T62" fmla="*/ 106 w 515"/>
                  <a:gd name="T63" fmla="*/ 175 h 328"/>
                  <a:gd name="T64" fmla="*/ 62 w 515"/>
                  <a:gd name="T65" fmla="*/ 219 h 328"/>
                  <a:gd name="T66" fmla="*/ 36 w 515"/>
                  <a:gd name="T67" fmla="*/ 259 h 328"/>
                  <a:gd name="T68" fmla="*/ 0 w 515"/>
                  <a:gd name="T69" fmla="*/ 320 h 32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15"/>
                  <a:gd name="T106" fmla="*/ 0 h 328"/>
                  <a:gd name="T107" fmla="*/ 515 w 515"/>
                  <a:gd name="T108" fmla="*/ 328 h 32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15" h="328">
                    <a:moveTo>
                      <a:pt x="0" y="320"/>
                    </a:moveTo>
                    <a:lnTo>
                      <a:pt x="25" y="327"/>
                    </a:lnTo>
                    <a:lnTo>
                      <a:pt x="44" y="300"/>
                    </a:lnTo>
                    <a:lnTo>
                      <a:pt x="61" y="275"/>
                    </a:lnTo>
                    <a:lnTo>
                      <a:pt x="83" y="254"/>
                    </a:lnTo>
                    <a:lnTo>
                      <a:pt x="104" y="231"/>
                    </a:lnTo>
                    <a:lnTo>
                      <a:pt x="126" y="212"/>
                    </a:lnTo>
                    <a:lnTo>
                      <a:pt x="144" y="196"/>
                    </a:lnTo>
                    <a:lnTo>
                      <a:pt x="159" y="183"/>
                    </a:lnTo>
                    <a:lnTo>
                      <a:pt x="179" y="167"/>
                    </a:lnTo>
                    <a:lnTo>
                      <a:pt x="201" y="152"/>
                    </a:lnTo>
                    <a:lnTo>
                      <a:pt x="226" y="137"/>
                    </a:lnTo>
                    <a:lnTo>
                      <a:pt x="247" y="126"/>
                    </a:lnTo>
                    <a:lnTo>
                      <a:pt x="270" y="114"/>
                    </a:lnTo>
                    <a:lnTo>
                      <a:pt x="294" y="105"/>
                    </a:lnTo>
                    <a:lnTo>
                      <a:pt x="322" y="91"/>
                    </a:lnTo>
                    <a:lnTo>
                      <a:pt x="354" y="78"/>
                    </a:lnTo>
                    <a:lnTo>
                      <a:pt x="376" y="71"/>
                    </a:lnTo>
                    <a:lnTo>
                      <a:pt x="400" y="65"/>
                    </a:lnTo>
                    <a:lnTo>
                      <a:pt x="420" y="58"/>
                    </a:lnTo>
                    <a:lnTo>
                      <a:pt x="444" y="51"/>
                    </a:lnTo>
                    <a:lnTo>
                      <a:pt x="477" y="45"/>
                    </a:lnTo>
                    <a:lnTo>
                      <a:pt x="501" y="44"/>
                    </a:lnTo>
                    <a:lnTo>
                      <a:pt x="514" y="0"/>
                    </a:lnTo>
                    <a:lnTo>
                      <a:pt x="470" y="5"/>
                    </a:lnTo>
                    <a:lnTo>
                      <a:pt x="423" y="15"/>
                    </a:lnTo>
                    <a:lnTo>
                      <a:pt x="379" y="28"/>
                    </a:lnTo>
                    <a:lnTo>
                      <a:pt x="329" y="49"/>
                    </a:lnTo>
                    <a:lnTo>
                      <a:pt x="262" y="74"/>
                    </a:lnTo>
                    <a:lnTo>
                      <a:pt x="201" y="105"/>
                    </a:lnTo>
                    <a:lnTo>
                      <a:pt x="146" y="142"/>
                    </a:lnTo>
                    <a:lnTo>
                      <a:pt x="106" y="175"/>
                    </a:lnTo>
                    <a:lnTo>
                      <a:pt x="62" y="219"/>
                    </a:lnTo>
                    <a:lnTo>
                      <a:pt x="36" y="259"/>
                    </a:lnTo>
                    <a:lnTo>
                      <a:pt x="0" y="320"/>
                    </a:lnTo>
                  </a:path>
                </a:pathLst>
              </a:custGeom>
              <a:solidFill>
                <a:srgbClr val="666633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88" name="Freeform 378"/>
              <p:cNvSpPr>
                <a:spLocks/>
              </p:cNvSpPr>
              <p:nvPr/>
            </p:nvSpPr>
            <p:spPr bwMode="auto">
              <a:xfrm>
                <a:off x="1628" y="1020"/>
                <a:ext cx="155" cy="271"/>
              </a:xfrm>
              <a:custGeom>
                <a:avLst/>
                <a:gdLst>
                  <a:gd name="T0" fmla="*/ 98 w 155"/>
                  <a:gd name="T1" fmla="*/ 256 h 271"/>
                  <a:gd name="T2" fmla="*/ 154 w 155"/>
                  <a:gd name="T3" fmla="*/ 270 h 271"/>
                  <a:gd name="T4" fmla="*/ 143 w 155"/>
                  <a:gd name="T5" fmla="*/ 257 h 271"/>
                  <a:gd name="T6" fmla="*/ 133 w 155"/>
                  <a:gd name="T7" fmla="*/ 244 h 271"/>
                  <a:gd name="T8" fmla="*/ 125 w 155"/>
                  <a:gd name="T9" fmla="*/ 228 h 271"/>
                  <a:gd name="T10" fmla="*/ 113 w 155"/>
                  <a:gd name="T11" fmla="*/ 208 h 271"/>
                  <a:gd name="T12" fmla="*/ 99 w 155"/>
                  <a:gd name="T13" fmla="*/ 189 h 271"/>
                  <a:gd name="T14" fmla="*/ 88 w 155"/>
                  <a:gd name="T15" fmla="*/ 171 h 271"/>
                  <a:gd name="T16" fmla="*/ 79 w 155"/>
                  <a:gd name="T17" fmla="*/ 152 h 271"/>
                  <a:gd name="T18" fmla="*/ 71 w 155"/>
                  <a:gd name="T19" fmla="*/ 136 h 271"/>
                  <a:gd name="T20" fmla="*/ 64 w 155"/>
                  <a:gd name="T21" fmla="*/ 118 h 271"/>
                  <a:gd name="T22" fmla="*/ 57 w 155"/>
                  <a:gd name="T23" fmla="*/ 102 h 271"/>
                  <a:gd name="T24" fmla="*/ 54 w 155"/>
                  <a:gd name="T25" fmla="*/ 82 h 271"/>
                  <a:gd name="T26" fmla="*/ 52 w 155"/>
                  <a:gd name="T27" fmla="*/ 62 h 271"/>
                  <a:gd name="T28" fmla="*/ 46 w 155"/>
                  <a:gd name="T29" fmla="*/ 46 h 271"/>
                  <a:gd name="T30" fmla="*/ 46 w 155"/>
                  <a:gd name="T31" fmla="*/ 26 h 271"/>
                  <a:gd name="T32" fmla="*/ 44 w 155"/>
                  <a:gd name="T33" fmla="*/ 11 h 271"/>
                  <a:gd name="T34" fmla="*/ 1 w 155"/>
                  <a:gd name="T35" fmla="*/ 0 h 271"/>
                  <a:gd name="T36" fmla="*/ 0 w 155"/>
                  <a:gd name="T37" fmla="*/ 26 h 271"/>
                  <a:gd name="T38" fmla="*/ 4 w 155"/>
                  <a:gd name="T39" fmla="*/ 63 h 271"/>
                  <a:gd name="T40" fmla="*/ 10 w 155"/>
                  <a:gd name="T41" fmla="*/ 111 h 271"/>
                  <a:gd name="T42" fmla="*/ 20 w 155"/>
                  <a:gd name="T43" fmla="*/ 149 h 271"/>
                  <a:gd name="T44" fmla="*/ 47 w 155"/>
                  <a:gd name="T45" fmla="*/ 188 h 271"/>
                  <a:gd name="T46" fmla="*/ 63 w 155"/>
                  <a:gd name="T47" fmla="*/ 224 h 271"/>
                  <a:gd name="T48" fmla="*/ 85 w 155"/>
                  <a:gd name="T49" fmla="*/ 252 h 271"/>
                  <a:gd name="T50" fmla="*/ 154 w 155"/>
                  <a:gd name="T51" fmla="*/ 270 h 271"/>
                  <a:gd name="T52" fmla="*/ 152 w 155"/>
                  <a:gd name="T53" fmla="*/ 270 h 271"/>
                  <a:gd name="T54" fmla="*/ 98 w 155"/>
                  <a:gd name="T55" fmla="*/ 256 h 27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55"/>
                  <a:gd name="T85" fmla="*/ 0 h 271"/>
                  <a:gd name="T86" fmla="*/ 155 w 155"/>
                  <a:gd name="T87" fmla="*/ 271 h 27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55" h="271">
                    <a:moveTo>
                      <a:pt x="98" y="256"/>
                    </a:moveTo>
                    <a:lnTo>
                      <a:pt x="154" y="270"/>
                    </a:lnTo>
                    <a:lnTo>
                      <a:pt x="143" y="257"/>
                    </a:lnTo>
                    <a:lnTo>
                      <a:pt x="133" y="244"/>
                    </a:lnTo>
                    <a:lnTo>
                      <a:pt x="125" y="228"/>
                    </a:lnTo>
                    <a:lnTo>
                      <a:pt x="113" y="208"/>
                    </a:lnTo>
                    <a:lnTo>
                      <a:pt x="99" y="189"/>
                    </a:lnTo>
                    <a:lnTo>
                      <a:pt x="88" y="171"/>
                    </a:lnTo>
                    <a:lnTo>
                      <a:pt x="79" y="152"/>
                    </a:lnTo>
                    <a:lnTo>
                      <a:pt x="71" y="136"/>
                    </a:lnTo>
                    <a:lnTo>
                      <a:pt x="64" y="118"/>
                    </a:lnTo>
                    <a:lnTo>
                      <a:pt x="57" y="102"/>
                    </a:lnTo>
                    <a:lnTo>
                      <a:pt x="54" y="82"/>
                    </a:lnTo>
                    <a:lnTo>
                      <a:pt x="52" y="62"/>
                    </a:lnTo>
                    <a:lnTo>
                      <a:pt x="46" y="46"/>
                    </a:lnTo>
                    <a:lnTo>
                      <a:pt x="46" y="26"/>
                    </a:lnTo>
                    <a:lnTo>
                      <a:pt x="44" y="11"/>
                    </a:lnTo>
                    <a:lnTo>
                      <a:pt x="1" y="0"/>
                    </a:lnTo>
                    <a:lnTo>
                      <a:pt x="0" y="26"/>
                    </a:lnTo>
                    <a:lnTo>
                      <a:pt x="4" y="63"/>
                    </a:lnTo>
                    <a:lnTo>
                      <a:pt x="10" y="111"/>
                    </a:lnTo>
                    <a:lnTo>
                      <a:pt x="20" y="149"/>
                    </a:lnTo>
                    <a:lnTo>
                      <a:pt x="47" y="188"/>
                    </a:lnTo>
                    <a:lnTo>
                      <a:pt x="63" y="224"/>
                    </a:lnTo>
                    <a:lnTo>
                      <a:pt x="85" y="252"/>
                    </a:lnTo>
                    <a:lnTo>
                      <a:pt x="154" y="270"/>
                    </a:lnTo>
                    <a:lnTo>
                      <a:pt x="152" y="270"/>
                    </a:lnTo>
                    <a:lnTo>
                      <a:pt x="98" y="256"/>
                    </a:lnTo>
                  </a:path>
                </a:pathLst>
              </a:custGeom>
              <a:solidFill>
                <a:srgbClr val="666633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89" name="Freeform 379"/>
              <p:cNvSpPr>
                <a:spLocks/>
              </p:cNvSpPr>
              <p:nvPr/>
            </p:nvSpPr>
            <p:spPr bwMode="auto">
              <a:xfrm>
                <a:off x="1520" y="1279"/>
                <a:ext cx="261" cy="241"/>
              </a:xfrm>
              <a:custGeom>
                <a:avLst/>
                <a:gdLst>
                  <a:gd name="T0" fmla="*/ 0 w 261"/>
                  <a:gd name="T1" fmla="*/ 227 h 241"/>
                  <a:gd name="T2" fmla="*/ 45 w 261"/>
                  <a:gd name="T3" fmla="*/ 240 h 241"/>
                  <a:gd name="T4" fmla="*/ 57 w 261"/>
                  <a:gd name="T5" fmla="*/ 224 h 241"/>
                  <a:gd name="T6" fmla="*/ 68 w 261"/>
                  <a:gd name="T7" fmla="*/ 207 h 241"/>
                  <a:gd name="T8" fmla="*/ 81 w 261"/>
                  <a:gd name="T9" fmla="*/ 194 h 241"/>
                  <a:gd name="T10" fmla="*/ 92 w 261"/>
                  <a:gd name="T11" fmla="*/ 179 h 241"/>
                  <a:gd name="T12" fmla="*/ 104 w 261"/>
                  <a:gd name="T13" fmla="*/ 162 h 241"/>
                  <a:gd name="T14" fmla="*/ 124 w 261"/>
                  <a:gd name="T15" fmla="*/ 141 h 241"/>
                  <a:gd name="T16" fmla="*/ 144 w 261"/>
                  <a:gd name="T17" fmla="*/ 119 h 241"/>
                  <a:gd name="T18" fmla="*/ 162 w 261"/>
                  <a:gd name="T19" fmla="*/ 97 h 241"/>
                  <a:gd name="T20" fmla="*/ 176 w 261"/>
                  <a:gd name="T21" fmla="*/ 83 h 241"/>
                  <a:gd name="T22" fmla="*/ 197 w 261"/>
                  <a:gd name="T23" fmla="*/ 67 h 241"/>
                  <a:gd name="T24" fmla="*/ 216 w 261"/>
                  <a:gd name="T25" fmla="*/ 48 h 241"/>
                  <a:gd name="T26" fmla="*/ 236 w 261"/>
                  <a:gd name="T27" fmla="*/ 33 h 241"/>
                  <a:gd name="T28" fmla="*/ 251 w 261"/>
                  <a:gd name="T29" fmla="*/ 20 h 241"/>
                  <a:gd name="T30" fmla="*/ 260 w 261"/>
                  <a:gd name="T31" fmla="*/ 13 h 241"/>
                  <a:gd name="T32" fmla="*/ 202 w 261"/>
                  <a:gd name="T33" fmla="*/ 0 h 241"/>
                  <a:gd name="T34" fmla="*/ 183 w 261"/>
                  <a:gd name="T35" fmla="*/ 12 h 241"/>
                  <a:gd name="T36" fmla="*/ 148 w 261"/>
                  <a:gd name="T37" fmla="*/ 38 h 241"/>
                  <a:gd name="T38" fmla="*/ 113 w 261"/>
                  <a:gd name="T39" fmla="*/ 70 h 241"/>
                  <a:gd name="T40" fmla="*/ 85 w 261"/>
                  <a:gd name="T41" fmla="*/ 101 h 241"/>
                  <a:gd name="T42" fmla="*/ 54 w 261"/>
                  <a:gd name="T43" fmla="*/ 134 h 241"/>
                  <a:gd name="T44" fmla="*/ 27 w 261"/>
                  <a:gd name="T45" fmla="*/ 169 h 241"/>
                  <a:gd name="T46" fmla="*/ 15 w 261"/>
                  <a:gd name="T47" fmla="*/ 196 h 241"/>
                  <a:gd name="T48" fmla="*/ 0 w 261"/>
                  <a:gd name="T49" fmla="*/ 227 h 24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61"/>
                  <a:gd name="T76" fmla="*/ 0 h 241"/>
                  <a:gd name="T77" fmla="*/ 261 w 261"/>
                  <a:gd name="T78" fmla="*/ 241 h 24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61" h="241">
                    <a:moveTo>
                      <a:pt x="0" y="227"/>
                    </a:moveTo>
                    <a:lnTo>
                      <a:pt x="45" y="240"/>
                    </a:lnTo>
                    <a:lnTo>
                      <a:pt x="57" y="224"/>
                    </a:lnTo>
                    <a:lnTo>
                      <a:pt x="68" y="207"/>
                    </a:lnTo>
                    <a:lnTo>
                      <a:pt x="81" y="194"/>
                    </a:lnTo>
                    <a:lnTo>
                      <a:pt x="92" y="179"/>
                    </a:lnTo>
                    <a:lnTo>
                      <a:pt x="104" y="162"/>
                    </a:lnTo>
                    <a:lnTo>
                      <a:pt x="124" y="141"/>
                    </a:lnTo>
                    <a:lnTo>
                      <a:pt x="144" y="119"/>
                    </a:lnTo>
                    <a:lnTo>
                      <a:pt x="162" y="97"/>
                    </a:lnTo>
                    <a:lnTo>
                      <a:pt x="176" y="83"/>
                    </a:lnTo>
                    <a:lnTo>
                      <a:pt x="197" y="67"/>
                    </a:lnTo>
                    <a:lnTo>
                      <a:pt x="216" y="48"/>
                    </a:lnTo>
                    <a:lnTo>
                      <a:pt x="236" y="33"/>
                    </a:lnTo>
                    <a:lnTo>
                      <a:pt x="251" y="20"/>
                    </a:lnTo>
                    <a:lnTo>
                      <a:pt x="260" y="13"/>
                    </a:lnTo>
                    <a:lnTo>
                      <a:pt x="202" y="0"/>
                    </a:lnTo>
                    <a:lnTo>
                      <a:pt x="183" y="12"/>
                    </a:lnTo>
                    <a:lnTo>
                      <a:pt x="148" y="38"/>
                    </a:lnTo>
                    <a:lnTo>
                      <a:pt x="113" y="70"/>
                    </a:lnTo>
                    <a:lnTo>
                      <a:pt x="85" y="101"/>
                    </a:lnTo>
                    <a:lnTo>
                      <a:pt x="54" y="134"/>
                    </a:lnTo>
                    <a:lnTo>
                      <a:pt x="27" y="169"/>
                    </a:lnTo>
                    <a:lnTo>
                      <a:pt x="15" y="196"/>
                    </a:lnTo>
                    <a:lnTo>
                      <a:pt x="0" y="227"/>
                    </a:lnTo>
                  </a:path>
                </a:pathLst>
              </a:custGeom>
              <a:solidFill>
                <a:srgbClr val="666633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90" name="Freeform 380"/>
              <p:cNvSpPr>
                <a:spLocks/>
              </p:cNvSpPr>
              <p:nvPr/>
            </p:nvSpPr>
            <p:spPr bwMode="auto">
              <a:xfrm>
                <a:off x="1033" y="1008"/>
                <a:ext cx="682" cy="637"/>
              </a:xfrm>
              <a:custGeom>
                <a:avLst/>
                <a:gdLst>
                  <a:gd name="T0" fmla="*/ 13 w 682"/>
                  <a:gd name="T1" fmla="*/ 597 h 637"/>
                  <a:gd name="T2" fmla="*/ 31 w 682"/>
                  <a:gd name="T3" fmla="*/ 555 h 637"/>
                  <a:gd name="T4" fmla="*/ 54 w 682"/>
                  <a:gd name="T5" fmla="*/ 511 h 637"/>
                  <a:gd name="T6" fmla="*/ 81 w 682"/>
                  <a:gd name="T7" fmla="*/ 473 h 637"/>
                  <a:gd name="T8" fmla="*/ 117 w 682"/>
                  <a:gd name="T9" fmla="*/ 430 h 637"/>
                  <a:gd name="T10" fmla="*/ 155 w 682"/>
                  <a:gd name="T11" fmla="*/ 390 h 637"/>
                  <a:gd name="T12" fmla="*/ 199 w 682"/>
                  <a:gd name="T13" fmla="*/ 349 h 637"/>
                  <a:gd name="T14" fmla="*/ 245 w 682"/>
                  <a:gd name="T15" fmla="*/ 312 h 637"/>
                  <a:gd name="T16" fmla="*/ 289 w 682"/>
                  <a:gd name="T17" fmla="*/ 278 h 637"/>
                  <a:gd name="T18" fmla="*/ 341 w 682"/>
                  <a:gd name="T19" fmla="*/ 244 h 637"/>
                  <a:gd name="T20" fmla="*/ 386 w 682"/>
                  <a:gd name="T21" fmla="*/ 215 h 637"/>
                  <a:gd name="T22" fmla="*/ 444 w 682"/>
                  <a:gd name="T23" fmla="*/ 188 h 637"/>
                  <a:gd name="T24" fmla="*/ 499 w 682"/>
                  <a:gd name="T25" fmla="*/ 167 h 637"/>
                  <a:gd name="T26" fmla="*/ 543 w 682"/>
                  <a:gd name="T27" fmla="*/ 155 h 637"/>
                  <a:gd name="T28" fmla="*/ 586 w 682"/>
                  <a:gd name="T29" fmla="*/ 24 h 637"/>
                  <a:gd name="T30" fmla="*/ 593 w 682"/>
                  <a:gd name="T31" fmla="*/ 74 h 637"/>
                  <a:gd name="T32" fmla="*/ 603 w 682"/>
                  <a:gd name="T33" fmla="*/ 109 h 637"/>
                  <a:gd name="T34" fmla="*/ 612 w 682"/>
                  <a:gd name="T35" fmla="*/ 139 h 637"/>
                  <a:gd name="T36" fmla="*/ 626 w 682"/>
                  <a:gd name="T37" fmla="*/ 169 h 637"/>
                  <a:gd name="T38" fmla="*/ 648 w 682"/>
                  <a:gd name="T39" fmla="*/ 206 h 637"/>
                  <a:gd name="T40" fmla="*/ 671 w 682"/>
                  <a:gd name="T41" fmla="*/ 241 h 637"/>
                  <a:gd name="T42" fmla="*/ 669 w 682"/>
                  <a:gd name="T43" fmla="*/ 268 h 637"/>
                  <a:gd name="T44" fmla="*/ 641 w 682"/>
                  <a:gd name="T45" fmla="*/ 288 h 637"/>
                  <a:gd name="T46" fmla="*/ 614 w 682"/>
                  <a:gd name="T47" fmla="*/ 314 h 637"/>
                  <a:gd name="T48" fmla="*/ 590 w 682"/>
                  <a:gd name="T49" fmla="*/ 337 h 637"/>
                  <a:gd name="T50" fmla="*/ 566 w 682"/>
                  <a:gd name="T51" fmla="*/ 365 h 637"/>
                  <a:gd name="T52" fmla="*/ 541 w 682"/>
                  <a:gd name="T53" fmla="*/ 393 h 637"/>
                  <a:gd name="T54" fmla="*/ 520 w 682"/>
                  <a:gd name="T55" fmla="*/ 421 h 637"/>
                  <a:gd name="T56" fmla="*/ 500 w 682"/>
                  <a:gd name="T57" fmla="*/ 449 h 637"/>
                  <a:gd name="T58" fmla="*/ 473 w 682"/>
                  <a:gd name="T59" fmla="*/ 486 h 637"/>
                  <a:gd name="T60" fmla="*/ 474 w 682"/>
                  <a:gd name="T61" fmla="*/ 327 h 637"/>
                  <a:gd name="T62" fmla="*/ 400 w 682"/>
                  <a:gd name="T63" fmla="*/ 347 h 637"/>
                  <a:gd name="T64" fmla="*/ 356 w 682"/>
                  <a:gd name="T65" fmla="*/ 364 h 637"/>
                  <a:gd name="T66" fmla="*/ 292 w 682"/>
                  <a:gd name="T67" fmla="*/ 391 h 637"/>
                  <a:gd name="T68" fmla="*/ 243 w 682"/>
                  <a:gd name="T69" fmla="*/ 413 h 637"/>
                  <a:gd name="T70" fmla="*/ 207 w 682"/>
                  <a:gd name="T71" fmla="*/ 432 h 637"/>
                  <a:gd name="T72" fmla="*/ 166 w 682"/>
                  <a:gd name="T73" fmla="*/ 458 h 637"/>
                  <a:gd name="T74" fmla="*/ 126 w 682"/>
                  <a:gd name="T75" fmla="*/ 486 h 637"/>
                  <a:gd name="T76" fmla="*/ 90 w 682"/>
                  <a:gd name="T77" fmla="*/ 521 h 637"/>
                  <a:gd name="T78" fmla="*/ 58 w 682"/>
                  <a:gd name="T79" fmla="*/ 559 h 637"/>
                  <a:gd name="T80" fmla="*/ 27 w 682"/>
                  <a:gd name="T81" fmla="*/ 603 h 63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82"/>
                  <a:gd name="T124" fmla="*/ 0 h 637"/>
                  <a:gd name="T125" fmla="*/ 682 w 682"/>
                  <a:gd name="T126" fmla="*/ 637 h 63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82" h="637">
                    <a:moveTo>
                      <a:pt x="0" y="636"/>
                    </a:moveTo>
                    <a:lnTo>
                      <a:pt x="13" y="597"/>
                    </a:lnTo>
                    <a:lnTo>
                      <a:pt x="23" y="578"/>
                    </a:lnTo>
                    <a:lnTo>
                      <a:pt x="31" y="555"/>
                    </a:lnTo>
                    <a:lnTo>
                      <a:pt x="44" y="532"/>
                    </a:lnTo>
                    <a:lnTo>
                      <a:pt x="54" y="511"/>
                    </a:lnTo>
                    <a:lnTo>
                      <a:pt x="68" y="492"/>
                    </a:lnTo>
                    <a:lnTo>
                      <a:pt x="81" y="473"/>
                    </a:lnTo>
                    <a:lnTo>
                      <a:pt x="95" y="453"/>
                    </a:lnTo>
                    <a:lnTo>
                      <a:pt x="117" y="430"/>
                    </a:lnTo>
                    <a:lnTo>
                      <a:pt x="136" y="409"/>
                    </a:lnTo>
                    <a:lnTo>
                      <a:pt x="155" y="390"/>
                    </a:lnTo>
                    <a:lnTo>
                      <a:pt x="176" y="368"/>
                    </a:lnTo>
                    <a:lnTo>
                      <a:pt x="199" y="349"/>
                    </a:lnTo>
                    <a:lnTo>
                      <a:pt x="222" y="327"/>
                    </a:lnTo>
                    <a:lnTo>
                      <a:pt x="245" y="312"/>
                    </a:lnTo>
                    <a:lnTo>
                      <a:pt x="270" y="294"/>
                    </a:lnTo>
                    <a:lnTo>
                      <a:pt x="289" y="278"/>
                    </a:lnTo>
                    <a:lnTo>
                      <a:pt x="314" y="262"/>
                    </a:lnTo>
                    <a:lnTo>
                      <a:pt x="341" y="244"/>
                    </a:lnTo>
                    <a:lnTo>
                      <a:pt x="369" y="229"/>
                    </a:lnTo>
                    <a:lnTo>
                      <a:pt x="386" y="215"/>
                    </a:lnTo>
                    <a:lnTo>
                      <a:pt x="417" y="200"/>
                    </a:lnTo>
                    <a:lnTo>
                      <a:pt x="444" y="188"/>
                    </a:lnTo>
                    <a:lnTo>
                      <a:pt x="472" y="176"/>
                    </a:lnTo>
                    <a:lnTo>
                      <a:pt x="499" y="167"/>
                    </a:lnTo>
                    <a:lnTo>
                      <a:pt x="523" y="158"/>
                    </a:lnTo>
                    <a:lnTo>
                      <a:pt x="543" y="155"/>
                    </a:lnTo>
                    <a:lnTo>
                      <a:pt x="582" y="0"/>
                    </a:lnTo>
                    <a:lnTo>
                      <a:pt x="586" y="24"/>
                    </a:lnTo>
                    <a:lnTo>
                      <a:pt x="591" y="50"/>
                    </a:lnTo>
                    <a:lnTo>
                      <a:pt x="593" y="74"/>
                    </a:lnTo>
                    <a:lnTo>
                      <a:pt x="596" y="91"/>
                    </a:lnTo>
                    <a:lnTo>
                      <a:pt x="603" y="109"/>
                    </a:lnTo>
                    <a:lnTo>
                      <a:pt x="606" y="124"/>
                    </a:lnTo>
                    <a:lnTo>
                      <a:pt x="612" y="139"/>
                    </a:lnTo>
                    <a:lnTo>
                      <a:pt x="618" y="154"/>
                    </a:lnTo>
                    <a:lnTo>
                      <a:pt x="626" y="169"/>
                    </a:lnTo>
                    <a:lnTo>
                      <a:pt x="637" y="189"/>
                    </a:lnTo>
                    <a:lnTo>
                      <a:pt x="648" y="206"/>
                    </a:lnTo>
                    <a:lnTo>
                      <a:pt x="658" y="223"/>
                    </a:lnTo>
                    <a:lnTo>
                      <a:pt x="671" y="241"/>
                    </a:lnTo>
                    <a:lnTo>
                      <a:pt x="681" y="259"/>
                    </a:lnTo>
                    <a:lnTo>
                      <a:pt x="669" y="268"/>
                    </a:lnTo>
                    <a:lnTo>
                      <a:pt x="656" y="275"/>
                    </a:lnTo>
                    <a:lnTo>
                      <a:pt x="641" y="288"/>
                    </a:lnTo>
                    <a:lnTo>
                      <a:pt x="629" y="300"/>
                    </a:lnTo>
                    <a:lnTo>
                      <a:pt x="614" y="314"/>
                    </a:lnTo>
                    <a:lnTo>
                      <a:pt x="601" y="326"/>
                    </a:lnTo>
                    <a:lnTo>
                      <a:pt x="590" y="337"/>
                    </a:lnTo>
                    <a:lnTo>
                      <a:pt x="575" y="350"/>
                    </a:lnTo>
                    <a:lnTo>
                      <a:pt x="566" y="365"/>
                    </a:lnTo>
                    <a:lnTo>
                      <a:pt x="555" y="380"/>
                    </a:lnTo>
                    <a:lnTo>
                      <a:pt x="541" y="393"/>
                    </a:lnTo>
                    <a:lnTo>
                      <a:pt x="530" y="406"/>
                    </a:lnTo>
                    <a:lnTo>
                      <a:pt x="520" y="421"/>
                    </a:lnTo>
                    <a:lnTo>
                      <a:pt x="506" y="434"/>
                    </a:lnTo>
                    <a:lnTo>
                      <a:pt x="500" y="449"/>
                    </a:lnTo>
                    <a:lnTo>
                      <a:pt x="487" y="463"/>
                    </a:lnTo>
                    <a:lnTo>
                      <a:pt x="473" y="486"/>
                    </a:lnTo>
                    <a:lnTo>
                      <a:pt x="504" y="325"/>
                    </a:lnTo>
                    <a:lnTo>
                      <a:pt x="474" y="327"/>
                    </a:lnTo>
                    <a:lnTo>
                      <a:pt x="448" y="334"/>
                    </a:lnTo>
                    <a:lnTo>
                      <a:pt x="400" y="347"/>
                    </a:lnTo>
                    <a:lnTo>
                      <a:pt x="378" y="354"/>
                    </a:lnTo>
                    <a:lnTo>
                      <a:pt x="356" y="364"/>
                    </a:lnTo>
                    <a:lnTo>
                      <a:pt x="314" y="380"/>
                    </a:lnTo>
                    <a:lnTo>
                      <a:pt x="292" y="391"/>
                    </a:lnTo>
                    <a:lnTo>
                      <a:pt x="265" y="403"/>
                    </a:lnTo>
                    <a:lnTo>
                      <a:pt x="243" y="413"/>
                    </a:lnTo>
                    <a:lnTo>
                      <a:pt x="221" y="422"/>
                    </a:lnTo>
                    <a:lnTo>
                      <a:pt x="207" y="432"/>
                    </a:lnTo>
                    <a:lnTo>
                      <a:pt x="185" y="445"/>
                    </a:lnTo>
                    <a:lnTo>
                      <a:pt x="166" y="458"/>
                    </a:lnTo>
                    <a:lnTo>
                      <a:pt x="144" y="473"/>
                    </a:lnTo>
                    <a:lnTo>
                      <a:pt x="126" y="486"/>
                    </a:lnTo>
                    <a:lnTo>
                      <a:pt x="108" y="504"/>
                    </a:lnTo>
                    <a:lnTo>
                      <a:pt x="90" y="521"/>
                    </a:lnTo>
                    <a:lnTo>
                      <a:pt x="75" y="540"/>
                    </a:lnTo>
                    <a:lnTo>
                      <a:pt x="58" y="559"/>
                    </a:lnTo>
                    <a:lnTo>
                      <a:pt x="43" y="580"/>
                    </a:lnTo>
                    <a:lnTo>
                      <a:pt x="27" y="603"/>
                    </a:lnTo>
                    <a:lnTo>
                      <a:pt x="0" y="636"/>
                    </a:lnTo>
                  </a:path>
                </a:pathLst>
              </a:custGeom>
              <a:solidFill>
                <a:srgbClr val="FFFF66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9285" name="Freeform 381"/>
            <p:cNvSpPr>
              <a:spLocks/>
            </p:cNvSpPr>
            <p:nvPr/>
          </p:nvSpPr>
          <p:spPr bwMode="auto">
            <a:xfrm>
              <a:off x="2406" y="1248"/>
              <a:ext cx="624" cy="672"/>
            </a:xfrm>
            <a:custGeom>
              <a:avLst/>
              <a:gdLst>
                <a:gd name="T0" fmla="*/ 251 w 1965"/>
                <a:gd name="T1" fmla="*/ 107 h 1788"/>
                <a:gd name="T2" fmla="*/ 242 w 1965"/>
                <a:gd name="T3" fmla="*/ 51 h 1788"/>
                <a:gd name="T4" fmla="*/ 272 w 1965"/>
                <a:gd name="T5" fmla="*/ 6 h 1788"/>
                <a:gd name="T6" fmla="*/ 342 w 1965"/>
                <a:gd name="T7" fmla="*/ 1 h 1788"/>
                <a:gd name="T8" fmla="*/ 377 w 1965"/>
                <a:gd name="T9" fmla="*/ 28 h 1788"/>
                <a:gd name="T10" fmla="*/ 385 w 1965"/>
                <a:gd name="T11" fmla="*/ 73 h 1788"/>
                <a:gd name="T12" fmla="*/ 378 w 1965"/>
                <a:gd name="T13" fmla="*/ 122 h 1788"/>
                <a:gd name="T14" fmla="*/ 412 w 1965"/>
                <a:gd name="T15" fmla="*/ 151 h 1788"/>
                <a:gd name="T16" fmla="*/ 463 w 1965"/>
                <a:gd name="T17" fmla="*/ 164 h 1788"/>
                <a:gd name="T18" fmla="*/ 485 w 1965"/>
                <a:gd name="T19" fmla="*/ 187 h 1788"/>
                <a:gd name="T20" fmla="*/ 486 w 1965"/>
                <a:gd name="T21" fmla="*/ 219 h 1788"/>
                <a:gd name="T22" fmla="*/ 506 w 1965"/>
                <a:gd name="T23" fmla="*/ 248 h 1788"/>
                <a:gd name="T24" fmla="*/ 546 w 1965"/>
                <a:gd name="T25" fmla="*/ 254 h 1788"/>
                <a:gd name="T26" fmla="*/ 590 w 1965"/>
                <a:gd name="T27" fmla="*/ 252 h 1788"/>
                <a:gd name="T28" fmla="*/ 617 w 1965"/>
                <a:gd name="T29" fmla="*/ 266 h 1788"/>
                <a:gd name="T30" fmla="*/ 623 w 1965"/>
                <a:gd name="T31" fmla="*/ 317 h 1788"/>
                <a:gd name="T32" fmla="*/ 617 w 1965"/>
                <a:gd name="T33" fmla="*/ 386 h 1788"/>
                <a:gd name="T34" fmla="*/ 590 w 1965"/>
                <a:gd name="T35" fmla="*/ 402 h 1788"/>
                <a:gd name="T36" fmla="*/ 542 w 1965"/>
                <a:gd name="T37" fmla="*/ 400 h 1788"/>
                <a:gd name="T38" fmla="*/ 507 w 1965"/>
                <a:gd name="T39" fmla="*/ 405 h 1788"/>
                <a:gd name="T40" fmla="*/ 486 w 1965"/>
                <a:gd name="T41" fmla="*/ 425 h 1788"/>
                <a:gd name="T42" fmla="*/ 485 w 1965"/>
                <a:gd name="T43" fmla="*/ 463 h 1788"/>
                <a:gd name="T44" fmla="*/ 462 w 1965"/>
                <a:gd name="T45" fmla="*/ 490 h 1788"/>
                <a:gd name="T46" fmla="*/ 421 w 1965"/>
                <a:gd name="T47" fmla="*/ 499 h 1788"/>
                <a:gd name="T48" fmla="*/ 385 w 1965"/>
                <a:gd name="T49" fmla="*/ 518 h 1788"/>
                <a:gd name="T50" fmla="*/ 377 w 1965"/>
                <a:gd name="T51" fmla="*/ 555 h 1788"/>
                <a:gd name="T52" fmla="*/ 385 w 1965"/>
                <a:gd name="T53" fmla="*/ 602 h 1788"/>
                <a:gd name="T54" fmla="*/ 367 w 1965"/>
                <a:gd name="T55" fmla="*/ 646 h 1788"/>
                <a:gd name="T56" fmla="*/ 337 w 1965"/>
                <a:gd name="T57" fmla="*/ 669 h 1788"/>
                <a:gd name="T58" fmla="*/ 291 w 1965"/>
                <a:gd name="T59" fmla="*/ 671 h 1788"/>
                <a:gd name="T60" fmla="*/ 256 w 1965"/>
                <a:gd name="T61" fmla="*/ 654 h 1788"/>
                <a:gd name="T62" fmla="*/ 239 w 1965"/>
                <a:gd name="T63" fmla="*/ 621 h 1788"/>
                <a:gd name="T64" fmla="*/ 244 w 1965"/>
                <a:gd name="T65" fmla="*/ 582 h 1788"/>
                <a:gd name="T66" fmla="*/ 246 w 1965"/>
                <a:gd name="T67" fmla="*/ 548 h 1788"/>
                <a:gd name="T68" fmla="*/ 223 w 1965"/>
                <a:gd name="T69" fmla="*/ 522 h 1788"/>
                <a:gd name="T70" fmla="*/ 185 w 1965"/>
                <a:gd name="T71" fmla="*/ 513 h 1788"/>
                <a:gd name="T72" fmla="*/ 147 w 1965"/>
                <a:gd name="T73" fmla="*/ 499 h 1788"/>
                <a:gd name="T74" fmla="*/ 138 w 1965"/>
                <a:gd name="T75" fmla="*/ 460 h 1788"/>
                <a:gd name="T76" fmla="*/ 126 w 1965"/>
                <a:gd name="T77" fmla="*/ 428 h 1788"/>
                <a:gd name="T78" fmla="*/ 90 w 1965"/>
                <a:gd name="T79" fmla="*/ 416 h 1788"/>
                <a:gd name="T80" fmla="*/ 52 w 1965"/>
                <a:gd name="T81" fmla="*/ 419 h 1788"/>
                <a:gd name="T82" fmla="*/ 12 w 1965"/>
                <a:gd name="T83" fmla="*/ 410 h 1788"/>
                <a:gd name="T84" fmla="*/ 0 w 1965"/>
                <a:gd name="T85" fmla="*/ 365 h 1788"/>
                <a:gd name="T86" fmla="*/ 3 w 1965"/>
                <a:gd name="T87" fmla="*/ 300 h 1788"/>
                <a:gd name="T88" fmla="*/ 15 w 1965"/>
                <a:gd name="T89" fmla="*/ 261 h 1788"/>
                <a:gd name="T90" fmla="*/ 46 w 1965"/>
                <a:gd name="T91" fmla="*/ 251 h 1788"/>
                <a:gd name="T92" fmla="*/ 92 w 1965"/>
                <a:gd name="T93" fmla="*/ 255 h 1788"/>
                <a:gd name="T94" fmla="*/ 133 w 1965"/>
                <a:gd name="T95" fmla="*/ 240 h 1788"/>
                <a:gd name="T96" fmla="*/ 140 w 1965"/>
                <a:gd name="T97" fmla="*/ 204 h 1788"/>
                <a:gd name="T98" fmla="*/ 155 w 1965"/>
                <a:gd name="T99" fmla="*/ 168 h 1788"/>
                <a:gd name="T100" fmla="*/ 198 w 1965"/>
                <a:gd name="T101" fmla="*/ 156 h 178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65"/>
                <a:gd name="T154" fmla="*/ 0 h 1788"/>
                <a:gd name="T155" fmla="*/ 1965 w 1965"/>
                <a:gd name="T156" fmla="*/ 1788 h 178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65" h="1788">
                  <a:moveTo>
                    <a:pt x="747" y="373"/>
                  </a:moveTo>
                  <a:lnTo>
                    <a:pt x="767" y="352"/>
                  </a:lnTo>
                  <a:lnTo>
                    <a:pt x="782" y="333"/>
                  </a:lnTo>
                  <a:lnTo>
                    <a:pt x="789" y="312"/>
                  </a:lnTo>
                  <a:lnTo>
                    <a:pt x="789" y="284"/>
                  </a:lnTo>
                  <a:lnTo>
                    <a:pt x="780" y="252"/>
                  </a:lnTo>
                  <a:lnTo>
                    <a:pt x="772" y="226"/>
                  </a:lnTo>
                  <a:lnTo>
                    <a:pt x="761" y="192"/>
                  </a:lnTo>
                  <a:lnTo>
                    <a:pt x="756" y="158"/>
                  </a:lnTo>
                  <a:lnTo>
                    <a:pt x="761" y="135"/>
                  </a:lnTo>
                  <a:lnTo>
                    <a:pt x="769" y="108"/>
                  </a:lnTo>
                  <a:lnTo>
                    <a:pt x="784" y="81"/>
                  </a:lnTo>
                  <a:lnTo>
                    <a:pt x="805" y="54"/>
                  </a:lnTo>
                  <a:lnTo>
                    <a:pt x="834" y="32"/>
                  </a:lnTo>
                  <a:lnTo>
                    <a:pt x="857" y="16"/>
                  </a:lnTo>
                  <a:lnTo>
                    <a:pt x="891" y="5"/>
                  </a:lnTo>
                  <a:lnTo>
                    <a:pt x="931" y="1"/>
                  </a:lnTo>
                  <a:lnTo>
                    <a:pt x="974" y="0"/>
                  </a:lnTo>
                  <a:lnTo>
                    <a:pt x="1032" y="0"/>
                  </a:lnTo>
                  <a:lnTo>
                    <a:pt x="1077" y="3"/>
                  </a:lnTo>
                  <a:lnTo>
                    <a:pt x="1104" y="11"/>
                  </a:lnTo>
                  <a:lnTo>
                    <a:pt x="1124" y="21"/>
                  </a:lnTo>
                  <a:lnTo>
                    <a:pt x="1144" y="32"/>
                  </a:lnTo>
                  <a:lnTo>
                    <a:pt x="1167" y="51"/>
                  </a:lnTo>
                  <a:lnTo>
                    <a:pt x="1186" y="74"/>
                  </a:lnTo>
                  <a:lnTo>
                    <a:pt x="1202" y="93"/>
                  </a:lnTo>
                  <a:lnTo>
                    <a:pt x="1209" y="111"/>
                  </a:lnTo>
                  <a:lnTo>
                    <a:pt x="1215" y="142"/>
                  </a:lnTo>
                  <a:lnTo>
                    <a:pt x="1215" y="169"/>
                  </a:lnTo>
                  <a:lnTo>
                    <a:pt x="1211" y="195"/>
                  </a:lnTo>
                  <a:lnTo>
                    <a:pt x="1205" y="215"/>
                  </a:lnTo>
                  <a:lnTo>
                    <a:pt x="1197" y="249"/>
                  </a:lnTo>
                  <a:lnTo>
                    <a:pt x="1186" y="283"/>
                  </a:lnTo>
                  <a:lnTo>
                    <a:pt x="1181" y="304"/>
                  </a:lnTo>
                  <a:lnTo>
                    <a:pt x="1189" y="325"/>
                  </a:lnTo>
                  <a:lnTo>
                    <a:pt x="1198" y="341"/>
                  </a:lnTo>
                  <a:lnTo>
                    <a:pt x="1215" y="362"/>
                  </a:lnTo>
                  <a:lnTo>
                    <a:pt x="1240" y="378"/>
                  </a:lnTo>
                  <a:lnTo>
                    <a:pt x="1263" y="392"/>
                  </a:lnTo>
                  <a:lnTo>
                    <a:pt x="1296" y="403"/>
                  </a:lnTo>
                  <a:lnTo>
                    <a:pt x="1330" y="411"/>
                  </a:lnTo>
                  <a:lnTo>
                    <a:pt x="1363" y="417"/>
                  </a:lnTo>
                  <a:lnTo>
                    <a:pt x="1395" y="421"/>
                  </a:lnTo>
                  <a:lnTo>
                    <a:pt x="1431" y="428"/>
                  </a:lnTo>
                  <a:lnTo>
                    <a:pt x="1459" y="436"/>
                  </a:lnTo>
                  <a:lnTo>
                    <a:pt x="1480" y="446"/>
                  </a:lnTo>
                  <a:lnTo>
                    <a:pt x="1497" y="455"/>
                  </a:lnTo>
                  <a:lnTo>
                    <a:pt x="1509" y="467"/>
                  </a:lnTo>
                  <a:lnTo>
                    <a:pt x="1518" y="481"/>
                  </a:lnTo>
                  <a:lnTo>
                    <a:pt x="1526" y="497"/>
                  </a:lnTo>
                  <a:lnTo>
                    <a:pt x="1529" y="512"/>
                  </a:lnTo>
                  <a:lnTo>
                    <a:pt x="1532" y="527"/>
                  </a:lnTo>
                  <a:lnTo>
                    <a:pt x="1532" y="546"/>
                  </a:lnTo>
                  <a:lnTo>
                    <a:pt x="1529" y="567"/>
                  </a:lnTo>
                  <a:lnTo>
                    <a:pt x="1529" y="584"/>
                  </a:lnTo>
                  <a:lnTo>
                    <a:pt x="1534" y="604"/>
                  </a:lnTo>
                  <a:lnTo>
                    <a:pt x="1544" y="622"/>
                  </a:lnTo>
                  <a:lnTo>
                    <a:pt x="1556" y="638"/>
                  </a:lnTo>
                  <a:lnTo>
                    <a:pt x="1572" y="649"/>
                  </a:lnTo>
                  <a:lnTo>
                    <a:pt x="1592" y="661"/>
                  </a:lnTo>
                  <a:lnTo>
                    <a:pt x="1612" y="668"/>
                  </a:lnTo>
                  <a:lnTo>
                    <a:pt x="1643" y="674"/>
                  </a:lnTo>
                  <a:lnTo>
                    <a:pt x="1668" y="676"/>
                  </a:lnTo>
                  <a:lnTo>
                    <a:pt x="1693" y="678"/>
                  </a:lnTo>
                  <a:lnTo>
                    <a:pt x="1720" y="676"/>
                  </a:lnTo>
                  <a:lnTo>
                    <a:pt x="1754" y="674"/>
                  </a:lnTo>
                  <a:lnTo>
                    <a:pt x="1779" y="672"/>
                  </a:lnTo>
                  <a:lnTo>
                    <a:pt x="1805" y="670"/>
                  </a:lnTo>
                  <a:lnTo>
                    <a:pt x="1831" y="668"/>
                  </a:lnTo>
                  <a:lnTo>
                    <a:pt x="1859" y="670"/>
                  </a:lnTo>
                  <a:lnTo>
                    <a:pt x="1875" y="672"/>
                  </a:lnTo>
                  <a:lnTo>
                    <a:pt x="1893" y="676"/>
                  </a:lnTo>
                  <a:lnTo>
                    <a:pt x="1910" y="684"/>
                  </a:lnTo>
                  <a:lnTo>
                    <a:pt x="1928" y="695"/>
                  </a:lnTo>
                  <a:lnTo>
                    <a:pt x="1942" y="708"/>
                  </a:lnTo>
                  <a:lnTo>
                    <a:pt x="1952" y="727"/>
                  </a:lnTo>
                  <a:lnTo>
                    <a:pt x="1957" y="744"/>
                  </a:lnTo>
                  <a:lnTo>
                    <a:pt x="1960" y="764"/>
                  </a:lnTo>
                  <a:lnTo>
                    <a:pt x="1964" y="801"/>
                  </a:lnTo>
                  <a:lnTo>
                    <a:pt x="1962" y="844"/>
                  </a:lnTo>
                  <a:lnTo>
                    <a:pt x="1964" y="890"/>
                  </a:lnTo>
                  <a:lnTo>
                    <a:pt x="1959" y="944"/>
                  </a:lnTo>
                  <a:lnTo>
                    <a:pt x="1954" y="981"/>
                  </a:lnTo>
                  <a:lnTo>
                    <a:pt x="1950" y="1010"/>
                  </a:lnTo>
                  <a:lnTo>
                    <a:pt x="1942" y="1026"/>
                  </a:lnTo>
                  <a:lnTo>
                    <a:pt x="1929" y="1041"/>
                  </a:lnTo>
                  <a:lnTo>
                    <a:pt x="1915" y="1051"/>
                  </a:lnTo>
                  <a:lnTo>
                    <a:pt x="1897" y="1061"/>
                  </a:lnTo>
                  <a:lnTo>
                    <a:pt x="1876" y="1066"/>
                  </a:lnTo>
                  <a:lnTo>
                    <a:pt x="1857" y="1069"/>
                  </a:lnTo>
                  <a:lnTo>
                    <a:pt x="1819" y="1070"/>
                  </a:lnTo>
                  <a:lnTo>
                    <a:pt x="1786" y="1069"/>
                  </a:lnTo>
                  <a:lnTo>
                    <a:pt x="1758" y="1066"/>
                  </a:lnTo>
                  <a:lnTo>
                    <a:pt x="1734" y="1064"/>
                  </a:lnTo>
                  <a:lnTo>
                    <a:pt x="1706" y="1063"/>
                  </a:lnTo>
                  <a:lnTo>
                    <a:pt x="1682" y="1063"/>
                  </a:lnTo>
                  <a:lnTo>
                    <a:pt x="1660" y="1064"/>
                  </a:lnTo>
                  <a:lnTo>
                    <a:pt x="1637" y="1066"/>
                  </a:lnTo>
                  <a:lnTo>
                    <a:pt x="1610" y="1071"/>
                  </a:lnTo>
                  <a:lnTo>
                    <a:pt x="1595" y="1077"/>
                  </a:lnTo>
                  <a:lnTo>
                    <a:pt x="1581" y="1082"/>
                  </a:lnTo>
                  <a:lnTo>
                    <a:pt x="1563" y="1093"/>
                  </a:lnTo>
                  <a:lnTo>
                    <a:pt x="1551" y="1104"/>
                  </a:lnTo>
                  <a:lnTo>
                    <a:pt x="1541" y="1116"/>
                  </a:lnTo>
                  <a:lnTo>
                    <a:pt x="1532" y="1130"/>
                  </a:lnTo>
                  <a:lnTo>
                    <a:pt x="1527" y="1145"/>
                  </a:lnTo>
                  <a:lnTo>
                    <a:pt x="1526" y="1159"/>
                  </a:lnTo>
                  <a:lnTo>
                    <a:pt x="1527" y="1176"/>
                  </a:lnTo>
                  <a:lnTo>
                    <a:pt x="1527" y="1203"/>
                  </a:lnTo>
                  <a:lnTo>
                    <a:pt x="1526" y="1233"/>
                  </a:lnTo>
                  <a:lnTo>
                    <a:pt x="1516" y="1254"/>
                  </a:lnTo>
                  <a:lnTo>
                    <a:pt x="1507" y="1272"/>
                  </a:lnTo>
                  <a:lnTo>
                    <a:pt x="1494" y="1285"/>
                  </a:lnTo>
                  <a:lnTo>
                    <a:pt x="1474" y="1295"/>
                  </a:lnTo>
                  <a:lnTo>
                    <a:pt x="1454" y="1305"/>
                  </a:lnTo>
                  <a:lnTo>
                    <a:pt x="1431" y="1309"/>
                  </a:lnTo>
                  <a:lnTo>
                    <a:pt x="1402" y="1314"/>
                  </a:lnTo>
                  <a:lnTo>
                    <a:pt x="1378" y="1321"/>
                  </a:lnTo>
                  <a:lnTo>
                    <a:pt x="1348" y="1325"/>
                  </a:lnTo>
                  <a:lnTo>
                    <a:pt x="1325" y="1329"/>
                  </a:lnTo>
                  <a:lnTo>
                    <a:pt x="1296" y="1333"/>
                  </a:lnTo>
                  <a:lnTo>
                    <a:pt x="1274" y="1342"/>
                  </a:lnTo>
                  <a:lnTo>
                    <a:pt x="1250" y="1352"/>
                  </a:lnTo>
                  <a:lnTo>
                    <a:pt x="1227" y="1362"/>
                  </a:lnTo>
                  <a:lnTo>
                    <a:pt x="1211" y="1378"/>
                  </a:lnTo>
                  <a:lnTo>
                    <a:pt x="1195" y="1395"/>
                  </a:lnTo>
                  <a:lnTo>
                    <a:pt x="1183" y="1417"/>
                  </a:lnTo>
                  <a:lnTo>
                    <a:pt x="1181" y="1436"/>
                  </a:lnTo>
                  <a:lnTo>
                    <a:pt x="1181" y="1458"/>
                  </a:lnTo>
                  <a:lnTo>
                    <a:pt x="1186" y="1478"/>
                  </a:lnTo>
                  <a:lnTo>
                    <a:pt x="1194" y="1500"/>
                  </a:lnTo>
                  <a:lnTo>
                    <a:pt x="1200" y="1523"/>
                  </a:lnTo>
                  <a:lnTo>
                    <a:pt x="1205" y="1546"/>
                  </a:lnTo>
                  <a:lnTo>
                    <a:pt x="1211" y="1573"/>
                  </a:lnTo>
                  <a:lnTo>
                    <a:pt x="1211" y="1601"/>
                  </a:lnTo>
                  <a:lnTo>
                    <a:pt x="1204" y="1629"/>
                  </a:lnTo>
                  <a:lnTo>
                    <a:pt x="1195" y="1651"/>
                  </a:lnTo>
                  <a:lnTo>
                    <a:pt x="1186" y="1672"/>
                  </a:lnTo>
                  <a:lnTo>
                    <a:pt x="1174" y="1693"/>
                  </a:lnTo>
                  <a:lnTo>
                    <a:pt x="1157" y="1718"/>
                  </a:lnTo>
                  <a:lnTo>
                    <a:pt x="1139" y="1734"/>
                  </a:lnTo>
                  <a:lnTo>
                    <a:pt x="1124" y="1746"/>
                  </a:lnTo>
                  <a:lnTo>
                    <a:pt x="1104" y="1760"/>
                  </a:lnTo>
                  <a:lnTo>
                    <a:pt x="1083" y="1773"/>
                  </a:lnTo>
                  <a:lnTo>
                    <a:pt x="1062" y="1779"/>
                  </a:lnTo>
                  <a:lnTo>
                    <a:pt x="1045" y="1783"/>
                  </a:lnTo>
                  <a:lnTo>
                    <a:pt x="1014" y="1786"/>
                  </a:lnTo>
                  <a:lnTo>
                    <a:pt x="978" y="1787"/>
                  </a:lnTo>
                  <a:lnTo>
                    <a:pt x="935" y="1786"/>
                  </a:lnTo>
                  <a:lnTo>
                    <a:pt x="915" y="1786"/>
                  </a:lnTo>
                  <a:lnTo>
                    <a:pt x="889" y="1782"/>
                  </a:lnTo>
                  <a:lnTo>
                    <a:pt x="862" y="1775"/>
                  </a:lnTo>
                  <a:lnTo>
                    <a:pt x="837" y="1763"/>
                  </a:lnTo>
                  <a:lnTo>
                    <a:pt x="822" y="1754"/>
                  </a:lnTo>
                  <a:lnTo>
                    <a:pt x="805" y="1740"/>
                  </a:lnTo>
                  <a:lnTo>
                    <a:pt x="792" y="1727"/>
                  </a:lnTo>
                  <a:lnTo>
                    <a:pt x="778" y="1710"/>
                  </a:lnTo>
                  <a:lnTo>
                    <a:pt x="767" y="1694"/>
                  </a:lnTo>
                  <a:lnTo>
                    <a:pt x="758" y="1674"/>
                  </a:lnTo>
                  <a:lnTo>
                    <a:pt x="754" y="1653"/>
                  </a:lnTo>
                  <a:lnTo>
                    <a:pt x="752" y="1635"/>
                  </a:lnTo>
                  <a:lnTo>
                    <a:pt x="752" y="1613"/>
                  </a:lnTo>
                  <a:lnTo>
                    <a:pt x="754" y="1594"/>
                  </a:lnTo>
                  <a:lnTo>
                    <a:pt x="761" y="1573"/>
                  </a:lnTo>
                  <a:lnTo>
                    <a:pt x="767" y="1549"/>
                  </a:lnTo>
                  <a:lnTo>
                    <a:pt x="774" y="1526"/>
                  </a:lnTo>
                  <a:lnTo>
                    <a:pt x="780" y="1506"/>
                  </a:lnTo>
                  <a:lnTo>
                    <a:pt x="782" y="1487"/>
                  </a:lnTo>
                  <a:lnTo>
                    <a:pt x="780" y="1471"/>
                  </a:lnTo>
                  <a:lnTo>
                    <a:pt x="774" y="1457"/>
                  </a:lnTo>
                  <a:lnTo>
                    <a:pt x="763" y="1438"/>
                  </a:lnTo>
                  <a:lnTo>
                    <a:pt x="751" y="1424"/>
                  </a:lnTo>
                  <a:lnTo>
                    <a:pt x="735" y="1411"/>
                  </a:lnTo>
                  <a:lnTo>
                    <a:pt x="718" y="1401"/>
                  </a:lnTo>
                  <a:lnTo>
                    <a:pt x="702" y="1390"/>
                  </a:lnTo>
                  <a:lnTo>
                    <a:pt x="676" y="1383"/>
                  </a:lnTo>
                  <a:lnTo>
                    <a:pt x="655" y="1378"/>
                  </a:lnTo>
                  <a:lnTo>
                    <a:pt x="628" y="1373"/>
                  </a:lnTo>
                  <a:lnTo>
                    <a:pt x="604" y="1370"/>
                  </a:lnTo>
                  <a:lnTo>
                    <a:pt x="581" y="1365"/>
                  </a:lnTo>
                  <a:lnTo>
                    <a:pt x="554" y="1360"/>
                  </a:lnTo>
                  <a:lnTo>
                    <a:pt x="530" y="1352"/>
                  </a:lnTo>
                  <a:lnTo>
                    <a:pt x="503" y="1346"/>
                  </a:lnTo>
                  <a:lnTo>
                    <a:pt x="481" y="1338"/>
                  </a:lnTo>
                  <a:lnTo>
                    <a:pt x="464" y="1327"/>
                  </a:lnTo>
                  <a:lnTo>
                    <a:pt x="451" y="1311"/>
                  </a:lnTo>
                  <a:lnTo>
                    <a:pt x="441" y="1293"/>
                  </a:lnTo>
                  <a:lnTo>
                    <a:pt x="434" y="1268"/>
                  </a:lnTo>
                  <a:lnTo>
                    <a:pt x="433" y="1247"/>
                  </a:lnTo>
                  <a:lnTo>
                    <a:pt x="434" y="1225"/>
                  </a:lnTo>
                  <a:lnTo>
                    <a:pt x="437" y="1206"/>
                  </a:lnTo>
                  <a:lnTo>
                    <a:pt x="434" y="1184"/>
                  </a:lnTo>
                  <a:lnTo>
                    <a:pt x="426" y="1169"/>
                  </a:lnTo>
                  <a:lnTo>
                    <a:pt x="412" y="1150"/>
                  </a:lnTo>
                  <a:lnTo>
                    <a:pt x="398" y="1139"/>
                  </a:lnTo>
                  <a:lnTo>
                    <a:pt x="382" y="1127"/>
                  </a:lnTo>
                  <a:lnTo>
                    <a:pt x="358" y="1120"/>
                  </a:lnTo>
                  <a:lnTo>
                    <a:pt x="333" y="1112"/>
                  </a:lnTo>
                  <a:lnTo>
                    <a:pt x="305" y="1110"/>
                  </a:lnTo>
                  <a:lnTo>
                    <a:pt x="283" y="1108"/>
                  </a:lnTo>
                  <a:lnTo>
                    <a:pt x="256" y="1108"/>
                  </a:lnTo>
                  <a:lnTo>
                    <a:pt x="233" y="1110"/>
                  </a:lnTo>
                  <a:lnTo>
                    <a:pt x="211" y="1112"/>
                  </a:lnTo>
                  <a:lnTo>
                    <a:pt x="187" y="1114"/>
                  </a:lnTo>
                  <a:lnTo>
                    <a:pt x="164" y="1116"/>
                  </a:lnTo>
                  <a:lnTo>
                    <a:pt x="126" y="1116"/>
                  </a:lnTo>
                  <a:lnTo>
                    <a:pt x="102" y="1115"/>
                  </a:lnTo>
                  <a:lnTo>
                    <a:pt x="76" y="1110"/>
                  </a:lnTo>
                  <a:lnTo>
                    <a:pt x="57" y="1102"/>
                  </a:lnTo>
                  <a:lnTo>
                    <a:pt x="38" y="1090"/>
                  </a:lnTo>
                  <a:lnTo>
                    <a:pt x="24" y="1075"/>
                  </a:lnTo>
                  <a:lnTo>
                    <a:pt x="14" y="1061"/>
                  </a:lnTo>
                  <a:lnTo>
                    <a:pt x="3" y="1031"/>
                  </a:lnTo>
                  <a:lnTo>
                    <a:pt x="3" y="1001"/>
                  </a:lnTo>
                  <a:lnTo>
                    <a:pt x="1" y="970"/>
                  </a:lnTo>
                  <a:lnTo>
                    <a:pt x="0" y="933"/>
                  </a:lnTo>
                  <a:lnTo>
                    <a:pt x="3" y="899"/>
                  </a:lnTo>
                  <a:lnTo>
                    <a:pt x="3" y="863"/>
                  </a:lnTo>
                  <a:lnTo>
                    <a:pt x="5" y="831"/>
                  </a:lnTo>
                  <a:lnTo>
                    <a:pt x="9" y="799"/>
                  </a:lnTo>
                  <a:lnTo>
                    <a:pt x="13" y="773"/>
                  </a:lnTo>
                  <a:lnTo>
                    <a:pt x="18" y="745"/>
                  </a:lnTo>
                  <a:lnTo>
                    <a:pt x="24" y="723"/>
                  </a:lnTo>
                  <a:lnTo>
                    <a:pt x="34" y="710"/>
                  </a:lnTo>
                  <a:lnTo>
                    <a:pt x="47" y="695"/>
                  </a:lnTo>
                  <a:lnTo>
                    <a:pt x="61" y="687"/>
                  </a:lnTo>
                  <a:lnTo>
                    <a:pt x="79" y="676"/>
                  </a:lnTo>
                  <a:lnTo>
                    <a:pt x="95" y="674"/>
                  </a:lnTo>
                  <a:lnTo>
                    <a:pt x="117" y="670"/>
                  </a:lnTo>
                  <a:lnTo>
                    <a:pt x="145" y="668"/>
                  </a:lnTo>
                  <a:lnTo>
                    <a:pt x="170" y="670"/>
                  </a:lnTo>
                  <a:lnTo>
                    <a:pt x="203" y="674"/>
                  </a:lnTo>
                  <a:lnTo>
                    <a:pt x="232" y="675"/>
                  </a:lnTo>
                  <a:lnTo>
                    <a:pt x="256" y="676"/>
                  </a:lnTo>
                  <a:lnTo>
                    <a:pt x="291" y="678"/>
                  </a:lnTo>
                  <a:lnTo>
                    <a:pt x="325" y="674"/>
                  </a:lnTo>
                  <a:lnTo>
                    <a:pt x="354" y="668"/>
                  </a:lnTo>
                  <a:lnTo>
                    <a:pt x="382" y="660"/>
                  </a:lnTo>
                  <a:lnTo>
                    <a:pt x="400" y="651"/>
                  </a:lnTo>
                  <a:lnTo>
                    <a:pt x="419" y="638"/>
                  </a:lnTo>
                  <a:lnTo>
                    <a:pt x="433" y="619"/>
                  </a:lnTo>
                  <a:lnTo>
                    <a:pt x="441" y="602"/>
                  </a:lnTo>
                  <a:lnTo>
                    <a:pt x="444" y="583"/>
                  </a:lnTo>
                  <a:lnTo>
                    <a:pt x="443" y="569"/>
                  </a:lnTo>
                  <a:lnTo>
                    <a:pt x="441" y="542"/>
                  </a:lnTo>
                  <a:lnTo>
                    <a:pt x="443" y="515"/>
                  </a:lnTo>
                  <a:lnTo>
                    <a:pt x="449" y="495"/>
                  </a:lnTo>
                  <a:lnTo>
                    <a:pt x="456" y="476"/>
                  </a:lnTo>
                  <a:lnTo>
                    <a:pt x="467" y="462"/>
                  </a:lnTo>
                  <a:lnTo>
                    <a:pt x="489" y="448"/>
                  </a:lnTo>
                  <a:lnTo>
                    <a:pt x="512" y="438"/>
                  </a:lnTo>
                  <a:lnTo>
                    <a:pt x="541" y="430"/>
                  </a:lnTo>
                  <a:lnTo>
                    <a:pt x="570" y="424"/>
                  </a:lnTo>
                  <a:lnTo>
                    <a:pt x="594" y="419"/>
                  </a:lnTo>
                  <a:lnTo>
                    <a:pt x="624" y="415"/>
                  </a:lnTo>
                  <a:lnTo>
                    <a:pt x="653" y="409"/>
                  </a:lnTo>
                  <a:lnTo>
                    <a:pt x="688" y="401"/>
                  </a:lnTo>
                  <a:lnTo>
                    <a:pt x="720" y="391"/>
                  </a:lnTo>
                  <a:lnTo>
                    <a:pt x="747" y="373"/>
                  </a:lnTo>
                </a:path>
              </a:pathLst>
            </a:custGeom>
            <a:gradFill rotWithShape="0">
              <a:gsLst>
                <a:gs pos="0">
                  <a:srgbClr val="76003E"/>
                </a:gs>
                <a:gs pos="100000">
                  <a:srgbClr val="FF0085"/>
                </a:gs>
              </a:gsLst>
              <a:path path="rect">
                <a:fillToRect l="50000" t="50000" r="50000" b="50000"/>
              </a:path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286" name="Freeform 382"/>
            <p:cNvSpPr>
              <a:spLocks/>
            </p:cNvSpPr>
            <p:nvPr/>
          </p:nvSpPr>
          <p:spPr bwMode="auto">
            <a:xfrm>
              <a:off x="2214" y="2976"/>
              <a:ext cx="672" cy="672"/>
            </a:xfrm>
            <a:custGeom>
              <a:avLst/>
              <a:gdLst>
                <a:gd name="T0" fmla="*/ 270 w 1965"/>
                <a:gd name="T1" fmla="*/ 107 h 1788"/>
                <a:gd name="T2" fmla="*/ 260 w 1965"/>
                <a:gd name="T3" fmla="*/ 51 h 1788"/>
                <a:gd name="T4" fmla="*/ 293 w 1965"/>
                <a:gd name="T5" fmla="*/ 6 h 1788"/>
                <a:gd name="T6" fmla="*/ 368 w 1965"/>
                <a:gd name="T7" fmla="*/ 1 h 1788"/>
                <a:gd name="T8" fmla="*/ 406 w 1965"/>
                <a:gd name="T9" fmla="*/ 28 h 1788"/>
                <a:gd name="T10" fmla="*/ 414 w 1965"/>
                <a:gd name="T11" fmla="*/ 73 h 1788"/>
                <a:gd name="T12" fmla="*/ 407 w 1965"/>
                <a:gd name="T13" fmla="*/ 122 h 1788"/>
                <a:gd name="T14" fmla="*/ 443 w 1965"/>
                <a:gd name="T15" fmla="*/ 151 h 1788"/>
                <a:gd name="T16" fmla="*/ 499 w 1965"/>
                <a:gd name="T17" fmla="*/ 164 h 1788"/>
                <a:gd name="T18" fmla="*/ 522 w 1965"/>
                <a:gd name="T19" fmla="*/ 187 h 1788"/>
                <a:gd name="T20" fmla="*/ 523 w 1965"/>
                <a:gd name="T21" fmla="*/ 219 h 1788"/>
                <a:gd name="T22" fmla="*/ 544 w 1965"/>
                <a:gd name="T23" fmla="*/ 248 h 1788"/>
                <a:gd name="T24" fmla="*/ 588 w 1965"/>
                <a:gd name="T25" fmla="*/ 254 h 1788"/>
                <a:gd name="T26" fmla="*/ 636 w 1965"/>
                <a:gd name="T27" fmla="*/ 252 h 1788"/>
                <a:gd name="T28" fmla="*/ 664 w 1965"/>
                <a:gd name="T29" fmla="*/ 266 h 1788"/>
                <a:gd name="T30" fmla="*/ 671 w 1965"/>
                <a:gd name="T31" fmla="*/ 317 h 1788"/>
                <a:gd name="T32" fmla="*/ 664 w 1965"/>
                <a:gd name="T33" fmla="*/ 386 h 1788"/>
                <a:gd name="T34" fmla="*/ 635 w 1965"/>
                <a:gd name="T35" fmla="*/ 402 h 1788"/>
                <a:gd name="T36" fmla="*/ 583 w 1965"/>
                <a:gd name="T37" fmla="*/ 400 h 1788"/>
                <a:gd name="T38" fmla="*/ 545 w 1965"/>
                <a:gd name="T39" fmla="*/ 405 h 1788"/>
                <a:gd name="T40" fmla="*/ 524 w 1965"/>
                <a:gd name="T41" fmla="*/ 425 h 1788"/>
                <a:gd name="T42" fmla="*/ 522 w 1965"/>
                <a:gd name="T43" fmla="*/ 463 h 1788"/>
                <a:gd name="T44" fmla="*/ 497 w 1965"/>
                <a:gd name="T45" fmla="*/ 490 h 1788"/>
                <a:gd name="T46" fmla="*/ 453 w 1965"/>
                <a:gd name="T47" fmla="*/ 499 h 1788"/>
                <a:gd name="T48" fmla="*/ 414 w 1965"/>
                <a:gd name="T49" fmla="*/ 518 h 1788"/>
                <a:gd name="T50" fmla="*/ 406 w 1965"/>
                <a:gd name="T51" fmla="*/ 555 h 1788"/>
                <a:gd name="T52" fmla="*/ 414 w 1965"/>
                <a:gd name="T53" fmla="*/ 602 h 1788"/>
                <a:gd name="T54" fmla="*/ 396 w 1965"/>
                <a:gd name="T55" fmla="*/ 646 h 1788"/>
                <a:gd name="T56" fmla="*/ 363 w 1965"/>
                <a:gd name="T57" fmla="*/ 669 h 1788"/>
                <a:gd name="T58" fmla="*/ 313 w 1965"/>
                <a:gd name="T59" fmla="*/ 671 h 1788"/>
                <a:gd name="T60" fmla="*/ 275 w 1965"/>
                <a:gd name="T61" fmla="*/ 654 h 1788"/>
                <a:gd name="T62" fmla="*/ 258 w 1965"/>
                <a:gd name="T63" fmla="*/ 621 h 1788"/>
                <a:gd name="T64" fmla="*/ 262 w 1965"/>
                <a:gd name="T65" fmla="*/ 582 h 1788"/>
                <a:gd name="T66" fmla="*/ 265 w 1965"/>
                <a:gd name="T67" fmla="*/ 548 h 1788"/>
                <a:gd name="T68" fmla="*/ 240 w 1965"/>
                <a:gd name="T69" fmla="*/ 522 h 1788"/>
                <a:gd name="T70" fmla="*/ 199 w 1965"/>
                <a:gd name="T71" fmla="*/ 513 h 1788"/>
                <a:gd name="T72" fmla="*/ 159 w 1965"/>
                <a:gd name="T73" fmla="*/ 499 h 1788"/>
                <a:gd name="T74" fmla="*/ 148 w 1965"/>
                <a:gd name="T75" fmla="*/ 460 h 1788"/>
                <a:gd name="T76" fmla="*/ 136 w 1965"/>
                <a:gd name="T77" fmla="*/ 428 h 1788"/>
                <a:gd name="T78" fmla="*/ 97 w 1965"/>
                <a:gd name="T79" fmla="*/ 416 h 1788"/>
                <a:gd name="T80" fmla="*/ 56 w 1965"/>
                <a:gd name="T81" fmla="*/ 419 h 1788"/>
                <a:gd name="T82" fmla="*/ 13 w 1965"/>
                <a:gd name="T83" fmla="*/ 410 h 1788"/>
                <a:gd name="T84" fmla="*/ 0 w 1965"/>
                <a:gd name="T85" fmla="*/ 365 h 1788"/>
                <a:gd name="T86" fmla="*/ 3 w 1965"/>
                <a:gd name="T87" fmla="*/ 300 h 1788"/>
                <a:gd name="T88" fmla="*/ 16 w 1965"/>
                <a:gd name="T89" fmla="*/ 261 h 1788"/>
                <a:gd name="T90" fmla="*/ 50 w 1965"/>
                <a:gd name="T91" fmla="*/ 251 h 1788"/>
                <a:gd name="T92" fmla="*/ 100 w 1965"/>
                <a:gd name="T93" fmla="*/ 255 h 1788"/>
                <a:gd name="T94" fmla="*/ 143 w 1965"/>
                <a:gd name="T95" fmla="*/ 240 h 1788"/>
                <a:gd name="T96" fmla="*/ 151 w 1965"/>
                <a:gd name="T97" fmla="*/ 204 h 1788"/>
                <a:gd name="T98" fmla="*/ 167 w 1965"/>
                <a:gd name="T99" fmla="*/ 168 h 1788"/>
                <a:gd name="T100" fmla="*/ 213 w 1965"/>
                <a:gd name="T101" fmla="*/ 156 h 178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65"/>
                <a:gd name="T154" fmla="*/ 0 h 1788"/>
                <a:gd name="T155" fmla="*/ 1965 w 1965"/>
                <a:gd name="T156" fmla="*/ 1788 h 178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65" h="1788">
                  <a:moveTo>
                    <a:pt x="747" y="373"/>
                  </a:moveTo>
                  <a:lnTo>
                    <a:pt x="767" y="352"/>
                  </a:lnTo>
                  <a:lnTo>
                    <a:pt x="782" y="333"/>
                  </a:lnTo>
                  <a:lnTo>
                    <a:pt x="789" y="312"/>
                  </a:lnTo>
                  <a:lnTo>
                    <a:pt x="789" y="284"/>
                  </a:lnTo>
                  <a:lnTo>
                    <a:pt x="780" y="252"/>
                  </a:lnTo>
                  <a:lnTo>
                    <a:pt x="772" y="226"/>
                  </a:lnTo>
                  <a:lnTo>
                    <a:pt x="761" y="192"/>
                  </a:lnTo>
                  <a:lnTo>
                    <a:pt x="756" y="158"/>
                  </a:lnTo>
                  <a:lnTo>
                    <a:pt x="761" y="135"/>
                  </a:lnTo>
                  <a:lnTo>
                    <a:pt x="769" y="108"/>
                  </a:lnTo>
                  <a:lnTo>
                    <a:pt x="784" y="81"/>
                  </a:lnTo>
                  <a:lnTo>
                    <a:pt x="805" y="54"/>
                  </a:lnTo>
                  <a:lnTo>
                    <a:pt x="834" y="32"/>
                  </a:lnTo>
                  <a:lnTo>
                    <a:pt x="857" y="16"/>
                  </a:lnTo>
                  <a:lnTo>
                    <a:pt x="891" y="5"/>
                  </a:lnTo>
                  <a:lnTo>
                    <a:pt x="931" y="1"/>
                  </a:lnTo>
                  <a:lnTo>
                    <a:pt x="974" y="0"/>
                  </a:lnTo>
                  <a:lnTo>
                    <a:pt x="1032" y="0"/>
                  </a:lnTo>
                  <a:lnTo>
                    <a:pt x="1077" y="3"/>
                  </a:lnTo>
                  <a:lnTo>
                    <a:pt x="1104" y="11"/>
                  </a:lnTo>
                  <a:lnTo>
                    <a:pt x="1124" y="21"/>
                  </a:lnTo>
                  <a:lnTo>
                    <a:pt x="1144" y="32"/>
                  </a:lnTo>
                  <a:lnTo>
                    <a:pt x="1167" y="51"/>
                  </a:lnTo>
                  <a:lnTo>
                    <a:pt x="1186" y="74"/>
                  </a:lnTo>
                  <a:lnTo>
                    <a:pt x="1202" y="93"/>
                  </a:lnTo>
                  <a:lnTo>
                    <a:pt x="1209" y="111"/>
                  </a:lnTo>
                  <a:lnTo>
                    <a:pt x="1215" y="142"/>
                  </a:lnTo>
                  <a:lnTo>
                    <a:pt x="1215" y="169"/>
                  </a:lnTo>
                  <a:lnTo>
                    <a:pt x="1211" y="195"/>
                  </a:lnTo>
                  <a:lnTo>
                    <a:pt x="1205" y="215"/>
                  </a:lnTo>
                  <a:lnTo>
                    <a:pt x="1197" y="249"/>
                  </a:lnTo>
                  <a:lnTo>
                    <a:pt x="1186" y="283"/>
                  </a:lnTo>
                  <a:lnTo>
                    <a:pt x="1181" y="304"/>
                  </a:lnTo>
                  <a:lnTo>
                    <a:pt x="1189" y="325"/>
                  </a:lnTo>
                  <a:lnTo>
                    <a:pt x="1198" y="341"/>
                  </a:lnTo>
                  <a:lnTo>
                    <a:pt x="1215" y="362"/>
                  </a:lnTo>
                  <a:lnTo>
                    <a:pt x="1240" y="378"/>
                  </a:lnTo>
                  <a:lnTo>
                    <a:pt x="1263" y="392"/>
                  </a:lnTo>
                  <a:lnTo>
                    <a:pt x="1296" y="403"/>
                  </a:lnTo>
                  <a:lnTo>
                    <a:pt x="1330" y="411"/>
                  </a:lnTo>
                  <a:lnTo>
                    <a:pt x="1363" y="417"/>
                  </a:lnTo>
                  <a:lnTo>
                    <a:pt x="1395" y="421"/>
                  </a:lnTo>
                  <a:lnTo>
                    <a:pt x="1431" y="428"/>
                  </a:lnTo>
                  <a:lnTo>
                    <a:pt x="1459" y="436"/>
                  </a:lnTo>
                  <a:lnTo>
                    <a:pt x="1480" y="446"/>
                  </a:lnTo>
                  <a:lnTo>
                    <a:pt x="1497" y="455"/>
                  </a:lnTo>
                  <a:lnTo>
                    <a:pt x="1509" y="467"/>
                  </a:lnTo>
                  <a:lnTo>
                    <a:pt x="1518" y="481"/>
                  </a:lnTo>
                  <a:lnTo>
                    <a:pt x="1526" y="497"/>
                  </a:lnTo>
                  <a:lnTo>
                    <a:pt x="1529" y="512"/>
                  </a:lnTo>
                  <a:lnTo>
                    <a:pt x="1532" y="527"/>
                  </a:lnTo>
                  <a:lnTo>
                    <a:pt x="1532" y="546"/>
                  </a:lnTo>
                  <a:lnTo>
                    <a:pt x="1529" y="567"/>
                  </a:lnTo>
                  <a:lnTo>
                    <a:pt x="1529" y="584"/>
                  </a:lnTo>
                  <a:lnTo>
                    <a:pt x="1534" y="604"/>
                  </a:lnTo>
                  <a:lnTo>
                    <a:pt x="1544" y="622"/>
                  </a:lnTo>
                  <a:lnTo>
                    <a:pt x="1556" y="638"/>
                  </a:lnTo>
                  <a:lnTo>
                    <a:pt x="1572" y="649"/>
                  </a:lnTo>
                  <a:lnTo>
                    <a:pt x="1592" y="661"/>
                  </a:lnTo>
                  <a:lnTo>
                    <a:pt x="1612" y="668"/>
                  </a:lnTo>
                  <a:lnTo>
                    <a:pt x="1643" y="674"/>
                  </a:lnTo>
                  <a:lnTo>
                    <a:pt x="1668" y="676"/>
                  </a:lnTo>
                  <a:lnTo>
                    <a:pt x="1693" y="678"/>
                  </a:lnTo>
                  <a:lnTo>
                    <a:pt x="1720" y="676"/>
                  </a:lnTo>
                  <a:lnTo>
                    <a:pt x="1754" y="674"/>
                  </a:lnTo>
                  <a:lnTo>
                    <a:pt x="1779" y="672"/>
                  </a:lnTo>
                  <a:lnTo>
                    <a:pt x="1805" y="670"/>
                  </a:lnTo>
                  <a:lnTo>
                    <a:pt x="1831" y="668"/>
                  </a:lnTo>
                  <a:lnTo>
                    <a:pt x="1859" y="670"/>
                  </a:lnTo>
                  <a:lnTo>
                    <a:pt x="1875" y="672"/>
                  </a:lnTo>
                  <a:lnTo>
                    <a:pt x="1893" y="676"/>
                  </a:lnTo>
                  <a:lnTo>
                    <a:pt x="1910" y="684"/>
                  </a:lnTo>
                  <a:lnTo>
                    <a:pt x="1928" y="695"/>
                  </a:lnTo>
                  <a:lnTo>
                    <a:pt x="1942" y="708"/>
                  </a:lnTo>
                  <a:lnTo>
                    <a:pt x="1952" y="727"/>
                  </a:lnTo>
                  <a:lnTo>
                    <a:pt x="1957" y="744"/>
                  </a:lnTo>
                  <a:lnTo>
                    <a:pt x="1960" y="764"/>
                  </a:lnTo>
                  <a:lnTo>
                    <a:pt x="1964" y="801"/>
                  </a:lnTo>
                  <a:lnTo>
                    <a:pt x="1962" y="844"/>
                  </a:lnTo>
                  <a:lnTo>
                    <a:pt x="1964" y="890"/>
                  </a:lnTo>
                  <a:lnTo>
                    <a:pt x="1959" y="944"/>
                  </a:lnTo>
                  <a:lnTo>
                    <a:pt x="1954" y="981"/>
                  </a:lnTo>
                  <a:lnTo>
                    <a:pt x="1950" y="1010"/>
                  </a:lnTo>
                  <a:lnTo>
                    <a:pt x="1942" y="1026"/>
                  </a:lnTo>
                  <a:lnTo>
                    <a:pt x="1929" y="1041"/>
                  </a:lnTo>
                  <a:lnTo>
                    <a:pt x="1915" y="1051"/>
                  </a:lnTo>
                  <a:lnTo>
                    <a:pt x="1897" y="1061"/>
                  </a:lnTo>
                  <a:lnTo>
                    <a:pt x="1876" y="1066"/>
                  </a:lnTo>
                  <a:lnTo>
                    <a:pt x="1857" y="1069"/>
                  </a:lnTo>
                  <a:lnTo>
                    <a:pt x="1819" y="1070"/>
                  </a:lnTo>
                  <a:lnTo>
                    <a:pt x="1786" y="1069"/>
                  </a:lnTo>
                  <a:lnTo>
                    <a:pt x="1758" y="1066"/>
                  </a:lnTo>
                  <a:lnTo>
                    <a:pt x="1734" y="1064"/>
                  </a:lnTo>
                  <a:lnTo>
                    <a:pt x="1706" y="1063"/>
                  </a:lnTo>
                  <a:lnTo>
                    <a:pt x="1682" y="1063"/>
                  </a:lnTo>
                  <a:lnTo>
                    <a:pt x="1660" y="1064"/>
                  </a:lnTo>
                  <a:lnTo>
                    <a:pt x="1637" y="1066"/>
                  </a:lnTo>
                  <a:lnTo>
                    <a:pt x="1610" y="1071"/>
                  </a:lnTo>
                  <a:lnTo>
                    <a:pt x="1595" y="1077"/>
                  </a:lnTo>
                  <a:lnTo>
                    <a:pt x="1581" y="1082"/>
                  </a:lnTo>
                  <a:lnTo>
                    <a:pt x="1563" y="1093"/>
                  </a:lnTo>
                  <a:lnTo>
                    <a:pt x="1551" y="1104"/>
                  </a:lnTo>
                  <a:lnTo>
                    <a:pt x="1541" y="1116"/>
                  </a:lnTo>
                  <a:lnTo>
                    <a:pt x="1532" y="1130"/>
                  </a:lnTo>
                  <a:lnTo>
                    <a:pt x="1527" y="1145"/>
                  </a:lnTo>
                  <a:lnTo>
                    <a:pt x="1526" y="1159"/>
                  </a:lnTo>
                  <a:lnTo>
                    <a:pt x="1527" y="1176"/>
                  </a:lnTo>
                  <a:lnTo>
                    <a:pt x="1527" y="1203"/>
                  </a:lnTo>
                  <a:lnTo>
                    <a:pt x="1526" y="1233"/>
                  </a:lnTo>
                  <a:lnTo>
                    <a:pt x="1516" y="1254"/>
                  </a:lnTo>
                  <a:lnTo>
                    <a:pt x="1507" y="1272"/>
                  </a:lnTo>
                  <a:lnTo>
                    <a:pt x="1494" y="1285"/>
                  </a:lnTo>
                  <a:lnTo>
                    <a:pt x="1474" y="1295"/>
                  </a:lnTo>
                  <a:lnTo>
                    <a:pt x="1454" y="1305"/>
                  </a:lnTo>
                  <a:lnTo>
                    <a:pt x="1431" y="1309"/>
                  </a:lnTo>
                  <a:lnTo>
                    <a:pt x="1402" y="1314"/>
                  </a:lnTo>
                  <a:lnTo>
                    <a:pt x="1378" y="1321"/>
                  </a:lnTo>
                  <a:lnTo>
                    <a:pt x="1348" y="1325"/>
                  </a:lnTo>
                  <a:lnTo>
                    <a:pt x="1325" y="1329"/>
                  </a:lnTo>
                  <a:lnTo>
                    <a:pt x="1296" y="1333"/>
                  </a:lnTo>
                  <a:lnTo>
                    <a:pt x="1274" y="1342"/>
                  </a:lnTo>
                  <a:lnTo>
                    <a:pt x="1250" y="1352"/>
                  </a:lnTo>
                  <a:lnTo>
                    <a:pt x="1227" y="1362"/>
                  </a:lnTo>
                  <a:lnTo>
                    <a:pt x="1211" y="1378"/>
                  </a:lnTo>
                  <a:lnTo>
                    <a:pt x="1195" y="1395"/>
                  </a:lnTo>
                  <a:lnTo>
                    <a:pt x="1183" y="1417"/>
                  </a:lnTo>
                  <a:lnTo>
                    <a:pt x="1181" y="1436"/>
                  </a:lnTo>
                  <a:lnTo>
                    <a:pt x="1181" y="1458"/>
                  </a:lnTo>
                  <a:lnTo>
                    <a:pt x="1186" y="1478"/>
                  </a:lnTo>
                  <a:lnTo>
                    <a:pt x="1194" y="1500"/>
                  </a:lnTo>
                  <a:lnTo>
                    <a:pt x="1200" y="1523"/>
                  </a:lnTo>
                  <a:lnTo>
                    <a:pt x="1205" y="1546"/>
                  </a:lnTo>
                  <a:lnTo>
                    <a:pt x="1211" y="1573"/>
                  </a:lnTo>
                  <a:lnTo>
                    <a:pt x="1211" y="1601"/>
                  </a:lnTo>
                  <a:lnTo>
                    <a:pt x="1204" y="1629"/>
                  </a:lnTo>
                  <a:lnTo>
                    <a:pt x="1195" y="1651"/>
                  </a:lnTo>
                  <a:lnTo>
                    <a:pt x="1186" y="1672"/>
                  </a:lnTo>
                  <a:lnTo>
                    <a:pt x="1174" y="1693"/>
                  </a:lnTo>
                  <a:lnTo>
                    <a:pt x="1157" y="1718"/>
                  </a:lnTo>
                  <a:lnTo>
                    <a:pt x="1139" y="1734"/>
                  </a:lnTo>
                  <a:lnTo>
                    <a:pt x="1124" y="1746"/>
                  </a:lnTo>
                  <a:lnTo>
                    <a:pt x="1104" y="1760"/>
                  </a:lnTo>
                  <a:lnTo>
                    <a:pt x="1083" y="1773"/>
                  </a:lnTo>
                  <a:lnTo>
                    <a:pt x="1062" y="1779"/>
                  </a:lnTo>
                  <a:lnTo>
                    <a:pt x="1045" y="1783"/>
                  </a:lnTo>
                  <a:lnTo>
                    <a:pt x="1014" y="1786"/>
                  </a:lnTo>
                  <a:lnTo>
                    <a:pt x="978" y="1787"/>
                  </a:lnTo>
                  <a:lnTo>
                    <a:pt x="935" y="1786"/>
                  </a:lnTo>
                  <a:lnTo>
                    <a:pt x="915" y="1786"/>
                  </a:lnTo>
                  <a:lnTo>
                    <a:pt x="889" y="1782"/>
                  </a:lnTo>
                  <a:lnTo>
                    <a:pt x="862" y="1775"/>
                  </a:lnTo>
                  <a:lnTo>
                    <a:pt x="837" y="1763"/>
                  </a:lnTo>
                  <a:lnTo>
                    <a:pt x="822" y="1754"/>
                  </a:lnTo>
                  <a:lnTo>
                    <a:pt x="805" y="1740"/>
                  </a:lnTo>
                  <a:lnTo>
                    <a:pt x="792" y="1727"/>
                  </a:lnTo>
                  <a:lnTo>
                    <a:pt x="778" y="1710"/>
                  </a:lnTo>
                  <a:lnTo>
                    <a:pt x="767" y="1694"/>
                  </a:lnTo>
                  <a:lnTo>
                    <a:pt x="758" y="1674"/>
                  </a:lnTo>
                  <a:lnTo>
                    <a:pt x="754" y="1653"/>
                  </a:lnTo>
                  <a:lnTo>
                    <a:pt x="752" y="1635"/>
                  </a:lnTo>
                  <a:lnTo>
                    <a:pt x="752" y="1613"/>
                  </a:lnTo>
                  <a:lnTo>
                    <a:pt x="754" y="1594"/>
                  </a:lnTo>
                  <a:lnTo>
                    <a:pt x="761" y="1573"/>
                  </a:lnTo>
                  <a:lnTo>
                    <a:pt x="767" y="1549"/>
                  </a:lnTo>
                  <a:lnTo>
                    <a:pt x="774" y="1526"/>
                  </a:lnTo>
                  <a:lnTo>
                    <a:pt x="780" y="1506"/>
                  </a:lnTo>
                  <a:lnTo>
                    <a:pt x="782" y="1487"/>
                  </a:lnTo>
                  <a:lnTo>
                    <a:pt x="780" y="1471"/>
                  </a:lnTo>
                  <a:lnTo>
                    <a:pt x="774" y="1457"/>
                  </a:lnTo>
                  <a:lnTo>
                    <a:pt x="763" y="1438"/>
                  </a:lnTo>
                  <a:lnTo>
                    <a:pt x="751" y="1424"/>
                  </a:lnTo>
                  <a:lnTo>
                    <a:pt x="735" y="1411"/>
                  </a:lnTo>
                  <a:lnTo>
                    <a:pt x="718" y="1401"/>
                  </a:lnTo>
                  <a:lnTo>
                    <a:pt x="702" y="1390"/>
                  </a:lnTo>
                  <a:lnTo>
                    <a:pt x="676" y="1383"/>
                  </a:lnTo>
                  <a:lnTo>
                    <a:pt x="655" y="1378"/>
                  </a:lnTo>
                  <a:lnTo>
                    <a:pt x="628" y="1373"/>
                  </a:lnTo>
                  <a:lnTo>
                    <a:pt x="604" y="1370"/>
                  </a:lnTo>
                  <a:lnTo>
                    <a:pt x="581" y="1365"/>
                  </a:lnTo>
                  <a:lnTo>
                    <a:pt x="554" y="1360"/>
                  </a:lnTo>
                  <a:lnTo>
                    <a:pt x="530" y="1352"/>
                  </a:lnTo>
                  <a:lnTo>
                    <a:pt x="503" y="1346"/>
                  </a:lnTo>
                  <a:lnTo>
                    <a:pt x="481" y="1338"/>
                  </a:lnTo>
                  <a:lnTo>
                    <a:pt x="464" y="1327"/>
                  </a:lnTo>
                  <a:lnTo>
                    <a:pt x="451" y="1311"/>
                  </a:lnTo>
                  <a:lnTo>
                    <a:pt x="441" y="1293"/>
                  </a:lnTo>
                  <a:lnTo>
                    <a:pt x="434" y="1268"/>
                  </a:lnTo>
                  <a:lnTo>
                    <a:pt x="433" y="1247"/>
                  </a:lnTo>
                  <a:lnTo>
                    <a:pt x="434" y="1225"/>
                  </a:lnTo>
                  <a:lnTo>
                    <a:pt x="437" y="1206"/>
                  </a:lnTo>
                  <a:lnTo>
                    <a:pt x="434" y="1184"/>
                  </a:lnTo>
                  <a:lnTo>
                    <a:pt x="426" y="1169"/>
                  </a:lnTo>
                  <a:lnTo>
                    <a:pt x="412" y="1150"/>
                  </a:lnTo>
                  <a:lnTo>
                    <a:pt x="398" y="1139"/>
                  </a:lnTo>
                  <a:lnTo>
                    <a:pt x="382" y="1127"/>
                  </a:lnTo>
                  <a:lnTo>
                    <a:pt x="358" y="1120"/>
                  </a:lnTo>
                  <a:lnTo>
                    <a:pt x="333" y="1112"/>
                  </a:lnTo>
                  <a:lnTo>
                    <a:pt x="305" y="1110"/>
                  </a:lnTo>
                  <a:lnTo>
                    <a:pt x="283" y="1108"/>
                  </a:lnTo>
                  <a:lnTo>
                    <a:pt x="256" y="1108"/>
                  </a:lnTo>
                  <a:lnTo>
                    <a:pt x="233" y="1110"/>
                  </a:lnTo>
                  <a:lnTo>
                    <a:pt x="211" y="1112"/>
                  </a:lnTo>
                  <a:lnTo>
                    <a:pt x="187" y="1114"/>
                  </a:lnTo>
                  <a:lnTo>
                    <a:pt x="164" y="1116"/>
                  </a:lnTo>
                  <a:lnTo>
                    <a:pt x="126" y="1116"/>
                  </a:lnTo>
                  <a:lnTo>
                    <a:pt x="102" y="1115"/>
                  </a:lnTo>
                  <a:lnTo>
                    <a:pt x="76" y="1110"/>
                  </a:lnTo>
                  <a:lnTo>
                    <a:pt x="57" y="1102"/>
                  </a:lnTo>
                  <a:lnTo>
                    <a:pt x="38" y="1090"/>
                  </a:lnTo>
                  <a:lnTo>
                    <a:pt x="24" y="1075"/>
                  </a:lnTo>
                  <a:lnTo>
                    <a:pt x="14" y="1061"/>
                  </a:lnTo>
                  <a:lnTo>
                    <a:pt x="3" y="1031"/>
                  </a:lnTo>
                  <a:lnTo>
                    <a:pt x="3" y="1001"/>
                  </a:lnTo>
                  <a:lnTo>
                    <a:pt x="1" y="970"/>
                  </a:lnTo>
                  <a:lnTo>
                    <a:pt x="0" y="933"/>
                  </a:lnTo>
                  <a:lnTo>
                    <a:pt x="3" y="899"/>
                  </a:lnTo>
                  <a:lnTo>
                    <a:pt x="3" y="863"/>
                  </a:lnTo>
                  <a:lnTo>
                    <a:pt x="5" y="831"/>
                  </a:lnTo>
                  <a:lnTo>
                    <a:pt x="9" y="799"/>
                  </a:lnTo>
                  <a:lnTo>
                    <a:pt x="13" y="773"/>
                  </a:lnTo>
                  <a:lnTo>
                    <a:pt x="18" y="745"/>
                  </a:lnTo>
                  <a:lnTo>
                    <a:pt x="24" y="723"/>
                  </a:lnTo>
                  <a:lnTo>
                    <a:pt x="34" y="710"/>
                  </a:lnTo>
                  <a:lnTo>
                    <a:pt x="47" y="695"/>
                  </a:lnTo>
                  <a:lnTo>
                    <a:pt x="61" y="687"/>
                  </a:lnTo>
                  <a:lnTo>
                    <a:pt x="79" y="676"/>
                  </a:lnTo>
                  <a:lnTo>
                    <a:pt x="95" y="674"/>
                  </a:lnTo>
                  <a:lnTo>
                    <a:pt x="117" y="670"/>
                  </a:lnTo>
                  <a:lnTo>
                    <a:pt x="145" y="668"/>
                  </a:lnTo>
                  <a:lnTo>
                    <a:pt x="170" y="670"/>
                  </a:lnTo>
                  <a:lnTo>
                    <a:pt x="203" y="674"/>
                  </a:lnTo>
                  <a:lnTo>
                    <a:pt x="232" y="675"/>
                  </a:lnTo>
                  <a:lnTo>
                    <a:pt x="256" y="676"/>
                  </a:lnTo>
                  <a:lnTo>
                    <a:pt x="291" y="678"/>
                  </a:lnTo>
                  <a:lnTo>
                    <a:pt x="325" y="674"/>
                  </a:lnTo>
                  <a:lnTo>
                    <a:pt x="354" y="668"/>
                  </a:lnTo>
                  <a:lnTo>
                    <a:pt x="382" y="660"/>
                  </a:lnTo>
                  <a:lnTo>
                    <a:pt x="400" y="651"/>
                  </a:lnTo>
                  <a:lnTo>
                    <a:pt x="419" y="638"/>
                  </a:lnTo>
                  <a:lnTo>
                    <a:pt x="433" y="619"/>
                  </a:lnTo>
                  <a:lnTo>
                    <a:pt x="441" y="602"/>
                  </a:lnTo>
                  <a:lnTo>
                    <a:pt x="444" y="583"/>
                  </a:lnTo>
                  <a:lnTo>
                    <a:pt x="443" y="569"/>
                  </a:lnTo>
                  <a:lnTo>
                    <a:pt x="441" y="542"/>
                  </a:lnTo>
                  <a:lnTo>
                    <a:pt x="443" y="515"/>
                  </a:lnTo>
                  <a:lnTo>
                    <a:pt x="449" y="495"/>
                  </a:lnTo>
                  <a:lnTo>
                    <a:pt x="456" y="476"/>
                  </a:lnTo>
                  <a:lnTo>
                    <a:pt x="467" y="462"/>
                  </a:lnTo>
                  <a:lnTo>
                    <a:pt x="489" y="448"/>
                  </a:lnTo>
                  <a:lnTo>
                    <a:pt x="512" y="438"/>
                  </a:lnTo>
                  <a:lnTo>
                    <a:pt x="541" y="430"/>
                  </a:lnTo>
                  <a:lnTo>
                    <a:pt x="570" y="424"/>
                  </a:lnTo>
                  <a:lnTo>
                    <a:pt x="594" y="419"/>
                  </a:lnTo>
                  <a:lnTo>
                    <a:pt x="624" y="415"/>
                  </a:lnTo>
                  <a:lnTo>
                    <a:pt x="653" y="409"/>
                  </a:lnTo>
                  <a:lnTo>
                    <a:pt x="688" y="401"/>
                  </a:lnTo>
                  <a:lnTo>
                    <a:pt x="720" y="391"/>
                  </a:lnTo>
                  <a:lnTo>
                    <a:pt x="747" y="373"/>
                  </a:lnTo>
                </a:path>
              </a:pathLst>
            </a:custGeom>
            <a:gradFill rotWithShape="0">
              <a:gsLst>
                <a:gs pos="0">
                  <a:srgbClr val="3D4247"/>
                </a:gs>
                <a:gs pos="100000">
                  <a:srgbClr val="B4B6B8"/>
                </a:gs>
              </a:gsLst>
              <a:path path="rect">
                <a:fillToRect l="50000" t="50000" r="50000" b="50000"/>
              </a:path>
            </a:gra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8001000" cy="914400"/>
          </a:xfrm>
        </p:spPr>
        <p:txBody>
          <a:bodyPr lIns="90488" tIns="44450" rIns="90488" bIns="4445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smtClean="0">
                <a:solidFill>
                  <a:schemeClr val="tx1"/>
                </a:solidFill>
              </a:rPr>
              <a:t>Concentrated Strategy</a:t>
            </a:r>
            <a:br>
              <a:rPr lang="en-US" sz="3200" b="1" smtClean="0">
                <a:solidFill>
                  <a:schemeClr val="tx1"/>
                </a:solidFill>
              </a:rPr>
            </a:br>
            <a:endParaRPr lang="en-US" sz="3600" b="1" smtClean="0">
              <a:solidFill>
                <a:schemeClr val="tx1"/>
              </a:solidFill>
            </a:endParaRPr>
          </a:p>
        </p:txBody>
      </p:sp>
      <p:sp>
        <p:nvSpPr>
          <p:cNvPr id="569347" name="Rectangle 3"/>
          <p:cNvSpPr>
            <a:spLocks noChangeArrowheads="1"/>
          </p:cNvSpPr>
          <p:nvPr/>
        </p:nvSpPr>
        <p:spPr bwMode="auto">
          <a:xfrm>
            <a:off x="3616325" y="3379788"/>
            <a:ext cx="1704975" cy="1184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Single </a:t>
            </a:r>
            <a:b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Marketing </a:t>
            </a:r>
            <a:b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Mix</a:t>
            </a:r>
          </a:p>
        </p:txBody>
      </p:sp>
      <p:sp>
        <p:nvSpPr>
          <p:cNvPr id="569348" name="Rectangle 4"/>
          <p:cNvSpPr>
            <a:spLocks noChangeArrowheads="1"/>
          </p:cNvSpPr>
          <p:nvPr/>
        </p:nvSpPr>
        <p:spPr bwMode="auto">
          <a:xfrm>
            <a:off x="6122988" y="5795963"/>
            <a:ext cx="21812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Target Market</a:t>
            </a:r>
          </a:p>
        </p:txBody>
      </p:sp>
      <p:sp>
        <p:nvSpPr>
          <p:cNvPr id="569349" name="Rectangle 5"/>
          <p:cNvSpPr>
            <a:spLocks noChangeArrowheads="1"/>
          </p:cNvSpPr>
          <p:nvPr/>
        </p:nvSpPr>
        <p:spPr bwMode="auto">
          <a:xfrm>
            <a:off x="1096963" y="5338763"/>
            <a:ext cx="20415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Organization</a:t>
            </a:r>
          </a:p>
        </p:txBody>
      </p:sp>
      <p:grpSp>
        <p:nvGrpSpPr>
          <p:cNvPr id="39942" name="Group 6"/>
          <p:cNvGrpSpPr>
            <a:grpSpLocks/>
          </p:cNvGrpSpPr>
          <p:nvPr/>
        </p:nvGrpSpPr>
        <p:grpSpPr bwMode="auto">
          <a:xfrm>
            <a:off x="838200" y="1752600"/>
            <a:ext cx="7705725" cy="5029200"/>
            <a:chOff x="528" y="1104"/>
            <a:chExt cx="4854" cy="3168"/>
          </a:xfrm>
        </p:grpSpPr>
        <p:sp>
          <p:nvSpPr>
            <p:cNvPr id="39943" name="Rectangle 7"/>
            <p:cNvSpPr>
              <a:spLocks noChangeArrowheads="1"/>
            </p:cNvSpPr>
            <p:nvPr/>
          </p:nvSpPr>
          <p:spPr bwMode="auto">
            <a:xfrm>
              <a:off x="581" y="3984"/>
              <a:ext cx="12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9944" name="Rectangle 8"/>
            <p:cNvSpPr>
              <a:spLocks noChangeArrowheads="1"/>
            </p:cNvSpPr>
            <p:nvPr/>
          </p:nvSpPr>
          <p:spPr bwMode="auto">
            <a:xfrm>
              <a:off x="2117" y="3984"/>
              <a:ext cx="18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9945" name="Rectangle 9"/>
            <p:cNvSpPr>
              <a:spLocks noChangeArrowheads="1"/>
            </p:cNvSpPr>
            <p:nvPr/>
          </p:nvSpPr>
          <p:spPr bwMode="auto">
            <a:xfrm>
              <a:off x="581" y="3984"/>
              <a:ext cx="12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9946" name="Rectangle 10"/>
            <p:cNvSpPr>
              <a:spLocks noChangeArrowheads="1"/>
            </p:cNvSpPr>
            <p:nvPr/>
          </p:nvSpPr>
          <p:spPr bwMode="auto">
            <a:xfrm>
              <a:off x="2117" y="3984"/>
              <a:ext cx="18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9947" name="Rectangle 11"/>
            <p:cNvSpPr>
              <a:spLocks noChangeArrowheads="1"/>
            </p:cNvSpPr>
            <p:nvPr/>
          </p:nvSpPr>
          <p:spPr bwMode="auto">
            <a:xfrm>
              <a:off x="581" y="3984"/>
              <a:ext cx="12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9948" name="Rectangle 12"/>
            <p:cNvSpPr>
              <a:spLocks noChangeArrowheads="1"/>
            </p:cNvSpPr>
            <p:nvPr/>
          </p:nvSpPr>
          <p:spPr bwMode="auto">
            <a:xfrm>
              <a:off x="2117" y="3984"/>
              <a:ext cx="18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9949" name="Rectangle 13"/>
            <p:cNvSpPr>
              <a:spLocks noChangeArrowheads="1"/>
            </p:cNvSpPr>
            <p:nvPr/>
          </p:nvSpPr>
          <p:spPr bwMode="auto">
            <a:xfrm>
              <a:off x="581" y="3984"/>
              <a:ext cx="12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9950" name="Rectangle 14"/>
            <p:cNvSpPr>
              <a:spLocks noChangeArrowheads="1"/>
            </p:cNvSpPr>
            <p:nvPr/>
          </p:nvSpPr>
          <p:spPr bwMode="auto">
            <a:xfrm>
              <a:off x="581" y="3984"/>
              <a:ext cx="12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9951" name="Rectangle 15"/>
            <p:cNvSpPr>
              <a:spLocks noChangeArrowheads="1"/>
            </p:cNvSpPr>
            <p:nvPr/>
          </p:nvSpPr>
          <p:spPr bwMode="auto">
            <a:xfrm>
              <a:off x="2117" y="3984"/>
              <a:ext cx="18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9952" name="Rectangle 16"/>
            <p:cNvSpPr>
              <a:spLocks noChangeArrowheads="1"/>
            </p:cNvSpPr>
            <p:nvPr/>
          </p:nvSpPr>
          <p:spPr bwMode="auto">
            <a:xfrm>
              <a:off x="581" y="3984"/>
              <a:ext cx="12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9953" name="Rectangle 17"/>
            <p:cNvSpPr>
              <a:spLocks noChangeArrowheads="1"/>
            </p:cNvSpPr>
            <p:nvPr/>
          </p:nvSpPr>
          <p:spPr bwMode="auto">
            <a:xfrm>
              <a:off x="2117" y="3984"/>
              <a:ext cx="18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39954" name="Group 18"/>
            <p:cNvGrpSpPr>
              <a:grpSpLocks/>
            </p:cNvGrpSpPr>
            <p:nvPr/>
          </p:nvGrpSpPr>
          <p:grpSpPr bwMode="auto">
            <a:xfrm>
              <a:off x="2198" y="1144"/>
              <a:ext cx="1147" cy="873"/>
              <a:chOff x="2049" y="1096"/>
              <a:chExt cx="1147" cy="873"/>
            </a:xfrm>
          </p:grpSpPr>
          <p:sp>
            <p:nvSpPr>
              <p:cNvPr id="569363" name="Freeform 19"/>
              <p:cNvSpPr>
                <a:spLocks/>
              </p:cNvSpPr>
              <p:nvPr/>
            </p:nvSpPr>
            <p:spPr bwMode="auto">
              <a:xfrm>
                <a:off x="2623" y="1096"/>
                <a:ext cx="573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72" y="423"/>
                  </a:cxn>
                  <a:cxn ang="0">
                    <a:pos x="520" y="426"/>
                  </a:cxn>
                  <a:cxn ang="0">
                    <a:pos x="518" y="436"/>
                  </a:cxn>
                  <a:cxn ang="0">
                    <a:pos x="521" y="447"/>
                  </a:cxn>
                  <a:cxn ang="0">
                    <a:pos x="525" y="462"/>
                  </a:cxn>
                  <a:cxn ang="0">
                    <a:pos x="527" y="476"/>
                  </a:cxn>
                  <a:cxn ang="0">
                    <a:pos x="526" y="488"/>
                  </a:cxn>
                  <a:cxn ang="0">
                    <a:pos x="522" y="501"/>
                  </a:cxn>
                  <a:cxn ang="0">
                    <a:pos x="513" y="511"/>
                  </a:cxn>
                  <a:cxn ang="0">
                    <a:pos x="502" y="520"/>
                  </a:cxn>
                  <a:cxn ang="0">
                    <a:pos x="489" y="526"/>
                  </a:cxn>
                  <a:cxn ang="0">
                    <a:pos x="473" y="529"/>
                  </a:cxn>
                  <a:cxn ang="0">
                    <a:pos x="459" y="530"/>
                  </a:cxn>
                  <a:cxn ang="0">
                    <a:pos x="446" y="528"/>
                  </a:cxn>
                  <a:cxn ang="0">
                    <a:pos x="433" y="524"/>
                  </a:cxn>
                  <a:cxn ang="0">
                    <a:pos x="423" y="518"/>
                  </a:cxn>
                  <a:cxn ang="0">
                    <a:pos x="413" y="508"/>
                  </a:cxn>
                  <a:cxn ang="0">
                    <a:pos x="405" y="497"/>
                  </a:cxn>
                  <a:cxn ang="0">
                    <a:pos x="401" y="482"/>
                  </a:cxn>
                  <a:cxn ang="0">
                    <a:pos x="403" y="466"/>
                  </a:cxn>
                  <a:cxn ang="0">
                    <a:pos x="407" y="451"/>
                  </a:cxn>
                  <a:cxn ang="0">
                    <a:pos x="410" y="436"/>
                  </a:cxn>
                  <a:cxn ang="0">
                    <a:pos x="410" y="429"/>
                  </a:cxn>
                  <a:cxn ang="0">
                    <a:pos x="313" y="426"/>
                  </a:cxn>
                  <a:cxn ang="0">
                    <a:pos x="314" y="400"/>
                  </a:cxn>
                  <a:cxn ang="0">
                    <a:pos x="312" y="384"/>
                  </a:cxn>
                  <a:cxn ang="0">
                    <a:pos x="308" y="374"/>
                  </a:cxn>
                  <a:cxn ang="0">
                    <a:pos x="300" y="366"/>
                  </a:cxn>
                  <a:cxn ang="0">
                    <a:pos x="289" y="361"/>
                  </a:cxn>
                  <a:cxn ang="0">
                    <a:pos x="276" y="359"/>
                  </a:cxn>
                  <a:cxn ang="0">
                    <a:pos x="256" y="360"/>
                  </a:cxn>
                  <a:cxn ang="0">
                    <a:pos x="238" y="362"/>
                  </a:cxn>
                  <a:cxn ang="0">
                    <a:pos x="219" y="362"/>
                  </a:cxn>
                  <a:cxn ang="0">
                    <a:pos x="200" y="358"/>
                  </a:cxn>
                  <a:cxn ang="0">
                    <a:pos x="186" y="350"/>
                  </a:cxn>
                  <a:cxn ang="0">
                    <a:pos x="177" y="339"/>
                  </a:cxn>
                  <a:cxn ang="0">
                    <a:pos x="174" y="325"/>
                  </a:cxn>
                  <a:cxn ang="0">
                    <a:pos x="175" y="308"/>
                  </a:cxn>
                  <a:cxn ang="0">
                    <a:pos x="172" y="293"/>
                  </a:cxn>
                  <a:cxn ang="0">
                    <a:pos x="168" y="284"/>
                  </a:cxn>
                  <a:cxn ang="0">
                    <a:pos x="162" y="278"/>
                  </a:cxn>
                  <a:cxn ang="0">
                    <a:pos x="148" y="271"/>
                  </a:cxn>
                  <a:cxn ang="0">
                    <a:pos x="130" y="267"/>
                  </a:cxn>
                  <a:cxn ang="0">
                    <a:pos x="110" y="263"/>
                  </a:cxn>
                  <a:cxn ang="0">
                    <a:pos x="94" y="259"/>
                  </a:cxn>
                  <a:cxn ang="0">
                    <a:pos x="81" y="252"/>
                  </a:cxn>
                  <a:cxn ang="0">
                    <a:pos x="70" y="242"/>
                  </a:cxn>
                  <a:cxn ang="0">
                    <a:pos x="63" y="229"/>
                  </a:cxn>
                  <a:cxn ang="0">
                    <a:pos x="62" y="216"/>
                  </a:cxn>
                  <a:cxn ang="0">
                    <a:pos x="66" y="201"/>
                  </a:cxn>
                  <a:cxn ang="0">
                    <a:pos x="69" y="184"/>
                  </a:cxn>
                  <a:cxn ang="0">
                    <a:pos x="72" y="168"/>
                  </a:cxn>
                  <a:cxn ang="0">
                    <a:pos x="69" y="152"/>
                  </a:cxn>
                  <a:cxn ang="0">
                    <a:pos x="63" y="137"/>
                  </a:cxn>
                  <a:cxn ang="0">
                    <a:pos x="56" y="128"/>
                  </a:cxn>
                  <a:cxn ang="0">
                    <a:pos x="47" y="120"/>
                  </a:cxn>
                  <a:cxn ang="0">
                    <a:pos x="36" y="114"/>
                  </a:cxn>
                  <a:cxn ang="0">
                    <a:pos x="23" y="111"/>
                  </a:cxn>
                  <a:cxn ang="0">
                    <a:pos x="7" y="110"/>
                  </a:cxn>
                </a:cxnLst>
                <a:rect l="0" t="0" r="r" b="b"/>
                <a:pathLst>
                  <a:path w="573" h="531">
                    <a:moveTo>
                      <a:pt x="0" y="110"/>
                    </a:moveTo>
                    <a:lnTo>
                      <a:pt x="0" y="0"/>
                    </a:lnTo>
                    <a:lnTo>
                      <a:pt x="571" y="0"/>
                    </a:lnTo>
                    <a:lnTo>
                      <a:pt x="572" y="423"/>
                    </a:lnTo>
                    <a:lnTo>
                      <a:pt x="522" y="423"/>
                    </a:lnTo>
                    <a:lnTo>
                      <a:pt x="520" y="426"/>
                    </a:lnTo>
                    <a:lnTo>
                      <a:pt x="518" y="431"/>
                    </a:lnTo>
                    <a:lnTo>
                      <a:pt x="518" y="436"/>
                    </a:lnTo>
                    <a:lnTo>
                      <a:pt x="519" y="441"/>
                    </a:lnTo>
                    <a:lnTo>
                      <a:pt x="521" y="447"/>
                    </a:lnTo>
                    <a:lnTo>
                      <a:pt x="523" y="456"/>
                    </a:lnTo>
                    <a:lnTo>
                      <a:pt x="525" y="462"/>
                    </a:lnTo>
                    <a:lnTo>
                      <a:pt x="526" y="469"/>
                    </a:lnTo>
                    <a:lnTo>
                      <a:pt x="527" y="476"/>
                    </a:lnTo>
                    <a:lnTo>
                      <a:pt x="527" y="482"/>
                    </a:lnTo>
                    <a:lnTo>
                      <a:pt x="526" y="488"/>
                    </a:lnTo>
                    <a:lnTo>
                      <a:pt x="525" y="495"/>
                    </a:lnTo>
                    <a:lnTo>
                      <a:pt x="522" y="501"/>
                    </a:lnTo>
                    <a:lnTo>
                      <a:pt x="518" y="506"/>
                    </a:lnTo>
                    <a:lnTo>
                      <a:pt x="513" y="511"/>
                    </a:lnTo>
                    <a:lnTo>
                      <a:pt x="508" y="516"/>
                    </a:lnTo>
                    <a:lnTo>
                      <a:pt x="502" y="520"/>
                    </a:lnTo>
                    <a:lnTo>
                      <a:pt x="497" y="523"/>
                    </a:lnTo>
                    <a:lnTo>
                      <a:pt x="489" y="526"/>
                    </a:lnTo>
                    <a:lnTo>
                      <a:pt x="481" y="528"/>
                    </a:lnTo>
                    <a:lnTo>
                      <a:pt x="473" y="529"/>
                    </a:lnTo>
                    <a:lnTo>
                      <a:pt x="466" y="530"/>
                    </a:lnTo>
                    <a:lnTo>
                      <a:pt x="459" y="530"/>
                    </a:lnTo>
                    <a:lnTo>
                      <a:pt x="452" y="529"/>
                    </a:lnTo>
                    <a:lnTo>
                      <a:pt x="446" y="528"/>
                    </a:lnTo>
                    <a:lnTo>
                      <a:pt x="440" y="526"/>
                    </a:lnTo>
                    <a:lnTo>
                      <a:pt x="433" y="524"/>
                    </a:lnTo>
                    <a:lnTo>
                      <a:pt x="429" y="521"/>
                    </a:lnTo>
                    <a:lnTo>
                      <a:pt x="423" y="518"/>
                    </a:lnTo>
                    <a:lnTo>
                      <a:pt x="418" y="513"/>
                    </a:lnTo>
                    <a:lnTo>
                      <a:pt x="413" y="508"/>
                    </a:lnTo>
                    <a:lnTo>
                      <a:pt x="409" y="503"/>
                    </a:lnTo>
                    <a:lnTo>
                      <a:pt x="405" y="497"/>
                    </a:lnTo>
                    <a:lnTo>
                      <a:pt x="403" y="490"/>
                    </a:lnTo>
                    <a:lnTo>
                      <a:pt x="401" y="482"/>
                    </a:lnTo>
                    <a:lnTo>
                      <a:pt x="401" y="474"/>
                    </a:lnTo>
                    <a:lnTo>
                      <a:pt x="403" y="466"/>
                    </a:lnTo>
                    <a:lnTo>
                      <a:pt x="405" y="459"/>
                    </a:lnTo>
                    <a:lnTo>
                      <a:pt x="407" y="451"/>
                    </a:lnTo>
                    <a:lnTo>
                      <a:pt x="409" y="443"/>
                    </a:lnTo>
                    <a:lnTo>
                      <a:pt x="410" y="436"/>
                    </a:lnTo>
                    <a:lnTo>
                      <a:pt x="410" y="432"/>
                    </a:lnTo>
                    <a:lnTo>
                      <a:pt x="410" y="429"/>
                    </a:lnTo>
                    <a:lnTo>
                      <a:pt x="408" y="426"/>
                    </a:lnTo>
                    <a:lnTo>
                      <a:pt x="313" y="426"/>
                    </a:lnTo>
                    <a:lnTo>
                      <a:pt x="315" y="410"/>
                    </a:lnTo>
                    <a:lnTo>
                      <a:pt x="314" y="400"/>
                    </a:lnTo>
                    <a:lnTo>
                      <a:pt x="313" y="392"/>
                    </a:lnTo>
                    <a:lnTo>
                      <a:pt x="312" y="384"/>
                    </a:lnTo>
                    <a:lnTo>
                      <a:pt x="310" y="379"/>
                    </a:lnTo>
                    <a:lnTo>
                      <a:pt x="308" y="374"/>
                    </a:lnTo>
                    <a:lnTo>
                      <a:pt x="305" y="370"/>
                    </a:lnTo>
                    <a:lnTo>
                      <a:pt x="300" y="366"/>
                    </a:lnTo>
                    <a:lnTo>
                      <a:pt x="295" y="363"/>
                    </a:lnTo>
                    <a:lnTo>
                      <a:pt x="289" y="361"/>
                    </a:lnTo>
                    <a:lnTo>
                      <a:pt x="284" y="360"/>
                    </a:lnTo>
                    <a:lnTo>
                      <a:pt x="276" y="359"/>
                    </a:lnTo>
                    <a:lnTo>
                      <a:pt x="266" y="359"/>
                    </a:lnTo>
                    <a:lnTo>
                      <a:pt x="256" y="360"/>
                    </a:lnTo>
                    <a:lnTo>
                      <a:pt x="246" y="361"/>
                    </a:lnTo>
                    <a:lnTo>
                      <a:pt x="238" y="362"/>
                    </a:lnTo>
                    <a:lnTo>
                      <a:pt x="228" y="362"/>
                    </a:lnTo>
                    <a:lnTo>
                      <a:pt x="219" y="362"/>
                    </a:lnTo>
                    <a:lnTo>
                      <a:pt x="212" y="361"/>
                    </a:lnTo>
                    <a:lnTo>
                      <a:pt x="200" y="358"/>
                    </a:lnTo>
                    <a:lnTo>
                      <a:pt x="193" y="355"/>
                    </a:lnTo>
                    <a:lnTo>
                      <a:pt x="186" y="350"/>
                    </a:lnTo>
                    <a:lnTo>
                      <a:pt x="182" y="345"/>
                    </a:lnTo>
                    <a:lnTo>
                      <a:pt x="177" y="339"/>
                    </a:lnTo>
                    <a:lnTo>
                      <a:pt x="175" y="332"/>
                    </a:lnTo>
                    <a:lnTo>
                      <a:pt x="174" y="325"/>
                    </a:lnTo>
                    <a:lnTo>
                      <a:pt x="174" y="315"/>
                    </a:lnTo>
                    <a:lnTo>
                      <a:pt x="175" y="308"/>
                    </a:lnTo>
                    <a:lnTo>
                      <a:pt x="174" y="301"/>
                    </a:lnTo>
                    <a:lnTo>
                      <a:pt x="172" y="293"/>
                    </a:lnTo>
                    <a:lnTo>
                      <a:pt x="170" y="288"/>
                    </a:lnTo>
                    <a:lnTo>
                      <a:pt x="168" y="284"/>
                    </a:lnTo>
                    <a:lnTo>
                      <a:pt x="165" y="281"/>
                    </a:lnTo>
                    <a:lnTo>
                      <a:pt x="162" y="278"/>
                    </a:lnTo>
                    <a:lnTo>
                      <a:pt x="156" y="275"/>
                    </a:lnTo>
                    <a:lnTo>
                      <a:pt x="148" y="271"/>
                    </a:lnTo>
                    <a:lnTo>
                      <a:pt x="140" y="269"/>
                    </a:lnTo>
                    <a:lnTo>
                      <a:pt x="130" y="267"/>
                    </a:lnTo>
                    <a:lnTo>
                      <a:pt x="120" y="265"/>
                    </a:lnTo>
                    <a:lnTo>
                      <a:pt x="110" y="263"/>
                    </a:lnTo>
                    <a:lnTo>
                      <a:pt x="102" y="261"/>
                    </a:lnTo>
                    <a:lnTo>
                      <a:pt x="94" y="259"/>
                    </a:lnTo>
                    <a:lnTo>
                      <a:pt x="86" y="256"/>
                    </a:lnTo>
                    <a:lnTo>
                      <a:pt x="81" y="252"/>
                    </a:lnTo>
                    <a:lnTo>
                      <a:pt x="74" y="247"/>
                    </a:lnTo>
                    <a:lnTo>
                      <a:pt x="70" y="242"/>
                    </a:lnTo>
                    <a:lnTo>
                      <a:pt x="66" y="236"/>
                    </a:lnTo>
                    <a:lnTo>
                      <a:pt x="63" y="229"/>
                    </a:lnTo>
                    <a:lnTo>
                      <a:pt x="62" y="223"/>
                    </a:lnTo>
                    <a:lnTo>
                      <a:pt x="62" y="216"/>
                    </a:lnTo>
                    <a:lnTo>
                      <a:pt x="63" y="210"/>
                    </a:lnTo>
                    <a:lnTo>
                      <a:pt x="66" y="201"/>
                    </a:lnTo>
                    <a:lnTo>
                      <a:pt x="69" y="192"/>
                    </a:lnTo>
                    <a:lnTo>
                      <a:pt x="69" y="184"/>
                    </a:lnTo>
                    <a:lnTo>
                      <a:pt x="72" y="176"/>
                    </a:lnTo>
                    <a:lnTo>
                      <a:pt x="72" y="168"/>
                    </a:lnTo>
                    <a:lnTo>
                      <a:pt x="72" y="159"/>
                    </a:lnTo>
                    <a:lnTo>
                      <a:pt x="69" y="152"/>
                    </a:lnTo>
                    <a:lnTo>
                      <a:pt x="66" y="144"/>
                    </a:lnTo>
                    <a:lnTo>
                      <a:pt x="63" y="137"/>
                    </a:lnTo>
                    <a:lnTo>
                      <a:pt x="58" y="131"/>
                    </a:lnTo>
                    <a:lnTo>
                      <a:pt x="56" y="128"/>
                    </a:lnTo>
                    <a:lnTo>
                      <a:pt x="51" y="124"/>
                    </a:lnTo>
                    <a:lnTo>
                      <a:pt x="47" y="120"/>
                    </a:lnTo>
                    <a:lnTo>
                      <a:pt x="42" y="117"/>
                    </a:lnTo>
                    <a:lnTo>
                      <a:pt x="36" y="114"/>
                    </a:lnTo>
                    <a:lnTo>
                      <a:pt x="30" y="113"/>
                    </a:lnTo>
                    <a:lnTo>
                      <a:pt x="23" y="111"/>
                    </a:lnTo>
                    <a:lnTo>
                      <a:pt x="14" y="110"/>
                    </a:lnTo>
                    <a:lnTo>
                      <a:pt x="7" y="110"/>
                    </a:lnTo>
                    <a:lnTo>
                      <a:pt x="0" y="110"/>
                    </a:lnTo>
                  </a:path>
                </a:pathLst>
              </a:custGeom>
              <a:gradFill rotWithShape="0">
                <a:gsLst>
                  <a:gs pos="0">
                    <a:srgbClr val="A2C1FE">
                      <a:gamma/>
                      <a:tint val="10196"/>
                      <a:invGamma/>
                    </a:srgbClr>
                  </a:gs>
                  <a:gs pos="100000">
                    <a:srgbClr val="A2C1FE"/>
                  </a:gs>
                </a:gsLst>
                <a:path path="rect">
                  <a:fillToRect l="50000" t="50000" r="50000" b="50000"/>
                </a:path>
              </a:grad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364" name="Freeform 20"/>
              <p:cNvSpPr>
                <a:spLocks/>
              </p:cNvSpPr>
              <p:nvPr/>
            </p:nvSpPr>
            <p:spPr bwMode="auto">
              <a:xfrm>
                <a:off x="2049" y="1438"/>
                <a:ext cx="573" cy="531"/>
              </a:xfrm>
              <a:custGeom>
                <a:avLst/>
                <a:gdLst/>
                <a:ahLst/>
                <a:cxnLst>
                  <a:cxn ang="0">
                    <a:pos x="572" y="530"/>
                  </a:cxn>
                  <a:cxn ang="0">
                    <a:pos x="0" y="106"/>
                  </a:cxn>
                  <a:cxn ang="0">
                    <a:pos x="51" y="102"/>
                  </a:cxn>
                  <a:cxn ang="0">
                    <a:pos x="53" y="93"/>
                  </a:cxn>
                  <a:cxn ang="0">
                    <a:pos x="50" y="81"/>
                  </a:cxn>
                  <a:cxn ang="0">
                    <a:pos x="46" y="67"/>
                  </a:cxn>
                  <a:cxn ang="0">
                    <a:pos x="44" y="53"/>
                  </a:cxn>
                  <a:cxn ang="0">
                    <a:pos x="44" y="41"/>
                  </a:cxn>
                  <a:cxn ang="0">
                    <a:pos x="49" y="28"/>
                  </a:cxn>
                  <a:cxn ang="0">
                    <a:pos x="58" y="17"/>
                  </a:cxn>
                  <a:cxn ang="0">
                    <a:pos x="69" y="9"/>
                  </a:cxn>
                  <a:cxn ang="0">
                    <a:pos x="82" y="3"/>
                  </a:cxn>
                  <a:cxn ang="0">
                    <a:pos x="98" y="0"/>
                  </a:cxn>
                  <a:cxn ang="0">
                    <a:pos x="112" y="0"/>
                  </a:cxn>
                  <a:cxn ang="0">
                    <a:pos x="124" y="1"/>
                  </a:cxn>
                  <a:cxn ang="0">
                    <a:pos x="137" y="5"/>
                  </a:cxn>
                  <a:cxn ang="0">
                    <a:pos x="148" y="11"/>
                  </a:cxn>
                  <a:cxn ang="0">
                    <a:pos x="158" y="21"/>
                  </a:cxn>
                  <a:cxn ang="0">
                    <a:pos x="166" y="32"/>
                  </a:cxn>
                  <a:cxn ang="0">
                    <a:pos x="170" y="47"/>
                  </a:cxn>
                  <a:cxn ang="0">
                    <a:pos x="168" y="62"/>
                  </a:cxn>
                  <a:cxn ang="0">
                    <a:pos x="164" y="78"/>
                  </a:cxn>
                  <a:cxn ang="0">
                    <a:pos x="160" y="92"/>
                  </a:cxn>
                  <a:cxn ang="0">
                    <a:pos x="161" y="99"/>
                  </a:cxn>
                  <a:cxn ang="0">
                    <a:pos x="257" y="103"/>
                  </a:cxn>
                  <a:cxn ang="0">
                    <a:pos x="255" y="131"/>
                  </a:cxn>
                  <a:cxn ang="0">
                    <a:pos x="256" y="148"/>
                  </a:cxn>
                  <a:cxn ang="0">
                    <a:pos x="259" y="165"/>
                  </a:cxn>
                  <a:cxn ang="0">
                    <a:pos x="265" y="175"/>
                  </a:cxn>
                  <a:cxn ang="0">
                    <a:pos x="275" y="183"/>
                  </a:cxn>
                  <a:cxn ang="0">
                    <a:pos x="288" y="186"/>
                  </a:cxn>
                  <a:cxn ang="0">
                    <a:pos x="303" y="187"/>
                  </a:cxn>
                  <a:cxn ang="0">
                    <a:pos x="317" y="185"/>
                  </a:cxn>
                  <a:cxn ang="0">
                    <a:pos x="335" y="183"/>
                  </a:cxn>
                  <a:cxn ang="0">
                    <a:pos x="354" y="184"/>
                  </a:cxn>
                  <a:cxn ang="0">
                    <a:pos x="371" y="189"/>
                  </a:cxn>
                  <a:cxn ang="0">
                    <a:pos x="384" y="196"/>
                  </a:cxn>
                  <a:cxn ang="0">
                    <a:pos x="393" y="207"/>
                  </a:cxn>
                  <a:cxn ang="0">
                    <a:pos x="396" y="221"/>
                  </a:cxn>
                  <a:cxn ang="0">
                    <a:pos x="395" y="236"/>
                  </a:cxn>
                  <a:cxn ang="0">
                    <a:pos x="396" y="250"/>
                  </a:cxn>
                  <a:cxn ang="0">
                    <a:pos x="402" y="262"/>
                  </a:cxn>
                  <a:cxn ang="0">
                    <a:pos x="412" y="271"/>
                  </a:cxn>
                  <a:cxn ang="0">
                    <a:pos x="428" y="276"/>
                  </a:cxn>
                  <a:cxn ang="0">
                    <a:pos x="443" y="279"/>
                  </a:cxn>
                  <a:cxn ang="0">
                    <a:pos x="462" y="283"/>
                  </a:cxn>
                  <a:cxn ang="0">
                    <a:pos x="477" y="288"/>
                  </a:cxn>
                  <a:cxn ang="0">
                    <a:pos x="489" y="294"/>
                  </a:cxn>
                  <a:cxn ang="0">
                    <a:pos x="500" y="304"/>
                  </a:cxn>
                  <a:cxn ang="0">
                    <a:pos x="506" y="316"/>
                  </a:cxn>
                  <a:cxn ang="0">
                    <a:pos x="507" y="332"/>
                  </a:cxn>
                  <a:cxn ang="0">
                    <a:pos x="504" y="349"/>
                  </a:cxn>
                  <a:cxn ang="0">
                    <a:pos x="499" y="368"/>
                  </a:cxn>
                  <a:cxn ang="0">
                    <a:pos x="498" y="381"/>
                  </a:cxn>
                  <a:cxn ang="0">
                    <a:pos x="501" y="398"/>
                  </a:cxn>
                  <a:cxn ang="0">
                    <a:pos x="508" y="409"/>
                  </a:cxn>
                  <a:cxn ang="0">
                    <a:pos x="518" y="421"/>
                  </a:cxn>
                  <a:cxn ang="0">
                    <a:pos x="532" y="431"/>
                  </a:cxn>
                  <a:cxn ang="0">
                    <a:pos x="546" y="435"/>
                  </a:cxn>
                  <a:cxn ang="0">
                    <a:pos x="563" y="437"/>
                  </a:cxn>
                </a:cxnLst>
                <a:rect l="0" t="0" r="r" b="b"/>
                <a:pathLst>
                  <a:path w="573" h="531">
                    <a:moveTo>
                      <a:pt x="572" y="436"/>
                    </a:moveTo>
                    <a:lnTo>
                      <a:pt x="572" y="530"/>
                    </a:lnTo>
                    <a:lnTo>
                      <a:pt x="0" y="530"/>
                    </a:lnTo>
                    <a:lnTo>
                      <a:pt x="0" y="106"/>
                    </a:lnTo>
                    <a:lnTo>
                      <a:pt x="49" y="106"/>
                    </a:lnTo>
                    <a:lnTo>
                      <a:pt x="51" y="102"/>
                    </a:lnTo>
                    <a:lnTo>
                      <a:pt x="53" y="97"/>
                    </a:lnTo>
                    <a:lnTo>
                      <a:pt x="53" y="93"/>
                    </a:lnTo>
                    <a:lnTo>
                      <a:pt x="52" y="88"/>
                    </a:lnTo>
                    <a:lnTo>
                      <a:pt x="50" y="81"/>
                    </a:lnTo>
                    <a:lnTo>
                      <a:pt x="48" y="73"/>
                    </a:lnTo>
                    <a:lnTo>
                      <a:pt x="46" y="67"/>
                    </a:lnTo>
                    <a:lnTo>
                      <a:pt x="44" y="60"/>
                    </a:lnTo>
                    <a:lnTo>
                      <a:pt x="44" y="53"/>
                    </a:lnTo>
                    <a:lnTo>
                      <a:pt x="44" y="46"/>
                    </a:lnTo>
                    <a:lnTo>
                      <a:pt x="44" y="41"/>
                    </a:lnTo>
                    <a:lnTo>
                      <a:pt x="46" y="34"/>
                    </a:lnTo>
                    <a:lnTo>
                      <a:pt x="49" y="28"/>
                    </a:lnTo>
                    <a:lnTo>
                      <a:pt x="53" y="23"/>
                    </a:lnTo>
                    <a:lnTo>
                      <a:pt x="58" y="17"/>
                    </a:lnTo>
                    <a:lnTo>
                      <a:pt x="63" y="13"/>
                    </a:lnTo>
                    <a:lnTo>
                      <a:pt x="69" y="9"/>
                    </a:lnTo>
                    <a:lnTo>
                      <a:pt x="74" y="6"/>
                    </a:lnTo>
                    <a:lnTo>
                      <a:pt x="82" y="3"/>
                    </a:lnTo>
                    <a:lnTo>
                      <a:pt x="89" y="1"/>
                    </a:lnTo>
                    <a:lnTo>
                      <a:pt x="98" y="0"/>
                    </a:lnTo>
                    <a:lnTo>
                      <a:pt x="105" y="0"/>
                    </a:lnTo>
                    <a:lnTo>
                      <a:pt x="112" y="0"/>
                    </a:lnTo>
                    <a:lnTo>
                      <a:pt x="119" y="0"/>
                    </a:lnTo>
                    <a:lnTo>
                      <a:pt x="124" y="1"/>
                    </a:lnTo>
                    <a:lnTo>
                      <a:pt x="131" y="3"/>
                    </a:lnTo>
                    <a:lnTo>
                      <a:pt x="137" y="5"/>
                    </a:lnTo>
                    <a:lnTo>
                      <a:pt x="142" y="7"/>
                    </a:lnTo>
                    <a:lnTo>
                      <a:pt x="148" y="11"/>
                    </a:lnTo>
                    <a:lnTo>
                      <a:pt x="153" y="16"/>
                    </a:lnTo>
                    <a:lnTo>
                      <a:pt x="158" y="21"/>
                    </a:lnTo>
                    <a:lnTo>
                      <a:pt x="162" y="26"/>
                    </a:lnTo>
                    <a:lnTo>
                      <a:pt x="166" y="32"/>
                    </a:lnTo>
                    <a:lnTo>
                      <a:pt x="168" y="39"/>
                    </a:lnTo>
                    <a:lnTo>
                      <a:pt x="170" y="47"/>
                    </a:lnTo>
                    <a:lnTo>
                      <a:pt x="170" y="55"/>
                    </a:lnTo>
                    <a:lnTo>
                      <a:pt x="168" y="62"/>
                    </a:lnTo>
                    <a:lnTo>
                      <a:pt x="166" y="70"/>
                    </a:lnTo>
                    <a:lnTo>
                      <a:pt x="164" y="78"/>
                    </a:lnTo>
                    <a:lnTo>
                      <a:pt x="162" y="86"/>
                    </a:lnTo>
                    <a:lnTo>
                      <a:pt x="160" y="92"/>
                    </a:lnTo>
                    <a:lnTo>
                      <a:pt x="160" y="96"/>
                    </a:lnTo>
                    <a:lnTo>
                      <a:pt x="161" y="99"/>
                    </a:lnTo>
                    <a:lnTo>
                      <a:pt x="163" y="103"/>
                    </a:lnTo>
                    <a:lnTo>
                      <a:pt x="257" y="103"/>
                    </a:lnTo>
                    <a:lnTo>
                      <a:pt x="255" y="121"/>
                    </a:lnTo>
                    <a:lnTo>
                      <a:pt x="255" y="131"/>
                    </a:lnTo>
                    <a:lnTo>
                      <a:pt x="255" y="140"/>
                    </a:lnTo>
                    <a:lnTo>
                      <a:pt x="256" y="148"/>
                    </a:lnTo>
                    <a:lnTo>
                      <a:pt x="257" y="156"/>
                    </a:lnTo>
                    <a:lnTo>
                      <a:pt x="259" y="165"/>
                    </a:lnTo>
                    <a:lnTo>
                      <a:pt x="261" y="170"/>
                    </a:lnTo>
                    <a:lnTo>
                      <a:pt x="265" y="175"/>
                    </a:lnTo>
                    <a:lnTo>
                      <a:pt x="269" y="179"/>
                    </a:lnTo>
                    <a:lnTo>
                      <a:pt x="275" y="183"/>
                    </a:lnTo>
                    <a:lnTo>
                      <a:pt x="282" y="185"/>
                    </a:lnTo>
                    <a:lnTo>
                      <a:pt x="288" y="186"/>
                    </a:lnTo>
                    <a:lnTo>
                      <a:pt x="295" y="187"/>
                    </a:lnTo>
                    <a:lnTo>
                      <a:pt x="303" y="187"/>
                    </a:lnTo>
                    <a:lnTo>
                      <a:pt x="312" y="186"/>
                    </a:lnTo>
                    <a:lnTo>
                      <a:pt x="317" y="185"/>
                    </a:lnTo>
                    <a:lnTo>
                      <a:pt x="326" y="184"/>
                    </a:lnTo>
                    <a:lnTo>
                      <a:pt x="335" y="183"/>
                    </a:lnTo>
                    <a:lnTo>
                      <a:pt x="345" y="183"/>
                    </a:lnTo>
                    <a:lnTo>
                      <a:pt x="354" y="184"/>
                    </a:lnTo>
                    <a:lnTo>
                      <a:pt x="362" y="186"/>
                    </a:lnTo>
                    <a:lnTo>
                      <a:pt x="371" y="189"/>
                    </a:lnTo>
                    <a:lnTo>
                      <a:pt x="378" y="191"/>
                    </a:lnTo>
                    <a:lnTo>
                      <a:pt x="384" y="196"/>
                    </a:lnTo>
                    <a:lnTo>
                      <a:pt x="389" y="201"/>
                    </a:lnTo>
                    <a:lnTo>
                      <a:pt x="393" y="207"/>
                    </a:lnTo>
                    <a:lnTo>
                      <a:pt x="395" y="214"/>
                    </a:lnTo>
                    <a:lnTo>
                      <a:pt x="396" y="221"/>
                    </a:lnTo>
                    <a:lnTo>
                      <a:pt x="395" y="228"/>
                    </a:lnTo>
                    <a:lnTo>
                      <a:pt x="395" y="236"/>
                    </a:lnTo>
                    <a:lnTo>
                      <a:pt x="395" y="243"/>
                    </a:lnTo>
                    <a:lnTo>
                      <a:pt x="396" y="250"/>
                    </a:lnTo>
                    <a:lnTo>
                      <a:pt x="399" y="256"/>
                    </a:lnTo>
                    <a:lnTo>
                      <a:pt x="402" y="262"/>
                    </a:lnTo>
                    <a:lnTo>
                      <a:pt x="406" y="266"/>
                    </a:lnTo>
                    <a:lnTo>
                      <a:pt x="412" y="271"/>
                    </a:lnTo>
                    <a:lnTo>
                      <a:pt x="420" y="274"/>
                    </a:lnTo>
                    <a:lnTo>
                      <a:pt x="428" y="276"/>
                    </a:lnTo>
                    <a:lnTo>
                      <a:pt x="435" y="278"/>
                    </a:lnTo>
                    <a:lnTo>
                      <a:pt x="443" y="279"/>
                    </a:lnTo>
                    <a:lnTo>
                      <a:pt x="453" y="282"/>
                    </a:lnTo>
                    <a:lnTo>
                      <a:pt x="462" y="283"/>
                    </a:lnTo>
                    <a:lnTo>
                      <a:pt x="470" y="285"/>
                    </a:lnTo>
                    <a:lnTo>
                      <a:pt x="477" y="288"/>
                    </a:lnTo>
                    <a:lnTo>
                      <a:pt x="484" y="290"/>
                    </a:lnTo>
                    <a:lnTo>
                      <a:pt x="489" y="294"/>
                    </a:lnTo>
                    <a:lnTo>
                      <a:pt x="494" y="298"/>
                    </a:lnTo>
                    <a:lnTo>
                      <a:pt x="500" y="304"/>
                    </a:lnTo>
                    <a:lnTo>
                      <a:pt x="504" y="310"/>
                    </a:lnTo>
                    <a:lnTo>
                      <a:pt x="506" y="316"/>
                    </a:lnTo>
                    <a:lnTo>
                      <a:pt x="508" y="325"/>
                    </a:lnTo>
                    <a:lnTo>
                      <a:pt x="507" y="332"/>
                    </a:lnTo>
                    <a:lnTo>
                      <a:pt x="505" y="340"/>
                    </a:lnTo>
                    <a:lnTo>
                      <a:pt x="504" y="349"/>
                    </a:lnTo>
                    <a:lnTo>
                      <a:pt x="501" y="359"/>
                    </a:lnTo>
                    <a:lnTo>
                      <a:pt x="499" y="368"/>
                    </a:lnTo>
                    <a:lnTo>
                      <a:pt x="498" y="375"/>
                    </a:lnTo>
                    <a:lnTo>
                      <a:pt x="498" y="381"/>
                    </a:lnTo>
                    <a:lnTo>
                      <a:pt x="499" y="390"/>
                    </a:lnTo>
                    <a:lnTo>
                      <a:pt x="501" y="398"/>
                    </a:lnTo>
                    <a:lnTo>
                      <a:pt x="504" y="403"/>
                    </a:lnTo>
                    <a:lnTo>
                      <a:pt x="508" y="409"/>
                    </a:lnTo>
                    <a:lnTo>
                      <a:pt x="512" y="415"/>
                    </a:lnTo>
                    <a:lnTo>
                      <a:pt x="518" y="421"/>
                    </a:lnTo>
                    <a:lnTo>
                      <a:pt x="524" y="427"/>
                    </a:lnTo>
                    <a:lnTo>
                      <a:pt x="532" y="431"/>
                    </a:lnTo>
                    <a:lnTo>
                      <a:pt x="539" y="433"/>
                    </a:lnTo>
                    <a:lnTo>
                      <a:pt x="546" y="435"/>
                    </a:lnTo>
                    <a:lnTo>
                      <a:pt x="553" y="436"/>
                    </a:lnTo>
                    <a:lnTo>
                      <a:pt x="563" y="437"/>
                    </a:lnTo>
                    <a:lnTo>
                      <a:pt x="572" y="436"/>
                    </a:lnTo>
                  </a:path>
                </a:pathLst>
              </a:custGeom>
              <a:gradFill rotWithShape="0">
                <a:gsLst>
                  <a:gs pos="0">
                    <a:srgbClr val="00FFFF">
                      <a:gamma/>
                      <a:tint val="10196"/>
                      <a:invGamma/>
                    </a:srgbClr>
                  </a:gs>
                  <a:gs pos="100000">
                    <a:srgbClr val="00FFFF"/>
                  </a:gs>
                </a:gsLst>
                <a:path path="rect">
                  <a:fillToRect l="50000" t="50000" r="50000" b="50000"/>
                </a:path>
              </a:grad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365" name="Freeform 21"/>
              <p:cNvSpPr>
                <a:spLocks/>
              </p:cNvSpPr>
              <p:nvPr/>
            </p:nvSpPr>
            <p:spPr bwMode="auto">
              <a:xfrm>
                <a:off x="2621" y="1518"/>
                <a:ext cx="575" cy="445"/>
              </a:xfrm>
              <a:custGeom>
                <a:avLst/>
                <a:gdLst/>
                <a:ahLst/>
                <a:cxnLst>
                  <a:cxn ang="0">
                    <a:pos x="0" y="444"/>
                  </a:cxn>
                  <a:cxn ang="0">
                    <a:pos x="573" y="0"/>
                  </a:cxn>
                  <a:cxn ang="0">
                    <a:pos x="520" y="8"/>
                  </a:cxn>
                  <a:cxn ang="0">
                    <a:pos x="521" y="23"/>
                  </a:cxn>
                  <a:cxn ang="0">
                    <a:pos x="527" y="43"/>
                  </a:cxn>
                  <a:cxn ang="0">
                    <a:pos x="528" y="59"/>
                  </a:cxn>
                  <a:cxn ang="0">
                    <a:pos x="525" y="75"/>
                  </a:cxn>
                  <a:cxn ang="0">
                    <a:pos x="513" y="89"/>
                  </a:cxn>
                  <a:cxn ang="0">
                    <a:pos x="498" y="100"/>
                  </a:cxn>
                  <a:cxn ang="0">
                    <a:pos x="480" y="105"/>
                  </a:cxn>
                  <a:cxn ang="0">
                    <a:pos x="454" y="104"/>
                  </a:cxn>
                  <a:cxn ang="0">
                    <a:pos x="438" y="101"/>
                  </a:cxn>
                  <a:cxn ang="0">
                    <a:pos x="421" y="90"/>
                  </a:cxn>
                  <a:cxn ang="0">
                    <a:pos x="409" y="76"/>
                  </a:cxn>
                  <a:cxn ang="0">
                    <a:pos x="404" y="61"/>
                  </a:cxn>
                  <a:cxn ang="0">
                    <a:pos x="405" y="45"/>
                  </a:cxn>
                  <a:cxn ang="0">
                    <a:pos x="409" y="31"/>
                  </a:cxn>
                  <a:cxn ang="0">
                    <a:pos x="413" y="16"/>
                  </a:cxn>
                  <a:cxn ang="0">
                    <a:pos x="411" y="2"/>
                  </a:cxn>
                  <a:cxn ang="0">
                    <a:pos x="316" y="17"/>
                  </a:cxn>
                  <a:cxn ang="0">
                    <a:pos x="315" y="37"/>
                  </a:cxn>
                  <a:cxn ang="0">
                    <a:pos x="314" y="53"/>
                  </a:cxn>
                  <a:cxn ang="0">
                    <a:pos x="309" y="68"/>
                  </a:cxn>
                  <a:cxn ang="0">
                    <a:pos x="301" y="77"/>
                  </a:cxn>
                  <a:cxn ang="0">
                    <a:pos x="289" y="82"/>
                  </a:cxn>
                  <a:cxn ang="0">
                    <a:pos x="276" y="84"/>
                  </a:cxn>
                  <a:cxn ang="0">
                    <a:pos x="259" y="83"/>
                  </a:cxn>
                  <a:cxn ang="0">
                    <a:pos x="244" y="82"/>
                  </a:cxn>
                  <a:cxn ang="0">
                    <a:pos x="225" y="81"/>
                  </a:cxn>
                  <a:cxn ang="0">
                    <a:pos x="209" y="83"/>
                  </a:cxn>
                  <a:cxn ang="0">
                    <a:pos x="193" y="88"/>
                  </a:cxn>
                  <a:cxn ang="0">
                    <a:pos x="182" y="98"/>
                  </a:cxn>
                  <a:cxn ang="0">
                    <a:pos x="175" y="111"/>
                  </a:cxn>
                  <a:cxn ang="0">
                    <a:pos x="175" y="125"/>
                  </a:cxn>
                  <a:cxn ang="0">
                    <a:pos x="175" y="140"/>
                  </a:cxn>
                  <a:cxn ang="0">
                    <a:pos x="172" y="153"/>
                  </a:cxn>
                  <a:cxn ang="0">
                    <a:pos x="165" y="164"/>
                  </a:cxn>
                  <a:cxn ang="0">
                    <a:pos x="150" y="171"/>
                  </a:cxn>
                  <a:cxn ang="0">
                    <a:pos x="135" y="175"/>
                  </a:cxn>
                  <a:cxn ang="0">
                    <a:pos x="117" y="179"/>
                  </a:cxn>
                  <a:cxn ang="0">
                    <a:pos x="101" y="182"/>
                  </a:cxn>
                  <a:cxn ang="0">
                    <a:pos x="87" y="188"/>
                  </a:cxn>
                  <a:cxn ang="0">
                    <a:pos x="76" y="195"/>
                  </a:cxn>
                  <a:cxn ang="0">
                    <a:pos x="67" y="207"/>
                  </a:cxn>
                  <a:cxn ang="0">
                    <a:pos x="63" y="222"/>
                  </a:cxn>
                  <a:cxn ang="0">
                    <a:pos x="65" y="237"/>
                  </a:cxn>
                  <a:cxn ang="0">
                    <a:pos x="70" y="256"/>
                  </a:cxn>
                  <a:cxn ang="0">
                    <a:pos x="73" y="271"/>
                  </a:cxn>
                  <a:cxn ang="0">
                    <a:pos x="72" y="287"/>
                  </a:cxn>
                  <a:cxn ang="0">
                    <a:pos x="67" y="301"/>
                  </a:cxn>
                  <a:cxn ang="0">
                    <a:pos x="60" y="316"/>
                  </a:cxn>
                  <a:cxn ang="0">
                    <a:pos x="49" y="331"/>
                  </a:cxn>
                  <a:cxn ang="0">
                    <a:pos x="37" y="341"/>
                  </a:cxn>
                  <a:cxn ang="0">
                    <a:pos x="26" y="347"/>
                  </a:cxn>
                  <a:cxn ang="0">
                    <a:pos x="8" y="351"/>
                  </a:cxn>
                </a:cxnLst>
                <a:rect l="0" t="0" r="r" b="b"/>
                <a:pathLst>
                  <a:path w="575" h="445">
                    <a:moveTo>
                      <a:pt x="0" y="351"/>
                    </a:moveTo>
                    <a:lnTo>
                      <a:pt x="0" y="444"/>
                    </a:lnTo>
                    <a:lnTo>
                      <a:pt x="574" y="444"/>
                    </a:lnTo>
                    <a:lnTo>
                      <a:pt x="573" y="0"/>
                    </a:lnTo>
                    <a:lnTo>
                      <a:pt x="522" y="0"/>
                    </a:lnTo>
                    <a:lnTo>
                      <a:pt x="520" y="8"/>
                    </a:lnTo>
                    <a:lnTo>
                      <a:pt x="520" y="14"/>
                    </a:lnTo>
                    <a:lnTo>
                      <a:pt x="521" y="23"/>
                    </a:lnTo>
                    <a:lnTo>
                      <a:pt x="524" y="32"/>
                    </a:lnTo>
                    <a:lnTo>
                      <a:pt x="527" y="43"/>
                    </a:lnTo>
                    <a:lnTo>
                      <a:pt x="528" y="51"/>
                    </a:lnTo>
                    <a:lnTo>
                      <a:pt x="528" y="59"/>
                    </a:lnTo>
                    <a:lnTo>
                      <a:pt x="527" y="67"/>
                    </a:lnTo>
                    <a:lnTo>
                      <a:pt x="525" y="75"/>
                    </a:lnTo>
                    <a:lnTo>
                      <a:pt x="520" y="83"/>
                    </a:lnTo>
                    <a:lnTo>
                      <a:pt x="513" y="89"/>
                    </a:lnTo>
                    <a:lnTo>
                      <a:pt x="506" y="96"/>
                    </a:lnTo>
                    <a:lnTo>
                      <a:pt x="498" y="100"/>
                    </a:lnTo>
                    <a:lnTo>
                      <a:pt x="489" y="103"/>
                    </a:lnTo>
                    <a:lnTo>
                      <a:pt x="480" y="105"/>
                    </a:lnTo>
                    <a:lnTo>
                      <a:pt x="468" y="106"/>
                    </a:lnTo>
                    <a:lnTo>
                      <a:pt x="454" y="104"/>
                    </a:lnTo>
                    <a:lnTo>
                      <a:pt x="445" y="103"/>
                    </a:lnTo>
                    <a:lnTo>
                      <a:pt x="438" y="101"/>
                    </a:lnTo>
                    <a:lnTo>
                      <a:pt x="430" y="97"/>
                    </a:lnTo>
                    <a:lnTo>
                      <a:pt x="421" y="90"/>
                    </a:lnTo>
                    <a:lnTo>
                      <a:pt x="415" y="83"/>
                    </a:lnTo>
                    <a:lnTo>
                      <a:pt x="409" y="76"/>
                    </a:lnTo>
                    <a:lnTo>
                      <a:pt x="406" y="69"/>
                    </a:lnTo>
                    <a:lnTo>
                      <a:pt x="404" y="61"/>
                    </a:lnTo>
                    <a:lnTo>
                      <a:pt x="404" y="53"/>
                    </a:lnTo>
                    <a:lnTo>
                      <a:pt x="405" y="45"/>
                    </a:lnTo>
                    <a:lnTo>
                      <a:pt x="407" y="38"/>
                    </a:lnTo>
                    <a:lnTo>
                      <a:pt x="409" y="31"/>
                    </a:lnTo>
                    <a:lnTo>
                      <a:pt x="412" y="23"/>
                    </a:lnTo>
                    <a:lnTo>
                      <a:pt x="413" y="16"/>
                    </a:lnTo>
                    <a:lnTo>
                      <a:pt x="413" y="9"/>
                    </a:lnTo>
                    <a:lnTo>
                      <a:pt x="411" y="2"/>
                    </a:lnTo>
                    <a:lnTo>
                      <a:pt x="315" y="2"/>
                    </a:lnTo>
                    <a:lnTo>
                      <a:pt x="316" y="17"/>
                    </a:lnTo>
                    <a:lnTo>
                      <a:pt x="315" y="28"/>
                    </a:lnTo>
                    <a:lnTo>
                      <a:pt x="315" y="37"/>
                    </a:lnTo>
                    <a:lnTo>
                      <a:pt x="315" y="45"/>
                    </a:lnTo>
                    <a:lnTo>
                      <a:pt x="314" y="53"/>
                    </a:lnTo>
                    <a:lnTo>
                      <a:pt x="312" y="62"/>
                    </a:lnTo>
                    <a:lnTo>
                      <a:pt x="309" y="68"/>
                    </a:lnTo>
                    <a:lnTo>
                      <a:pt x="306" y="73"/>
                    </a:lnTo>
                    <a:lnTo>
                      <a:pt x="301" y="77"/>
                    </a:lnTo>
                    <a:lnTo>
                      <a:pt x="295" y="80"/>
                    </a:lnTo>
                    <a:lnTo>
                      <a:pt x="289" y="82"/>
                    </a:lnTo>
                    <a:lnTo>
                      <a:pt x="282" y="83"/>
                    </a:lnTo>
                    <a:lnTo>
                      <a:pt x="276" y="84"/>
                    </a:lnTo>
                    <a:lnTo>
                      <a:pt x="267" y="84"/>
                    </a:lnTo>
                    <a:lnTo>
                      <a:pt x="259" y="83"/>
                    </a:lnTo>
                    <a:lnTo>
                      <a:pt x="253" y="82"/>
                    </a:lnTo>
                    <a:lnTo>
                      <a:pt x="244" y="82"/>
                    </a:lnTo>
                    <a:lnTo>
                      <a:pt x="235" y="81"/>
                    </a:lnTo>
                    <a:lnTo>
                      <a:pt x="225" y="81"/>
                    </a:lnTo>
                    <a:lnTo>
                      <a:pt x="217" y="82"/>
                    </a:lnTo>
                    <a:lnTo>
                      <a:pt x="209" y="83"/>
                    </a:lnTo>
                    <a:lnTo>
                      <a:pt x="200" y="85"/>
                    </a:lnTo>
                    <a:lnTo>
                      <a:pt x="193" y="88"/>
                    </a:lnTo>
                    <a:lnTo>
                      <a:pt x="186" y="93"/>
                    </a:lnTo>
                    <a:lnTo>
                      <a:pt x="182" y="98"/>
                    </a:lnTo>
                    <a:lnTo>
                      <a:pt x="177" y="104"/>
                    </a:lnTo>
                    <a:lnTo>
                      <a:pt x="175" y="111"/>
                    </a:lnTo>
                    <a:lnTo>
                      <a:pt x="175" y="118"/>
                    </a:lnTo>
                    <a:lnTo>
                      <a:pt x="175" y="125"/>
                    </a:lnTo>
                    <a:lnTo>
                      <a:pt x="176" y="132"/>
                    </a:lnTo>
                    <a:lnTo>
                      <a:pt x="175" y="140"/>
                    </a:lnTo>
                    <a:lnTo>
                      <a:pt x="174" y="146"/>
                    </a:lnTo>
                    <a:lnTo>
                      <a:pt x="172" y="153"/>
                    </a:lnTo>
                    <a:lnTo>
                      <a:pt x="169" y="159"/>
                    </a:lnTo>
                    <a:lnTo>
                      <a:pt x="165" y="164"/>
                    </a:lnTo>
                    <a:lnTo>
                      <a:pt x="159" y="168"/>
                    </a:lnTo>
                    <a:lnTo>
                      <a:pt x="150" y="171"/>
                    </a:lnTo>
                    <a:lnTo>
                      <a:pt x="143" y="173"/>
                    </a:lnTo>
                    <a:lnTo>
                      <a:pt x="135" y="175"/>
                    </a:lnTo>
                    <a:lnTo>
                      <a:pt x="127" y="177"/>
                    </a:lnTo>
                    <a:lnTo>
                      <a:pt x="117" y="179"/>
                    </a:lnTo>
                    <a:lnTo>
                      <a:pt x="109" y="180"/>
                    </a:lnTo>
                    <a:lnTo>
                      <a:pt x="101" y="182"/>
                    </a:lnTo>
                    <a:lnTo>
                      <a:pt x="94" y="185"/>
                    </a:lnTo>
                    <a:lnTo>
                      <a:pt x="87" y="188"/>
                    </a:lnTo>
                    <a:lnTo>
                      <a:pt x="81" y="191"/>
                    </a:lnTo>
                    <a:lnTo>
                      <a:pt x="76" y="195"/>
                    </a:lnTo>
                    <a:lnTo>
                      <a:pt x="71" y="201"/>
                    </a:lnTo>
                    <a:lnTo>
                      <a:pt x="67" y="207"/>
                    </a:lnTo>
                    <a:lnTo>
                      <a:pt x="65" y="213"/>
                    </a:lnTo>
                    <a:lnTo>
                      <a:pt x="63" y="222"/>
                    </a:lnTo>
                    <a:lnTo>
                      <a:pt x="64" y="229"/>
                    </a:lnTo>
                    <a:lnTo>
                      <a:pt x="65" y="237"/>
                    </a:lnTo>
                    <a:lnTo>
                      <a:pt x="67" y="246"/>
                    </a:lnTo>
                    <a:lnTo>
                      <a:pt x="70" y="256"/>
                    </a:lnTo>
                    <a:lnTo>
                      <a:pt x="72" y="264"/>
                    </a:lnTo>
                    <a:lnTo>
                      <a:pt x="73" y="271"/>
                    </a:lnTo>
                    <a:lnTo>
                      <a:pt x="73" y="278"/>
                    </a:lnTo>
                    <a:lnTo>
                      <a:pt x="72" y="287"/>
                    </a:lnTo>
                    <a:lnTo>
                      <a:pt x="69" y="295"/>
                    </a:lnTo>
                    <a:lnTo>
                      <a:pt x="67" y="301"/>
                    </a:lnTo>
                    <a:lnTo>
                      <a:pt x="65" y="307"/>
                    </a:lnTo>
                    <a:lnTo>
                      <a:pt x="60" y="316"/>
                    </a:lnTo>
                    <a:lnTo>
                      <a:pt x="55" y="325"/>
                    </a:lnTo>
                    <a:lnTo>
                      <a:pt x="49" y="331"/>
                    </a:lnTo>
                    <a:lnTo>
                      <a:pt x="43" y="336"/>
                    </a:lnTo>
                    <a:lnTo>
                      <a:pt x="37" y="341"/>
                    </a:lnTo>
                    <a:lnTo>
                      <a:pt x="32" y="345"/>
                    </a:lnTo>
                    <a:lnTo>
                      <a:pt x="26" y="347"/>
                    </a:lnTo>
                    <a:lnTo>
                      <a:pt x="17" y="349"/>
                    </a:lnTo>
                    <a:lnTo>
                      <a:pt x="8" y="351"/>
                    </a:lnTo>
                    <a:lnTo>
                      <a:pt x="0" y="351"/>
                    </a:lnTo>
                  </a:path>
                </a:pathLst>
              </a:custGeom>
              <a:gradFill rotWithShape="0">
                <a:gsLst>
                  <a:gs pos="0">
                    <a:srgbClr val="B760F9">
                      <a:gamma/>
                      <a:tint val="10196"/>
                      <a:invGamma/>
                    </a:srgbClr>
                  </a:gs>
                  <a:gs pos="100000">
                    <a:srgbClr val="B760F9"/>
                  </a:gs>
                </a:gsLst>
                <a:path path="rect">
                  <a:fillToRect l="50000" t="50000" r="50000" b="50000"/>
                </a:path>
              </a:grad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366" name="Freeform 22"/>
              <p:cNvSpPr>
                <a:spLocks/>
              </p:cNvSpPr>
              <p:nvPr/>
            </p:nvSpPr>
            <p:spPr bwMode="auto">
              <a:xfrm>
                <a:off x="2049" y="1096"/>
                <a:ext cx="575" cy="444"/>
              </a:xfrm>
              <a:custGeom>
                <a:avLst/>
                <a:gdLst/>
                <a:ahLst/>
                <a:cxnLst>
                  <a:cxn ang="0">
                    <a:pos x="574" y="0"/>
                  </a:cxn>
                  <a:cxn ang="0">
                    <a:pos x="0" y="443"/>
                  </a:cxn>
                  <a:cxn ang="0">
                    <a:pos x="53" y="434"/>
                  </a:cxn>
                  <a:cxn ang="0">
                    <a:pos x="52" y="419"/>
                  </a:cxn>
                  <a:cxn ang="0">
                    <a:pos x="46" y="400"/>
                  </a:cxn>
                  <a:cxn ang="0">
                    <a:pos x="44" y="384"/>
                  </a:cxn>
                  <a:cxn ang="0">
                    <a:pos x="48" y="367"/>
                  </a:cxn>
                  <a:cxn ang="0">
                    <a:pos x="60" y="353"/>
                  </a:cxn>
                  <a:cxn ang="0">
                    <a:pos x="75" y="343"/>
                  </a:cxn>
                  <a:cxn ang="0">
                    <a:pos x="93" y="337"/>
                  </a:cxn>
                  <a:cxn ang="0">
                    <a:pos x="119" y="338"/>
                  </a:cxn>
                  <a:cxn ang="0">
                    <a:pos x="135" y="341"/>
                  </a:cxn>
                  <a:cxn ang="0">
                    <a:pos x="152" y="353"/>
                  </a:cxn>
                  <a:cxn ang="0">
                    <a:pos x="163" y="366"/>
                  </a:cxn>
                  <a:cxn ang="0">
                    <a:pos x="169" y="381"/>
                  </a:cxn>
                  <a:cxn ang="0">
                    <a:pos x="168" y="397"/>
                  </a:cxn>
                  <a:cxn ang="0">
                    <a:pos x="163" y="411"/>
                  </a:cxn>
                  <a:cxn ang="0">
                    <a:pos x="160" y="426"/>
                  </a:cxn>
                  <a:cxn ang="0">
                    <a:pos x="162" y="441"/>
                  </a:cxn>
                  <a:cxn ang="0">
                    <a:pos x="257" y="425"/>
                  </a:cxn>
                  <a:cxn ang="0">
                    <a:pos x="258" y="405"/>
                  </a:cxn>
                  <a:cxn ang="0">
                    <a:pos x="259" y="389"/>
                  </a:cxn>
                  <a:cxn ang="0">
                    <a:pos x="264" y="375"/>
                  </a:cxn>
                  <a:cxn ang="0">
                    <a:pos x="272" y="365"/>
                  </a:cxn>
                  <a:cxn ang="0">
                    <a:pos x="284" y="360"/>
                  </a:cxn>
                  <a:cxn ang="0">
                    <a:pos x="297" y="358"/>
                  </a:cxn>
                  <a:cxn ang="0">
                    <a:pos x="314" y="359"/>
                  </a:cxn>
                  <a:cxn ang="0">
                    <a:pos x="329" y="361"/>
                  </a:cxn>
                  <a:cxn ang="0">
                    <a:pos x="348" y="361"/>
                  </a:cxn>
                  <a:cxn ang="0">
                    <a:pos x="364" y="359"/>
                  </a:cxn>
                  <a:cxn ang="0">
                    <a:pos x="380" y="354"/>
                  </a:cxn>
                  <a:cxn ang="0">
                    <a:pos x="391" y="344"/>
                  </a:cxn>
                  <a:cxn ang="0">
                    <a:pos x="398" y="332"/>
                  </a:cxn>
                  <a:cxn ang="0">
                    <a:pos x="398" y="318"/>
                  </a:cxn>
                  <a:cxn ang="0">
                    <a:pos x="398" y="302"/>
                  </a:cxn>
                  <a:cxn ang="0">
                    <a:pos x="401" y="289"/>
                  </a:cxn>
                  <a:cxn ang="0">
                    <a:pos x="408" y="279"/>
                  </a:cxn>
                  <a:cxn ang="0">
                    <a:pos x="423" y="272"/>
                  </a:cxn>
                  <a:cxn ang="0">
                    <a:pos x="438" y="268"/>
                  </a:cxn>
                  <a:cxn ang="0">
                    <a:pos x="456" y="264"/>
                  </a:cxn>
                  <a:cxn ang="0">
                    <a:pos x="472" y="260"/>
                  </a:cxn>
                  <a:cxn ang="0">
                    <a:pos x="486" y="255"/>
                  </a:cxn>
                  <a:cxn ang="0">
                    <a:pos x="497" y="247"/>
                  </a:cxn>
                  <a:cxn ang="0">
                    <a:pos x="506" y="235"/>
                  </a:cxn>
                  <a:cxn ang="0">
                    <a:pos x="510" y="220"/>
                  </a:cxn>
                  <a:cxn ang="0">
                    <a:pos x="508" y="206"/>
                  </a:cxn>
                  <a:cxn ang="0">
                    <a:pos x="503" y="187"/>
                  </a:cxn>
                  <a:cxn ang="0">
                    <a:pos x="500" y="171"/>
                  </a:cxn>
                  <a:cxn ang="0">
                    <a:pos x="501" y="155"/>
                  </a:cxn>
                  <a:cxn ang="0">
                    <a:pos x="506" y="142"/>
                  </a:cxn>
                  <a:cxn ang="0">
                    <a:pos x="514" y="131"/>
                  </a:cxn>
                  <a:cxn ang="0">
                    <a:pos x="527" y="119"/>
                  </a:cxn>
                  <a:cxn ang="0">
                    <a:pos x="541" y="112"/>
                  </a:cxn>
                  <a:cxn ang="0">
                    <a:pos x="556" y="110"/>
                  </a:cxn>
                  <a:cxn ang="0">
                    <a:pos x="574" y="110"/>
                  </a:cxn>
                </a:cxnLst>
                <a:rect l="0" t="0" r="r" b="b"/>
                <a:pathLst>
                  <a:path w="575" h="444">
                    <a:moveTo>
                      <a:pt x="574" y="110"/>
                    </a:moveTo>
                    <a:lnTo>
                      <a:pt x="574" y="0"/>
                    </a:lnTo>
                    <a:lnTo>
                      <a:pt x="0" y="0"/>
                    </a:lnTo>
                    <a:lnTo>
                      <a:pt x="0" y="443"/>
                    </a:lnTo>
                    <a:lnTo>
                      <a:pt x="51" y="443"/>
                    </a:lnTo>
                    <a:lnTo>
                      <a:pt x="53" y="434"/>
                    </a:lnTo>
                    <a:lnTo>
                      <a:pt x="53" y="428"/>
                    </a:lnTo>
                    <a:lnTo>
                      <a:pt x="52" y="419"/>
                    </a:lnTo>
                    <a:lnTo>
                      <a:pt x="49" y="411"/>
                    </a:lnTo>
                    <a:lnTo>
                      <a:pt x="46" y="400"/>
                    </a:lnTo>
                    <a:lnTo>
                      <a:pt x="45" y="391"/>
                    </a:lnTo>
                    <a:lnTo>
                      <a:pt x="44" y="384"/>
                    </a:lnTo>
                    <a:lnTo>
                      <a:pt x="46" y="375"/>
                    </a:lnTo>
                    <a:lnTo>
                      <a:pt x="48" y="367"/>
                    </a:lnTo>
                    <a:lnTo>
                      <a:pt x="53" y="359"/>
                    </a:lnTo>
                    <a:lnTo>
                      <a:pt x="60" y="353"/>
                    </a:lnTo>
                    <a:lnTo>
                      <a:pt x="67" y="347"/>
                    </a:lnTo>
                    <a:lnTo>
                      <a:pt x="75" y="343"/>
                    </a:lnTo>
                    <a:lnTo>
                      <a:pt x="84" y="339"/>
                    </a:lnTo>
                    <a:lnTo>
                      <a:pt x="93" y="337"/>
                    </a:lnTo>
                    <a:lnTo>
                      <a:pt x="105" y="337"/>
                    </a:lnTo>
                    <a:lnTo>
                      <a:pt x="119" y="338"/>
                    </a:lnTo>
                    <a:lnTo>
                      <a:pt x="128" y="339"/>
                    </a:lnTo>
                    <a:lnTo>
                      <a:pt x="135" y="341"/>
                    </a:lnTo>
                    <a:lnTo>
                      <a:pt x="143" y="346"/>
                    </a:lnTo>
                    <a:lnTo>
                      <a:pt x="152" y="353"/>
                    </a:lnTo>
                    <a:lnTo>
                      <a:pt x="158" y="359"/>
                    </a:lnTo>
                    <a:lnTo>
                      <a:pt x="163" y="366"/>
                    </a:lnTo>
                    <a:lnTo>
                      <a:pt x="166" y="374"/>
                    </a:lnTo>
                    <a:lnTo>
                      <a:pt x="169" y="381"/>
                    </a:lnTo>
                    <a:lnTo>
                      <a:pt x="169" y="389"/>
                    </a:lnTo>
                    <a:lnTo>
                      <a:pt x="168" y="397"/>
                    </a:lnTo>
                    <a:lnTo>
                      <a:pt x="166" y="404"/>
                    </a:lnTo>
                    <a:lnTo>
                      <a:pt x="163" y="411"/>
                    </a:lnTo>
                    <a:lnTo>
                      <a:pt x="161" y="419"/>
                    </a:lnTo>
                    <a:lnTo>
                      <a:pt x="160" y="426"/>
                    </a:lnTo>
                    <a:lnTo>
                      <a:pt x="160" y="433"/>
                    </a:lnTo>
                    <a:lnTo>
                      <a:pt x="162" y="441"/>
                    </a:lnTo>
                    <a:lnTo>
                      <a:pt x="258" y="441"/>
                    </a:lnTo>
                    <a:lnTo>
                      <a:pt x="257" y="425"/>
                    </a:lnTo>
                    <a:lnTo>
                      <a:pt x="258" y="414"/>
                    </a:lnTo>
                    <a:lnTo>
                      <a:pt x="258" y="405"/>
                    </a:lnTo>
                    <a:lnTo>
                      <a:pt x="258" y="397"/>
                    </a:lnTo>
                    <a:lnTo>
                      <a:pt x="259" y="389"/>
                    </a:lnTo>
                    <a:lnTo>
                      <a:pt x="261" y="380"/>
                    </a:lnTo>
                    <a:lnTo>
                      <a:pt x="264" y="375"/>
                    </a:lnTo>
                    <a:lnTo>
                      <a:pt x="267" y="370"/>
                    </a:lnTo>
                    <a:lnTo>
                      <a:pt x="272" y="365"/>
                    </a:lnTo>
                    <a:lnTo>
                      <a:pt x="278" y="362"/>
                    </a:lnTo>
                    <a:lnTo>
                      <a:pt x="284" y="360"/>
                    </a:lnTo>
                    <a:lnTo>
                      <a:pt x="291" y="359"/>
                    </a:lnTo>
                    <a:lnTo>
                      <a:pt x="297" y="358"/>
                    </a:lnTo>
                    <a:lnTo>
                      <a:pt x="306" y="358"/>
                    </a:lnTo>
                    <a:lnTo>
                      <a:pt x="314" y="359"/>
                    </a:lnTo>
                    <a:lnTo>
                      <a:pt x="320" y="360"/>
                    </a:lnTo>
                    <a:lnTo>
                      <a:pt x="329" y="361"/>
                    </a:lnTo>
                    <a:lnTo>
                      <a:pt x="338" y="361"/>
                    </a:lnTo>
                    <a:lnTo>
                      <a:pt x="348" y="361"/>
                    </a:lnTo>
                    <a:lnTo>
                      <a:pt x="356" y="361"/>
                    </a:lnTo>
                    <a:lnTo>
                      <a:pt x="364" y="359"/>
                    </a:lnTo>
                    <a:lnTo>
                      <a:pt x="373" y="357"/>
                    </a:lnTo>
                    <a:lnTo>
                      <a:pt x="380" y="354"/>
                    </a:lnTo>
                    <a:lnTo>
                      <a:pt x="387" y="350"/>
                    </a:lnTo>
                    <a:lnTo>
                      <a:pt x="391" y="344"/>
                    </a:lnTo>
                    <a:lnTo>
                      <a:pt x="396" y="338"/>
                    </a:lnTo>
                    <a:lnTo>
                      <a:pt x="398" y="332"/>
                    </a:lnTo>
                    <a:lnTo>
                      <a:pt x="398" y="325"/>
                    </a:lnTo>
                    <a:lnTo>
                      <a:pt x="398" y="318"/>
                    </a:lnTo>
                    <a:lnTo>
                      <a:pt x="397" y="310"/>
                    </a:lnTo>
                    <a:lnTo>
                      <a:pt x="398" y="302"/>
                    </a:lnTo>
                    <a:lnTo>
                      <a:pt x="399" y="296"/>
                    </a:lnTo>
                    <a:lnTo>
                      <a:pt x="401" y="289"/>
                    </a:lnTo>
                    <a:lnTo>
                      <a:pt x="404" y="283"/>
                    </a:lnTo>
                    <a:lnTo>
                      <a:pt x="408" y="279"/>
                    </a:lnTo>
                    <a:lnTo>
                      <a:pt x="414" y="275"/>
                    </a:lnTo>
                    <a:lnTo>
                      <a:pt x="423" y="272"/>
                    </a:lnTo>
                    <a:lnTo>
                      <a:pt x="430" y="269"/>
                    </a:lnTo>
                    <a:lnTo>
                      <a:pt x="438" y="268"/>
                    </a:lnTo>
                    <a:lnTo>
                      <a:pt x="445" y="266"/>
                    </a:lnTo>
                    <a:lnTo>
                      <a:pt x="456" y="264"/>
                    </a:lnTo>
                    <a:lnTo>
                      <a:pt x="464" y="262"/>
                    </a:lnTo>
                    <a:lnTo>
                      <a:pt x="472" y="260"/>
                    </a:lnTo>
                    <a:lnTo>
                      <a:pt x="479" y="258"/>
                    </a:lnTo>
                    <a:lnTo>
                      <a:pt x="486" y="255"/>
                    </a:lnTo>
                    <a:lnTo>
                      <a:pt x="492" y="251"/>
                    </a:lnTo>
                    <a:lnTo>
                      <a:pt x="497" y="247"/>
                    </a:lnTo>
                    <a:lnTo>
                      <a:pt x="502" y="241"/>
                    </a:lnTo>
                    <a:lnTo>
                      <a:pt x="506" y="235"/>
                    </a:lnTo>
                    <a:lnTo>
                      <a:pt x="508" y="229"/>
                    </a:lnTo>
                    <a:lnTo>
                      <a:pt x="510" y="220"/>
                    </a:lnTo>
                    <a:lnTo>
                      <a:pt x="509" y="214"/>
                    </a:lnTo>
                    <a:lnTo>
                      <a:pt x="508" y="206"/>
                    </a:lnTo>
                    <a:lnTo>
                      <a:pt x="506" y="197"/>
                    </a:lnTo>
                    <a:lnTo>
                      <a:pt x="503" y="187"/>
                    </a:lnTo>
                    <a:lnTo>
                      <a:pt x="501" y="178"/>
                    </a:lnTo>
                    <a:lnTo>
                      <a:pt x="500" y="171"/>
                    </a:lnTo>
                    <a:lnTo>
                      <a:pt x="500" y="165"/>
                    </a:lnTo>
                    <a:lnTo>
                      <a:pt x="501" y="155"/>
                    </a:lnTo>
                    <a:lnTo>
                      <a:pt x="504" y="148"/>
                    </a:lnTo>
                    <a:lnTo>
                      <a:pt x="506" y="142"/>
                    </a:lnTo>
                    <a:lnTo>
                      <a:pt x="510" y="136"/>
                    </a:lnTo>
                    <a:lnTo>
                      <a:pt x="514" y="131"/>
                    </a:lnTo>
                    <a:lnTo>
                      <a:pt x="520" y="124"/>
                    </a:lnTo>
                    <a:lnTo>
                      <a:pt x="527" y="119"/>
                    </a:lnTo>
                    <a:lnTo>
                      <a:pt x="534" y="115"/>
                    </a:lnTo>
                    <a:lnTo>
                      <a:pt x="541" y="112"/>
                    </a:lnTo>
                    <a:lnTo>
                      <a:pt x="548" y="111"/>
                    </a:lnTo>
                    <a:lnTo>
                      <a:pt x="556" y="110"/>
                    </a:lnTo>
                    <a:lnTo>
                      <a:pt x="565" y="110"/>
                    </a:lnTo>
                    <a:lnTo>
                      <a:pt x="574" y="110"/>
                    </a:lnTo>
                  </a:path>
                </a:pathLst>
              </a:custGeom>
              <a:gradFill rotWithShape="0">
                <a:gsLst>
                  <a:gs pos="0">
                    <a:srgbClr val="FF00FF">
                      <a:gamma/>
                      <a:tint val="10196"/>
                      <a:invGamma/>
                    </a:srgbClr>
                  </a:gs>
                  <a:gs pos="100000">
                    <a:srgbClr val="FF00FF"/>
                  </a:gs>
                </a:gsLst>
                <a:path path="rect">
                  <a:fillToRect l="50000" t="50000" r="50000" b="50000"/>
                </a:path>
              </a:grad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39955" name="Freeform 23"/>
            <p:cNvSpPr>
              <a:spLocks/>
            </p:cNvSpPr>
            <p:nvPr/>
          </p:nvSpPr>
          <p:spPr bwMode="auto">
            <a:xfrm>
              <a:off x="3713" y="2024"/>
              <a:ext cx="1669" cy="1577"/>
            </a:xfrm>
            <a:custGeom>
              <a:avLst/>
              <a:gdLst>
                <a:gd name="T0" fmla="*/ 670 w 1669"/>
                <a:gd name="T1" fmla="*/ 250 h 1577"/>
                <a:gd name="T2" fmla="*/ 646 w 1669"/>
                <a:gd name="T3" fmla="*/ 119 h 1577"/>
                <a:gd name="T4" fmla="*/ 728 w 1669"/>
                <a:gd name="T5" fmla="*/ 14 h 1577"/>
                <a:gd name="T6" fmla="*/ 915 w 1669"/>
                <a:gd name="T7" fmla="*/ 3 h 1577"/>
                <a:gd name="T8" fmla="*/ 1007 w 1669"/>
                <a:gd name="T9" fmla="*/ 65 h 1577"/>
                <a:gd name="T10" fmla="*/ 1028 w 1669"/>
                <a:gd name="T11" fmla="*/ 172 h 1577"/>
                <a:gd name="T12" fmla="*/ 1010 w 1669"/>
                <a:gd name="T13" fmla="*/ 287 h 1577"/>
                <a:gd name="T14" fmla="*/ 1101 w 1669"/>
                <a:gd name="T15" fmla="*/ 355 h 1577"/>
                <a:gd name="T16" fmla="*/ 1239 w 1669"/>
                <a:gd name="T17" fmla="*/ 385 h 1577"/>
                <a:gd name="T18" fmla="*/ 1296 w 1669"/>
                <a:gd name="T19" fmla="*/ 438 h 1577"/>
                <a:gd name="T20" fmla="*/ 1299 w 1669"/>
                <a:gd name="T21" fmla="*/ 515 h 1577"/>
                <a:gd name="T22" fmla="*/ 1352 w 1669"/>
                <a:gd name="T23" fmla="*/ 583 h 1577"/>
                <a:gd name="T24" fmla="*/ 1461 w 1669"/>
                <a:gd name="T25" fmla="*/ 596 h 1577"/>
                <a:gd name="T26" fmla="*/ 1579 w 1669"/>
                <a:gd name="T27" fmla="*/ 591 h 1577"/>
                <a:gd name="T28" fmla="*/ 1649 w 1669"/>
                <a:gd name="T29" fmla="*/ 624 h 1577"/>
                <a:gd name="T30" fmla="*/ 1666 w 1669"/>
                <a:gd name="T31" fmla="*/ 744 h 1577"/>
                <a:gd name="T32" fmla="*/ 1649 w 1669"/>
                <a:gd name="T33" fmla="*/ 905 h 1577"/>
                <a:gd name="T34" fmla="*/ 1577 w 1669"/>
                <a:gd name="T35" fmla="*/ 943 h 1577"/>
                <a:gd name="T36" fmla="*/ 1449 w 1669"/>
                <a:gd name="T37" fmla="*/ 937 h 1577"/>
                <a:gd name="T38" fmla="*/ 1355 w 1669"/>
                <a:gd name="T39" fmla="*/ 950 h 1577"/>
                <a:gd name="T40" fmla="*/ 1301 w 1669"/>
                <a:gd name="T41" fmla="*/ 997 h 1577"/>
                <a:gd name="T42" fmla="*/ 1296 w 1669"/>
                <a:gd name="T43" fmla="*/ 1087 h 1577"/>
                <a:gd name="T44" fmla="*/ 1235 w 1669"/>
                <a:gd name="T45" fmla="*/ 1151 h 1577"/>
                <a:gd name="T46" fmla="*/ 1125 w 1669"/>
                <a:gd name="T47" fmla="*/ 1172 h 1577"/>
                <a:gd name="T48" fmla="*/ 1028 w 1669"/>
                <a:gd name="T49" fmla="*/ 1215 h 1577"/>
                <a:gd name="T50" fmla="*/ 1007 w 1669"/>
                <a:gd name="T51" fmla="*/ 1303 h 1577"/>
                <a:gd name="T52" fmla="*/ 1028 w 1669"/>
                <a:gd name="T53" fmla="*/ 1412 h 1577"/>
                <a:gd name="T54" fmla="*/ 983 w 1669"/>
                <a:gd name="T55" fmla="*/ 1515 h 1577"/>
                <a:gd name="T56" fmla="*/ 902 w 1669"/>
                <a:gd name="T57" fmla="*/ 1569 h 1577"/>
                <a:gd name="T58" fmla="*/ 777 w 1669"/>
                <a:gd name="T59" fmla="*/ 1575 h 1577"/>
                <a:gd name="T60" fmla="*/ 684 w 1669"/>
                <a:gd name="T61" fmla="*/ 1535 h 1577"/>
                <a:gd name="T62" fmla="*/ 640 w 1669"/>
                <a:gd name="T63" fmla="*/ 1458 h 1577"/>
                <a:gd name="T64" fmla="*/ 651 w 1669"/>
                <a:gd name="T65" fmla="*/ 1366 h 1577"/>
                <a:gd name="T66" fmla="*/ 657 w 1669"/>
                <a:gd name="T67" fmla="*/ 1285 h 1577"/>
                <a:gd name="T68" fmla="*/ 596 w 1669"/>
                <a:gd name="T69" fmla="*/ 1226 h 1577"/>
                <a:gd name="T70" fmla="*/ 493 w 1669"/>
                <a:gd name="T71" fmla="*/ 1204 h 1577"/>
                <a:gd name="T72" fmla="*/ 394 w 1669"/>
                <a:gd name="T73" fmla="*/ 1170 h 1577"/>
                <a:gd name="T74" fmla="*/ 369 w 1669"/>
                <a:gd name="T75" fmla="*/ 1080 h 1577"/>
                <a:gd name="T76" fmla="*/ 338 w 1669"/>
                <a:gd name="T77" fmla="*/ 1005 h 1577"/>
                <a:gd name="T78" fmla="*/ 240 w 1669"/>
                <a:gd name="T79" fmla="*/ 977 h 1577"/>
                <a:gd name="T80" fmla="*/ 139 w 1669"/>
                <a:gd name="T81" fmla="*/ 984 h 1577"/>
                <a:gd name="T82" fmla="*/ 32 w 1669"/>
                <a:gd name="T83" fmla="*/ 961 h 1577"/>
                <a:gd name="T84" fmla="*/ 1 w 1669"/>
                <a:gd name="T85" fmla="*/ 855 h 1577"/>
                <a:gd name="T86" fmla="*/ 8 w 1669"/>
                <a:gd name="T87" fmla="*/ 705 h 1577"/>
                <a:gd name="T88" fmla="*/ 40 w 1669"/>
                <a:gd name="T89" fmla="*/ 613 h 1577"/>
                <a:gd name="T90" fmla="*/ 123 w 1669"/>
                <a:gd name="T91" fmla="*/ 589 h 1577"/>
                <a:gd name="T92" fmla="*/ 247 w 1669"/>
                <a:gd name="T93" fmla="*/ 598 h 1577"/>
                <a:gd name="T94" fmla="*/ 356 w 1669"/>
                <a:gd name="T95" fmla="*/ 563 h 1577"/>
                <a:gd name="T96" fmla="*/ 375 w 1669"/>
                <a:gd name="T97" fmla="*/ 478 h 1577"/>
                <a:gd name="T98" fmla="*/ 415 w 1669"/>
                <a:gd name="T99" fmla="*/ 395 h 1577"/>
                <a:gd name="T100" fmla="*/ 530 w 1669"/>
                <a:gd name="T101" fmla="*/ 366 h 157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669"/>
                <a:gd name="T154" fmla="*/ 0 h 1577"/>
                <a:gd name="T155" fmla="*/ 1669 w 1669"/>
                <a:gd name="T156" fmla="*/ 1577 h 157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669" h="1577">
                  <a:moveTo>
                    <a:pt x="634" y="329"/>
                  </a:moveTo>
                  <a:lnTo>
                    <a:pt x="651" y="310"/>
                  </a:lnTo>
                  <a:lnTo>
                    <a:pt x="664" y="294"/>
                  </a:lnTo>
                  <a:lnTo>
                    <a:pt x="670" y="275"/>
                  </a:lnTo>
                  <a:lnTo>
                    <a:pt x="670" y="250"/>
                  </a:lnTo>
                  <a:lnTo>
                    <a:pt x="662" y="222"/>
                  </a:lnTo>
                  <a:lnTo>
                    <a:pt x="656" y="199"/>
                  </a:lnTo>
                  <a:lnTo>
                    <a:pt x="646" y="169"/>
                  </a:lnTo>
                  <a:lnTo>
                    <a:pt x="642" y="139"/>
                  </a:lnTo>
                  <a:lnTo>
                    <a:pt x="646" y="119"/>
                  </a:lnTo>
                  <a:lnTo>
                    <a:pt x="653" y="95"/>
                  </a:lnTo>
                  <a:lnTo>
                    <a:pt x="666" y="71"/>
                  </a:lnTo>
                  <a:lnTo>
                    <a:pt x="684" y="48"/>
                  </a:lnTo>
                  <a:lnTo>
                    <a:pt x="708" y="28"/>
                  </a:lnTo>
                  <a:lnTo>
                    <a:pt x="728" y="14"/>
                  </a:lnTo>
                  <a:lnTo>
                    <a:pt x="757" y="4"/>
                  </a:lnTo>
                  <a:lnTo>
                    <a:pt x="791" y="1"/>
                  </a:lnTo>
                  <a:lnTo>
                    <a:pt x="827" y="0"/>
                  </a:lnTo>
                  <a:lnTo>
                    <a:pt x="876" y="0"/>
                  </a:lnTo>
                  <a:lnTo>
                    <a:pt x="915" y="3"/>
                  </a:lnTo>
                  <a:lnTo>
                    <a:pt x="938" y="10"/>
                  </a:lnTo>
                  <a:lnTo>
                    <a:pt x="955" y="19"/>
                  </a:lnTo>
                  <a:lnTo>
                    <a:pt x="972" y="28"/>
                  </a:lnTo>
                  <a:lnTo>
                    <a:pt x="991" y="45"/>
                  </a:lnTo>
                  <a:lnTo>
                    <a:pt x="1007" y="65"/>
                  </a:lnTo>
                  <a:lnTo>
                    <a:pt x="1021" y="82"/>
                  </a:lnTo>
                  <a:lnTo>
                    <a:pt x="1027" y="98"/>
                  </a:lnTo>
                  <a:lnTo>
                    <a:pt x="1032" y="125"/>
                  </a:lnTo>
                  <a:lnTo>
                    <a:pt x="1032" y="149"/>
                  </a:lnTo>
                  <a:lnTo>
                    <a:pt x="1028" y="172"/>
                  </a:lnTo>
                  <a:lnTo>
                    <a:pt x="1023" y="190"/>
                  </a:lnTo>
                  <a:lnTo>
                    <a:pt x="1017" y="220"/>
                  </a:lnTo>
                  <a:lnTo>
                    <a:pt x="1007" y="250"/>
                  </a:lnTo>
                  <a:lnTo>
                    <a:pt x="1003" y="268"/>
                  </a:lnTo>
                  <a:lnTo>
                    <a:pt x="1010" y="287"/>
                  </a:lnTo>
                  <a:lnTo>
                    <a:pt x="1017" y="301"/>
                  </a:lnTo>
                  <a:lnTo>
                    <a:pt x="1032" y="319"/>
                  </a:lnTo>
                  <a:lnTo>
                    <a:pt x="1053" y="333"/>
                  </a:lnTo>
                  <a:lnTo>
                    <a:pt x="1073" y="346"/>
                  </a:lnTo>
                  <a:lnTo>
                    <a:pt x="1101" y="355"/>
                  </a:lnTo>
                  <a:lnTo>
                    <a:pt x="1130" y="362"/>
                  </a:lnTo>
                  <a:lnTo>
                    <a:pt x="1158" y="368"/>
                  </a:lnTo>
                  <a:lnTo>
                    <a:pt x="1185" y="371"/>
                  </a:lnTo>
                  <a:lnTo>
                    <a:pt x="1215" y="377"/>
                  </a:lnTo>
                  <a:lnTo>
                    <a:pt x="1239" y="385"/>
                  </a:lnTo>
                  <a:lnTo>
                    <a:pt x="1257" y="393"/>
                  </a:lnTo>
                  <a:lnTo>
                    <a:pt x="1271" y="401"/>
                  </a:lnTo>
                  <a:lnTo>
                    <a:pt x="1282" y="412"/>
                  </a:lnTo>
                  <a:lnTo>
                    <a:pt x="1289" y="424"/>
                  </a:lnTo>
                  <a:lnTo>
                    <a:pt x="1296" y="438"/>
                  </a:lnTo>
                  <a:lnTo>
                    <a:pt x="1299" y="452"/>
                  </a:lnTo>
                  <a:lnTo>
                    <a:pt x="1301" y="465"/>
                  </a:lnTo>
                  <a:lnTo>
                    <a:pt x="1301" y="482"/>
                  </a:lnTo>
                  <a:lnTo>
                    <a:pt x="1299" y="500"/>
                  </a:lnTo>
                  <a:lnTo>
                    <a:pt x="1299" y="515"/>
                  </a:lnTo>
                  <a:lnTo>
                    <a:pt x="1303" y="533"/>
                  </a:lnTo>
                  <a:lnTo>
                    <a:pt x="1311" y="549"/>
                  </a:lnTo>
                  <a:lnTo>
                    <a:pt x="1321" y="563"/>
                  </a:lnTo>
                  <a:lnTo>
                    <a:pt x="1335" y="572"/>
                  </a:lnTo>
                  <a:lnTo>
                    <a:pt x="1352" y="583"/>
                  </a:lnTo>
                  <a:lnTo>
                    <a:pt x="1369" y="589"/>
                  </a:lnTo>
                  <a:lnTo>
                    <a:pt x="1395" y="594"/>
                  </a:lnTo>
                  <a:lnTo>
                    <a:pt x="1417" y="596"/>
                  </a:lnTo>
                  <a:lnTo>
                    <a:pt x="1438" y="598"/>
                  </a:lnTo>
                  <a:lnTo>
                    <a:pt x="1461" y="596"/>
                  </a:lnTo>
                  <a:lnTo>
                    <a:pt x="1490" y="594"/>
                  </a:lnTo>
                  <a:lnTo>
                    <a:pt x="1511" y="593"/>
                  </a:lnTo>
                  <a:lnTo>
                    <a:pt x="1533" y="591"/>
                  </a:lnTo>
                  <a:lnTo>
                    <a:pt x="1555" y="589"/>
                  </a:lnTo>
                  <a:lnTo>
                    <a:pt x="1579" y="591"/>
                  </a:lnTo>
                  <a:lnTo>
                    <a:pt x="1592" y="593"/>
                  </a:lnTo>
                  <a:lnTo>
                    <a:pt x="1608" y="596"/>
                  </a:lnTo>
                  <a:lnTo>
                    <a:pt x="1622" y="603"/>
                  </a:lnTo>
                  <a:lnTo>
                    <a:pt x="1637" y="613"/>
                  </a:lnTo>
                  <a:lnTo>
                    <a:pt x="1649" y="624"/>
                  </a:lnTo>
                  <a:lnTo>
                    <a:pt x="1658" y="641"/>
                  </a:lnTo>
                  <a:lnTo>
                    <a:pt x="1662" y="656"/>
                  </a:lnTo>
                  <a:lnTo>
                    <a:pt x="1665" y="674"/>
                  </a:lnTo>
                  <a:lnTo>
                    <a:pt x="1668" y="706"/>
                  </a:lnTo>
                  <a:lnTo>
                    <a:pt x="1666" y="744"/>
                  </a:lnTo>
                  <a:lnTo>
                    <a:pt x="1668" y="785"/>
                  </a:lnTo>
                  <a:lnTo>
                    <a:pt x="1664" y="833"/>
                  </a:lnTo>
                  <a:lnTo>
                    <a:pt x="1660" y="865"/>
                  </a:lnTo>
                  <a:lnTo>
                    <a:pt x="1656" y="891"/>
                  </a:lnTo>
                  <a:lnTo>
                    <a:pt x="1649" y="905"/>
                  </a:lnTo>
                  <a:lnTo>
                    <a:pt x="1638" y="918"/>
                  </a:lnTo>
                  <a:lnTo>
                    <a:pt x="1626" y="927"/>
                  </a:lnTo>
                  <a:lnTo>
                    <a:pt x="1611" y="936"/>
                  </a:lnTo>
                  <a:lnTo>
                    <a:pt x="1593" y="940"/>
                  </a:lnTo>
                  <a:lnTo>
                    <a:pt x="1577" y="943"/>
                  </a:lnTo>
                  <a:lnTo>
                    <a:pt x="1545" y="944"/>
                  </a:lnTo>
                  <a:lnTo>
                    <a:pt x="1517" y="943"/>
                  </a:lnTo>
                  <a:lnTo>
                    <a:pt x="1493" y="940"/>
                  </a:lnTo>
                  <a:lnTo>
                    <a:pt x="1473" y="938"/>
                  </a:lnTo>
                  <a:lnTo>
                    <a:pt x="1449" y="937"/>
                  </a:lnTo>
                  <a:lnTo>
                    <a:pt x="1429" y="937"/>
                  </a:lnTo>
                  <a:lnTo>
                    <a:pt x="1410" y="938"/>
                  </a:lnTo>
                  <a:lnTo>
                    <a:pt x="1390" y="940"/>
                  </a:lnTo>
                  <a:lnTo>
                    <a:pt x="1367" y="945"/>
                  </a:lnTo>
                  <a:lnTo>
                    <a:pt x="1355" y="950"/>
                  </a:lnTo>
                  <a:lnTo>
                    <a:pt x="1343" y="954"/>
                  </a:lnTo>
                  <a:lnTo>
                    <a:pt x="1327" y="964"/>
                  </a:lnTo>
                  <a:lnTo>
                    <a:pt x="1317" y="974"/>
                  </a:lnTo>
                  <a:lnTo>
                    <a:pt x="1309" y="984"/>
                  </a:lnTo>
                  <a:lnTo>
                    <a:pt x="1301" y="997"/>
                  </a:lnTo>
                  <a:lnTo>
                    <a:pt x="1297" y="1010"/>
                  </a:lnTo>
                  <a:lnTo>
                    <a:pt x="1296" y="1022"/>
                  </a:lnTo>
                  <a:lnTo>
                    <a:pt x="1297" y="1037"/>
                  </a:lnTo>
                  <a:lnTo>
                    <a:pt x="1297" y="1061"/>
                  </a:lnTo>
                  <a:lnTo>
                    <a:pt x="1296" y="1087"/>
                  </a:lnTo>
                  <a:lnTo>
                    <a:pt x="1288" y="1106"/>
                  </a:lnTo>
                  <a:lnTo>
                    <a:pt x="1280" y="1122"/>
                  </a:lnTo>
                  <a:lnTo>
                    <a:pt x="1269" y="1133"/>
                  </a:lnTo>
                  <a:lnTo>
                    <a:pt x="1252" y="1142"/>
                  </a:lnTo>
                  <a:lnTo>
                    <a:pt x="1235" y="1151"/>
                  </a:lnTo>
                  <a:lnTo>
                    <a:pt x="1215" y="1154"/>
                  </a:lnTo>
                  <a:lnTo>
                    <a:pt x="1191" y="1159"/>
                  </a:lnTo>
                  <a:lnTo>
                    <a:pt x="1170" y="1165"/>
                  </a:lnTo>
                  <a:lnTo>
                    <a:pt x="1145" y="1169"/>
                  </a:lnTo>
                  <a:lnTo>
                    <a:pt x="1125" y="1172"/>
                  </a:lnTo>
                  <a:lnTo>
                    <a:pt x="1101" y="1176"/>
                  </a:lnTo>
                  <a:lnTo>
                    <a:pt x="1082" y="1184"/>
                  </a:lnTo>
                  <a:lnTo>
                    <a:pt x="1062" y="1192"/>
                  </a:lnTo>
                  <a:lnTo>
                    <a:pt x="1042" y="1201"/>
                  </a:lnTo>
                  <a:lnTo>
                    <a:pt x="1028" y="1215"/>
                  </a:lnTo>
                  <a:lnTo>
                    <a:pt x="1015" y="1230"/>
                  </a:lnTo>
                  <a:lnTo>
                    <a:pt x="1005" y="1250"/>
                  </a:lnTo>
                  <a:lnTo>
                    <a:pt x="1003" y="1266"/>
                  </a:lnTo>
                  <a:lnTo>
                    <a:pt x="1003" y="1286"/>
                  </a:lnTo>
                  <a:lnTo>
                    <a:pt x="1007" y="1303"/>
                  </a:lnTo>
                  <a:lnTo>
                    <a:pt x="1014" y="1323"/>
                  </a:lnTo>
                  <a:lnTo>
                    <a:pt x="1019" y="1343"/>
                  </a:lnTo>
                  <a:lnTo>
                    <a:pt x="1023" y="1363"/>
                  </a:lnTo>
                  <a:lnTo>
                    <a:pt x="1028" y="1387"/>
                  </a:lnTo>
                  <a:lnTo>
                    <a:pt x="1028" y="1412"/>
                  </a:lnTo>
                  <a:lnTo>
                    <a:pt x="1023" y="1437"/>
                  </a:lnTo>
                  <a:lnTo>
                    <a:pt x="1015" y="1456"/>
                  </a:lnTo>
                  <a:lnTo>
                    <a:pt x="1007" y="1475"/>
                  </a:lnTo>
                  <a:lnTo>
                    <a:pt x="997" y="1493"/>
                  </a:lnTo>
                  <a:lnTo>
                    <a:pt x="983" y="1515"/>
                  </a:lnTo>
                  <a:lnTo>
                    <a:pt x="967" y="1529"/>
                  </a:lnTo>
                  <a:lnTo>
                    <a:pt x="955" y="1540"/>
                  </a:lnTo>
                  <a:lnTo>
                    <a:pt x="938" y="1552"/>
                  </a:lnTo>
                  <a:lnTo>
                    <a:pt x="920" y="1564"/>
                  </a:lnTo>
                  <a:lnTo>
                    <a:pt x="902" y="1569"/>
                  </a:lnTo>
                  <a:lnTo>
                    <a:pt x="888" y="1572"/>
                  </a:lnTo>
                  <a:lnTo>
                    <a:pt x="861" y="1575"/>
                  </a:lnTo>
                  <a:lnTo>
                    <a:pt x="831" y="1576"/>
                  </a:lnTo>
                  <a:lnTo>
                    <a:pt x="794" y="1575"/>
                  </a:lnTo>
                  <a:lnTo>
                    <a:pt x="777" y="1575"/>
                  </a:lnTo>
                  <a:lnTo>
                    <a:pt x="755" y="1572"/>
                  </a:lnTo>
                  <a:lnTo>
                    <a:pt x="732" y="1565"/>
                  </a:lnTo>
                  <a:lnTo>
                    <a:pt x="711" y="1555"/>
                  </a:lnTo>
                  <a:lnTo>
                    <a:pt x="698" y="1547"/>
                  </a:lnTo>
                  <a:lnTo>
                    <a:pt x="684" y="1535"/>
                  </a:lnTo>
                  <a:lnTo>
                    <a:pt x="673" y="1523"/>
                  </a:lnTo>
                  <a:lnTo>
                    <a:pt x="661" y="1508"/>
                  </a:lnTo>
                  <a:lnTo>
                    <a:pt x="651" y="1494"/>
                  </a:lnTo>
                  <a:lnTo>
                    <a:pt x="644" y="1476"/>
                  </a:lnTo>
                  <a:lnTo>
                    <a:pt x="640" y="1458"/>
                  </a:lnTo>
                  <a:lnTo>
                    <a:pt x="639" y="1442"/>
                  </a:lnTo>
                  <a:lnTo>
                    <a:pt x="639" y="1423"/>
                  </a:lnTo>
                  <a:lnTo>
                    <a:pt x="640" y="1406"/>
                  </a:lnTo>
                  <a:lnTo>
                    <a:pt x="646" y="1387"/>
                  </a:lnTo>
                  <a:lnTo>
                    <a:pt x="651" y="1366"/>
                  </a:lnTo>
                  <a:lnTo>
                    <a:pt x="657" y="1346"/>
                  </a:lnTo>
                  <a:lnTo>
                    <a:pt x="662" y="1328"/>
                  </a:lnTo>
                  <a:lnTo>
                    <a:pt x="664" y="1311"/>
                  </a:lnTo>
                  <a:lnTo>
                    <a:pt x="662" y="1297"/>
                  </a:lnTo>
                  <a:lnTo>
                    <a:pt x="657" y="1285"/>
                  </a:lnTo>
                  <a:lnTo>
                    <a:pt x="648" y="1268"/>
                  </a:lnTo>
                  <a:lnTo>
                    <a:pt x="638" y="1256"/>
                  </a:lnTo>
                  <a:lnTo>
                    <a:pt x="624" y="1244"/>
                  </a:lnTo>
                  <a:lnTo>
                    <a:pt x="610" y="1236"/>
                  </a:lnTo>
                  <a:lnTo>
                    <a:pt x="596" y="1226"/>
                  </a:lnTo>
                  <a:lnTo>
                    <a:pt x="574" y="1220"/>
                  </a:lnTo>
                  <a:lnTo>
                    <a:pt x="556" y="1215"/>
                  </a:lnTo>
                  <a:lnTo>
                    <a:pt x="533" y="1211"/>
                  </a:lnTo>
                  <a:lnTo>
                    <a:pt x="513" y="1208"/>
                  </a:lnTo>
                  <a:lnTo>
                    <a:pt x="493" y="1204"/>
                  </a:lnTo>
                  <a:lnTo>
                    <a:pt x="471" y="1199"/>
                  </a:lnTo>
                  <a:lnTo>
                    <a:pt x="450" y="1192"/>
                  </a:lnTo>
                  <a:lnTo>
                    <a:pt x="427" y="1187"/>
                  </a:lnTo>
                  <a:lnTo>
                    <a:pt x="409" y="1180"/>
                  </a:lnTo>
                  <a:lnTo>
                    <a:pt x="394" y="1170"/>
                  </a:lnTo>
                  <a:lnTo>
                    <a:pt x="383" y="1156"/>
                  </a:lnTo>
                  <a:lnTo>
                    <a:pt x="375" y="1140"/>
                  </a:lnTo>
                  <a:lnTo>
                    <a:pt x="369" y="1118"/>
                  </a:lnTo>
                  <a:lnTo>
                    <a:pt x="368" y="1100"/>
                  </a:lnTo>
                  <a:lnTo>
                    <a:pt x="369" y="1080"/>
                  </a:lnTo>
                  <a:lnTo>
                    <a:pt x="371" y="1064"/>
                  </a:lnTo>
                  <a:lnTo>
                    <a:pt x="369" y="1044"/>
                  </a:lnTo>
                  <a:lnTo>
                    <a:pt x="362" y="1031"/>
                  </a:lnTo>
                  <a:lnTo>
                    <a:pt x="350" y="1014"/>
                  </a:lnTo>
                  <a:lnTo>
                    <a:pt x="338" y="1005"/>
                  </a:lnTo>
                  <a:lnTo>
                    <a:pt x="324" y="994"/>
                  </a:lnTo>
                  <a:lnTo>
                    <a:pt x="304" y="988"/>
                  </a:lnTo>
                  <a:lnTo>
                    <a:pt x="283" y="981"/>
                  </a:lnTo>
                  <a:lnTo>
                    <a:pt x="259" y="979"/>
                  </a:lnTo>
                  <a:lnTo>
                    <a:pt x="240" y="977"/>
                  </a:lnTo>
                  <a:lnTo>
                    <a:pt x="217" y="977"/>
                  </a:lnTo>
                  <a:lnTo>
                    <a:pt x="198" y="979"/>
                  </a:lnTo>
                  <a:lnTo>
                    <a:pt x="179" y="981"/>
                  </a:lnTo>
                  <a:lnTo>
                    <a:pt x="159" y="982"/>
                  </a:lnTo>
                  <a:lnTo>
                    <a:pt x="139" y="984"/>
                  </a:lnTo>
                  <a:lnTo>
                    <a:pt x="107" y="984"/>
                  </a:lnTo>
                  <a:lnTo>
                    <a:pt x="87" y="983"/>
                  </a:lnTo>
                  <a:lnTo>
                    <a:pt x="65" y="979"/>
                  </a:lnTo>
                  <a:lnTo>
                    <a:pt x="48" y="972"/>
                  </a:lnTo>
                  <a:lnTo>
                    <a:pt x="32" y="961"/>
                  </a:lnTo>
                  <a:lnTo>
                    <a:pt x="20" y="948"/>
                  </a:lnTo>
                  <a:lnTo>
                    <a:pt x="12" y="936"/>
                  </a:lnTo>
                  <a:lnTo>
                    <a:pt x="3" y="909"/>
                  </a:lnTo>
                  <a:lnTo>
                    <a:pt x="3" y="883"/>
                  </a:lnTo>
                  <a:lnTo>
                    <a:pt x="1" y="855"/>
                  </a:lnTo>
                  <a:lnTo>
                    <a:pt x="0" y="823"/>
                  </a:lnTo>
                  <a:lnTo>
                    <a:pt x="3" y="793"/>
                  </a:lnTo>
                  <a:lnTo>
                    <a:pt x="3" y="761"/>
                  </a:lnTo>
                  <a:lnTo>
                    <a:pt x="4" y="733"/>
                  </a:lnTo>
                  <a:lnTo>
                    <a:pt x="8" y="705"/>
                  </a:lnTo>
                  <a:lnTo>
                    <a:pt x="11" y="682"/>
                  </a:lnTo>
                  <a:lnTo>
                    <a:pt x="15" y="657"/>
                  </a:lnTo>
                  <a:lnTo>
                    <a:pt x="20" y="638"/>
                  </a:lnTo>
                  <a:lnTo>
                    <a:pt x="29" y="626"/>
                  </a:lnTo>
                  <a:lnTo>
                    <a:pt x="40" y="613"/>
                  </a:lnTo>
                  <a:lnTo>
                    <a:pt x="52" y="606"/>
                  </a:lnTo>
                  <a:lnTo>
                    <a:pt x="67" y="596"/>
                  </a:lnTo>
                  <a:lnTo>
                    <a:pt x="81" y="594"/>
                  </a:lnTo>
                  <a:lnTo>
                    <a:pt x="99" y="591"/>
                  </a:lnTo>
                  <a:lnTo>
                    <a:pt x="123" y="589"/>
                  </a:lnTo>
                  <a:lnTo>
                    <a:pt x="144" y="591"/>
                  </a:lnTo>
                  <a:lnTo>
                    <a:pt x="172" y="594"/>
                  </a:lnTo>
                  <a:lnTo>
                    <a:pt x="197" y="595"/>
                  </a:lnTo>
                  <a:lnTo>
                    <a:pt x="217" y="596"/>
                  </a:lnTo>
                  <a:lnTo>
                    <a:pt x="247" y="598"/>
                  </a:lnTo>
                  <a:lnTo>
                    <a:pt x="276" y="594"/>
                  </a:lnTo>
                  <a:lnTo>
                    <a:pt x="301" y="589"/>
                  </a:lnTo>
                  <a:lnTo>
                    <a:pt x="324" y="582"/>
                  </a:lnTo>
                  <a:lnTo>
                    <a:pt x="340" y="574"/>
                  </a:lnTo>
                  <a:lnTo>
                    <a:pt x="356" y="563"/>
                  </a:lnTo>
                  <a:lnTo>
                    <a:pt x="368" y="546"/>
                  </a:lnTo>
                  <a:lnTo>
                    <a:pt x="375" y="531"/>
                  </a:lnTo>
                  <a:lnTo>
                    <a:pt x="377" y="514"/>
                  </a:lnTo>
                  <a:lnTo>
                    <a:pt x="376" y="502"/>
                  </a:lnTo>
                  <a:lnTo>
                    <a:pt x="375" y="478"/>
                  </a:lnTo>
                  <a:lnTo>
                    <a:pt x="376" y="454"/>
                  </a:lnTo>
                  <a:lnTo>
                    <a:pt x="381" y="437"/>
                  </a:lnTo>
                  <a:lnTo>
                    <a:pt x="387" y="420"/>
                  </a:lnTo>
                  <a:lnTo>
                    <a:pt x="397" y="407"/>
                  </a:lnTo>
                  <a:lnTo>
                    <a:pt x="415" y="395"/>
                  </a:lnTo>
                  <a:lnTo>
                    <a:pt x="435" y="386"/>
                  </a:lnTo>
                  <a:lnTo>
                    <a:pt x="459" y="379"/>
                  </a:lnTo>
                  <a:lnTo>
                    <a:pt x="484" y="374"/>
                  </a:lnTo>
                  <a:lnTo>
                    <a:pt x="504" y="370"/>
                  </a:lnTo>
                  <a:lnTo>
                    <a:pt x="530" y="366"/>
                  </a:lnTo>
                  <a:lnTo>
                    <a:pt x="555" y="361"/>
                  </a:lnTo>
                  <a:lnTo>
                    <a:pt x="584" y="354"/>
                  </a:lnTo>
                  <a:lnTo>
                    <a:pt x="611" y="345"/>
                  </a:lnTo>
                  <a:lnTo>
                    <a:pt x="634" y="329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7FFF00"/>
                </a:gs>
              </a:gsLst>
              <a:path path="rect">
                <a:fillToRect l="50000" t="50000" r="50000" b="50000"/>
              </a:path>
            </a:gra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9956" name="Group 24"/>
            <p:cNvGrpSpPr>
              <a:grpSpLocks/>
            </p:cNvGrpSpPr>
            <p:nvPr/>
          </p:nvGrpSpPr>
          <p:grpSpPr bwMode="auto">
            <a:xfrm>
              <a:off x="528" y="1968"/>
              <a:ext cx="1542" cy="1249"/>
              <a:chOff x="379" y="1920"/>
              <a:chExt cx="1542" cy="1249"/>
            </a:xfrm>
          </p:grpSpPr>
          <p:sp>
            <p:nvSpPr>
              <p:cNvPr id="569369" name="Freeform 25"/>
              <p:cNvSpPr>
                <a:spLocks/>
              </p:cNvSpPr>
              <p:nvPr/>
            </p:nvSpPr>
            <p:spPr bwMode="auto">
              <a:xfrm>
                <a:off x="379" y="2753"/>
                <a:ext cx="1542" cy="397"/>
              </a:xfrm>
              <a:custGeom>
                <a:avLst/>
                <a:gdLst/>
                <a:ahLst/>
                <a:cxnLst>
                  <a:cxn ang="0">
                    <a:pos x="0" y="244"/>
                  </a:cxn>
                  <a:cxn ang="0">
                    <a:pos x="0" y="5"/>
                  </a:cxn>
                  <a:cxn ang="0">
                    <a:pos x="74" y="0"/>
                  </a:cxn>
                  <a:cxn ang="0">
                    <a:pos x="525" y="5"/>
                  </a:cxn>
                  <a:cxn ang="0">
                    <a:pos x="1380" y="0"/>
                  </a:cxn>
                  <a:cxn ang="0">
                    <a:pos x="1541" y="19"/>
                  </a:cxn>
                  <a:cxn ang="0">
                    <a:pos x="1541" y="184"/>
                  </a:cxn>
                  <a:cxn ang="0">
                    <a:pos x="591" y="391"/>
                  </a:cxn>
                  <a:cxn ang="0">
                    <a:pos x="586" y="391"/>
                  </a:cxn>
                  <a:cxn ang="0">
                    <a:pos x="581" y="393"/>
                  </a:cxn>
                  <a:cxn ang="0">
                    <a:pos x="577" y="394"/>
                  </a:cxn>
                  <a:cxn ang="0">
                    <a:pos x="573" y="394"/>
                  </a:cxn>
                  <a:cxn ang="0">
                    <a:pos x="568" y="394"/>
                  </a:cxn>
                  <a:cxn ang="0">
                    <a:pos x="565" y="394"/>
                  </a:cxn>
                  <a:cxn ang="0">
                    <a:pos x="560" y="396"/>
                  </a:cxn>
                  <a:cxn ang="0">
                    <a:pos x="556" y="396"/>
                  </a:cxn>
                  <a:cxn ang="0">
                    <a:pos x="553" y="396"/>
                  </a:cxn>
                  <a:cxn ang="0">
                    <a:pos x="549" y="394"/>
                  </a:cxn>
                  <a:cxn ang="0">
                    <a:pos x="545" y="394"/>
                  </a:cxn>
                  <a:cxn ang="0">
                    <a:pos x="540" y="394"/>
                  </a:cxn>
                  <a:cxn ang="0">
                    <a:pos x="537" y="394"/>
                  </a:cxn>
                  <a:cxn ang="0">
                    <a:pos x="533" y="393"/>
                  </a:cxn>
                  <a:cxn ang="0">
                    <a:pos x="528" y="391"/>
                  </a:cxn>
                  <a:cxn ang="0">
                    <a:pos x="525" y="391"/>
                  </a:cxn>
                  <a:cxn ang="0">
                    <a:pos x="0" y="244"/>
                  </a:cxn>
                </a:cxnLst>
                <a:rect l="0" t="0" r="r" b="b"/>
                <a:pathLst>
                  <a:path w="1542" h="397">
                    <a:moveTo>
                      <a:pt x="0" y="244"/>
                    </a:moveTo>
                    <a:lnTo>
                      <a:pt x="0" y="5"/>
                    </a:lnTo>
                    <a:lnTo>
                      <a:pt x="74" y="0"/>
                    </a:lnTo>
                    <a:lnTo>
                      <a:pt x="525" y="5"/>
                    </a:lnTo>
                    <a:lnTo>
                      <a:pt x="1380" y="0"/>
                    </a:lnTo>
                    <a:lnTo>
                      <a:pt x="1541" y="19"/>
                    </a:lnTo>
                    <a:lnTo>
                      <a:pt x="1541" y="184"/>
                    </a:lnTo>
                    <a:lnTo>
                      <a:pt x="591" y="391"/>
                    </a:lnTo>
                    <a:lnTo>
                      <a:pt x="586" y="391"/>
                    </a:lnTo>
                    <a:lnTo>
                      <a:pt x="581" y="393"/>
                    </a:lnTo>
                    <a:lnTo>
                      <a:pt x="577" y="394"/>
                    </a:lnTo>
                    <a:lnTo>
                      <a:pt x="573" y="394"/>
                    </a:lnTo>
                    <a:lnTo>
                      <a:pt x="568" y="394"/>
                    </a:lnTo>
                    <a:lnTo>
                      <a:pt x="565" y="394"/>
                    </a:lnTo>
                    <a:lnTo>
                      <a:pt x="560" y="396"/>
                    </a:lnTo>
                    <a:lnTo>
                      <a:pt x="556" y="396"/>
                    </a:lnTo>
                    <a:lnTo>
                      <a:pt x="553" y="396"/>
                    </a:lnTo>
                    <a:lnTo>
                      <a:pt x="549" y="394"/>
                    </a:lnTo>
                    <a:lnTo>
                      <a:pt x="545" y="394"/>
                    </a:lnTo>
                    <a:lnTo>
                      <a:pt x="540" y="394"/>
                    </a:lnTo>
                    <a:lnTo>
                      <a:pt x="537" y="394"/>
                    </a:lnTo>
                    <a:lnTo>
                      <a:pt x="533" y="393"/>
                    </a:lnTo>
                    <a:lnTo>
                      <a:pt x="528" y="391"/>
                    </a:lnTo>
                    <a:lnTo>
                      <a:pt x="525" y="391"/>
                    </a:lnTo>
                    <a:lnTo>
                      <a:pt x="0" y="244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370" name="Freeform 26"/>
              <p:cNvSpPr>
                <a:spLocks/>
              </p:cNvSpPr>
              <p:nvPr/>
            </p:nvSpPr>
            <p:spPr bwMode="auto">
              <a:xfrm>
                <a:off x="904" y="2753"/>
                <a:ext cx="1017" cy="23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855" y="0"/>
                  </a:cxn>
                  <a:cxn ang="0">
                    <a:pos x="1016" y="19"/>
                  </a:cxn>
                  <a:cxn ang="0">
                    <a:pos x="1016" y="184"/>
                  </a:cxn>
                  <a:cxn ang="0">
                    <a:pos x="778" y="237"/>
                  </a:cxn>
                  <a:cxn ang="0">
                    <a:pos x="0" y="5"/>
                  </a:cxn>
                </a:cxnLst>
                <a:rect l="0" t="0" r="r" b="b"/>
                <a:pathLst>
                  <a:path w="1017" h="238">
                    <a:moveTo>
                      <a:pt x="0" y="5"/>
                    </a:moveTo>
                    <a:lnTo>
                      <a:pt x="855" y="0"/>
                    </a:lnTo>
                    <a:lnTo>
                      <a:pt x="1016" y="19"/>
                    </a:lnTo>
                    <a:lnTo>
                      <a:pt x="1016" y="184"/>
                    </a:lnTo>
                    <a:lnTo>
                      <a:pt x="778" y="237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025602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371" name="Freeform 27"/>
              <p:cNvSpPr>
                <a:spLocks/>
              </p:cNvSpPr>
              <p:nvPr/>
            </p:nvSpPr>
            <p:spPr bwMode="auto">
              <a:xfrm>
                <a:off x="379" y="2759"/>
                <a:ext cx="1542" cy="263"/>
              </a:xfrm>
              <a:custGeom>
                <a:avLst/>
                <a:gdLst/>
                <a:ahLst/>
                <a:cxnLst>
                  <a:cxn ang="0">
                    <a:pos x="0" y="152"/>
                  </a:cxn>
                  <a:cxn ang="0">
                    <a:pos x="0" y="133"/>
                  </a:cxn>
                  <a:cxn ang="0">
                    <a:pos x="531" y="218"/>
                  </a:cxn>
                  <a:cxn ang="0">
                    <a:pos x="536" y="219"/>
                  </a:cxn>
                  <a:cxn ang="0">
                    <a:pos x="540" y="221"/>
                  </a:cxn>
                  <a:cxn ang="0">
                    <a:pos x="545" y="221"/>
                  </a:cxn>
                  <a:cxn ang="0">
                    <a:pos x="550" y="221"/>
                  </a:cxn>
                  <a:cxn ang="0">
                    <a:pos x="556" y="221"/>
                  </a:cxn>
                  <a:cxn ang="0">
                    <a:pos x="561" y="221"/>
                  </a:cxn>
                  <a:cxn ang="0">
                    <a:pos x="566" y="219"/>
                  </a:cxn>
                  <a:cxn ang="0">
                    <a:pos x="569" y="218"/>
                  </a:cxn>
                  <a:cxn ang="0">
                    <a:pos x="1167" y="137"/>
                  </a:cxn>
                  <a:cxn ang="0">
                    <a:pos x="1020" y="0"/>
                  </a:cxn>
                  <a:cxn ang="0">
                    <a:pos x="1104" y="0"/>
                  </a:cxn>
                  <a:cxn ang="0">
                    <a:pos x="1296" y="120"/>
                  </a:cxn>
                  <a:cxn ang="0">
                    <a:pos x="1541" y="86"/>
                  </a:cxn>
                  <a:cxn ang="0">
                    <a:pos x="1541" y="106"/>
                  </a:cxn>
                  <a:cxn ang="0">
                    <a:pos x="573" y="259"/>
                  </a:cxn>
                  <a:cxn ang="0">
                    <a:pos x="566" y="260"/>
                  </a:cxn>
                  <a:cxn ang="0">
                    <a:pos x="560" y="260"/>
                  </a:cxn>
                  <a:cxn ang="0">
                    <a:pos x="555" y="262"/>
                  </a:cxn>
                  <a:cxn ang="0">
                    <a:pos x="550" y="262"/>
                  </a:cxn>
                  <a:cxn ang="0">
                    <a:pos x="544" y="262"/>
                  </a:cxn>
                  <a:cxn ang="0">
                    <a:pos x="539" y="260"/>
                  </a:cxn>
                  <a:cxn ang="0">
                    <a:pos x="534" y="260"/>
                  </a:cxn>
                  <a:cxn ang="0">
                    <a:pos x="527" y="259"/>
                  </a:cxn>
                  <a:cxn ang="0">
                    <a:pos x="0" y="152"/>
                  </a:cxn>
                </a:cxnLst>
                <a:rect l="0" t="0" r="r" b="b"/>
                <a:pathLst>
                  <a:path w="1542" h="263">
                    <a:moveTo>
                      <a:pt x="0" y="152"/>
                    </a:moveTo>
                    <a:lnTo>
                      <a:pt x="0" y="133"/>
                    </a:lnTo>
                    <a:lnTo>
                      <a:pt x="531" y="218"/>
                    </a:lnTo>
                    <a:lnTo>
                      <a:pt x="536" y="219"/>
                    </a:lnTo>
                    <a:lnTo>
                      <a:pt x="540" y="221"/>
                    </a:lnTo>
                    <a:lnTo>
                      <a:pt x="545" y="221"/>
                    </a:lnTo>
                    <a:lnTo>
                      <a:pt x="550" y="221"/>
                    </a:lnTo>
                    <a:lnTo>
                      <a:pt x="556" y="221"/>
                    </a:lnTo>
                    <a:lnTo>
                      <a:pt x="561" y="221"/>
                    </a:lnTo>
                    <a:lnTo>
                      <a:pt x="566" y="219"/>
                    </a:lnTo>
                    <a:lnTo>
                      <a:pt x="569" y="218"/>
                    </a:lnTo>
                    <a:lnTo>
                      <a:pt x="1167" y="137"/>
                    </a:lnTo>
                    <a:lnTo>
                      <a:pt x="1020" y="0"/>
                    </a:lnTo>
                    <a:lnTo>
                      <a:pt x="1104" y="0"/>
                    </a:lnTo>
                    <a:lnTo>
                      <a:pt x="1296" y="120"/>
                    </a:lnTo>
                    <a:lnTo>
                      <a:pt x="1541" y="86"/>
                    </a:lnTo>
                    <a:lnTo>
                      <a:pt x="1541" y="106"/>
                    </a:lnTo>
                    <a:lnTo>
                      <a:pt x="573" y="259"/>
                    </a:lnTo>
                    <a:lnTo>
                      <a:pt x="566" y="260"/>
                    </a:lnTo>
                    <a:lnTo>
                      <a:pt x="560" y="260"/>
                    </a:lnTo>
                    <a:lnTo>
                      <a:pt x="555" y="262"/>
                    </a:lnTo>
                    <a:lnTo>
                      <a:pt x="550" y="262"/>
                    </a:lnTo>
                    <a:lnTo>
                      <a:pt x="544" y="262"/>
                    </a:lnTo>
                    <a:lnTo>
                      <a:pt x="539" y="260"/>
                    </a:lnTo>
                    <a:lnTo>
                      <a:pt x="534" y="260"/>
                    </a:lnTo>
                    <a:lnTo>
                      <a:pt x="527" y="259"/>
                    </a:lnTo>
                    <a:lnTo>
                      <a:pt x="0" y="152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372" name="Freeform 28"/>
              <p:cNvSpPr>
                <a:spLocks/>
              </p:cNvSpPr>
              <p:nvPr/>
            </p:nvSpPr>
            <p:spPr bwMode="auto">
              <a:xfrm>
                <a:off x="1193" y="1920"/>
                <a:ext cx="637" cy="543"/>
              </a:xfrm>
              <a:custGeom>
                <a:avLst/>
                <a:gdLst/>
                <a:ahLst/>
                <a:cxnLst>
                  <a:cxn ang="0">
                    <a:pos x="9" y="174"/>
                  </a:cxn>
                  <a:cxn ang="0">
                    <a:pos x="30" y="156"/>
                  </a:cxn>
                  <a:cxn ang="0">
                    <a:pos x="49" y="149"/>
                  </a:cxn>
                  <a:cxn ang="0">
                    <a:pos x="69" y="152"/>
                  </a:cxn>
                  <a:cxn ang="0">
                    <a:pos x="86" y="143"/>
                  </a:cxn>
                  <a:cxn ang="0">
                    <a:pos x="108" y="140"/>
                  </a:cxn>
                  <a:cxn ang="0">
                    <a:pos x="120" y="136"/>
                  </a:cxn>
                  <a:cxn ang="0">
                    <a:pos x="135" y="111"/>
                  </a:cxn>
                  <a:cxn ang="0">
                    <a:pos x="153" y="98"/>
                  </a:cxn>
                  <a:cxn ang="0">
                    <a:pos x="173" y="98"/>
                  </a:cxn>
                  <a:cxn ang="0">
                    <a:pos x="183" y="92"/>
                  </a:cxn>
                  <a:cxn ang="0">
                    <a:pos x="187" y="68"/>
                  </a:cxn>
                  <a:cxn ang="0">
                    <a:pos x="196" y="51"/>
                  </a:cxn>
                  <a:cxn ang="0">
                    <a:pos x="211" y="41"/>
                  </a:cxn>
                  <a:cxn ang="0">
                    <a:pos x="223" y="26"/>
                  </a:cxn>
                  <a:cxn ang="0">
                    <a:pos x="234" y="8"/>
                  </a:cxn>
                  <a:cxn ang="0">
                    <a:pos x="248" y="0"/>
                  </a:cxn>
                  <a:cxn ang="0">
                    <a:pos x="263" y="1"/>
                  </a:cxn>
                  <a:cxn ang="0">
                    <a:pos x="276" y="11"/>
                  </a:cxn>
                  <a:cxn ang="0">
                    <a:pos x="287" y="29"/>
                  </a:cxn>
                  <a:cxn ang="0">
                    <a:pos x="294" y="52"/>
                  </a:cxn>
                  <a:cxn ang="0">
                    <a:pos x="296" y="82"/>
                  </a:cxn>
                  <a:cxn ang="0">
                    <a:pos x="302" y="101"/>
                  </a:cxn>
                  <a:cxn ang="0">
                    <a:pos x="312" y="130"/>
                  </a:cxn>
                  <a:cxn ang="0">
                    <a:pos x="321" y="156"/>
                  </a:cxn>
                  <a:cxn ang="0">
                    <a:pos x="331" y="178"/>
                  </a:cxn>
                  <a:cxn ang="0">
                    <a:pos x="341" y="193"/>
                  </a:cxn>
                  <a:cxn ang="0">
                    <a:pos x="358" y="208"/>
                  </a:cxn>
                  <a:cxn ang="0">
                    <a:pos x="375" y="212"/>
                  </a:cxn>
                  <a:cxn ang="0">
                    <a:pos x="397" y="213"/>
                  </a:cxn>
                  <a:cxn ang="0">
                    <a:pos x="410" y="221"/>
                  </a:cxn>
                  <a:cxn ang="0">
                    <a:pos x="421" y="222"/>
                  </a:cxn>
                  <a:cxn ang="0">
                    <a:pos x="430" y="209"/>
                  </a:cxn>
                  <a:cxn ang="0">
                    <a:pos x="451" y="194"/>
                  </a:cxn>
                  <a:cxn ang="0">
                    <a:pos x="464" y="188"/>
                  </a:cxn>
                  <a:cxn ang="0">
                    <a:pos x="477" y="177"/>
                  </a:cxn>
                  <a:cxn ang="0">
                    <a:pos x="498" y="180"/>
                  </a:cxn>
                  <a:cxn ang="0">
                    <a:pos x="510" y="196"/>
                  </a:cxn>
                  <a:cxn ang="0">
                    <a:pos x="517" y="221"/>
                  </a:cxn>
                  <a:cxn ang="0">
                    <a:pos x="521" y="263"/>
                  </a:cxn>
                  <a:cxn ang="0">
                    <a:pos x="538" y="278"/>
                  </a:cxn>
                  <a:cxn ang="0">
                    <a:pos x="551" y="307"/>
                  </a:cxn>
                  <a:cxn ang="0">
                    <a:pos x="555" y="345"/>
                  </a:cxn>
                  <a:cxn ang="0">
                    <a:pos x="547" y="391"/>
                  </a:cxn>
                  <a:cxn ang="0">
                    <a:pos x="568" y="395"/>
                  </a:cxn>
                  <a:cxn ang="0">
                    <a:pos x="581" y="417"/>
                  </a:cxn>
                  <a:cxn ang="0">
                    <a:pos x="597" y="420"/>
                  </a:cxn>
                  <a:cxn ang="0">
                    <a:pos x="613" y="430"/>
                  </a:cxn>
                  <a:cxn ang="0">
                    <a:pos x="620" y="449"/>
                  </a:cxn>
                  <a:cxn ang="0">
                    <a:pos x="616" y="483"/>
                  </a:cxn>
                  <a:cxn ang="0">
                    <a:pos x="636" y="509"/>
                  </a:cxn>
                  <a:cxn ang="0">
                    <a:pos x="631" y="527"/>
                  </a:cxn>
                  <a:cxn ang="0">
                    <a:pos x="611" y="533"/>
                  </a:cxn>
                  <a:cxn ang="0">
                    <a:pos x="587" y="522"/>
                  </a:cxn>
                  <a:cxn ang="0">
                    <a:pos x="572" y="534"/>
                  </a:cxn>
                  <a:cxn ang="0">
                    <a:pos x="557" y="540"/>
                  </a:cxn>
                  <a:cxn ang="0">
                    <a:pos x="544" y="542"/>
                  </a:cxn>
                  <a:cxn ang="0">
                    <a:pos x="532" y="542"/>
                  </a:cxn>
                  <a:cxn ang="0">
                    <a:pos x="0" y="184"/>
                  </a:cxn>
                </a:cxnLst>
                <a:rect l="0" t="0" r="r" b="b"/>
                <a:pathLst>
                  <a:path w="637" h="543">
                    <a:moveTo>
                      <a:pt x="0" y="184"/>
                    </a:moveTo>
                    <a:lnTo>
                      <a:pt x="9" y="174"/>
                    </a:lnTo>
                    <a:lnTo>
                      <a:pt x="20" y="164"/>
                    </a:lnTo>
                    <a:lnTo>
                      <a:pt x="30" y="156"/>
                    </a:lnTo>
                    <a:lnTo>
                      <a:pt x="39" y="152"/>
                    </a:lnTo>
                    <a:lnTo>
                      <a:pt x="49" y="149"/>
                    </a:lnTo>
                    <a:lnTo>
                      <a:pt x="60" y="149"/>
                    </a:lnTo>
                    <a:lnTo>
                      <a:pt x="69" y="152"/>
                    </a:lnTo>
                    <a:lnTo>
                      <a:pt x="80" y="159"/>
                    </a:lnTo>
                    <a:lnTo>
                      <a:pt x="86" y="143"/>
                    </a:lnTo>
                    <a:lnTo>
                      <a:pt x="96" y="137"/>
                    </a:lnTo>
                    <a:lnTo>
                      <a:pt x="108" y="140"/>
                    </a:lnTo>
                    <a:lnTo>
                      <a:pt x="117" y="149"/>
                    </a:lnTo>
                    <a:lnTo>
                      <a:pt x="120" y="136"/>
                    </a:lnTo>
                    <a:lnTo>
                      <a:pt x="126" y="123"/>
                    </a:lnTo>
                    <a:lnTo>
                      <a:pt x="135" y="111"/>
                    </a:lnTo>
                    <a:lnTo>
                      <a:pt x="143" y="104"/>
                    </a:lnTo>
                    <a:lnTo>
                      <a:pt x="153" y="98"/>
                    </a:lnTo>
                    <a:lnTo>
                      <a:pt x="164" y="96"/>
                    </a:lnTo>
                    <a:lnTo>
                      <a:pt x="173" y="98"/>
                    </a:lnTo>
                    <a:lnTo>
                      <a:pt x="184" y="105"/>
                    </a:lnTo>
                    <a:lnTo>
                      <a:pt x="183" y="92"/>
                    </a:lnTo>
                    <a:lnTo>
                      <a:pt x="183" y="80"/>
                    </a:lnTo>
                    <a:lnTo>
                      <a:pt x="187" y="68"/>
                    </a:lnTo>
                    <a:lnTo>
                      <a:pt x="190" y="58"/>
                    </a:lnTo>
                    <a:lnTo>
                      <a:pt x="196" y="51"/>
                    </a:lnTo>
                    <a:lnTo>
                      <a:pt x="203" y="45"/>
                    </a:lnTo>
                    <a:lnTo>
                      <a:pt x="211" y="41"/>
                    </a:lnTo>
                    <a:lnTo>
                      <a:pt x="218" y="41"/>
                    </a:lnTo>
                    <a:lnTo>
                      <a:pt x="223" y="26"/>
                    </a:lnTo>
                    <a:lnTo>
                      <a:pt x="228" y="16"/>
                    </a:lnTo>
                    <a:lnTo>
                      <a:pt x="234" y="8"/>
                    </a:lnTo>
                    <a:lnTo>
                      <a:pt x="241" y="2"/>
                    </a:lnTo>
                    <a:lnTo>
                      <a:pt x="248" y="0"/>
                    </a:lnTo>
                    <a:lnTo>
                      <a:pt x="255" y="0"/>
                    </a:lnTo>
                    <a:lnTo>
                      <a:pt x="263" y="1"/>
                    </a:lnTo>
                    <a:lnTo>
                      <a:pt x="270" y="5"/>
                    </a:lnTo>
                    <a:lnTo>
                      <a:pt x="276" y="11"/>
                    </a:lnTo>
                    <a:lnTo>
                      <a:pt x="282" y="19"/>
                    </a:lnTo>
                    <a:lnTo>
                      <a:pt x="287" y="29"/>
                    </a:lnTo>
                    <a:lnTo>
                      <a:pt x="292" y="41"/>
                    </a:lnTo>
                    <a:lnTo>
                      <a:pt x="294" y="52"/>
                    </a:lnTo>
                    <a:lnTo>
                      <a:pt x="296" y="67"/>
                    </a:lnTo>
                    <a:lnTo>
                      <a:pt x="296" y="82"/>
                    </a:lnTo>
                    <a:lnTo>
                      <a:pt x="294" y="96"/>
                    </a:lnTo>
                    <a:lnTo>
                      <a:pt x="302" y="101"/>
                    </a:lnTo>
                    <a:lnTo>
                      <a:pt x="308" y="114"/>
                    </a:lnTo>
                    <a:lnTo>
                      <a:pt x="312" y="130"/>
                    </a:lnTo>
                    <a:lnTo>
                      <a:pt x="312" y="149"/>
                    </a:lnTo>
                    <a:lnTo>
                      <a:pt x="321" y="156"/>
                    </a:lnTo>
                    <a:lnTo>
                      <a:pt x="328" y="165"/>
                    </a:lnTo>
                    <a:lnTo>
                      <a:pt x="331" y="178"/>
                    </a:lnTo>
                    <a:lnTo>
                      <a:pt x="333" y="196"/>
                    </a:lnTo>
                    <a:lnTo>
                      <a:pt x="341" y="193"/>
                    </a:lnTo>
                    <a:lnTo>
                      <a:pt x="351" y="199"/>
                    </a:lnTo>
                    <a:lnTo>
                      <a:pt x="358" y="208"/>
                    </a:lnTo>
                    <a:lnTo>
                      <a:pt x="365" y="224"/>
                    </a:lnTo>
                    <a:lnTo>
                      <a:pt x="375" y="212"/>
                    </a:lnTo>
                    <a:lnTo>
                      <a:pt x="386" y="208"/>
                    </a:lnTo>
                    <a:lnTo>
                      <a:pt x="397" y="213"/>
                    </a:lnTo>
                    <a:lnTo>
                      <a:pt x="404" y="228"/>
                    </a:lnTo>
                    <a:lnTo>
                      <a:pt x="410" y="221"/>
                    </a:lnTo>
                    <a:lnTo>
                      <a:pt x="416" y="219"/>
                    </a:lnTo>
                    <a:lnTo>
                      <a:pt x="421" y="222"/>
                    </a:lnTo>
                    <a:lnTo>
                      <a:pt x="426" y="228"/>
                    </a:lnTo>
                    <a:lnTo>
                      <a:pt x="430" y="209"/>
                    </a:lnTo>
                    <a:lnTo>
                      <a:pt x="440" y="199"/>
                    </a:lnTo>
                    <a:lnTo>
                      <a:pt x="451" y="194"/>
                    </a:lnTo>
                    <a:lnTo>
                      <a:pt x="462" y="196"/>
                    </a:lnTo>
                    <a:lnTo>
                      <a:pt x="464" y="188"/>
                    </a:lnTo>
                    <a:lnTo>
                      <a:pt x="470" y="183"/>
                    </a:lnTo>
                    <a:lnTo>
                      <a:pt x="477" y="177"/>
                    </a:lnTo>
                    <a:lnTo>
                      <a:pt x="489" y="175"/>
                    </a:lnTo>
                    <a:lnTo>
                      <a:pt x="498" y="180"/>
                    </a:lnTo>
                    <a:lnTo>
                      <a:pt x="505" y="186"/>
                    </a:lnTo>
                    <a:lnTo>
                      <a:pt x="510" y="196"/>
                    </a:lnTo>
                    <a:lnTo>
                      <a:pt x="515" y="208"/>
                    </a:lnTo>
                    <a:lnTo>
                      <a:pt x="517" y="221"/>
                    </a:lnTo>
                    <a:lnTo>
                      <a:pt x="520" y="235"/>
                    </a:lnTo>
                    <a:lnTo>
                      <a:pt x="521" y="263"/>
                    </a:lnTo>
                    <a:lnTo>
                      <a:pt x="531" y="268"/>
                    </a:lnTo>
                    <a:lnTo>
                      <a:pt x="538" y="278"/>
                    </a:lnTo>
                    <a:lnTo>
                      <a:pt x="545" y="291"/>
                    </a:lnTo>
                    <a:lnTo>
                      <a:pt x="551" y="307"/>
                    </a:lnTo>
                    <a:lnTo>
                      <a:pt x="553" y="325"/>
                    </a:lnTo>
                    <a:lnTo>
                      <a:pt x="555" y="345"/>
                    </a:lnTo>
                    <a:lnTo>
                      <a:pt x="552" y="369"/>
                    </a:lnTo>
                    <a:lnTo>
                      <a:pt x="547" y="391"/>
                    </a:lnTo>
                    <a:lnTo>
                      <a:pt x="558" y="391"/>
                    </a:lnTo>
                    <a:lnTo>
                      <a:pt x="568" y="395"/>
                    </a:lnTo>
                    <a:lnTo>
                      <a:pt x="575" y="402"/>
                    </a:lnTo>
                    <a:lnTo>
                      <a:pt x="581" y="417"/>
                    </a:lnTo>
                    <a:lnTo>
                      <a:pt x="588" y="417"/>
                    </a:lnTo>
                    <a:lnTo>
                      <a:pt x="597" y="420"/>
                    </a:lnTo>
                    <a:lnTo>
                      <a:pt x="605" y="423"/>
                    </a:lnTo>
                    <a:lnTo>
                      <a:pt x="613" y="430"/>
                    </a:lnTo>
                    <a:lnTo>
                      <a:pt x="617" y="437"/>
                    </a:lnTo>
                    <a:lnTo>
                      <a:pt x="620" y="449"/>
                    </a:lnTo>
                    <a:lnTo>
                      <a:pt x="620" y="465"/>
                    </a:lnTo>
                    <a:lnTo>
                      <a:pt x="616" y="483"/>
                    </a:lnTo>
                    <a:lnTo>
                      <a:pt x="629" y="496"/>
                    </a:lnTo>
                    <a:lnTo>
                      <a:pt x="636" y="509"/>
                    </a:lnTo>
                    <a:lnTo>
                      <a:pt x="636" y="518"/>
                    </a:lnTo>
                    <a:lnTo>
                      <a:pt x="631" y="527"/>
                    </a:lnTo>
                    <a:lnTo>
                      <a:pt x="622" y="531"/>
                    </a:lnTo>
                    <a:lnTo>
                      <a:pt x="611" y="533"/>
                    </a:lnTo>
                    <a:lnTo>
                      <a:pt x="599" y="530"/>
                    </a:lnTo>
                    <a:lnTo>
                      <a:pt x="587" y="522"/>
                    </a:lnTo>
                    <a:lnTo>
                      <a:pt x="580" y="528"/>
                    </a:lnTo>
                    <a:lnTo>
                      <a:pt x="572" y="534"/>
                    </a:lnTo>
                    <a:lnTo>
                      <a:pt x="564" y="537"/>
                    </a:lnTo>
                    <a:lnTo>
                      <a:pt x="557" y="540"/>
                    </a:lnTo>
                    <a:lnTo>
                      <a:pt x="551" y="542"/>
                    </a:lnTo>
                    <a:lnTo>
                      <a:pt x="544" y="542"/>
                    </a:lnTo>
                    <a:lnTo>
                      <a:pt x="538" y="542"/>
                    </a:lnTo>
                    <a:lnTo>
                      <a:pt x="532" y="542"/>
                    </a:lnTo>
                    <a:lnTo>
                      <a:pt x="28" y="416"/>
                    </a:lnTo>
                    <a:lnTo>
                      <a:pt x="0" y="18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ABABAB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373" name="Freeform 29"/>
              <p:cNvSpPr>
                <a:spLocks/>
              </p:cNvSpPr>
              <p:nvPr/>
            </p:nvSpPr>
            <p:spPr bwMode="auto">
              <a:xfrm>
                <a:off x="458" y="2043"/>
                <a:ext cx="447" cy="633"/>
              </a:xfrm>
              <a:custGeom>
                <a:avLst/>
                <a:gdLst/>
                <a:ahLst/>
                <a:cxnLst>
                  <a:cxn ang="0">
                    <a:pos x="446" y="0"/>
                  </a:cxn>
                  <a:cxn ang="0">
                    <a:pos x="446" y="632"/>
                  </a:cxn>
                  <a:cxn ang="0">
                    <a:pos x="0" y="624"/>
                  </a:cxn>
                  <a:cxn ang="0">
                    <a:pos x="0" y="511"/>
                  </a:cxn>
                  <a:cxn ang="0">
                    <a:pos x="70" y="464"/>
                  </a:cxn>
                  <a:cxn ang="0">
                    <a:pos x="70" y="344"/>
                  </a:cxn>
                  <a:cxn ang="0">
                    <a:pos x="152" y="259"/>
                  </a:cxn>
                  <a:cxn ang="0">
                    <a:pos x="152" y="153"/>
                  </a:cxn>
                  <a:cxn ang="0">
                    <a:pos x="446" y="0"/>
                  </a:cxn>
                </a:cxnLst>
                <a:rect l="0" t="0" r="r" b="b"/>
                <a:pathLst>
                  <a:path w="447" h="633">
                    <a:moveTo>
                      <a:pt x="446" y="0"/>
                    </a:moveTo>
                    <a:lnTo>
                      <a:pt x="446" y="632"/>
                    </a:lnTo>
                    <a:lnTo>
                      <a:pt x="0" y="624"/>
                    </a:lnTo>
                    <a:lnTo>
                      <a:pt x="0" y="511"/>
                    </a:lnTo>
                    <a:lnTo>
                      <a:pt x="70" y="464"/>
                    </a:lnTo>
                    <a:lnTo>
                      <a:pt x="70" y="344"/>
                    </a:lnTo>
                    <a:lnTo>
                      <a:pt x="152" y="259"/>
                    </a:lnTo>
                    <a:lnTo>
                      <a:pt x="152" y="153"/>
                    </a:lnTo>
                    <a:lnTo>
                      <a:pt x="446" y="0"/>
                    </a:lnTo>
                  </a:path>
                </a:pathLst>
              </a:custGeom>
              <a:solidFill>
                <a:srgbClr val="0000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374" name="Freeform 30"/>
              <p:cNvSpPr>
                <a:spLocks/>
              </p:cNvSpPr>
              <p:nvPr/>
            </p:nvSpPr>
            <p:spPr bwMode="auto">
              <a:xfrm>
                <a:off x="904" y="2043"/>
                <a:ext cx="855" cy="6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31"/>
                  </a:cxn>
                  <a:cxn ang="0">
                    <a:pos x="854" y="656"/>
                  </a:cxn>
                  <a:cxn ang="0">
                    <a:pos x="854" y="563"/>
                  </a:cxn>
                  <a:cxn ang="0">
                    <a:pos x="825" y="530"/>
                  </a:cxn>
                  <a:cxn ang="0">
                    <a:pos x="825" y="437"/>
                  </a:cxn>
                  <a:cxn ang="0">
                    <a:pos x="782" y="404"/>
                  </a:cxn>
                  <a:cxn ang="0">
                    <a:pos x="782" y="319"/>
                  </a:cxn>
                  <a:cxn ang="0">
                    <a:pos x="0" y="0"/>
                  </a:cxn>
                </a:cxnLst>
                <a:rect l="0" t="0" r="r" b="b"/>
                <a:pathLst>
                  <a:path w="855" h="657">
                    <a:moveTo>
                      <a:pt x="0" y="0"/>
                    </a:moveTo>
                    <a:lnTo>
                      <a:pt x="0" y="631"/>
                    </a:lnTo>
                    <a:lnTo>
                      <a:pt x="854" y="656"/>
                    </a:lnTo>
                    <a:lnTo>
                      <a:pt x="854" y="563"/>
                    </a:lnTo>
                    <a:lnTo>
                      <a:pt x="825" y="530"/>
                    </a:lnTo>
                    <a:lnTo>
                      <a:pt x="825" y="437"/>
                    </a:lnTo>
                    <a:lnTo>
                      <a:pt x="782" y="404"/>
                    </a:lnTo>
                    <a:lnTo>
                      <a:pt x="782" y="31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AB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375" name="Freeform 31"/>
              <p:cNvSpPr>
                <a:spLocks/>
              </p:cNvSpPr>
              <p:nvPr/>
            </p:nvSpPr>
            <p:spPr bwMode="auto">
              <a:xfrm>
                <a:off x="458" y="2535"/>
                <a:ext cx="20" cy="1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2"/>
                  </a:cxn>
                  <a:cxn ang="0">
                    <a:pos x="19" y="132"/>
                  </a:cxn>
                  <a:cxn ang="0">
                    <a:pos x="19" y="0"/>
                  </a:cxn>
                  <a:cxn ang="0">
                    <a:pos x="0" y="0"/>
                  </a:cxn>
                </a:cxnLst>
                <a:rect l="0" t="0" r="r" b="b"/>
                <a:pathLst>
                  <a:path w="20" h="133">
                    <a:moveTo>
                      <a:pt x="0" y="0"/>
                    </a:moveTo>
                    <a:lnTo>
                      <a:pt x="0" y="132"/>
                    </a:lnTo>
                    <a:lnTo>
                      <a:pt x="19" y="132"/>
                    </a:lnTo>
                    <a:lnTo>
                      <a:pt x="19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BABAB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376" name="Freeform 32"/>
              <p:cNvSpPr>
                <a:spLocks/>
              </p:cNvSpPr>
              <p:nvPr/>
            </p:nvSpPr>
            <p:spPr bwMode="auto">
              <a:xfrm>
                <a:off x="500" y="2532"/>
                <a:ext cx="20" cy="1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3"/>
                  </a:cxn>
                  <a:cxn ang="0">
                    <a:pos x="19" y="133"/>
                  </a:cxn>
                  <a:cxn ang="0">
                    <a:pos x="19" y="0"/>
                  </a:cxn>
                  <a:cxn ang="0">
                    <a:pos x="0" y="0"/>
                  </a:cxn>
                </a:cxnLst>
                <a:rect l="0" t="0" r="r" b="b"/>
                <a:pathLst>
                  <a:path w="20" h="134">
                    <a:moveTo>
                      <a:pt x="0" y="0"/>
                    </a:moveTo>
                    <a:lnTo>
                      <a:pt x="0" y="133"/>
                    </a:lnTo>
                    <a:lnTo>
                      <a:pt x="19" y="133"/>
                    </a:lnTo>
                    <a:lnTo>
                      <a:pt x="19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BABAB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377" name="Freeform 33"/>
              <p:cNvSpPr>
                <a:spLocks/>
              </p:cNvSpPr>
              <p:nvPr/>
            </p:nvSpPr>
            <p:spPr bwMode="auto">
              <a:xfrm>
                <a:off x="543" y="2529"/>
                <a:ext cx="20" cy="1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2"/>
                  </a:cxn>
                  <a:cxn ang="0">
                    <a:pos x="19" y="132"/>
                  </a:cxn>
                  <a:cxn ang="0">
                    <a:pos x="19" y="0"/>
                  </a:cxn>
                  <a:cxn ang="0">
                    <a:pos x="0" y="0"/>
                  </a:cxn>
                </a:cxnLst>
                <a:rect l="0" t="0" r="r" b="b"/>
                <a:pathLst>
                  <a:path w="20" h="133">
                    <a:moveTo>
                      <a:pt x="0" y="0"/>
                    </a:moveTo>
                    <a:lnTo>
                      <a:pt x="0" y="132"/>
                    </a:lnTo>
                    <a:lnTo>
                      <a:pt x="19" y="132"/>
                    </a:lnTo>
                    <a:lnTo>
                      <a:pt x="19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BABAB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378" name="Freeform 34"/>
              <p:cNvSpPr>
                <a:spLocks/>
              </p:cNvSpPr>
              <p:nvPr/>
            </p:nvSpPr>
            <p:spPr bwMode="auto">
              <a:xfrm>
                <a:off x="592" y="2527"/>
                <a:ext cx="20" cy="1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1"/>
                  </a:cxn>
                  <a:cxn ang="0">
                    <a:pos x="19" y="131"/>
                  </a:cxn>
                  <a:cxn ang="0">
                    <a:pos x="19" y="0"/>
                  </a:cxn>
                  <a:cxn ang="0">
                    <a:pos x="0" y="0"/>
                  </a:cxn>
                </a:cxnLst>
                <a:rect l="0" t="0" r="r" b="b"/>
                <a:pathLst>
                  <a:path w="20" h="132">
                    <a:moveTo>
                      <a:pt x="0" y="0"/>
                    </a:moveTo>
                    <a:lnTo>
                      <a:pt x="0" y="131"/>
                    </a:lnTo>
                    <a:lnTo>
                      <a:pt x="19" y="131"/>
                    </a:lnTo>
                    <a:lnTo>
                      <a:pt x="19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BABAB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379" name="Freeform 35"/>
              <p:cNvSpPr>
                <a:spLocks/>
              </p:cNvSpPr>
              <p:nvPr/>
            </p:nvSpPr>
            <p:spPr bwMode="auto">
              <a:xfrm>
                <a:off x="642" y="2523"/>
                <a:ext cx="21" cy="1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0"/>
                  </a:cxn>
                  <a:cxn ang="0">
                    <a:pos x="20" y="130"/>
                  </a:cxn>
                  <a:cxn ang="0">
                    <a:pos x="2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31">
                    <a:moveTo>
                      <a:pt x="0" y="0"/>
                    </a:moveTo>
                    <a:lnTo>
                      <a:pt x="0" y="130"/>
                    </a:lnTo>
                    <a:lnTo>
                      <a:pt x="20" y="130"/>
                    </a:lnTo>
                    <a:lnTo>
                      <a:pt x="2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BABAB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380" name="Freeform 36"/>
              <p:cNvSpPr>
                <a:spLocks/>
              </p:cNvSpPr>
              <p:nvPr/>
            </p:nvSpPr>
            <p:spPr bwMode="auto">
              <a:xfrm>
                <a:off x="699" y="2519"/>
                <a:ext cx="20" cy="1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2"/>
                  </a:cxn>
                  <a:cxn ang="0">
                    <a:pos x="19" y="132"/>
                  </a:cxn>
                  <a:cxn ang="0">
                    <a:pos x="19" y="0"/>
                  </a:cxn>
                  <a:cxn ang="0">
                    <a:pos x="0" y="0"/>
                  </a:cxn>
                </a:cxnLst>
                <a:rect l="0" t="0" r="r" b="b"/>
                <a:pathLst>
                  <a:path w="20" h="133">
                    <a:moveTo>
                      <a:pt x="0" y="0"/>
                    </a:moveTo>
                    <a:lnTo>
                      <a:pt x="0" y="132"/>
                    </a:lnTo>
                    <a:lnTo>
                      <a:pt x="19" y="132"/>
                    </a:lnTo>
                    <a:lnTo>
                      <a:pt x="19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BABAB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381" name="Freeform 37"/>
              <p:cNvSpPr>
                <a:spLocks/>
              </p:cNvSpPr>
              <p:nvPr/>
            </p:nvSpPr>
            <p:spPr bwMode="auto">
              <a:xfrm>
                <a:off x="755" y="2514"/>
                <a:ext cx="21" cy="1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2"/>
                  </a:cxn>
                  <a:cxn ang="0">
                    <a:pos x="20" y="132"/>
                  </a:cxn>
                  <a:cxn ang="0">
                    <a:pos x="2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33">
                    <a:moveTo>
                      <a:pt x="0" y="0"/>
                    </a:moveTo>
                    <a:lnTo>
                      <a:pt x="0" y="132"/>
                    </a:lnTo>
                    <a:lnTo>
                      <a:pt x="20" y="132"/>
                    </a:lnTo>
                    <a:lnTo>
                      <a:pt x="2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BABAB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382" name="Freeform 38"/>
              <p:cNvSpPr>
                <a:spLocks/>
              </p:cNvSpPr>
              <p:nvPr/>
            </p:nvSpPr>
            <p:spPr bwMode="auto">
              <a:xfrm>
                <a:off x="819" y="2510"/>
                <a:ext cx="21" cy="1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2"/>
                  </a:cxn>
                  <a:cxn ang="0">
                    <a:pos x="20" y="132"/>
                  </a:cxn>
                  <a:cxn ang="0">
                    <a:pos x="2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33">
                    <a:moveTo>
                      <a:pt x="0" y="0"/>
                    </a:moveTo>
                    <a:lnTo>
                      <a:pt x="0" y="132"/>
                    </a:lnTo>
                    <a:lnTo>
                      <a:pt x="20" y="132"/>
                    </a:lnTo>
                    <a:lnTo>
                      <a:pt x="2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BABAB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383" name="Freeform 39"/>
              <p:cNvSpPr>
                <a:spLocks/>
              </p:cNvSpPr>
              <p:nvPr/>
            </p:nvSpPr>
            <p:spPr bwMode="auto">
              <a:xfrm>
                <a:off x="528" y="2366"/>
                <a:ext cx="20" cy="1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2"/>
                  </a:cxn>
                  <a:cxn ang="0">
                    <a:pos x="19" y="130"/>
                  </a:cxn>
                  <a:cxn ang="0">
                    <a:pos x="19" y="0"/>
                  </a:cxn>
                  <a:cxn ang="0">
                    <a:pos x="0" y="0"/>
                  </a:cxn>
                </a:cxnLst>
                <a:rect l="0" t="0" r="r" b="b"/>
                <a:pathLst>
                  <a:path w="20" h="133">
                    <a:moveTo>
                      <a:pt x="0" y="0"/>
                    </a:moveTo>
                    <a:lnTo>
                      <a:pt x="0" y="132"/>
                    </a:lnTo>
                    <a:lnTo>
                      <a:pt x="19" y="130"/>
                    </a:lnTo>
                    <a:lnTo>
                      <a:pt x="19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BABAB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384" name="Freeform 40"/>
              <p:cNvSpPr>
                <a:spLocks/>
              </p:cNvSpPr>
              <p:nvPr/>
            </p:nvSpPr>
            <p:spPr bwMode="auto">
              <a:xfrm>
                <a:off x="570" y="2358"/>
                <a:ext cx="20" cy="1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1"/>
                  </a:cxn>
                  <a:cxn ang="0">
                    <a:pos x="19" y="129"/>
                  </a:cxn>
                  <a:cxn ang="0">
                    <a:pos x="19" y="0"/>
                  </a:cxn>
                  <a:cxn ang="0">
                    <a:pos x="0" y="0"/>
                  </a:cxn>
                </a:cxnLst>
                <a:rect l="0" t="0" r="r" b="b"/>
                <a:pathLst>
                  <a:path w="20" h="132">
                    <a:moveTo>
                      <a:pt x="0" y="0"/>
                    </a:moveTo>
                    <a:lnTo>
                      <a:pt x="0" y="131"/>
                    </a:lnTo>
                    <a:lnTo>
                      <a:pt x="19" y="129"/>
                    </a:lnTo>
                    <a:lnTo>
                      <a:pt x="19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BABAB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385" name="Freeform 41"/>
              <p:cNvSpPr>
                <a:spLocks/>
              </p:cNvSpPr>
              <p:nvPr/>
            </p:nvSpPr>
            <p:spPr bwMode="auto">
              <a:xfrm>
                <a:off x="616" y="2348"/>
                <a:ext cx="21" cy="1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1"/>
                  </a:cxn>
                  <a:cxn ang="0">
                    <a:pos x="20" y="131"/>
                  </a:cxn>
                  <a:cxn ang="0">
                    <a:pos x="2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32">
                    <a:moveTo>
                      <a:pt x="0" y="0"/>
                    </a:moveTo>
                    <a:lnTo>
                      <a:pt x="0" y="131"/>
                    </a:lnTo>
                    <a:lnTo>
                      <a:pt x="20" y="131"/>
                    </a:lnTo>
                    <a:lnTo>
                      <a:pt x="2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BABAB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386" name="Freeform 42"/>
              <p:cNvSpPr>
                <a:spLocks/>
              </p:cNvSpPr>
              <p:nvPr/>
            </p:nvSpPr>
            <p:spPr bwMode="auto">
              <a:xfrm>
                <a:off x="663" y="2338"/>
                <a:ext cx="21" cy="1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3"/>
                  </a:cxn>
                  <a:cxn ang="0">
                    <a:pos x="20" y="133"/>
                  </a:cxn>
                  <a:cxn ang="0">
                    <a:pos x="2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34">
                    <a:moveTo>
                      <a:pt x="0" y="0"/>
                    </a:moveTo>
                    <a:lnTo>
                      <a:pt x="0" y="133"/>
                    </a:lnTo>
                    <a:lnTo>
                      <a:pt x="20" y="133"/>
                    </a:lnTo>
                    <a:lnTo>
                      <a:pt x="2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BABAB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387" name="Freeform 43"/>
              <p:cNvSpPr>
                <a:spLocks/>
              </p:cNvSpPr>
              <p:nvPr/>
            </p:nvSpPr>
            <p:spPr bwMode="auto">
              <a:xfrm>
                <a:off x="717" y="2326"/>
                <a:ext cx="21" cy="1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3"/>
                  </a:cxn>
                  <a:cxn ang="0">
                    <a:pos x="20" y="133"/>
                  </a:cxn>
                  <a:cxn ang="0">
                    <a:pos x="2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34">
                    <a:moveTo>
                      <a:pt x="0" y="0"/>
                    </a:moveTo>
                    <a:lnTo>
                      <a:pt x="0" y="133"/>
                    </a:lnTo>
                    <a:lnTo>
                      <a:pt x="20" y="133"/>
                    </a:lnTo>
                    <a:lnTo>
                      <a:pt x="2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BABAB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388" name="Freeform 44"/>
              <p:cNvSpPr>
                <a:spLocks/>
              </p:cNvSpPr>
              <p:nvPr/>
            </p:nvSpPr>
            <p:spPr bwMode="auto">
              <a:xfrm>
                <a:off x="771" y="2315"/>
                <a:ext cx="21" cy="1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2"/>
                  </a:cxn>
                  <a:cxn ang="0">
                    <a:pos x="20" y="132"/>
                  </a:cxn>
                  <a:cxn ang="0">
                    <a:pos x="2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33">
                    <a:moveTo>
                      <a:pt x="0" y="0"/>
                    </a:moveTo>
                    <a:lnTo>
                      <a:pt x="0" y="132"/>
                    </a:lnTo>
                    <a:lnTo>
                      <a:pt x="20" y="132"/>
                    </a:lnTo>
                    <a:lnTo>
                      <a:pt x="2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BABAB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389" name="Freeform 45"/>
              <p:cNvSpPr>
                <a:spLocks/>
              </p:cNvSpPr>
              <p:nvPr/>
            </p:nvSpPr>
            <p:spPr bwMode="auto">
              <a:xfrm>
                <a:off x="832" y="2304"/>
                <a:ext cx="20" cy="1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2"/>
                  </a:cxn>
                  <a:cxn ang="0">
                    <a:pos x="19" y="132"/>
                  </a:cxn>
                  <a:cxn ang="0">
                    <a:pos x="19" y="0"/>
                  </a:cxn>
                  <a:cxn ang="0">
                    <a:pos x="0" y="0"/>
                  </a:cxn>
                </a:cxnLst>
                <a:rect l="0" t="0" r="r" b="b"/>
                <a:pathLst>
                  <a:path w="20" h="133">
                    <a:moveTo>
                      <a:pt x="0" y="0"/>
                    </a:moveTo>
                    <a:lnTo>
                      <a:pt x="0" y="132"/>
                    </a:lnTo>
                    <a:lnTo>
                      <a:pt x="19" y="132"/>
                    </a:lnTo>
                    <a:lnTo>
                      <a:pt x="19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BABAB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390" name="Freeform 46"/>
              <p:cNvSpPr>
                <a:spLocks/>
              </p:cNvSpPr>
              <p:nvPr/>
            </p:nvSpPr>
            <p:spPr bwMode="auto">
              <a:xfrm>
                <a:off x="610" y="2175"/>
                <a:ext cx="21" cy="134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33"/>
                  </a:cxn>
                  <a:cxn ang="0">
                    <a:pos x="20" y="133"/>
                  </a:cxn>
                  <a:cxn ang="0">
                    <a:pos x="20" y="0"/>
                  </a:cxn>
                  <a:cxn ang="0">
                    <a:pos x="0" y="1"/>
                  </a:cxn>
                </a:cxnLst>
                <a:rect l="0" t="0" r="r" b="b"/>
                <a:pathLst>
                  <a:path w="21" h="134">
                    <a:moveTo>
                      <a:pt x="0" y="1"/>
                    </a:moveTo>
                    <a:lnTo>
                      <a:pt x="0" y="133"/>
                    </a:lnTo>
                    <a:lnTo>
                      <a:pt x="20" y="133"/>
                    </a:lnTo>
                    <a:lnTo>
                      <a:pt x="20" y="0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ABABAB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391" name="Freeform 47"/>
              <p:cNvSpPr>
                <a:spLocks/>
              </p:cNvSpPr>
              <p:nvPr/>
            </p:nvSpPr>
            <p:spPr bwMode="auto">
              <a:xfrm>
                <a:off x="650" y="2160"/>
                <a:ext cx="20" cy="134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33"/>
                  </a:cxn>
                  <a:cxn ang="0">
                    <a:pos x="19" y="131"/>
                  </a:cxn>
                  <a:cxn ang="0">
                    <a:pos x="19" y="0"/>
                  </a:cxn>
                  <a:cxn ang="0">
                    <a:pos x="0" y="1"/>
                  </a:cxn>
                </a:cxnLst>
                <a:rect l="0" t="0" r="r" b="b"/>
                <a:pathLst>
                  <a:path w="20" h="134">
                    <a:moveTo>
                      <a:pt x="0" y="1"/>
                    </a:moveTo>
                    <a:lnTo>
                      <a:pt x="0" y="133"/>
                    </a:lnTo>
                    <a:lnTo>
                      <a:pt x="19" y="131"/>
                    </a:lnTo>
                    <a:lnTo>
                      <a:pt x="19" y="0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ABABAB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392" name="Freeform 48"/>
              <p:cNvSpPr>
                <a:spLocks/>
              </p:cNvSpPr>
              <p:nvPr/>
            </p:nvSpPr>
            <p:spPr bwMode="auto">
              <a:xfrm>
                <a:off x="694" y="2143"/>
                <a:ext cx="21" cy="134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33"/>
                  </a:cxn>
                  <a:cxn ang="0">
                    <a:pos x="20" y="131"/>
                  </a:cxn>
                  <a:cxn ang="0">
                    <a:pos x="20" y="0"/>
                  </a:cxn>
                  <a:cxn ang="0">
                    <a:pos x="0" y="1"/>
                  </a:cxn>
                </a:cxnLst>
                <a:rect l="0" t="0" r="r" b="b"/>
                <a:pathLst>
                  <a:path w="21" h="134">
                    <a:moveTo>
                      <a:pt x="0" y="1"/>
                    </a:moveTo>
                    <a:lnTo>
                      <a:pt x="0" y="133"/>
                    </a:lnTo>
                    <a:lnTo>
                      <a:pt x="20" y="131"/>
                    </a:lnTo>
                    <a:lnTo>
                      <a:pt x="20" y="0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ABABAB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393" name="Freeform 49"/>
              <p:cNvSpPr>
                <a:spLocks/>
              </p:cNvSpPr>
              <p:nvPr/>
            </p:nvSpPr>
            <p:spPr bwMode="auto">
              <a:xfrm>
                <a:off x="743" y="2121"/>
                <a:ext cx="21" cy="13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35"/>
                  </a:cxn>
                  <a:cxn ang="0">
                    <a:pos x="20" y="135"/>
                  </a:cxn>
                  <a:cxn ang="0">
                    <a:pos x="20" y="0"/>
                  </a:cxn>
                  <a:cxn ang="0">
                    <a:pos x="0" y="1"/>
                  </a:cxn>
                </a:cxnLst>
                <a:rect l="0" t="0" r="r" b="b"/>
                <a:pathLst>
                  <a:path w="21" h="136">
                    <a:moveTo>
                      <a:pt x="0" y="1"/>
                    </a:moveTo>
                    <a:lnTo>
                      <a:pt x="0" y="135"/>
                    </a:lnTo>
                    <a:lnTo>
                      <a:pt x="20" y="135"/>
                    </a:lnTo>
                    <a:lnTo>
                      <a:pt x="20" y="0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ABABAB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394" name="Freeform 50"/>
              <p:cNvSpPr>
                <a:spLocks/>
              </p:cNvSpPr>
              <p:nvPr/>
            </p:nvSpPr>
            <p:spPr bwMode="auto">
              <a:xfrm>
                <a:off x="792" y="2103"/>
                <a:ext cx="21" cy="1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3"/>
                  </a:cxn>
                  <a:cxn ang="0">
                    <a:pos x="20" y="131"/>
                  </a:cxn>
                  <a:cxn ang="0">
                    <a:pos x="2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34">
                    <a:moveTo>
                      <a:pt x="0" y="0"/>
                    </a:moveTo>
                    <a:lnTo>
                      <a:pt x="0" y="133"/>
                    </a:lnTo>
                    <a:lnTo>
                      <a:pt x="20" y="131"/>
                    </a:lnTo>
                    <a:lnTo>
                      <a:pt x="2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BABAB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395" name="Freeform 51"/>
              <p:cNvSpPr>
                <a:spLocks/>
              </p:cNvSpPr>
              <p:nvPr/>
            </p:nvSpPr>
            <p:spPr bwMode="auto">
              <a:xfrm>
                <a:off x="848" y="2079"/>
                <a:ext cx="20" cy="13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134"/>
                  </a:cxn>
                  <a:cxn ang="0">
                    <a:pos x="19" y="134"/>
                  </a:cxn>
                  <a:cxn ang="0">
                    <a:pos x="19" y="0"/>
                  </a:cxn>
                  <a:cxn ang="0">
                    <a:pos x="0" y="2"/>
                  </a:cxn>
                </a:cxnLst>
                <a:rect l="0" t="0" r="r" b="b"/>
                <a:pathLst>
                  <a:path w="20" h="135">
                    <a:moveTo>
                      <a:pt x="0" y="2"/>
                    </a:moveTo>
                    <a:lnTo>
                      <a:pt x="0" y="134"/>
                    </a:lnTo>
                    <a:lnTo>
                      <a:pt x="19" y="134"/>
                    </a:lnTo>
                    <a:lnTo>
                      <a:pt x="19" y="0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ABABAB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396" name="Freeform 52"/>
              <p:cNvSpPr>
                <a:spLocks/>
              </p:cNvSpPr>
              <p:nvPr/>
            </p:nvSpPr>
            <p:spPr bwMode="auto">
              <a:xfrm>
                <a:off x="967" y="2087"/>
                <a:ext cx="21" cy="13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133"/>
                  </a:cxn>
                  <a:cxn ang="0">
                    <a:pos x="0" y="130"/>
                  </a:cxn>
                  <a:cxn ang="0">
                    <a:pos x="0" y="0"/>
                  </a:cxn>
                  <a:cxn ang="0">
                    <a:pos x="20" y="0"/>
                  </a:cxn>
                </a:cxnLst>
                <a:rect l="0" t="0" r="r" b="b"/>
                <a:pathLst>
                  <a:path w="21" h="134">
                    <a:moveTo>
                      <a:pt x="20" y="0"/>
                    </a:moveTo>
                    <a:lnTo>
                      <a:pt x="20" y="133"/>
                    </a:lnTo>
                    <a:lnTo>
                      <a:pt x="0" y="130"/>
                    </a:lnTo>
                    <a:lnTo>
                      <a:pt x="0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397" name="Freeform 53"/>
              <p:cNvSpPr>
                <a:spLocks/>
              </p:cNvSpPr>
              <p:nvPr/>
            </p:nvSpPr>
            <p:spPr bwMode="auto">
              <a:xfrm>
                <a:off x="1032" y="2108"/>
                <a:ext cx="21" cy="134"/>
              </a:xfrm>
              <a:custGeom>
                <a:avLst/>
                <a:gdLst/>
                <a:ahLst/>
                <a:cxnLst>
                  <a:cxn ang="0">
                    <a:pos x="20" y="1"/>
                  </a:cxn>
                  <a:cxn ang="0">
                    <a:pos x="20" y="133"/>
                  </a:cxn>
                  <a:cxn ang="0">
                    <a:pos x="0" y="131"/>
                  </a:cxn>
                  <a:cxn ang="0">
                    <a:pos x="0" y="0"/>
                  </a:cxn>
                  <a:cxn ang="0">
                    <a:pos x="20" y="1"/>
                  </a:cxn>
                </a:cxnLst>
                <a:rect l="0" t="0" r="r" b="b"/>
                <a:pathLst>
                  <a:path w="21" h="134">
                    <a:moveTo>
                      <a:pt x="20" y="1"/>
                    </a:moveTo>
                    <a:lnTo>
                      <a:pt x="20" y="133"/>
                    </a:lnTo>
                    <a:lnTo>
                      <a:pt x="0" y="131"/>
                    </a:lnTo>
                    <a:lnTo>
                      <a:pt x="0" y="0"/>
                    </a:lnTo>
                    <a:lnTo>
                      <a:pt x="20" y="1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398" name="Freeform 54"/>
              <p:cNvSpPr>
                <a:spLocks/>
              </p:cNvSpPr>
              <p:nvPr/>
            </p:nvSpPr>
            <p:spPr bwMode="auto">
              <a:xfrm>
                <a:off x="1090" y="2126"/>
                <a:ext cx="21" cy="134"/>
              </a:xfrm>
              <a:custGeom>
                <a:avLst/>
                <a:gdLst/>
                <a:ahLst/>
                <a:cxnLst>
                  <a:cxn ang="0">
                    <a:pos x="20" y="1"/>
                  </a:cxn>
                  <a:cxn ang="0">
                    <a:pos x="20" y="133"/>
                  </a:cxn>
                  <a:cxn ang="0">
                    <a:pos x="0" y="131"/>
                  </a:cxn>
                  <a:cxn ang="0">
                    <a:pos x="0" y="0"/>
                  </a:cxn>
                  <a:cxn ang="0">
                    <a:pos x="20" y="1"/>
                  </a:cxn>
                </a:cxnLst>
                <a:rect l="0" t="0" r="r" b="b"/>
                <a:pathLst>
                  <a:path w="21" h="134">
                    <a:moveTo>
                      <a:pt x="20" y="1"/>
                    </a:moveTo>
                    <a:lnTo>
                      <a:pt x="20" y="133"/>
                    </a:lnTo>
                    <a:lnTo>
                      <a:pt x="0" y="131"/>
                    </a:lnTo>
                    <a:lnTo>
                      <a:pt x="0" y="0"/>
                    </a:lnTo>
                    <a:lnTo>
                      <a:pt x="20" y="1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399" name="Freeform 55"/>
              <p:cNvSpPr>
                <a:spLocks/>
              </p:cNvSpPr>
              <p:nvPr/>
            </p:nvSpPr>
            <p:spPr bwMode="auto">
              <a:xfrm>
                <a:off x="1148" y="2145"/>
                <a:ext cx="20" cy="135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9" y="134"/>
                  </a:cxn>
                  <a:cxn ang="0">
                    <a:pos x="0" y="132"/>
                  </a:cxn>
                  <a:cxn ang="0">
                    <a:pos x="0" y="0"/>
                  </a:cxn>
                  <a:cxn ang="0">
                    <a:pos x="19" y="0"/>
                  </a:cxn>
                </a:cxnLst>
                <a:rect l="0" t="0" r="r" b="b"/>
                <a:pathLst>
                  <a:path w="20" h="135">
                    <a:moveTo>
                      <a:pt x="19" y="0"/>
                    </a:moveTo>
                    <a:lnTo>
                      <a:pt x="19" y="134"/>
                    </a:lnTo>
                    <a:lnTo>
                      <a:pt x="0" y="132"/>
                    </a:ln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00" name="Freeform 56"/>
              <p:cNvSpPr>
                <a:spLocks/>
              </p:cNvSpPr>
              <p:nvPr/>
            </p:nvSpPr>
            <p:spPr bwMode="auto">
              <a:xfrm>
                <a:off x="1197" y="2161"/>
                <a:ext cx="21" cy="13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134"/>
                  </a:cxn>
                  <a:cxn ang="0">
                    <a:pos x="0" y="132"/>
                  </a:cxn>
                  <a:cxn ang="0">
                    <a:pos x="0" y="0"/>
                  </a:cxn>
                  <a:cxn ang="0">
                    <a:pos x="20" y="0"/>
                  </a:cxn>
                </a:cxnLst>
                <a:rect l="0" t="0" r="r" b="b"/>
                <a:pathLst>
                  <a:path w="21" h="135">
                    <a:moveTo>
                      <a:pt x="20" y="0"/>
                    </a:moveTo>
                    <a:lnTo>
                      <a:pt x="20" y="134"/>
                    </a:lnTo>
                    <a:lnTo>
                      <a:pt x="0" y="132"/>
                    </a:lnTo>
                    <a:lnTo>
                      <a:pt x="0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01" name="Freeform 57"/>
              <p:cNvSpPr>
                <a:spLocks/>
              </p:cNvSpPr>
              <p:nvPr/>
            </p:nvSpPr>
            <p:spPr bwMode="auto">
              <a:xfrm>
                <a:off x="1249" y="2177"/>
                <a:ext cx="20" cy="136"/>
              </a:xfrm>
              <a:custGeom>
                <a:avLst/>
                <a:gdLst/>
                <a:ahLst/>
                <a:cxnLst>
                  <a:cxn ang="0">
                    <a:pos x="19" y="1"/>
                  </a:cxn>
                  <a:cxn ang="0">
                    <a:pos x="19" y="135"/>
                  </a:cxn>
                  <a:cxn ang="0">
                    <a:pos x="0" y="133"/>
                  </a:cxn>
                  <a:cxn ang="0">
                    <a:pos x="0" y="0"/>
                  </a:cxn>
                  <a:cxn ang="0">
                    <a:pos x="19" y="1"/>
                  </a:cxn>
                </a:cxnLst>
                <a:rect l="0" t="0" r="r" b="b"/>
                <a:pathLst>
                  <a:path w="20" h="136">
                    <a:moveTo>
                      <a:pt x="19" y="1"/>
                    </a:moveTo>
                    <a:lnTo>
                      <a:pt x="19" y="135"/>
                    </a:lnTo>
                    <a:lnTo>
                      <a:pt x="0" y="133"/>
                    </a:lnTo>
                    <a:lnTo>
                      <a:pt x="0" y="0"/>
                    </a:lnTo>
                    <a:lnTo>
                      <a:pt x="19" y="1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02" name="Freeform 58"/>
              <p:cNvSpPr>
                <a:spLocks/>
              </p:cNvSpPr>
              <p:nvPr/>
            </p:nvSpPr>
            <p:spPr bwMode="auto">
              <a:xfrm>
                <a:off x="1292" y="2192"/>
                <a:ext cx="20" cy="134"/>
              </a:xfrm>
              <a:custGeom>
                <a:avLst/>
                <a:gdLst/>
                <a:ahLst/>
                <a:cxnLst>
                  <a:cxn ang="0">
                    <a:pos x="19" y="1"/>
                  </a:cxn>
                  <a:cxn ang="0">
                    <a:pos x="19" y="133"/>
                  </a:cxn>
                  <a:cxn ang="0">
                    <a:pos x="0" y="131"/>
                  </a:cxn>
                  <a:cxn ang="0">
                    <a:pos x="0" y="0"/>
                  </a:cxn>
                  <a:cxn ang="0">
                    <a:pos x="19" y="1"/>
                  </a:cxn>
                </a:cxnLst>
                <a:rect l="0" t="0" r="r" b="b"/>
                <a:pathLst>
                  <a:path w="20" h="134">
                    <a:moveTo>
                      <a:pt x="19" y="1"/>
                    </a:moveTo>
                    <a:lnTo>
                      <a:pt x="19" y="133"/>
                    </a:lnTo>
                    <a:lnTo>
                      <a:pt x="0" y="131"/>
                    </a:lnTo>
                    <a:lnTo>
                      <a:pt x="0" y="0"/>
                    </a:lnTo>
                    <a:lnTo>
                      <a:pt x="19" y="1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03" name="Freeform 59"/>
              <p:cNvSpPr>
                <a:spLocks/>
              </p:cNvSpPr>
              <p:nvPr/>
            </p:nvSpPr>
            <p:spPr bwMode="auto">
              <a:xfrm>
                <a:off x="1336" y="2206"/>
                <a:ext cx="20" cy="134"/>
              </a:xfrm>
              <a:custGeom>
                <a:avLst/>
                <a:gdLst/>
                <a:ahLst/>
                <a:cxnLst>
                  <a:cxn ang="0">
                    <a:pos x="19" y="1"/>
                  </a:cxn>
                  <a:cxn ang="0">
                    <a:pos x="19" y="133"/>
                  </a:cxn>
                  <a:cxn ang="0">
                    <a:pos x="0" y="131"/>
                  </a:cxn>
                  <a:cxn ang="0">
                    <a:pos x="0" y="0"/>
                  </a:cxn>
                  <a:cxn ang="0">
                    <a:pos x="19" y="1"/>
                  </a:cxn>
                </a:cxnLst>
                <a:rect l="0" t="0" r="r" b="b"/>
                <a:pathLst>
                  <a:path w="20" h="134">
                    <a:moveTo>
                      <a:pt x="19" y="1"/>
                    </a:moveTo>
                    <a:lnTo>
                      <a:pt x="19" y="133"/>
                    </a:lnTo>
                    <a:lnTo>
                      <a:pt x="0" y="131"/>
                    </a:lnTo>
                    <a:lnTo>
                      <a:pt x="0" y="0"/>
                    </a:lnTo>
                    <a:lnTo>
                      <a:pt x="19" y="1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04" name="Freeform 60"/>
              <p:cNvSpPr>
                <a:spLocks/>
              </p:cNvSpPr>
              <p:nvPr/>
            </p:nvSpPr>
            <p:spPr bwMode="auto">
              <a:xfrm>
                <a:off x="1378" y="2223"/>
                <a:ext cx="20" cy="134"/>
              </a:xfrm>
              <a:custGeom>
                <a:avLst/>
                <a:gdLst/>
                <a:ahLst/>
                <a:cxnLst>
                  <a:cxn ang="0">
                    <a:pos x="19" y="1"/>
                  </a:cxn>
                  <a:cxn ang="0">
                    <a:pos x="19" y="133"/>
                  </a:cxn>
                  <a:cxn ang="0">
                    <a:pos x="0" y="133"/>
                  </a:cxn>
                  <a:cxn ang="0">
                    <a:pos x="0" y="0"/>
                  </a:cxn>
                  <a:cxn ang="0">
                    <a:pos x="19" y="1"/>
                  </a:cxn>
                </a:cxnLst>
                <a:rect l="0" t="0" r="r" b="b"/>
                <a:pathLst>
                  <a:path w="20" h="134">
                    <a:moveTo>
                      <a:pt x="19" y="1"/>
                    </a:moveTo>
                    <a:lnTo>
                      <a:pt x="19" y="133"/>
                    </a:lnTo>
                    <a:lnTo>
                      <a:pt x="0" y="133"/>
                    </a:lnTo>
                    <a:lnTo>
                      <a:pt x="0" y="0"/>
                    </a:lnTo>
                    <a:lnTo>
                      <a:pt x="19" y="1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05" name="Freeform 61"/>
              <p:cNvSpPr>
                <a:spLocks/>
              </p:cNvSpPr>
              <p:nvPr/>
            </p:nvSpPr>
            <p:spPr bwMode="auto">
              <a:xfrm>
                <a:off x="1421" y="2234"/>
                <a:ext cx="20" cy="134"/>
              </a:xfrm>
              <a:custGeom>
                <a:avLst/>
                <a:gdLst/>
                <a:ahLst/>
                <a:cxnLst>
                  <a:cxn ang="0">
                    <a:pos x="19" y="1"/>
                  </a:cxn>
                  <a:cxn ang="0">
                    <a:pos x="19" y="133"/>
                  </a:cxn>
                  <a:cxn ang="0">
                    <a:pos x="0" y="131"/>
                  </a:cxn>
                  <a:cxn ang="0">
                    <a:pos x="0" y="0"/>
                  </a:cxn>
                  <a:cxn ang="0">
                    <a:pos x="19" y="1"/>
                  </a:cxn>
                </a:cxnLst>
                <a:rect l="0" t="0" r="r" b="b"/>
                <a:pathLst>
                  <a:path w="20" h="134">
                    <a:moveTo>
                      <a:pt x="19" y="1"/>
                    </a:moveTo>
                    <a:lnTo>
                      <a:pt x="19" y="133"/>
                    </a:lnTo>
                    <a:lnTo>
                      <a:pt x="0" y="131"/>
                    </a:lnTo>
                    <a:lnTo>
                      <a:pt x="0" y="0"/>
                    </a:lnTo>
                    <a:lnTo>
                      <a:pt x="19" y="1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06" name="Freeform 62"/>
              <p:cNvSpPr>
                <a:spLocks/>
              </p:cNvSpPr>
              <p:nvPr/>
            </p:nvSpPr>
            <p:spPr bwMode="auto">
              <a:xfrm>
                <a:off x="1465" y="2252"/>
                <a:ext cx="21" cy="135"/>
              </a:xfrm>
              <a:custGeom>
                <a:avLst/>
                <a:gdLst/>
                <a:ahLst/>
                <a:cxnLst>
                  <a:cxn ang="0">
                    <a:pos x="20" y="1"/>
                  </a:cxn>
                  <a:cxn ang="0">
                    <a:pos x="20" y="134"/>
                  </a:cxn>
                  <a:cxn ang="0">
                    <a:pos x="0" y="134"/>
                  </a:cxn>
                  <a:cxn ang="0">
                    <a:pos x="0" y="0"/>
                  </a:cxn>
                  <a:cxn ang="0">
                    <a:pos x="20" y="1"/>
                  </a:cxn>
                </a:cxnLst>
                <a:rect l="0" t="0" r="r" b="b"/>
                <a:pathLst>
                  <a:path w="21" h="135">
                    <a:moveTo>
                      <a:pt x="20" y="1"/>
                    </a:moveTo>
                    <a:lnTo>
                      <a:pt x="20" y="134"/>
                    </a:lnTo>
                    <a:lnTo>
                      <a:pt x="0" y="134"/>
                    </a:lnTo>
                    <a:lnTo>
                      <a:pt x="0" y="0"/>
                    </a:lnTo>
                    <a:lnTo>
                      <a:pt x="20" y="1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07" name="Freeform 63"/>
              <p:cNvSpPr>
                <a:spLocks/>
              </p:cNvSpPr>
              <p:nvPr/>
            </p:nvSpPr>
            <p:spPr bwMode="auto">
              <a:xfrm>
                <a:off x="1501" y="2268"/>
                <a:ext cx="20" cy="135"/>
              </a:xfrm>
              <a:custGeom>
                <a:avLst/>
                <a:gdLst/>
                <a:ahLst/>
                <a:cxnLst>
                  <a:cxn ang="0">
                    <a:pos x="19" y="1"/>
                  </a:cxn>
                  <a:cxn ang="0">
                    <a:pos x="19" y="134"/>
                  </a:cxn>
                  <a:cxn ang="0">
                    <a:pos x="0" y="132"/>
                  </a:cxn>
                  <a:cxn ang="0">
                    <a:pos x="0" y="0"/>
                  </a:cxn>
                  <a:cxn ang="0">
                    <a:pos x="19" y="1"/>
                  </a:cxn>
                </a:cxnLst>
                <a:rect l="0" t="0" r="r" b="b"/>
                <a:pathLst>
                  <a:path w="20" h="135">
                    <a:moveTo>
                      <a:pt x="19" y="1"/>
                    </a:moveTo>
                    <a:lnTo>
                      <a:pt x="19" y="134"/>
                    </a:lnTo>
                    <a:lnTo>
                      <a:pt x="0" y="132"/>
                    </a:lnTo>
                    <a:lnTo>
                      <a:pt x="0" y="0"/>
                    </a:lnTo>
                    <a:lnTo>
                      <a:pt x="19" y="1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08" name="Freeform 64"/>
              <p:cNvSpPr>
                <a:spLocks/>
              </p:cNvSpPr>
              <p:nvPr/>
            </p:nvSpPr>
            <p:spPr bwMode="auto">
              <a:xfrm>
                <a:off x="1536" y="2284"/>
                <a:ext cx="21" cy="135"/>
              </a:xfrm>
              <a:custGeom>
                <a:avLst/>
                <a:gdLst/>
                <a:ahLst/>
                <a:cxnLst>
                  <a:cxn ang="0">
                    <a:pos x="20" y="1"/>
                  </a:cxn>
                  <a:cxn ang="0">
                    <a:pos x="20" y="134"/>
                  </a:cxn>
                  <a:cxn ang="0">
                    <a:pos x="0" y="132"/>
                  </a:cxn>
                  <a:cxn ang="0">
                    <a:pos x="0" y="0"/>
                  </a:cxn>
                  <a:cxn ang="0">
                    <a:pos x="20" y="1"/>
                  </a:cxn>
                </a:cxnLst>
                <a:rect l="0" t="0" r="r" b="b"/>
                <a:pathLst>
                  <a:path w="21" h="135">
                    <a:moveTo>
                      <a:pt x="20" y="1"/>
                    </a:moveTo>
                    <a:lnTo>
                      <a:pt x="20" y="134"/>
                    </a:lnTo>
                    <a:lnTo>
                      <a:pt x="0" y="132"/>
                    </a:lnTo>
                    <a:lnTo>
                      <a:pt x="0" y="0"/>
                    </a:lnTo>
                    <a:lnTo>
                      <a:pt x="20" y="1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09" name="Freeform 65"/>
              <p:cNvSpPr>
                <a:spLocks/>
              </p:cNvSpPr>
              <p:nvPr/>
            </p:nvSpPr>
            <p:spPr bwMode="auto">
              <a:xfrm>
                <a:off x="1573" y="2295"/>
                <a:ext cx="21" cy="13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133"/>
                  </a:cxn>
                  <a:cxn ang="0">
                    <a:pos x="0" y="131"/>
                  </a:cxn>
                  <a:cxn ang="0">
                    <a:pos x="0" y="0"/>
                  </a:cxn>
                  <a:cxn ang="0">
                    <a:pos x="20" y="0"/>
                  </a:cxn>
                </a:cxnLst>
                <a:rect l="0" t="0" r="r" b="b"/>
                <a:pathLst>
                  <a:path w="21" h="134">
                    <a:moveTo>
                      <a:pt x="20" y="0"/>
                    </a:moveTo>
                    <a:lnTo>
                      <a:pt x="20" y="133"/>
                    </a:lnTo>
                    <a:lnTo>
                      <a:pt x="0" y="131"/>
                    </a:lnTo>
                    <a:lnTo>
                      <a:pt x="0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10" name="Freeform 66"/>
              <p:cNvSpPr>
                <a:spLocks/>
              </p:cNvSpPr>
              <p:nvPr/>
            </p:nvSpPr>
            <p:spPr bwMode="auto">
              <a:xfrm>
                <a:off x="1609" y="2312"/>
                <a:ext cx="21" cy="132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131"/>
                  </a:cxn>
                  <a:cxn ang="0">
                    <a:pos x="0" y="131"/>
                  </a:cxn>
                  <a:cxn ang="0">
                    <a:pos x="0" y="0"/>
                  </a:cxn>
                  <a:cxn ang="0">
                    <a:pos x="20" y="0"/>
                  </a:cxn>
                </a:cxnLst>
                <a:rect l="0" t="0" r="r" b="b"/>
                <a:pathLst>
                  <a:path w="21" h="132">
                    <a:moveTo>
                      <a:pt x="20" y="0"/>
                    </a:moveTo>
                    <a:lnTo>
                      <a:pt x="20" y="131"/>
                    </a:lnTo>
                    <a:lnTo>
                      <a:pt x="0" y="131"/>
                    </a:lnTo>
                    <a:lnTo>
                      <a:pt x="0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11" name="Freeform 67"/>
              <p:cNvSpPr>
                <a:spLocks/>
              </p:cNvSpPr>
              <p:nvPr/>
            </p:nvSpPr>
            <p:spPr bwMode="auto">
              <a:xfrm>
                <a:off x="1646" y="2326"/>
                <a:ext cx="20" cy="134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9" y="133"/>
                  </a:cxn>
                  <a:cxn ang="0">
                    <a:pos x="0" y="133"/>
                  </a:cxn>
                  <a:cxn ang="0">
                    <a:pos x="0" y="0"/>
                  </a:cxn>
                  <a:cxn ang="0">
                    <a:pos x="19" y="0"/>
                  </a:cxn>
                </a:cxnLst>
                <a:rect l="0" t="0" r="r" b="b"/>
                <a:pathLst>
                  <a:path w="20" h="134">
                    <a:moveTo>
                      <a:pt x="19" y="0"/>
                    </a:moveTo>
                    <a:lnTo>
                      <a:pt x="19" y="133"/>
                    </a:lnTo>
                    <a:lnTo>
                      <a:pt x="0" y="133"/>
                    </a:ln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12" name="Freeform 68"/>
              <p:cNvSpPr>
                <a:spLocks/>
              </p:cNvSpPr>
              <p:nvPr/>
            </p:nvSpPr>
            <p:spPr bwMode="auto">
              <a:xfrm>
                <a:off x="982" y="2315"/>
                <a:ext cx="20" cy="134"/>
              </a:xfrm>
              <a:custGeom>
                <a:avLst/>
                <a:gdLst/>
                <a:ahLst/>
                <a:cxnLst>
                  <a:cxn ang="0">
                    <a:pos x="19" y="1"/>
                  </a:cxn>
                  <a:cxn ang="0">
                    <a:pos x="19" y="133"/>
                  </a:cxn>
                  <a:cxn ang="0">
                    <a:pos x="0" y="133"/>
                  </a:cxn>
                  <a:cxn ang="0">
                    <a:pos x="0" y="0"/>
                  </a:cxn>
                  <a:cxn ang="0">
                    <a:pos x="19" y="1"/>
                  </a:cxn>
                </a:cxnLst>
                <a:rect l="0" t="0" r="r" b="b"/>
                <a:pathLst>
                  <a:path w="20" h="134">
                    <a:moveTo>
                      <a:pt x="19" y="1"/>
                    </a:moveTo>
                    <a:lnTo>
                      <a:pt x="19" y="133"/>
                    </a:lnTo>
                    <a:lnTo>
                      <a:pt x="0" y="133"/>
                    </a:lnTo>
                    <a:lnTo>
                      <a:pt x="0" y="0"/>
                    </a:lnTo>
                    <a:lnTo>
                      <a:pt x="19" y="1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13" name="Freeform 69"/>
              <p:cNvSpPr>
                <a:spLocks/>
              </p:cNvSpPr>
              <p:nvPr/>
            </p:nvSpPr>
            <p:spPr bwMode="auto">
              <a:xfrm>
                <a:off x="1047" y="2326"/>
                <a:ext cx="20" cy="136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9" y="135"/>
                  </a:cxn>
                  <a:cxn ang="0">
                    <a:pos x="0" y="133"/>
                  </a:cxn>
                  <a:cxn ang="0">
                    <a:pos x="0" y="0"/>
                  </a:cxn>
                  <a:cxn ang="0">
                    <a:pos x="19" y="0"/>
                  </a:cxn>
                </a:cxnLst>
                <a:rect l="0" t="0" r="r" b="b"/>
                <a:pathLst>
                  <a:path w="20" h="136">
                    <a:moveTo>
                      <a:pt x="19" y="0"/>
                    </a:moveTo>
                    <a:lnTo>
                      <a:pt x="19" y="135"/>
                    </a:lnTo>
                    <a:lnTo>
                      <a:pt x="0" y="133"/>
                    </a:ln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14" name="Freeform 70"/>
              <p:cNvSpPr>
                <a:spLocks/>
              </p:cNvSpPr>
              <p:nvPr/>
            </p:nvSpPr>
            <p:spPr bwMode="auto">
              <a:xfrm>
                <a:off x="1105" y="2336"/>
                <a:ext cx="20" cy="134"/>
              </a:xfrm>
              <a:custGeom>
                <a:avLst/>
                <a:gdLst/>
                <a:ahLst/>
                <a:cxnLst>
                  <a:cxn ang="0">
                    <a:pos x="19" y="1"/>
                  </a:cxn>
                  <a:cxn ang="0">
                    <a:pos x="19" y="133"/>
                  </a:cxn>
                  <a:cxn ang="0">
                    <a:pos x="0" y="131"/>
                  </a:cxn>
                  <a:cxn ang="0">
                    <a:pos x="0" y="0"/>
                  </a:cxn>
                  <a:cxn ang="0">
                    <a:pos x="19" y="1"/>
                  </a:cxn>
                </a:cxnLst>
                <a:rect l="0" t="0" r="r" b="b"/>
                <a:pathLst>
                  <a:path w="20" h="134">
                    <a:moveTo>
                      <a:pt x="19" y="1"/>
                    </a:moveTo>
                    <a:lnTo>
                      <a:pt x="19" y="133"/>
                    </a:lnTo>
                    <a:lnTo>
                      <a:pt x="0" y="131"/>
                    </a:lnTo>
                    <a:lnTo>
                      <a:pt x="0" y="0"/>
                    </a:lnTo>
                    <a:lnTo>
                      <a:pt x="19" y="1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15" name="Freeform 71"/>
              <p:cNvSpPr>
                <a:spLocks/>
              </p:cNvSpPr>
              <p:nvPr/>
            </p:nvSpPr>
            <p:spPr bwMode="auto">
              <a:xfrm>
                <a:off x="1161" y="2346"/>
                <a:ext cx="21" cy="13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132"/>
                  </a:cxn>
                  <a:cxn ang="0">
                    <a:pos x="0" y="132"/>
                  </a:cxn>
                  <a:cxn ang="0">
                    <a:pos x="0" y="0"/>
                  </a:cxn>
                  <a:cxn ang="0">
                    <a:pos x="20" y="0"/>
                  </a:cxn>
                </a:cxnLst>
                <a:rect l="0" t="0" r="r" b="b"/>
                <a:pathLst>
                  <a:path w="21" h="133">
                    <a:moveTo>
                      <a:pt x="20" y="0"/>
                    </a:moveTo>
                    <a:lnTo>
                      <a:pt x="20" y="132"/>
                    </a:lnTo>
                    <a:lnTo>
                      <a:pt x="0" y="132"/>
                    </a:lnTo>
                    <a:lnTo>
                      <a:pt x="0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16" name="Freeform 72"/>
              <p:cNvSpPr>
                <a:spLocks/>
              </p:cNvSpPr>
              <p:nvPr/>
            </p:nvSpPr>
            <p:spPr bwMode="auto">
              <a:xfrm>
                <a:off x="1213" y="2354"/>
                <a:ext cx="21" cy="133"/>
              </a:xfrm>
              <a:custGeom>
                <a:avLst/>
                <a:gdLst/>
                <a:ahLst/>
                <a:cxnLst>
                  <a:cxn ang="0">
                    <a:pos x="20" y="1"/>
                  </a:cxn>
                  <a:cxn ang="0">
                    <a:pos x="20" y="132"/>
                  </a:cxn>
                  <a:cxn ang="0">
                    <a:pos x="0" y="132"/>
                  </a:cxn>
                  <a:cxn ang="0">
                    <a:pos x="0" y="0"/>
                  </a:cxn>
                  <a:cxn ang="0">
                    <a:pos x="20" y="1"/>
                  </a:cxn>
                </a:cxnLst>
                <a:rect l="0" t="0" r="r" b="b"/>
                <a:pathLst>
                  <a:path w="21" h="133">
                    <a:moveTo>
                      <a:pt x="20" y="1"/>
                    </a:moveTo>
                    <a:lnTo>
                      <a:pt x="20" y="132"/>
                    </a:lnTo>
                    <a:lnTo>
                      <a:pt x="0" y="132"/>
                    </a:lnTo>
                    <a:lnTo>
                      <a:pt x="0" y="0"/>
                    </a:lnTo>
                    <a:lnTo>
                      <a:pt x="20" y="1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17" name="Freeform 73"/>
              <p:cNvSpPr>
                <a:spLocks/>
              </p:cNvSpPr>
              <p:nvPr/>
            </p:nvSpPr>
            <p:spPr bwMode="auto">
              <a:xfrm>
                <a:off x="1262" y="2363"/>
                <a:ext cx="21" cy="132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131"/>
                  </a:cxn>
                  <a:cxn ang="0">
                    <a:pos x="0" y="131"/>
                  </a:cxn>
                  <a:cxn ang="0">
                    <a:pos x="0" y="0"/>
                  </a:cxn>
                  <a:cxn ang="0">
                    <a:pos x="20" y="0"/>
                  </a:cxn>
                </a:cxnLst>
                <a:rect l="0" t="0" r="r" b="b"/>
                <a:pathLst>
                  <a:path w="21" h="132">
                    <a:moveTo>
                      <a:pt x="20" y="0"/>
                    </a:moveTo>
                    <a:lnTo>
                      <a:pt x="20" y="131"/>
                    </a:lnTo>
                    <a:lnTo>
                      <a:pt x="0" y="131"/>
                    </a:lnTo>
                    <a:lnTo>
                      <a:pt x="0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18" name="Freeform 74"/>
              <p:cNvSpPr>
                <a:spLocks/>
              </p:cNvSpPr>
              <p:nvPr/>
            </p:nvSpPr>
            <p:spPr bwMode="auto">
              <a:xfrm>
                <a:off x="1305" y="2370"/>
                <a:ext cx="21" cy="13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132"/>
                  </a:cxn>
                  <a:cxn ang="0">
                    <a:pos x="0" y="130"/>
                  </a:cxn>
                  <a:cxn ang="0">
                    <a:pos x="0" y="0"/>
                  </a:cxn>
                  <a:cxn ang="0">
                    <a:pos x="20" y="0"/>
                  </a:cxn>
                </a:cxnLst>
                <a:rect l="0" t="0" r="r" b="b"/>
                <a:pathLst>
                  <a:path w="21" h="133">
                    <a:moveTo>
                      <a:pt x="20" y="0"/>
                    </a:moveTo>
                    <a:lnTo>
                      <a:pt x="20" y="132"/>
                    </a:lnTo>
                    <a:lnTo>
                      <a:pt x="0" y="130"/>
                    </a:lnTo>
                    <a:lnTo>
                      <a:pt x="0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19" name="Freeform 75"/>
              <p:cNvSpPr>
                <a:spLocks/>
              </p:cNvSpPr>
              <p:nvPr/>
            </p:nvSpPr>
            <p:spPr bwMode="auto">
              <a:xfrm>
                <a:off x="1349" y="2377"/>
                <a:ext cx="21" cy="131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130"/>
                  </a:cxn>
                  <a:cxn ang="0">
                    <a:pos x="0" y="130"/>
                  </a:cxn>
                  <a:cxn ang="0">
                    <a:pos x="0" y="0"/>
                  </a:cxn>
                  <a:cxn ang="0">
                    <a:pos x="20" y="0"/>
                  </a:cxn>
                </a:cxnLst>
                <a:rect l="0" t="0" r="r" b="b"/>
                <a:pathLst>
                  <a:path w="21" h="131">
                    <a:moveTo>
                      <a:pt x="20" y="0"/>
                    </a:moveTo>
                    <a:lnTo>
                      <a:pt x="20" y="130"/>
                    </a:lnTo>
                    <a:lnTo>
                      <a:pt x="0" y="130"/>
                    </a:lnTo>
                    <a:lnTo>
                      <a:pt x="0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20" name="Freeform 76"/>
              <p:cNvSpPr>
                <a:spLocks/>
              </p:cNvSpPr>
              <p:nvPr/>
            </p:nvSpPr>
            <p:spPr bwMode="auto">
              <a:xfrm>
                <a:off x="1392" y="2387"/>
                <a:ext cx="21" cy="13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132"/>
                  </a:cxn>
                  <a:cxn ang="0">
                    <a:pos x="0" y="130"/>
                  </a:cxn>
                  <a:cxn ang="0">
                    <a:pos x="0" y="0"/>
                  </a:cxn>
                  <a:cxn ang="0">
                    <a:pos x="20" y="0"/>
                  </a:cxn>
                </a:cxnLst>
                <a:rect l="0" t="0" r="r" b="b"/>
                <a:pathLst>
                  <a:path w="21" h="133">
                    <a:moveTo>
                      <a:pt x="20" y="0"/>
                    </a:moveTo>
                    <a:lnTo>
                      <a:pt x="20" y="132"/>
                    </a:lnTo>
                    <a:lnTo>
                      <a:pt x="0" y="130"/>
                    </a:lnTo>
                    <a:lnTo>
                      <a:pt x="0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21" name="Freeform 77"/>
              <p:cNvSpPr>
                <a:spLocks/>
              </p:cNvSpPr>
              <p:nvPr/>
            </p:nvSpPr>
            <p:spPr bwMode="auto">
              <a:xfrm>
                <a:off x="1435" y="2390"/>
                <a:ext cx="21" cy="134"/>
              </a:xfrm>
              <a:custGeom>
                <a:avLst/>
                <a:gdLst/>
                <a:ahLst/>
                <a:cxnLst>
                  <a:cxn ang="0">
                    <a:pos x="20" y="1"/>
                  </a:cxn>
                  <a:cxn ang="0">
                    <a:pos x="20" y="133"/>
                  </a:cxn>
                  <a:cxn ang="0">
                    <a:pos x="0" y="133"/>
                  </a:cxn>
                  <a:cxn ang="0">
                    <a:pos x="0" y="0"/>
                  </a:cxn>
                  <a:cxn ang="0">
                    <a:pos x="20" y="1"/>
                  </a:cxn>
                </a:cxnLst>
                <a:rect l="0" t="0" r="r" b="b"/>
                <a:pathLst>
                  <a:path w="21" h="134">
                    <a:moveTo>
                      <a:pt x="20" y="1"/>
                    </a:moveTo>
                    <a:lnTo>
                      <a:pt x="20" y="133"/>
                    </a:lnTo>
                    <a:lnTo>
                      <a:pt x="0" y="133"/>
                    </a:lnTo>
                    <a:lnTo>
                      <a:pt x="0" y="0"/>
                    </a:lnTo>
                    <a:lnTo>
                      <a:pt x="20" y="1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22" name="Freeform 78"/>
              <p:cNvSpPr>
                <a:spLocks/>
              </p:cNvSpPr>
              <p:nvPr/>
            </p:nvSpPr>
            <p:spPr bwMode="auto">
              <a:xfrm>
                <a:off x="1478" y="2402"/>
                <a:ext cx="21" cy="13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132"/>
                  </a:cxn>
                  <a:cxn ang="0">
                    <a:pos x="0" y="132"/>
                  </a:cxn>
                  <a:cxn ang="0">
                    <a:pos x="0" y="0"/>
                  </a:cxn>
                  <a:cxn ang="0">
                    <a:pos x="20" y="0"/>
                  </a:cxn>
                </a:cxnLst>
                <a:rect l="0" t="0" r="r" b="b"/>
                <a:pathLst>
                  <a:path w="21" h="133">
                    <a:moveTo>
                      <a:pt x="20" y="0"/>
                    </a:moveTo>
                    <a:lnTo>
                      <a:pt x="20" y="132"/>
                    </a:lnTo>
                    <a:lnTo>
                      <a:pt x="0" y="132"/>
                    </a:lnTo>
                    <a:lnTo>
                      <a:pt x="0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23" name="Freeform 79"/>
              <p:cNvSpPr>
                <a:spLocks/>
              </p:cNvSpPr>
              <p:nvPr/>
            </p:nvSpPr>
            <p:spPr bwMode="auto">
              <a:xfrm>
                <a:off x="1515" y="2412"/>
                <a:ext cx="21" cy="13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132"/>
                  </a:cxn>
                  <a:cxn ang="0">
                    <a:pos x="0" y="132"/>
                  </a:cxn>
                  <a:cxn ang="0">
                    <a:pos x="0" y="0"/>
                  </a:cxn>
                  <a:cxn ang="0">
                    <a:pos x="20" y="0"/>
                  </a:cxn>
                </a:cxnLst>
                <a:rect l="0" t="0" r="r" b="b"/>
                <a:pathLst>
                  <a:path w="21" h="133">
                    <a:moveTo>
                      <a:pt x="20" y="0"/>
                    </a:moveTo>
                    <a:lnTo>
                      <a:pt x="20" y="132"/>
                    </a:lnTo>
                    <a:lnTo>
                      <a:pt x="0" y="132"/>
                    </a:lnTo>
                    <a:lnTo>
                      <a:pt x="0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24" name="Freeform 80"/>
              <p:cNvSpPr>
                <a:spLocks/>
              </p:cNvSpPr>
              <p:nvPr/>
            </p:nvSpPr>
            <p:spPr bwMode="auto">
              <a:xfrm>
                <a:off x="1551" y="2422"/>
                <a:ext cx="21" cy="13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132"/>
                  </a:cxn>
                  <a:cxn ang="0">
                    <a:pos x="0" y="132"/>
                  </a:cxn>
                  <a:cxn ang="0">
                    <a:pos x="0" y="0"/>
                  </a:cxn>
                  <a:cxn ang="0">
                    <a:pos x="20" y="0"/>
                  </a:cxn>
                </a:cxnLst>
                <a:rect l="0" t="0" r="r" b="b"/>
                <a:pathLst>
                  <a:path w="21" h="133">
                    <a:moveTo>
                      <a:pt x="20" y="0"/>
                    </a:moveTo>
                    <a:lnTo>
                      <a:pt x="20" y="132"/>
                    </a:lnTo>
                    <a:lnTo>
                      <a:pt x="0" y="132"/>
                    </a:lnTo>
                    <a:lnTo>
                      <a:pt x="0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25" name="Freeform 81"/>
              <p:cNvSpPr>
                <a:spLocks/>
              </p:cNvSpPr>
              <p:nvPr/>
            </p:nvSpPr>
            <p:spPr bwMode="auto">
              <a:xfrm>
                <a:off x="1588" y="2425"/>
                <a:ext cx="21" cy="13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133"/>
                  </a:cxn>
                  <a:cxn ang="0">
                    <a:pos x="0" y="133"/>
                  </a:cxn>
                  <a:cxn ang="0">
                    <a:pos x="0" y="0"/>
                  </a:cxn>
                  <a:cxn ang="0">
                    <a:pos x="20" y="0"/>
                  </a:cxn>
                </a:cxnLst>
                <a:rect l="0" t="0" r="r" b="b"/>
                <a:pathLst>
                  <a:path w="21" h="134">
                    <a:moveTo>
                      <a:pt x="20" y="0"/>
                    </a:moveTo>
                    <a:lnTo>
                      <a:pt x="20" y="133"/>
                    </a:lnTo>
                    <a:lnTo>
                      <a:pt x="0" y="133"/>
                    </a:lnTo>
                    <a:lnTo>
                      <a:pt x="0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26" name="Freeform 82"/>
              <p:cNvSpPr>
                <a:spLocks/>
              </p:cNvSpPr>
              <p:nvPr/>
            </p:nvSpPr>
            <p:spPr bwMode="auto">
              <a:xfrm>
                <a:off x="1624" y="2436"/>
                <a:ext cx="20" cy="134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9" y="133"/>
                  </a:cxn>
                  <a:cxn ang="0">
                    <a:pos x="0" y="131"/>
                  </a:cxn>
                  <a:cxn ang="0">
                    <a:pos x="0" y="0"/>
                  </a:cxn>
                  <a:cxn ang="0">
                    <a:pos x="19" y="0"/>
                  </a:cxn>
                </a:cxnLst>
                <a:rect l="0" t="0" r="r" b="b"/>
                <a:pathLst>
                  <a:path w="20" h="134">
                    <a:moveTo>
                      <a:pt x="19" y="0"/>
                    </a:moveTo>
                    <a:lnTo>
                      <a:pt x="19" y="133"/>
                    </a:lnTo>
                    <a:lnTo>
                      <a:pt x="0" y="131"/>
                    </a:ln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27" name="Freeform 83"/>
              <p:cNvSpPr>
                <a:spLocks/>
              </p:cNvSpPr>
              <p:nvPr/>
            </p:nvSpPr>
            <p:spPr bwMode="auto">
              <a:xfrm>
                <a:off x="1659" y="2446"/>
                <a:ext cx="21" cy="13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132"/>
                  </a:cxn>
                  <a:cxn ang="0">
                    <a:pos x="0" y="130"/>
                  </a:cxn>
                  <a:cxn ang="0">
                    <a:pos x="0" y="0"/>
                  </a:cxn>
                  <a:cxn ang="0">
                    <a:pos x="20" y="0"/>
                  </a:cxn>
                </a:cxnLst>
                <a:rect l="0" t="0" r="r" b="b"/>
                <a:pathLst>
                  <a:path w="21" h="133">
                    <a:moveTo>
                      <a:pt x="20" y="0"/>
                    </a:moveTo>
                    <a:lnTo>
                      <a:pt x="20" y="132"/>
                    </a:lnTo>
                    <a:lnTo>
                      <a:pt x="0" y="130"/>
                    </a:lnTo>
                    <a:lnTo>
                      <a:pt x="0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28" name="Freeform 84"/>
              <p:cNvSpPr>
                <a:spLocks/>
              </p:cNvSpPr>
              <p:nvPr/>
            </p:nvSpPr>
            <p:spPr bwMode="auto">
              <a:xfrm>
                <a:off x="1696" y="2448"/>
                <a:ext cx="21" cy="136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135"/>
                  </a:cxn>
                  <a:cxn ang="0">
                    <a:pos x="0" y="133"/>
                  </a:cxn>
                  <a:cxn ang="0">
                    <a:pos x="0" y="0"/>
                  </a:cxn>
                  <a:cxn ang="0">
                    <a:pos x="20" y="0"/>
                  </a:cxn>
                </a:cxnLst>
                <a:rect l="0" t="0" r="r" b="b"/>
                <a:pathLst>
                  <a:path w="21" h="136">
                    <a:moveTo>
                      <a:pt x="20" y="0"/>
                    </a:moveTo>
                    <a:lnTo>
                      <a:pt x="20" y="135"/>
                    </a:lnTo>
                    <a:lnTo>
                      <a:pt x="0" y="133"/>
                    </a:lnTo>
                    <a:lnTo>
                      <a:pt x="0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29" name="Freeform 85"/>
              <p:cNvSpPr>
                <a:spLocks/>
              </p:cNvSpPr>
              <p:nvPr/>
            </p:nvSpPr>
            <p:spPr bwMode="auto">
              <a:xfrm>
                <a:off x="1724" y="2461"/>
                <a:ext cx="21" cy="132"/>
              </a:xfrm>
              <a:custGeom>
                <a:avLst/>
                <a:gdLst/>
                <a:ahLst/>
                <a:cxnLst>
                  <a:cxn ang="0">
                    <a:pos x="20" y="1"/>
                  </a:cxn>
                  <a:cxn ang="0">
                    <a:pos x="20" y="131"/>
                  </a:cxn>
                  <a:cxn ang="0">
                    <a:pos x="0" y="131"/>
                  </a:cxn>
                  <a:cxn ang="0">
                    <a:pos x="0" y="0"/>
                  </a:cxn>
                  <a:cxn ang="0">
                    <a:pos x="20" y="1"/>
                  </a:cxn>
                </a:cxnLst>
                <a:rect l="0" t="0" r="r" b="b"/>
                <a:pathLst>
                  <a:path w="21" h="132">
                    <a:moveTo>
                      <a:pt x="20" y="1"/>
                    </a:moveTo>
                    <a:lnTo>
                      <a:pt x="20" y="131"/>
                    </a:lnTo>
                    <a:lnTo>
                      <a:pt x="0" y="131"/>
                    </a:lnTo>
                    <a:lnTo>
                      <a:pt x="0" y="0"/>
                    </a:lnTo>
                    <a:lnTo>
                      <a:pt x="20" y="1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30" name="Freeform 86"/>
              <p:cNvSpPr>
                <a:spLocks/>
              </p:cNvSpPr>
              <p:nvPr/>
            </p:nvSpPr>
            <p:spPr bwMode="auto">
              <a:xfrm>
                <a:off x="1683" y="2334"/>
                <a:ext cx="20" cy="135"/>
              </a:xfrm>
              <a:custGeom>
                <a:avLst/>
                <a:gdLst/>
                <a:ahLst/>
                <a:cxnLst>
                  <a:cxn ang="0">
                    <a:pos x="19" y="1"/>
                  </a:cxn>
                  <a:cxn ang="0">
                    <a:pos x="19" y="134"/>
                  </a:cxn>
                  <a:cxn ang="0">
                    <a:pos x="0" y="132"/>
                  </a:cxn>
                  <a:cxn ang="0">
                    <a:pos x="0" y="0"/>
                  </a:cxn>
                  <a:cxn ang="0">
                    <a:pos x="19" y="1"/>
                  </a:cxn>
                </a:cxnLst>
                <a:rect l="0" t="0" r="r" b="b"/>
                <a:pathLst>
                  <a:path w="20" h="135">
                    <a:moveTo>
                      <a:pt x="19" y="1"/>
                    </a:moveTo>
                    <a:lnTo>
                      <a:pt x="19" y="134"/>
                    </a:lnTo>
                    <a:lnTo>
                      <a:pt x="0" y="132"/>
                    </a:lnTo>
                    <a:lnTo>
                      <a:pt x="0" y="0"/>
                    </a:lnTo>
                    <a:lnTo>
                      <a:pt x="19" y="1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31" name="Freeform 87"/>
              <p:cNvSpPr>
                <a:spLocks/>
              </p:cNvSpPr>
              <p:nvPr/>
            </p:nvSpPr>
            <p:spPr bwMode="auto">
              <a:xfrm>
                <a:off x="1753" y="2588"/>
                <a:ext cx="20" cy="132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9" y="131"/>
                  </a:cxn>
                  <a:cxn ang="0">
                    <a:pos x="0" y="131"/>
                  </a:cxn>
                  <a:cxn ang="0">
                    <a:pos x="0" y="0"/>
                  </a:cxn>
                  <a:cxn ang="0">
                    <a:pos x="19" y="0"/>
                  </a:cxn>
                </a:cxnLst>
                <a:rect l="0" t="0" r="r" b="b"/>
                <a:pathLst>
                  <a:path w="20" h="132">
                    <a:moveTo>
                      <a:pt x="19" y="0"/>
                    </a:moveTo>
                    <a:lnTo>
                      <a:pt x="19" y="131"/>
                    </a:lnTo>
                    <a:lnTo>
                      <a:pt x="0" y="131"/>
                    </a:ln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32" name="Freeform 88"/>
              <p:cNvSpPr>
                <a:spLocks/>
              </p:cNvSpPr>
              <p:nvPr/>
            </p:nvSpPr>
            <p:spPr bwMode="auto">
              <a:xfrm>
                <a:off x="1724" y="2583"/>
                <a:ext cx="21" cy="132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131"/>
                  </a:cxn>
                  <a:cxn ang="0">
                    <a:pos x="0" y="131"/>
                  </a:cxn>
                  <a:cxn ang="0">
                    <a:pos x="0" y="0"/>
                  </a:cxn>
                  <a:cxn ang="0">
                    <a:pos x="20" y="0"/>
                  </a:cxn>
                </a:cxnLst>
                <a:rect l="0" t="0" r="r" b="b"/>
                <a:pathLst>
                  <a:path w="21" h="132">
                    <a:moveTo>
                      <a:pt x="20" y="0"/>
                    </a:moveTo>
                    <a:lnTo>
                      <a:pt x="20" y="131"/>
                    </a:lnTo>
                    <a:lnTo>
                      <a:pt x="0" y="131"/>
                    </a:lnTo>
                    <a:lnTo>
                      <a:pt x="0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33" name="Freeform 89"/>
              <p:cNvSpPr>
                <a:spLocks/>
              </p:cNvSpPr>
              <p:nvPr/>
            </p:nvSpPr>
            <p:spPr bwMode="auto">
              <a:xfrm>
                <a:off x="1696" y="2573"/>
                <a:ext cx="21" cy="13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134"/>
                  </a:cxn>
                  <a:cxn ang="0">
                    <a:pos x="0" y="134"/>
                  </a:cxn>
                  <a:cxn ang="0">
                    <a:pos x="0" y="0"/>
                  </a:cxn>
                  <a:cxn ang="0">
                    <a:pos x="20" y="0"/>
                  </a:cxn>
                </a:cxnLst>
                <a:rect l="0" t="0" r="r" b="b"/>
                <a:pathLst>
                  <a:path w="21" h="135">
                    <a:moveTo>
                      <a:pt x="20" y="0"/>
                    </a:moveTo>
                    <a:lnTo>
                      <a:pt x="20" y="134"/>
                    </a:lnTo>
                    <a:lnTo>
                      <a:pt x="0" y="134"/>
                    </a:lnTo>
                    <a:lnTo>
                      <a:pt x="0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34" name="Freeform 90"/>
              <p:cNvSpPr>
                <a:spLocks/>
              </p:cNvSpPr>
              <p:nvPr/>
            </p:nvSpPr>
            <p:spPr bwMode="auto">
              <a:xfrm>
                <a:off x="1661" y="2573"/>
                <a:ext cx="20" cy="135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9" y="134"/>
                  </a:cxn>
                  <a:cxn ang="0">
                    <a:pos x="0" y="134"/>
                  </a:cxn>
                  <a:cxn ang="0">
                    <a:pos x="0" y="0"/>
                  </a:cxn>
                  <a:cxn ang="0">
                    <a:pos x="19" y="0"/>
                  </a:cxn>
                </a:cxnLst>
                <a:rect l="0" t="0" r="r" b="b"/>
                <a:pathLst>
                  <a:path w="20" h="135">
                    <a:moveTo>
                      <a:pt x="19" y="0"/>
                    </a:moveTo>
                    <a:lnTo>
                      <a:pt x="19" y="134"/>
                    </a:lnTo>
                    <a:lnTo>
                      <a:pt x="0" y="134"/>
                    </a:ln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35" name="Freeform 91"/>
              <p:cNvSpPr>
                <a:spLocks/>
              </p:cNvSpPr>
              <p:nvPr/>
            </p:nvSpPr>
            <p:spPr bwMode="auto">
              <a:xfrm>
                <a:off x="1625" y="2569"/>
                <a:ext cx="21" cy="131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130"/>
                  </a:cxn>
                  <a:cxn ang="0">
                    <a:pos x="0" y="130"/>
                  </a:cxn>
                  <a:cxn ang="0">
                    <a:pos x="0" y="0"/>
                  </a:cxn>
                  <a:cxn ang="0">
                    <a:pos x="20" y="0"/>
                  </a:cxn>
                </a:cxnLst>
                <a:rect l="0" t="0" r="r" b="b"/>
                <a:pathLst>
                  <a:path w="21" h="131">
                    <a:moveTo>
                      <a:pt x="20" y="0"/>
                    </a:moveTo>
                    <a:lnTo>
                      <a:pt x="20" y="130"/>
                    </a:lnTo>
                    <a:lnTo>
                      <a:pt x="0" y="130"/>
                    </a:lnTo>
                    <a:lnTo>
                      <a:pt x="0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36" name="Freeform 92"/>
              <p:cNvSpPr>
                <a:spLocks/>
              </p:cNvSpPr>
              <p:nvPr/>
            </p:nvSpPr>
            <p:spPr bwMode="auto">
              <a:xfrm>
                <a:off x="1590" y="2561"/>
                <a:ext cx="21" cy="13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132"/>
                  </a:cxn>
                  <a:cxn ang="0">
                    <a:pos x="0" y="132"/>
                  </a:cxn>
                  <a:cxn ang="0">
                    <a:pos x="0" y="0"/>
                  </a:cxn>
                  <a:cxn ang="0">
                    <a:pos x="20" y="0"/>
                  </a:cxn>
                </a:cxnLst>
                <a:rect l="0" t="0" r="r" b="b"/>
                <a:pathLst>
                  <a:path w="21" h="133">
                    <a:moveTo>
                      <a:pt x="20" y="0"/>
                    </a:moveTo>
                    <a:lnTo>
                      <a:pt x="20" y="132"/>
                    </a:lnTo>
                    <a:lnTo>
                      <a:pt x="0" y="132"/>
                    </a:lnTo>
                    <a:lnTo>
                      <a:pt x="0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37" name="Freeform 93"/>
              <p:cNvSpPr>
                <a:spLocks/>
              </p:cNvSpPr>
              <p:nvPr/>
            </p:nvSpPr>
            <p:spPr bwMode="auto">
              <a:xfrm>
                <a:off x="1555" y="2561"/>
                <a:ext cx="20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9" y="132"/>
                  </a:cxn>
                  <a:cxn ang="0">
                    <a:pos x="0" y="132"/>
                  </a:cxn>
                  <a:cxn ang="0">
                    <a:pos x="0" y="0"/>
                  </a:cxn>
                  <a:cxn ang="0">
                    <a:pos x="19" y="0"/>
                  </a:cxn>
                </a:cxnLst>
                <a:rect l="0" t="0" r="r" b="b"/>
                <a:pathLst>
                  <a:path w="20" h="133">
                    <a:moveTo>
                      <a:pt x="19" y="0"/>
                    </a:moveTo>
                    <a:lnTo>
                      <a:pt x="19" y="132"/>
                    </a:lnTo>
                    <a:lnTo>
                      <a:pt x="0" y="132"/>
                    </a:ln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38" name="Freeform 94"/>
              <p:cNvSpPr>
                <a:spLocks/>
              </p:cNvSpPr>
              <p:nvPr/>
            </p:nvSpPr>
            <p:spPr bwMode="auto">
              <a:xfrm>
                <a:off x="1519" y="2555"/>
                <a:ext cx="21" cy="132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131"/>
                  </a:cxn>
                  <a:cxn ang="0">
                    <a:pos x="0" y="131"/>
                  </a:cxn>
                  <a:cxn ang="0">
                    <a:pos x="0" y="0"/>
                  </a:cxn>
                  <a:cxn ang="0">
                    <a:pos x="20" y="0"/>
                  </a:cxn>
                </a:cxnLst>
                <a:rect l="0" t="0" r="r" b="b"/>
                <a:pathLst>
                  <a:path w="21" h="132">
                    <a:moveTo>
                      <a:pt x="20" y="0"/>
                    </a:moveTo>
                    <a:lnTo>
                      <a:pt x="20" y="131"/>
                    </a:lnTo>
                    <a:lnTo>
                      <a:pt x="0" y="131"/>
                    </a:lnTo>
                    <a:lnTo>
                      <a:pt x="0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39" name="Freeform 95"/>
              <p:cNvSpPr>
                <a:spLocks/>
              </p:cNvSpPr>
              <p:nvPr/>
            </p:nvSpPr>
            <p:spPr bwMode="auto">
              <a:xfrm>
                <a:off x="1442" y="2542"/>
                <a:ext cx="20" cy="134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9" y="133"/>
                  </a:cxn>
                  <a:cxn ang="0">
                    <a:pos x="0" y="133"/>
                  </a:cxn>
                  <a:cxn ang="0">
                    <a:pos x="0" y="0"/>
                  </a:cxn>
                  <a:cxn ang="0">
                    <a:pos x="19" y="0"/>
                  </a:cxn>
                </a:cxnLst>
                <a:rect l="0" t="0" r="r" b="b"/>
                <a:pathLst>
                  <a:path w="20" h="134">
                    <a:moveTo>
                      <a:pt x="19" y="0"/>
                    </a:moveTo>
                    <a:lnTo>
                      <a:pt x="19" y="133"/>
                    </a:lnTo>
                    <a:lnTo>
                      <a:pt x="0" y="133"/>
                    </a:ln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40" name="Freeform 96"/>
              <p:cNvSpPr>
                <a:spLocks/>
              </p:cNvSpPr>
              <p:nvPr/>
            </p:nvSpPr>
            <p:spPr bwMode="auto">
              <a:xfrm>
                <a:off x="1357" y="2535"/>
                <a:ext cx="20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9" y="132"/>
                  </a:cxn>
                  <a:cxn ang="0">
                    <a:pos x="0" y="132"/>
                  </a:cxn>
                  <a:cxn ang="0">
                    <a:pos x="0" y="0"/>
                  </a:cxn>
                  <a:cxn ang="0">
                    <a:pos x="19" y="0"/>
                  </a:cxn>
                </a:cxnLst>
                <a:rect l="0" t="0" r="r" b="b"/>
                <a:pathLst>
                  <a:path w="20" h="133">
                    <a:moveTo>
                      <a:pt x="19" y="0"/>
                    </a:moveTo>
                    <a:lnTo>
                      <a:pt x="19" y="132"/>
                    </a:lnTo>
                    <a:lnTo>
                      <a:pt x="0" y="132"/>
                    </a:ln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41" name="Freeform 97"/>
              <p:cNvSpPr>
                <a:spLocks/>
              </p:cNvSpPr>
              <p:nvPr/>
            </p:nvSpPr>
            <p:spPr bwMode="auto">
              <a:xfrm>
                <a:off x="1399" y="2542"/>
                <a:ext cx="20" cy="134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9" y="133"/>
                  </a:cxn>
                  <a:cxn ang="0">
                    <a:pos x="0" y="133"/>
                  </a:cxn>
                  <a:cxn ang="0">
                    <a:pos x="0" y="0"/>
                  </a:cxn>
                  <a:cxn ang="0">
                    <a:pos x="19" y="0"/>
                  </a:cxn>
                </a:cxnLst>
                <a:rect l="0" t="0" r="r" b="b"/>
                <a:pathLst>
                  <a:path w="20" h="134">
                    <a:moveTo>
                      <a:pt x="19" y="0"/>
                    </a:moveTo>
                    <a:lnTo>
                      <a:pt x="19" y="133"/>
                    </a:lnTo>
                    <a:lnTo>
                      <a:pt x="0" y="133"/>
                    </a:ln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42" name="Freeform 98"/>
              <p:cNvSpPr>
                <a:spLocks/>
              </p:cNvSpPr>
              <p:nvPr/>
            </p:nvSpPr>
            <p:spPr bwMode="auto">
              <a:xfrm>
                <a:off x="1314" y="2532"/>
                <a:ext cx="20" cy="134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9" y="133"/>
                  </a:cxn>
                  <a:cxn ang="0">
                    <a:pos x="0" y="133"/>
                  </a:cxn>
                  <a:cxn ang="0">
                    <a:pos x="0" y="0"/>
                  </a:cxn>
                  <a:cxn ang="0">
                    <a:pos x="19" y="0"/>
                  </a:cxn>
                </a:cxnLst>
                <a:rect l="0" t="0" r="r" b="b"/>
                <a:pathLst>
                  <a:path w="20" h="134">
                    <a:moveTo>
                      <a:pt x="19" y="0"/>
                    </a:moveTo>
                    <a:lnTo>
                      <a:pt x="19" y="133"/>
                    </a:lnTo>
                    <a:lnTo>
                      <a:pt x="0" y="133"/>
                    </a:ln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43" name="Freeform 99"/>
              <p:cNvSpPr>
                <a:spLocks/>
              </p:cNvSpPr>
              <p:nvPr/>
            </p:nvSpPr>
            <p:spPr bwMode="auto">
              <a:xfrm>
                <a:off x="1483" y="2548"/>
                <a:ext cx="21" cy="13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133"/>
                  </a:cxn>
                  <a:cxn ang="0">
                    <a:pos x="0" y="133"/>
                  </a:cxn>
                  <a:cxn ang="0">
                    <a:pos x="0" y="0"/>
                  </a:cxn>
                  <a:cxn ang="0">
                    <a:pos x="20" y="0"/>
                  </a:cxn>
                </a:cxnLst>
                <a:rect l="0" t="0" r="r" b="b"/>
                <a:pathLst>
                  <a:path w="21" h="134">
                    <a:moveTo>
                      <a:pt x="20" y="0"/>
                    </a:moveTo>
                    <a:lnTo>
                      <a:pt x="20" y="133"/>
                    </a:lnTo>
                    <a:lnTo>
                      <a:pt x="0" y="133"/>
                    </a:lnTo>
                    <a:lnTo>
                      <a:pt x="0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44" name="Freeform 100"/>
              <p:cNvSpPr>
                <a:spLocks/>
              </p:cNvSpPr>
              <p:nvPr/>
            </p:nvSpPr>
            <p:spPr bwMode="auto">
              <a:xfrm>
                <a:off x="1272" y="2529"/>
                <a:ext cx="21" cy="13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132"/>
                  </a:cxn>
                  <a:cxn ang="0">
                    <a:pos x="0" y="132"/>
                  </a:cxn>
                  <a:cxn ang="0">
                    <a:pos x="0" y="0"/>
                  </a:cxn>
                  <a:cxn ang="0">
                    <a:pos x="20" y="0"/>
                  </a:cxn>
                </a:cxnLst>
                <a:rect l="0" t="0" r="r" b="b"/>
                <a:pathLst>
                  <a:path w="21" h="133">
                    <a:moveTo>
                      <a:pt x="20" y="0"/>
                    </a:moveTo>
                    <a:lnTo>
                      <a:pt x="20" y="132"/>
                    </a:lnTo>
                    <a:lnTo>
                      <a:pt x="0" y="132"/>
                    </a:lnTo>
                    <a:lnTo>
                      <a:pt x="0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45" name="Freeform 101"/>
              <p:cNvSpPr>
                <a:spLocks/>
              </p:cNvSpPr>
              <p:nvPr/>
            </p:nvSpPr>
            <p:spPr bwMode="auto">
              <a:xfrm>
                <a:off x="1223" y="2527"/>
                <a:ext cx="20" cy="132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9" y="131"/>
                  </a:cxn>
                  <a:cxn ang="0">
                    <a:pos x="0" y="131"/>
                  </a:cxn>
                  <a:cxn ang="0">
                    <a:pos x="0" y="0"/>
                  </a:cxn>
                  <a:cxn ang="0">
                    <a:pos x="19" y="0"/>
                  </a:cxn>
                </a:cxnLst>
                <a:rect l="0" t="0" r="r" b="b"/>
                <a:pathLst>
                  <a:path w="20" h="132">
                    <a:moveTo>
                      <a:pt x="19" y="0"/>
                    </a:moveTo>
                    <a:lnTo>
                      <a:pt x="19" y="131"/>
                    </a:lnTo>
                    <a:lnTo>
                      <a:pt x="0" y="131"/>
                    </a:ln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46" name="Freeform 102"/>
              <p:cNvSpPr>
                <a:spLocks/>
              </p:cNvSpPr>
              <p:nvPr/>
            </p:nvSpPr>
            <p:spPr bwMode="auto">
              <a:xfrm>
                <a:off x="1172" y="2523"/>
                <a:ext cx="21" cy="131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130"/>
                  </a:cxn>
                  <a:cxn ang="0">
                    <a:pos x="0" y="130"/>
                  </a:cxn>
                  <a:cxn ang="0">
                    <a:pos x="0" y="0"/>
                  </a:cxn>
                  <a:cxn ang="0">
                    <a:pos x="20" y="0"/>
                  </a:cxn>
                </a:cxnLst>
                <a:rect l="0" t="0" r="r" b="b"/>
                <a:pathLst>
                  <a:path w="21" h="131">
                    <a:moveTo>
                      <a:pt x="20" y="0"/>
                    </a:moveTo>
                    <a:lnTo>
                      <a:pt x="20" y="130"/>
                    </a:lnTo>
                    <a:lnTo>
                      <a:pt x="0" y="130"/>
                    </a:lnTo>
                    <a:lnTo>
                      <a:pt x="0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47" name="Freeform 103"/>
              <p:cNvSpPr>
                <a:spLocks/>
              </p:cNvSpPr>
              <p:nvPr/>
            </p:nvSpPr>
            <p:spPr bwMode="auto">
              <a:xfrm>
                <a:off x="1117" y="2519"/>
                <a:ext cx="21" cy="13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132"/>
                  </a:cxn>
                  <a:cxn ang="0">
                    <a:pos x="0" y="132"/>
                  </a:cxn>
                  <a:cxn ang="0">
                    <a:pos x="0" y="0"/>
                  </a:cxn>
                  <a:cxn ang="0">
                    <a:pos x="20" y="0"/>
                  </a:cxn>
                </a:cxnLst>
                <a:rect l="0" t="0" r="r" b="b"/>
                <a:pathLst>
                  <a:path w="21" h="133">
                    <a:moveTo>
                      <a:pt x="20" y="0"/>
                    </a:moveTo>
                    <a:lnTo>
                      <a:pt x="20" y="132"/>
                    </a:lnTo>
                    <a:lnTo>
                      <a:pt x="0" y="132"/>
                    </a:lnTo>
                    <a:lnTo>
                      <a:pt x="0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48" name="Freeform 104"/>
              <p:cNvSpPr>
                <a:spLocks/>
              </p:cNvSpPr>
              <p:nvPr/>
            </p:nvSpPr>
            <p:spPr bwMode="auto">
              <a:xfrm>
                <a:off x="1059" y="2514"/>
                <a:ext cx="21" cy="13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132"/>
                  </a:cxn>
                  <a:cxn ang="0">
                    <a:pos x="0" y="132"/>
                  </a:cxn>
                  <a:cxn ang="0">
                    <a:pos x="0" y="0"/>
                  </a:cxn>
                  <a:cxn ang="0">
                    <a:pos x="20" y="0"/>
                  </a:cxn>
                </a:cxnLst>
                <a:rect l="0" t="0" r="r" b="b"/>
                <a:pathLst>
                  <a:path w="21" h="133">
                    <a:moveTo>
                      <a:pt x="20" y="0"/>
                    </a:moveTo>
                    <a:lnTo>
                      <a:pt x="20" y="132"/>
                    </a:lnTo>
                    <a:lnTo>
                      <a:pt x="0" y="132"/>
                    </a:lnTo>
                    <a:lnTo>
                      <a:pt x="0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49" name="Freeform 105"/>
              <p:cNvSpPr>
                <a:spLocks/>
              </p:cNvSpPr>
              <p:nvPr/>
            </p:nvSpPr>
            <p:spPr bwMode="auto">
              <a:xfrm>
                <a:off x="996" y="2510"/>
                <a:ext cx="21" cy="13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132"/>
                  </a:cxn>
                  <a:cxn ang="0">
                    <a:pos x="0" y="132"/>
                  </a:cxn>
                  <a:cxn ang="0">
                    <a:pos x="0" y="0"/>
                  </a:cxn>
                  <a:cxn ang="0">
                    <a:pos x="20" y="0"/>
                  </a:cxn>
                </a:cxnLst>
                <a:rect l="0" t="0" r="r" b="b"/>
                <a:pathLst>
                  <a:path w="21" h="133">
                    <a:moveTo>
                      <a:pt x="20" y="0"/>
                    </a:moveTo>
                    <a:lnTo>
                      <a:pt x="20" y="132"/>
                    </a:lnTo>
                    <a:lnTo>
                      <a:pt x="0" y="132"/>
                    </a:lnTo>
                    <a:lnTo>
                      <a:pt x="0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50" name="Freeform 106"/>
              <p:cNvSpPr>
                <a:spLocks/>
              </p:cNvSpPr>
              <p:nvPr/>
            </p:nvSpPr>
            <p:spPr bwMode="auto">
              <a:xfrm>
                <a:off x="607" y="1971"/>
                <a:ext cx="1084" cy="405"/>
              </a:xfrm>
              <a:custGeom>
                <a:avLst/>
                <a:gdLst/>
                <a:ahLst/>
                <a:cxnLst>
                  <a:cxn ang="0">
                    <a:pos x="297" y="111"/>
                  </a:cxn>
                  <a:cxn ang="0">
                    <a:pos x="0" y="244"/>
                  </a:cxn>
                  <a:cxn ang="0">
                    <a:pos x="0" y="163"/>
                  </a:cxn>
                  <a:cxn ang="0">
                    <a:pos x="297" y="0"/>
                  </a:cxn>
                  <a:cxn ang="0">
                    <a:pos x="1083" y="349"/>
                  </a:cxn>
                  <a:cxn ang="0">
                    <a:pos x="1083" y="404"/>
                  </a:cxn>
                  <a:cxn ang="0">
                    <a:pos x="297" y="111"/>
                  </a:cxn>
                </a:cxnLst>
                <a:rect l="0" t="0" r="r" b="b"/>
                <a:pathLst>
                  <a:path w="1084" h="405">
                    <a:moveTo>
                      <a:pt x="297" y="111"/>
                    </a:moveTo>
                    <a:lnTo>
                      <a:pt x="0" y="244"/>
                    </a:lnTo>
                    <a:lnTo>
                      <a:pt x="0" y="163"/>
                    </a:lnTo>
                    <a:lnTo>
                      <a:pt x="297" y="0"/>
                    </a:lnTo>
                    <a:lnTo>
                      <a:pt x="1083" y="349"/>
                    </a:lnTo>
                    <a:lnTo>
                      <a:pt x="1083" y="404"/>
                    </a:lnTo>
                    <a:lnTo>
                      <a:pt x="297" y="111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51" name="Freeform 107"/>
              <p:cNvSpPr>
                <a:spLocks/>
              </p:cNvSpPr>
              <p:nvPr/>
            </p:nvSpPr>
            <p:spPr bwMode="auto">
              <a:xfrm>
                <a:off x="525" y="2184"/>
                <a:ext cx="1208" cy="319"/>
              </a:xfrm>
              <a:custGeom>
                <a:avLst/>
                <a:gdLst/>
                <a:ahLst/>
                <a:cxnLst>
                  <a:cxn ang="0">
                    <a:pos x="0" y="137"/>
                  </a:cxn>
                  <a:cxn ang="0">
                    <a:pos x="0" y="216"/>
                  </a:cxn>
                  <a:cxn ang="0">
                    <a:pos x="379" y="111"/>
                  </a:cxn>
                  <a:cxn ang="0">
                    <a:pos x="1207" y="318"/>
                  </a:cxn>
                  <a:cxn ang="0">
                    <a:pos x="1207" y="263"/>
                  </a:cxn>
                  <a:cxn ang="0">
                    <a:pos x="379" y="0"/>
                  </a:cxn>
                  <a:cxn ang="0">
                    <a:pos x="0" y="137"/>
                  </a:cxn>
                </a:cxnLst>
                <a:rect l="0" t="0" r="r" b="b"/>
                <a:pathLst>
                  <a:path w="1208" h="319">
                    <a:moveTo>
                      <a:pt x="0" y="137"/>
                    </a:moveTo>
                    <a:lnTo>
                      <a:pt x="0" y="216"/>
                    </a:lnTo>
                    <a:lnTo>
                      <a:pt x="379" y="111"/>
                    </a:lnTo>
                    <a:lnTo>
                      <a:pt x="1207" y="318"/>
                    </a:lnTo>
                    <a:lnTo>
                      <a:pt x="1207" y="263"/>
                    </a:lnTo>
                    <a:lnTo>
                      <a:pt x="379" y="0"/>
                    </a:lnTo>
                    <a:lnTo>
                      <a:pt x="0" y="137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52" name="Freeform 108"/>
              <p:cNvSpPr>
                <a:spLocks/>
              </p:cNvSpPr>
              <p:nvPr/>
            </p:nvSpPr>
            <p:spPr bwMode="auto">
              <a:xfrm>
                <a:off x="454" y="2400"/>
                <a:ext cx="1307" cy="221"/>
              </a:xfrm>
              <a:custGeom>
                <a:avLst/>
                <a:gdLst/>
                <a:ahLst/>
                <a:cxnLst>
                  <a:cxn ang="0">
                    <a:pos x="0" y="88"/>
                  </a:cxn>
                  <a:cxn ang="0">
                    <a:pos x="0" y="167"/>
                  </a:cxn>
                  <a:cxn ang="0">
                    <a:pos x="450" y="114"/>
                  </a:cxn>
                  <a:cxn ang="0">
                    <a:pos x="1306" y="220"/>
                  </a:cxn>
                  <a:cxn ang="0">
                    <a:pos x="1306" y="167"/>
                  </a:cxn>
                  <a:cxn ang="0">
                    <a:pos x="450" y="0"/>
                  </a:cxn>
                  <a:cxn ang="0">
                    <a:pos x="0" y="88"/>
                  </a:cxn>
                </a:cxnLst>
                <a:rect l="0" t="0" r="r" b="b"/>
                <a:pathLst>
                  <a:path w="1307" h="221">
                    <a:moveTo>
                      <a:pt x="0" y="88"/>
                    </a:moveTo>
                    <a:lnTo>
                      <a:pt x="0" y="167"/>
                    </a:lnTo>
                    <a:lnTo>
                      <a:pt x="450" y="114"/>
                    </a:lnTo>
                    <a:lnTo>
                      <a:pt x="1306" y="220"/>
                    </a:lnTo>
                    <a:lnTo>
                      <a:pt x="1306" y="167"/>
                    </a:lnTo>
                    <a:lnTo>
                      <a:pt x="450" y="0"/>
                    </a:lnTo>
                    <a:lnTo>
                      <a:pt x="0" y="88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53" name="Freeform 109"/>
              <p:cNvSpPr>
                <a:spLocks/>
              </p:cNvSpPr>
              <p:nvPr/>
            </p:nvSpPr>
            <p:spPr bwMode="auto">
              <a:xfrm>
                <a:off x="454" y="2620"/>
                <a:ext cx="1307" cy="140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0" y="133"/>
                  </a:cxn>
                  <a:cxn ang="0">
                    <a:pos x="450" y="139"/>
                  </a:cxn>
                  <a:cxn ang="0">
                    <a:pos x="1306" y="133"/>
                  </a:cxn>
                  <a:cxn ang="0">
                    <a:pos x="1306" y="59"/>
                  </a:cxn>
                  <a:cxn ang="0">
                    <a:pos x="450" y="0"/>
                  </a:cxn>
                  <a:cxn ang="0">
                    <a:pos x="0" y="26"/>
                  </a:cxn>
                </a:cxnLst>
                <a:rect l="0" t="0" r="r" b="b"/>
                <a:pathLst>
                  <a:path w="1307" h="140">
                    <a:moveTo>
                      <a:pt x="0" y="26"/>
                    </a:moveTo>
                    <a:lnTo>
                      <a:pt x="0" y="133"/>
                    </a:lnTo>
                    <a:lnTo>
                      <a:pt x="450" y="139"/>
                    </a:lnTo>
                    <a:lnTo>
                      <a:pt x="1306" y="133"/>
                    </a:lnTo>
                    <a:lnTo>
                      <a:pt x="1306" y="59"/>
                    </a:lnTo>
                    <a:lnTo>
                      <a:pt x="450" y="0"/>
                    </a:lnTo>
                    <a:lnTo>
                      <a:pt x="0" y="26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54" name="Freeform 110"/>
              <p:cNvSpPr>
                <a:spLocks/>
              </p:cNvSpPr>
              <p:nvPr/>
            </p:nvSpPr>
            <p:spPr bwMode="auto">
              <a:xfrm>
                <a:off x="1374" y="2494"/>
                <a:ext cx="121" cy="266"/>
              </a:xfrm>
              <a:custGeom>
                <a:avLst/>
                <a:gdLst/>
                <a:ahLst/>
                <a:cxnLst>
                  <a:cxn ang="0">
                    <a:pos x="0" y="265"/>
                  </a:cxn>
                  <a:cxn ang="0">
                    <a:pos x="0" y="7"/>
                  </a:cxn>
                  <a:cxn ang="0">
                    <a:pos x="18" y="0"/>
                  </a:cxn>
                  <a:cxn ang="0">
                    <a:pos x="120" y="20"/>
                  </a:cxn>
                  <a:cxn ang="0">
                    <a:pos x="120" y="265"/>
                  </a:cxn>
                  <a:cxn ang="0">
                    <a:pos x="0" y="265"/>
                  </a:cxn>
                </a:cxnLst>
                <a:rect l="0" t="0" r="r" b="b"/>
                <a:pathLst>
                  <a:path w="121" h="266">
                    <a:moveTo>
                      <a:pt x="0" y="265"/>
                    </a:moveTo>
                    <a:lnTo>
                      <a:pt x="0" y="7"/>
                    </a:lnTo>
                    <a:lnTo>
                      <a:pt x="18" y="0"/>
                    </a:lnTo>
                    <a:lnTo>
                      <a:pt x="120" y="20"/>
                    </a:lnTo>
                    <a:lnTo>
                      <a:pt x="120" y="265"/>
                    </a:lnTo>
                    <a:lnTo>
                      <a:pt x="0" y="265"/>
                    </a:lnTo>
                  </a:path>
                </a:pathLst>
              </a:custGeom>
              <a:solidFill>
                <a:srgbClr val="ABABAB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55" name="Freeform 111"/>
              <p:cNvSpPr>
                <a:spLocks/>
              </p:cNvSpPr>
              <p:nvPr/>
            </p:nvSpPr>
            <p:spPr bwMode="auto">
              <a:xfrm>
                <a:off x="1392" y="2494"/>
                <a:ext cx="103" cy="266"/>
              </a:xfrm>
              <a:custGeom>
                <a:avLst/>
                <a:gdLst/>
                <a:ahLst/>
                <a:cxnLst>
                  <a:cxn ang="0">
                    <a:pos x="102" y="20"/>
                  </a:cxn>
                  <a:cxn ang="0">
                    <a:pos x="0" y="0"/>
                  </a:cxn>
                  <a:cxn ang="0">
                    <a:pos x="0" y="265"/>
                  </a:cxn>
                </a:cxnLst>
                <a:rect l="0" t="0" r="r" b="b"/>
                <a:pathLst>
                  <a:path w="103" h="266">
                    <a:moveTo>
                      <a:pt x="102" y="20"/>
                    </a:moveTo>
                    <a:lnTo>
                      <a:pt x="0" y="0"/>
                    </a:lnTo>
                    <a:lnTo>
                      <a:pt x="0" y="265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56" name="Line 112"/>
              <p:cNvSpPr>
                <a:spLocks noChangeShapeType="1"/>
              </p:cNvSpPr>
              <p:nvPr/>
            </p:nvSpPr>
            <p:spPr bwMode="auto">
              <a:xfrm>
                <a:off x="1474" y="2613"/>
                <a:ext cx="0" cy="142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57" name="Line 113"/>
              <p:cNvSpPr>
                <a:spLocks noChangeShapeType="1"/>
              </p:cNvSpPr>
              <p:nvPr/>
            </p:nvSpPr>
            <p:spPr bwMode="auto">
              <a:xfrm>
                <a:off x="1467" y="2607"/>
                <a:ext cx="7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58" name="Freeform 114"/>
              <p:cNvSpPr>
                <a:spLocks/>
              </p:cNvSpPr>
              <p:nvPr/>
            </p:nvSpPr>
            <p:spPr bwMode="auto">
              <a:xfrm>
                <a:off x="1413" y="2600"/>
                <a:ext cx="55" cy="160"/>
              </a:xfrm>
              <a:custGeom>
                <a:avLst/>
                <a:gdLst/>
                <a:ahLst/>
                <a:cxnLst>
                  <a:cxn ang="0">
                    <a:pos x="0" y="159"/>
                  </a:cxn>
                  <a:cxn ang="0">
                    <a:pos x="0" y="0"/>
                  </a:cxn>
                  <a:cxn ang="0">
                    <a:pos x="54" y="7"/>
                  </a:cxn>
                  <a:cxn ang="0">
                    <a:pos x="54" y="159"/>
                  </a:cxn>
                  <a:cxn ang="0">
                    <a:pos x="0" y="159"/>
                  </a:cxn>
                </a:cxnLst>
                <a:rect l="0" t="0" r="r" b="b"/>
                <a:pathLst>
                  <a:path w="55" h="160">
                    <a:moveTo>
                      <a:pt x="0" y="159"/>
                    </a:moveTo>
                    <a:lnTo>
                      <a:pt x="0" y="0"/>
                    </a:lnTo>
                    <a:lnTo>
                      <a:pt x="54" y="7"/>
                    </a:lnTo>
                    <a:lnTo>
                      <a:pt x="54" y="159"/>
                    </a:lnTo>
                    <a:lnTo>
                      <a:pt x="0" y="159"/>
                    </a:lnTo>
                  </a:path>
                </a:pathLst>
              </a:custGeom>
              <a:solidFill>
                <a:srgbClr val="0000AB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59" name="Freeform 115"/>
              <p:cNvSpPr>
                <a:spLocks/>
              </p:cNvSpPr>
              <p:nvPr/>
            </p:nvSpPr>
            <p:spPr bwMode="auto">
              <a:xfrm>
                <a:off x="1413" y="2627"/>
                <a:ext cx="55" cy="133"/>
              </a:xfrm>
              <a:custGeom>
                <a:avLst/>
                <a:gdLst/>
                <a:ahLst/>
                <a:cxnLst>
                  <a:cxn ang="0">
                    <a:pos x="25" y="132"/>
                  </a:cxn>
                  <a:cxn ang="0">
                    <a:pos x="25" y="8"/>
                  </a:cxn>
                  <a:cxn ang="0">
                    <a:pos x="0" y="7"/>
                  </a:cxn>
                  <a:cxn ang="0">
                    <a:pos x="0" y="0"/>
                  </a:cxn>
                  <a:cxn ang="0">
                    <a:pos x="54" y="4"/>
                  </a:cxn>
                  <a:cxn ang="0">
                    <a:pos x="54" y="11"/>
                  </a:cxn>
                  <a:cxn ang="0">
                    <a:pos x="28" y="8"/>
                  </a:cxn>
                  <a:cxn ang="0">
                    <a:pos x="28" y="132"/>
                  </a:cxn>
                  <a:cxn ang="0">
                    <a:pos x="25" y="132"/>
                  </a:cxn>
                </a:cxnLst>
                <a:rect l="0" t="0" r="r" b="b"/>
                <a:pathLst>
                  <a:path w="55" h="133">
                    <a:moveTo>
                      <a:pt x="25" y="132"/>
                    </a:moveTo>
                    <a:lnTo>
                      <a:pt x="25" y="8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54" y="4"/>
                    </a:lnTo>
                    <a:lnTo>
                      <a:pt x="54" y="11"/>
                    </a:lnTo>
                    <a:lnTo>
                      <a:pt x="28" y="8"/>
                    </a:lnTo>
                    <a:lnTo>
                      <a:pt x="28" y="132"/>
                    </a:lnTo>
                    <a:lnTo>
                      <a:pt x="25" y="132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60" name="Freeform 116"/>
              <p:cNvSpPr>
                <a:spLocks/>
              </p:cNvSpPr>
              <p:nvPr/>
            </p:nvSpPr>
            <p:spPr bwMode="auto">
              <a:xfrm>
                <a:off x="607" y="2017"/>
                <a:ext cx="1084" cy="339"/>
              </a:xfrm>
              <a:custGeom>
                <a:avLst/>
                <a:gdLst/>
                <a:ahLst/>
                <a:cxnLst>
                  <a:cxn ang="0">
                    <a:pos x="297" y="20"/>
                  </a:cxn>
                  <a:cxn ang="0">
                    <a:pos x="0" y="172"/>
                  </a:cxn>
                  <a:cxn ang="0">
                    <a:pos x="0" y="158"/>
                  </a:cxn>
                  <a:cxn ang="0">
                    <a:pos x="297" y="0"/>
                  </a:cxn>
                  <a:cxn ang="0">
                    <a:pos x="1083" y="330"/>
                  </a:cxn>
                  <a:cxn ang="0">
                    <a:pos x="1083" y="338"/>
                  </a:cxn>
                  <a:cxn ang="0">
                    <a:pos x="297" y="20"/>
                  </a:cxn>
                </a:cxnLst>
                <a:rect l="0" t="0" r="r" b="b"/>
                <a:pathLst>
                  <a:path w="1084" h="339">
                    <a:moveTo>
                      <a:pt x="297" y="20"/>
                    </a:moveTo>
                    <a:lnTo>
                      <a:pt x="0" y="172"/>
                    </a:lnTo>
                    <a:lnTo>
                      <a:pt x="0" y="158"/>
                    </a:lnTo>
                    <a:lnTo>
                      <a:pt x="297" y="0"/>
                    </a:lnTo>
                    <a:lnTo>
                      <a:pt x="1083" y="330"/>
                    </a:lnTo>
                    <a:lnTo>
                      <a:pt x="1083" y="338"/>
                    </a:lnTo>
                    <a:lnTo>
                      <a:pt x="297" y="20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61" name="Line 117"/>
              <p:cNvSpPr>
                <a:spLocks noChangeShapeType="1"/>
              </p:cNvSpPr>
              <p:nvPr/>
            </p:nvSpPr>
            <p:spPr bwMode="auto">
              <a:xfrm>
                <a:off x="904" y="1975"/>
                <a:ext cx="0" cy="78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62" name="Freeform 118"/>
              <p:cNvSpPr>
                <a:spLocks/>
              </p:cNvSpPr>
              <p:nvPr/>
            </p:nvSpPr>
            <p:spPr bwMode="auto">
              <a:xfrm>
                <a:off x="397" y="2759"/>
                <a:ext cx="288" cy="10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72"/>
                  </a:cxn>
                  <a:cxn ang="0">
                    <a:pos x="237" y="99"/>
                  </a:cxn>
                  <a:cxn ang="0">
                    <a:pos x="287" y="39"/>
                  </a:cxn>
                  <a:cxn ang="0">
                    <a:pos x="287" y="7"/>
                  </a:cxn>
                  <a:cxn ang="0">
                    <a:pos x="241" y="18"/>
                  </a:cxn>
                  <a:cxn ang="0">
                    <a:pos x="127" y="18"/>
                  </a:cxn>
                  <a:cxn ang="0">
                    <a:pos x="127" y="0"/>
                  </a:cxn>
                  <a:cxn ang="0">
                    <a:pos x="7" y="0"/>
                  </a:cxn>
                </a:cxnLst>
                <a:rect l="0" t="0" r="r" b="b"/>
                <a:pathLst>
                  <a:path w="288" h="100">
                    <a:moveTo>
                      <a:pt x="7" y="0"/>
                    </a:moveTo>
                    <a:lnTo>
                      <a:pt x="0" y="72"/>
                    </a:lnTo>
                    <a:lnTo>
                      <a:pt x="237" y="99"/>
                    </a:lnTo>
                    <a:lnTo>
                      <a:pt x="287" y="39"/>
                    </a:lnTo>
                    <a:lnTo>
                      <a:pt x="287" y="7"/>
                    </a:lnTo>
                    <a:lnTo>
                      <a:pt x="241" y="18"/>
                    </a:lnTo>
                    <a:lnTo>
                      <a:pt x="127" y="18"/>
                    </a:lnTo>
                    <a:lnTo>
                      <a:pt x="127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63" name="Line 119"/>
              <p:cNvSpPr>
                <a:spLocks noChangeShapeType="1"/>
              </p:cNvSpPr>
              <p:nvPr/>
            </p:nvSpPr>
            <p:spPr bwMode="auto">
              <a:xfrm flipV="1">
                <a:off x="635" y="2774"/>
                <a:ext cx="3" cy="88"/>
              </a:xfrm>
              <a:prstGeom prst="line">
                <a:avLst/>
              </a:prstGeom>
              <a:noFill/>
              <a:ln w="12700">
                <a:solidFill>
                  <a:srgbClr val="ABABAB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64" name="Freeform 120"/>
              <p:cNvSpPr>
                <a:spLocks/>
              </p:cNvSpPr>
              <p:nvPr/>
            </p:nvSpPr>
            <p:spPr bwMode="auto">
              <a:xfrm>
                <a:off x="1494" y="2714"/>
                <a:ext cx="295" cy="61"/>
              </a:xfrm>
              <a:custGeom>
                <a:avLst/>
                <a:gdLst/>
                <a:ahLst/>
                <a:cxnLst>
                  <a:cxn ang="0">
                    <a:pos x="268" y="13"/>
                  </a:cxn>
                  <a:cxn ang="0">
                    <a:pos x="261" y="16"/>
                  </a:cxn>
                  <a:cxn ang="0">
                    <a:pos x="249" y="14"/>
                  </a:cxn>
                  <a:cxn ang="0">
                    <a:pos x="238" y="11"/>
                  </a:cxn>
                  <a:cxn ang="0">
                    <a:pos x="227" y="19"/>
                  </a:cxn>
                  <a:cxn ang="0">
                    <a:pos x="210" y="14"/>
                  </a:cxn>
                  <a:cxn ang="0">
                    <a:pos x="190" y="5"/>
                  </a:cxn>
                  <a:cxn ang="0">
                    <a:pos x="173" y="19"/>
                  </a:cxn>
                  <a:cxn ang="0">
                    <a:pos x="165" y="11"/>
                  </a:cxn>
                  <a:cxn ang="0">
                    <a:pos x="151" y="8"/>
                  </a:cxn>
                  <a:cxn ang="0">
                    <a:pos x="143" y="2"/>
                  </a:cxn>
                  <a:cxn ang="0">
                    <a:pos x="130" y="4"/>
                  </a:cxn>
                  <a:cxn ang="0">
                    <a:pos x="119" y="8"/>
                  </a:cxn>
                  <a:cxn ang="0">
                    <a:pos x="107" y="2"/>
                  </a:cxn>
                  <a:cxn ang="0">
                    <a:pos x="97" y="5"/>
                  </a:cxn>
                  <a:cxn ang="0">
                    <a:pos x="85" y="2"/>
                  </a:cxn>
                  <a:cxn ang="0">
                    <a:pos x="72" y="2"/>
                  </a:cxn>
                  <a:cxn ang="0">
                    <a:pos x="59" y="8"/>
                  </a:cxn>
                  <a:cxn ang="0">
                    <a:pos x="46" y="2"/>
                  </a:cxn>
                  <a:cxn ang="0">
                    <a:pos x="33" y="5"/>
                  </a:cxn>
                  <a:cxn ang="0">
                    <a:pos x="20" y="2"/>
                  </a:cxn>
                  <a:cxn ang="0">
                    <a:pos x="9" y="1"/>
                  </a:cxn>
                  <a:cxn ang="0">
                    <a:pos x="6" y="17"/>
                  </a:cxn>
                  <a:cxn ang="0">
                    <a:pos x="0" y="26"/>
                  </a:cxn>
                  <a:cxn ang="0">
                    <a:pos x="2" y="52"/>
                  </a:cxn>
                  <a:cxn ang="0">
                    <a:pos x="10" y="55"/>
                  </a:cxn>
                  <a:cxn ang="0">
                    <a:pos x="24" y="60"/>
                  </a:cxn>
                  <a:cxn ang="0">
                    <a:pos x="38" y="57"/>
                  </a:cxn>
                  <a:cxn ang="0">
                    <a:pos x="50" y="60"/>
                  </a:cxn>
                  <a:cxn ang="0">
                    <a:pos x="65" y="57"/>
                  </a:cxn>
                  <a:cxn ang="0">
                    <a:pos x="78" y="48"/>
                  </a:cxn>
                  <a:cxn ang="0">
                    <a:pos x="90" y="54"/>
                  </a:cxn>
                  <a:cxn ang="0">
                    <a:pos x="103" y="48"/>
                  </a:cxn>
                  <a:cxn ang="0">
                    <a:pos x="113" y="45"/>
                  </a:cxn>
                  <a:cxn ang="0">
                    <a:pos x="124" y="51"/>
                  </a:cxn>
                  <a:cxn ang="0">
                    <a:pos x="137" y="48"/>
                  </a:cxn>
                  <a:cxn ang="0">
                    <a:pos x="151" y="48"/>
                  </a:cxn>
                  <a:cxn ang="0">
                    <a:pos x="167" y="52"/>
                  </a:cxn>
                  <a:cxn ang="0">
                    <a:pos x="180" y="45"/>
                  </a:cxn>
                  <a:cxn ang="0">
                    <a:pos x="190" y="48"/>
                  </a:cxn>
                  <a:cxn ang="0">
                    <a:pos x="197" y="51"/>
                  </a:cxn>
                  <a:cxn ang="0">
                    <a:pos x="207" y="49"/>
                  </a:cxn>
                  <a:cxn ang="0">
                    <a:pos x="221" y="54"/>
                  </a:cxn>
                  <a:cxn ang="0">
                    <a:pos x="236" y="48"/>
                  </a:cxn>
                  <a:cxn ang="0">
                    <a:pos x="253" y="51"/>
                  </a:cxn>
                  <a:cxn ang="0">
                    <a:pos x="268" y="49"/>
                  </a:cxn>
                  <a:cxn ang="0">
                    <a:pos x="284" y="48"/>
                  </a:cxn>
                  <a:cxn ang="0">
                    <a:pos x="294" y="40"/>
                  </a:cxn>
                  <a:cxn ang="0">
                    <a:pos x="290" y="27"/>
                  </a:cxn>
                </a:cxnLst>
                <a:rect l="0" t="0" r="r" b="b"/>
                <a:pathLst>
                  <a:path w="295" h="61">
                    <a:moveTo>
                      <a:pt x="283" y="24"/>
                    </a:moveTo>
                    <a:lnTo>
                      <a:pt x="273" y="17"/>
                    </a:lnTo>
                    <a:lnTo>
                      <a:pt x="268" y="13"/>
                    </a:lnTo>
                    <a:lnTo>
                      <a:pt x="266" y="13"/>
                    </a:lnTo>
                    <a:lnTo>
                      <a:pt x="263" y="13"/>
                    </a:lnTo>
                    <a:lnTo>
                      <a:pt x="261" y="16"/>
                    </a:lnTo>
                    <a:lnTo>
                      <a:pt x="259" y="19"/>
                    </a:lnTo>
                    <a:lnTo>
                      <a:pt x="253" y="19"/>
                    </a:lnTo>
                    <a:lnTo>
                      <a:pt x="249" y="14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238" y="11"/>
                    </a:lnTo>
                    <a:lnTo>
                      <a:pt x="234" y="13"/>
                    </a:lnTo>
                    <a:lnTo>
                      <a:pt x="231" y="16"/>
                    </a:lnTo>
                    <a:lnTo>
                      <a:pt x="227" y="19"/>
                    </a:lnTo>
                    <a:lnTo>
                      <a:pt x="224" y="23"/>
                    </a:lnTo>
                    <a:lnTo>
                      <a:pt x="218" y="19"/>
                    </a:lnTo>
                    <a:lnTo>
                      <a:pt x="210" y="14"/>
                    </a:lnTo>
                    <a:lnTo>
                      <a:pt x="204" y="11"/>
                    </a:lnTo>
                    <a:lnTo>
                      <a:pt x="197" y="7"/>
                    </a:lnTo>
                    <a:lnTo>
                      <a:pt x="190" y="5"/>
                    </a:lnTo>
                    <a:lnTo>
                      <a:pt x="184" y="7"/>
                    </a:lnTo>
                    <a:lnTo>
                      <a:pt x="178" y="11"/>
                    </a:lnTo>
                    <a:lnTo>
                      <a:pt x="173" y="19"/>
                    </a:lnTo>
                    <a:lnTo>
                      <a:pt x="171" y="16"/>
                    </a:lnTo>
                    <a:lnTo>
                      <a:pt x="168" y="13"/>
                    </a:lnTo>
                    <a:lnTo>
                      <a:pt x="165" y="11"/>
                    </a:lnTo>
                    <a:lnTo>
                      <a:pt x="162" y="8"/>
                    </a:lnTo>
                    <a:lnTo>
                      <a:pt x="155" y="8"/>
                    </a:lnTo>
                    <a:lnTo>
                      <a:pt x="151" y="8"/>
                    </a:lnTo>
                    <a:lnTo>
                      <a:pt x="148" y="7"/>
                    </a:lnTo>
                    <a:lnTo>
                      <a:pt x="145" y="5"/>
                    </a:lnTo>
                    <a:lnTo>
                      <a:pt x="143" y="2"/>
                    </a:lnTo>
                    <a:lnTo>
                      <a:pt x="138" y="2"/>
                    </a:lnTo>
                    <a:lnTo>
                      <a:pt x="133" y="2"/>
                    </a:lnTo>
                    <a:lnTo>
                      <a:pt x="130" y="4"/>
                    </a:lnTo>
                    <a:lnTo>
                      <a:pt x="126" y="5"/>
                    </a:lnTo>
                    <a:lnTo>
                      <a:pt x="122" y="7"/>
                    </a:lnTo>
                    <a:lnTo>
                      <a:pt x="119" y="8"/>
                    </a:lnTo>
                    <a:lnTo>
                      <a:pt x="116" y="5"/>
                    </a:lnTo>
                    <a:lnTo>
                      <a:pt x="109" y="2"/>
                    </a:lnTo>
                    <a:lnTo>
                      <a:pt x="107" y="2"/>
                    </a:lnTo>
                    <a:lnTo>
                      <a:pt x="103" y="2"/>
                    </a:lnTo>
                    <a:lnTo>
                      <a:pt x="101" y="2"/>
                    </a:lnTo>
                    <a:lnTo>
                      <a:pt x="97" y="5"/>
                    </a:lnTo>
                    <a:lnTo>
                      <a:pt x="95" y="8"/>
                    </a:lnTo>
                    <a:lnTo>
                      <a:pt x="89" y="5"/>
                    </a:lnTo>
                    <a:lnTo>
                      <a:pt x="85" y="2"/>
                    </a:lnTo>
                    <a:lnTo>
                      <a:pt x="78" y="0"/>
                    </a:lnTo>
                    <a:lnTo>
                      <a:pt x="75" y="1"/>
                    </a:lnTo>
                    <a:lnTo>
                      <a:pt x="72" y="2"/>
                    </a:lnTo>
                    <a:lnTo>
                      <a:pt x="68" y="5"/>
                    </a:lnTo>
                    <a:lnTo>
                      <a:pt x="63" y="11"/>
                    </a:lnTo>
                    <a:lnTo>
                      <a:pt x="59" y="8"/>
                    </a:lnTo>
                    <a:lnTo>
                      <a:pt x="55" y="5"/>
                    </a:lnTo>
                    <a:lnTo>
                      <a:pt x="50" y="2"/>
                    </a:lnTo>
                    <a:lnTo>
                      <a:pt x="46" y="2"/>
                    </a:lnTo>
                    <a:lnTo>
                      <a:pt x="42" y="2"/>
                    </a:lnTo>
                    <a:lnTo>
                      <a:pt x="37" y="2"/>
                    </a:lnTo>
                    <a:lnTo>
                      <a:pt x="33" y="5"/>
                    </a:lnTo>
                    <a:lnTo>
                      <a:pt x="30" y="8"/>
                    </a:lnTo>
                    <a:lnTo>
                      <a:pt x="25" y="5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9" y="1"/>
                    </a:lnTo>
                    <a:lnTo>
                      <a:pt x="8" y="4"/>
                    </a:lnTo>
                    <a:lnTo>
                      <a:pt x="7" y="10"/>
                    </a:lnTo>
                    <a:lnTo>
                      <a:pt x="6" y="17"/>
                    </a:lnTo>
                    <a:lnTo>
                      <a:pt x="3" y="19"/>
                    </a:lnTo>
                    <a:lnTo>
                      <a:pt x="1" y="21"/>
                    </a:lnTo>
                    <a:lnTo>
                      <a:pt x="0" y="26"/>
                    </a:lnTo>
                    <a:lnTo>
                      <a:pt x="0" y="45"/>
                    </a:lnTo>
                    <a:lnTo>
                      <a:pt x="1" y="51"/>
                    </a:lnTo>
                    <a:lnTo>
                      <a:pt x="2" y="52"/>
                    </a:lnTo>
                    <a:lnTo>
                      <a:pt x="6" y="54"/>
                    </a:lnTo>
                    <a:lnTo>
                      <a:pt x="8" y="52"/>
                    </a:lnTo>
                    <a:lnTo>
                      <a:pt x="10" y="55"/>
                    </a:lnTo>
                    <a:lnTo>
                      <a:pt x="14" y="57"/>
                    </a:lnTo>
                    <a:lnTo>
                      <a:pt x="19" y="58"/>
                    </a:lnTo>
                    <a:lnTo>
                      <a:pt x="24" y="60"/>
                    </a:lnTo>
                    <a:lnTo>
                      <a:pt x="28" y="60"/>
                    </a:lnTo>
                    <a:lnTo>
                      <a:pt x="33" y="60"/>
                    </a:lnTo>
                    <a:lnTo>
                      <a:pt x="38" y="57"/>
                    </a:lnTo>
                    <a:lnTo>
                      <a:pt x="42" y="54"/>
                    </a:lnTo>
                    <a:lnTo>
                      <a:pt x="45" y="57"/>
                    </a:lnTo>
                    <a:lnTo>
                      <a:pt x="50" y="60"/>
                    </a:lnTo>
                    <a:lnTo>
                      <a:pt x="55" y="60"/>
                    </a:lnTo>
                    <a:lnTo>
                      <a:pt x="60" y="60"/>
                    </a:lnTo>
                    <a:lnTo>
                      <a:pt x="65" y="57"/>
                    </a:lnTo>
                    <a:lnTo>
                      <a:pt x="68" y="55"/>
                    </a:lnTo>
                    <a:lnTo>
                      <a:pt x="73" y="52"/>
                    </a:lnTo>
                    <a:lnTo>
                      <a:pt x="78" y="48"/>
                    </a:lnTo>
                    <a:lnTo>
                      <a:pt x="81" y="52"/>
                    </a:lnTo>
                    <a:lnTo>
                      <a:pt x="85" y="54"/>
                    </a:lnTo>
                    <a:lnTo>
                      <a:pt x="90" y="54"/>
                    </a:lnTo>
                    <a:lnTo>
                      <a:pt x="95" y="54"/>
                    </a:lnTo>
                    <a:lnTo>
                      <a:pt x="98" y="51"/>
                    </a:lnTo>
                    <a:lnTo>
                      <a:pt x="103" y="48"/>
                    </a:lnTo>
                    <a:lnTo>
                      <a:pt x="107" y="45"/>
                    </a:lnTo>
                    <a:lnTo>
                      <a:pt x="110" y="42"/>
                    </a:lnTo>
                    <a:lnTo>
                      <a:pt x="113" y="45"/>
                    </a:lnTo>
                    <a:lnTo>
                      <a:pt x="116" y="48"/>
                    </a:lnTo>
                    <a:lnTo>
                      <a:pt x="120" y="49"/>
                    </a:lnTo>
                    <a:lnTo>
                      <a:pt x="124" y="51"/>
                    </a:lnTo>
                    <a:lnTo>
                      <a:pt x="128" y="51"/>
                    </a:lnTo>
                    <a:lnTo>
                      <a:pt x="133" y="51"/>
                    </a:lnTo>
                    <a:lnTo>
                      <a:pt x="137" y="48"/>
                    </a:lnTo>
                    <a:lnTo>
                      <a:pt x="140" y="43"/>
                    </a:lnTo>
                    <a:lnTo>
                      <a:pt x="145" y="46"/>
                    </a:lnTo>
                    <a:lnTo>
                      <a:pt x="151" y="48"/>
                    </a:lnTo>
                    <a:lnTo>
                      <a:pt x="156" y="51"/>
                    </a:lnTo>
                    <a:lnTo>
                      <a:pt x="162" y="52"/>
                    </a:lnTo>
                    <a:lnTo>
                      <a:pt x="167" y="52"/>
                    </a:lnTo>
                    <a:lnTo>
                      <a:pt x="172" y="51"/>
                    </a:lnTo>
                    <a:lnTo>
                      <a:pt x="177" y="48"/>
                    </a:lnTo>
                    <a:lnTo>
                      <a:pt x="180" y="45"/>
                    </a:lnTo>
                    <a:lnTo>
                      <a:pt x="184" y="45"/>
                    </a:lnTo>
                    <a:lnTo>
                      <a:pt x="187" y="48"/>
                    </a:lnTo>
                    <a:lnTo>
                      <a:pt x="190" y="48"/>
                    </a:lnTo>
                    <a:lnTo>
                      <a:pt x="192" y="51"/>
                    </a:lnTo>
                    <a:lnTo>
                      <a:pt x="195" y="51"/>
                    </a:lnTo>
                    <a:lnTo>
                      <a:pt x="197" y="51"/>
                    </a:lnTo>
                    <a:lnTo>
                      <a:pt x="200" y="49"/>
                    </a:lnTo>
                    <a:lnTo>
                      <a:pt x="203" y="45"/>
                    </a:lnTo>
                    <a:lnTo>
                      <a:pt x="207" y="49"/>
                    </a:lnTo>
                    <a:lnTo>
                      <a:pt x="210" y="52"/>
                    </a:lnTo>
                    <a:lnTo>
                      <a:pt x="215" y="54"/>
                    </a:lnTo>
                    <a:lnTo>
                      <a:pt x="221" y="54"/>
                    </a:lnTo>
                    <a:lnTo>
                      <a:pt x="226" y="52"/>
                    </a:lnTo>
                    <a:lnTo>
                      <a:pt x="232" y="51"/>
                    </a:lnTo>
                    <a:lnTo>
                      <a:pt x="236" y="48"/>
                    </a:lnTo>
                    <a:lnTo>
                      <a:pt x="239" y="48"/>
                    </a:lnTo>
                    <a:lnTo>
                      <a:pt x="245" y="48"/>
                    </a:lnTo>
                    <a:lnTo>
                      <a:pt x="253" y="51"/>
                    </a:lnTo>
                    <a:lnTo>
                      <a:pt x="259" y="51"/>
                    </a:lnTo>
                    <a:lnTo>
                      <a:pt x="263" y="51"/>
                    </a:lnTo>
                    <a:lnTo>
                      <a:pt x="268" y="49"/>
                    </a:lnTo>
                    <a:lnTo>
                      <a:pt x="273" y="48"/>
                    </a:lnTo>
                    <a:lnTo>
                      <a:pt x="278" y="48"/>
                    </a:lnTo>
                    <a:lnTo>
                      <a:pt x="284" y="48"/>
                    </a:lnTo>
                    <a:lnTo>
                      <a:pt x="289" y="48"/>
                    </a:lnTo>
                    <a:lnTo>
                      <a:pt x="291" y="45"/>
                    </a:lnTo>
                    <a:lnTo>
                      <a:pt x="294" y="40"/>
                    </a:lnTo>
                    <a:lnTo>
                      <a:pt x="294" y="38"/>
                    </a:lnTo>
                    <a:lnTo>
                      <a:pt x="292" y="32"/>
                    </a:lnTo>
                    <a:lnTo>
                      <a:pt x="290" y="27"/>
                    </a:lnTo>
                    <a:lnTo>
                      <a:pt x="286" y="24"/>
                    </a:lnTo>
                    <a:lnTo>
                      <a:pt x="283" y="24"/>
                    </a:lnTo>
                  </a:path>
                </a:pathLst>
              </a:custGeom>
              <a:solidFill>
                <a:srgbClr val="025602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65" name="Freeform 121"/>
              <p:cNvSpPr>
                <a:spLocks/>
              </p:cNvSpPr>
              <p:nvPr/>
            </p:nvSpPr>
            <p:spPr bwMode="auto">
              <a:xfrm>
                <a:off x="1162" y="2730"/>
                <a:ext cx="229" cy="52"/>
              </a:xfrm>
              <a:custGeom>
                <a:avLst/>
                <a:gdLst/>
                <a:ahLst/>
                <a:cxnLst>
                  <a:cxn ang="0">
                    <a:pos x="208" y="5"/>
                  </a:cxn>
                  <a:cxn ang="0">
                    <a:pos x="201" y="10"/>
                  </a:cxn>
                  <a:cxn ang="0">
                    <a:pos x="193" y="5"/>
                  </a:cxn>
                  <a:cxn ang="0">
                    <a:pos x="183" y="7"/>
                  </a:cxn>
                  <a:cxn ang="0">
                    <a:pos x="176" y="14"/>
                  </a:cxn>
                  <a:cxn ang="0">
                    <a:pos x="160" y="5"/>
                  </a:cxn>
                  <a:cxn ang="0">
                    <a:pos x="144" y="2"/>
                  </a:cxn>
                  <a:cxn ang="0">
                    <a:pos x="133" y="10"/>
                  </a:cxn>
                  <a:cxn ang="0">
                    <a:pos x="126" y="4"/>
                  </a:cxn>
                  <a:cxn ang="0">
                    <a:pos x="117" y="2"/>
                  </a:cxn>
                  <a:cxn ang="0">
                    <a:pos x="108" y="0"/>
                  </a:cxn>
                  <a:cxn ang="0">
                    <a:pos x="98" y="2"/>
                  </a:cxn>
                  <a:cxn ang="0">
                    <a:pos x="91" y="4"/>
                  </a:cxn>
                  <a:cxn ang="0">
                    <a:pos x="83" y="0"/>
                  </a:cxn>
                  <a:cxn ang="0">
                    <a:pos x="76" y="5"/>
                  </a:cxn>
                  <a:cxn ang="0">
                    <a:pos x="62" y="0"/>
                  </a:cxn>
                  <a:cxn ang="0">
                    <a:pos x="55" y="4"/>
                  </a:cxn>
                  <a:cxn ang="0">
                    <a:pos x="44" y="4"/>
                  </a:cxn>
                  <a:cxn ang="0">
                    <a:pos x="34" y="2"/>
                  </a:cxn>
                  <a:cxn ang="0">
                    <a:pos x="26" y="8"/>
                  </a:cxn>
                  <a:cxn ang="0">
                    <a:pos x="15" y="1"/>
                  </a:cxn>
                  <a:cxn ang="0">
                    <a:pos x="8" y="5"/>
                  </a:cxn>
                  <a:cxn ang="0">
                    <a:pos x="6" y="17"/>
                  </a:cxn>
                  <a:cxn ang="0">
                    <a:pos x="2" y="26"/>
                  </a:cxn>
                  <a:cxn ang="0">
                    <a:pos x="0" y="40"/>
                  </a:cxn>
                  <a:cxn ang="0">
                    <a:pos x="6" y="48"/>
                  </a:cxn>
                  <a:cxn ang="0">
                    <a:pos x="13" y="48"/>
                  </a:cxn>
                  <a:cxn ang="0">
                    <a:pos x="25" y="51"/>
                  </a:cxn>
                  <a:cxn ang="0">
                    <a:pos x="34" y="45"/>
                  </a:cxn>
                  <a:cxn ang="0">
                    <a:pos x="44" y="49"/>
                  </a:cxn>
                  <a:cxn ang="0">
                    <a:pos x="56" y="45"/>
                  </a:cxn>
                  <a:cxn ang="0">
                    <a:pos x="66" y="42"/>
                  </a:cxn>
                  <a:cxn ang="0">
                    <a:pos x="74" y="43"/>
                  </a:cxn>
                  <a:cxn ang="0">
                    <a:pos x="85" y="37"/>
                  </a:cxn>
                  <a:cxn ang="0">
                    <a:pos x="92" y="37"/>
                  </a:cxn>
                  <a:cxn ang="0">
                    <a:pos x="102" y="39"/>
                  </a:cxn>
                  <a:cxn ang="0">
                    <a:pos x="110" y="34"/>
                  </a:cxn>
                  <a:cxn ang="0">
                    <a:pos x="124" y="39"/>
                  </a:cxn>
                  <a:cxn ang="0">
                    <a:pos x="135" y="39"/>
                  </a:cxn>
                  <a:cxn ang="0">
                    <a:pos x="144" y="34"/>
                  </a:cxn>
                  <a:cxn ang="0">
                    <a:pos x="150" y="39"/>
                  </a:cxn>
                  <a:cxn ang="0">
                    <a:pos x="156" y="37"/>
                  </a:cxn>
                  <a:cxn ang="0">
                    <a:pos x="165" y="39"/>
                  </a:cxn>
                  <a:cxn ang="0">
                    <a:pos x="177" y="39"/>
                  </a:cxn>
                  <a:cxn ang="0">
                    <a:pos x="186" y="34"/>
                  </a:cxn>
                  <a:cxn ang="0">
                    <a:pos x="201" y="36"/>
                  </a:cxn>
                  <a:cxn ang="0">
                    <a:pos x="212" y="34"/>
                  </a:cxn>
                  <a:cxn ang="0">
                    <a:pos x="224" y="33"/>
                  </a:cxn>
                  <a:cxn ang="0">
                    <a:pos x="228" y="23"/>
                  </a:cxn>
                  <a:cxn ang="0">
                    <a:pos x="223" y="16"/>
                  </a:cxn>
                </a:cxnLst>
                <a:rect l="0" t="0" r="r" b="b"/>
                <a:pathLst>
                  <a:path w="229" h="52">
                    <a:moveTo>
                      <a:pt x="220" y="14"/>
                    </a:moveTo>
                    <a:lnTo>
                      <a:pt x="213" y="8"/>
                    </a:lnTo>
                    <a:lnTo>
                      <a:pt x="208" y="5"/>
                    </a:lnTo>
                    <a:lnTo>
                      <a:pt x="207" y="5"/>
                    </a:lnTo>
                    <a:lnTo>
                      <a:pt x="205" y="7"/>
                    </a:lnTo>
                    <a:lnTo>
                      <a:pt x="201" y="10"/>
                    </a:lnTo>
                    <a:lnTo>
                      <a:pt x="197" y="10"/>
                    </a:lnTo>
                    <a:lnTo>
                      <a:pt x="195" y="7"/>
                    </a:lnTo>
                    <a:lnTo>
                      <a:pt x="193" y="5"/>
                    </a:lnTo>
                    <a:lnTo>
                      <a:pt x="189" y="5"/>
                    </a:lnTo>
                    <a:lnTo>
                      <a:pt x="185" y="5"/>
                    </a:lnTo>
                    <a:lnTo>
                      <a:pt x="183" y="7"/>
                    </a:lnTo>
                    <a:lnTo>
                      <a:pt x="179" y="8"/>
                    </a:lnTo>
                    <a:lnTo>
                      <a:pt x="177" y="11"/>
                    </a:lnTo>
                    <a:lnTo>
                      <a:pt x="176" y="14"/>
                    </a:lnTo>
                    <a:lnTo>
                      <a:pt x="170" y="11"/>
                    </a:lnTo>
                    <a:lnTo>
                      <a:pt x="165" y="8"/>
                    </a:lnTo>
                    <a:lnTo>
                      <a:pt x="160" y="5"/>
                    </a:lnTo>
                    <a:lnTo>
                      <a:pt x="154" y="2"/>
                    </a:lnTo>
                    <a:lnTo>
                      <a:pt x="149" y="2"/>
                    </a:lnTo>
                    <a:lnTo>
                      <a:pt x="144" y="2"/>
                    </a:lnTo>
                    <a:lnTo>
                      <a:pt x="139" y="5"/>
                    </a:lnTo>
                    <a:lnTo>
                      <a:pt x="136" y="13"/>
                    </a:lnTo>
                    <a:lnTo>
                      <a:pt x="133" y="10"/>
                    </a:lnTo>
                    <a:lnTo>
                      <a:pt x="131" y="8"/>
                    </a:lnTo>
                    <a:lnTo>
                      <a:pt x="129" y="5"/>
                    </a:lnTo>
                    <a:lnTo>
                      <a:pt x="126" y="4"/>
                    </a:lnTo>
                    <a:lnTo>
                      <a:pt x="121" y="4"/>
                    </a:lnTo>
                    <a:lnTo>
                      <a:pt x="119" y="4"/>
                    </a:lnTo>
                    <a:lnTo>
                      <a:pt x="117" y="2"/>
                    </a:lnTo>
                    <a:lnTo>
                      <a:pt x="114" y="1"/>
                    </a:lnTo>
                    <a:lnTo>
                      <a:pt x="112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2" y="2"/>
                    </a:lnTo>
                    <a:lnTo>
                      <a:pt x="98" y="2"/>
                    </a:lnTo>
                    <a:lnTo>
                      <a:pt x="96" y="4"/>
                    </a:lnTo>
                    <a:lnTo>
                      <a:pt x="94" y="5"/>
                    </a:lnTo>
                    <a:lnTo>
                      <a:pt x="91" y="4"/>
                    </a:lnTo>
                    <a:lnTo>
                      <a:pt x="86" y="2"/>
                    </a:lnTo>
                    <a:lnTo>
                      <a:pt x="84" y="0"/>
                    </a:lnTo>
                    <a:lnTo>
                      <a:pt x="83" y="0"/>
                    </a:lnTo>
                    <a:lnTo>
                      <a:pt x="79" y="1"/>
                    </a:lnTo>
                    <a:lnTo>
                      <a:pt x="78" y="2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8" y="1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1" y="8"/>
                    </a:lnTo>
                    <a:lnTo>
                      <a:pt x="48" y="5"/>
                    </a:lnTo>
                    <a:lnTo>
                      <a:pt x="44" y="4"/>
                    </a:lnTo>
                    <a:lnTo>
                      <a:pt x="41" y="2"/>
                    </a:lnTo>
                    <a:lnTo>
                      <a:pt x="37" y="2"/>
                    </a:lnTo>
                    <a:lnTo>
                      <a:pt x="34" y="2"/>
                    </a:lnTo>
                    <a:lnTo>
                      <a:pt x="31" y="2"/>
                    </a:lnTo>
                    <a:lnTo>
                      <a:pt x="28" y="5"/>
                    </a:lnTo>
                    <a:lnTo>
                      <a:pt x="26" y="8"/>
                    </a:lnTo>
                    <a:lnTo>
                      <a:pt x="21" y="5"/>
                    </a:lnTo>
                    <a:lnTo>
                      <a:pt x="18" y="2"/>
                    </a:lnTo>
                    <a:lnTo>
                      <a:pt x="15" y="1"/>
                    </a:lnTo>
                    <a:lnTo>
                      <a:pt x="12" y="1"/>
                    </a:lnTo>
                    <a:lnTo>
                      <a:pt x="10" y="2"/>
                    </a:lnTo>
                    <a:lnTo>
                      <a:pt x="8" y="5"/>
                    </a:lnTo>
                    <a:lnTo>
                      <a:pt x="8" y="10"/>
                    </a:lnTo>
                    <a:lnTo>
                      <a:pt x="7" y="16"/>
                    </a:lnTo>
                    <a:lnTo>
                      <a:pt x="6" y="17"/>
                    </a:lnTo>
                    <a:lnTo>
                      <a:pt x="3" y="18"/>
                    </a:lnTo>
                    <a:lnTo>
                      <a:pt x="2" y="23"/>
                    </a:lnTo>
                    <a:lnTo>
                      <a:pt x="2" y="26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0" y="40"/>
                    </a:lnTo>
                    <a:lnTo>
                      <a:pt x="1" y="43"/>
                    </a:lnTo>
                    <a:lnTo>
                      <a:pt x="2" y="48"/>
                    </a:lnTo>
                    <a:lnTo>
                      <a:pt x="6" y="48"/>
                    </a:lnTo>
                    <a:lnTo>
                      <a:pt x="8" y="45"/>
                    </a:lnTo>
                    <a:lnTo>
                      <a:pt x="10" y="46"/>
                    </a:lnTo>
                    <a:lnTo>
                      <a:pt x="13" y="48"/>
                    </a:lnTo>
                    <a:lnTo>
                      <a:pt x="16" y="49"/>
                    </a:lnTo>
                    <a:lnTo>
                      <a:pt x="20" y="51"/>
                    </a:lnTo>
                    <a:lnTo>
                      <a:pt x="25" y="51"/>
                    </a:lnTo>
                    <a:lnTo>
                      <a:pt x="28" y="51"/>
                    </a:lnTo>
                    <a:lnTo>
                      <a:pt x="31" y="48"/>
                    </a:lnTo>
                    <a:lnTo>
                      <a:pt x="34" y="45"/>
                    </a:lnTo>
                    <a:lnTo>
                      <a:pt x="37" y="48"/>
                    </a:lnTo>
                    <a:lnTo>
                      <a:pt x="41" y="49"/>
                    </a:lnTo>
                    <a:lnTo>
                      <a:pt x="44" y="49"/>
                    </a:lnTo>
                    <a:lnTo>
                      <a:pt x="48" y="49"/>
                    </a:lnTo>
                    <a:lnTo>
                      <a:pt x="53" y="48"/>
                    </a:lnTo>
                    <a:lnTo>
                      <a:pt x="56" y="45"/>
                    </a:lnTo>
                    <a:lnTo>
                      <a:pt x="60" y="42"/>
                    </a:lnTo>
                    <a:lnTo>
                      <a:pt x="62" y="39"/>
                    </a:lnTo>
                    <a:lnTo>
                      <a:pt x="66" y="42"/>
                    </a:lnTo>
                    <a:lnTo>
                      <a:pt x="68" y="43"/>
                    </a:lnTo>
                    <a:lnTo>
                      <a:pt x="72" y="43"/>
                    </a:lnTo>
                    <a:lnTo>
                      <a:pt x="74" y="43"/>
                    </a:lnTo>
                    <a:lnTo>
                      <a:pt x="79" y="40"/>
                    </a:lnTo>
                    <a:lnTo>
                      <a:pt x="83" y="39"/>
                    </a:lnTo>
                    <a:lnTo>
                      <a:pt x="85" y="37"/>
                    </a:lnTo>
                    <a:lnTo>
                      <a:pt x="88" y="34"/>
                    </a:lnTo>
                    <a:lnTo>
                      <a:pt x="89" y="36"/>
                    </a:lnTo>
                    <a:lnTo>
                      <a:pt x="92" y="37"/>
                    </a:lnTo>
                    <a:lnTo>
                      <a:pt x="95" y="39"/>
                    </a:lnTo>
                    <a:lnTo>
                      <a:pt x="98" y="39"/>
                    </a:lnTo>
                    <a:lnTo>
                      <a:pt x="102" y="39"/>
                    </a:lnTo>
                    <a:lnTo>
                      <a:pt x="106" y="39"/>
                    </a:lnTo>
                    <a:lnTo>
                      <a:pt x="108" y="37"/>
                    </a:lnTo>
                    <a:lnTo>
                      <a:pt x="110" y="34"/>
                    </a:lnTo>
                    <a:lnTo>
                      <a:pt x="115" y="36"/>
                    </a:lnTo>
                    <a:lnTo>
                      <a:pt x="119" y="37"/>
                    </a:lnTo>
                    <a:lnTo>
                      <a:pt x="124" y="39"/>
                    </a:lnTo>
                    <a:lnTo>
                      <a:pt x="127" y="39"/>
                    </a:lnTo>
                    <a:lnTo>
                      <a:pt x="131" y="39"/>
                    </a:lnTo>
                    <a:lnTo>
                      <a:pt x="135" y="39"/>
                    </a:lnTo>
                    <a:lnTo>
                      <a:pt x="138" y="37"/>
                    </a:lnTo>
                    <a:lnTo>
                      <a:pt x="141" y="34"/>
                    </a:lnTo>
                    <a:lnTo>
                      <a:pt x="144" y="34"/>
                    </a:lnTo>
                    <a:lnTo>
                      <a:pt x="147" y="36"/>
                    </a:lnTo>
                    <a:lnTo>
                      <a:pt x="149" y="37"/>
                    </a:lnTo>
                    <a:lnTo>
                      <a:pt x="150" y="39"/>
                    </a:lnTo>
                    <a:lnTo>
                      <a:pt x="153" y="39"/>
                    </a:lnTo>
                    <a:lnTo>
                      <a:pt x="154" y="39"/>
                    </a:lnTo>
                    <a:lnTo>
                      <a:pt x="156" y="37"/>
                    </a:lnTo>
                    <a:lnTo>
                      <a:pt x="159" y="34"/>
                    </a:lnTo>
                    <a:lnTo>
                      <a:pt x="161" y="37"/>
                    </a:lnTo>
                    <a:lnTo>
                      <a:pt x="165" y="39"/>
                    </a:lnTo>
                    <a:lnTo>
                      <a:pt x="168" y="39"/>
                    </a:lnTo>
                    <a:lnTo>
                      <a:pt x="173" y="39"/>
                    </a:lnTo>
                    <a:lnTo>
                      <a:pt x="177" y="39"/>
                    </a:lnTo>
                    <a:lnTo>
                      <a:pt x="180" y="37"/>
                    </a:lnTo>
                    <a:lnTo>
                      <a:pt x="184" y="36"/>
                    </a:lnTo>
                    <a:lnTo>
                      <a:pt x="186" y="34"/>
                    </a:lnTo>
                    <a:lnTo>
                      <a:pt x="193" y="36"/>
                    </a:lnTo>
                    <a:lnTo>
                      <a:pt x="196" y="36"/>
                    </a:lnTo>
                    <a:lnTo>
                      <a:pt x="201" y="36"/>
                    </a:lnTo>
                    <a:lnTo>
                      <a:pt x="205" y="36"/>
                    </a:lnTo>
                    <a:lnTo>
                      <a:pt x="208" y="36"/>
                    </a:lnTo>
                    <a:lnTo>
                      <a:pt x="212" y="34"/>
                    </a:lnTo>
                    <a:lnTo>
                      <a:pt x="217" y="34"/>
                    </a:lnTo>
                    <a:lnTo>
                      <a:pt x="220" y="34"/>
                    </a:lnTo>
                    <a:lnTo>
                      <a:pt x="224" y="33"/>
                    </a:lnTo>
                    <a:lnTo>
                      <a:pt x="226" y="32"/>
                    </a:lnTo>
                    <a:lnTo>
                      <a:pt x="228" y="27"/>
                    </a:lnTo>
                    <a:lnTo>
                      <a:pt x="228" y="23"/>
                    </a:lnTo>
                    <a:lnTo>
                      <a:pt x="228" y="21"/>
                    </a:lnTo>
                    <a:lnTo>
                      <a:pt x="226" y="17"/>
                    </a:lnTo>
                    <a:lnTo>
                      <a:pt x="223" y="16"/>
                    </a:lnTo>
                    <a:lnTo>
                      <a:pt x="220" y="14"/>
                    </a:lnTo>
                  </a:path>
                </a:pathLst>
              </a:custGeom>
              <a:solidFill>
                <a:srgbClr val="025602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66" name="Freeform 122"/>
              <p:cNvSpPr>
                <a:spLocks/>
              </p:cNvSpPr>
              <p:nvPr/>
            </p:nvSpPr>
            <p:spPr bwMode="auto">
              <a:xfrm>
                <a:off x="897" y="2725"/>
                <a:ext cx="300" cy="70"/>
              </a:xfrm>
              <a:custGeom>
                <a:avLst/>
                <a:gdLst/>
                <a:ahLst/>
                <a:cxnLst>
                  <a:cxn ang="0">
                    <a:pos x="273" y="8"/>
                  </a:cxn>
                  <a:cxn ang="0">
                    <a:pos x="266" y="11"/>
                  </a:cxn>
                  <a:cxn ang="0">
                    <a:pos x="254" y="10"/>
                  </a:cxn>
                  <a:cxn ang="0">
                    <a:pos x="243" y="7"/>
                  </a:cxn>
                  <a:cxn ang="0">
                    <a:pos x="232" y="14"/>
                  </a:cxn>
                  <a:cxn ang="0">
                    <a:pos x="215" y="11"/>
                  </a:cxn>
                  <a:cxn ang="0">
                    <a:pos x="195" y="2"/>
                  </a:cxn>
                  <a:cxn ang="0">
                    <a:pos x="178" y="19"/>
                  </a:cxn>
                  <a:cxn ang="0">
                    <a:pos x="169" y="8"/>
                  </a:cxn>
                  <a:cxn ang="0">
                    <a:pos x="156" y="5"/>
                  </a:cxn>
                  <a:cxn ang="0">
                    <a:pos x="147" y="1"/>
                  </a:cxn>
                  <a:cxn ang="0">
                    <a:pos x="133" y="2"/>
                  </a:cxn>
                  <a:cxn ang="0">
                    <a:pos x="122" y="7"/>
                  </a:cxn>
                  <a:cxn ang="0">
                    <a:pos x="110" y="1"/>
                  </a:cxn>
                  <a:cxn ang="0">
                    <a:pos x="101" y="4"/>
                  </a:cxn>
                  <a:cxn ang="0">
                    <a:pos x="90" y="2"/>
                  </a:cxn>
                  <a:cxn ang="0">
                    <a:pos x="75" y="2"/>
                  </a:cxn>
                  <a:cxn ang="0">
                    <a:pos x="63" y="8"/>
                  </a:cxn>
                  <a:cxn ang="0">
                    <a:pos x="49" y="4"/>
                  </a:cxn>
                  <a:cxn ang="0">
                    <a:pos x="37" y="7"/>
                  </a:cxn>
                  <a:cxn ang="0">
                    <a:pos x="24" y="4"/>
                  </a:cxn>
                  <a:cxn ang="0">
                    <a:pos x="13" y="4"/>
                  </a:cxn>
                  <a:cxn ang="0">
                    <a:pos x="9" y="22"/>
                  </a:cxn>
                  <a:cxn ang="0">
                    <a:pos x="3" y="30"/>
                  </a:cxn>
                  <a:cxn ang="0">
                    <a:pos x="0" y="48"/>
                  </a:cxn>
                  <a:cxn ang="0">
                    <a:pos x="3" y="63"/>
                  </a:cxn>
                  <a:cxn ang="0">
                    <a:pos x="14" y="63"/>
                  </a:cxn>
                  <a:cxn ang="0">
                    <a:pos x="27" y="69"/>
                  </a:cxn>
                  <a:cxn ang="0">
                    <a:pos x="42" y="64"/>
                  </a:cxn>
                  <a:cxn ang="0">
                    <a:pos x="54" y="66"/>
                  </a:cxn>
                  <a:cxn ang="0">
                    <a:pos x="68" y="63"/>
                  </a:cxn>
                  <a:cxn ang="0">
                    <a:pos x="81" y="52"/>
                  </a:cxn>
                  <a:cxn ang="0">
                    <a:pos x="94" y="58"/>
                  </a:cxn>
                  <a:cxn ang="0">
                    <a:pos x="107" y="52"/>
                  </a:cxn>
                  <a:cxn ang="0">
                    <a:pos x="118" y="48"/>
                  </a:cxn>
                  <a:cxn ang="0">
                    <a:pos x="129" y="54"/>
                  </a:cxn>
                  <a:cxn ang="0">
                    <a:pos x="142" y="49"/>
                  </a:cxn>
                  <a:cxn ang="0">
                    <a:pos x="156" y="51"/>
                  </a:cxn>
                  <a:cxn ang="0">
                    <a:pos x="171" y="52"/>
                  </a:cxn>
                  <a:cxn ang="0">
                    <a:pos x="185" y="46"/>
                  </a:cxn>
                  <a:cxn ang="0">
                    <a:pos x="195" y="49"/>
                  </a:cxn>
                  <a:cxn ang="0">
                    <a:pos x="202" y="52"/>
                  </a:cxn>
                  <a:cxn ang="0">
                    <a:pos x="210" y="49"/>
                  </a:cxn>
                  <a:cxn ang="0">
                    <a:pos x="226" y="54"/>
                  </a:cxn>
                  <a:cxn ang="0">
                    <a:pos x="242" y="48"/>
                  </a:cxn>
                  <a:cxn ang="0">
                    <a:pos x="262" y="48"/>
                  </a:cxn>
                  <a:cxn ang="0">
                    <a:pos x="278" y="46"/>
                  </a:cxn>
                  <a:cxn ang="0">
                    <a:pos x="294" y="44"/>
                  </a:cxn>
                  <a:cxn ang="0">
                    <a:pos x="299" y="33"/>
                  </a:cxn>
                  <a:cxn ang="0">
                    <a:pos x="292" y="20"/>
                  </a:cxn>
                </a:cxnLst>
                <a:rect l="0" t="0" r="r" b="b"/>
                <a:pathLst>
                  <a:path w="300" h="70">
                    <a:moveTo>
                      <a:pt x="288" y="19"/>
                    </a:moveTo>
                    <a:lnTo>
                      <a:pt x="278" y="13"/>
                    </a:lnTo>
                    <a:lnTo>
                      <a:pt x="273" y="8"/>
                    </a:lnTo>
                    <a:lnTo>
                      <a:pt x="271" y="7"/>
                    </a:lnTo>
                    <a:lnTo>
                      <a:pt x="268" y="7"/>
                    </a:lnTo>
                    <a:lnTo>
                      <a:pt x="266" y="11"/>
                    </a:lnTo>
                    <a:lnTo>
                      <a:pt x="262" y="14"/>
                    </a:lnTo>
                    <a:lnTo>
                      <a:pt x="258" y="14"/>
                    </a:lnTo>
                    <a:lnTo>
                      <a:pt x="254" y="10"/>
                    </a:lnTo>
                    <a:lnTo>
                      <a:pt x="251" y="7"/>
                    </a:lnTo>
                    <a:lnTo>
                      <a:pt x="248" y="7"/>
                    </a:lnTo>
                    <a:lnTo>
                      <a:pt x="243" y="7"/>
                    </a:lnTo>
                    <a:lnTo>
                      <a:pt x="239" y="10"/>
                    </a:lnTo>
                    <a:lnTo>
                      <a:pt x="235" y="13"/>
                    </a:lnTo>
                    <a:lnTo>
                      <a:pt x="232" y="14"/>
                    </a:lnTo>
                    <a:lnTo>
                      <a:pt x="229" y="20"/>
                    </a:lnTo>
                    <a:lnTo>
                      <a:pt x="223" y="16"/>
                    </a:lnTo>
                    <a:lnTo>
                      <a:pt x="215" y="11"/>
                    </a:lnTo>
                    <a:lnTo>
                      <a:pt x="208" y="7"/>
                    </a:lnTo>
                    <a:lnTo>
                      <a:pt x="202" y="4"/>
                    </a:lnTo>
                    <a:lnTo>
                      <a:pt x="195" y="2"/>
                    </a:lnTo>
                    <a:lnTo>
                      <a:pt x="189" y="4"/>
                    </a:lnTo>
                    <a:lnTo>
                      <a:pt x="184" y="8"/>
                    </a:lnTo>
                    <a:lnTo>
                      <a:pt x="178" y="19"/>
                    </a:lnTo>
                    <a:lnTo>
                      <a:pt x="174" y="14"/>
                    </a:lnTo>
                    <a:lnTo>
                      <a:pt x="172" y="10"/>
                    </a:lnTo>
                    <a:lnTo>
                      <a:pt x="169" y="8"/>
                    </a:lnTo>
                    <a:lnTo>
                      <a:pt x="166" y="7"/>
                    </a:lnTo>
                    <a:lnTo>
                      <a:pt x="160" y="5"/>
                    </a:lnTo>
                    <a:lnTo>
                      <a:pt x="156" y="5"/>
                    </a:lnTo>
                    <a:lnTo>
                      <a:pt x="153" y="5"/>
                    </a:lnTo>
                    <a:lnTo>
                      <a:pt x="150" y="2"/>
                    </a:lnTo>
                    <a:lnTo>
                      <a:pt x="147" y="1"/>
                    </a:lnTo>
                    <a:lnTo>
                      <a:pt x="142" y="1"/>
                    </a:lnTo>
                    <a:lnTo>
                      <a:pt x="138" y="1"/>
                    </a:lnTo>
                    <a:lnTo>
                      <a:pt x="133" y="2"/>
                    </a:lnTo>
                    <a:lnTo>
                      <a:pt x="130" y="4"/>
                    </a:lnTo>
                    <a:lnTo>
                      <a:pt x="126" y="7"/>
                    </a:lnTo>
                    <a:lnTo>
                      <a:pt x="122" y="7"/>
                    </a:lnTo>
                    <a:lnTo>
                      <a:pt x="120" y="5"/>
                    </a:lnTo>
                    <a:lnTo>
                      <a:pt x="113" y="2"/>
                    </a:lnTo>
                    <a:lnTo>
                      <a:pt x="110" y="1"/>
                    </a:lnTo>
                    <a:lnTo>
                      <a:pt x="107" y="1"/>
                    </a:lnTo>
                    <a:lnTo>
                      <a:pt x="104" y="1"/>
                    </a:lnTo>
                    <a:lnTo>
                      <a:pt x="101" y="4"/>
                    </a:lnTo>
                    <a:lnTo>
                      <a:pt x="98" y="8"/>
                    </a:lnTo>
                    <a:lnTo>
                      <a:pt x="94" y="5"/>
                    </a:lnTo>
                    <a:lnTo>
                      <a:pt x="90" y="2"/>
                    </a:lnTo>
                    <a:lnTo>
                      <a:pt x="81" y="0"/>
                    </a:lnTo>
                    <a:lnTo>
                      <a:pt x="79" y="1"/>
                    </a:lnTo>
                    <a:lnTo>
                      <a:pt x="75" y="2"/>
                    </a:lnTo>
                    <a:lnTo>
                      <a:pt x="72" y="7"/>
                    </a:lnTo>
                    <a:lnTo>
                      <a:pt x="67" y="11"/>
                    </a:lnTo>
                    <a:lnTo>
                      <a:pt x="63" y="8"/>
                    </a:lnTo>
                    <a:lnTo>
                      <a:pt x="59" y="7"/>
                    </a:lnTo>
                    <a:lnTo>
                      <a:pt x="54" y="4"/>
                    </a:lnTo>
                    <a:lnTo>
                      <a:pt x="49" y="4"/>
                    </a:lnTo>
                    <a:lnTo>
                      <a:pt x="45" y="4"/>
                    </a:lnTo>
                    <a:lnTo>
                      <a:pt x="40" y="5"/>
                    </a:lnTo>
                    <a:lnTo>
                      <a:pt x="37" y="7"/>
                    </a:lnTo>
                    <a:lnTo>
                      <a:pt x="33" y="11"/>
                    </a:lnTo>
                    <a:lnTo>
                      <a:pt x="28" y="7"/>
                    </a:lnTo>
                    <a:lnTo>
                      <a:pt x="24" y="4"/>
                    </a:lnTo>
                    <a:lnTo>
                      <a:pt x="19" y="1"/>
                    </a:lnTo>
                    <a:lnTo>
                      <a:pt x="16" y="1"/>
                    </a:lnTo>
                    <a:lnTo>
                      <a:pt x="13" y="4"/>
                    </a:lnTo>
                    <a:lnTo>
                      <a:pt x="12" y="7"/>
                    </a:lnTo>
                    <a:lnTo>
                      <a:pt x="9" y="13"/>
                    </a:lnTo>
                    <a:lnTo>
                      <a:pt x="9" y="22"/>
                    </a:lnTo>
                    <a:lnTo>
                      <a:pt x="7" y="23"/>
                    </a:lnTo>
                    <a:lnTo>
                      <a:pt x="4" y="26"/>
                    </a:lnTo>
                    <a:lnTo>
                      <a:pt x="3" y="30"/>
                    </a:lnTo>
                    <a:lnTo>
                      <a:pt x="2" y="35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0" y="54"/>
                    </a:lnTo>
                    <a:lnTo>
                      <a:pt x="1" y="58"/>
                    </a:lnTo>
                    <a:lnTo>
                      <a:pt x="3" y="63"/>
                    </a:lnTo>
                    <a:lnTo>
                      <a:pt x="7" y="63"/>
                    </a:lnTo>
                    <a:lnTo>
                      <a:pt x="12" y="60"/>
                    </a:lnTo>
                    <a:lnTo>
                      <a:pt x="14" y="63"/>
                    </a:lnTo>
                    <a:lnTo>
                      <a:pt x="18" y="66"/>
                    </a:lnTo>
                    <a:lnTo>
                      <a:pt x="22" y="66"/>
                    </a:lnTo>
                    <a:lnTo>
                      <a:pt x="27" y="69"/>
                    </a:lnTo>
                    <a:lnTo>
                      <a:pt x="32" y="69"/>
                    </a:lnTo>
                    <a:lnTo>
                      <a:pt x="37" y="66"/>
                    </a:lnTo>
                    <a:lnTo>
                      <a:pt x="42" y="64"/>
                    </a:lnTo>
                    <a:lnTo>
                      <a:pt x="45" y="60"/>
                    </a:lnTo>
                    <a:lnTo>
                      <a:pt x="49" y="64"/>
                    </a:lnTo>
                    <a:lnTo>
                      <a:pt x="54" y="66"/>
                    </a:lnTo>
                    <a:lnTo>
                      <a:pt x="59" y="66"/>
                    </a:lnTo>
                    <a:lnTo>
                      <a:pt x="63" y="66"/>
                    </a:lnTo>
                    <a:lnTo>
                      <a:pt x="68" y="63"/>
                    </a:lnTo>
                    <a:lnTo>
                      <a:pt x="73" y="60"/>
                    </a:lnTo>
                    <a:lnTo>
                      <a:pt x="78" y="57"/>
                    </a:lnTo>
                    <a:lnTo>
                      <a:pt x="81" y="52"/>
                    </a:lnTo>
                    <a:lnTo>
                      <a:pt x="85" y="57"/>
                    </a:lnTo>
                    <a:lnTo>
                      <a:pt x="89" y="58"/>
                    </a:lnTo>
                    <a:lnTo>
                      <a:pt x="94" y="58"/>
                    </a:lnTo>
                    <a:lnTo>
                      <a:pt x="98" y="57"/>
                    </a:lnTo>
                    <a:lnTo>
                      <a:pt x="103" y="55"/>
                    </a:lnTo>
                    <a:lnTo>
                      <a:pt x="107" y="52"/>
                    </a:lnTo>
                    <a:lnTo>
                      <a:pt x="112" y="49"/>
                    </a:lnTo>
                    <a:lnTo>
                      <a:pt x="115" y="46"/>
                    </a:lnTo>
                    <a:lnTo>
                      <a:pt x="118" y="48"/>
                    </a:lnTo>
                    <a:lnTo>
                      <a:pt x="120" y="51"/>
                    </a:lnTo>
                    <a:lnTo>
                      <a:pt x="124" y="52"/>
                    </a:lnTo>
                    <a:lnTo>
                      <a:pt x="129" y="54"/>
                    </a:lnTo>
                    <a:lnTo>
                      <a:pt x="133" y="52"/>
                    </a:lnTo>
                    <a:lnTo>
                      <a:pt x="138" y="52"/>
                    </a:lnTo>
                    <a:lnTo>
                      <a:pt x="142" y="49"/>
                    </a:lnTo>
                    <a:lnTo>
                      <a:pt x="144" y="46"/>
                    </a:lnTo>
                    <a:lnTo>
                      <a:pt x="150" y="48"/>
                    </a:lnTo>
                    <a:lnTo>
                      <a:pt x="156" y="51"/>
                    </a:lnTo>
                    <a:lnTo>
                      <a:pt x="161" y="52"/>
                    </a:lnTo>
                    <a:lnTo>
                      <a:pt x="167" y="54"/>
                    </a:lnTo>
                    <a:lnTo>
                      <a:pt x="171" y="52"/>
                    </a:lnTo>
                    <a:lnTo>
                      <a:pt x="177" y="52"/>
                    </a:lnTo>
                    <a:lnTo>
                      <a:pt x="180" y="49"/>
                    </a:lnTo>
                    <a:lnTo>
                      <a:pt x="185" y="46"/>
                    </a:lnTo>
                    <a:lnTo>
                      <a:pt x="189" y="46"/>
                    </a:lnTo>
                    <a:lnTo>
                      <a:pt x="191" y="48"/>
                    </a:lnTo>
                    <a:lnTo>
                      <a:pt x="195" y="49"/>
                    </a:lnTo>
                    <a:lnTo>
                      <a:pt x="197" y="52"/>
                    </a:lnTo>
                    <a:lnTo>
                      <a:pt x="200" y="52"/>
                    </a:lnTo>
                    <a:lnTo>
                      <a:pt x="202" y="52"/>
                    </a:lnTo>
                    <a:lnTo>
                      <a:pt x="204" y="49"/>
                    </a:lnTo>
                    <a:lnTo>
                      <a:pt x="207" y="46"/>
                    </a:lnTo>
                    <a:lnTo>
                      <a:pt x="210" y="49"/>
                    </a:lnTo>
                    <a:lnTo>
                      <a:pt x="215" y="52"/>
                    </a:lnTo>
                    <a:lnTo>
                      <a:pt x="220" y="52"/>
                    </a:lnTo>
                    <a:lnTo>
                      <a:pt x="226" y="54"/>
                    </a:lnTo>
                    <a:lnTo>
                      <a:pt x="232" y="52"/>
                    </a:lnTo>
                    <a:lnTo>
                      <a:pt x="237" y="51"/>
                    </a:lnTo>
                    <a:lnTo>
                      <a:pt x="242" y="48"/>
                    </a:lnTo>
                    <a:lnTo>
                      <a:pt x="244" y="46"/>
                    </a:lnTo>
                    <a:lnTo>
                      <a:pt x="251" y="48"/>
                    </a:lnTo>
                    <a:lnTo>
                      <a:pt x="262" y="48"/>
                    </a:lnTo>
                    <a:lnTo>
                      <a:pt x="267" y="48"/>
                    </a:lnTo>
                    <a:lnTo>
                      <a:pt x="273" y="46"/>
                    </a:lnTo>
                    <a:lnTo>
                      <a:pt x="278" y="46"/>
                    </a:lnTo>
                    <a:lnTo>
                      <a:pt x="283" y="46"/>
                    </a:lnTo>
                    <a:lnTo>
                      <a:pt x="289" y="46"/>
                    </a:lnTo>
                    <a:lnTo>
                      <a:pt x="294" y="44"/>
                    </a:lnTo>
                    <a:lnTo>
                      <a:pt x="296" y="42"/>
                    </a:lnTo>
                    <a:lnTo>
                      <a:pt x="299" y="36"/>
                    </a:lnTo>
                    <a:lnTo>
                      <a:pt x="299" y="33"/>
                    </a:lnTo>
                    <a:lnTo>
                      <a:pt x="297" y="27"/>
                    </a:lnTo>
                    <a:lnTo>
                      <a:pt x="295" y="23"/>
                    </a:lnTo>
                    <a:lnTo>
                      <a:pt x="292" y="20"/>
                    </a:lnTo>
                    <a:lnTo>
                      <a:pt x="288" y="19"/>
                    </a:lnTo>
                  </a:path>
                </a:pathLst>
              </a:custGeom>
              <a:solidFill>
                <a:srgbClr val="025602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67" name="Freeform 123"/>
              <p:cNvSpPr>
                <a:spLocks/>
              </p:cNvSpPr>
              <p:nvPr/>
            </p:nvSpPr>
            <p:spPr bwMode="auto">
              <a:xfrm>
                <a:off x="417" y="2728"/>
                <a:ext cx="488" cy="72"/>
              </a:xfrm>
              <a:custGeom>
                <a:avLst/>
                <a:gdLst/>
                <a:ahLst/>
                <a:cxnLst>
                  <a:cxn ang="0">
                    <a:pos x="6" y="16"/>
                  </a:cxn>
                  <a:cxn ang="0">
                    <a:pos x="18" y="11"/>
                  </a:cxn>
                  <a:cxn ang="0">
                    <a:pos x="31" y="8"/>
                  </a:cxn>
                  <a:cxn ang="0">
                    <a:pos x="39" y="10"/>
                  </a:cxn>
                  <a:cxn ang="0">
                    <a:pos x="56" y="10"/>
                  </a:cxn>
                  <a:cxn ang="0">
                    <a:pos x="71" y="11"/>
                  </a:cxn>
                  <a:cxn ang="0">
                    <a:pos x="84" y="16"/>
                  </a:cxn>
                  <a:cxn ang="0">
                    <a:pos x="96" y="17"/>
                  </a:cxn>
                  <a:cxn ang="0">
                    <a:pos x="109" y="14"/>
                  </a:cxn>
                  <a:cxn ang="0">
                    <a:pos x="126" y="11"/>
                  </a:cxn>
                  <a:cxn ang="0">
                    <a:pos x="139" y="16"/>
                  </a:cxn>
                  <a:cxn ang="0">
                    <a:pos x="154" y="14"/>
                  </a:cxn>
                  <a:cxn ang="0">
                    <a:pos x="167" y="7"/>
                  </a:cxn>
                  <a:cxn ang="0">
                    <a:pos x="179" y="14"/>
                  </a:cxn>
                  <a:cxn ang="0">
                    <a:pos x="195" y="11"/>
                  </a:cxn>
                  <a:cxn ang="0">
                    <a:pos x="206" y="11"/>
                  </a:cxn>
                  <a:cxn ang="0">
                    <a:pos x="227" y="7"/>
                  </a:cxn>
                  <a:cxn ang="0">
                    <a:pos x="239" y="13"/>
                  </a:cxn>
                  <a:cxn ang="0">
                    <a:pos x="253" y="7"/>
                  </a:cxn>
                  <a:cxn ang="0">
                    <a:pos x="267" y="19"/>
                  </a:cxn>
                  <a:cxn ang="0">
                    <a:pos x="292" y="4"/>
                  </a:cxn>
                  <a:cxn ang="0">
                    <a:pos x="315" y="17"/>
                  </a:cxn>
                  <a:cxn ang="0">
                    <a:pos x="327" y="5"/>
                  </a:cxn>
                  <a:cxn ang="0">
                    <a:pos x="342" y="1"/>
                  </a:cxn>
                  <a:cxn ang="0">
                    <a:pos x="358" y="2"/>
                  </a:cxn>
                  <a:cxn ang="0">
                    <a:pos x="371" y="4"/>
                  </a:cxn>
                  <a:cxn ang="0">
                    <a:pos x="386" y="1"/>
                  </a:cxn>
                  <a:cxn ang="0">
                    <a:pos x="401" y="1"/>
                  </a:cxn>
                  <a:cxn ang="0">
                    <a:pos x="418" y="5"/>
                  </a:cxn>
                  <a:cxn ang="0">
                    <a:pos x="435" y="4"/>
                  </a:cxn>
                  <a:cxn ang="0">
                    <a:pos x="450" y="7"/>
                  </a:cxn>
                  <a:cxn ang="0">
                    <a:pos x="467" y="1"/>
                  </a:cxn>
                  <a:cxn ang="0">
                    <a:pos x="477" y="11"/>
                  </a:cxn>
                  <a:cxn ang="0">
                    <a:pos x="483" y="28"/>
                  </a:cxn>
                  <a:cxn ang="0">
                    <a:pos x="487" y="53"/>
                  </a:cxn>
                  <a:cxn ang="0">
                    <a:pos x="476" y="57"/>
                  </a:cxn>
                  <a:cxn ang="0">
                    <a:pos x="460" y="66"/>
                  </a:cxn>
                  <a:cxn ang="0">
                    <a:pos x="443" y="57"/>
                  </a:cxn>
                  <a:cxn ang="0">
                    <a:pos x="425" y="63"/>
                  </a:cxn>
                  <a:cxn ang="0">
                    <a:pos x="408" y="50"/>
                  </a:cxn>
                  <a:cxn ang="0">
                    <a:pos x="392" y="54"/>
                  </a:cxn>
                  <a:cxn ang="0">
                    <a:pos x="376" y="44"/>
                  </a:cxn>
                  <a:cxn ang="0">
                    <a:pos x="364" y="51"/>
                  </a:cxn>
                  <a:cxn ang="0">
                    <a:pos x="348" y="44"/>
                  </a:cxn>
                  <a:cxn ang="0">
                    <a:pos x="327" y="51"/>
                  </a:cxn>
                  <a:cxn ang="0">
                    <a:pos x="309" y="44"/>
                  </a:cxn>
                  <a:cxn ang="0">
                    <a:pos x="297" y="50"/>
                  </a:cxn>
                  <a:cxn ang="0">
                    <a:pos x="288" y="44"/>
                  </a:cxn>
                </a:cxnLst>
                <a:rect l="0" t="0" r="r" b="b"/>
                <a:pathLst>
                  <a:path w="488" h="72">
                    <a:moveTo>
                      <a:pt x="0" y="36"/>
                    </a:moveTo>
                    <a:lnTo>
                      <a:pt x="1" y="25"/>
                    </a:lnTo>
                    <a:lnTo>
                      <a:pt x="3" y="19"/>
                    </a:lnTo>
                    <a:lnTo>
                      <a:pt x="6" y="16"/>
                    </a:lnTo>
                    <a:lnTo>
                      <a:pt x="8" y="14"/>
                    </a:lnTo>
                    <a:lnTo>
                      <a:pt x="10" y="13"/>
                    </a:lnTo>
                    <a:lnTo>
                      <a:pt x="14" y="13"/>
                    </a:lnTo>
                    <a:lnTo>
                      <a:pt x="18" y="11"/>
                    </a:lnTo>
                    <a:lnTo>
                      <a:pt x="22" y="11"/>
                    </a:lnTo>
                    <a:lnTo>
                      <a:pt x="25" y="10"/>
                    </a:lnTo>
                    <a:lnTo>
                      <a:pt x="28" y="8"/>
                    </a:lnTo>
                    <a:lnTo>
                      <a:pt x="31" y="8"/>
                    </a:lnTo>
                    <a:lnTo>
                      <a:pt x="33" y="8"/>
                    </a:lnTo>
                    <a:lnTo>
                      <a:pt x="34" y="10"/>
                    </a:lnTo>
                    <a:lnTo>
                      <a:pt x="37" y="10"/>
                    </a:lnTo>
                    <a:lnTo>
                      <a:pt x="39" y="10"/>
                    </a:lnTo>
                    <a:lnTo>
                      <a:pt x="44" y="11"/>
                    </a:lnTo>
                    <a:lnTo>
                      <a:pt x="48" y="11"/>
                    </a:lnTo>
                    <a:lnTo>
                      <a:pt x="53" y="11"/>
                    </a:lnTo>
                    <a:lnTo>
                      <a:pt x="56" y="10"/>
                    </a:lnTo>
                    <a:lnTo>
                      <a:pt x="60" y="7"/>
                    </a:lnTo>
                    <a:lnTo>
                      <a:pt x="62" y="7"/>
                    </a:lnTo>
                    <a:lnTo>
                      <a:pt x="67" y="7"/>
                    </a:lnTo>
                    <a:lnTo>
                      <a:pt x="71" y="11"/>
                    </a:lnTo>
                    <a:lnTo>
                      <a:pt x="74" y="17"/>
                    </a:lnTo>
                    <a:lnTo>
                      <a:pt x="78" y="17"/>
                    </a:lnTo>
                    <a:lnTo>
                      <a:pt x="80" y="16"/>
                    </a:lnTo>
                    <a:lnTo>
                      <a:pt x="84" y="16"/>
                    </a:lnTo>
                    <a:lnTo>
                      <a:pt x="87" y="14"/>
                    </a:lnTo>
                    <a:lnTo>
                      <a:pt x="90" y="14"/>
                    </a:lnTo>
                    <a:lnTo>
                      <a:pt x="94" y="14"/>
                    </a:lnTo>
                    <a:lnTo>
                      <a:pt x="96" y="17"/>
                    </a:lnTo>
                    <a:lnTo>
                      <a:pt x="98" y="20"/>
                    </a:lnTo>
                    <a:lnTo>
                      <a:pt x="102" y="20"/>
                    </a:lnTo>
                    <a:lnTo>
                      <a:pt x="106" y="17"/>
                    </a:lnTo>
                    <a:lnTo>
                      <a:pt x="109" y="14"/>
                    </a:lnTo>
                    <a:lnTo>
                      <a:pt x="114" y="11"/>
                    </a:lnTo>
                    <a:lnTo>
                      <a:pt x="118" y="11"/>
                    </a:lnTo>
                    <a:lnTo>
                      <a:pt x="122" y="10"/>
                    </a:lnTo>
                    <a:lnTo>
                      <a:pt x="126" y="11"/>
                    </a:lnTo>
                    <a:lnTo>
                      <a:pt x="130" y="17"/>
                    </a:lnTo>
                    <a:lnTo>
                      <a:pt x="133" y="17"/>
                    </a:lnTo>
                    <a:lnTo>
                      <a:pt x="137" y="17"/>
                    </a:lnTo>
                    <a:lnTo>
                      <a:pt x="139" y="16"/>
                    </a:lnTo>
                    <a:lnTo>
                      <a:pt x="143" y="14"/>
                    </a:lnTo>
                    <a:lnTo>
                      <a:pt x="147" y="14"/>
                    </a:lnTo>
                    <a:lnTo>
                      <a:pt x="150" y="14"/>
                    </a:lnTo>
                    <a:lnTo>
                      <a:pt x="154" y="14"/>
                    </a:lnTo>
                    <a:lnTo>
                      <a:pt x="157" y="13"/>
                    </a:lnTo>
                    <a:lnTo>
                      <a:pt x="161" y="10"/>
                    </a:lnTo>
                    <a:lnTo>
                      <a:pt x="163" y="7"/>
                    </a:lnTo>
                    <a:lnTo>
                      <a:pt x="167" y="7"/>
                    </a:lnTo>
                    <a:lnTo>
                      <a:pt x="171" y="7"/>
                    </a:lnTo>
                    <a:lnTo>
                      <a:pt x="173" y="8"/>
                    </a:lnTo>
                    <a:lnTo>
                      <a:pt x="177" y="11"/>
                    </a:lnTo>
                    <a:lnTo>
                      <a:pt x="179" y="14"/>
                    </a:lnTo>
                    <a:lnTo>
                      <a:pt x="183" y="17"/>
                    </a:lnTo>
                    <a:lnTo>
                      <a:pt x="188" y="16"/>
                    </a:lnTo>
                    <a:lnTo>
                      <a:pt x="192" y="14"/>
                    </a:lnTo>
                    <a:lnTo>
                      <a:pt x="195" y="11"/>
                    </a:lnTo>
                    <a:lnTo>
                      <a:pt x="197" y="8"/>
                    </a:lnTo>
                    <a:lnTo>
                      <a:pt x="200" y="7"/>
                    </a:lnTo>
                    <a:lnTo>
                      <a:pt x="202" y="8"/>
                    </a:lnTo>
                    <a:lnTo>
                      <a:pt x="206" y="11"/>
                    </a:lnTo>
                    <a:lnTo>
                      <a:pt x="212" y="19"/>
                    </a:lnTo>
                    <a:lnTo>
                      <a:pt x="219" y="11"/>
                    </a:lnTo>
                    <a:lnTo>
                      <a:pt x="224" y="7"/>
                    </a:lnTo>
                    <a:lnTo>
                      <a:pt x="227" y="7"/>
                    </a:lnTo>
                    <a:lnTo>
                      <a:pt x="229" y="7"/>
                    </a:lnTo>
                    <a:lnTo>
                      <a:pt x="231" y="11"/>
                    </a:lnTo>
                    <a:lnTo>
                      <a:pt x="235" y="11"/>
                    </a:lnTo>
                    <a:lnTo>
                      <a:pt x="239" y="13"/>
                    </a:lnTo>
                    <a:lnTo>
                      <a:pt x="242" y="10"/>
                    </a:lnTo>
                    <a:lnTo>
                      <a:pt x="245" y="7"/>
                    </a:lnTo>
                    <a:lnTo>
                      <a:pt x="249" y="7"/>
                    </a:lnTo>
                    <a:lnTo>
                      <a:pt x="253" y="7"/>
                    </a:lnTo>
                    <a:lnTo>
                      <a:pt x="257" y="8"/>
                    </a:lnTo>
                    <a:lnTo>
                      <a:pt x="261" y="11"/>
                    </a:lnTo>
                    <a:lnTo>
                      <a:pt x="263" y="14"/>
                    </a:lnTo>
                    <a:lnTo>
                      <a:pt x="267" y="19"/>
                    </a:lnTo>
                    <a:lnTo>
                      <a:pt x="273" y="14"/>
                    </a:lnTo>
                    <a:lnTo>
                      <a:pt x="280" y="11"/>
                    </a:lnTo>
                    <a:lnTo>
                      <a:pt x="286" y="7"/>
                    </a:lnTo>
                    <a:lnTo>
                      <a:pt x="292" y="4"/>
                    </a:lnTo>
                    <a:lnTo>
                      <a:pt x="300" y="2"/>
                    </a:lnTo>
                    <a:lnTo>
                      <a:pt x="306" y="4"/>
                    </a:lnTo>
                    <a:lnTo>
                      <a:pt x="311" y="8"/>
                    </a:lnTo>
                    <a:lnTo>
                      <a:pt x="315" y="17"/>
                    </a:lnTo>
                    <a:lnTo>
                      <a:pt x="319" y="13"/>
                    </a:lnTo>
                    <a:lnTo>
                      <a:pt x="321" y="10"/>
                    </a:lnTo>
                    <a:lnTo>
                      <a:pt x="325" y="7"/>
                    </a:lnTo>
                    <a:lnTo>
                      <a:pt x="327" y="5"/>
                    </a:lnTo>
                    <a:lnTo>
                      <a:pt x="333" y="4"/>
                    </a:lnTo>
                    <a:lnTo>
                      <a:pt x="337" y="4"/>
                    </a:lnTo>
                    <a:lnTo>
                      <a:pt x="341" y="4"/>
                    </a:lnTo>
                    <a:lnTo>
                      <a:pt x="342" y="1"/>
                    </a:lnTo>
                    <a:lnTo>
                      <a:pt x="347" y="0"/>
                    </a:lnTo>
                    <a:lnTo>
                      <a:pt x="350" y="0"/>
                    </a:lnTo>
                    <a:lnTo>
                      <a:pt x="354" y="1"/>
                    </a:lnTo>
                    <a:lnTo>
                      <a:pt x="358" y="2"/>
                    </a:lnTo>
                    <a:lnTo>
                      <a:pt x="361" y="4"/>
                    </a:lnTo>
                    <a:lnTo>
                      <a:pt x="365" y="5"/>
                    </a:lnTo>
                    <a:lnTo>
                      <a:pt x="368" y="7"/>
                    </a:lnTo>
                    <a:lnTo>
                      <a:pt x="371" y="4"/>
                    </a:lnTo>
                    <a:lnTo>
                      <a:pt x="377" y="2"/>
                    </a:lnTo>
                    <a:lnTo>
                      <a:pt x="380" y="1"/>
                    </a:lnTo>
                    <a:lnTo>
                      <a:pt x="383" y="1"/>
                    </a:lnTo>
                    <a:lnTo>
                      <a:pt x="386" y="1"/>
                    </a:lnTo>
                    <a:lnTo>
                      <a:pt x="389" y="4"/>
                    </a:lnTo>
                    <a:lnTo>
                      <a:pt x="392" y="8"/>
                    </a:lnTo>
                    <a:lnTo>
                      <a:pt x="396" y="4"/>
                    </a:lnTo>
                    <a:lnTo>
                      <a:pt x="401" y="1"/>
                    </a:lnTo>
                    <a:lnTo>
                      <a:pt x="407" y="0"/>
                    </a:lnTo>
                    <a:lnTo>
                      <a:pt x="411" y="0"/>
                    </a:lnTo>
                    <a:lnTo>
                      <a:pt x="414" y="2"/>
                    </a:lnTo>
                    <a:lnTo>
                      <a:pt x="418" y="5"/>
                    </a:lnTo>
                    <a:lnTo>
                      <a:pt x="421" y="11"/>
                    </a:lnTo>
                    <a:lnTo>
                      <a:pt x="426" y="8"/>
                    </a:lnTo>
                    <a:lnTo>
                      <a:pt x="430" y="5"/>
                    </a:lnTo>
                    <a:lnTo>
                      <a:pt x="435" y="4"/>
                    </a:lnTo>
                    <a:lnTo>
                      <a:pt x="438" y="4"/>
                    </a:lnTo>
                    <a:lnTo>
                      <a:pt x="443" y="4"/>
                    </a:lnTo>
                    <a:lnTo>
                      <a:pt x="448" y="4"/>
                    </a:lnTo>
                    <a:lnTo>
                      <a:pt x="450" y="7"/>
                    </a:lnTo>
                    <a:lnTo>
                      <a:pt x="454" y="11"/>
                    </a:lnTo>
                    <a:lnTo>
                      <a:pt x="459" y="7"/>
                    </a:lnTo>
                    <a:lnTo>
                      <a:pt x="464" y="4"/>
                    </a:lnTo>
                    <a:lnTo>
                      <a:pt x="467" y="1"/>
                    </a:lnTo>
                    <a:lnTo>
                      <a:pt x="471" y="1"/>
                    </a:lnTo>
                    <a:lnTo>
                      <a:pt x="473" y="4"/>
                    </a:lnTo>
                    <a:lnTo>
                      <a:pt x="476" y="7"/>
                    </a:lnTo>
                    <a:lnTo>
                      <a:pt x="477" y="11"/>
                    </a:lnTo>
                    <a:lnTo>
                      <a:pt x="477" y="20"/>
                    </a:lnTo>
                    <a:lnTo>
                      <a:pt x="479" y="22"/>
                    </a:lnTo>
                    <a:lnTo>
                      <a:pt x="482" y="25"/>
                    </a:lnTo>
                    <a:lnTo>
                      <a:pt x="483" y="28"/>
                    </a:lnTo>
                    <a:lnTo>
                      <a:pt x="484" y="34"/>
                    </a:lnTo>
                    <a:lnTo>
                      <a:pt x="487" y="41"/>
                    </a:lnTo>
                    <a:lnTo>
                      <a:pt x="487" y="45"/>
                    </a:lnTo>
                    <a:lnTo>
                      <a:pt x="487" y="53"/>
                    </a:lnTo>
                    <a:lnTo>
                      <a:pt x="485" y="57"/>
                    </a:lnTo>
                    <a:lnTo>
                      <a:pt x="483" y="60"/>
                    </a:lnTo>
                    <a:lnTo>
                      <a:pt x="479" y="60"/>
                    </a:lnTo>
                    <a:lnTo>
                      <a:pt x="476" y="57"/>
                    </a:lnTo>
                    <a:lnTo>
                      <a:pt x="473" y="60"/>
                    </a:lnTo>
                    <a:lnTo>
                      <a:pt x="470" y="63"/>
                    </a:lnTo>
                    <a:lnTo>
                      <a:pt x="465" y="63"/>
                    </a:lnTo>
                    <a:lnTo>
                      <a:pt x="460" y="66"/>
                    </a:lnTo>
                    <a:lnTo>
                      <a:pt x="455" y="66"/>
                    </a:lnTo>
                    <a:lnTo>
                      <a:pt x="450" y="63"/>
                    </a:lnTo>
                    <a:lnTo>
                      <a:pt x="447" y="62"/>
                    </a:lnTo>
                    <a:lnTo>
                      <a:pt x="443" y="57"/>
                    </a:lnTo>
                    <a:lnTo>
                      <a:pt x="439" y="62"/>
                    </a:lnTo>
                    <a:lnTo>
                      <a:pt x="435" y="63"/>
                    </a:lnTo>
                    <a:lnTo>
                      <a:pt x="430" y="63"/>
                    </a:lnTo>
                    <a:lnTo>
                      <a:pt x="425" y="63"/>
                    </a:lnTo>
                    <a:lnTo>
                      <a:pt x="421" y="60"/>
                    </a:lnTo>
                    <a:lnTo>
                      <a:pt x="417" y="57"/>
                    </a:lnTo>
                    <a:lnTo>
                      <a:pt x="412" y="54"/>
                    </a:lnTo>
                    <a:lnTo>
                      <a:pt x="408" y="50"/>
                    </a:lnTo>
                    <a:lnTo>
                      <a:pt x="405" y="54"/>
                    </a:lnTo>
                    <a:lnTo>
                      <a:pt x="401" y="56"/>
                    </a:lnTo>
                    <a:lnTo>
                      <a:pt x="396" y="56"/>
                    </a:lnTo>
                    <a:lnTo>
                      <a:pt x="392" y="54"/>
                    </a:lnTo>
                    <a:lnTo>
                      <a:pt x="388" y="53"/>
                    </a:lnTo>
                    <a:lnTo>
                      <a:pt x="383" y="50"/>
                    </a:lnTo>
                    <a:lnTo>
                      <a:pt x="379" y="47"/>
                    </a:lnTo>
                    <a:lnTo>
                      <a:pt x="376" y="44"/>
                    </a:lnTo>
                    <a:lnTo>
                      <a:pt x="373" y="47"/>
                    </a:lnTo>
                    <a:lnTo>
                      <a:pt x="371" y="50"/>
                    </a:lnTo>
                    <a:lnTo>
                      <a:pt x="367" y="50"/>
                    </a:lnTo>
                    <a:lnTo>
                      <a:pt x="364" y="51"/>
                    </a:lnTo>
                    <a:lnTo>
                      <a:pt x="359" y="51"/>
                    </a:lnTo>
                    <a:lnTo>
                      <a:pt x="354" y="50"/>
                    </a:lnTo>
                    <a:lnTo>
                      <a:pt x="350" y="48"/>
                    </a:lnTo>
                    <a:lnTo>
                      <a:pt x="348" y="44"/>
                    </a:lnTo>
                    <a:lnTo>
                      <a:pt x="342" y="47"/>
                    </a:lnTo>
                    <a:lnTo>
                      <a:pt x="337" y="50"/>
                    </a:lnTo>
                    <a:lnTo>
                      <a:pt x="332" y="50"/>
                    </a:lnTo>
                    <a:lnTo>
                      <a:pt x="327" y="51"/>
                    </a:lnTo>
                    <a:lnTo>
                      <a:pt x="321" y="51"/>
                    </a:lnTo>
                    <a:lnTo>
                      <a:pt x="318" y="50"/>
                    </a:lnTo>
                    <a:lnTo>
                      <a:pt x="313" y="48"/>
                    </a:lnTo>
                    <a:lnTo>
                      <a:pt x="309" y="44"/>
                    </a:lnTo>
                    <a:lnTo>
                      <a:pt x="306" y="44"/>
                    </a:lnTo>
                    <a:lnTo>
                      <a:pt x="302" y="45"/>
                    </a:lnTo>
                    <a:lnTo>
                      <a:pt x="300" y="47"/>
                    </a:lnTo>
                    <a:lnTo>
                      <a:pt x="297" y="50"/>
                    </a:lnTo>
                    <a:lnTo>
                      <a:pt x="295" y="50"/>
                    </a:lnTo>
                    <a:lnTo>
                      <a:pt x="292" y="50"/>
                    </a:lnTo>
                    <a:lnTo>
                      <a:pt x="290" y="47"/>
                    </a:lnTo>
                    <a:lnTo>
                      <a:pt x="288" y="44"/>
                    </a:lnTo>
                    <a:lnTo>
                      <a:pt x="266" y="45"/>
                    </a:lnTo>
                    <a:lnTo>
                      <a:pt x="209" y="71"/>
                    </a:lnTo>
                    <a:lnTo>
                      <a:pt x="0" y="36"/>
                    </a:lnTo>
                  </a:path>
                </a:pathLst>
              </a:custGeom>
              <a:solidFill>
                <a:srgbClr val="025602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68" name="Freeform 124"/>
              <p:cNvSpPr>
                <a:spLocks/>
              </p:cNvSpPr>
              <p:nvPr/>
            </p:nvSpPr>
            <p:spPr bwMode="auto">
              <a:xfrm>
                <a:off x="488" y="2942"/>
                <a:ext cx="249" cy="136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47" y="22"/>
                  </a:cxn>
                  <a:cxn ang="0">
                    <a:pos x="123" y="55"/>
                  </a:cxn>
                  <a:cxn ang="0">
                    <a:pos x="129" y="55"/>
                  </a:cxn>
                  <a:cxn ang="0">
                    <a:pos x="135" y="55"/>
                  </a:cxn>
                  <a:cxn ang="0">
                    <a:pos x="140" y="55"/>
                  </a:cxn>
                  <a:cxn ang="0">
                    <a:pos x="146" y="58"/>
                  </a:cxn>
                  <a:cxn ang="0">
                    <a:pos x="151" y="60"/>
                  </a:cxn>
                  <a:cxn ang="0">
                    <a:pos x="158" y="63"/>
                  </a:cxn>
                  <a:cxn ang="0">
                    <a:pos x="162" y="66"/>
                  </a:cxn>
                  <a:cxn ang="0">
                    <a:pos x="168" y="71"/>
                  </a:cxn>
                  <a:cxn ang="0">
                    <a:pos x="171" y="71"/>
                  </a:cxn>
                  <a:cxn ang="0">
                    <a:pos x="177" y="74"/>
                  </a:cxn>
                  <a:cxn ang="0">
                    <a:pos x="185" y="79"/>
                  </a:cxn>
                  <a:cxn ang="0">
                    <a:pos x="192" y="83"/>
                  </a:cxn>
                  <a:cxn ang="0">
                    <a:pos x="199" y="89"/>
                  </a:cxn>
                  <a:cxn ang="0">
                    <a:pos x="205" y="93"/>
                  </a:cxn>
                  <a:cxn ang="0">
                    <a:pos x="210" y="99"/>
                  </a:cxn>
                  <a:cxn ang="0">
                    <a:pos x="212" y="104"/>
                  </a:cxn>
                  <a:cxn ang="0">
                    <a:pos x="220" y="108"/>
                  </a:cxn>
                  <a:cxn ang="0">
                    <a:pos x="227" y="111"/>
                  </a:cxn>
                  <a:cxn ang="0">
                    <a:pos x="234" y="117"/>
                  </a:cxn>
                  <a:cxn ang="0">
                    <a:pos x="239" y="120"/>
                  </a:cxn>
                  <a:cxn ang="0">
                    <a:pos x="244" y="123"/>
                  </a:cxn>
                  <a:cxn ang="0">
                    <a:pos x="248" y="127"/>
                  </a:cxn>
                  <a:cxn ang="0">
                    <a:pos x="248" y="132"/>
                  </a:cxn>
                  <a:cxn ang="0">
                    <a:pos x="243" y="133"/>
                  </a:cxn>
                  <a:cxn ang="0">
                    <a:pos x="237" y="135"/>
                  </a:cxn>
                  <a:cxn ang="0">
                    <a:pos x="231" y="135"/>
                  </a:cxn>
                  <a:cxn ang="0">
                    <a:pos x="222" y="133"/>
                  </a:cxn>
                  <a:cxn ang="0">
                    <a:pos x="215" y="132"/>
                  </a:cxn>
                  <a:cxn ang="0">
                    <a:pos x="206" y="129"/>
                  </a:cxn>
                  <a:cxn ang="0">
                    <a:pos x="198" y="124"/>
                  </a:cxn>
                  <a:cxn ang="0">
                    <a:pos x="191" y="118"/>
                  </a:cxn>
                  <a:cxn ang="0">
                    <a:pos x="188" y="118"/>
                  </a:cxn>
                  <a:cxn ang="0">
                    <a:pos x="183" y="118"/>
                  </a:cxn>
                  <a:cxn ang="0">
                    <a:pos x="179" y="117"/>
                  </a:cxn>
                  <a:cxn ang="0">
                    <a:pos x="174" y="115"/>
                  </a:cxn>
                  <a:cxn ang="0">
                    <a:pos x="168" y="111"/>
                  </a:cxn>
                  <a:cxn ang="0">
                    <a:pos x="163" y="108"/>
                  </a:cxn>
                  <a:cxn ang="0">
                    <a:pos x="159" y="104"/>
                  </a:cxn>
                  <a:cxn ang="0">
                    <a:pos x="156" y="98"/>
                  </a:cxn>
                  <a:cxn ang="0">
                    <a:pos x="151" y="101"/>
                  </a:cxn>
                  <a:cxn ang="0">
                    <a:pos x="147" y="101"/>
                  </a:cxn>
                  <a:cxn ang="0">
                    <a:pos x="142" y="98"/>
                  </a:cxn>
                  <a:cxn ang="0">
                    <a:pos x="139" y="96"/>
                  </a:cxn>
                  <a:cxn ang="0">
                    <a:pos x="134" y="93"/>
                  </a:cxn>
                  <a:cxn ang="0">
                    <a:pos x="129" y="90"/>
                  </a:cxn>
                  <a:cxn ang="0">
                    <a:pos x="125" y="86"/>
                  </a:cxn>
                  <a:cxn ang="0">
                    <a:pos x="120" y="82"/>
                  </a:cxn>
                  <a:cxn ang="0">
                    <a:pos x="114" y="79"/>
                  </a:cxn>
                  <a:cxn ang="0">
                    <a:pos x="110" y="76"/>
                  </a:cxn>
                  <a:cxn ang="0">
                    <a:pos x="106" y="70"/>
                  </a:cxn>
                  <a:cxn ang="0">
                    <a:pos x="102" y="60"/>
                  </a:cxn>
                  <a:cxn ang="0">
                    <a:pos x="35" y="32"/>
                  </a:cxn>
                  <a:cxn ang="0">
                    <a:pos x="0" y="26"/>
                  </a:cxn>
                  <a:cxn ang="0">
                    <a:pos x="18" y="5"/>
                  </a:cxn>
                  <a:cxn ang="0">
                    <a:pos x="26" y="0"/>
                  </a:cxn>
                </a:cxnLst>
                <a:rect l="0" t="0" r="r" b="b"/>
                <a:pathLst>
                  <a:path w="249" h="136">
                    <a:moveTo>
                      <a:pt x="26" y="0"/>
                    </a:moveTo>
                    <a:lnTo>
                      <a:pt x="47" y="22"/>
                    </a:lnTo>
                    <a:lnTo>
                      <a:pt x="123" y="55"/>
                    </a:lnTo>
                    <a:lnTo>
                      <a:pt x="129" y="55"/>
                    </a:lnTo>
                    <a:lnTo>
                      <a:pt x="135" y="55"/>
                    </a:lnTo>
                    <a:lnTo>
                      <a:pt x="140" y="55"/>
                    </a:lnTo>
                    <a:lnTo>
                      <a:pt x="146" y="58"/>
                    </a:lnTo>
                    <a:lnTo>
                      <a:pt x="151" y="60"/>
                    </a:lnTo>
                    <a:lnTo>
                      <a:pt x="158" y="63"/>
                    </a:lnTo>
                    <a:lnTo>
                      <a:pt x="162" y="66"/>
                    </a:lnTo>
                    <a:lnTo>
                      <a:pt x="168" y="71"/>
                    </a:lnTo>
                    <a:lnTo>
                      <a:pt x="171" y="71"/>
                    </a:lnTo>
                    <a:lnTo>
                      <a:pt x="177" y="74"/>
                    </a:lnTo>
                    <a:lnTo>
                      <a:pt x="185" y="79"/>
                    </a:lnTo>
                    <a:lnTo>
                      <a:pt x="192" y="83"/>
                    </a:lnTo>
                    <a:lnTo>
                      <a:pt x="199" y="89"/>
                    </a:lnTo>
                    <a:lnTo>
                      <a:pt x="205" y="93"/>
                    </a:lnTo>
                    <a:lnTo>
                      <a:pt x="210" y="99"/>
                    </a:lnTo>
                    <a:lnTo>
                      <a:pt x="212" y="104"/>
                    </a:lnTo>
                    <a:lnTo>
                      <a:pt x="220" y="108"/>
                    </a:lnTo>
                    <a:lnTo>
                      <a:pt x="227" y="111"/>
                    </a:lnTo>
                    <a:lnTo>
                      <a:pt x="234" y="117"/>
                    </a:lnTo>
                    <a:lnTo>
                      <a:pt x="239" y="120"/>
                    </a:lnTo>
                    <a:lnTo>
                      <a:pt x="244" y="123"/>
                    </a:lnTo>
                    <a:lnTo>
                      <a:pt x="248" y="127"/>
                    </a:lnTo>
                    <a:lnTo>
                      <a:pt x="248" y="132"/>
                    </a:lnTo>
                    <a:lnTo>
                      <a:pt x="243" y="133"/>
                    </a:lnTo>
                    <a:lnTo>
                      <a:pt x="237" y="135"/>
                    </a:lnTo>
                    <a:lnTo>
                      <a:pt x="231" y="135"/>
                    </a:lnTo>
                    <a:lnTo>
                      <a:pt x="222" y="133"/>
                    </a:lnTo>
                    <a:lnTo>
                      <a:pt x="215" y="132"/>
                    </a:lnTo>
                    <a:lnTo>
                      <a:pt x="206" y="129"/>
                    </a:lnTo>
                    <a:lnTo>
                      <a:pt x="198" y="124"/>
                    </a:lnTo>
                    <a:lnTo>
                      <a:pt x="191" y="118"/>
                    </a:lnTo>
                    <a:lnTo>
                      <a:pt x="188" y="118"/>
                    </a:lnTo>
                    <a:lnTo>
                      <a:pt x="183" y="118"/>
                    </a:lnTo>
                    <a:lnTo>
                      <a:pt x="179" y="117"/>
                    </a:lnTo>
                    <a:lnTo>
                      <a:pt x="174" y="115"/>
                    </a:lnTo>
                    <a:lnTo>
                      <a:pt x="168" y="111"/>
                    </a:lnTo>
                    <a:lnTo>
                      <a:pt x="163" y="108"/>
                    </a:lnTo>
                    <a:lnTo>
                      <a:pt x="159" y="104"/>
                    </a:lnTo>
                    <a:lnTo>
                      <a:pt x="156" y="98"/>
                    </a:lnTo>
                    <a:lnTo>
                      <a:pt x="151" y="101"/>
                    </a:lnTo>
                    <a:lnTo>
                      <a:pt x="147" y="101"/>
                    </a:lnTo>
                    <a:lnTo>
                      <a:pt x="142" y="98"/>
                    </a:lnTo>
                    <a:lnTo>
                      <a:pt x="139" y="96"/>
                    </a:lnTo>
                    <a:lnTo>
                      <a:pt x="134" y="93"/>
                    </a:lnTo>
                    <a:lnTo>
                      <a:pt x="129" y="90"/>
                    </a:lnTo>
                    <a:lnTo>
                      <a:pt x="125" y="86"/>
                    </a:lnTo>
                    <a:lnTo>
                      <a:pt x="120" y="82"/>
                    </a:lnTo>
                    <a:lnTo>
                      <a:pt x="114" y="79"/>
                    </a:lnTo>
                    <a:lnTo>
                      <a:pt x="110" y="76"/>
                    </a:lnTo>
                    <a:lnTo>
                      <a:pt x="106" y="70"/>
                    </a:lnTo>
                    <a:lnTo>
                      <a:pt x="102" y="60"/>
                    </a:lnTo>
                    <a:lnTo>
                      <a:pt x="35" y="32"/>
                    </a:lnTo>
                    <a:lnTo>
                      <a:pt x="0" y="26"/>
                    </a:lnTo>
                    <a:lnTo>
                      <a:pt x="18" y="5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025602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69" name="Freeform 125"/>
              <p:cNvSpPr>
                <a:spLocks/>
              </p:cNvSpPr>
              <p:nvPr/>
            </p:nvSpPr>
            <p:spPr bwMode="auto">
              <a:xfrm>
                <a:off x="488" y="2750"/>
                <a:ext cx="43" cy="225"/>
              </a:xfrm>
              <a:custGeom>
                <a:avLst/>
                <a:gdLst/>
                <a:ahLst/>
                <a:cxnLst>
                  <a:cxn ang="0">
                    <a:pos x="1" y="218"/>
                  </a:cxn>
                  <a:cxn ang="0">
                    <a:pos x="2" y="213"/>
                  </a:cxn>
                  <a:cxn ang="0">
                    <a:pos x="4" y="209"/>
                  </a:cxn>
                  <a:cxn ang="0">
                    <a:pos x="7" y="204"/>
                  </a:cxn>
                  <a:cxn ang="0">
                    <a:pos x="9" y="200"/>
                  </a:cxn>
                  <a:cxn ang="0">
                    <a:pos x="12" y="197"/>
                  </a:cxn>
                  <a:cxn ang="0">
                    <a:pos x="13" y="193"/>
                  </a:cxn>
                  <a:cxn ang="0">
                    <a:pos x="14" y="188"/>
                  </a:cxn>
                  <a:cxn ang="0">
                    <a:pos x="14" y="0"/>
                  </a:cxn>
                  <a:cxn ang="0">
                    <a:pos x="26" y="187"/>
                  </a:cxn>
                  <a:cxn ang="0">
                    <a:pos x="26" y="191"/>
                  </a:cxn>
                  <a:cxn ang="0">
                    <a:pos x="28" y="194"/>
                  </a:cxn>
                  <a:cxn ang="0">
                    <a:pos x="30" y="197"/>
                  </a:cxn>
                  <a:cxn ang="0">
                    <a:pos x="32" y="200"/>
                  </a:cxn>
                  <a:cxn ang="0">
                    <a:pos x="34" y="203"/>
                  </a:cxn>
                  <a:cxn ang="0">
                    <a:pos x="37" y="206"/>
                  </a:cxn>
                  <a:cxn ang="0">
                    <a:pos x="39" y="210"/>
                  </a:cxn>
                  <a:cxn ang="0">
                    <a:pos x="42" y="213"/>
                  </a:cxn>
                  <a:cxn ang="0">
                    <a:pos x="37" y="210"/>
                  </a:cxn>
                  <a:cxn ang="0">
                    <a:pos x="33" y="207"/>
                  </a:cxn>
                  <a:cxn ang="0">
                    <a:pos x="30" y="204"/>
                  </a:cxn>
                  <a:cxn ang="0">
                    <a:pos x="26" y="202"/>
                  </a:cxn>
                  <a:cxn ang="0">
                    <a:pos x="28" y="210"/>
                  </a:cxn>
                  <a:cxn ang="0">
                    <a:pos x="31" y="213"/>
                  </a:cxn>
                  <a:cxn ang="0">
                    <a:pos x="32" y="218"/>
                  </a:cxn>
                  <a:cxn ang="0">
                    <a:pos x="32" y="224"/>
                  </a:cxn>
                  <a:cxn ang="0">
                    <a:pos x="30" y="219"/>
                  </a:cxn>
                  <a:cxn ang="0">
                    <a:pos x="26" y="213"/>
                  </a:cxn>
                  <a:cxn ang="0">
                    <a:pos x="22" y="207"/>
                  </a:cxn>
                  <a:cxn ang="0">
                    <a:pos x="20" y="202"/>
                  </a:cxn>
                  <a:cxn ang="0">
                    <a:pos x="18" y="210"/>
                  </a:cxn>
                  <a:cxn ang="0">
                    <a:pos x="15" y="215"/>
                  </a:cxn>
                  <a:cxn ang="0">
                    <a:pos x="13" y="218"/>
                  </a:cxn>
                  <a:cxn ang="0">
                    <a:pos x="12" y="218"/>
                  </a:cxn>
                  <a:cxn ang="0">
                    <a:pos x="13" y="213"/>
                  </a:cxn>
                  <a:cxn ang="0">
                    <a:pos x="14" y="209"/>
                  </a:cxn>
                  <a:cxn ang="0">
                    <a:pos x="14" y="204"/>
                  </a:cxn>
                  <a:cxn ang="0">
                    <a:pos x="13" y="206"/>
                  </a:cxn>
                  <a:cxn ang="0">
                    <a:pos x="9" y="210"/>
                  </a:cxn>
                  <a:cxn ang="0">
                    <a:pos x="6" y="215"/>
                  </a:cxn>
                  <a:cxn ang="0">
                    <a:pos x="2" y="218"/>
                  </a:cxn>
                </a:cxnLst>
                <a:rect l="0" t="0" r="r" b="b"/>
                <a:pathLst>
                  <a:path w="43" h="225">
                    <a:moveTo>
                      <a:pt x="0" y="219"/>
                    </a:moveTo>
                    <a:lnTo>
                      <a:pt x="1" y="218"/>
                    </a:lnTo>
                    <a:lnTo>
                      <a:pt x="1" y="215"/>
                    </a:lnTo>
                    <a:lnTo>
                      <a:pt x="2" y="213"/>
                    </a:lnTo>
                    <a:lnTo>
                      <a:pt x="3" y="210"/>
                    </a:lnTo>
                    <a:lnTo>
                      <a:pt x="4" y="209"/>
                    </a:lnTo>
                    <a:lnTo>
                      <a:pt x="6" y="207"/>
                    </a:lnTo>
                    <a:lnTo>
                      <a:pt x="7" y="204"/>
                    </a:lnTo>
                    <a:lnTo>
                      <a:pt x="8" y="202"/>
                    </a:lnTo>
                    <a:lnTo>
                      <a:pt x="9" y="200"/>
                    </a:lnTo>
                    <a:lnTo>
                      <a:pt x="10" y="199"/>
                    </a:lnTo>
                    <a:lnTo>
                      <a:pt x="12" y="197"/>
                    </a:lnTo>
                    <a:lnTo>
                      <a:pt x="13" y="194"/>
                    </a:lnTo>
                    <a:lnTo>
                      <a:pt x="13" y="193"/>
                    </a:lnTo>
                    <a:lnTo>
                      <a:pt x="14" y="191"/>
                    </a:lnTo>
                    <a:lnTo>
                      <a:pt x="14" y="188"/>
                    </a:lnTo>
                    <a:lnTo>
                      <a:pt x="14" y="187"/>
                    </a:lnTo>
                    <a:lnTo>
                      <a:pt x="14" y="0"/>
                    </a:lnTo>
                    <a:lnTo>
                      <a:pt x="26" y="0"/>
                    </a:lnTo>
                    <a:lnTo>
                      <a:pt x="26" y="187"/>
                    </a:lnTo>
                    <a:lnTo>
                      <a:pt x="26" y="188"/>
                    </a:lnTo>
                    <a:lnTo>
                      <a:pt x="26" y="191"/>
                    </a:lnTo>
                    <a:lnTo>
                      <a:pt x="27" y="191"/>
                    </a:lnTo>
                    <a:lnTo>
                      <a:pt x="28" y="194"/>
                    </a:lnTo>
                    <a:lnTo>
                      <a:pt x="28" y="196"/>
                    </a:lnTo>
                    <a:lnTo>
                      <a:pt x="30" y="197"/>
                    </a:lnTo>
                    <a:lnTo>
                      <a:pt x="31" y="199"/>
                    </a:lnTo>
                    <a:lnTo>
                      <a:pt x="32" y="200"/>
                    </a:lnTo>
                    <a:lnTo>
                      <a:pt x="33" y="202"/>
                    </a:lnTo>
                    <a:lnTo>
                      <a:pt x="34" y="203"/>
                    </a:lnTo>
                    <a:lnTo>
                      <a:pt x="36" y="204"/>
                    </a:lnTo>
                    <a:lnTo>
                      <a:pt x="37" y="206"/>
                    </a:lnTo>
                    <a:lnTo>
                      <a:pt x="38" y="207"/>
                    </a:lnTo>
                    <a:lnTo>
                      <a:pt x="39" y="210"/>
                    </a:lnTo>
                    <a:lnTo>
                      <a:pt x="40" y="212"/>
                    </a:lnTo>
                    <a:lnTo>
                      <a:pt x="42" y="213"/>
                    </a:lnTo>
                    <a:lnTo>
                      <a:pt x="38" y="212"/>
                    </a:lnTo>
                    <a:lnTo>
                      <a:pt x="37" y="210"/>
                    </a:lnTo>
                    <a:lnTo>
                      <a:pt x="34" y="209"/>
                    </a:lnTo>
                    <a:lnTo>
                      <a:pt x="33" y="207"/>
                    </a:lnTo>
                    <a:lnTo>
                      <a:pt x="32" y="206"/>
                    </a:lnTo>
                    <a:lnTo>
                      <a:pt x="30" y="204"/>
                    </a:lnTo>
                    <a:lnTo>
                      <a:pt x="28" y="204"/>
                    </a:lnTo>
                    <a:lnTo>
                      <a:pt x="26" y="202"/>
                    </a:lnTo>
                    <a:lnTo>
                      <a:pt x="27" y="206"/>
                    </a:lnTo>
                    <a:lnTo>
                      <a:pt x="28" y="210"/>
                    </a:lnTo>
                    <a:lnTo>
                      <a:pt x="30" y="212"/>
                    </a:lnTo>
                    <a:lnTo>
                      <a:pt x="31" y="213"/>
                    </a:lnTo>
                    <a:lnTo>
                      <a:pt x="31" y="216"/>
                    </a:lnTo>
                    <a:lnTo>
                      <a:pt x="32" y="218"/>
                    </a:lnTo>
                    <a:lnTo>
                      <a:pt x="32" y="221"/>
                    </a:lnTo>
                    <a:lnTo>
                      <a:pt x="32" y="224"/>
                    </a:lnTo>
                    <a:lnTo>
                      <a:pt x="31" y="222"/>
                    </a:lnTo>
                    <a:lnTo>
                      <a:pt x="30" y="219"/>
                    </a:lnTo>
                    <a:lnTo>
                      <a:pt x="28" y="216"/>
                    </a:lnTo>
                    <a:lnTo>
                      <a:pt x="26" y="213"/>
                    </a:lnTo>
                    <a:lnTo>
                      <a:pt x="25" y="210"/>
                    </a:lnTo>
                    <a:lnTo>
                      <a:pt x="22" y="207"/>
                    </a:lnTo>
                    <a:lnTo>
                      <a:pt x="21" y="204"/>
                    </a:lnTo>
                    <a:lnTo>
                      <a:pt x="20" y="202"/>
                    </a:lnTo>
                    <a:lnTo>
                      <a:pt x="19" y="206"/>
                    </a:lnTo>
                    <a:lnTo>
                      <a:pt x="18" y="210"/>
                    </a:lnTo>
                    <a:lnTo>
                      <a:pt x="16" y="213"/>
                    </a:lnTo>
                    <a:lnTo>
                      <a:pt x="15" y="215"/>
                    </a:lnTo>
                    <a:lnTo>
                      <a:pt x="14" y="216"/>
                    </a:lnTo>
                    <a:lnTo>
                      <a:pt x="13" y="218"/>
                    </a:lnTo>
                    <a:lnTo>
                      <a:pt x="12" y="219"/>
                    </a:lnTo>
                    <a:lnTo>
                      <a:pt x="12" y="218"/>
                    </a:lnTo>
                    <a:lnTo>
                      <a:pt x="12" y="215"/>
                    </a:lnTo>
                    <a:lnTo>
                      <a:pt x="13" y="213"/>
                    </a:lnTo>
                    <a:lnTo>
                      <a:pt x="13" y="210"/>
                    </a:lnTo>
                    <a:lnTo>
                      <a:pt x="14" y="209"/>
                    </a:lnTo>
                    <a:lnTo>
                      <a:pt x="14" y="207"/>
                    </a:lnTo>
                    <a:lnTo>
                      <a:pt x="14" y="204"/>
                    </a:lnTo>
                    <a:lnTo>
                      <a:pt x="14" y="202"/>
                    </a:lnTo>
                    <a:lnTo>
                      <a:pt x="13" y="206"/>
                    </a:lnTo>
                    <a:lnTo>
                      <a:pt x="10" y="210"/>
                    </a:lnTo>
                    <a:lnTo>
                      <a:pt x="9" y="210"/>
                    </a:lnTo>
                    <a:lnTo>
                      <a:pt x="7" y="213"/>
                    </a:lnTo>
                    <a:lnTo>
                      <a:pt x="6" y="215"/>
                    </a:lnTo>
                    <a:lnTo>
                      <a:pt x="3" y="216"/>
                    </a:lnTo>
                    <a:lnTo>
                      <a:pt x="2" y="218"/>
                    </a:lnTo>
                    <a:lnTo>
                      <a:pt x="0" y="219"/>
                    </a:lnTo>
                  </a:path>
                </a:pathLst>
              </a:custGeom>
              <a:solidFill>
                <a:srgbClr val="AB0202"/>
              </a:solidFill>
              <a:ln w="12700" cap="rnd" cmpd="sng">
                <a:solidFill>
                  <a:srgbClr val="AB020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70" name="Freeform 126"/>
              <p:cNvSpPr>
                <a:spLocks/>
              </p:cNvSpPr>
              <p:nvPr/>
            </p:nvSpPr>
            <p:spPr bwMode="auto">
              <a:xfrm>
                <a:off x="495" y="2381"/>
                <a:ext cx="60" cy="459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6" y="126"/>
                  </a:cxn>
                  <a:cxn ang="0">
                    <a:pos x="8" y="458"/>
                  </a:cxn>
                  <a:cxn ang="0">
                    <a:pos x="8" y="447"/>
                  </a:cxn>
                  <a:cxn ang="0">
                    <a:pos x="9" y="435"/>
                  </a:cxn>
                  <a:cxn ang="0">
                    <a:pos x="10" y="425"/>
                  </a:cxn>
                  <a:cxn ang="0">
                    <a:pos x="12" y="418"/>
                  </a:cxn>
                  <a:cxn ang="0">
                    <a:pos x="16" y="415"/>
                  </a:cxn>
                  <a:cxn ang="0">
                    <a:pos x="19" y="424"/>
                  </a:cxn>
                  <a:cxn ang="0">
                    <a:pos x="20" y="438"/>
                  </a:cxn>
                  <a:cxn ang="0">
                    <a:pos x="20" y="452"/>
                  </a:cxn>
                  <a:cxn ang="0">
                    <a:pos x="27" y="446"/>
                  </a:cxn>
                  <a:cxn ang="0">
                    <a:pos x="39" y="427"/>
                  </a:cxn>
                  <a:cxn ang="0">
                    <a:pos x="46" y="408"/>
                  </a:cxn>
                  <a:cxn ang="0">
                    <a:pos x="48" y="390"/>
                  </a:cxn>
                  <a:cxn ang="0">
                    <a:pos x="48" y="374"/>
                  </a:cxn>
                  <a:cxn ang="0">
                    <a:pos x="52" y="349"/>
                  </a:cxn>
                  <a:cxn ang="0">
                    <a:pos x="56" y="321"/>
                  </a:cxn>
                  <a:cxn ang="0">
                    <a:pos x="52" y="302"/>
                  </a:cxn>
                  <a:cxn ang="0">
                    <a:pos x="51" y="287"/>
                  </a:cxn>
                  <a:cxn ang="0">
                    <a:pos x="57" y="264"/>
                  </a:cxn>
                  <a:cxn ang="0">
                    <a:pos x="59" y="236"/>
                  </a:cxn>
                  <a:cxn ang="0">
                    <a:pos x="55" y="217"/>
                  </a:cxn>
                  <a:cxn ang="0">
                    <a:pos x="52" y="206"/>
                  </a:cxn>
                  <a:cxn ang="0">
                    <a:pos x="55" y="189"/>
                  </a:cxn>
                  <a:cxn ang="0">
                    <a:pos x="55" y="173"/>
                  </a:cxn>
                  <a:cxn ang="0">
                    <a:pos x="51" y="162"/>
                  </a:cxn>
                  <a:cxn ang="0">
                    <a:pos x="49" y="155"/>
                  </a:cxn>
                  <a:cxn ang="0">
                    <a:pos x="50" y="140"/>
                  </a:cxn>
                  <a:cxn ang="0">
                    <a:pos x="51" y="126"/>
                  </a:cxn>
                  <a:cxn ang="0">
                    <a:pos x="49" y="115"/>
                  </a:cxn>
                  <a:cxn ang="0">
                    <a:pos x="46" y="107"/>
                  </a:cxn>
                  <a:cxn ang="0">
                    <a:pos x="48" y="92"/>
                  </a:cxn>
                  <a:cxn ang="0">
                    <a:pos x="46" y="80"/>
                  </a:cxn>
                  <a:cxn ang="0">
                    <a:pos x="43" y="71"/>
                  </a:cxn>
                  <a:cxn ang="0">
                    <a:pos x="38" y="61"/>
                  </a:cxn>
                  <a:cxn ang="0">
                    <a:pos x="38" y="38"/>
                  </a:cxn>
                  <a:cxn ang="0">
                    <a:pos x="36" y="11"/>
                  </a:cxn>
                </a:cxnLst>
                <a:rect l="0" t="0" r="r" b="b"/>
                <a:pathLst>
                  <a:path w="60" h="459">
                    <a:moveTo>
                      <a:pt x="36" y="11"/>
                    </a:moveTo>
                    <a:lnTo>
                      <a:pt x="26" y="0"/>
                    </a:lnTo>
                    <a:lnTo>
                      <a:pt x="20" y="66"/>
                    </a:lnTo>
                    <a:lnTo>
                      <a:pt x="6" y="126"/>
                    </a:lnTo>
                    <a:lnTo>
                      <a:pt x="0" y="424"/>
                    </a:lnTo>
                    <a:lnTo>
                      <a:pt x="8" y="458"/>
                    </a:lnTo>
                    <a:lnTo>
                      <a:pt x="8" y="453"/>
                    </a:lnTo>
                    <a:lnTo>
                      <a:pt x="8" y="447"/>
                    </a:lnTo>
                    <a:lnTo>
                      <a:pt x="9" y="441"/>
                    </a:lnTo>
                    <a:lnTo>
                      <a:pt x="9" y="435"/>
                    </a:lnTo>
                    <a:lnTo>
                      <a:pt x="9" y="430"/>
                    </a:lnTo>
                    <a:lnTo>
                      <a:pt x="10" y="425"/>
                    </a:lnTo>
                    <a:lnTo>
                      <a:pt x="10" y="421"/>
                    </a:lnTo>
                    <a:lnTo>
                      <a:pt x="12" y="418"/>
                    </a:lnTo>
                    <a:lnTo>
                      <a:pt x="14" y="413"/>
                    </a:lnTo>
                    <a:lnTo>
                      <a:pt x="16" y="415"/>
                    </a:lnTo>
                    <a:lnTo>
                      <a:pt x="18" y="418"/>
                    </a:lnTo>
                    <a:lnTo>
                      <a:pt x="19" y="424"/>
                    </a:lnTo>
                    <a:lnTo>
                      <a:pt x="19" y="431"/>
                    </a:lnTo>
                    <a:lnTo>
                      <a:pt x="20" y="438"/>
                    </a:lnTo>
                    <a:lnTo>
                      <a:pt x="20" y="446"/>
                    </a:lnTo>
                    <a:lnTo>
                      <a:pt x="20" y="452"/>
                    </a:lnTo>
                    <a:lnTo>
                      <a:pt x="20" y="458"/>
                    </a:lnTo>
                    <a:lnTo>
                      <a:pt x="27" y="446"/>
                    </a:lnTo>
                    <a:lnTo>
                      <a:pt x="34" y="437"/>
                    </a:lnTo>
                    <a:lnTo>
                      <a:pt x="39" y="427"/>
                    </a:lnTo>
                    <a:lnTo>
                      <a:pt x="44" y="416"/>
                    </a:lnTo>
                    <a:lnTo>
                      <a:pt x="46" y="408"/>
                    </a:lnTo>
                    <a:lnTo>
                      <a:pt x="48" y="397"/>
                    </a:lnTo>
                    <a:lnTo>
                      <a:pt x="48" y="390"/>
                    </a:lnTo>
                    <a:lnTo>
                      <a:pt x="45" y="383"/>
                    </a:lnTo>
                    <a:lnTo>
                      <a:pt x="48" y="374"/>
                    </a:lnTo>
                    <a:lnTo>
                      <a:pt x="50" y="362"/>
                    </a:lnTo>
                    <a:lnTo>
                      <a:pt x="52" y="349"/>
                    </a:lnTo>
                    <a:lnTo>
                      <a:pt x="55" y="336"/>
                    </a:lnTo>
                    <a:lnTo>
                      <a:pt x="56" y="321"/>
                    </a:lnTo>
                    <a:lnTo>
                      <a:pt x="55" y="311"/>
                    </a:lnTo>
                    <a:lnTo>
                      <a:pt x="52" y="302"/>
                    </a:lnTo>
                    <a:lnTo>
                      <a:pt x="48" y="296"/>
                    </a:lnTo>
                    <a:lnTo>
                      <a:pt x="51" y="287"/>
                    </a:lnTo>
                    <a:lnTo>
                      <a:pt x="55" y="277"/>
                    </a:lnTo>
                    <a:lnTo>
                      <a:pt x="57" y="264"/>
                    </a:lnTo>
                    <a:lnTo>
                      <a:pt x="59" y="249"/>
                    </a:lnTo>
                    <a:lnTo>
                      <a:pt x="59" y="236"/>
                    </a:lnTo>
                    <a:lnTo>
                      <a:pt x="57" y="224"/>
                    </a:lnTo>
                    <a:lnTo>
                      <a:pt x="55" y="217"/>
                    </a:lnTo>
                    <a:lnTo>
                      <a:pt x="51" y="214"/>
                    </a:lnTo>
                    <a:lnTo>
                      <a:pt x="52" y="206"/>
                    </a:lnTo>
                    <a:lnTo>
                      <a:pt x="54" y="198"/>
                    </a:lnTo>
                    <a:lnTo>
                      <a:pt x="55" y="189"/>
                    </a:lnTo>
                    <a:lnTo>
                      <a:pt x="55" y="180"/>
                    </a:lnTo>
                    <a:lnTo>
                      <a:pt x="55" y="173"/>
                    </a:lnTo>
                    <a:lnTo>
                      <a:pt x="54" y="165"/>
                    </a:lnTo>
                    <a:lnTo>
                      <a:pt x="51" y="162"/>
                    </a:lnTo>
                    <a:lnTo>
                      <a:pt x="48" y="161"/>
                    </a:lnTo>
                    <a:lnTo>
                      <a:pt x="49" y="155"/>
                    </a:lnTo>
                    <a:lnTo>
                      <a:pt x="49" y="148"/>
                    </a:lnTo>
                    <a:lnTo>
                      <a:pt x="50" y="140"/>
                    </a:lnTo>
                    <a:lnTo>
                      <a:pt x="51" y="133"/>
                    </a:lnTo>
                    <a:lnTo>
                      <a:pt x="51" y="126"/>
                    </a:lnTo>
                    <a:lnTo>
                      <a:pt x="50" y="120"/>
                    </a:lnTo>
                    <a:lnTo>
                      <a:pt x="49" y="115"/>
                    </a:lnTo>
                    <a:lnTo>
                      <a:pt x="46" y="115"/>
                    </a:lnTo>
                    <a:lnTo>
                      <a:pt x="46" y="107"/>
                    </a:lnTo>
                    <a:lnTo>
                      <a:pt x="46" y="99"/>
                    </a:lnTo>
                    <a:lnTo>
                      <a:pt x="48" y="92"/>
                    </a:lnTo>
                    <a:lnTo>
                      <a:pt x="48" y="86"/>
                    </a:lnTo>
                    <a:lnTo>
                      <a:pt x="46" y="80"/>
                    </a:lnTo>
                    <a:lnTo>
                      <a:pt x="45" y="74"/>
                    </a:lnTo>
                    <a:lnTo>
                      <a:pt x="43" y="71"/>
                    </a:lnTo>
                    <a:lnTo>
                      <a:pt x="39" y="70"/>
                    </a:lnTo>
                    <a:lnTo>
                      <a:pt x="38" y="61"/>
                    </a:lnTo>
                    <a:lnTo>
                      <a:pt x="38" y="49"/>
                    </a:lnTo>
                    <a:lnTo>
                      <a:pt x="38" y="38"/>
                    </a:lnTo>
                    <a:lnTo>
                      <a:pt x="37" y="24"/>
                    </a:lnTo>
                    <a:lnTo>
                      <a:pt x="36" y="11"/>
                    </a:lnTo>
                  </a:path>
                </a:pathLst>
              </a:custGeom>
              <a:solidFill>
                <a:srgbClr val="025602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71" name="Freeform 127"/>
              <p:cNvSpPr>
                <a:spLocks/>
              </p:cNvSpPr>
              <p:nvPr/>
            </p:nvSpPr>
            <p:spPr bwMode="auto">
              <a:xfrm>
                <a:off x="475" y="2377"/>
                <a:ext cx="56" cy="463"/>
              </a:xfrm>
              <a:custGeom>
                <a:avLst/>
                <a:gdLst/>
                <a:ahLst/>
                <a:cxnLst>
                  <a:cxn ang="0">
                    <a:pos x="25" y="454"/>
                  </a:cxn>
                  <a:cxn ang="0">
                    <a:pos x="17" y="444"/>
                  </a:cxn>
                  <a:cxn ang="0">
                    <a:pos x="13" y="431"/>
                  </a:cxn>
                  <a:cxn ang="0">
                    <a:pos x="11" y="415"/>
                  </a:cxn>
                  <a:cxn ang="0">
                    <a:pos x="10" y="398"/>
                  </a:cxn>
                  <a:cxn ang="0">
                    <a:pos x="4" y="376"/>
                  </a:cxn>
                  <a:cxn ang="0">
                    <a:pos x="2" y="353"/>
                  </a:cxn>
                  <a:cxn ang="0">
                    <a:pos x="3" y="334"/>
                  </a:cxn>
                  <a:cxn ang="0">
                    <a:pos x="4" y="313"/>
                  </a:cxn>
                  <a:cxn ang="0">
                    <a:pos x="1" y="280"/>
                  </a:cxn>
                  <a:cxn ang="0">
                    <a:pos x="0" y="247"/>
                  </a:cxn>
                  <a:cxn ang="0">
                    <a:pos x="3" y="227"/>
                  </a:cxn>
                  <a:cxn ang="0">
                    <a:pos x="5" y="206"/>
                  </a:cxn>
                  <a:cxn ang="0">
                    <a:pos x="4" y="170"/>
                  </a:cxn>
                  <a:cxn ang="0">
                    <a:pos x="8" y="137"/>
                  </a:cxn>
                  <a:cxn ang="0">
                    <a:pos x="13" y="120"/>
                  </a:cxn>
                  <a:cxn ang="0">
                    <a:pos x="16" y="107"/>
                  </a:cxn>
                  <a:cxn ang="0">
                    <a:pos x="19" y="90"/>
                  </a:cxn>
                  <a:cxn ang="0">
                    <a:pos x="22" y="77"/>
                  </a:cxn>
                  <a:cxn ang="0">
                    <a:pos x="28" y="74"/>
                  </a:cxn>
                  <a:cxn ang="0">
                    <a:pos x="31" y="64"/>
                  </a:cxn>
                  <a:cxn ang="0">
                    <a:pos x="29" y="39"/>
                  </a:cxn>
                  <a:cxn ang="0">
                    <a:pos x="32" y="16"/>
                  </a:cxn>
                  <a:cxn ang="0">
                    <a:pos x="39" y="1"/>
                  </a:cxn>
                  <a:cxn ang="0">
                    <a:pos x="49" y="2"/>
                  </a:cxn>
                  <a:cxn ang="0">
                    <a:pos x="55" y="16"/>
                  </a:cxn>
                  <a:cxn ang="0">
                    <a:pos x="53" y="35"/>
                  </a:cxn>
                  <a:cxn ang="0">
                    <a:pos x="51" y="51"/>
                  </a:cxn>
                  <a:cxn ang="0">
                    <a:pos x="49" y="66"/>
                  </a:cxn>
                  <a:cxn ang="0">
                    <a:pos x="47" y="82"/>
                  </a:cxn>
                  <a:cxn ang="0">
                    <a:pos x="39" y="93"/>
                  </a:cxn>
                  <a:cxn ang="0">
                    <a:pos x="33" y="111"/>
                  </a:cxn>
                  <a:cxn ang="0">
                    <a:pos x="31" y="130"/>
                  </a:cxn>
                  <a:cxn ang="0">
                    <a:pos x="31" y="148"/>
                  </a:cxn>
                  <a:cxn ang="0">
                    <a:pos x="33" y="167"/>
                  </a:cxn>
                  <a:cxn ang="0">
                    <a:pos x="34" y="184"/>
                  </a:cxn>
                  <a:cxn ang="0">
                    <a:pos x="33" y="202"/>
                  </a:cxn>
                  <a:cxn ang="0">
                    <a:pos x="31" y="218"/>
                  </a:cxn>
                  <a:cxn ang="0">
                    <a:pos x="39" y="225"/>
                  </a:cxn>
                  <a:cxn ang="0">
                    <a:pos x="43" y="244"/>
                  </a:cxn>
                  <a:cxn ang="0">
                    <a:pos x="44" y="265"/>
                  </a:cxn>
                  <a:cxn ang="0">
                    <a:pos x="43" y="284"/>
                  </a:cxn>
                  <a:cxn ang="0">
                    <a:pos x="50" y="297"/>
                  </a:cxn>
                  <a:cxn ang="0">
                    <a:pos x="51" y="318"/>
                  </a:cxn>
                  <a:cxn ang="0">
                    <a:pos x="47" y="340"/>
                  </a:cxn>
                  <a:cxn ang="0">
                    <a:pos x="43" y="362"/>
                  </a:cxn>
                  <a:cxn ang="0">
                    <a:pos x="35" y="362"/>
                  </a:cxn>
                  <a:cxn ang="0">
                    <a:pos x="33" y="371"/>
                  </a:cxn>
                  <a:cxn ang="0">
                    <a:pos x="34" y="382"/>
                  </a:cxn>
                  <a:cxn ang="0">
                    <a:pos x="37" y="401"/>
                  </a:cxn>
                  <a:cxn ang="0">
                    <a:pos x="31" y="406"/>
                  </a:cxn>
                  <a:cxn ang="0">
                    <a:pos x="27" y="419"/>
                  </a:cxn>
                  <a:cxn ang="0">
                    <a:pos x="26" y="441"/>
                  </a:cxn>
                </a:cxnLst>
                <a:rect l="0" t="0" r="r" b="b"/>
                <a:pathLst>
                  <a:path w="56" h="463">
                    <a:moveTo>
                      <a:pt x="27" y="462"/>
                    </a:moveTo>
                    <a:lnTo>
                      <a:pt x="25" y="454"/>
                    </a:lnTo>
                    <a:lnTo>
                      <a:pt x="21" y="448"/>
                    </a:lnTo>
                    <a:lnTo>
                      <a:pt x="17" y="444"/>
                    </a:lnTo>
                    <a:lnTo>
                      <a:pt x="15" y="438"/>
                    </a:lnTo>
                    <a:lnTo>
                      <a:pt x="13" y="431"/>
                    </a:lnTo>
                    <a:lnTo>
                      <a:pt x="11" y="423"/>
                    </a:lnTo>
                    <a:lnTo>
                      <a:pt x="11" y="415"/>
                    </a:lnTo>
                    <a:lnTo>
                      <a:pt x="13" y="406"/>
                    </a:lnTo>
                    <a:lnTo>
                      <a:pt x="10" y="398"/>
                    </a:lnTo>
                    <a:lnTo>
                      <a:pt x="7" y="388"/>
                    </a:lnTo>
                    <a:lnTo>
                      <a:pt x="4" y="376"/>
                    </a:lnTo>
                    <a:lnTo>
                      <a:pt x="3" y="365"/>
                    </a:lnTo>
                    <a:lnTo>
                      <a:pt x="2" y="353"/>
                    </a:lnTo>
                    <a:lnTo>
                      <a:pt x="2" y="343"/>
                    </a:lnTo>
                    <a:lnTo>
                      <a:pt x="3" y="334"/>
                    </a:lnTo>
                    <a:lnTo>
                      <a:pt x="7" y="330"/>
                    </a:lnTo>
                    <a:lnTo>
                      <a:pt x="4" y="313"/>
                    </a:lnTo>
                    <a:lnTo>
                      <a:pt x="2" y="297"/>
                    </a:lnTo>
                    <a:lnTo>
                      <a:pt x="1" y="280"/>
                    </a:lnTo>
                    <a:lnTo>
                      <a:pt x="0" y="264"/>
                    </a:lnTo>
                    <a:lnTo>
                      <a:pt x="0" y="247"/>
                    </a:lnTo>
                    <a:lnTo>
                      <a:pt x="1" y="236"/>
                    </a:lnTo>
                    <a:lnTo>
                      <a:pt x="3" y="227"/>
                    </a:lnTo>
                    <a:lnTo>
                      <a:pt x="7" y="224"/>
                    </a:lnTo>
                    <a:lnTo>
                      <a:pt x="5" y="206"/>
                    </a:lnTo>
                    <a:lnTo>
                      <a:pt x="4" y="189"/>
                    </a:lnTo>
                    <a:lnTo>
                      <a:pt x="4" y="170"/>
                    </a:lnTo>
                    <a:lnTo>
                      <a:pt x="5" y="154"/>
                    </a:lnTo>
                    <a:lnTo>
                      <a:pt x="8" y="137"/>
                    </a:lnTo>
                    <a:lnTo>
                      <a:pt x="10" y="126"/>
                    </a:lnTo>
                    <a:lnTo>
                      <a:pt x="13" y="120"/>
                    </a:lnTo>
                    <a:lnTo>
                      <a:pt x="16" y="117"/>
                    </a:lnTo>
                    <a:lnTo>
                      <a:pt x="16" y="107"/>
                    </a:lnTo>
                    <a:lnTo>
                      <a:pt x="17" y="98"/>
                    </a:lnTo>
                    <a:lnTo>
                      <a:pt x="19" y="90"/>
                    </a:lnTo>
                    <a:lnTo>
                      <a:pt x="20" y="83"/>
                    </a:lnTo>
                    <a:lnTo>
                      <a:pt x="22" y="77"/>
                    </a:lnTo>
                    <a:lnTo>
                      <a:pt x="25" y="74"/>
                    </a:lnTo>
                    <a:lnTo>
                      <a:pt x="28" y="74"/>
                    </a:lnTo>
                    <a:lnTo>
                      <a:pt x="32" y="76"/>
                    </a:lnTo>
                    <a:lnTo>
                      <a:pt x="31" y="64"/>
                    </a:lnTo>
                    <a:lnTo>
                      <a:pt x="29" y="52"/>
                    </a:lnTo>
                    <a:lnTo>
                      <a:pt x="29" y="39"/>
                    </a:lnTo>
                    <a:lnTo>
                      <a:pt x="31" y="27"/>
                    </a:lnTo>
                    <a:lnTo>
                      <a:pt x="32" y="16"/>
                    </a:lnTo>
                    <a:lnTo>
                      <a:pt x="35" y="8"/>
                    </a:lnTo>
                    <a:lnTo>
                      <a:pt x="39" y="1"/>
                    </a:lnTo>
                    <a:lnTo>
                      <a:pt x="45" y="0"/>
                    </a:lnTo>
                    <a:lnTo>
                      <a:pt x="49" y="2"/>
                    </a:lnTo>
                    <a:lnTo>
                      <a:pt x="52" y="8"/>
                    </a:lnTo>
                    <a:lnTo>
                      <a:pt x="55" y="16"/>
                    </a:lnTo>
                    <a:lnTo>
                      <a:pt x="53" y="26"/>
                    </a:lnTo>
                    <a:lnTo>
                      <a:pt x="53" y="35"/>
                    </a:lnTo>
                    <a:lnTo>
                      <a:pt x="52" y="44"/>
                    </a:lnTo>
                    <a:lnTo>
                      <a:pt x="51" y="51"/>
                    </a:lnTo>
                    <a:lnTo>
                      <a:pt x="50" y="58"/>
                    </a:lnTo>
                    <a:lnTo>
                      <a:pt x="49" y="66"/>
                    </a:lnTo>
                    <a:lnTo>
                      <a:pt x="49" y="74"/>
                    </a:lnTo>
                    <a:lnTo>
                      <a:pt x="47" y="82"/>
                    </a:lnTo>
                    <a:lnTo>
                      <a:pt x="43" y="86"/>
                    </a:lnTo>
                    <a:lnTo>
                      <a:pt x="39" y="93"/>
                    </a:lnTo>
                    <a:lnTo>
                      <a:pt x="35" y="101"/>
                    </a:lnTo>
                    <a:lnTo>
                      <a:pt x="33" y="111"/>
                    </a:lnTo>
                    <a:lnTo>
                      <a:pt x="31" y="121"/>
                    </a:lnTo>
                    <a:lnTo>
                      <a:pt x="31" y="130"/>
                    </a:lnTo>
                    <a:lnTo>
                      <a:pt x="29" y="139"/>
                    </a:lnTo>
                    <a:lnTo>
                      <a:pt x="31" y="148"/>
                    </a:lnTo>
                    <a:lnTo>
                      <a:pt x="32" y="156"/>
                    </a:lnTo>
                    <a:lnTo>
                      <a:pt x="33" y="167"/>
                    </a:lnTo>
                    <a:lnTo>
                      <a:pt x="34" y="176"/>
                    </a:lnTo>
                    <a:lnTo>
                      <a:pt x="34" y="184"/>
                    </a:lnTo>
                    <a:lnTo>
                      <a:pt x="34" y="193"/>
                    </a:lnTo>
                    <a:lnTo>
                      <a:pt x="33" y="202"/>
                    </a:lnTo>
                    <a:lnTo>
                      <a:pt x="32" y="209"/>
                    </a:lnTo>
                    <a:lnTo>
                      <a:pt x="31" y="218"/>
                    </a:lnTo>
                    <a:lnTo>
                      <a:pt x="35" y="220"/>
                    </a:lnTo>
                    <a:lnTo>
                      <a:pt x="39" y="225"/>
                    </a:lnTo>
                    <a:lnTo>
                      <a:pt x="41" y="233"/>
                    </a:lnTo>
                    <a:lnTo>
                      <a:pt x="43" y="244"/>
                    </a:lnTo>
                    <a:lnTo>
                      <a:pt x="44" y="255"/>
                    </a:lnTo>
                    <a:lnTo>
                      <a:pt x="44" y="265"/>
                    </a:lnTo>
                    <a:lnTo>
                      <a:pt x="44" y="277"/>
                    </a:lnTo>
                    <a:lnTo>
                      <a:pt x="43" y="284"/>
                    </a:lnTo>
                    <a:lnTo>
                      <a:pt x="47" y="290"/>
                    </a:lnTo>
                    <a:lnTo>
                      <a:pt x="50" y="297"/>
                    </a:lnTo>
                    <a:lnTo>
                      <a:pt x="51" y="308"/>
                    </a:lnTo>
                    <a:lnTo>
                      <a:pt x="51" y="318"/>
                    </a:lnTo>
                    <a:lnTo>
                      <a:pt x="50" y="328"/>
                    </a:lnTo>
                    <a:lnTo>
                      <a:pt x="47" y="340"/>
                    </a:lnTo>
                    <a:lnTo>
                      <a:pt x="45" y="350"/>
                    </a:lnTo>
                    <a:lnTo>
                      <a:pt x="43" y="362"/>
                    </a:lnTo>
                    <a:lnTo>
                      <a:pt x="38" y="362"/>
                    </a:lnTo>
                    <a:lnTo>
                      <a:pt x="35" y="362"/>
                    </a:lnTo>
                    <a:lnTo>
                      <a:pt x="34" y="365"/>
                    </a:lnTo>
                    <a:lnTo>
                      <a:pt x="33" y="371"/>
                    </a:lnTo>
                    <a:lnTo>
                      <a:pt x="33" y="376"/>
                    </a:lnTo>
                    <a:lnTo>
                      <a:pt x="34" y="382"/>
                    </a:lnTo>
                    <a:lnTo>
                      <a:pt x="35" y="391"/>
                    </a:lnTo>
                    <a:lnTo>
                      <a:pt x="37" y="401"/>
                    </a:lnTo>
                    <a:lnTo>
                      <a:pt x="33" y="403"/>
                    </a:lnTo>
                    <a:lnTo>
                      <a:pt x="31" y="406"/>
                    </a:lnTo>
                    <a:lnTo>
                      <a:pt x="28" y="412"/>
                    </a:lnTo>
                    <a:lnTo>
                      <a:pt x="27" y="419"/>
                    </a:lnTo>
                    <a:lnTo>
                      <a:pt x="26" y="428"/>
                    </a:lnTo>
                    <a:lnTo>
                      <a:pt x="26" y="441"/>
                    </a:lnTo>
                    <a:lnTo>
                      <a:pt x="27" y="462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2560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72" name="Freeform 128"/>
              <p:cNvSpPr>
                <a:spLocks/>
              </p:cNvSpPr>
              <p:nvPr/>
            </p:nvSpPr>
            <p:spPr bwMode="auto">
              <a:xfrm>
                <a:off x="495" y="2816"/>
                <a:ext cx="20" cy="14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9" y="121"/>
                  </a:cxn>
                  <a:cxn ang="0">
                    <a:pos x="19" y="124"/>
                  </a:cxn>
                  <a:cxn ang="0">
                    <a:pos x="19" y="127"/>
                  </a:cxn>
                  <a:cxn ang="0">
                    <a:pos x="16" y="130"/>
                  </a:cxn>
                  <a:cxn ang="0">
                    <a:pos x="13" y="133"/>
                  </a:cxn>
                  <a:cxn ang="0">
                    <a:pos x="10" y="134"/>
                  </a:cxn>
                  <a:cxn ang="0">
                    <a:pos x="8" y="136"/>
                  </a:cxn>
                  <a:cxn ang="0">
                    <a:pos x="2" y="139"/>
                  </a:cxn>
                  <a:cxn ang="0">
                    <a:pos x="0" y="142"/>
                  </a:cxn>
                </a:cxnLst>
                <a:rect l="0" t="0" r="r" b="b"/>
                <a:pathLst>
                  <a:path w="20" h="143">
                    <a:moveTo>
                      <a:pt x="19" y="0"/>
                    </a:moveTo>
                    <a:lnTo>
                      <a:pt x="19" y="121"/>
                    </a:lnTo>
                    <a:lnTo>
                      <a:pt x="19" y="124"/>
                    </a:lnTo>
                    <a:lnTo>
                      <a:pt x="19" y="127"/>
                    </a:lnTo>
                    <a:lnTo>
                      <a:pt x="16" y="130"/>
                    </a:lnTo>
                    <a:lnTo>
                      <a:pt x="13" y="133"/>
                    </a:lnTo>
                    <a:lnTo>
                      <a:pt x="10" y="134"/>
                    </a:lnTo>
                    <a:lnTo>
                      <a:pt x="8" y="136"/>
                    </a:lnTo>
                    <a:lnTo>
                      <a:pt x="2" y="139"/>
                    </a:lnTo>
                    <a:lnTo>
                      <a:pt x="0" y="142"/>
                    </a:lnTo>
                  </a:path>
                </a:pathLst>
              </a:custGeom>
              <a:noFill/>
              <a:ln w="12700" cap="rnd" cmpd="sng">
                <a:solidFill>
                  <a:srgbClr val="FFAB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73" name="Freeform 129"/>
              <p:cNvSpPr>
                <a:spLocks/>
              </p:cNvSpPr>
              <p:nvPr/>
            </p:nvSpPr>
            <p:spPr bwMode="auto">
              <a:xfrm>
                <a:off x="503" y="2799"/>
                <a:ext cx="21" cy="15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139"/>
                  </a:cxn>
                  <a:cxn ang="0">
                    <a:pos x="20" y="142"/>
                  </a:cxn>
                  <a:cxn ang="0">
                    <a:pos x="13" y="146"/>
                  </a:cxn>
                  <a:cxn ang="0">
                    <a:pos x="6" y="151"/>
                  </a:cxn>
                  <a:cxn ang="0">
                    <a:pos x="0" y="154"/>
                  </a:cxn>
                </a:cxnLst>
                <a:rect l="0" t="0" r="r" b="b"/>
                <a:pathLst>
                  <a:path w="21" h="155">
                    <a:moveTo>
                      <a:pt x="20" y="0"/>
                    </a:moveTo>
                    <a:lnTo>
                      <a:pt x="20" y="139"/>
                    </a:lnTo>
                    <a:lnTo>
                      <a:pt x="20" y="142"/>
                    </a:lnTo>
                    <a:lnTo>
                      <a:pt x="13" y="146"/>
                    </a:lnTo>
                    <a:lnTo>
                      <a:pt x="6" y="151"/>
                    </a:lnTo>
                    <a:lnTo>
                      <a:pt x="0" y="154"/>
                    </a:lnTo>
                  </a:path>
                </a:pathLst>
              </a:custGeom>
              <a:noFill/>
              <a:ln w="12700" cap="rnd" cmpd="sng">
                <a:solidFill>
                  <a:srgbClr val="FFAB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74" name="Line 130"/>
              <p:cNvSpPr>
                <a:spLocks noChangeShapeType="1"/>
              </p:cNvSpPr>
              <p:nvPr/>
            </p:nvSpPr>
            <p:spPr bwMode="auto">
              <a:xfrm>
                <a:off x="509" y="2803"/>
                <a:ext cx="0" cy="141"/>
              </a:xfrm>
              <a:prstGeom prst="line">
                <a:avLst/>
              </a:prstGeom>
              <a:noFill/>
              <a:ln w="12700">
                <a:solidFill>
                  <a:srgbClr val="FFAB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75" name="Freeform 131"/>
              <p:cNvSpPr>
                <a:spLocks/>
              </p:cNvSpPr>
              <p:nvPr/>
            </p:nvSpPr>
            <p:spPr bwMode="auto">
              <a:xfrm>
                <a:off x="652" y="2978"/>
                <a:ext cx="297" cy="164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56" y="27"/>
                  </a:cxn>
                  <a:cxn ang="0">
                    <a:pos x="148" y="67"/>
                  </a:cxn>
                  <a:cxn ang="0">
                    <a:pos x="155" y="67"/>
                  </a:cxn>
                  <a:cxn ang="0">
                    <a:pos x="161" y="69"/>
                  </a:cxn>
                  <a:cxn ang="0">
                    <a:pos x="168" y="69"/>
                  </a:cxn>
                  <a:cxn ang="0">
                    <a:pos x="175" y="71"/>
                  </a:cxn>
                  <a:cxn ang="0">
                    <a:pos x="181" y="73"/>
                  </a:cxn>
                  <a:cxn ang="0">
                    <a:pos x="188" y="76"/>
                  </a:cxn>
                  <a:cxn ang="0">
                    <a:pos x="194" y="82"/>
                  </a:cxn>
                  <a:cxn ang="0">
                    <a:pos x="200" y="88"/>
                  </a:cxn>
                  <a:cxn ang="0">
                    <a:pos x="205" y="88"/>
                  </a:cxn>
                  <a:cxn ang="0">
                    <a:pos x="212" y="91"/>
                  </a:cxn>
                  <a:cxn ang="0">
                    <a:pos x="221" y="95"/>
                  </a:cxn>
                  <a:cxn ang="0">
                    <a:pos x="231" y="102"/>
                  </a:cxn>
                  <a:cxn ang="0">
                    <a:pos x="238" y="108"/>
                  </a:cxn>
                  <a:cxn ang="0">
                    <a:pos x="245" y="114"/>
                  </a:cxn>
                  <a:cxn ang="0">
                    <a:pos x="251" y="121"/>
                  </a:cxn>
                  <a:cxn ang="0">
                    <a:pos x="253" y="127"/>
                  </a:cxn>
                  <a:cxn ang="0">
                    <a:pos x="263" y="132"/>
                  </a:cxn>
                  <a:cxn ang="0">
                    <a:pos x="271" y="136"/>
                  </a:cxn>
                  <a:cxn ang="0">
                    <a:pos x="280" y="140"/>
                  </a:cxn>
                  <a:cxn ang="0">
                    <a:pos x="287" y="145"/>
                  </a:cxn>
                  <a:cxn ang="0">
                    <a:pos x="292" y="149"/>
                  </a:cxn>
                  <a:cxn ang="0">
                    <a:pos x="296" y="154"/>
                  </a:cxn>
                  <a:cxn ang="0">
                    <a:pos x="296" y="161"/>
                  </a:cxn>
                  <a:cxn ang="0">
                    <a:pos x="291" y="161"/>
                  </a:cxn>
                  <a:cxn ang="0">
                    <a:pos x="285" y="163"/>
                  </a:cxn>
                  <a:cxn ang="0">
                    <a:pos x="276" y="163"/>
                  </a:cxn>
                  <a:cxn ang="0">
                    <a:pos x="267" y="163"/>
                  </a:cxn>
                  <a:cxn ang="0">
                    <a:pos x="257" y="161"/>
                  </a:cxn>
                  <a:cxn ang="0">
                    <a:pos x="247" y="157"/>
                  </a:cxn>
                  <a:cxn ang="0">
                    <a:pos x="238" y="151"/>
                  </a:cxn>
                  <a:cxn ang="0">
                    <a:pos x="228" y="143"/>
                  </a:cxn>
                  <a:cxn ang="0">
                    <a:pos x="225" y="143"/>
                  </a:cxn>
                  <a:cxn ang="0">
                    <a:pos x="220" y="143"/>
                  </a:cxn>
                  <a:cxn ang="0">
                    <a:pos x="214" y="143"/>
                  </a:cxn>
                  <a:cxn ang="0">
                    <a:pos x="208" y="140"/>
                  </a:cxn>
                  <a:cxn ang="0">
                    <a:pos x="202" y="136"/>
                  </a:cxn>
                  <a:cxn ang="0">
                    <a:pos x="196" y="132"/>
                  </a:cxn>
                  <a:cxn ang="0">
                    <a:pos x="190" y="127"/>
                  </a:cxn>
                  <a:cxn ang="0">
                    <a:pos x="186" y="120"/>
                  </a:cxn>
                  <a:cxn ang="0">
                    <a:pos x="181" y="121"/>
                  </a:cxn>
                  <a:cxn ang="0">
                    <a:pos x="176" y="121"/>
                  </a:cxn>
                  <a:cxn ang="0">
                    <a:pos x="170" y="120"/>
                  </a:cxn>
                  <a:cxn ang="0">
                    <a:pos x="166" y="117"/>
                  </a:cxn>
                  <a:cxn ang="0">
                    <a:pos x="161" y="114"/>
                  </a:cxn>
                  <a:cxn ang="0">
                    <a:pos x="155" y="110"/>
                  </a:cxn>
                  <a:cxn ang="0">
                    <a:pos x="150" y="105"/>
                  </a:cxn>
                  <a:cxn ang="0">
                    <a:pos x="144" y="101"/>
                  </a:cxn>
                  <a:cxn ang="0">
                    <a:pos x="137" y="96"/>
                  </a:cxn>
                  <a:cxn ang="0">
                    <a:pos x="132" y="93"/>
                  </a:cxn>
                  <a:cxn ang="0">
                    <a:pos x="127" y="86"/>
                  </a:cxn>
                  <a:cxn ang="0">
                    <a:pos x="123" y="73"/>
                  </a:cxn>
                  <a:cxn ang="0">
                    <a:pos x="42" y="41"/>
                  </a:cxn>
                  <a:cxn ang="0">
                    <a:pos x="0" y="33"/>
                  </a:cxn>
                  <a:cxn ang="0">
                    <a:pos x="20" y="7"/>
                  </a:cxn>
                  <a:cxn ang="0">
                    <a:pos x="31" y="0"/>
                  </a:cxn>
                </a:cxnLst>
                <a:rect l="0" t="0" r="r" b="b"/>
                <a:pathLst>
                  <a:path w="297" h="164">
                    <a:moveTo>
                      <a:pt x="31" y="0"/>
                    </a:moveTo>
                    <a:lnTo>
                      <a:pt x="56" y="27"/>
                    </a:lnTo>
                    <a:lnTo>
                      <a:pt x="148" y="67"/>
                    </a:lnTo>
                    <a:lnTo>
                      <a:pt x="155" y="67"/>
                    </a:lnTo>
                    <a:lnTo>
                      <a:pt x="161" y="69"/>
                    </a:lnTo>
                    <a:lnTo>
                      <a:pt x="168" y="69"/>
                    </a:lnTo>
                    <a:lnTo>
                      <a:pt x="175" y="71"/>
                    </a:lnTo>
                    <a:lnTo>
                      <a:pt x="181" y="73"/>
                    </a:lnTo>
                    <a:lnTo>
                      <a:pt x="188" y="76"/>
                    </a:lnTo>
                    <a:lnTo>
                      <a:pt x="194" y="82"/>
                    </a:lnTo>
                    <a:lnTo>
                      <a:pt x="200" y="88"/>
                    </a:lnTo>
                    <a:lnTo>
                      <a:pt x="205" y="88"/>
                    </a:lnTo>
                    <a:lnTo>
                      <a:pt x="212" y="91"/>
                    </a:lnTo>
                    <a:lnTo>
                      <a:pt x="221" y="95"/>
                    </a:lnTo>
                    <a:lnTo>
                      <a:pt x="231" y="102"/>
                    </a:lnTo>
                    <a:lnTo>
                      <a:pt x="238" y="108"/>
                    </a:lnTo>
                    <a:lnTo>
                      <a:pt x="245" y="114"/>
                    </a:lnTo>
                    <a:lnTo>
                      <a:pt x="251" y="121"/>
                    </a:lnTo>
                    <a:lnTo>
                      <a:pt x="253" y="127"/>
                    </a:lnTo>
                    <a:lnTo>
                      <a:pt x="263" y="132"/>
                    </a:lnTo>
                    <a:lnTo>
                      <a:pt x="271" y="136"/>
                    </a:lnTo>
                    <a:lnTo>
                      <a:pt x="280" y="140"/>
                    </a:lnTo>
                    <a:lnTo>
                      <a:pt x="287" y="145"/>
                    </a:lnTo>
                    <a:lnTo>
                      <a:pt x="292" y="149"/>
                    </a:lnTo>
                    <a:lnTo>
                      <a:pt x="296" y="154"/>
                    </a:lnTo>
                    <a:lnTo>
                      <a:pt x="296" y="161"/>
                    </a:lnTo>
                    <a:lnTo>
                      <a:pt x="291" y="161"/>
                    </a:lnTo>
                    <a:lnTo>
                      <a:pt x="285" y="163"/>
                    </a:lnTo>
                    <a:lnTo>
                      <a:pt x="276" y="163"/>
                    </a:lnTo>
                    <a:lnTo>
                      <a:pt x="267" y="163"/>
                    </a:lnTo>
                    <a:lnTo>
                      <a:pt x="257" y="161"/>
                    </a:lnTo>
                    <a:lnTo>
                      <a:pt x="247" y="157"/>
                    </a:lnTo>
                    <a:lnTo>
                      <a:pt x="238" y="151"/>
                    </a:lnTo>
                    <a:lnTo>
                      <a:pt x="228" y="143"/>
                    </a:lnTo>
                    <a:lnTo>
                      <a:pt x="225" y="143"/>
                    </a:lnTo>
                    <a:lnTo>
                      <a:pt x="220" y="143"/>
                    </a:lnTo>
                    <a:lnTo>
                      <a:pt x="214" y="143"/>
                    </a:lnTo>
                    <a:lnTo>
                      <a:pt x="208" y="140"/>
                    </a:lnTo>
                    <a:lnTo>
                      <a:pt x="202" y="136"/>
                    </a:lnTo>
                    <a:lnTo>
                      <a:pt x="196" y="132"/>
                    </a:lnTo>
                    <a:lnTo>
                      <a:pt x="190" y="127"/>
                    </a:lnTo>
                    <a:lnTo>
                      <a:pt x="186" y="120"/>
                    </a:lnTo>
                    <a:lnTo>
                      <a:pt x="181" y="121"/>
                    </a:lnTo>
                    <a:lnTo>
                      <a:pt x="176" y="121"/>
                    </a:lnTo>
                    <a:lnTo>
                      <a:pt x="170" y="120"/>
                    </a:lnTo>
                    <a:lnTo>
                      <a:pt x="166" y="117"/>
                    </a:lnTo>
                    <a:lnTo>
                      <a:pt x="161" y="114"/>
                    </a:lnTo>
                    <a:lnTo>
                      <a:pt x="155" y="110"/>
                    </a:lnTo>
                    <a:lnTo>
                      <a:pt x="150" y="105"/>
                    </a:lnTo>
                    <a:lnTo>
                      <a:pt x="144" y="101"/>
                    </a:lnTo>
                    <a:lnTo>
                      <a:pt x="137" y="96"/>
                    </a:lnTo>
                    <a:lnTo>
                      <a:pt x="132" y="93"/>
                    </a:lnTo>
                    <a:lnTo>
                      <a:pt x="127" y="86"/>
                    </a:lnTo>
                    <a:lnTo>
                      <a:pt x="123" y="73"/>
                    </a:lnTo>
                    <a:lnTo>
                      <a:pt x="42" y="41"/>
                    </a:lnTo>
                    <a:lnTo>
                      <a:pt x="0" y="33"/>
                    </a:lnTo>
                    <a:lnTo>
                      <a:pt x="20" y="7"/>
                    </a:lnTo>
                    <a:lnTo>
                      <a:pt x="31" y="0"/>
                    </a:lnTo>
                  </a:path>
                </a:pathLst>
              </a:custGeom>
              <a:solidFill>
                <a:srgbClr val="025602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76" name="Freeform 132"/>
              <p:cNvSpPr>
                <a:spLocks/>
              </p:cNvSpPr>
              <p:nvPr/>
            </p:nvSpPr>
            <p:spPr bwMode="auto">
              <a:xfrm>
                <a:off x="652" y="2747"/>
                <a:ext cx="51" cy="273"/>
              </a:xfrm>
              <a:custGeom>
                <a:avLst/>
                <a:gdLst/>
                <a:ahLst/>
                <a:cxnLst>
                  <a:cxn ang="0">
                    <a:pos x="0" y="261"/>
                  </a:cxn>
                  <a:cxn ang="0">
                    <a:pos x="2" y="257"/>
                  </a:cxn>
                  <a:cxn ang="0">
                    <a:pos x="4" y="252"/>
                  </a:cxn>
                  <a:cxn ang="0">
                    <a:pos x="8" y="248"/>
                  </a:cxn>
                  <a:cxn ang="0">
                    <a:pos x="10" y="242"/>
                  </a:cxn>
                  <a:cxn ang="0">
                    <a:pos x="13" y="238"/>
                  </a:cxn>
                  <a:cxn ang="0">
                    <a:pos x="15" y="232"/>
                  </a:cxn>
                  <a:cxn ang="0">
                    <a:pos x="17" y="228"/>
                  </a:cxn>
                  <a:cxn ang="0">
                    <a:pos x="18" y="0"/>
                  </a:cxn>
                  <a:cxn ang="0">
                    <a:pos x="31" y="225"/>
                  </a:cxn>
                  <a:cxn ang="0">
                    <a:pos x="32" y="231"/>
                  </a:cxn>
                  <a:cxn ang="0">
                    <a:pos x="34" y="235"/>
                  </a:cxn>
                  <a:cxn ang="0">
                    <a:pos x="36" y="238"/>
                  </a:cxn>
                  <a:cxn ang="0">
                    <a:pos x="39" y="241"/>
                  </a:cxn>
                  <a:cxn ang="0">
                    <a:pos x="42" y="247"/>
                  </a:cxn>
                  <a:cxn ang="0">
                    <a:pos x="46" y="248"/>
                  </a:cxn>
                  <a:cxn ang="0">
                    <a:pos x="47" y="254"/>
                  </a:cxn>
                  <a:cxn ang="0">
                    <a:pos x="50" y="258"/>
                  </a:cxn>
                  <a:cxn ang="0">
                    <a:pos x="45" y="254"/>
                  </a:cxn>
                  <a:cxn ang="0">
                    <a:pos x="40" y="251"/>
                  </a:cxn>
                  <a:cxn ang="0">
                    <a:pos x="36" y="248"/>
                  </a:cxn>
                  <a:cxn ang="0">
                    <a:pos x="31" y="245"/>
                  </a:cxn>
                  <a:cxn ang="0">
                    <a:pos x="34" y="252"/>
                  </a:cxn>
                  <a:cxn ang="0">
                    <a:pos x="36" y="258"/>
                  </a:cxn>
                  <a:cxn ang="0">
                    <a:pos x="39" y="263"/>
                  </a:cxn>
                  <a:cxn ang="0">
                    <a:pos x="39" y="272"/>
                  </a:cxn>
                  <a:cxn ang="0">
                    <a:pos x="36" y="264"/>
                  </a:cxn>
                  <a:cxn ang="0">
                    <a:pos x="31" y="258"/>
                  </a:cxn>
                  <a:cxn ang="0">
                    <a:pos x="28" y="251"/>
                  </a:cxn>
                  <a:cxn ang="0">
                    <a:pos x="24" y="245"/>
                  </a:cxn>
                  <a:cxn ang="0">
                    <a:pos x="21" y="252"/>
                  </a:cxn>
                  <a:cxn ang="0">
                    <a:pos x="19" y="257"/>
                  </a:cxn>
                  <a:cxn ang="0">
                    <a:pos x="17" y="261"/>
                  </a:cxn>
                  <a:cxn ang="0">
                    <a:pos x="14" y="264"/>
                  </a:cxn>
                  <a:cxn ang="0">
                    <a:pos x="14" y="260"/>
                  </a:cxn>
                  <a:cxn ang="0">
                    <a:pos x="15" y="254"/>
                  </a:cxn>
                  <a:cxn ang="0">
                    <a:pos x="17" y="250"/>
                  </a:cxn>
                  <a:cxn ang="0">
                    <a:pos x="18" y="245"/>
                  </a:cxn>
                  <a:cxn ang="0">
                    <a:pos x="13" y="252"/>
                  </a:cxn>
                  <a:cxn ang="0">
                    <a:pos x="8" y="257"/>
                  </a:cxn>
                  <a:cxn ang="0">
                    <a:pos x="4" y="261"/>
                  </a:cxn>
                  <a:cxn ang="0">
                    <a:pos x="0" y="264"/>
                  </a:cxn>
                </a:cxnLst>
                <a:rect l="0" t="0" r="r" b="b"/>
                <a:pathLst>
                  <a:path w="51" h="273">
                    <a:moveTo>
                      <a:pt x="0" y="264"/>
                    </a:moveTo>
                    <a:lnTo>
                      <a:pt x="0" y="261"/>
                    </a:lnTo>
                    <a:lnTo>
                      <a:pt x="1" y="260"/>
                    </a:lnTo>
                    <a:lnTo>
                      <a:pt x="2" y="257"/>
                    </a:lnTo>
                    <a:lnTo>
                      <a:pt x="3" y="254"/>
                    </a:lnTo>
                    <a:lnTo>
                      <a:pt x="4" y="252"/>
                    </a:lnTo>
                    <a:lnTo>
                      <a:pt x="7" y="250"/>
                    </a:lnTo>
                    <a:lnTo>
                      <a:pt x="8" y="248"/>
                    </a:lnTo>
                    <a:lnTo>
                      <a:pt x="9" y="245"/>
                    </a:lnTo>
                    <a:lnTo>
                      <a:pt x="10" y="242"/>
                    </a:lnTo>
                    <a:lnTo>
                      <a:pt x="13" y="241"/>
                    </a:lnTo>
                    <a:lnTo>
                      <a:pt x="13" y="238"/>
                    </a:lnTo>
                    <a:lnTo>
                      <a:pt x="15" y="235"/>
                    </a:lnTo>
                    <a:lnTo>
                      <a:pt x="15" y="232"/>
                    </a:lnTo>
                    <a:lnTo>
                      <a:pt x="17" y="231"/>
                    </a:lnTo>
                    <a:lnTo>
                      <a:pt x="17" y="228"/>
                    </a:lnTo>
                    <a:lnTo>
                      <a:pt x="18" y="225"/>
                    </a:lnTo>
                    <a:lnTo>
                      <a:pt x="18" y="0"/>
                    </a:lnTo>
                    <a:lnTo>
                      <a:pt x="31" y="0"/>
                    </a:lnTo>
                    <a:lnTo>
                      <a:pt x="31" y="225"/>
                    </a:lnTo>
                    <a:lnTo>
                      <a:pt x="32" y="228"/>
                    </a:lnTo>
                    <a:lnTo>
                      <a:pt x="32" y="231"/>
                    </a:lnTo>
                    <a:lnTo>
                      <a:pt x="32" y="232"/>
                    </a:lnTo>
                    <a:lnTo>
                      <a:pt x="34" y="235"/>
                    </a:lnTo>
                    <a:lnTo>
                      <a:pt x="35" y="235"/>
                    </a:lnTo>
                    <a:lnTo>
                      <a:pt x="36" y="238"/>
                    </a:lnTo>
                    <a:lnTo>
                      <a:pt x="37" y="241"/>
                    </a:lnTo>
                    <a:lnTo>
                      <a:pt x="39" y="241"/>
                    </a:lnTo>
                    <a:lnTo>
                      <a:pt x="41" y="244"/>
                    </a:lnTo>
                    <a:lnTo>
                      <a:pt x="42" y="247"/>
                    </a:lnTo>
                    <a:lnTo>
                      <a:pt x="43" y="247"/>
                    </a:lnTo>
                    <a:lnTo>
                      <a:pt x="46" y="248"/>
                    </a:lnTo>
                    <a:lnTo>
                      <a:pt x="46" y="251"/>
                    </a:lnTo>
                    <a:lnTo>
                      <a:pt x="47" y="254"/>
                    </a:lnTo>
                    <a:lnTo>
                      <a:pt x="48" y="255"/>
                    </a:lnTo>
                    <a:lnTo>
                      <a:pt x="50" y="258"/>
                    </a:lnTo>
                    <a:lnTo>
                      <a:pt x="47" y="255"/>
                    </a:lnTo>
                    <a:lnTo>
                      <a:pt x="45" y="254"/>
                    </a:lnTo>
                    <a:lnTo>
                      <a:pt x="42" y="252"/>
                    </a:lnTo>
                    <a:lnTo>
                      <a:pt x="40" y="251"/>
                    </a:lnTo>
                    <a:lnTo>
                      <a:pt x="37" y="248"/>
                    </a:lnTo>
                    <a:lnTo>
                      <a:pt x="36" y="248"/>
                    </a:lnTo>
                    <a:lnTo>
                      <a:pt x="34" y="247"/>
                    </a:lnTo>
                    <a:lnTo>
                      <a:pt x="31" y="245"/>
                    </a:lnTo>
                    <a:lnTo>
                      <a:pt x="32" y="248"/>
                    </a:lnTo>
                    <a:lnTo>
                      <a:pt x="34" y="252"/>
                    </a:lnTo>
                    <a:lnTo>
                      <a:pt x="36" y="255"/>
                    </a:lnTo>
                    <a:lnTo>
                      <a:pt x="36" y="258"/>
                    </a:lnTo>
                    <a:lnTo>
                      <a:pt x="37" y="261"/>
                    </a:lnTo>
                    <a:lnTo>
                      <a:pt x="39" y="263"/>
                    </a:lnTo>
                    <a:lnTo>
                      <a:pt x="39" y="267"/>
                    </a:lnTo>
                    <a:lnTo>
                      <a:pt x="39" y="272"/>
                    </a:lnTo>
                    <a:lnTo>
                      <a:pt x="37" y="267"/>
                    </a:lnTo>
                    <a:lnTo>
                      <a:pt x="36" y="264"/>
                    </a:lnTo>
                    <a:lnTo>
                      <a:pt x="34" y="261"/>
                    </a:lnTo>
                    <a:lnTo>
                      <a:pt x="31" y="258"/>
                    </a:lnTo>
                    <a:lnTo>
                      <a:pt x="29" y="254"/>
                    </a:lnTo>
                    <a:lnTo>
                      <a:pt x="28" y="251"/>
                    </a:lnTo>
                    <a:lnTo>
                      <a:pt x="26" y="248"/>
                    </a:lnTo>
                    <a:lnTo>
                      <a:pt x="24" y="245"/>
                    </a:lnTo>
                    <a:lnTo>
                      <a:pt x="23" y="248"/>
                    </a:lnTo>
                    <a:lnTo>
                      <a:pt x="21" y="252"/>
                    </a:lnTo>
                    <a:lnTo>
                      <a:pt x="20" y="255"/>
                    </a:lnTo>
                    <a:lnTo>
                      <a:pt x="19" y="257"/>
                    </a:lnTo>
                    <a:lnTo>
                      <a:pt x="18" y="260"/>
                    </a:lnTo>
                    <a:lnTo>
                      <a:pt x="17" y="261"/>
                    </a:lnTo>
                    <a:lnTo>
                      <a:pt x="15" y="261"/>
                    </a:lnTo>
                    <a:lnTo>
                      <a:pt x="14" y="264"/>
                    </a:lnTo>
                    <a:lnTo>
                      <a:pt x="14" y="261"/>
                    </a:lnTo>
                    <a:lnTo>
                      <a:pt x="14" y="260"/>
                    </a:lnTo>
                    <a:lnTo>
                      <a:pt x="14" y="257"/>
                    </a:lnTo>
                    <a:lnTo>
                      <a:pt x="15" y="254"/>
                    </a:lnTo>
                    <a:lnTo>
                      <a:pt x="17" y="252"/>
                    </a:lnTo>
                    <a:lnTo>
                      <a:pt x="17" y="250"/>
                    </a:lnTo>
                    <a:lnTo>
                      <a:pt x="17" y="248"/>
                    </a:lnTo>
                    <a:lnTo>
                      <a:pt x="18" y="245"/>
                    </a:lnTo>
                    <a:lnTo>
                      <a:pt x="14" y="248"/>
                    </a:lnTo>
                    <a:lnTo>
                      <a:pt x="13" y="252"/>
                    </a:lnTo>
                    <a:lnTo>
                      <a:pt x="9" y="255"/>
                    </a:lnTo>
                    <a:lnTo>
                      <a:pt x="8" y="257"/>
                    </a:lnTo>
                    <a:lnTo>
                      <a:pt x="7" y="260"/>
                    </a:lnTo>
                    <a:lnTo>
                      <a:pt x="4" y="261"/>
                    </a:lnTo>
                    <a:lnTo>
                      <a:pt x="2" y="261"/>
                    </a:lnTo>
                    <a:lnTo>
                      <a:pt x="0" y="264"/>
                    </a:lnTo>
                  </a:path>
                </a:pathLst>
              </a:custGeom>
              <a:solidFill>
                <a:srgbClr val="AB0202"/>
              </a:solidFill>
              <a:ln w="12700" cap="rnd" cmpd="sng">
                <a:solidFill>
                  <a:srgbClr val="AB020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77" name="Freeform 133"/>
              <p:cNvSpPr>
                <a:spLocks/>
              </p:cNvSpPr>
              <p:nvPr/>
            </p:nvSpPr>
            <p:spPr bwMode="auto">
              <a:xfrm>
                <a:off x="659" y="2302"/>
                <a:ext cx="72" cy="553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7" y="152"/>
                  </a:cxn>
                  <a:cxn ang="0">
                    <a:pos x="11" y="552"/>
                  </a:cxn>
                  <a:cxn ang="0">
                    <a:pos x="11" y="538"/>
                  </a:cxn>
                  <a:cxn ang="0">
                    <a:pos x="11" y="525"/>
                  </a:cxn>
                  <a:cxn ang="0">
                    <a:pos x="12" y="512"/>
                  </a:cxn>
                  <a:cxn ang="0">
                    <a:pos x="13" y="505"/>
                  </a:cxn>
                  <a:cxn ang="0">
                    <a:pos x="19" y="499"/>
                  </a:cxn>
                  <a:cxn ang="0">
                    <a:pos x="23" y="510"/>
                  </a:cxn>
                  <a:cxn ang="0">
                    <a:pos x="24" y="528"/>
                  </a:cxn>
                  <a:cxn ang="0">
                    <a:pos x="24" y="544"/>
                  </a:cxn>
                  <a:cxn ang="0">
                    <a:pos x="34" y="537"/>
                  </a:cxn>
                  <a:cxn ang="0">
                    <a:pos x="48" y="513"/>
                  </a:cxn>
                  <a:cxn ang="0">
                    <a:pos x="57" y="490"/>
                  </a:cxn>
                  <a:cxn ang="0">
                    <a:pos x="58" y="469"/>
                  </a:cxn>
                  <a:cxn ang="0">
                    <a:pos x="58" y="450"/>
                  </a:cxn>
                  <a:cxn ang="0">
                    <a:pos x="64" y="421"/>
                  </a:cxn>
                  <a:cxn ang="0">
                    <a:pos x="68" y="387"/>
                  </a:cxn>
                  <a:cxn ang="0">
                    <a:pos x="64" y="362"/>
                  </a:cxn>
                  <a:cxn ang="0">
                    <a:pos x="63" y="347"/>
                  </a:cxn>
                  <a:cxn ang="0">
                    <a:pos x="69" y="317"/>
                  </a:cxn>
                  <a:cxn ang="0">
                    <a:pos x="71" y="284"/>
                  </a:cxn>
                  <a:cxn ang="0">
                    <a:pos x="68" y="261"/>
                  </a:cxn>
                  <a:cxn ang="0">
                    <a:pos x="64" y="249"/>
                  </a:cxn>
                  <a:cxn ang="0">
                    <a:pos x="67" y="229"/>
                  </a:cxn>
                  <a:cxn ang="0">
                    <a:pos x="67" y="208"/>
                  </a:cxn>
                  <a:cxn ang="0">
                    <a:pos x="63" y="195"/>
                  </a:cxn>
                  <a:cxn ang="0">
                    <a:pos x="59" y="186"/>
                  </a:cxn>
                  <a:cxn ang="0">
                    <a:pos x="61" y="168"/>
                  </a:cxn>
                  <a:cxn ang="0">
                    <a:pos x="62" y="152"/>
                  </a:cxn>
                  <a:cxn ang="0">
                    <a:pos x="59" y="139"/>
                  </a:cxn>
                  <a:cxn ang="0">
                    <a:pos x="57" y="129"/>
                  </a:cxn>
                  <a:cxn ang="0">
                    <a:pos x="58" y="111"/>
                  </a:cxn>
                  <a:cxn ang="0">
                    <a:pos x="57" y="96"/>
                  </a:cxn>
                  <a:cxn ang="0">
                    <a:pos x="52" y="85"/>
                  </a:cxn>
                  <a:cxn ang="0">
                    <a:pos x="47" y="71"/>
                  </a:cxn>
                  <a:cxn ang="0">
                    <a:pos x="46" y="44"/>
                  </a:cxn>
                  <a:cxn ang="0">
                    <a:pos x="42" y="13"/>
                  </a:cxn>
                </a:cxnLst>
                <a:rect l="0" t="0" r="r" b="b"/>
                <a:pathLst>
                  <a:path w="72" h="553">
                    <a:moveTo>
                      <a:pt x="42" y="13"/>
                    </a:moveTo>
                    <a:lnTo>
                      <a:pt x="31" y="0"/>
                    </a:lnTo>
                    <a:lnTo>
                      <a:pt x="24" y="79"/>
                    </a:lnTo>
                    <a:lnTo>
                      <a:pt x="7" y="152"/>
                    </a:lnTo>
                    <a:lnTo>
                      <a:pt x="0" y="510"/>
                    </a:lnTo>
                    <a:lnTo>
                      <a:pt x="11" y="552"/>
                    </a:lnTo>
                    <a:lnTo>
                      <a:pt x="11" y="544"/>
                    </a:lnTo>
                    <a:lnTo>
                      <a:pt x="11" y="538"/>
                    </a:lnTo>
                    <a:lnTo>
                      <a:pt x="11" y="532"/>
                    </a:lnTo>
                    <a:lnTo>
                      <a:pt x="11" y="525"/>
                    </a:lnTo>
                    <a:lnTo>
                      <a:pt x="11" y="518"/>
                    </a:lnTo>
                    <a:lnTo>
                      <a:pt x="12" y="512"/>
                    </a:lnTo>
                    <a:lnTo>
                      <a:pt x="13" y="507"/>
                    </a:lnTo>
                    <a:lnTo>
                      <a:pt x="13" y="505"/>
                    </a:lnTo>
                    <a:lnTo>
                      <a:pt x="17" y="497"/>
                    </a:lnTo>
                    <a:lnTo>
                      <a:pt x="19" y="499"/>
                    </a:lnTo>
                    <a:lnTo>
                      <a:pt x="22" y="503"/>
                    </a:lnTo>
                    <a:lnTo>
                      <a:pt x="23" y="510"/>
                    </a:lnTo>
                    <a:lnTo>
                      <a:pt x="24" y="519"/>
                    </a:lnTo>
                    <a:lnTo>
                      <a:pt x="24" y="528"/>
                    </a:lnTo>
                    <a:lnTo>
                      <a:pt x="24" y="537"/>
                    </a:lnTo>
                    <a:lnTo>
                      <a:pt x="24" y="544"/>
                    </a:lnTo>
                    <a:lnTo>
                      <a:pt x="24" y="552"/>
                    </a:lnTo>
                    <a:lnTo>
                      <a:pt x="34" y="537"/>
                    </a:lnTo>
                    <a:lnTo>
                      <a:pt x="41" y="525"/>
                    </a:lnTo>
                    <a:lnTo>
                      <a:pt x="48" y="513"/>
                    </a:lnTo>
                    <a:lnTo>
                      <a:pt x="53" y="503"/>
                    </a:lnTo>
                    <a:lnTo>
                      <a:pt x="57" y="490"/>
                    </a:lnTo>
                    <a:lnTo>
                      <a:pt x="59" y="480"/>
                    </a:lnTo>
                    <a:lnTo>
                      <a:pt x="58" y="469"/>
                    </a:lnTo>
                    <a:lnTo>
                      <a:pt x="55" y="460"/>
                    </a:lnTo>
                    <a:lnTo>
                      <a:pt x="58" y="450"/>
                    </a:lnTo>
                    <a:lnTo>
                      <a:pt x="61" y="437"/>
                    </a:lnTo>
                    <a:lnTo>
                      <a:pt x="64" y="421"/>
                    </a:lnTo>
                    <a:lnTo>
                      <a:pt x="67" y="405"/>
                    </a:lnTo>
                    <a:lnTo>
                      <a:pt x="68" y="387"/>
                    </a:lnTo>
                    <a:lnTo>
                      <a:pt x="67" y="372"/>
                    </a:lnTo>
                    <a:lnTo>
                      <a:pt x="64" y="362"/>
                    </a:lnTo>
                    <a:lnTo>
                      <a:pt x="59" y="356"/>
                    </a:lnTo>
                    <a:lnTo>
                      <a:pt x="63" y="347"/>
                    </a:lnTo>
                    <a:lnTo>
                      <a:pt x="67" y="333"/>
                    </a:lnTo>
                    <a:lnTo>
                      <a:pt x="69" y="317"/>
                    </a:lnTo>
                    <a:lnTo>
                      <a:pt x="71" y="300"/>
                    </a:lnTo>
                    <a:lnTo>
                      <a:pt x="71" y="284"/>
                    </a:lnTo>
                    <a:lnTo>
                      <a:pt x="71" y="271"/>
                    </a:lnTo>
                    <a:lnTo>
                      <a:pt x="68" y="261"/>
                    </a:lnTo>
                    <a:lnTo>
                      <a:pt x="63" y="258"/>
                    </a:lnTo>
                    <a:lnTo>
                      <a:pt x="64" y="249"/>
                    </a:lnTo>
                    <a:lnTo>
                      <a:pt x="66" y="239"/>
                    </a:lnTo>
                    <a:lnTo>
                      <a:pt x="67" y="229"/>
                    </a:lnTo>
                    <a:lnTo>
                      <a:pt x="67" y="218"/>
                    </a:lnTo>
                    <a:lnTo>
                      <a:pt x="67" y="208"/>
                    </a:lnTo>
                    <a:lnTo>
                      <a:pt x="66" y="199"/>
                    </a:lnTo>
                    <a:lnTo>
                      <a:pt x="63" y="195"/>
                    </a:lnTo>
                    <a:lnTo>
                      <a:pt x="59" y="195"/>
                    </a:lnTo>
                    <a:lnTo>
                      <a:pt x="59" y="186"/>
                    </a:lnTo>
                    <a:lnTo>
                      <a:pt x="61" y="179"/>
                    </a:lnTo>
                    <a:lnTo>
                      <a:pt x="61" y="168"/>
                    </a:lnTo>
                    <a:lnTo>
                      <a:pt x="62" y="160"/>
                    </a:lnTo>
                    <a:lnTo>
                      <a:pt x="62" y="152"/>
                    </a:lnTo>
                    <a:lnTo>
                      <a:pt x="61" y="145"/>
                    </a:lnTo>
                    <a:lnTo>
                      <a:pt x="59" y="139"/>
                    </a:lnTo>
                    <a:lnTo>
                      <a:pt x="57" y="138"/>
                    </a:lnTo>
                    <a:lnTo>
                      <a:pt x="57" y="129"/>
                    </a:lnTo>
                    <a:lnTo>
                      <a:pt x="57" y="120"/>
                    </a:lnTo>
                    <a:lnTo>
                      <a:pt x="58" y="111"/>
                    </a:lnTo>
                    <a:lnTo>
                      <a:pt x="58" y="104"/>
                    </a:lnTo>
                    <a:lnTo>
                      <a:pt x="57" y="96"/>
                    </a:lnTo>
                    <a:lnTo>
                      <a:pt x="56" y="89"/>
                    </a:lnTo>
                    <a:lnTo>
                      <a:pt x="52" y="85"/>
                    </a:lnTo>
                    <a:lnTo>
                      <a:pt x="47" y="83"/>
                    </a:lnTo>
                    <a:lnTo>
                      <a:pt x="47" y="71"/>
                    </a:lnTo>
                    <a:lnTo>
                      <a:pt x="47" y="58"/>
                    </a:lnTo>
                    <a:lnTo>
                      <a:pt x="46" y="44"/>
                    </a:lnTo>
                    <a:lnTo>
                      <a:pt x="45" y="29"/>
                    </a:lnTo>
                    <a:lnTo>
                      <a:pt x="42" y="13"/>
                    </a:lnTo>
                  </a:path>
                </a:pathLst>
              </a:custGeom>
              <a:solidFill>
                <a:srgbClr val="025602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78" name="Freeform 134"/>
              <p:cNvSpPr>
                <a:spLocks/>
              </p:cNvSpPr>
              <p:nvPr/>
            </p:nvSpPr>
            <p:spPr bwMode="auto">
              <a:xfrm>
                <a:off x="636" y="2295"/>
                <a:ext cx="67" cy="560"/>
              </a:xfrm>
              <a:custGeom>
                <a:avLst/>
                <a:gdLst/>
                <a:ahLst/>
                <a:cxnLst>
                  <a:cxn ang="0">
                    <a:pos x="30" y="550"/>
                  </a:cxn>
                  <a:cxn ang="0">
                    <a:pos x="21" y="536"/>
                  </a:cxn>
                  <a:cxn ang="0">
                    <a:pos x="16" y="522"/>
                  </a:cxn>
                  <a:cxn ang="0">
                    <a:pos x="15" y="503"/>
                  </a:cxn>
                  <a:cxn ang="0">
                    <a:pos x="13" y="481"/>
                  </a:cxn>
                  <a:cxn ang="0">
                    <a:pos x="6" y="457"/>
                  </a:cxn>
                  <a:cxn ang="0">
                    <a:pos x="2" y="428"/>
                  </a:cxn>
                  <a:cxn ang="0">
                    <a:pos x="4" y="404"/>
                  </a:cxn>
                  <a:cxn ang="0">
                    <a:pos x="6" y="380"/>
                  </a:cxn>
                  <a:cxn ang="0">
                    <a:pos x="1" y="340"/>
                  </a:cxn>
                  <a:cxn ang="0">
                    <a:pos x="1" y="300"/>
                  </a:cxn>
                  <a:cxn ang="0">
                    <a:pos x="4" y="275"/>
                  </a:cxn>
                  <a:cxn ang="0">
                    <a:pos x="7" y="252"/>
                  </a:cxn>
                  <a:cxn ang="0">
                    <a:pos x="6" y="206"/>
                  </a:cxn>
                  <a:cxn ang="0">
                    <a:pos x="10" y="168"/>
                  </a:cxn>
                  <a:cxn ang="0">
                    <a:pos x="16" y="145"/>
                  </a:cxn>
                  <a:cxn ang="0">
                    <a:pos x="20" y="130"/>
                  </a:cxn>
                  <a:cxn ang="0">
                    <a:pos x="22" y="110"/>
                  </a:cxn>
                  <a:cxn ang="0">
                    <a:pos x="27" y="95"/>
                  </a:cxn>
                  <a:cxn ang="0">
                    <a:pos x="34" y="90"/>
                  </a:cxn>
                  <a:cxn ang="0">
                    <a:pos x="38" y="79"/>
                  </a:cxn>
                  <a:cxn ang="0">
                    <a:pos x="37" y="48"/>
                  </a:cxn>
                  <a:cxn ang="0">
                    <a:pos x="39" y="20"/>
                  </a:cxn>
                  <a:cxn ang="0">
                    <a:pos x="49" y="2"/>
                  </a:cxn>
                  <a:cxn ang="0">
                    <a:pos x="60" y="2"/>
                  </a:cxn>
                  <a:cxn ang="0">
                    <a:pos x="66" y="20"/>
                  </a:cxn>
                  <a:cxn ang="0">
                    <a:pos x="60" y="29"/>
                  </a:cxn>
                  <a:cxn ang="0">
                    <a:pos x="55" y="52"/>
                  </a:cxn>
                  <a:cxn ang="0">
                    <a:pos x="55" y="82"/>
                  </a:cxn>
                  <a:cxn ang="0">
                    <a:pos x="57" y="105"/>
                  </a:cxn>
                  <a:cxn ang="0">
                    <a:pos x="55" y="120"/>
                  </a:cxn>
                  <a:cxn ang="0">
                    <a:pos x="49" y="133"/>
                  </a:cxn>
                  <a:cxn ang="0">
                    <a:pos x="43" y="156"/>
                  </a:cxn>
                  <a:cxn ang="0">
                    <a:pos x="42" y="174"/>
                  </a:cxn>
                  <a:cxn ang="0">
                    <a:pos x="45" y="193"/>
                  </a:cxn>
                  <a:cxn ang="0">
                    <a:pos x="49" y="214"/>
                  </a:cxn>
                  <a:cxn ang="0">
                    <a:pos x="49" y="233"/>
                  </a:cxn>
                  <a:cxn ang="0">
                    <a:pos x="50" y="252"/>
                  </a:cxn>
                  <a:cxn ang="0">
                    <a:pos x="45" y="253"/>
                  </a:cxn>
                  <a:cxn ang="0">
                    <a:pos x="38" y="259"/>
                  </a:cxn>
                  <a:cxn ang="0">
                    <a:pos x="43" y="274"/>
                  </a:cxn>
                  <a:cxn ang="0">
                    <a:pos x="46" y="291"/>
                  </a:cxn>
                  <a:cxn ang="0">
                    <a:pos x="48" y="312"/>
                  </a:cxn>
                  <a:cxn ang="0">
                    <a:pos x="52" y="330"/>
                  </a:cxn>
                  <a:cxn ang="0">
                    <a:pos x="55" y="352"/>
                  </a:cxn>
                  <a:cxn ang="0">
                    <a:pos x="48" y="359"/>
                  </a:cxn>
                  <a:cxn ang="0">
                    <a:pos x="44" y="380"/>
                  </a:cxn>
                  <a:cxn ang="0">
                    <a:pos x="49" y="397"/>
                  </a:cxn>
                  <a:cxn ang="0">
                    <a:pos x="55" y="412"/>
                  </a:cxn>
                  <a:cxn ang="0">
                    <a:pos x="49" y="425"/>
                  </a:cxn>
                  <a:cxn ang="0">
                    <a:pos x="48" y="446"/>
                  </a:cxn>
                  <a:cxn ang="0">
                    <a:pos x="39" y="454"/>
                  </a:cxn>
                  <a:cxn ang="0">
                    <a:pos x="44" y="484"/>
                  </a:cxn>
                  <a:cxn ang="0">
                    <a:pos x="40" y="488"/>
                  </a:cxn>
                  <a:cxn ang="0">
                    <a:pos x="36" y="498"/>
                  </a:cxn>
                  <a:cxn ang="0">
                    <a:pos x="32" y="517"/>
                  </a:cxn>
                  <a:cxn ang="0">
                    <a:pos x="34" y="559"/>
                  </a:cxn>
                </a:cxnLst>
                <a:rect l="0" t="0" r="r" b="b"/>
                <a:pathLst>
                  <a:path w="67" h="560">
                    <a:moveTo>
                      <a:pt x="34" y="559"/>
                    </a:moveTo>
                    <a:lnTo>
                      <a:pt x="30" y="550"/>
                    </a:lnTo>
                    <a:lnTo>
                      <a:pt x="26" y="544"/>
                    </a:lnTo>
                    <a:lnTo>
                      <a:pt x="21" y="536"/>
                    </a:lnTo>
                    <a:lnTo>
                      <a:pt x="19" y="529"/>
                    </a:lnTo>
                    <a:lnTo>
                      <a:pt x="16" y="522"/>
                    </a:lnTo>
                    <a:lnTo>
                      <a:pt x="15" y="513"/>
                    </a:lnTo>
                    <a:lnTo>
                      <a:pt x="15" y="503"/>
                    </a:lnTo>
                    <a:lnTo>
                      <a:pt x="16" y="491"/>
                    </a:lnTo>
                    <a:lnTo>
                      <a:pt x="13" y="481"/>
                    </a:lnTo>
                    <a:lnTo>
                      <a:pt x="9" y="470"/>
                    </a:lnTo>
                    <a:lnTo>
                      <a:pt x="6" y="457"/>
                    </a:lnTo>
                    <a:lnTo>
                      <a:pt x="3" y="443"/>
                    </a:lnTo>
                    <a:lnTo>
                      <a:pt x="2" y="428"/>
                    </a:lnTo>
                    <a:lnTo>
                      <a:pt x="3" y="416"/>
                    </a:lnTo>
                    <a:lnTo>
                      <a:pt x="4" y="404"/>
                    </a:lnTo>
                    <a:lnTo>
                      <a:pt x="9" y="399"/>
                    </a:lnTo>
                    <a:lnTo>
                      <a:pt x="6" y="380"/>
                    </a:lnTo>
                    <a:lnTo>
                      <a:pt x="3" y="360"/>
                    </a:lnTo>
                    <a:lnTo>
                      <a:pt x="1" y="340"/>
                    </a:lnTo>
                    <a:lnTo>
                      <a:pt x="0" y="318"/>
                    </a:lnTo>
                    <a:lnTo>
                      <a:pt x="1" y="300"/>
                    </a:lnTo>
                    <a:lnTo>
                      <a:pt x="2" y="286"/>
                    </a:lnTo>
                    <a:lnTo>
                      <a:pt x="4" y="275"/>
                    </a:lnTo>
                    <a:lnTo>
                      <a:pt x="9" y="272"/>
                    </a:lnTo>
                    <a:lnTo>
                      <a:pt x="7" y="252"/>
                    </a:lnTo>
                    <a:lnTo>
                      <a:pt x="6" y="230"/>
                    </a:lnTo>
                    <a:lnTo>
                      <a:pt x="6" y="206"/>
                    </a:lnTo>
                    <a:lnTo>
                      <a:pt x="7" y="186"/>
                    </a:lnTo>
                    <a:lnTo>
                      <a:pt x="10" y="168"/>
                    </a:lnTo>
                    <a:lnTo>
                      <a:pt x="13" y="154"/>
                    </a:lnTo>
                    <a:lnTo>
                      <a:pt x="16" y="145"/>
                    </a:lnTo>
                    <a:lnTo>
                      <a:pt x="20" y="142"/>
                    </a:lnTo>
                    <a:lnTo>
                      <a:pt x="20" y="130"/>
                    </a:lnTo>
                    <a:lnTo>
                      <a:pt x="21" y="120"/>
                    </a:lnTo>
                    <a:lnTo>
                      <a:pt x="22" y="110"/>
                    </a:lnTo>
                    <a:lnTo>
                      <a:pt x="24" y="101"/>
                    </a:lnTo>
                    <a:lnTo>
                      <a:pt x="27" y="95"/>
                    </a:lnTo>
                    <a:lnTo>
                      <a:pt x="31" y="90"/>
                    </a:lnTo>
                    <a:lnTo>
                      <a:pt x="34" y="90"/>
                    </a:lnTo>
                    <a:lnTo>
                      <a:pt x="39" y="92"/>
                    </a:lnTo>
                    <a:lnTo>
                      <a:pt x="38" y="79"/>
                    </a:lnTo>
                    <a:lnTo>
                      <a:pt x="37" y="64"/>
                    </a:lnTo>
                    <a:lnTo>
                      <a:pt x="37" y="48"/>
                    </a:lnTo>
                    <a:lnTo>
                      <a:pt x="37" y="33"/>
                    </a:lnTo>
                    <a:lnTo>
                      <a:pt x="39" y="20"/>
                    </a:lnTo>
                    <a:lnTo>
                      <a:pt x="43" y="10"/>
                    </a:lnTo>
                    <a:lnTo>
                      <a:pt x="49" y="2"/>
                    </a:lnTo>
                    <a:lnTo>
                      <a:pt x="55" y="0"/>
                    </a:lnTo>
                    <a:lnTo>
                      <a:pt x="60" y="2"/>
                    </a:lnTo>
                    <a:lnTo>
                      <a:pt x="63" y="10"/>
                    </a:lnTo>
                    <a:lnTo>
                      <a:pt x="66" y="20"/>
                    </a:lnTo>
                    <a:lnTo>
                      <a:pt x="62" y="23"/>
                    </a:lnTo>
                    <a:lnTo>
                      <a:pt x="60" y="29"/>
                    </a:lnTo>
                    <a:lnTo>
                      <a:pt x="57" y="41"/>
                    </a:lnTo>
                    <a:lnTo>
                      <a:pt x="55" y="52"/>
                    </a:lnTo>
                    <a:lnTo>
                      <a:pt x="54" y="67"/>
                    </a:lnTo>
                    <a:lnTo>
                      <a:pt x="55" y="82"/>
                    </a:lnTo>
                    <a:lnTo>
                      <a:pt x="55" y="95"/>
                    </a:lnTo>
                    <a:lnTo>
                      <a:pt x="57" y="105"/>
                    </a:lnTo>
                    <a:lnTo>
                      <a:pt x="61" y="117"/>
                    </a:lnTo>
                    <a:lnTo>
                      <a:pt x="55" y="120"/>
                    </a:lnTo>
                    <a:lnTo>
                      <a:pt x="52" y="124"/>
                    </a:lnTo>
                    <a:lnTo>
                      <a:pt x="49" y="133"/>
                    </a:lnTo>
                    <a:lnTo>
                      <a:pt x="48" y="146"/>
                    </a:lnTo>
                    <a:lnTo>
                      <a:pt x="43" y="156"/>
                    </a:lnTo>
                    <a:lnTo>
                      <a:pt x="42" y="165"/>
                    </a:lnTo>
                    <a:lnTo>
                      <a:pt x="42" y="174"/>
                    </a:lnTo>
                    <a:lnTo>
                      <a:pt x="43" y="183"/>
                    </a:lnTo>
                    <a:lnTo>
                      <a:pt x="45" y="193"/>
                    </a:lnTo>
                    <a:lnTo>
                      <a:pt x="48" y="202"/>
                    </a:lnTo>
                    <a:lnTo>
                      <a:pt x="49" y="214"/>
                    </a:lnTo>
                    <a:lnTo>
                      <a:pt x="48" y="225"/>
                    </a:lnTo>
                    <a:lnTo>
                      <a:pt x="49" y="233"/>
                    </a:lnTo>
                    <a:lnTo>
                      <a:pt x="49" y="243"/>
                    </a:lnTo>
                    <a:lnTo>
                      <a:pt x="50" y="252"/>
                    </a:lnTo>
                    <a:lnTo>
                      <a:pt x="51" y="259"/>
                    </a:lnTo>
                    <a:lnTo>
                      <a:pt x="45" y="253"/>
                    </a:lnTo>
                    <a:lnTo>
                      <a:pt x="40" y="255"/>
                    </a:lnTo>
                    <a:lnTo>
                      <a:pt x="38" y="259"/>
                    </a:lnTo>
                    <a:lnTo>
                      <a:pt x="37" y="264"/>
                    </a:lnTo>
                    <a:lnTo>
                      <a:pt x="43" y="274"/>
                    </a:lnTo>
                    <a:lnTo>
                      <a:pt x="45" y="281"/>
                    </a:lnTo>
                    <a:lnTo>
                      <a:pt x="46" y="291"/>
                    </a:lnTo>
                    <a:lnTo>
                      <a:pt x="45" y="300"/>
                    </a:lnTo>
                    <a:lnTo>
                      <a:pt x="48" y="312"/>
                    </a:lnTo>
                    <a:lnTo>
                      <a:pt x="52" y="318"/>
                    </a:lnTo>
                    <a:lnTo>
                      <a:pt x="52" y="330"/>
                    </a:lnTo>
                    <a:lnTo>
                      <a:pt x="54" y="343"/>
                    </a:lnTo>
                    <a:lnTo>
                      <a:pt x="55" y="352"/>
                    </a:lnTo>
                    <a:lnTo>
                      <a:pt x="51" y="356"/>
                    </a:lnTo>
                    <a:lnTo>
                      <a:pt x="48" y="359"/>
                    </a:lnTo>
                    <a:lnTo>
                      <a:pt x="45" y="363"/>
                    </a:lnTo>
                    <a:lnTo>
                      <a:pt x="44" y="380"/>
                    </a:lnTo>
                    <a:lnTo>
                      <a:pt x="45" y="390"/>
                    </a:lnTo>
                    <a:lnTo>
                      <a:pt x="49" y="397"/>
                    </a:lnTo>
                    <a:lnTo>
                      <a:pt x="52" y="403"/>
                    </a:lnTo>
                    <a:lnTo>
                      <a:pt x="55" y="412"/>
                    </a:lnTo>
                    <a:lnTo>
                      <a:pt x="52" y="416"/>
                    </a:lnTo>
                    <a:lnTo>
                      <a:pt x="49" y="425"/>
                    </a:lnTo>
                    <a:lnTo>
                      <a:pt x="48" y="435"/>
                    </a:lnTo>
                    <a:lnTo>
                      <a:pt x="48" y="446"/>
                    </a:lnTo>
                    <a:lnTo>
                      <a:pt x="42" y="446"/>
                    </a:lnTo>
                    <a:lnTo>
                      <a:pt x="39" y="454"/>
                    </a:lnTo>
                    <a:lnTo>
                      <a:pt x="42" y="469"/>
                    </a:lnTo>
                    <a:lnTo>
                      <a:pt x="44" y="484"/>
                    </a:lnTo>
                    <a:lnTo>
                      <a:pt x="43" y="485"/>
                    </a:lnTo>
                    <a:lnTo>
                      <a:pt x="40" y="488"/>
                    </a:lnTo>
                    <a:lnTo>
                      <a:pt x="38" y="491"/>
                    </a:lnTo>
                    <a:lnTo>
                      <a:pt x="36" y="498"/>
                    </a:lnTo>
                    <a:lnTo>
                      <a:pt x="33" y="507"/>
                    </a:lnTo>
                    <a:lnTo>
                      <a:pt x="32" y="517"/>
                    </a:lnTo>
                    <a:lnTo>
                      <a:pt x="32" y="532"/>
                    </a:lnTo>
                    <a:lnTo>
                      <a:pt x="34" y="559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2560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79" name="Freeform 135"/>
              <p:cNvSpPr>
                <a:spLocks/>
              </p:cNvSpPr>
              <p:nvPr/>
            </p:nvSpPr>
            <p:spPr bwMode="auto">
              <a:xfrm>
                <a:off x="659" y="2825"/>
                <a:ext cx="21" cy="17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146"/>
                  </a:cxn>
                  <a:cxn ang="0">
                    <a:pos x="17" y="151"/>
                  </a:cxn>
                  <a:cxn ang="0">
                    <a:pos x="17" y="155"/>
                  </a:cxn>
                  <a:cxn ang="0">
                    <a:pos x="15" y="158"/>
                  </a:cxn>
                  <a:cxn ang="0">
                    <a:pos x="11" y="161"/>
                  </a:cxn>
                  <a:cxn ang="0">
                    <a:pos x="8" y="164"/>
                  </a:cxn>
                  <a:cxn ang="0">
                    <a:pos x="4" y="167"/>
                  </a:cxn>
                  <a:cxn ang="0">
                    <a:pos x="2" y="170"/>
                  </a:cxn>
                  <a:cxn ang="0">
                    <a:pos x="0" y="173"/>
                  </a:cxn>
                </a:cxnLst>
                <a:rect l="0" t="0" r="r" b="b"/>
                <a:pathLst>
                  <a:path w="21" h="174">
                    <a:moveTo>
                      <a:pt x="20" y="0"/>
                    </a:moveTo>
                    <a:lnTo>
                      <a:pt x="20" y="146"/>
                    </a:lnTo>
                    <a:lnTo>
                      <a:pt x="17" y="151"/>
                    </a:lnTo>
                    <a:lnTo>
                      <a:pt x="17" y="155"/>
                    </a:lnTo>
                    <a:lnTo>
                      <a:pt x="15" y="158"/>
                    </a:lnTo>
                    <a:lnTo>
                      <a:pt x="11" y="161"/>
                    </a:lnTo>
                    <a:lnTo>
                      <a:pt x="8" y="164"/>
                    </a:lnTo>
                    <a:lnTo>
                      <a:pt x="4" y="167"/>
                    </a:lnTo>
                    <a:lnTo>
                      <a:pt x="2" y="170"/>
                    </a:lnTo>
                    <a:lnTo>
                      <a:pt x="0" y="173"/>
                    </a:lnTo>
                  </a:path>
                </a:pathLst>
              </a:custGeom>
              <a:noFill/>
              <a:ln w="12700" cap="rnd" cmpd="sng">
                <a:solidFill>
                  <a:srgbClr val="FFAB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80" name="Freeform 136"/>
              <p:cNvSpPr>
                <a:spLocks/>
              </p:cNvSpPr>
              <p:nvPr/>
            </p:nvSpPr>
            <p:spPr bwMode="auto">
              <a:xfrm>
                <a:off x="670" y="2806"/>
                <a:ext cx="21" cy="188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166"/>
                  </a:cxn>
                  <a:cxn ang="0">
                    <a:pos x="20" y="172"/>
                  </a:cxn>
                  <a:cxn ang="0">
                    <a:pos x="10" y="176"/>
                  </a:cxn>
                  <a:cxn ang="0">
                    <a:pos x="0" y="181"/>
                  </a:cxn>
                  <a:cxn ang="0">
                    <a:pos x="0" y="187"/>
                  </a:cxn>
                </a:cxnLst>
                <a:rect l="0" t="0" r="r" b="b"/>
                <a:pathLst>
                  <a:path w="21" h="188">
                    <a:moveTo>
                      <a:pt x="20" y="0"/>
                    </a:moveTo>
                    <a:lnTo>
                      <a:pt x="20" y="166"/>
                    </a:lnTo>
                    <a:lnTo>
                      <a:pt x="20" y="172"/>
                    </a:lnTo>
                    <a:lnTo>
                      <a:pt x="10" y="176"/>
                    </a:lnTo>
                    <a:lnTo>
                      <a:pt x="0" y="181"/>
                    </a:lnTo>
                    <a:lnTo>
                      <a:pt x="0" y="187"/>
                    </a:lnTo>
                  </a:path>
                </a:pathLst>
              </a:custGeom>
              <a:noFill/>
              <a:ln w="12700" cap="rnd" cmpd="sng">
                <a:solidFill>
                  <a:srgbClr val="FFAB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81" name="Line 137"/>
              <p:cNvSpPr>
                <a:spLocks noChangeShapeType="1"/>
              </p:cNvSpPr>
              <p:nvPr/>
            </p:nvSpPr>
            <p:spPr bwMode="auto">
              <a:xfrm>
                <a:off x="677" y="2810"/>
                <a:ext cx="0" cy="171"/>
              </a:xfrm>
              <a:prstGeom prst="line">
                <a:avLst/>
              </a:prstGeom>
              <a:noFill/>
              <a:ln w="12700">
                <a:solidFill>
                  <a:srgbClr val="FFAB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82" name="Freeform 138"/>
              <p:cNvSpPr>
                <a:spLocks/>
              </p:cNvSpPr>
              <p:nvPr/>
            </p:nvSpPr>
            <p:spPr bwMode="auto">
              <a:xfrm>
                <a:off x="1003" y="3005"/>
                <a:ext cx="207" cy="101"/>
              </a:xfrm>
              <a:custGeom>
                <a:avLst/>
                <a:gdLst/>
                <a:ahLst/>
                <a:cxnLst>
                  <a:cxn ang="0">
                    <a:pos x="206" y="86"/>
                  </a:cxn>
                  <a:cxn ang="0">
                    <a:pos x="144" y="100"/>
                  </a:cxn>
                  <a:cxn ang="0">
                    <a:pos x="137" y="95"/>
                  </a:cxn>
                  <a:cxn ang="0">
                    <a:pos x="131" y="91"/>
                  </a:cxn>
                  <a:cxn ang="0">
                    <a:pos x="127" y="85"/>
                  </a:cxn>
                  <a:cxn ang="0">
                    <a:pos x="122" y="73"/>
                  </a:cxn>
                  <a:cxn ang="0">
                    <a:pos x="42" y="39"/>
                  </a:cxn>
                  <a:cxn ang="0">
                    <a:pos x="0" y="32"/>
                  </a:cxn>
                  <a:cxn ang="0">
                    <a:pos x="20" y="5"/>
                  </a:cxn>
                  <a:cxn ang="0">
                    <a:pos x="31" y="0"/>
                  </a:cxn>
                  <a:cxn ang="0">
                    <a:pos x="56" y="26"/>
                  </a:cxn>
                  <a:cxn ang="0">
                    <a:pos x="148" y="66"/>
                  </a:cxn>
                  <a:cxn ang="0">
                    <a:pos x="155" y="66"/>
                  </a:cxn>
                  <a:cxn ang="0">
                    <a:pos x="161" y="67"/>
                  </a:cxn>
                  <a:cxn ang="0">
                    <a:pos x="168" y="67"/>
                  </a:cxn>
                  <a:cxn ang="0">
                    <a:pos x="174" y="70"/>
                  </a:cxn>
                  <a:cxn ang="0">
                    <a:pos x="181" y="73"/>
                  </a:cxn>
                  <a:cxn ang="0">
                    <a:pos x="187" y="75"/>
                  </a:cxn>
                  <a:cxn ang="0">
                    <a:pos x="193" y="80"/>
                  </a:cxn>
                  <a:cxn ang="0">
                    <a:pos x="201" y="86"/>
                  </a:cxn>
                  <a:cxn ang="0">
                    <a:pos x="206" y="86"/>
                  </a:cxn>
                </a:cxnLst>
                <a:rect l="0" t="0" r="r" b="b"/>
                <a:pathLst>
                  <a:path w="207" h="101">
                    <a:moveTo>
                      <a:pt x="206" y="86"/>
                    </a:moveTo>
                    <a:lnTo>
                      <a:pt x="144" y="100"/>
                    </a:lnTo>
                    <a:lnTo>
                      <a:pt x="137" y="95"/>
                    </a:lnTo>
                    <a:lnTo>
                      <a:pt x="131" y="91"/>
                    </a:lnTo>
                    <a:lnTo>
                      <a:pt x="127" y="85"/>
                    </a:lnTo>
                    <a:lnTo>
                      <a:pt x="122" y="73"/>
                    </a:lnTo>
                    <a:lnTo>
                      <a:pt x="42" y="39"/>
                    </a:lnTo>
                    <a:lnTo>
                      <a:pt x="0" y="32"/>
                    </a:lnTo>
                    <a:lnTo>
                      <a:pt x="20" y="5"/>
                    </a:lnTo>
                    <a:lnTo>
                      <a:pt x="31" y="0"/>
                    </a:lnTo>
                    <a:lnTo>
                      <a:pt x="56" y="26"/>
                    </a:lnTo>
                    <a:lnTo>
                      <a:pt x="148" y="66"/>
                    </a:lnTo>
                    <a:lnTo>
                      <a:pt x="155" y="66"/>
                    </a:lnTo>
                    <a:lnTo>
                      <a:pt x="161" y="67"/>
                    </a:lnTo>
                    <a:lnTo>
                      <a:pt x="168" y="67"/>
                    </a:lnTo>
                    <a:lnTo>
                      <a:pt x="174" y="70"/>
                    </a:lnTo>
                    <a:lnTo>
                      <a:pt x="181" y="73"/>
                    </a:lnTo>
                    <a:lnTo>
                      <a:pt x="187" y="75"/>
                    </a:lnTo>
                    <a:lnTo>
                      <a:pt x="193" y="80"/>
                    </a:lnTo>
                    <a:lnTo>
                      <a:pt x="201" y="86"/>
                    </a:lnTo>
                    <a:lnTo>
                      <a:pt x="206" y="86"/>
                    </a:lnTo>
                  </a:path>
                </a:pathLst>
              </a:custGeom>
              <a:solidFill>
                <a:srgbClr val="025602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83" name="Freeform 139"/>
              <p:cNvSpPr>
                <a:spLocks/>
              </p:cNvSpPr>
              <p:nvPr/>
            </p:nvSpPr>
            <p:spPr bwMode="auto">
              <a:xfrm>
                <a:off x="1148" y="3092"/>
                <a:ext cx="152" cy="77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8" y="2"/>
                  </a:cxn>
                  <a:cxn ang="0">
                    <a:pos x="76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100" y="26"/>
                  </a:cxn>
                  <a:cxn ang="0">
                    <a:pos x="106" y="33"/>
                  </a:cxn>
                  <a:cxn ang="0">
                    <a:pos x="109" y="39"/>
                  </a:cxn>
                  <a:cxn ang="0">
                    <a:pos x="117" y="43"/>
                  </a:cxn>
                  <a:cxn ang="0">
                    <a:pos x="127" y="48"/>
                  </a:cxn>
                  <a:cxn ang="0">
                    <a:pos x="135" y="52"/>
                  </a:cxn>
                  <a:cxn ang="0">
                    <a:pos x="141" y="58"/>
                  </a:cxn>
                  <a:cxn ang="0">
                    <a:pos x="147" y="61"/>
                  </a:cxn>
                  <a:cxn ang="0">
                    <a:pos x="151" y="65"/>
                  </a:cxn>
                  <a:cxn ang="0">
                    <a:pos x="151" y="71"/>
                  </a:cxn>
                  <a:cxn ang="0">
                    <a:pos x="146" y="73"/>
                  </a:cxn>
                  <a:cxn ang="0">
                    <a:pos x="139" y="76"/>
                  </a:cxn>
                  <a:cxn ang="0">
                    <a:pos x="130" y="76"/>
                  </a:cxn>
                  <a:cxn ang="0">
                    <a:pos x="122" y="74"/>
                  </a:cxn>
                  <a:cxn ang="0">
                    <a:pos x="111" y="71"/>
                  </a:cxn>
                  <a:cxn ang="0">
                    <a:pos x="101" y="68"/>
                  </a:cxn>
                  <a:cxn ang="0">
                    <a:pos x="92" y="62"/>
                  </a:cxn>
                  <a:cxn ang="0">
                    <a:pos x="83" y="55"/>
                  </a:cxn>
                  <a:cxn ang="0">
                    <a:pos x="80" y="55"/>
                  </a:cxn>
                  <a:cxn ang="0">
                    <a:pos x="75" y="55"/>
                  </a:cxn>
                  <a:cxn ang="0">
                    <a:pos x="69" y="54"/>
                  </a:cxn>
                  <a:cxn ang="0">
                    <a:pos x="63" y="52"/>
                  </a:cxn>
                  <a:cxn ang="0">
                    <a:pos x="56" y="48"/>
                  </a:cxn>
                  <a:cxn ang="0">
                    <a:pos x="50" y="43"/>
                  </a:cxn>
                  <a:cxn ang="0">
                    <a:pos x="45" y="39"/>
                  </a:cxn>
                  <a:cxn ang="0">
                    <a:pos x="41" y="32"/>
                  </a:cxn>
                  <a:cxn ang="0">
                    <a:pos x="37" y="33"/>
                  </a:cxn>
                  <a:cxn ang="0">
                    <a:pos x="31" y="33"/>
                  </a:cxn>
                  <a:cxn ang="0">
                    <a:pos x="26" y="32"/>
                  </a:cxn>
                  <a:cxn ang="0">
                    <a:pos x="20" y="29"/>
                  </a:cxn>
                  <a:cxn ang="0">
                    <a:pos x="15" y="26"/>
                  </a:cxn>
                  <a:cxn ang="0">
                    <a:pos x="0" y="14"/>
                  </a:cxn>
                  <a:cxn ang="0">
                    <a:pos x="61" y="0"/>
                  </a:cxn>
                </a:cxnLst>
                <a:rect l="0" t="0" r="r" b="b"/>
                <a:pathLst>
                  <a:path w="152" h="77">
                    <a:moveTo>
                      <a:pt x="61" y="0"/>
                    </a:moveTo>
                    <a:lnTo>
                      <a:pt x="68" y="2"/>
                    </a:lnTo>
                    <a:lnTo>
                      <a:pt x="76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100" y="26"/>
                    </a:lnTo>
                    <a:lnTo>
                      <a:pt x="106" y="33"/>
                    </a:lnTo>
                    <a:lnTo>
                      <a:pt x="109" y="39"/>
                    </a:lnTo>
                    <a:lnTo>
                      <a:pt x="117" y="43"/>
                    </a:lnTo>
                    <a:lnTo>
                      <a:pt x="127" y="48"/>
                    </a:lnTo>
                    <a:lnTo>
                      <a:pt x="135" y="52"/>
                    </a:lnTo>
                    <a:lnTo>
                      <a:pt x="141" y="58"/>
                    </a:lnTo>
                    <a:lnTo>
                      <a:pt x="147" y="61"/>
                    </a:lnTo>
                    <a:lnTo>
                      <a:pt x="151" y="65"/>
                    </a:lnTo>
                    <a:lnTo>
                      <a:pt x="151" y="71"/>
                    </a:lnTo>
                    <a:lnTo>
                      <a:pt x="146" y="73"/>
                    </a:lnTo>
                    <a:lnTo>
                      <a:pt x="139" y="76"/>
                    </a:lnTo>
                    <a:lnTo>
                      <a:pt x="130" y="76"/>
                    </a:lnTo>
                    <a:lnTo>
                      <a:pt x="122" y="74"/>
                    </a:lnTo>
                    <a:lnTo>
                      <a:pt x="111" y="71"/>
                    </a:lnTo>
                    <a:lnTo>
                      <a:pt x="101" y="68"/>
                    </a:lnTo>
                    <a:lnTo>
                      <a:pt x="92" y="62"/>
                    </a:lnTo>
                    <a:lnTo>
                      <a:pt x="83" y="55"/>
                    </a:lnTo>
                    <a:lnTo>
                      <a:pt x="80" y="55"/>
                    </a:lnTo>
                    <a:lnTo>
                      <a:pt x="75" y="55"/>
                    </a:lnTo>
                    <a:lnTo>
                      <a:pt x="69" y="54"/>
                    </a:lnTo>
                    <a:lnTo>
                      <a:pt x="63" y="52"/>
                    </a:lnTo>
                    <a:lnTo>
                      <a:pt x="56" y="48"/>
                    </a:lnTo>
                    <a:lnTo>
                      <a:pt x="50" y="43"/>
                    </a:lnTo>
                    <a:lnTo>
                      <a:pt x="45" y="39"/>
                    </a:lnTo>
                    <a:lnTo>
                      <a:pt x="41" y="32"/>
                    </a:lnTo>
                    <a:lnTo>
                      <a:pt x="37" y="33"/>
                    </a:lnTo>
                    <a:lnTo>
                      <a:pt x="31" y="33"/>
                    </a:lnTo>
                    <a:lnTo>
                      <a:pt x="26" y="32"/>
                    </a:lnTo>
                    <a:lnTo>
                      <a:pt x="20" y="29"/>
                    </a:lnTo>
                    <a:lnTo>
                      <a:pt x="15" y="26"/>
                    </a:lnTo>
                    <a:lnTo>
                      <a:pt x="0" y="14"/>
                    </a:lnTo>
                    <a:lnTo>
                      <a:pt x="61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84" name="Freeform 140"/>
              <p:cNvSpPr>
                <a:spLocks/>
              </p:cNvSpPr>
              <p:nvPr/>
            </p:nvSpPr>
            <p:spPr bwMode="auto">
              <a:xfrm>
                <a:off x="1003" y="2773"/>
                <a:ext cx="51" cy="273"/>
              </a:xfrm>
              <a:custGeom>
                <a:avLst/>
                <a:gdLst/>
                <a:ahLst/>
                <a:cxnLst>
                  <a:cxn ang="0">
                    <a:pos x="0" y="263"/>
                  </a:cxn>
                  <a:cxn ang="0">
                    <a:pos x="2" y="257"/>
                  </a:cxn>
                  <a:cxn ang="0">
                    <a:pos x="4" y="252"/>
                  </a:cxn>
                  <a:cxn ang="0">
                    <a:pos x="8" y="248"/>
                  </a:cxn>
                  <a:cxn ang="0">
                    <a:pos x="10" y="242"/>
                  </a:cxn>
                  <a:cxn ang="0">
                    <a:pos x="13" y="238"/>
                  </a:cxn>
                  <a:cxn ang="0">
                    <a:pos x="15" y="233"/>
                  </a:cxn>
                  <a:cxn ang="0">
                    <a:pos x="17" y="228"/>
                  </a:cxn>
                  <a:cxn ang="0">
                    <a:pos x="17" y="0"/>
                  </a:cxn>
                  <a:cxn ang="0">
                    <a:pos x="31" y="225"/>
                  </a:cxn>
                  <a:cxn ang="0">
                    <a:pos x="32" y="231"/>
                  </a:cxn>
                  <a:cxn ang="0">
                    <a:pos x="34" y="235"/>
                  </a:cxn>
                  <a:cxn ang="0">
                    <a:pos x="36" y="238"/>
                  </a:cxn>
                  <a:cxn ang="0">
                    <a:pos x="39" y="241"/>
                  </a:cxn>
                  <a:cxn ang="0">
                    <a:pos x="42" y="245"/>
                  </a:cxn>
                  <a:cxn ang="0">
                    <a:pos x="45" y="250"/>
                  </a:cxn>
                  <a:cxn ang="0">
                    <a:pos x="47" y="254"/>
                  </a:cxn>
                  <a:cxn ang="0">
                    <a:pos x="50" y="258"/>
                  </a:cxn>
                  <a:cxn ang="0">
                    <a:pos x="43" y="254"/>
                  </a:cxn>
                  <a:cxn ang="0">
                    <a:pos x="40" y="251"/>
                  </a:cxn>
                  <a:cxn ang="0">
                    <a:pos x="36" y="248"/>
                  </a:cxn>
                  <a:cxn ang="0">
                    <a:pos x="31" y="245"/>
                  </a:cxn>
                  <a:cxn ang="0">
                    <a:pos x="34" y="252"/>
                  </a:cxn>
                  <a:cxn ang="0">
                    <a:pos x="36" y="258"/>
                  </a:cxn>
                  <a:cxn ang="0">
                    <a:pos x="37" y="263"/>
                  </a:cxn>
                  <a:cxn ang="0">
                    <a:pos x="39" y="272"/>
                  </a:cxn>
                  <a:cxn ang="0">
                    <a:pos x="35" y="264"/>
                  </a:cxn>
                  <a:cxn ang="0">
                    <a:pos x="31" y="258"/>
                  </a:cxn>
                  <a:cxn ang="0">
                    <a:pos x="28" y="251"/>
                  </a:cxn>
                  <a:cxn ang="0">
                    <a:pos x="24" y="245"/>
                  </a:cxn>
                  <a:cxn ang="0">
                    <a:pos x="21" y="252"/>
                  </a:cxn>
                  <a:cxn ang="0">
                    <a:pos x="19" y="257"/>
                  </a:cxn>
                  <a:cxn ang="0">
                    <a:pos x="14" y="263"/>
                  </a:cxn>
                  <a:cxn ang="0">
                    <a:pos x="13" y="263"/>
                  </a:cxn>
                  <a:cxn ang="0">
                    <a:pos x="14" y="257"/>
                  </a:cxn>
                  <a:cxn ang="0">
                    <a:pos x="15" y="252"/>
                  </a:cxn>
                  <a:cxn ang="0">
                    <a:pos x="17" y="248"/>
                  </a:cxn>
                  <a:cxn ang="0">
                    <a:pos x="14" y="250"/>
                  </a:cxn>
                  <a:cxn ang="0">
                    <a:pos x="9" y="255"/>
                  </a:cxn>
                  <a:cxn ang="0">
                    <a:pos x="6" y="260"/>
                  </a:cxn>
                  <a:cxn ang="0">
                    <a:pos x="2" y="263"/>
                  </a:cxn>
                </a:cxnLst>
                <a:rect l="0" t="0" r="r" b="b"/>
                <a:pathLst>
                  <a:path w="51" h="273">
                    <a:moveTo>
                      <a:pt x="0" y="264"/>
                    </a:moveTo>
                    <a:lnTo>
                      <a:pt x="0" y="263"/>
                    </a:lnTo>
                    <a:lnTo>
                      <a:pt x="1" y="260"/>
                    </a:lnTo>
                    <a:lnTo>
                      <a:pt x="2" y="257"/>
                    </a:lnTo>
                    <a:lnTo>
                      <a:pt x="3" y="254"/>
                    </a:lnTo>
                    <a:lnTo>
                      <a:pt x="4" y="252"/>
                    </a:lnTo>
                    <a:lnTo>
                      <a:pt x="7" y="250"/>
                    </a:lnTo>
                    <a:lnTo>
                      <a:pt x="8" y="248"/>
                    </a:lnTo>
                    <a:lnTo>
                      <a:pt x="9" y="245"/>
                    </a:lnTo>
                    <a:lnTo>
                      <a:pt x="10" y="242"/>
                    </a:lnTo>
                    <a:lnTo>
                      <a:pt x="12" y="241"/>
                    </a:lnTo>
                    <a:lnTo>
                      <a:pt x="13" y="238"/>
                    </a:lnTo>
                    <a:lnTo>
                      <a:pt x="14" y="235"/>
                    </a:lnTo>
                    <a:lnTo>
                      <a:pt x="15" y="233"/>
                    </a:lnTo>
                    <a:lnTo>
                      <a:pt x="17" y="231"/>
                    </a:lnTo>
                    <a:lnTo>
                      <a:pt x="17" y="228"/>
                    </a:lnTo>
                    <a:lnTo>
                      <a:pt x="17" y="225"/>
                    </a:lnTo>
                    <a:lnTo>
                      <a:pt x="17" y="0"/>
                    </a:lnTo>
                    <a:lnTo>
                      <a:pt x="31" y="0"/>
                    </a:lnTo>
                    <a:lnTo>
                      <a:pt x="31" y="225"/>
                    </a:lnTo>
                    <a:lnTo>
                      <a:pt x="31" y="228"/>
                    </a:lnTo>
                    <a:lnTo>
                      <a:pt x="32" y="231"/>
                    </a:lnTo>
                    <a:lnTo>
                      <a:pt x="32" y="232"/>
                    </a:lnTo>
                    <a:lnTo>
                      <a:pt x="34" y="235"/>
                    </a:lnTo>
                    <a:lnTo>
                      <a:pt x="35" y="236"/>
                    </a:lnTo>
                    <a:lnTo>
                      <a:pt x="36" y="238"/>
                    </a:lnTo>
                    <a:lnTo>
                      <a:pt x="37" y="241"/>
                    </a:lnTo>
                    <a:lnTo>
                      <a:pt x="39" y="241"/>
                    </a:lnTo>
                    <a:lnTo>
                      <a:pt x="40" y="244"/>
                    </a:lnTo>
                    <a:lnTo>
                      <a:pt x="42" y="245"/>
                    </a:lnTo>
                    <a:lnTo>
                      <a:pt x="43" y="247"/>
                    </a:lnTo>
                    <a:lnTo>
                      <a:pt x="45" y="250"/>
                    </a:lnTo>
                    <a:lnTo>
                      <a:pt x="46" y="251"/>
                    </a:lnTo>
                    <a:lnTo>
                      <a:pt x="47" y="254"/>
                    </a:lnTo>
                    <a:lnTo>
                      <a:pt x="48" y="255"/>
                    </a:lnTo>
                    <a:lnTo>
                      <a:pt x="50" y="258"/>
                    </a:lnTo>
                    <a:lnTo>
                      <a:pt x="46" y="255"/>
                    </a:lnTo>
                    <a:lnTo>
                      <a:pt x="43" y="254"/>
                    </a:lnTo>
                    <a:lnTo>
                      <a:pt x="42" y="252"/>
                    </a:lnTo>
                    <a:lnTo>
                      <a:pt x="40" y="251"/>
                    </a:lnTo>
                    <a:lnTo>
                      <a:pt x="37" y="250"/>
                    </a:lnTo>
                    <a:lnTo>
                      <a:pt x="36" y="248"/>
                    </a:lnTo>
                    <a:lnTo>
                      <a:pt x="34" y="247"/>
                    </a:lnTo>
                    <a:lnTo>
                      <a:pt x="31" y="245"/>
                    </a:lnTo>
                    <a:lnTo>
                      <a:pt x="32" y="250"/>
                    </a:lnTo>
                    <a:lnTo>
                      <a:pt x="34" y="252"/>
                    </a:lnTo>
                    <a:lnTo>
                      <a:pt x="35" y="255"/>
                    </a:lnTo>
                    <a:lnTo>
                      <a:pt x="36" y="258"/>
                    </a:lnTo>
                    <a:lnTo>
                      <a:pt x="37" y="260"/>
                    </a:lnTo>
                    <a:lnTo>
                      <a:pt x="37" y="263"/>
                    </a:lnTo>
                    <a:lnTo>
                      <a:pt x="39" y="267"/>
                    </a:lnTo>
                    <a:lnTo>
                      <a:pt x="39" y="272"/>
                    </a:lnTo>
                    <a:lnTo>
                      <a:pt x="36" y="267"/>
                    </a:lnTo>
                    <a:lnTo>
                      <a:pt x="35" y="264"/>
                    </a:lnTo>
                    <a:lnTo>
                      <a:pt x="34" y="263"/>
                    </a:lnTo>
                    <a:lnTo>
                      <a:pt x="31" y="258"/>
                    </a:lnTo>
                    <a:lnTo>
                      <a:pt x="29" y="254"/>
                    </a:lnTo>
                    <a:lnTo>
                      <a:pt x="28" y="251"/>
                    </a:lnTo>
                    <a:lnTo>
                      <a:pt x="26" y="248"/>
                    </a:lnTo>
                    <a:lnTo>
                      <a:pt x="24" y="245"/>
                    </a:lnTo>
                    <a:lnTo>
                      <a:pt x="23" y="250"/>
                    </a:lnTo>
                    <a:lnTo>
                      <a:pt x="21" y="252"/>
                    </a:lnTo>
                    <a:lnTo>
                      <a:pt x="20" y="255"/>
                    </a:lnTo>
                    <a:lnTo>
                      <a:pt x="19" y="257"/>
                    </a:lnTo>
                    <a:lnTo>
                      <a:pt x="17" y="260"/>
                    </a:lnTo>
                    <a:lnTo>
                      <a:pt x="14" y="263"/>
                    </a:lnTo>
                    <a:lnTo>
                      <a:pt x="13" y="264"/>
                    </a:lnTo>
                    <a:lnTo>
                      <a:pt x="13" y="263"/>
                    </a:lnTo>
                    <a:lnTo>
                      <a:pt x="14" y="260"/>
                    </a:lnTo>
                    <a:lnTo>
                      <a:pt x="14" y="257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7" y="250"/>
                    </a:lnTo>
                    <a:lnTo>
                      <a:pt x="17" y="248"/>
                    </a:lnTo>
                    <a:lnTo>
                      <a:pt x="17" y="245"/>
                    </a:lnTo>
                    <a:lnTo>
                      <a:pt x="14" y="250"/>
                    </a:lnTo>
                    <a:lnTo>
                      <a:pt x="12" y="252"/>
                    </a:lnTo>
                    <a:lnTo>
                      <a:pt x="9" y="255"/>
                    </a:lnTo>
                    <a:lnTo>
                      <a:pt x="8" y="257"/>
                    </a:lnTo>
                    <a:lnTo>
                      <a:pt x="6" y="260"/>
                    </a:lnTo>
                    <a:lnTo>
                      <a:pt x="3" y="260"/>
                    </a:lnTo>
                    <a:lnTo>
                      <a:pt x="2" y="263"/>
                    </a:lnTo>
                    <a:lnTo>
                      <a:pt x="0" y="264"/>
                    </a:lnTo>
                  </a:path>
                </a:pathLst>
              </a:custGeom>
              <a:solidFill>
                <a:srgbClr val="AB0202"/>
              </a:solidFill>
              <a:ln w="12700" cap="rnd" cmpd="sng">
                <a:solidFill>
                  <a:srgbClr val="AB020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85" name="Freeform 141"/>
              <p:cNvSpPr>
                <a:spLocks/>
              </p:cNvSpPr>
              <p:nvPr/>
            </p:nvSpPr>
            <p:spPr bwMode="auto">
              <a:xfrm>
                <a:off x="1010" y="2329"/>
                <a:ext cx="72" cy="552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6" y="152"/>
                  </a:cxn>
                  <a:cxn ang="0">
                    <a:pos x="9" y="551"/>
                  </a:cxn>
                  <a:cxn ang="0">
                    <a:pos x="9" y="537"/>
                  </a:cxn>
                  <a:cxn ang="0">
                    <a:pos x="10" y="524"/>
                  </a:cxn>
                  <a:cxn ang="0">
                    <a:pos x="12" y="511"/>
                  </a:cxn>
                  <a:cxn ang="0">
                    <a:pos x="13" y="504"/>
                  </a:cxn>
                  <a:cxn ang="0">
                    <a:pos x="19" y="498"/>
                  </a:cxn>
                  <a:cxn ang="0">
                    <a:pos x="22" y="509"/>
                  </a:cxn>
                  <a:cxn ang="0">
                    <a:pos x="24" y="527"/>
                  </a:cxn>
                  <a:cxn ang="0">
                    <a:pos x="24" y="543"/>
                  </a:cxn>
                  <a:cxn ang="0">
                    <a:pos x="32" y="537"/>
                  </a:cxn>
                  <a:cxn ang="0">
                    <a:pos x="48" y="512"/>
                  </a:cxn>
                  <a:cxn ang="0">
                    <a:pos x="56" y="489"/>
                  </a:cxn>
                  <a:cxn ang="0">
                    <a:pos x="57" y="470"/>
                  </a:cxn>
                  <a:cxn ang="0">
                    <a:pos x="56" y="449"/>
                  </a:cxn>
                  <a:cxn ang="0">
                    <a:pos x="63" y="420"/>
                  </a:cxn>
                  <a:cxn ang="0">
                    <a:pos x="67" y="386"/>
                  </a:cxn>
                  <a:cxn ang="0">
                    <a:pos x="63" y="361"/>
                  </a:cxn>
                  <a:cxn ang="0">
                    <a:pos x="62" y="345"/>
                  </a:cxn>
                  <a:cxn ang="0">
                    <a:pos x="68" y="316"/>
                  </a:cxn>
                  <a:cxn ang="0">
                    <a:pos x="71" y="284"/>
                  </a:cxn>
                  <a:cxn ang="0">
                    <a:pos x="67" y="260"/>
                  </a:cxn>
                  <a:cxn ang="0">
                    <a:pos x="63" y="249"/>
                  </a:cxn>
                  <a:cxn ang="0">
                    <a:pos x="66" y="227"/>
                  </a:cxn>
                  <a:cxn ang="0">
                    <a:pos x="66" y="208"/>
                  </a:cxn>
                  <a:cxn ang="0">
                    <a:pos x="61" y="194"/>
                  </a:cxn>
                  <a:cxn ang="0">
                    <a:pos x="57" y="186"/>
                  </a:cxn>
                  <a:cxn ang="0">
                    <a:pos x="60" y="168"/>
                  </a:cxn>
                  <a:cxn ang="0">
                    <a:pos x="61" y="150"/>
                  </a:cxn>
                  <a:cxn ang="0">
                    <a:pos x="58" y="139"/>
                  </a:cxn>
                  <a:cxn ang="0">
                    <a:pos x="55" y="128"/>
                  </a:cxn>
                  <a:cxn ang="0">
                    <a:pos x="56" y="111"/>
                  </a:cxn>
                  <a:cxn ang="0">
                    <a:pos x="56" y="96"/>
                  </a:cxn>
                  <a:cxn ang="0">
                    <a:pos x="51" y="84"/>
                  </a:cxn>
                  <a:cxn ang="0">
                    <a:pos x="46" y="71"/>
                  </a:cxn>
                  <a:cxn ang="0">
                    <a:pos x="45" y="43"/>
                  </a:cxn>
                  <a:cxn ang="0">
                    <a:pos x="42" y="13"/>
                  </a:cxn>
                </a:cxnLst>
                <a:rect l="0" t="0" r="r" b="b"/>
                <a:pathLst>
                  <a:path w="72" h="552">
                    <a:moveTo>
                      <a:pt x="42" y="13"/>
                    </a:moveTo>
                    <a:lnTo>
                      <a:pt x="31" y="0"/>
                    </a:lnTo>
                    <a:lnTo>
                      <a:pt x="24" y="80"/>
                    </a:lnTo>
                    <a:lnTo>
                      <a:pt x="6" y="152"/>
                    </a:lnTo>
                    <a:lnTo>
                      <a:pt x="0" y="509"/>
                    </a:lnTo>
                    <a:lnTo>
                      <a:pt x="9" y="551"/>
                    </a:lnTo>
                    <a:lnTo>
                      <a:pt x="9" y="545"/>
                    </a:lnTo>
                    <a:lnTo>
                      <a:pt x="9" y="537"/>
                    </a:lnTo>
                    <a:lnTo>
                      <a:pt x="10" y="531"/>
                    </a:lnTo>
                    <a:lnTo>
                      <a:pt x="10" y="524"/>
                    </a:lnTo>
                    <a:lnTo>
                      <a:pt x="10" y="517"/>
                    </a:lnTo>
                    <a:lnTo>
                      <a:pt x="12" y="511"/>
                    </a:lnTo>
                    <a:lnTo>
                      <a:pt x="12" y="507"/>
                    </a:lnTo>
                    <a:lnTo>
                      <a:pt x="13" y="504"/>
                    </a:lnTo>
                    <a:lnTo>
                      <a:pt x="16" y="496"/>
                    </a:lnTo>
                    <a:lnTo>
                      <a:pt x="19" y="498"/>
                    </a:lnTo>
                    <a:lnTo>
                      <a:pt x="21" y="502"/>
                    </a:lnTo>
                    <a:lnTo>
                      <a:pt x="22" y="509"/>
                    </a:lnTo>
                    <a:lnTo>
                      <a:pt x="22" y="518"/>
                    </a:lnTo>
                    <a:lnTo>
                      <a:pt x="24" y="527"/>
                    </a:lnTo>
                    <a:lnTo>
                      <a:pt x="24" y="536"/>
                    </a:lnTo>
                    <a:lnTo>
                      <a:pt x="24" y="543"/>
                    </a:lnTo>
                    <a:lnTo>
                      <a:pt x="24" y="551"/>
                    </a:lnTo>
                    <a:lnTo>
                      <a:pt x="32" y="537"/>
                    </a:lnTo>
                    <a:lnTo>
                      <a:pt x="40" y="526"/>
                    </a:lnTo>
                    <a:lnTo>
                      <a:pt x="48" y="512"/>
                    </a:lnTo>
                    <a:lnTo>
                      <a:pt x="52" y="502"/>
                    </a:lnTo>
                    <a:lnTo>
                      <a:pt x="56" y="489"/>
                    </a:lnTo>
                    <a:lnTo>
                      <a:pt x="57" y="479"/>
                    </a:lnTo>
                    <a:lnTo>
                      <a:pt x="57" y="470"/>
                    </a:lnTo>
                    <a:lnTo>
                      <a:pt x="54" y="460"/>
                    </a:lnTo>
                    <a:lnTo>
                      <a:pt x="56" y="449"/>
                    </a:lnTo>
                    <a:lnTo>
                      <a:pt x="60" y="436"/>
                    </a:lnTo>
                    <a:lnTo>
                      <a:pt x="63" y="420"/>
                    </a:lnTo>
                    <a:lnTo>
                      <a:pt x="66" y="404"/>
                    </a:lnTo>
                    <a:lnTo>
                      <a:pt x="67" y="386"/>
                    </a:lnTo>
                    <a:lnTo>
                      <a:pt x="66" y="373"/>
                    </a:lnTo>
                    <a:lnTo>
                      <a:pt x="63" y="361"/>
                    </a:lnTo>
                    <a:lnTo>
                      <a:pt x="57" y="356"/>
                    </a:lnTo>
                    <a:lnTo>
                      <a:pt x="62" y="345"/>
                    </a:lnTo>
                    <a:lnTo>
                      <a:pt x="66" y="332"/>
                    </a:lnTo>
                    <a:lnTo>
                      <a:pt x="68" y="316"/>
                    </a:lnTo>
                    <a:lnTo>
                      <a:pt x="71" y="300"/>
                    </a:lnTo>
                    <a:lnTo>
                      <a:pt x="71" y="284"/>
                    </a:lnTo>
                    <a:lnTo>
                      <a:pt x="69" y="271"/>
                    </a:lnTo>
                    <a:lnTo>
                      <a:pt x="67" y="260"/>
                    </a:lnTo>
                    <a:lnTo>
                      <a:pt x="61" y="257"/>
                    </a:lnTo>
                    <a:lnTo>
                      <a:pt x="63" y="249"/>
                    </a:lnTo>
                    <a:lnTo>
                      <a:pt x="64" y="238"/>
                    </a:lnTo>
                    <a:lnTo>
                      <a:pt x="66" y="227"/>
                    </a:lnTo>
                    <a:lnTo>
                      <a:pt x="66" y="218"/>
                    </a:lnTo>
                    <a:lnTo>
                      <a:pt x="66" y="208"/>
                    </a:lnTo>
                    <a:lnTo>
                      <a:pt x="63" y="199"/>
                    </a:lnTo>
                    <a:lnTo>
                      <a:pt x="61" y="194"/>
                    </a:lnTo>
                    <a:lnTo>
                      <a:pt x="57" y="194"/>
                    </a:lnTo>
                    <a:lnTo>
                      <a:pt x="57" y="186"/>
                    </a:lnTo>
                    <a:lnTo>
                      <a:pt x="58" y="178"/>
                    </a:lnTo>
                    <a:lnTo>
                      <a:pt x="60" y="168"/>
                    </a:lnTo>
                    <a:lnTo>
                      <a:pt x="61" y="159"/>
                    </a:lnTo>
                    <a:lnTo>
                      <a:pt x="61" y="150"/>
                    </a:lnTo>
                    <a:lnTo>
                      <a:pt x="60" y="145"/>
                    </a:lnTo>
                    <a:lnTo>
                      <a:pt x="58" y="139"/>
                    </a:lnTo>
                    <a:lnTo>
                      <a:pt x="55" y="137"/>
                    </a:lnTo>
                    <a:lnTo>
                      <a:pt x="55" y="128"/>
                    </a:lnTo>
                    <a:lnTo>
                      <a:pt x="56" y="120"/>
                    </a:lnTo>
                    <a:lnTo>
                      <a:pt x="56" y="111"/>
                    </a:lnTo>
                    <a:lnTo>
                      <a:pt x="57" y="104"/>
                    </a:lnTo>
                    <a:lnTo>
                      <a:pt x="56" y="96"/>
                    </a:lnTo>
                    <a:lnTo>
                      <a:pt x="55" y="90"/>
                    </a:lnTo>
                    <a:lnTo>
                      <a:pt x="51" y="84"/>
                    </a:lnTo>
                    <a:lnTo>
                      <a:pt x="46" y="83"/>
                    </a:lnTo>
                    <a:lnTo>
                      <a:pt x="46" y="71"/>
                    </a:lnTo>
                    <a:lnTo>
                      <a:pt x="45" y="58"/>
                    </a:lnTo>
                    <a:lnTo>
                      <a:pt x="45" y="43"/>
                    </a:lnTo>
                    <a:lnTo>
                      <a:pt x="44" y="29"/>
                    </a:lnTo>
                    <a:lnTo>
                      <a:pt x="42" y="13"/>
                    </a:lnTo>
                  </a:path>
                </a:pathLst>
              </a:custGeom>
              <a:solidFill>
                <a:srgbClr val="025602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86" name="Freeform 142"/>
              <p:cNvSpPr>
                <a:spLocks/>
              </p:cNvSpPr>
              <p:nvPr/>
            </p:nvSpPr>
            <p:spPr bwMode="auto">
              <a:xfrm>
                <a:off x="988" y="2321"/>
                <a:ext cx="66" cy="560"/>
              </a:xfrm>
              <a:custGeom>
                <a:avLst/>
                <a:gdLst/>
                <a:ahLst/>
                <a:cxnLst>
                  <a:cxn ang="0">
                    <a:pos x="28" y="550"/>
                  </a:cxn>
                  <a:cxn ang="0">
                    <a:pos x="20" y="536"/>
                  </a:cxn>
                  <a:cxn ang="0">
                    <a:pos x="15" y="522"/>
                  </a:cxn>
                  <a:cxn ang="0">
                    <a:pos x="13" y="503"/>
                  </a:cxn>
                  <a:cxn ang="0">
                    <a:pos x="10" y="482"/>
                  </a:cxn>
                  <a:cxn ang="0">
                    <a:pos x="4" y="457"/>
                  </a:cxn>
                  <a:cxn ang="0">
                    <a:pos x="1" y="428"/>
                  </a:cxn>
                  <a:cxn ang="0">
                    <a:pos x="3" y="406"/>
                  </a:cxn>
                  <a:cxn ang="0">
                    <a:pos x="4" y="380"/>
                  </a:cxn>
                  <a:cxn ang="0">
                    <a:pos x="0" y="340"/>
                  </a:cxn>
                  <a:cxn ang="0">
                    <a:pos x="0" y="300"/>
                  </a:cxn>
                  <a:cxn ang="0">
                    <a:pos x="3" y="275"/>
                  </a:cxn>
                  <a:cxn ang="0">
                    <a:pos x="6" y="252"/>
                  </a:cxn>
                  <a:cxn ang="0">
                    <a:pos x="4" y="206"/>
                  </a:cxn>
                  <a:cxn ang="0">
                    <a:pos x="8" y="168"/>
                  </a:cxn>
                  <a:cxn ang="0">
                    <a:pos x="15" y="145"/>
                  </a:cxn>
                  <a:cxn ang="0">
                    <a:pos x="19" y="130"/>
                  </a:cxn>
                  <a:cxn ang="0">
                    <a:pos x="21" y="111"/>
                  </a:cxn>
                  <a:cxn ang="0">
                    <a:pos x="25" y="95"/>
                  </a:cxn>
                  <a:cxn ang="0">
                    <a:pos x="33" y="90"/>
                  </a:cxn>
                  <a:cxn ang="0">
                    <a:pos x="36" y="79"/>
                  </a:cxn>
                  <a:cxn ang="0">
                    <a:pos x="34" y="49"/>
                  </a:cxn>
                  <a:cxn ang="0">
                    <a:pos x="38" y="22"/>
                  </a:cxn>
                  <a:cxn ang="0">
                    <a:pos x="48" y="2"/>
                  </a:cxn>
                  <a:cxn ang="0">
                    <a:pos x="58" y="4"/>
                  </a:cxn>
                  <a:cxn ang="0">
                    <a:pos x="65" y="20"/>
                  </a:cxn>
                  <a:cxn ang="0">
                    <a:pos x="63" y="44"/>
                  </a:cxn>
                  <a:cxn ang="0">
                    <a:pos x="61" y="63"/>
                  </a:cxn>
                  <a:cxn ang="0">
                    <a:pos x="58" y="82"/>
                  </a:cxn>
                  <a:cxn ang="0">
                    <a:pos x="57" y="99"/>
                  </a:cxn>
                  <a:cxn ang="0">
                    <a:pos x="46" y="112"/>
                  </a:cxn>
                  <a:cxn ang="0">
                    <a:pos x="38" y="134"/>
                  </a:cxn>
                  <a:cxn ang="0">
                    <a:pos x="36" y="159"/>
                  </a:cxn>
                  <a:cxn ang="0">
                    <a:pos x="36" y="180"/>
                  </a:cxn>
                  <a:cxn ang="0">
                    <a:pos x="39" y="203"/>
                  </a:cxn>
                  <a:cxn ang="0">
                    <a:pos x="40" y="224"/>
                  </a:cxn>
                  <a:cxn ang="0">
                    <a:pos x="39" y="245"/>
                  </a:cxn>
                  <a:cxn ang="0">
                    <a:pos x="36" y="264"/>
                  </a:cxn>
                  <a:cxn ang="0">
                    <a:pos x="46" y="274"/>
                  </a:cxn>
                  <a:cxn ang="0">
                    <a:pos x="51" y="294"/>
                  </a:cxn>
                  <a:cxn ang="0">
                    <a:pos x="51" y="321"/>
                  </a:cxn>
                  <a:cxn ang="0">
                    <a:pos x="50" y="346"/>
                  </a:cxn>
                  <a:cxn ang="0">
                    <a:pos x="58" y="360"/>
                  </a:cxn>
                  <a:cxn ang="0">
                    <a:pos x="61" y="384"/>
                  </a:cxn>
                  <a:cxn ang="0">
                    <a:pos x="57" y="412"/>
                  </a:cxn>
                  <a:cxn ang="0">
                    <a:pos x="50" y="438"/>
                  </a:cxn>
                  <a:cxn ang="0">
                    <a:pos x="43" y="438"/>
                  </a:cxn>
                  <a:cxn ang="0">
                    <a:pos x="39" y="448"/>
                  </a:cxn>
                  <a:cxn ang="0">
                    <a:pos x="40" y="465"/>
                  </a:cxn>
                  <a:cxn ang="0">
                    <a:pos x="43" y="485"/>
                  </a:cxn>
                  <a:cxn ang="0">
                    <a:pos x="39" y="488"/>
                  </a:cxn>
                  <a:cxn ang="0">
                    <a:pos x="34" y="498"/>
                  </a:cxn>
                  <a:cxn ang="0">
                    <a:pos x="31" y="517"/>
                  </a:cxn>
                  <a:cxn ang="0">
                    <a:pos x="32" y="559"/>
                  </a:cxn>
                </a:cxnLst>
                <a:rect l="0" t="0" r="r" b="b"/>
                <a:pathLst>
                  <a:path w="66" h="560">
                    <a:moveTo>
                      <a:pt x="32" y="559"/>
                    </a:moveTo>
                    <a:lnTo>
                      <a:pt x="28" y="550"/>
                    </a:lnTo>
                    <a:lnTo>
                      <a:pt x="25" y="544"/>
                    </a:lnTo>
                    <a:lnTo>
                      <a:pt x="20" y="536"/>
                    </a:lnTo>
                    <a:lnTo>
                      <a:pt x="18" y="529"/>
                    </a:lnTo>
                    <a:lnTo>
                      <a:pt x="15" y="522"/>
                    </a:lnTo>
                    <a:lnTo>
                      <a:pt x="13" y="513"/>
                    </a:lnTo>
                    <a:lnTo>
                      <a:pt x="13" y="503"/>
                    </a:lnTo>
                    <a:lnTo>
                      <a:pt x="15" y="491"/>
                    </a:lnTo>
                    <a:lnTo>
                      <a:pt x="10" y="482"/>
                    </a:lnTo>
                    <a:lnTo>
                      <a:pt x="8" y="470"/>
                    </a:lnTo>
                    <a:lnTo>
                      <a:pt x="4" y="457"/>
                    </a:lnTo>
                    <a:lnTo>
                      <a:pt x="2" y="443"/>
                    </a:lnTo>
                    <a:lnTo>
                      <a:pt x="1" y="428"/>
                    </a:lnTo>
                    <a:lnTo>
                      <a:pt x="2" y="416"/>
                    </a:lnTo>
                    <a:lnTo>
                      <a:pt x="3" y="406"/>
                    </a:lnTo>
                    <a:lnTo>
                      <a:pt x="8" y="399"/>
                    </a:lnTo>
                    <a:lnTo>
                      <a:pt x="4" y="380"/>
                    </a:lnTo>
                    <a:lnTo>
                      <a:pt x="2" y="360"/>
                    </a:lnTo>
                    <a:lnTo>
                      <a:pt x="0" y="340"/>
                    </a:lnTo>
                    <a:lnTo>
                      <a:pt x="0" y="319"/>
                    </a:lnTo>
                    <a:lnTo>
                      <a:pt x="0" y="300"/>
                    </a:lnTo>
                    <a:lnTo>
                      <a:pt x="1" y="286"/>
                    </a:lnTo>
                    <a:lnTo>
                      <a:pt x="3" y="275"/>
                    </a:lnTo>
                    <a:lnTo>
                      <a:pt x="8" y="272"/>
                    </a:lnTo>
                    <a:lnTo>
                      <a:pt x="6" y="252"/>
                    </a:lnTo>
                    <a:lnTo>
                      <a:pt x="4" y="228"/>
                    </a:lnTo>
                    <a:lnTo>
                      <a:pt x="4" y="206"/>
                    </a:lnTo>
                    <a:lnTo>
                      <a:pt x="6" y="186"/>
                    </a:lnTo>
                    <a:lnTo>
                      <a:pt x="8" y="168"/>
                    </a:lnTo>
                    <a:lnTo>
                      <a:pt x="12" y="154"/>
                    </a:lnTo>
                    <a:lnTo>
                      <a:pt x="15" y="145"/>
                    </a:lnTo>
                    <a:lnTo>
                      <a:pt x="19" y="143"/>
                    </a:lnTo>
                    <a:lnTo>
                      <a:pt x="19" y="130"/>
                    </a:lnTo>
                    <a:lnTo>
                      <a:pt x="20" y="120"/>
                    </a:lnTo>
                    <a:lnTo>
                      <a:pt x="21" y="111"/>
                    </a:lnTo>
                    <a:lnTo>
                      <a:pt x="22" y="102"/>
                    </a:lnTo>
                    <a:lnTo>
                      <a:pt x="25" y="95"/>
                    </a:lnTo>
                    <a:lnTo>
                      <a:pt x="28" y="90"/>
                    </a:lnTo>
                    <a:lnTo>
                      <a:pt x="33" y="90"/>
                    </a:lnTo>
                    <a:lnTo>
                      <a:pt x="38" y="92"/>
                    </a:lnTo>
                    <a:lnTo>
                      <a:pt x="36" y="79"/>
                    </a:lnTo>
                    <a:lnTo>
                      <a:pt x="34" y="64"/>
                    </a:lnTo>
                    <a:lnTo>
                      <a:pt x="34" y="49"/>
                    </a:lnTo>
                    <a:lnTo>
                      <a:pt x="36" y="35"/>
                    </a:lnTo>
                    <a:lnTo>
                      <a:pt x="38" y="22"/>
                    </a:lnTo>
                    <a:lnTo>
                      <a:pt x="42" y="10"/>
                    </a:lnTo>
                    <a:lnTo>
                      <a:pt x="48" y="2"/>
                    </a:lnTo>
                    <a:lnTo>
                      <a:pt x="54" y="0"/>
                    </a:lnTo>
                    <a:lnTo>
                      <a:pt x="58" y="4"/>
                    </a:lnTo>
                    <a:lnTo>
                      <a:pt x="62" y="10"/>
                    </a:lnTo>
                    <a:lnTo>
                      <a:pt x="65" y="20"/>
                    </a:lnTo>
                    <a:lnTo>
                      <a:pt x="65" y="32"/>
                    </a:lnTo>
                    <a:lnTo>
                      <a:pt x="63" y="44"/>
                    </a:lnTo>
                    <a:lnTo>
                      <a:pt x="62" y="54"/>
                    </a:lnTo>
                    <a:lnTo>
                      <a:pt x="61" y="63"/>
                    </a:lnTo>
                    <a:lnTo>
                      <a:pt x="60" y="71"/>
                    </a:lnTo>
                    <a:lnTo>
                      <a:pt x="58" y="82"/>
                    </a:lnTo>
                    <a:lnTo>
                      <a:pt x="57" y="90"/>
                    </a:lnTo>
                    <a:lnTo>
                      <a:pt x="57" y="99"/>
                    </a:lnTo>
                    <a:lnTo>
                      <a:pt x="51" y="105"/>
                    </a:lnTo>
                    <a:lnTo>
                      <a:pt x="46" y="112"/>
                    </a:lnTo>
                    <a:lnTo>
                      <a:pt x="42" y="123"/>
                    </a:lnTo>
                    <a:lnTo>
                      <a:pt x="38" y="134"/>
                    </a:lnTo>
                    <a:lnTo>
                      <a:pt x="37" y="148"/>
                    </a:lnTo>
                    <a:lnTo>
                      <a:pt x="36" y="159"/>
                    </a:lnTo>
                    <a:lnTo>
                      <a:pt x="34" y="170"/>
                    </a:lnTo>
                    <a:lnTo>
                      <a:pt x="36" y="180"/>
                    </a:lnTo>
                    <a:lnTo>
                      <a:pt x="38" y="192"/>
                    </a:lnTo>
                    <a:lnTo>
                      <a:pt x="39" y="203"/>
                    </a:lnTo>
                    <a:lnTo>
                      <a:pt x="40" y="214"/>
                    </a:lnTo>
                    <a:lnTo>
                      <a:pt x="40" y="224"/>
                    </a:lnTo>
                    <a:lnTo>
                      <a:pt x="39" y="234"/>
                    </a:lnTo>
                    <a:lnTo>
                      <a:pt x="39" y="245"/>
                    </a:lnTo>
                    <a:lnTo>
                      <a:pt x="38" y="255"/>
                    </a:lnTo>
                    <a:lnTo>
                      <a:pt x="36" y="264"/>
                    </a:lnTo>
                    <a:lnTo>
                      <a:pt x="42" y="267"/>
                    </a:lnTo>
                    <a:lnTo>
                      <a:pt x="46" y="274"/>
                    </a:lnTo>
                    <a:lnTo>
                      <a:pt x="49" y="283"/>
                    </a:lnTo>
                    <a:lnTo>
                      <a:pt x="51" y="294"/>
                    </a:lnTo>
                    <a:lnTo>
                      <a:pt x="51" y="308"/>
                    </a:lnTo>
                    <a:lnTo>
                      <a:pt x="51" y="321"/>
                    </a:lnTo>
                    <a:lnTo>
                      <a:pt x="51" y="334"/>
                    </a:lnTo>
                    <a:lnTo>
                      <a:pt x="50" y="346"/>
                    </a:lnTo>
                    <a:lnTo>
                      <a:pt x="56" y="352"/>
                    </a:lnTo>
                    <a:lnTo>
                      <a:pt x="58" y="360"/>
                    </a:lnTo>
                    <a:lnTo>
                      <a:pt x="61" y="372"/>
                    </a:lnTo>
                    <a:lnTo>
                      <a:pt x="61" y="384"/>
                    </a:lnTo>
                    <a:lnTo>
                      <a:pt x="60" y="397"/>
                    </a:lnTo>
                    <a:lnTo>
                      <a:pt x="57" y="412"/>
                    </a:lnTo>
                    <a:lnTo>
                      <a:pt x="54" y="425"/>
                    </a:lnTo>
                    <a:lnTo>
                      <a:pt x="50" y="438"/>
                    </a:lnTo>
                    <a:lnTo>
                      <a:pt x="45" y="437"/>
                    </a:lnTo>
                    <a:lnTo>
                      <a:pt x="43" y="438"/>
                    </a:lnTo>
                    <a:lnTo>
                      <a:pt x="40" y="441"/>
                    </a:lnTo>
                    <a:lnTo>
                      <a:pt x="39" y="448"/>
                    </a:lnTo>
                    <a:lnTo>
                      <a:pt x="39" y="454"/>
                    </a:lnTo>
                    <a:lnTo>
                      <a:pt x="40" y="465"/>
                    </a:lnTo>
                    <a:lnTo>
                      <a:pt x="42" y="475"/>
                    </a:lnTo>
                    <a:lnTo>
                      <a:pt x="43" y="485"/>
                    </a:lnTo>
                    <a:lnTo>
                      <a:pt x="42" y="485"/>
                    </a:lnTo>
                    <a:lnTo>
                      <a:pt x="39" y="488"/>
                    </a:lnTo>
                    <a:lnTo>
                      <a:pt x="37" y="491"/>
                    </a:lnTo>
                    <a:lnTo>
                      <a:pt x="34" y="498"/>
                    </a:lnTo>
                    <a:lnTo>
                      <a:pt x="32" y="507"/>
                    </a:lnTo>
                    <a:lnTo>
                      <a:pt x="31" y="517"/>
                    </a:lnTo>
                    <a:lnTo>
                      <a:pt x="31" y="534"/>
                    </a:lnTo>
                    <a:lnTo>
                      <a:pt x="32" y="559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2560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87" name="Freeform 143"/>
              <p:cNvSpPr>
                <a:spLocks/>
              </p:cNvSpPr>
              <p:nvPr/>
            </p:nvSpPr>
            <p:spPr bwMode="auto">
              <a:xfrm>
                <a:off x="1010" y="2854"/>
                <a:ext cx="21" cy="171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143"/>
                  </a:cxn>
                  <a:cxn ang="0">
                    <a:pos x="20" y="148"/>
                  </a:cxn>
                  <a:cxn ang="0">
                    <a:pos x="17" y="152"/>
                  </a:cxn>
                  <a:cxn ang="0">
                    <a:pos x="15" y="155"/>
                  </a:cxn>
                  <a:cxn ang="0">
                    <a:pos x="12" y="158"/>
                  </a:cxn>
                  <a:cxn ang="0">
                    <a:pos x="10" y="161"/>
                  </a:cxn>
                  <a:cxn ang="0">
                    <a:pos x="5" y="164"/>
                  </a:cxn>
                  <a:cxn ang="0">
                    <a:pos x="2" y="167"/>
                  </a:cxn>
                  <a:cxn ang="0">
                    <a:pos x="0" y="170"/>
                  </a:cxn>
                </a:cxnLst>
                <a:rect l="0" t="0" r="r" b="b"/>
                <a:pathLst>
                  <a:path w="21" h="171">
                    <a:moveTo>
                      <a:pt x="20" y="0"/>
                    </a:moveTo>
                    <a:lnTo>
                      <a:pt x="20" y="143"/>
                    </a:lnTo>
                    <a:lnTo>
                      <a:pt x="20" y="148"/>
                    </a:lnTo>
                    <a:lnTo>
                      <a:pt x="17" y="152"/>
                    </a:lnTo>
                    <a:lnTo>
                      <a:pt x="15" y="155"/>
                    </a:lnTo>
                    <a:lnTo>
                      <a:pt x="12" y="158"/>
                    </a:lnTo>
                    <a:lnTo>
                      <a:pt x="10" y="161"/>
                    </a:lnTo>
                    <a:lnTo>
                      <a:pt x="5" y="164"/>
                    </a:lnTo>
                    <a:lnTo>
                      <a:pt x="2" y="167"/>
                    </a:lnTo>
                    <a:lnTo>
                      <a:pt x="0" y="170"/>
                    </a:lnTo>
                  </a:path>
                </a:pathLst>
              </a:custGeom>
              <a:noFill/>
              <a:ln w="12700" cap="rnd" cmpd="sng">
                <a:solidFill>
                  <a:srgbClr val="FFAB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88" name="Freeform 144"/>
              <p:cNvSpPr>
                <a:spLocks/>
              </p:cNvSpPr>
              <p:nvPr/>
            </p:nvSpPr>
            <p:spPr bwMode="auto">
              <a:xfrm>
                <a:off x="1020" y="2832"/>
                <a:ext cx="20" cy="188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9" y="166"/>
                  </a:cxn>
                  <a:cxn ang="0">
                    <a:pos x="19" y="170"/>
                  </a:cxn>
                  <a:cxn ang="0">
                    <a:pos x="12" y="176"/>
                  </a:cxn>
                  <a:cxn ang="0">
                    <a:pos x="6" y="181"/>
                  </a:cxn>
                  <a:cxn ang="0">
                    <a:pos x="0" y="187"/>
                  </a:cxn>
                </a:cxnLst>
                <a:rect l="0" t="0" r="r" b="b"/>
                <a:pathLst>
                  <a:path w="20" h="188">
                    <a:moveTo>
                      <a:pt x="19" y="0"/>
                    </a:moveTo>
                    <a:lnTo>
                      <a:pt x="19" y="166"/>
                    </a:lnTo>
                    <a:lnTo>
                      <a:pt x="19" y="170"/>
                    </a:lnTo>
                    <a:lnTo>
                      <a:pt x="12" y="176"/>
                    </a:lnTo>
                    <a:lnTo>
                      <a:pt x="6" y="181"/>
                    </a:lnTo>
                    <a:lnTo>
                      <a:pt x="0" y="187"/>
                    </a:lnTo>
                  </a:path>
                </a:pathLst>
              </a:custGeom>
              <a:noFill/>
              <a:ln w="12700" cap="rnd" cmpd="sng">
                <a:solidFill>
                  <a:srgbClr val="FFAB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89" name="Line 145"/>
              <p:cNvSpPr>
                <a:spLocks noChangeShapeType="1"/>
              </p:cNvSpPr>
              <p:nvPr/>
            </p:nvSpPr>
            <p:spPr bwMode="auto">
              <a:xfrm>
                <a:off x="1027" y="2836"/>
                <a:ext cx="0" cy="171"/>
              </a:xfrm>
              <a:prstGeom prst="line">
                <a:avLst/>
              </a:prstGeom>
              <a:noFill/>
              <a:ln w="12700">
                <a:solidFill>
                  <a:srgbClr val="FFAB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90" name="Freeform 146"/>
              <p:cNvSpPr>
                <a:spLocks/>
              </p:cNvSpPr>
              <p:nvPr/>
            </p:nvSpPr>
            <p:spPr bwMode="auto">
              <a:xfrm>
                <a:off x="1240" y="2973"/>
                <a:ext cx="177" cy="88"/>
              </a:xfrm>
              <a:custGeom>
                <a:avLst/>
                <a:gdLst/>
                <a:ahLst/>
                <a:cxnLst>
                  <a:cxn ang="0">
                    <a:pos x="125" y="87"/>
                  </a:cxn>
                  <a:cxn ang="0">
                    <a:pos x="118" y="84"/>
                  </a:cxn>
                  <a:cxn ang="0">
                    <a:pos x="115" y="81"/>
                  </a:cxn>
                  <a:cxn ang="0">
                    <a:pos x="111" y="73"/>
                  </a:cxn>
                  <a:cxn ang="0">
                    <a:pos x="108" y="63"/>
                  </a:cxn>
                  <a:cxn ang="0">
                    <a:pos x="36" y="35"/>
                  </a:cxn>
                  <a:cxn ang="0">
                    <a:pos x="0" y="28"/>
                  </a:cxn>
                  <a:cxn ang="0">
                    <a:pos x="18" y="5"/>
                  </a:cxn>
                  <a:cxn ang="0">
                    <a:pos x="27" y="0"/>
                  </a:cxn>
                  <a:cxn ang="0">
                    <a:pos x="48" y="22"/>
                  </a:cxn>
                  <a:cxn ang="0">
                    <a:pos x="129" y="57"/>
                  </a:cxn>
                  <a:cxn ang="0">
                    <a:pos x="134" y="57"/>
                  </a:cxn>
                  <a:cxn ang="0">
                    <a:pos x="140" y="58"/>
                  </a:cxn>
                  <a:cxn ang="0">
                    <a:pos x="146" y="60"/>
                  </a:cxn>
                  <a:cxn ang="0">
                    <a:pos x="152" y="60"/>
                  </a:cxn>
                  <a:cxn ang="0">
                    <a:pos x="159" y="63"/>
                  </a:cxn>
                  <a:cxn ang="0">
                    <a:pos x="163" y="66"/>
                  </a:cxn>
                  <a:cxn ang="0">
                    <a:pos x="169" y="70"/>
                  </a:cxn>
                  <a:cxn ang="0">
                    <a:pos x="176" y="75"/>
                  </a:cxn>
                  <a:cxn ang="0">
                    <a:pos x="125" y="87"/>
                  </a:cxn>
                </a:cxnLst>
                <a:rect l="0" t="0" r="r" b="b"/>
                <a:pathLst>
                  <a:path w="177" h="88">
                    <a:moveTo>
                      <a:pt x="125" y="87"/>
                    </a:moveTo>
                    <a:lnTo>
                      <a:pt x="118" y="84"/>
                    </a:lnTo>
                    <a:lnTo>
                      <a:pt x="115" y="81"/>
                    </a:lnTo>
                    <a:lnTo>
                      <a:pt x="111" y="73"/>
                    </a:lnTo>
                    <a:lnTo>
                      <a:pt x="108" y="63"/>
                    </a:lnTo>
                    <a:lnTo>
                      <a:pt x="36" y="35"/>
                    </a:lnTo>
                    <a:lnTo>
                      <a:pt x="0" y="28"/>
                    </a:lnTo>
                    <a:lnTo>
                      <a:pt x="18" y="5"/>
                    </a:lnTo>
                    <a:lnTo>
                      <a:pt x="27" y="0"/>
                    </a:lnTo>
                    <a:lnTo>
                      <a:pt x="48" y="22"/>
                    </a:lnTo>
                    <a:lnTo>
                      <a:pt x="129" y="57"/>
                    </a:lnTo>
                    <a:lnTo>
                      <a:pt x="134" y="57"/>
                    </a:lnTo>
                    <a:lnTo>
                      <a:pt x="140" y="58"/>
                    </a:lnTo>
                    <a:lnTo>
                      <a:pt x="146" y="60"/>
                    </a:lnTo>
                    <a:lnTo>
                      <a:pt x="152" y="60"/>
                    </a:lnTo>
                    <a:lnTo>
                      <a:pt x="159" y="63"/>
                    </a:lnTo>
                    <a:lnTo>
                      <a:pt x="163" y="66"/>
                    </a:lnTo>
                    <a:lnTo>
                      <a:pt x="169" y="70"/>
                    </a:lnTo>
                    <a:lnTo>
                      <a:pt x="176" y="75"/>
                    </a:lnTo>
                    <a:lnTo>
                      <a:pt x="125" y="87"/>
                    </a:lnTo>
                  </a:path>
                </a:pathLst>
              </a:custGeom>
              <a:solidFill>
                <a:srgbClr val="025602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91" name="Freeform 147"/>
              <p:cNvSpPr>
                <a:spLocks/>
              </p:cNvSpPr>
              <p:nvPr/>
            </p:nvSpPr>
            <p:spPr bwMode="auto">
              <a:xfrm>
                <a:off x="1364" y="3047"/>
                <a:ext cx="135" cy="67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50" y="0"/>
                  </a:cxn>
                  <a:cxn ang="0">
                    <a:pos x="60" y="2"/>
                  </a:cxn>
                  <a:cxn ang="0">
                    <a:pos x="67" y="7"/>
                  </a:cxn>
                  <a:cxn ang="0">
                    <a:pos x="76" y="13"/>
                  </a:cxn>
                  <a:cxn ang="0">
                    <a:pos x="83" y="19"/>
                  </a:cxn>
                  <a:cxn ang="0">
                    <a:pos x="89" y="24"/>
                  </a:cxn>
                  <a:cxn ang="0">
                    <a:pos x="94" y="29"/>
                  </a:cxn>
                  <a:cxn ang="0">
                    <a:pos x="96" y="33"/>
                  </a:cxn>
                  <a:cxn ang="0">
                    <a:pos x="103" y="38"/>
                  </a:cxn>
                  <a:cxn ang="0">
                    <a:pos x="112" y="42"/>
                  </a:cxn>
                  <a:cxn ang="0">
                    <a:pos x="119" y="46"/>
                  </a:cxn>
                  <a:cxn ang="0">
                    <a:pos x="125" y="51"/>
                  </a:cxn>
                  <a:cxn ang="0">
                    <a:pos x="130" y="54"/>
                  </a:cxn>
                  <a:cxn ang="0">
                    <a:pos x="132" y="57"/>
                  </a:cxn>
                  <a:cxn ang="0">
                    <a:pos x="134" y="64"/>
                  </a:cxn>
                  <a:cxn ang="0">
                    <a:pos x="129" y="64"/>
                  </a:cxn>
                  <a:cxn ang="0">
                    <a:pos x="123" y="66"/>
                  </a:cxn>
                  <a:cxn ang="0">
                    <a:pos x="115" y="66"/>
                  </a:cxn>
                  <a:cxn ang="0">
                    <a:pos x="107" y="64"/>
                  </a:cxn>
                  <a:cxn ang="0">
                    <a:pos x="98" y="64"/>
                  </a:cxn>
                  <a:cxn ang="0">
                    <a:pos x="90" y="60"/>
                  </a:cxn>
                  <a:cxn ang="0">
                    <a:pos x="82" y="55"/>
                  </a:cxn>
                  <a:cxn ang="0">
                    <a:pos x="74" y="48"/>
                  </a:cxn>
                  <a:cxn ang="0">
                    <a:pos x="71" y="49"/>
                  </a:cxn>
                  <a:cxn ang="0">
                    <a:pos x="67" y="49"/>
                  </a:cxn>
                  <a:cxn ang="0">
                    <a:pos x="61" y="48"/>
                  </a:cxn>
                  <a:cxn ang="0">
                    <a:pos x="56" y="45"/>
                  </a:cxn>
                  <a:cxn ang="0">
                    <a:pos x="50" y="42"/>
                  </a:cxn>
                  <a:cxn ang="0">
                    <a:pos x="45" y="39"/>
                  </a:cxn>
                  <a:cxn ang="0">
                    <a:pos x="41" y="33"/>
                  </a:cxn>
                  <a:cxn ang="0">
                    <a:pos x="38" y="29"/>
                  </a:cxn>
                  <a:cxn ang="0">
                    <a:pos x="33" y="30"/>
                  </a:cxn>
                  <a:cxn ang="0">
                    <a:pos x="28" y="30"/>
                  </a:cxn>
                  <a:cxn ang="0">
                    <a:pos x="24" y="27"/>
                  </a:cxn>
                  <a:cxn ang="0">
                    <a:pos x="19" y="26"/>
                  </a:cxn>
                  <a:cxn ang="0">
                    <a:pos x="15" y="23"/>
                  </a:cxn>
                  <a:cxn ang="0">
                    <a:pos x="10" y="19"/>
                  </a:cxn>
                  <a:cxn ang="0">
                    <a:pos x="0" y="11"/>
                  </a:cxn>
                </a:cxnLst>
                <a:rect l="0" t="0" r="r" b="b"/>
                <a:pathLst>
                  <a:path w="135" h="67">
                    <a:moveTo>
                      <a:pt x="0" y="11"/>
                    </a:moveTo>
                    <a:lnTo>
                      <a:pt x="50" y="0"/>
                    </a:lnTo>
                    <a:lnTo>
                      <a:pt x="60" y="2"/>
                    </a:lnTo>
                    <a:lnTo>
                      <a:pt x="67" y="7"/>
                    </a:lnTo>
                    <a:lnTo>
                      <a:pt x="76" y="13"/>
                    </a:lnTo>
                    <a:lnTo>
                      <a:pt x="83" y="19"/>
                    </a:lnTo>
                    <a:lnTo>
                      <a:pt x="89" y="24"/>
                    </a:lnTo>
                    <a:lnTo>
                      <a:pt x="94" y="29"/>
                    </a:lnTo>
                    <a:lnTo>
                      <a:pt x="96" y="33"/>
                    </a:lnTo>
                    <a:lnTo>
                      <a:pt x="103" y="38"/>
                    </a:lnTo>
                    <a:lnTo>
                      <a:pt x="112" y="42"/>
                    </a:lnTo>
                    <a:lnTo>
                      <a:pt x="119" y="46"/>
                    </a:lnTo>
                    <a:lnTo>
                      <a:pt x="125" y="51"/>
                    </a:lnTo>
                    <a:lnTo>
                      <a:pt x="130" y="54"/>
                    </a:lnTo>
                    <a:lnTo>
                      <a:pt x="132" y="57"/>
                    </a:lnTo>
                    <a:lnTo>
                      <a:pt x="134" y="64"/>
                    </a:lnTo>
                    <a:lnTo>
                      <a:pt x="129" y="64"/>
                    </a:lnTo>
                    <a:lnTo>
                      <a:pt x="123" y="66"/>
                    </a:lnTo>
                    <a:lnTo>
                      <a:pt x="115" y="66"/>
                    </a:lnTo>
                    <a:lnTo>
                      <a:pt x="107" y="64"/>
                    </a:lnTo>
                    <a:lnTo>
                      <a:pt x="98" y="64"/>
                    </a:lnTo>
                    <a:lnTo>
                      <a:pt x="90" y="60"/>
                    </a:lnTo>
                    <a:lnTo>
                      <a:pt x="82" y="55"/>
                    </a:lnTo>
                    <a:lnTo>
                      <a:pt x="74" y="48"/>
                    </a:lnTo>
                    <a:lnTo>
                      <a:pt x="71" y="49"/>
                    </a:lnTo>
                    <a:lnTo>
                      <a:pt x="67" y="49"/>
                    </a:lnTo>
                    <a:lnTo>
                      <a:pt x="61" y="48"/>
                    </a:lnTo>
                    <a:lnTo>
                      <a:pt x="56" y="45"/>
                    </a:lnTo>
                    <a:lnTo>
                      <a:pt x="50" y="42"/>
                    </a:lnTo>
                    <a:lnTo>
                      <a:pt x="45" y="39"/>
                    </a:lnTo>
                    <a:lnTo>
                      <a:pt x="41" y="33"/>
                    </a:lnTo>
                    <a:lnTo>
                      <a:pt x="38" y="29"/>
                    </a:lnTo>
                    <a:lnTo>
                      <a:pt x="33" y="30"/>
                    </a:lnTo>
                    <a:lnTo>
                      <a:pt x="28" y="30"/>
                    </a:lnTo>
                    <a:lnTo>
                      <a:pt x="24" y="27"/>
                    </a:lnTo>
                    <a:lnTo>
                      <a:pt x="19" y="26"/>
                    </a:lnTo>
                    <a:lnTo>
                      <a:pt x="15" y="23"/>
                    </a:lnTo>
                    <a:lnTo>
                      <a:pt x="10" y="19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92" name="Freeform 148"/>
              <p:cNvSpPr>
                <a:spLocks/>
              </p:cNvSpPr>
              <p:nvPr/>
            </p:nvSpPr>
            <p:spPr bwMode="auto">
              <a:xfrm>
                <a:off x="1240" y="2773"/>
                <a:ext cx="45" cy="237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2" y="222"/>
                  </a:cxn>
                  <a:cxn ang="0">
                    <a:pos x="4" y="219"/>
                  </a:cxn>
                  <a:cxn ang="0">
                    <a:pos x="7" y="215"/>
                  </a:cxn>
                  <a:cxn ang="0">
                    <a:pos x="9" y="209"/>
                  </a:cxn>
                  <a:cxn ang="0">
                    <a:pos x="12" y="206"/>
                  </a:cxn>
                  <a:cxn ang="0">
                    <a:pos x="13" y="202"/>
                  </a:cxn>
                  <a:cxn ang="0">
                    <a:pos x="14" y="197"/>
                  </a:cxn>
                  <a:cxn ang="0">
                    <a:pos x="14" y="0"/>
                  </a:cxn>
                  <a:cxn ang="0">
                    <a:pos x="28" y="194"/>
                  </a:cxn>
                  <a:cxn ang="0">
                    <a:pos x="28" y="199"/>
                  </a:cxn>
                  <a:cxn ang="0">
                    <a:pos x="29" y="203"/>
                  </a:cxn>
                  <a:cxn ang="0">
                    <a:pos x="31" y="206"/>
                  </a:cxn>
                  <a:cxn ang="0">
                    <a:pos x="34" y="209"/>
                  </a:cxn>
                  <a:cxn ang="0">
                    <a:pos x="36" y="214"/>
                  </a:cxn>
                  <a:cxn ang="0">
                    <a:pos x="39" y="216"/>
                  </a:cxn>
                  <a:cxn ang="0">
                    <a:pos x="41" y="221"/>
                  </a:cxn>
                  <a:cxn ang="0">
                    <a:pos x="44" y="224"/>
                  </a:cxn>
                  <a:cxn ang="0">
                    <a:pos x="39" y="221"/>
                  </a:cxn>
                  <a:cxn ang="0">
                    <a:pos x="35" y="218"/>
                  </a:cxn>
                  <a:cxn ang="0">
                    <a:pos x="30" y="215"/>
                  </a:cxn>
                  <a:cxn ang="0">
                    <a:pos x="28" y="212"/>
                  </a:cxn>
                  <a:cxn ang="0">
                    <a:pos x="29" y="219"/>
                  </a:cxn>
                  <a:cxn ang="0">
                    <a:pos x="31" y="224"/>
                  </a:cxn>
                  <a:cxn ang="0">
                    <a:pos x="33" y="228"/>
                  </a:cxn>
                  <a:cxn ang="0">
                    <a:pos x="34" y="236"/>
                  </a:cxn>
                  <a:cxn ang="0">
                    <a:pos x="30" y="230"/>
                  </a:cxn>
                  <a:cxn ang="0">
                    <a:pos x="28" y="224"/>
                  </a:cxn>
                  <a:cxn ang="0">
                    <a:pos x="24" y="218"/>
                  </a:cxn>
                  <a:cxn ang="0">
                    <a:pos x="20" y="212"/>
                  </a:cxn>
                  <a:cxn ang="0">
                    <a:pos x="18" y="219"/>
                  </a:cxn>
                  <a:cxn ang="0">
                    <a:pos x="17" y="222"/>
                  </a:cxn>
                  <a:cxn ang="0">
                    <a:pos x="14" y="225"/>
                  </a:cxn>
                  <a:cxn ang="0">
                    <a:pos x="12" y="230"/>
                  </a:cxn>
                  <a:cxn ang="0">
                    <a:pos x="12" y="225"/>
                  </a:cxn>
                  <a:cxn ang="0">
                    <a:pos x="13" y="221"/>
                  </a:cxn>
                  <a:cxn ang="0">
                    <a:pos x="14" y="218"/>
                  </a:cxn>
                  <a:cxn ang="0">
                    <a:pos x="14" y="212"/>
                  </a:cxn>
                  <a:cxn ang="0">
                    <a:pos x="11" y="219"/>
                  </a:cxn>
                  <a:cxn ang="0">
                    <a:pos x="7" y="222"/>
                  </a:cxn>
                  <a:cxn ang="0">
                    <a:pos x="3" y="225"/>
                  </a:cxn>
                  <a:cxn ang="0">
                    <a:pos x="0" y="230"/>
                  </a:cxn>
                </a:cxnLst>
                <a:rect l="0" t="0" r="r" b="b"/>
                <a:pathLst>
                  <a:path w="45" h="237">
                    <a:moveTo>
                      <a:pt x="0" y="230"/>
                    </a:moveTo>
                    <a:lnTo>
                      <a:pt x="0" y="228"/>
                    </a:lnTo>
                    <a:lnTo>
                      <a:pt x="1" y="225"/>
                    </a:lnTo>
                    <a:lnTo>
                      <a:pt x="2" y="222"/>
                    </a:lnTo>
                    <a:lnTo>
                      <a:pt x="3" y="221"/>
                    </a:lnTo>
                    <a:lnTo>
                      <a:pt x="4" y="219"/>
                    </a:lnTo>
                    <a:lnTo>
                      <a:pt x="6" y="218"/>
                    </a:lnTo>
                    <a:lnTo>
                      <a:pt x="7" y="215"/>
                    </a:lnTo>
                    <a:lnTo>
                      <a:pt x="8" y="212"/>
                    </a:lnTo>
                    <a:lnTo>
                      <a:pt x="9" y="209"/>
                    </a:lnTo>
                    <a:lnTo>
                      <a:pt x="11" y="209"/>
                    </a:lnTo>
                    <a:lnTo>
                      <a:pt x="12" y="206"/>
                    </a:lnTo>
                    <a:lnTo>
                      <a:pt x="13" y="205"/>
                    </a:lnTo>
                    <a:lnTo>
                      <a:pt x="13" y="202"/>
                    </a:lnTo>
                    <a:lnTo>
                      <a:pt x="14" y="199"/>
                    </a:lnTo>
                    <a:lnTo>
                      <a:pt x="14" y="197"/>
                    </a:lnTo>
                    <a:lnTo>
                      <a:pt x="14" y="194"/>
                    </a:lnTo>
                    <a:lnTo>
                      <a:pt x="14" y="0"/>
                    </a:lnTo>
                    <a:lnTo>
                      <a:pt x="28" y="0"/>
                    </a:lnTo>
                    <a:lnTo>
                      <a:pt x="28" y="194"/>
                    </a:lnTo>
                    <a:lnTo>
                      <a:pt x="28" y="197"/>
                    </a:lnTo>
                    <a:lnTo>
                      <a:pt x="28" y="199"/>
                    </a:lnTo>
                    <a:lnTo>
                      <a:pt x="28" y="202"/>
                    </a:lnTo>
                    <a:lnTo>
                      <a:pt x="29" y="203"/>
                    </a:lnTo>
                    <a:lnTo>
                      <a:pt x="30" y="205"/>
                    </a:lnTo>
                    <a:lnTo>
                      <a:pt x="31" y="206"/>
                    </a:lnTo>
                    <a:lnTo>
                      <a:pt x="33" y="209"/>
                    </a:lnTo>
                    <a:lnTo>
                      <a:pt x="34" y="209"/>
                    </a:lnTo>
                    <a:lnTo>
                      <a:pt x="35" y="211"/>
                    </a:lnTo>
                    <a:lnTo>
                      <a:pt x="36" y="214"/>
                    </a:lnTo>
                    <a:lnTo>
                      <a:pt x="37" y="215"/>
                    </a:lnTo>
                    <a:lnTo>
                      <a:pt x="39" y="216"/>
                    </a:lnTo>
                    <a:lnTo>
                      <a:pt x="40" y="218"/>
                    </a:lnTo>
                    <a:lnTo>
                      <a:pt x="41" y="221"/>
                    </a:lnTo>
                    <a:lnTo>
                      <a:pt x="42" y="222"/>
                    </a:lnTo>
                    <a:lnTo>
                      <a:pt x="44" y="224"/>
                    </a:lnTo>
                    <a:lnTo>
                      <a:pt x="40" y="222"/>
                    </a:lnTo>
                    <a:lnTo>
                      <a:pt x="39" y="221"/>
                    </a:lnTo>
                    <a:lnTo>
                      <a:pt x="36" y="219"/>
                    </a:lnTo>
                    <a:lnTo>
                      <a:pt x="35" y="218"/>
                    </a:lnTo>
                    <a:lnTo>
                      <a:pt x="33" y="216"/>
                    </a:lnTo>
                    <a:lnTo>
                      <a:pt x="30" y="215"/>
                    </a:lnTo>
                    <a:lnTo>
                      <a:pt x="29" y="215"/>
                    </a:lnTo>
                    <a:lnTo>
                      <a:pt x="28" y="212"/>
                    </a:lnTo>
                    <a:lnTo>
                      <a:pt x="29" y="216"/>
                    </a:lnTo>
                    <a:lnTo>
                      <a:pt x="29" y="219"/>
                    </a:lnTo>
                    <a:lnTo>
                      <a:pt x="30" y="222"/>
                    </a:lnTo>
                    <a:lnTo>
                      <a:pt x="31" y="224"/>
                    </a:lnTo>
                    <a:lnTo>
                      <a:pt x="33" y="225"/>
                    </a:lnTo>
                    <a:lnTo>
                      <a:pt x="33" y="228"/>
                    </a:lnTo>
                    <a:lnTo>
                      <a:pt x="34" y="231"/>
                    </a:lnTo>
                    <a:lnTo>
                      <a:pt x="34" y="236"/>
                    </a:lnTo>
                    <a:lnTo>
                      <a:pt x="31" y="233"/>
                    </a:lnTo>
                    <a:lnTo>
                      <a:pt x="30" y="230"/>
                    </a:lnTo>
                    <a:lnTo>
                      <a:pt x="29" y="228"/>
                    </a:lnTo>
                    <a:lnTo>
                      <a:pt x="28" y="224"/>
                    </a:lnTo>
                    <a:lnTo>
                      <a:pt x="25" y="221"/>
                    </a:lnTo>
                    <a:lnTo>
                      <a:pt x="24" y="218"/>
                    </a:lnTo>
                    <a:lnTo>
                      <a:pt x="22" y="215"/>
                    </a:lnTo>
                    <a:lnTo>
                      <a:pt x="20" y="212"/>
                    </a:lnTo>
                    <a:lnTo>
                      <a:pt x="19" y="216"/>
                    </a:lnTo>
                    <a:lnTo>
                      <a:pt x="18" y="219"/>
                    </a:lnTo>
                    <a:lnTo>
                      <a:pt x="18" y="221"/>
                    </a:lnTo>
                    <a:lnTo>
                      <a:pt x="17" y="222"/>
                    </a:lnTo>
                    <a:lnTo>
                      <a:pt x="15" y="225"/>
                    </a:lnTo>
                    <a:lnTo>
                      <a:pt x="14" y="225"/>
                    </a:lnTo>
                    <a:lnTo>
                      <a:pt x="13" y="228"/>
                    </a:lnTo>
                    <a:lnTo>
                      <a:pt x="12" y="230"/>
                    </a:lnTo>
                    <a:lnTo>
                      <a:pt x="12" y="228"/>
                    </a:lnTo>
                    <a:lnTo>
                      <a:pt x="12" y="225"/>
                    </a:lnTo>
                    <a:lnTo>
                      <a:pt x="13" y="222"/>
                    </a:lnTo>
                    <a:lnTo>
                      <a:pt x="13" y="221"/>
                    </a:lnTo>
                    <a:lnTo>
                      <a:pt x="14" y="219"/>
                    </a:lnTo>
                    <a:lnTo>
                      <a:pt x="14" y="218"/>
                    </a:lnTo>
                    <a:lnTo>
                      <a:pt x="14" y="215"/>
                    </a:lnTo>
                    <a:lnTo>
                      <a:pt x="14" y="212"/>
                    </a:lnTo>
                    <a:lnTo>
                      <a:pt x="12" y="216"/>
                    </a:lnTo>
                    <a:lnTo>
                      <a:pt x="11" y="219"/>
                    </a:lnTo>
                    <a:lnTo>
                      <a:pt x="8" y="221"/>
                    </a:lnTo>
                    <a:lnTo>
                      <a:pt x="7" y="222"/>
                    </a:lnTo>
                    <a:lnTo>
                      <a:pt x="4" y="225"/>
                    </a:lnTo>
                    <a:lnTo>
                      <a:pt x="3" y="225"/>
                    </a:lnTo>
                    <a:lnTo>
                      <a:pt x="1" y="228"/>
                    </a:lnTo>
                    <a:lnTo>
                      <a:pt x="0" y="230"/>
                    </a:lnTo>
                  </a:path>
                </a:pathLst>
              </a:custGeom>
              <a:solidFill>
                <a:srgbClr val="AB0202"/>
              </a:solidFill>
              <a:ln w="12700" cap="rnd" cmpd="sng">
                <a:solidFill>
                  <a:srgbClr val="AB020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93" name="Freeform 149"/>
              <p:cNvSpPr>
                <a:spLocks/>
              </p:cNvSpPr>
              <p:nvPr/>
            </p:nvSpPr>
            <p:spPr bwMode="auto">
              <a:xfrm>
                <a:off x="1246" y="2387"/>
                <a:ext cx="63" cy="477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6" y="131"/>
                  </a:cxn>
                  <a:cxn ang="0">
                    <a:pos x="9" y="476"/>
                  </a:cxn>
                  <a:cxn ang="0">
                    <a:pos x="9" y="465"/>
                  </a:cxn>
                  <a:cxn ang="0">
                    <a:pos x="9" y="454"/>
                  </a:cxn>
                  <a:cxn ang="0">
                    <a:pos x="10" y="443"/>
                  </a:cxn>
                  <a:cxn ang="0">
                    <a:pos x="12" y="436"/>
                  </a:cxn>
                  <a:cxn ang="0">
                    <a:pos x="18" y="432"/>
                  </a:cxn>
                  <a:cxn ang="0">
                    <a:pos x="19" y="442"/>
                  </a:cxn>
                  <a:cxn ang="0">
                    <a:pos x="21" y="456"/>
                  </a:cxn>
                  <a:cxn ang="0">
                    <a:pos x="21" y="470"/>
                  </a:cxn>
                  <a:cxn ang="0">
                    <a:pos x="29" y="465"/>
                  </a:cxn>
                  <a:cxn ang="0">
                    <a:pos x="41" y="443"/>
                  </a:cxn>
                  <a:cxn ang="0">
                    <a:pos x="49" y="424"/>
                  </a:cxn>
                  <a:cxn ang="0">
                    <a:pos x="51" y="407"/>
                  </a:cxn>
                  <a:cxn ang="0">
                    <a:pos x="51" y="391"/>
                  </a:cxn>
                  <a:cxn ang="0">
                    <a:pos x="55" y="364"/>
                  </a:cxn>
                  <a:cxn ang="0">
                    <a:pos x="58" y="335"/>
                  </a:cxn>
                  <a:cxn ang="0">
                    <a:pos x="55" y="313"/>
                  </a:cxn>
                  <a:cxn ang="0">
                    <a:pos x="54" y="300"/>
                  </a:cxn>
                  <a:cxn ang="0">
                    <a:pos x="60" y="273"/>
                  </a:cxn>
                  <a:cxn ang="0">
                    <a:pos x="62" y="246"/>
                  </a:cxn>
                  <a:cxn ang="0">
                    <a:pos x="58" y="225"/>
                  </a:cxn>
                  <a:cxn ang="0">
                    <a:pos x="55" y="215"/>
                  </a:cxn>
                  <a:cxn ang="0">
                    <a:pos x="57" y="196"/>
                  </a:cxn>
                  <a:cxn ang="0">
                    <a:pos x="57" y="180"/>
                  </a:cxn>
                  <a:cxn ang="0">
                    <a:pos x="54" y="168"/>
                  </a:cxn>
                  <a:cxn ang="0">
                    <a:pos x="51" y="162"/>
                  </a:cxn>
                  <a:cxn ang="0">
                    <a:pos x="53" y="146"/>
                  </a:cxn>
                  <a:cxn ang="0">
                    <a:pos x="53" y="130"/>
                  </a:cxn>
                  <a:cxn ang="0">
                    <a:pos x="51" y="120"/>
                  </a:cxn>
                  <a:cxn ang="0">
                    <a:pos x="48" y="111"/>
                  </a:cxn>
                  <a:cxn ang="0">
                    <a:pos x="51" y="96"/>
                  </a:cxn>
                  <a:cxn ang="0">
                    <a:pos x="49" y="83"/>
                  </a:cxn>
                  <a:cxn ang="0">
                    <a:pos x="44" y="74"/>
                  </a:cxn>
                  <a:cxn ang="0">
                    <a:pos x="41" y="62"/>
                  </a:cxn>
                  <a:cxn ang="0">
                    <a:pos x="40" y="38"/>
                  </a:cxn>
                  <a:cxn ang="0">
                    <a:pos x="37" y="11"/>
                  </a:cxn>
                </a:cxnLst>
                <a:rect l="0" t="0" r="r" b="b"/>
                <a:pathLst>
                  <a:path w="63" h="477">
                    <a:moveTo>
                      <a:pt x="37" y="11"/>
                    </a:moveTo>
                    <a:lnTo>
                      <a:pt x="27" y="0"/>
                    </a:lnTo>
                    <a:lnTo>
                      <a:pt x="21" y="68"/>
                    </a:lnTo>
                    <a:lnTo>
                      <a:pt x="6" y="131"/>
                    </a:lnTo>
                    <a:lnTo>
                      <a:pt x="0" y="442"/>
                    </a:lnTo>
                    <a:lnTo>
                      <a:pt x="9" y="476"/>
                    </a:lnTo>
                    <a:lnTo>
                      <a:pt x="9" y="471"/>
                    </a:lnTo>
                    <a:lnTo>
                      <a:pt x="9" y="465"/>
                    </a:lnTo>
                    <a:lnTo>
                      <a:pt x="9" y="459"/>
                    </a:lnTo>
                    <a:lnTo>
                      <a:pt x="9" y="454"/>
                    </a:lnTo>
                    <a:lnTo>
                      <a:pt x="9" y="448"/>
                    </a:lnTo>
                    <a:lnTo>
                      <a:pt x="10" y="443"/>
                    </a:lnTo>
                    <a:lnTo>
                      <a:pt x="10" y="439"/>
                    </a:lnTo>
                    <a:lnTo>
                      <a:pt x="12" y="436"/>
                    </a:lnTo>
                    <a:lnTo>
                      <a:pt x="14" y="430"/>
                    </a:lnTo>
                    <a:lnTo>
                      <a:pt x="18" y="432"/>
                    </a:lnTo>
                    <a:lnTo>
                      <a:pt x="19" y="436"/>
                    </a:lnTo>
                    <a:lnTo>
                      <a:pt x="19" y="442"/>
                    </a:lnTo>
                    <a:lnTo>
                      <a:pt x="20" y="449"/>
                    </a:lnTo>
                    <a:lnTo>
                      <a:pt x="21" y="456"/>
                    </a:lnTo>
                    <a:lnTo>
                      <a:pt x="21" y="464"/>
                    </a:lnTo>
                    <a:lnTo>
                      <a:pt x="21" y="470"/>
                    </a:lnTo>
                    <a:lnTo>
                      <a:pt x="21" y="476"/>
                    </a:lnTo>
                    <a:lnTo>
                      <a:pt x="29" y="465"/>
                    </a:lnTo>
                    <a:lnTo>
                      <a:pt x="36" y="454"/>
                    </a:lnTo>
                    <a:lnTo>
                      <a:pt x="41" y="443"/>
                    </a:lnTo>
                    <a:lnTo>
                      <a:pt x="47" y="434"/>
                    </a:lnTo>
                    <a:lnTo>
                      <a:pt x="49" y="424"/>
                    </a:lnTo>
                    <a:lnTo>
                      <a:pt x="51" y="414"/>
                    </a:lnTo>
                    <a:lnTo>
                      <a:pt x="51" y="407"/>
                    </a:lnTo>
                    <a:lnTo>
                      <a:pt x="47" y="398"/>
                    </a:lnTo>
                    <a:lnTo>
                      <a:pt x="51" y="391"/>
                    </a:lnTo>
                    <a:lnTo>
                      <a:pt x="53" y="377"/>
                    </a:lnTo>
                    <a:lnTo>
                      <a:pt x="55" y="364"/>
                    </a:lnTo>
                    <a:lnTo>
                      <a:pt x="57" y="350"/>
                    </a:lnTo>
                    <a:lnTo>
                      <a:pt x="58" y="335"/>
                    </a:lnTo>
                    <a:lnTo>
                      <a:pt x="58" y="323"/>
                    </a:lnTo>
                    <a:lnTo>
                      <a:pt x="55" y="313"/>
                    </a:lnTo>
                    <a:lnTo>
                      <a:pt x="51" y="309"/>
                    </a:lnTo>
                    <a:lnTo>
                      <a:pt x="54" y="300"/>
                    </a:lnTo>
                    <a:lnTo>
                      <a:pt x="57" y="288"/>
                    </a:lnTo>
                    <a:lnTo>
                      <a:pt x="60" y="273"/>
                    </a:lnTo>
                    <a:lnTo>
                      <a:pt x="62" y="260"/>
                    </a:lnTo>
                    <a:lnTo>
                      <a:pt x="62" y="246"/>
                    </a:lnTo>
                    <a:lnTo>
                      <a:pt x="60" y="234"/>
                    </a:lnTo>
                    <a:lnTo>
                      <a:pt x="58" y="225"/>
                    </a:lnTo>
                    <a:lnTo>
                      <a:pt x="54" y="222"/>
                    </a:lnTo>
                    <a:lnTo>
                      <a:pt x="55" y="215"/>
                    </a:lnTo>
                    <a:lnTo>
                      <a:pt x="57" y="206"/>
                    </a:lnTo>
                    <a:lnTo>
                      <a:pt x="57" y="196"/>
                    </a:lnTo>
                    <a:lnTo>
                      <a:pt x="58" y="188"/>
                    </a:lnTo>
                    <a:lnTo>
                      <a:pt x="57" y="180"/>
                    </a:lnTo>
                    <a:lnTo>
                      <a:pt x="57" y="172"/>
                    </a:lnTo>
                    <a:lnTo>
                      <a:pt x="54" y="168"/>
                    </a:lnTo>
                    <a:lnTo>
                      <a:pt x="51" y="168"/>
                    </a:lnTo>
                    <a:lnTo>
                      <a:pt x="51" y="162"/>
                    </a:lnTo>
                    <a:lnTo>
                      <a:pt x="52" y="153"/>
                    </a:lnTo>
                    <a:lnTo>
                      <a:pt x="53" y="146"/>
                    </a:lnTo>
                    <a:lnTo>
                      <a:pt x="53" y="139"/>
                    </a:lnTo>
                    <a:lnTo>
                      <a:pt x="53" y="130"/>
                    </a:lnTo>
                    <a:lnTo>
                      <a:pt x="53" y="125"/>
                    </a:lnTo>
                    <a:lnTo>
                      <a:pt x="51" y="120"/>
                    </a:lnTo>
                    <a:lnTo>
                      <a:pt x="48" y="118"/>
                    </a:lnTo>
                    <a:lnTo>
                      <a:pt x="48" y="111"/>
                    </a:lnTo>
                    <a:lnTo>
                      <a:pt x="49" y="103"/>
                    </a:lnTo>
                    <a:lnTo>
                      <a:pt x="51" y="96"/>
                    </a:lnTo>
                    <a:lnTo>
                      <a:pt x="51" y="89"/>
                    </a:lnTo>
                    <a:lnTo>
                      <a:pt x="49" y="83"/>
                    </a:lnTo>
                    <a:lnTo>
                      <a:pt x="48" y="77"/>
                    </a:lnTo>
                    <a:lnTo>
                      <a:pt x="44" y="74"/>
                    </a:lnTo>
                    <a:lnTo>
                      <a:pt x="41" y="73"/>
                    </a:lnTo>
                    <a:lnTo>
                      <a:pt x="41" y="62"/>
                    </a:lnTo>
                    <a:lnTo>
                      <a:pt x="41" y="51"/>
                    </a:lnTo>
                    <a:lnTo>
                      <a:pt x="40" y="38"/>
                    </a:lnTo>
                    <a:lnTo>
                      <a:pt x="38" y="26"/>
                    </a:lnTo>
                    <a:lnTo>
                      <a:pt x="37" y="11"/>
                    </a:lnTo>
                  </a:path>
                </a:pathLst>
              </a:custGeom>
              <a:solidFill>
                <a:srgbClr val="025602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94" name="Freeform 150"/>
              <p:cNvSpPr>
                <a:spLocks/>
              </p:cNvSpPr>
              <p:nvPr/>
            </p:nvSpPr>
            <p:spPr bwMode="auto">
              <a:xfrm>
                <a:off x="1226" y="2381"/>
                <a:ext cx="59" cy="483"/>
              </a:xfrm>
              <a:custGeom>
                <a:avLst/>
                <a:gdLst/>
                <a:ahLst/>
                <a:cxnLst>
                  <a:cxn ang="0">
                    <a:pos x="26" y="476"/>
                  </a:cxn>
                  <a:cxn ang="0">
                    <a:pos x="19" y="462"/>
                  </a:cxn>
                  <a:cxn ang="0">
                    <a:pos x="14" y="451"/>
                  </a:cxn>
                  <a:cxn ang="0">
                    <a:pos x="12" y="435"/>
                  </a:cxn>
                  <a:cxn ang="0">
                    <a:pos x="10" y="417"/>
                  </a:cxn>
                  <a:cxn ang="0">
                    <a:pos x="4" y="394"/>
                  </a:cxn>
                  <a:cxn ang="0">
                    <a:pos x="2" y="370"/>
                  </a:cxn>
                  <a:cxn ang="0">
                    <a:pos x="4" y="351"/>
                  </a:cxn>
                  <a:cxn ang="0">
                    <a:pos x="4" y="329"/>
                  </a:cxn>
                  <a:cxn ang="0">
                    <a:pos x="1" y="293"/>
                  </a:cxn>
                  <a:cxn ang="0">
                    <a:pos x="0" y="259"/>
                  </a:cxn>
                  <a:cxn ang="0">
                    <a:pos x="3" y="238"/>
                  </a:cxn>
                  <a:cxn ang="0">
                    <a:pos x="6" y="216"/>
                  </a:cxn>
                  <a:cxn ang="0">
                    <a:pos x="4" y="178"/>
                  </a:cxn>
                  <a:cxn ang="0">
                    <a:pos x="8" y="145"/>
                  </a:cxn>
                  <a:cxn ang="0">
                    <a:pos x="14" y="124"/>
                  </a:cxn>
                  <a:cxn ang="0">
                    <a:pos x="18" y="112"/>
                  </a:cxn>
                  <a:cxn ang="0">
                    <a:pos x="19" y="95"/>
                  </a:cxn>
                  <a:cxn ang="0">
                    <a:pos x="22" y="82"/>
                  </a:cxn>
                  <a:cxn ang="0">
                    <a:pos x="30" y="77"/>
                  </a:cxn>
                  <a:cxn ang="0">
                    <a:pos x="32" y="67"/>
                  </a:cxn>
                  <a:cxn ang="0">
                    <a:pos x="31" y="42"/>
                  </a:cxn>
                  <a:cxn ang="0">
                    <a:pos x="35" y="19"/>
                  </a:cxn>
                  <a:cxn ang="0">
                    <a:pos x="42" y="2"/>
                  </a:cxn>
                  <a:cxn ang="0">
                    <a:pos x="51" y="2"/>
                  </a:cxn>
                  <a:cxn ang="0">
                    <a:pos x="58" y="17"/>
                  </a:cxn>
                  <a:cxn ang="0">
                    <a:pos x="51" y="24"/>
                  </a:cxn>
                  <a:cxn ang="0">
                    <a:pos x="48" y="46"/>
                  </a:cxn>
                  <a:cxn ang="0">
                    <a:pos x="47" y="70"/>
                  </a:cxn>
                  <a:cxn ang="0">
                    <a:pos x="49" y="92"/>
                  </a:cxn>
                  <a:cxn ang="0">
                    <a:pos x="48" y="104"/>
                  </a:cxn>
                  <a:cxn ang="0">
                    <a:pos x="43" y="115"/>
                  </a:cxn>
                  <a:cxn ang="0">
                    <a:pos x="37" y="133"/>
                  </a:cxn>
                  <a:cxn ang="0">
                    <a:pos x="36" y="150"/>
                  </a:cxn>
                  <a:cxn ang="0">
                    <a:pos x="38" y="165"/>
                  </a:cxn>
                  <a:cxn ang="0">
                    <a:pos x="42" y="184"/>
                  </a:cxn>
                  <a:cxn ang="0">
                    <a:pos x="42" y="200"/>
                  </a:cxn>
                  <a:cxn ang="0">
                    <a:pos x="43" y="218"/>
                  </a:cxn>
                  <a:cxn ang="0">
                    <a:pos x="38" y="218"/>
                  </a:cxn>
                  <a:cxn ang="0">
                    <a:pos x="33" y="224"/>
                  </a:cxn>
                  <a:cxn ang="0">
                    <a:pos x="37" y="237"/>
                  </a:cxn>
                  <a:cxn ang="0">
                    <a:pos x="41" y="251"/>
                  </a:cxn>
                  <a:cxn ang="0">
                    <a:pos x="42" y="269"/>
                  </a:cxn>
                  <a:cxn ang="0">
                    <a:pos x="45" y="285"/>
                  </a:cxn>
                  <a:cxn ang="0">
                    <a:pos x="48" y="303"/>
                  </a:cxn>
                  <a:cxn ang="0">
                    <a:pos x="42" y="310"/>
                  </a:cxn>
                  <a:cxn ang="0">
                    <a:pos x="38" y="328"/>
                  </a:cxn>
                  <a:cxn ang="0">
                    <a:pos x="42" y="344"/>
                  </a:cxn>
                  <a:cxn ang="0">
                    <a:pos x="48" y="356"/>
                  </a:cxn>
                  <a:cxn ang="0">
                    <a:pos x="43" y="367"/>
                  </a:cxn>
                  <a:cxn ang="0">
                    <a:pos x="42" y="385"/>
                  </a:cxn>
                  <a:cxn ang="0">
                    <a:pos x="35" y="394"/>
                  </a:cxn>
                  <a:cxn ang="0">
                    <a:pos x="38" y="419"/>
                  </a:cxn>
                  <a:cxn ang="0">
                    <a:pos x="35" y="423"/>
                  </a:cxn>
                  <a:cxn ang="0">
                    <a:pos x="30" y="430"/>
                  </a:cxn>
                  <a:cxn ang="0">
                    <a:pos x="27" y="448"/>
                  </a:cxn>
                  <a:cxn ang="0">
                    <a:pos x="30" y="482"/>
                  </a:cxn>
                </a:cxnLst>
                <a:rect l="0" t="0" r="r" b="b"/>
                <a:pathLst>
                  <a:path w="59" h="483">
                    <a:moveTo>
                      <a:pt x="30" y="482"/>
                    </a:moveTo>
                    <a:lnTo>
                      <a:pt x="26" y="476"/>
                    </a:lnTo>
                    <a:lnTo>
                      <a:pt x="22" y="470"/>
                    </a:lnTo>
                    <a:lnTo>
                      <a:pt x="19" y="462"/>
                    </a:lnTo>
                    <a:lnTo>
                      <a:pt x="15" y="457"/>
                    </a:lnTo>
                    <a:lnTo>
                      <a:pt x="14" y="451"/>
                    </a:lnTo>
                    <a:lnTo>
                      <a:pt x="12" y="443"/>
                    </a:lnTo>
                    <a:lnTo>
                      <a:pt x="12" y="435"/>
                    </a:lnTo>
                    <a:lnTo>
                      <a:pt x="14" y="424"/>
                    </a:lnTo>
                    <a:lnTo>
                      <a:pt x="10" y="417"/>
                    </a:lnTo>
                    <a:lnTo>
                      <a:pt x="7" y="407"/>
                    </a:lnTo>
                    <a:lnTo>
                      <a:pt x="4" y="394"/>
                    </a:lnTo>
                    <a:lnTo>
                      <a:pt x="2" y="382"/>
                    </a:lnTo>
                    <a:lnTo>
                      <a:pt x="2" y="370"/>
                    </a:lnTo>
                    <a:lnTo>
                      <a:pt x="2" y="358"/>
                    </a:lnTo>
                    <a:lnTo>
                      <a:pt x="4" y="351"/>
                    </a:lnTo>
                    <a:lnTo>
                      <a:pt x="8" y="344"/>
                    </a:lnTo>
                    <a:lnTo>
                      <a:pt x="4" y="329"/>
                    </a:lnTo>
                    <a:lnTo>
                      <a:pt x="2" y="312"/>
                    </a:lnTo>
                    <a:lnTo>
                      <a:pt x="1" y="293"/>
                    </a:lnTo>
                    <a:lnTo>
                      <a:pt x="0" y="275"/>
                    </a:lnTo>
                    <a:lnTo>
                      <a:pt x="0" y="259"/>
                    </a:lnTo>
                    <a:lnTo>
                      <a:pt x="2" y="247"/>
                    </a:lnTo>
                    <a:lnTo>
                      <a:pt x="3" y="238"/>
                    </a:lnTo>
                    <a:lnTo>
                      <a:pt x="8" y="235"/>
                    </a:lnTo>
                    <a:lnTo>
                      <a:pt x="6" y="216"/>
                    </a:lnTo>
                    <a:lnTo>
                      <a:pt x="4" y="197"/>
                    </a:lnTo>
                    <a:lnTo>
                      <a:pt x="4" y="178"/>
                    </a:lnTo>
                    <a:lnTo>
                      <a:pt x="6" y="161"/>
                    </a:lnTo>
                    <a:lnTo>
                      <a:pt x="8" y="145"/>
                    </a:lnTo>
                    <a:lnTo>
                      <a:pt x="10" y="133"/>
                    </a:lnTo>
                    <a:lnTo>
                      <a:pt x="14" y="124"/>
                    </a:lnTo>
                    <a:lnTo>
                      <a:pt x="18" y="123"/>
                    </a:lnTo>
                    <a:lnTo>
                      <a:pt x="18" y="112"/>
                    </a:lnTo>
                    <a:lnTo>
                      <a:pt x="19" y="104"/>
                    </a:lnTo>
                    <a:lnTo>
                      <a:pt x="19" y="95"/>
                    </a:lnTo>
                    <a:lnTo>
                      <a:pt x="21" y="89"/>
                    </a:lnTo>
                    <a:lnTo>
                      <a:pt x="22" y="82"/>
                    </a:lnTo>
                    <a:lnTo>
                      <a:pt x="26" y="79"/>
                    </a:lnTo>
                    <a:lnTo>
                      <a:pt x="30" y="77"/>
                    </a:lnTo>
                    <a:lnTo>
                      <a:pt x="33" y="80"/>
                    </a:lnTo>
                    <a:lnTo>
                      <a:pt x="32" y="67"/>
                    </a:lnTo>
                    <a:lnTo>
                      <a:pt x="31" y="55"/>
                    </a:lnTo>
                    <a:lnTo>
                      <a:pt x="31" y="42"/>
                    </a:lnTo>
                    <a:lnTo>
                      <a:pt x="32" y="30"/>
                    </a:lnTo>
                    <a:lnTo>
                      <a:pt x="35" y="19"/>
                    </a:lnTo>
                    <a:lnTo>
                      <a:pt x="37" y="8"/>
                    </a:lnTo>
                    <a:lnTo>
                      <a:pt x="42" y="2"/>
                    </a:lnTo>
                    <a:lnTo>
                      <a:pt x="48" y="0"/>
                    </a:lnTo>
                    <a:lnTo>
                      <a:pt x="51" y="2"/>
                    </a:lnTo>
                    <a:lnTo>
                      <a:pt x="55" y="8"/>
                    </a:lnTo>
                    <a:lnTo>
                      <a:pt x="58" y="17"/>
                    </a:lnTo>
                    <a:lnTo>
                      <a:pt x="54" y="19"/>
                    </a:lnTo>
                    <a:lnTo>
                      <a:pt x="51" y="24"/>
                    </a:lnTo>
                    <a:lnTo>
                      <a:pt x="49" y="35"/>
                    </a:lnTo>
                    <a:lnTo>
                      <a:pt x="48" y="46"/>
                    </a:lnTo>
                    <a:lnTo>
                      <a:pt x="47" y="58"/>
                    </a:lnTo>
                    <a:lnTo>
                      <a:pt x="47" y="70"/>
                    </a:lnTo>
                    <a:lnTo>
                      <a:pt x="48" y="82"/>
                    </a:lnTo>
                    <a:lnTo>
                      <a:pt x="49" y="92"/>
                    </a:lnTo>
                    <a:lnTo>
                      <a:pt x="53" y="99"/>
                    </a:lnTo>
                    <a:lnTo>
                      <a:pt x="48" y="104"/>
                    </a:lnTo>
                    <a:lnTo>
                      <a:pt x="44" y="106"/>
                    </a:lnTo>
                    <a:lnTo>
                      <a:pt x="43" y="115"/>
                    </a:lnTo>
                    <a:lnTo>
                      <a:pt x="42" y="125"/>
                    </a:lnTo>
                    <a:lnTo>
                      <a:pt x="37" y="133"/>
                    </a:lnTo>
                    <a:lnTo>
                      <a:pt x="36" y="142"/>
                    </a:lnTo>
                    <a:lnTo>
                      <a:pt x="36" y="150"/>
                    </a:lnTo>
                    <a:lnTo>
                      <a:pt x="37" y="158"/>
                    </a:lnTo>
                    <a:lnTo>
                      <a:pt x="38" y="165"/>
                    </a:lnTo>
                    <a:lnTo>
                      <a:pt x="41" y="174"/>
                    </a:lnTo>
                    <a:lnTo>
                      <a:pt x="42" y="184"/>
                    </a:lnTo>
                    <a:lnTo>
                      <a:pt x="42" y="194"/>
                    </a:lnTo>
                    <a:lnTo>
                      <a:pt x="42" y="200"/>
                    </a:lnTo>
                    <a:lnTo>
                      <a:pt x="43" y="209"/>
                    </a:lnTo>
                    <a:lnTo>
                      <a:pt x="43" y="218"/>
                    </a:lnTo>
                    <a:lnTo>
                      <a:pt x="44" y="224"/>
                    </a:lnTo>
                    <a:lnTo>
                      <a:pt x="38" y="218"/>
                    </a:lnTo>
                    <a:lnTo>
                      <a:pt x="35" y="219"/>
                    </a:lnTo>
                    <a:lnTo>
                      <a:pt x="33" y="224"/>
                    </a:lnTo>
                    <a:lnTo>
                      <a:pt x="32" y="228"/>
                    </a:lnTo>
                    <a:lnTo>
                      <a:pt x="37" y="237"/>
                    </a:lnTo>
                    <a:lnTo>
                      <a:pt x="39" y="244"/>
                    </a:lnTo>
                    <a:lnTo>
                      <a:pt x="41" y="251"/>
                    </a:lnTo>
                    <a:lnTo>
                      <a:pt x="39" y="259"/>
                    </a:lnTo>
                    <a:lnTo>
                      <a:pt x="42" y="269"/>
                    </a:lnTo>
                    <a:lnTo>
                      <a:pt x="44" y="273"/>
                    </a:lnTo>
                    <a:lnTo>
                      <a:pt x="45" y="285"/>
                    </a:lnTo>
                    <a:lnTo>
                      <a:pt x="47" y="295"/>
                    </a:lnTo>
                    <a:lnTo>
                      <a:pt x="48" y="303"/>
                    </a:lnTo>
                    <a:lnTo>
                      <a:pt x="44" y="307"/>
                    </a:lnTo>
                    <a:lnTo>
                      <a:pt x="42" y="310"/>
                    </a:lnTo>
                    <a:lnTo>
                      <a:pt x="39" y="314"/>
                    </a:lnTo>
                    <a:lnTo>
                      <a:pt x="38" y="328"/>
                    </a:lnTo>
                    <a:lnTo>
                      <a:pt x="39" y="338"/>
                    </a:lnTo>
                    <a:lnTo>
                      <a:pt x="42" y="344"/>
                    </a:lnTo>
                    <a:lnTo>
                      <a:pt x="45" y="348"/>
                    </a:lnTo>
                    <a:lnTo>
                      <a:pt x="48" y="356"/>
                    </a:lnTo>
                    <a:lnTo>
                      <a:pt x="45" y="360"/>
                    </a:lnTo>
                    <a:lnTo>
                      <a:pt x="43" y="367"/>
                    </a:lnTo>
                    <a:lnTo>
                      <a:pt x="42" y="376"/>
                    </a:lnTo>
                    <a:lnTo>
                      <a:pt x="42" y="385"/>
                    </a:lnTo>
                    <a:lnTo>
                      <a:pt x="36" y="385"/>
                    </a:lnTo>
                    <a:lnTo>
                      <a:pt x="35" y="394"/>
                    </a:lnTo>
                    <a:lnTo>
                      <a:pt x="36" y="405"/>
                    </a:lnTo>
                    <a:lnTo>
                      <a:pt x="38" y="419"/>
                    </a:lnTo>
                    <a:lnTo>
                      <a:pt x="37" y="420"/>
                    </a:lnTo>
                    <a:lnTo>
                      <a:pt x="35" y="423"/>
                    </a:lnTo>
                    <a:lnTo>
                      <a:pt x="32" y="424"/>
                    </a:lnTo>
                    <a:lnTo>
                      <a:pt x="30" y="430"/>
                    </a:lnTo>
                    <a:lnTo>
                      <a:pt x="29" y="438"/>
                    </a:lnTo>
                    <a:lnTo>
                      <a:pt x="27" y="448"/>
                    </a:lnTo>
                    <a:lnTo>
                      <a:pt x="29" y="460"/>
                    </a:lnTo>
                    <a:lnTo>
                      <a:pt x="30" y="482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2560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95" name="Freeform 151"/>
              <p:cNvSpPr>
                <a:spLocks/>
              </p:cNvSpPr>
              <p:nvPr/>
            </p:nvSpPr>
            <p:spPr bwMode="auto">
              <a:xfrm>
                <a:off x="1246" y="2841"/>
                <a:ext cx="21" cy="150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125"/>
                  </a:cxn>
                  <a:cxn ang="0">
                    <a:pos x="17" y="130"/>
                  </a:cxn>
                  <a:cxn ang="0">
                    <a:pos x="17" y="132"/>
                  </a:cxn>
                  <a:cxn ang="0">
                    <a:pos x="15" y="135"/>
                  </a:cxn>
                  <a:cxn ang="0">
                    <a:pos x="12" y="138"/>
                  </a:cxn>
                  <a:cxn ang="0">
                    <a:pos x="10" y="140"/>
                  </a:cxn>
                  <a:cxn ang="0">
                    <a:pos x="5" y="143"/>
                  </a:cxn>
                  <a:cxn ang="0">
                    <a:pos x="2" y="146"/>
                  </a:cxn>
                  <a:cxn ang="0">
                    <a:pos x="0" y="149"/>
                  </a:cxn>
                </a:cxnLst>
                <a:rect l="0" t="0" r="r" b="b"/>
                <a:pathLst>
                  <a:path w="21" h="150">
                    <a:moveTo>
                      <a:pt x="20" y="0"/>
                    </a:moveTo>
                    <a:lnTo>
                      <a:pt x="20" y="125"/>
                    </a:lnTo>
                    <a:lnTo>
                      <a:pt x="17" y="130"/>
                    </a:lnTo>
                    <a:lnTo>
                      <a:pt x="17" y="132"/>
                    </a:lnTo>
                    <a:lnTo>
                      <a:pt x="15" y="135"/>
                    </a:lnTo>
                    <a:lnTo>
                      <a:pt x="12" y="138"/>
                    </a:lnTo>
                    <a:lnTo>
                      <a:pt x="10" y="140"/>
                    </a:lnTo>
                    <a:lnTo>
                      <a:pt x="5" y="143"/>
                    </a:lnTo>
                    <a:lnTo>
                      <a:pt x="2" y="146"/>
                    </a:lnTo>
                    <a:lnTo>
                      <a:pt x="0" y="149"/>
                    </a:lnTo>
                  </a:path>
                </a:pathLst>
              </a:custGeom>
              <a:noFill/>
              <a:ln w="12700" cap="rnd" cmpd="sng">
                <a:solidFill>
                  <a:srgbClr val="FFAB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96" name="Freeform 152"/>
              <p:cNvSpPr>
                <a:spLocks/>
              </p:cNvSpPr>
              <p:nvPr/>
            </p:nvSpPr>
            <p:spPr bwMode="auto">
              <a:xfrm>
                <a:off x="1256" y="2824"/>
                <a:ext cx="21" cy="162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143"/>
                  </a:cxn>
                  <a:cxn ang="0">
                    <a:pos x="20" y="147"/>
                  </a:cxn>
                  <a:cxn ang="0">
                    <a:pos x="10" y="152"/>
                  </a:cxn>
                  <a:cxn ang="0">
                    <a:pos x="0" y="156"/>
                  </a:cxn>
                  <a:cxn ang="0">
                    <a:pos x="0" y="161"/>
                  </a:cxn>
                </a:cxnLst>
                <a:rect l="0" t="0" r="r" b="b"/>
                <a:pathLst>
                  <a:path w="21" h="162">
                    <a:moveTo>
                      <a:pt x="20" y="0"/>
                    </a:moveTo>
                    <a:lnTo>
                      <a:pt x="20" y="143"/>
                    </a:lnTo>
                    <a:lnTo>
                      <a:pt x="20" y="147"/>
                    </a:lnTo>
                    <a:lnTo>
                      <a:pt x="10" y="152"/>
                    </a:lnTo>
                    <a:lnTo>
                      <a:pt x="0" y="156"/>
                    </a:lnTo>
                    <a:lnTo>
                      <a:pt x="0" y="161"/>
                    </a:lnTo>
                  </a:path>
                </a:pathLst>
              </a:custGeom>
              <a:noFill/>
              <a:ln w="12700" cap="rnd" cmpd="sng">
                <a:solidFill>
                  <a:srgbClr val="FFAB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97" name="Line 153"/>
              <p:cNvSpPr>
                <a:spLocks noChangeShapeType="1"/>
              </p:cNvSpPr>
              <p:nvPr/>
            </p:nvSpPr>
            <p:spPr bwMode="auto">
              <a:xfrm>
                <a:off x="1261" y="2828"/>
                <a:ext cx="0" cy="147"/>
              </a:xfrm>
              <a:prstGeom prst="line">
                <a:avLst/>
              </a:prstGeom>
              <a:noFill/>
              <a:ln w="12700">
                <a:solidFill>
                  <a:srgbClr val="FFAB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98" name="Freeform 154"/>
              <p:cNvSpPr>
                <a:spLocks/>
              </p:cNvSpPr>
              <p:nvPr/>
            </p:nvSpPr>
            <p:spPr bwMode="auto">
              <a:xfrm>
                <a:off x="1764" y="2769"/>
                <a:ext cx="38" cy="156"/>
              </a:xfrm>
              <a:custGeom>
                <a:avLst/>
                <a:gdLst/>
                <a:ahLst/>
                <a:cxnLst>
                  <a:cxn ang="0">
                    <a:pos x="1" y="149"/>
                  </a:cxn>
                  <a:cxn ang="0">
                    <a:pos x="2" y="146"/>
                  </a:cxn>
                  <a:cxn ang="0">
                    <a:pos x="4" y="143"/>
                  </a:cxn>
                  <a:cxn ang="0">
                    <a:pos x="7" y="140"/>
                  </a:cxn>
                  <a:cxn ang="0">
                    <a:pos x="9" y="138"/>
                  </a:cxn>
                  <a:cxn ang="0">
                    <a:pos x="11" y="134"/>
                  </a:cxn>
                  <a:cxn ang="0">
                    <a:pos x="13" y="128"/>
                  </a:cxn>
                  <a:cxn ang="0">
                    <a:pos x="23" y="0"/>
                  </a:cxn>
                  <a:cxn ang="0">
                    <a:pos x="23" y="130"/>
                  </a:cxn>
                  <a:cxn ang="0">
                    <a:pos x="25" y="134"/>
                  </a:cxn>
                  <a:cxn ang="0">
                    <a:pos x="28" y="138"/>
                  </a:cxn>
                  <a:cxn ang="0">
                    <a:pos x="31" y="140"/>
                  </a:cxn>
                  <a:cxn ang="0">
                    <a:pos x="33" y="141"/>
                  </a:cxn>
                  <a:cxn ang="0">
                    <a:pos x="35" y="144"/>
                  </a:cxn>
                  <a:cxn ang="0">
                    <a:pos x="37" y="146"/>
                  </a:cxn>
                  <a:cxn ang="0">
                    <a:pos x="33" y="146"/>
                  </a:cxn>
                  <a:cxn ang="0">
                    <a:pos x="31" y="143"/>
                  </a:cxn>
                  <a:cxn ang="0">
                    <a:pos x="27" y="141"/>
                  </a:cxn>
                  <a:cxn ang="0">
                    <a:pos x="23" y="140"/>
                  </a:cxn>
                  <a:cxn ang="0">
                    <a:pos x="25" y="146"/>
                  </a:cxn>
                  <a:cxn ang="0">
                    <a:pos x="28" y="149"/>
                  </a:cxn>
                  <a:cxn ang="0">
                    <a:pos x="28" y="153"/>
                  </a:cxn>
                  <a:cxn ang="0">
                    <a:pos x="28" y="153"/>
                  </a:cxn>
                  <a:cxn ang="0">
                    <a:pos x="25" y="150"/>
                  </a:cxn>
                  <a:cxn ang="0">
                    <a:pos x="22" y="146"/>
                  </a:cxn>
                  <a:cxn ang="0">
                    <a:pos x="19" y="141"/>
                  </a:cxn>
                  <a:cxn ang="0">
                    <a:pos x="17" y="143"/>
                  </a:cxn>
                  <a:cxn ang="0">
                    <a:pos x="15" y="146"/>
                  </a:cxn>
                  <a:cxn ang="0">
                    <a:pos x="13" y="149"/>
                  </a:cxn>
                  <a:cxn ang="0">
                    <a:pos x="10" y="152"/>
                  </a:cxn>
                  <a:cxn ang="0">
                    <a:pos x="11" y="146"/>
                  </a:cxn>
                  <a:cxn ang="0">
                    <a:pos x="13" y="140"/>
                  </a:cxn>
                  <a:cxn ang="0">
                    <a:pos x="9" y="146"/>
                  </a:cxn>
                  <a:cxn ang="0">
                    <a:pos x="5" y="147"/>
                  </a:cxn>
                  <a:cxn ang="0">
                    <a:pos x="3" y="149"/>
                  </a:cxn>
                  <a:cxn ang="0">
                    <a:pos x="0" y="152"/>
                  </a:cxn>
                </a:cxnLst>
                <a:rect l="0" t="0" r="r" b="b"/>
                <a:pathLst>
                  <a:path w="38" h="156">
                    <a:moveTo>
                      <a:pt x="0" y="152"/>
                    </a:moveTo>
                    <a:lnTo>
                      <a:pt x="1" y="149"/>
                    </a:lnTo>
                    <a:lnTo>
                      <a:pt x="1" y="147"/>
                    </a:lnTo>
                    <a:lnTo>
                      <a:pt x="2" y="146"/>
                    </a:lnTo>
                    <a:lnTo>
                      <a:pt x="3" y="144"/>
                    </a:lnTo>
                    <a:lnTo>
                      <a:pt x="4" y="143"/>
                    </a:lnTo>
                    <a:lnTo>
                      <a:pt x="5" y="141"/>
                    </a:lnTo>
                    <a:lnTo>
                      <a:pt x="7" y="140"/>
                    </a:lnTo>
                    <a:lnTo>
                      <a:pt x="8" y="138"/>
                    </a:lnTo>
                    <a:lnTo>
                      <a:pt x="9" y="138"/>
                    </a:lnTo>
                    <a:lnTo>
                      <a:pt x="10" y="135"/>
                    </a:lnTo>
                    <a:lnTo>
                      <a:pt x="11" y="134"/>
                    </a:lnTo>
                    <a:lnTo>
                      <a:pt x="13" y="133"/>
                    </a:lnTo>
                    <a:lnTo>
                      <a:pt x="13" y="128"/>
                    </a:lnTo>
                    <a:lnTo>
                      <a:pt x="13" y="0"/>
                    </a:lnTo>
                    <a:lnTo>
                      <a:pt x="23" y="0"/>
                    </a:lnTo>
                    <a:lnTo>
                      <a:pt x="23" y="128"/>
                    </a:lnTo>
                    <a:lnTo>
                      <a:pt x="23" y="130"/>
                    </a:lnTo>
                    <a:lnTo>
                      <a:pt x="25" y="133"/>
                    </a:lnTo>
                    <a:lnTo>
                      <a:pt x="25" y="134"/>
                    </a:lnTo>
                    <a:lnTo>
                      <a:pt x="27" y="135"/>
                    </a:lnTo>
                    <a:lnTo>
                      <a:pt x="28" y="138"/>
                    </a:lnTo>
                    <a:lnTo>
                      <a:pt x="29" y="138"/>
                    </a:lnTo>
                    <a:lnTo>
                      <a:pt x="31" y="140"/>
                    </a:lnTo>
                    <a:lnTo>
                      <a:pt x="32" y="140"/>
                    </a:lnTo>
                    <a:lnTo>
                      <a:pt x="33" y="141"/>
                    </a:lnTo>
                    <a:lnTo>
                      <a:pt x="34" y="143"/>
                    </a:lnTo>
                    <a:lnTo>
                      <a:pt x="35" y="144"/>
                    </a:lnTo>
                    <a:lnTo>
                      <a:pt x="35" y="146"/>
                    </a:lnTo>
                    <a:lnTo>
                      <a:pt x="37" y="146"/>
                    </a:lnTo>
                    <a:lnTo>
                      <a:pt x="35" y="146"/>
                    </a:lnTo>
                    <a:lnTo>
                      <a:pt x="33" y="146"/>
                    </a:lnTo>
                    <a:lnTo>
                      <a:pt x="32" y="144"/>
                    </a:lnTo>
                    <a:lnTo>
                      <a:pt x="31" y="143"/>
                    </a:lnTo>
                    <a:lnTo>
                      <a:pt x="28" y="143"/>
                    </a:lnTo>
                    <a:lnTo>
                      <a:pt x="27" y="141"/>
                    </a:lnTo>
                    <a:lnTo>
                      <a:pt x="25" y="141"/>
                    </a:lnTo>
                    <a:lnTo>
                      <a:pt x="23" y="140"/>
                    </a:lnTo>
                    <a:lnTo>
                      <a:pt x="25" y="143"/>
                    </a:lnTo>
                    <a:lnTo>
                      <a:pt x="25" y="146"/>
                    </a:lnTo>
                    <a:lnTo>
                      <a:pt x="26" y="146"/>
                    </a:lnTo>
                    <a:lnTo>
                      <a:pt x="28" y="149"/>
                    </a:lnTo>
                    <a:lnTo>
                      <a:pt x="28" y="152"/>
                    </a:lnTo>
                    <a:lnTo>
                      <a:pt x="28" y="153"/>
                    </a:lnTo>
                    <a:lnTo>
                      <a:pt x="29" y="155"/>
                    </a:lnTo>
                    <a:lnTo>
                      <a:pt x="28" y="153"/>
                    </a:lnTo>
                    <a:lnTo>
                      <a:pt x="26" y="152"/>
                    </a:lnTo>
                    <a:lnTo>
                      <a:pt x="25" y="150"/>
                    </a:lnTo>
                    <a:lnTo>
                      <a:pt x="23" y="149"/>
                    </a:lnTo>
                    <a:lnTo>
                      <a:pt x="22" y="146"/>
                    </a:lnTo>
                    <a:lnTo>
                      <a:pt x="21" y="144"/>
                    </a:lnTo>
                    <a:lnTo>
                      <a:pt x="19" y="141"/>
                    </a:lnTo>
                    <a:lnTo>
                      <a:pt x="19" y="140"/>
                    </a:lnTo>
                    <a:lnTo>
                      <a:pt x="17" y="143"/>
                    </a:lnTo>
                    <a:lnTo>
                      <a:pt x="16" y="146"/>
                    </a:lnTo>
                    <a:lnTo>
                      <a:pt x="15" y="146"/>
                    </a:lnTo>
                    <a:lnTo>
                      <a:pt x="14" y="147"/>
                    </a:lnTo>
                    <a:lnTo>
                      <a:pt x="13" y="149"/>
                    </a:lnTo>
                    <a:lnTo>
                      <a:pt x="11" y="150"/>
                    </a:lnTo>
                    <a:lnTo>
                      <a:pt x="10" y="152"/>
                    </a:lnTo>
                    <a:lnTo>
                      <a:pt x="10" y="149"/>
                    </a:lnTo>
                    <a:lnTo>
                      <a:pt x="11" y="146"/>
                    </a:lnTo>
                    <a:lnTo>
                      <a:pt x="13" y="143"/>
                    </a:lnTo>
                    <a:lnTo>
                      <a:pt x="13" y="140"/>
                    </a:lnTo>
                    <a:lnTo>
                      <a:pt x="10" y="143"/>
                    </a:lnTo>
                    <a:lnTo>
                      <a:pt x="9" y="146"/>
                    </a:lnTo>
                    <a:lnTo>
                      <a:pt x="7" y="146"/>
                    </a:lnTo>
                    <a:lnTo>
                      <a:pt x="5" y="147"/>
                    </a:lnTo>
                    <a:lnTo>
                      <a:pt x="4" y="149"/>
                    </a:lnTo>
                    <a:lnTo>
                      <a:pt x="3" y="149"/>
                    </a:lnTo>
                    <a:lnTo>
                      <a:pt x="1" y="150"/>
                    </a:lnTo>
                    <a:lnTo>
                      <a:pt x="0" y="152"/>
                    </a:lnTo>
                  </a:path>
                </a:pathLst>
              </a:custGeom>
              <a:solidFill>
                <a:srgbClr val="AB0202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9499" name="Freeform 155"/>
              <p:cNvSpPr>
                <a:spLocks/>
              </p:cNvSpPr>
              <p:nvPr/>
            </p:nvSpPr>
            <p:spPr bwMode="auto">
              <a:xfrm>
                <a:off x="1750" y="2509"/>
                <a:ext cx="75" cy="322"/>
              </a:xfrm>
              <a:custGeom>
                <a:avLst/>
                <a:gdLst/>
                <a:ahLst/>
                <a:cxnLst>
                  <a:cxn ang="0">
                    <a:pos x="49" y="5"/>
                  </a:cxn>
                  <a:cxn ang="0">
                    <a:pos x="42" y="0"/>
                  </a:cxn>
                  <a:cxn ang="0">
                    <a:pos x="33" y="5"/>
                  </a:cxn>
                  <a:cxn ang="0">
                    <a:pos x="29" y="19"/>
                  </a:cxn>
                  <a:cxn ang="0">
                    <a:pos x="29" y="36"/>
                  </a:cxn>
                  <a:cxn ang="0">
                    <a:pos x="30" y="52"/>
                  </a:cxn>
                  <a:cxn ang="0">
                    <a:pos x="23" y="51"/>
                  </a:cxn>
                  <a:cxn ang="0">
                    <a:pos x="19" y="58"/>
                  </a:cxn>
                  <a:cxn ang="0">
                    <a:pos x="16" y="68"/>
                  </a:cxn>
                  <a:cxn ang="0">
                    <a:pos x="15" y="82"/>
                  </a:cxn>
                  <a:cxn ang="0">
                    <a:pos x="9" y="87"/>
                  </a:cxn>
                  <a:cxn ang="0">
                    <a:pos x="4" y="107"/>
                  </a:cxn>
                  <a:cxn ang="0">
                    <a:pos x="3" y="131"/>
                  </a:cxn>
                  <a:cxn ang="0">
                    <a:pos x="7" y="156"/>
                  </a:cxn>
                  <a:cxn ang="0">
                    <a:pos x="1" y="164"/>
                  </a:cxn>
                  <a:cxn ang="0">
                    <a:pos x="0" y="183"/>
                  </a:cxn>
                  <a:cxn ang="0">
                    <a:pos x="2" y="206"/>
                  </a:cxn>
                  <a:cxn ang="0">
                    <a:pos x="7" y="230"/>
                  </a:cxn>
                  <a:cxn ang="0">
                    <a:pos x="2" y="238"/>
                  </a:cxn>
                  <a:cxn ang="0">
                    <a:pos x="2" y="253"/>
                  </a:cxn>
                  <a:cxn ang="0">
                    <a:pos x="7" y="269"/>
                  </a:cxn>
                  <a:cxn ang="0">
                    <a:pos x="13" y="282"/>
                  </a:cxn>
                  <a:cxn ang="0">
                    <a:pos x="10" y="296"/>
                  </a:cxn>
                  <a:cxn ang="0">
                    <a:pos x="14" y="304"/>
                  </a:cxn>
                  <a:cxn ang="0">
                    <a:pos x="19" y="312"/>
                  </a:cxn>
                  <a:cxn ang="0">
                    <a:pos x="26" y="321"/>
                  </a:cxn>
                  <a:cxn ang="0">
                    <a:pos x="26" y="315"/>
                  </a:cxn>
                  <a:cxn ang="0">
                    <a:pos x="26" y="306"/>
                  </a:cxn>
                  <a:cxn ang="0">
                    <a:pos x="27" y="299"/>
                  </a:cxn>
                  <a:cxn ang="0">
                    <a:pos x="31" y="290"/>
                  </a:cxn>
                  <a:cxn ang="0">
                    <a:pos x="36" y="297"/>
                  </a:cxn>
                  <a:cxn ang="0">
                    <a:pos x="37" y="307"/>
                  </a:cxn>
                  <a:cxn ang="0">
                    <a:pos x="37" y="316"/>
                  </a:cxn>
                  <a:cxn ang="0">
                    <a:pos x="44" y="313"/>
                  </a:cxn>
                  <a:cxn ang="0">
                    <a:pos x="55" y="300"/>
                  </a:cxn>
                  <a:cxn ang="0">
                    <a:pos x="63" y="287"/>
                  </a:cxn>
                  <a:cxn ang="0">
                    <a:pos x="63" y="274"/>
                  </a:cxn>
                  <a:cxn ang="0">
                    <a:pos x="63" y="263"/>
                  </a:cxn>
                  <a:cxn ang="0">
                    <a:pos x="67" y="246"/>
                  </a:cxn>
                  <a:cxn ang="0">
                    <a:pos x="71" y="227"/>
                  </a:cxn>
                  <a:cxn ang="0">
                    <a:pos x="67" y="212"/>
                  </a:cxn>
                  <a:cxn ang="0">
                    <a:pos x="67" y="203"/>
                  </a:cxn>
                  <a:cxn ang="0">
                    <a:pos x="71" y="186"/>
                  </a:cxn>
                  <a:cxn ang="0">
                    <a:pos x="74" y="167"/>
                  </a:cxn>
                  <a:cxn ang="0">
                    <a:pos x="71" y="153"/>
                  </a:cxn>
                  <a:cxn ang="0">
                    <a:pos x="67" y="146"/>
                  </a:cxn>
                  <a:cxn ang="0">
                    <a:pos x="70" y="134"/>
                  </a:cxn>
                  <a:cxn ang="0">
                    <a:pos x="70" y="123"/>
                  </a:cxn>
                  <a:cxn ang="0">
                    <a:pos x="66" y="115"/>
                  </a:cxn>
                  <a:cxn ang="0">
                    <a:pos x="64" y="111"/>
                  </a:cxn>
                  <a:cxn ang="0">
                    <a:pos x="65" y="101"/>
                  </a:cxn>
                  <a:cxn ang="0">
                    <a:pos x="66" y="90"/>
                  </a:cxn>
                  <a:cxn ang="0">
                    <a:pos x="65" y="83"/>
                  </a:cxn>
                  <a:cxn ang="0">
                    <a:pos x="61" y="77"/>
                  </a:cxn>
                  <a:cxn ang="0">
                    <a:pos x="63" y="67"/>
                  </a:cxn>
                  <a:cxn ang="0">
                    <a:pos x="63" y="60"/>
                  </a:cxn>
                  <a:cxn ang="0">
                    <a:pos x="59" y="52"/>
                  </a:cxn>
                  <a:cxn ang="0">
                    <a:pos x="55" y="45"/>
                  </a:cxn>
                  <a:cxn ang="0">
                    <a:pos x="54" y="29"/>
                  </a:cxn>
                  <a:cxn ang="0">
                    <a:pos x="52" y="11"/>
                  </a:cxn>
                </a:cxnLst>
                <a:rect l="0" t="0" r="r" b="b"/>
                <a:pathLst>
                  <a:path w="75" h="322">
                    <a:moveTo>
                      <a:pt x="52" y="11"/>
                    </a:moveTo>
                    <a:lnTo>
                      <a:pt x="49" y="5"/>
                    </a:lnTo>
                    <a:lnTo>
                      <a:pt x="46" y="1"/>
                    </a:lnTo>
                    <a:lnTo>
                      <a:pt x="42" y="0"/>
                    </a:lnTo>
                    <a:lnTo>
                      <a:pt x="37" y="1"/>
                    </a:lnTo>
                    <a:lnTo>
                      <a:pt x="33" y="5"/>
                    </a:lnTo>
                    <a:lnTo>
                      <a:pt x="31" y="11"/>
                    </a:lnTo>
                    <a:lnTo>
                      <a:pt x="29" y="19"/>
                    </a:lnTo>
                    <a:lnTo>
                      <a:pt x="29" y="27"/>
                    </a:lnTo>
                    <a:lnTo>
                      <a:pt x="29" y="36"/>
                    </a:lnTo>
                    <a:lnTo>
                      <a:pt x="29" y="45"/>
                    </a:lnTo>
                    <a:lnTo>
                      <a:pt x="30" y="52"/>
                    </a:lnTo>
                    <a:lnTo>
                      <a:pt x="26" y="51"/>
                    </a:lnTo>
                    <a:lnTo>
                      <a:pt x="23" y="51"/>
                    </a:lnTo>
                    <a:lnTo>
                      <a:pt x="20" y="54"/>
                    </a:lnTo>
                    <a:lnTo>
                      <a:pt x="19" y="58"/>
                    </a:lnTo>
                    <a:lnTo>
                      <a:pt x="16" y="63"/>
                    </a:lnTo>
                    <a:lnTo>
                      <a:pt x="16" y="68"/>
                    </a:lnTo>
                    <a:lnTo>
                      <a:pt x="15" y="74"/>
                    </a:lnTo>
                    <a:lnTo>
                      <a:pt x="15" y="82"/>
                    </a:lnTo>
                    <a:lnTo>
                      <a:pt x="12" y="83"/>
                    </a:lnTo>
                    <a:lnTo>
                      <a:pt x="9" y="87"/>
                    </a:lnTo>
                    <a:lnTo>
                      <a:pt x="7" y="96"/>
                    </a:lnTo>
                    <a:lnTo>
                      <a:pt x="4" y="107"/>
                    </a:lnTo>
                    <a:lnTo>
                      <a:pt x="3" y="118"/>
                    </a:lnTo>
                    <a:lnTo>
                      <a:pt x="3" y="131"/>
                    </a:lnTo>
                    <a:lnTo>
                      <a:pt x="4" y="145"/>
                    </a:lnTo>
                    <a:lnTo>
                      <a:pt x="7" y="156"/>
                    </a:lnTo>
                    <a:lnTo>
                      <a:pt x="3" y="158"/>
                    </a:lnTo>
                    <a:lnTo>
                      <a:pt x="1" y="164"/>
                    </a:lnTo>
                    <a:lnTo>
                      <a:pt x="0" y="172"/>
                    </a:lnTo>
                    <a:lnTo>
                      <a:pt x="0" y="183"/>
                    </a:lnTo>
                    <a:lnTo>
                      <a:pt x="0" y="194"/>
                    </a:lnTo>
                    <a:lnTo>
                      <a:pt x="2" y="206"/>
                    </a:lnTo>
                    <a:lnTo>
                      <a:pt x="3" y="218"/>
                    </a:lnTo>
                    <a:lnTo>
                      <a:pt x="7" y="230"/>
                    </a:lnTo>
                    <a:lnTo>
                      <a:pt x="3" y="233"/>
                    </a:lnTo>
                    <a:lnTo>
                      <a:pt x="2" y="238"/>
                    </a:lnTo>
                    <a:lnTo>
                      <a:pt x="1" y="246"/>
                    </a:lnTo>
                    <a:lnTo>
                      <a:pt x="2" y="253"/>
                    </a:lnTo>
                    <a:lnTo>
                      <a:pt x="3" y="262"/>
                    </a:lnTo>
                    <a:lnTo>
                      <a:pt x="7" y="269"/>
                    </a:lnTo>
                    <a:lnTo>
                      <a:pt x="9" y="277"/>
                    </a:lnTo>
                    <a:lnTo>
                      <a:pt x="13" y="282"/>
                    </a:lnTo>
                    <a:lnTo>
                      <a:pt x="10" y="290"/>
                    </a:lnTo>
                    <a:lnTo>
                      <a:pt x="10" y="296"/>
                    </a:lnTo>
                    <a:lnTo>
                      <a:pt x="12" y="300"/>
                    </a:lnTo>
                    <a:lnTo>
                      <a:pt x="14" y="304"/>
                    </a:lnTo>
                    <a:lnTo>
                      <a:pt x="16" y="309"/>
                    </a:lnTo>
                    <a:lnTo>
                      <a:pt x="19" y="312"/>
                    </a:lnTo>
                    <a:lnTo>
                      <a:pt x="23" y="316"/>
                    </a:lnTo>
                    <a:lnTo>
                      <a:pt x="26" y="321"/>
                    </a:lnTo>
                    <a:lnTo>
                      <a:pt x="26" y="318"/>
                    </a:lnTo>
                    <a:lnTo>
                      <a:pt x="26" y="315"/>
                    </a:lnTo>
                    <a:lnTo>
                      <a:pt x="26" y="309"/>
                    </a:lnTo>
                    <a:lnTo>
                      <a:pt x="26" y="306"/>
                    </a:lnTo>
                    <a:lnTo>
                      <a:pt x="27" y="301"/>
                    </a:lnTo>
                    <a:lnTo>
                      <a:pt x="27" y="299"/>
                    </a:lnTo>
                    <a:lnTo>
                      <a:pt x="29" y="294"/>
                    </a:lnTo>
                    <a:lnTo>
                      <a:pt x="31" y="290"/>
                    </a:lnTo>
                    <a:lnTo>
                      <a:pt x="33" y="291"/>
                    </a:lnTo>
                    <a:lnTo>
                      <a:pt x="36" y="297"/>
                    </a:lnTo>
                    <a:lnTo>
                      <a:pt x="36" y="303"/>
                    </a:lnTo>
                    <a:lnTo>
                      <a:pt x="37" y="307"/>
                    </a:lnTo>
                    <a:lnTo>
                      <a:pt x="37" y="312"/>
                    </a:lnTo>
                    <a:lnTo>
                      <a:pt x="37" y="316"/>
                    </a:lnTo>
                    <a:lnTo>
                      <a:pt x="37" y="321"/>
                    </a:lnTo>
                    <a:lnTo>
                      <a:pt x="44" y="313"/>
                    </a:lnTo>
                    <a:lnTo>
                      <a:pt x="50" y="306"/>
                    </a:lnTo>
                    <a:lnTo>
                      <a:pt x="55" y="300"/>
                    </a:lnTo>
                    <a:lnTo>
                      <a:pt x="60" y="293"/>
                    </a:lnTo>
                    <a:lnTo>
                      <a:pt x="63" y="287"/>
                    </a:lnTo>
                    <a:lnTo>
                      <a:pt x="64" y="279"/>
                    </a:lnTo>
                    <a:lnTo>
                      <a:pt x="63" y="274"/>
                    </a:lnTo>
                    <a:lnTo>
                      <a:pt x="61" y="269"/>
                    </a:lnTo>
                    <a:lnTo>
                      <a:pt x="63" y="263"/>
                    </a:lnTo>
                    <a:lnTo>
                      <a:pt x="65" y="255"/>
                    </a:lnTo>
                    <a:lnTo>
                      <a:pt x="67" y="246"/>
                    </a:lnTo>
                    <a:lnTo>
                      <a:pt x="70" y="235"/>
                    </a:lnTo>
                    <a:lnTo>
                      <a:pt x="71" y="227"/>
                    </a:lnTo>
                    <a:lnTo>
                      <a:pt x="70" y="218"/>
                    </a:lnTo>
                    <a:lnTo>
                      <a:pt x="67" y="212"/>
                    </a:lnTo>
                    <a:lnTo>
                      <a:pt x="64" y="209"/>
                    </a:lnTo>
                    <a:lnTo>
                      <a:pt x="67" y="203"/>
                    </a:lnTo>
                    <a:lnTo>
                      <a:pt x="70" y="194"/>
                    </a:lnTo>
                    <a:lnTo>
                      <a:pt x="71" y="186"/>
                    </a:lnTo>
                    <a:lnTo>
                      <a:pt x="74" y="175"/>
                    </a:lnTo>
                    <a:lnTo>
                      <a:pt x="74" y="167"/>
                    </a:lnTo>
                    <a:lnTo>
                      <a:pt x="72" y="159"/>
                    </a:lnTo>
                    <a:lnTo>
                      <a:pt x="71" y="153"/>
                    </a:lnTo>
                    <a:lnTo>
                      <a:pt x="66" y="152"/>
                    </a:lnTo>
                    <a:lnTo>
                      <a:pt x="67" y="146"/>
                    </a:lnTo>
                    <a:lnTo>
                      <a:pt x="69" y="140"/>
                    </a:lnTo>
                    <a:lnTo>
                      <a:pt x="70" y="134"/>
                    </a:lnTo>
                    <a:lnTo>
                      <a:pt x="70" y="128"/>
                    </a:lnTo>
                    <a:lnTo>
                      <a:pt x="70" y="123"/>
                    </a:lnTo>
                    <a:lnTo>
                      <a:pt x="69" y="118"/>
                    </a:lnTo>
                    <a:lnTo>
                      <a:pt x="66" y="115"/>
                    </a:lnTo>
                    <a:lnTo>
                      <a:pt x="64" y="115"/>
                    </a:lnTo>
                    <a:lnTo>
                      <a:pt x="64" y="111"/>
                    </a:lnTo>
                    <a:lnTo>
                      <a:pt x="65" y="107"/>
                    </a:lnTo>
                    <a:lnTo>
                      <a:pt x="65" y="101"/>
                    </a:lnTo>
                    <a:lnTo>
                      <a:pt x="66" y="95"/>
                    </a:lnTo>
                    <a:lnTo>
                      <a:pt x="66" y="90"/>
                    </a:lnTo>
                    <a:lnTo>
                      <a:pt x="66" y="86"/>
                    </a:lnTo>
                    <a:lnTo>
                      <a:pt x="65" y="83"/>
                    </a:lnTo>
                    <a:lnTo>
                      <a:pt x="61" y="83"/>
                    </a:lnTo>
                    <a:lnTo>
                      <a:pt x="61" y="77"/>
                    </a:lnTo>
                    <a:lnTo>
                      <a:pt x="63" y="73"/>
                    </a:lnTo>
                    <a:lnTo>
                      <a:pt x="63" y="67"/>
                    </a:lnTo>
                    <a:lnTo>
                      <a:pt x="63" y="63"/>
                    </a:lnTo>
                    <a:lnTo>
                      <a:pt x="63" y="60"/>
                    </a:lnTo>
                    <a:lnTo>
                      <a:pt x="61" y="55"/>
                    </a:lnTo>
                    <a:lnTo>
                      <a:pt x="59" y="52"/>
                    </a:lnTo>
                    <a:lnTo>
                      <a:pt x="55" y="51"/>
                    </a:lnTo>
                    <a:lnTo>
                      <a:pt x="55" y="45"/>
                    </a:lnTo>
                    <a:lnTo>
                      <a:pt x="54" y="38"/>
                    </a:lnTo>
                    <a:lnTo>
                      <a:pt x="54" y="29"/>
                    </a:lnTo>
                    <a:lnTo>
                      <a:pt x="53" y="20"/>
                    </a:lnTo>
                    <a:lnTo>
                      <a:pt x="52" y="11"/>
                    </a:lnTo>
                  </a:path>
                </a:pathLst>
              </a:custGeom>
              <a:solidFill>
                <a:srgbClr val="025602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6600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39957" name="Group 156"/>
            <p:cNvGrpSpPr>
              <a:grpSpLocks/>
            </p:cNvGrpSpPr>
            <p:nvPr/>
          </p:nvGrpSpPr>
          <p:grpSpPr bwMode="auto">
            <a:xfrm>
              <a:off x="1151" y="1112"/>
              <a:ext cx="700" cy="671"/>
              <a:chOff x="1002" y="1064"/>
              <a:chExt cx="700" cy="671"/>
            </a:xfrm>
          </p:grpSpPr>
          <p:sp>
            <p:nvSpPr>
              <p:cNvPr id="40261" name="Freeform 157"/>
              <p:cNvSpPr>
                <a:spLocks/>
              </p:cNvSpPr>
              <p:nvPr/>
            </p:nvSpPr>
            <p:spPr bwMode="auto">
              <a:xfrm>
                <a:off x="1006" y="1426"/>
                <a:ext cx="496" cy="309"/>
              </a:xfrm>
              <a:custGeom>
                <a:avLst/>
                <a:gdLst>
                  <a:gd name="T0" fmla="*/ 0 w 496"/>
                  <a:gd name="T1" fmla="*/ 298 h 309"/>
                  <a:gd name="T2" fmla="*/ 20 w 496"/>
                  <a:gd name="T3" fmla="*/ 308 h 309"/>
                  <a:gd name="T4" fmla="*/ 41 w 496"/>
                  <a:gd name="T5" fmla="*/ 280 h 309"/>
                  <a:gd name="T6" fmla="*/ 61 w 496"/>
                  <a:gd name="T7" fmla="*/ 255 h 309"/>
                  <a:gd name="T8" fmla="*/ 84 w 496"/>
                  <a:gd name="T9" fmla="*/ 233 h 309"/>
                  <a:gd name="T10" fmla="*/ 106 w 496"/>
                  <a:gd name="T11" fmla="*/ 209 h 309"/>
                  <a:gd name="T12" fmla="*/ 127 w 496"/>
                  <a:gd name="T13" fmla="*/ 191 h 309"/>
                  <a:gd name="T14" fmla="*/ 144 w 496"/>
                  <a:gd name="T15" fmla="*/ 175 h 309"/>
                  <a:gd name="T16" fmla="*/ 161 w 496"/>
                  <a:gd name="T17" fmla="*/ 161 h 309"/>
                  <a:gd name="T18" fmla="*/ 181 w 496"/>
                  <a:gd name="T19" fmla="*/ 146 h 309"/>
                  <a:gd name="T20" fmla="*/ 201 w 496"/>
                  <a:gd name="T21" fmla="*/ 133 h 309"/>
                  <a:gd name="T22" fmla="*/ 226 w 496"/>
                  <a:gd name="T23" fmla="*/ 120 h 309"/>
                  <a:gd name="T24" fmla="*/ 245 w 496"/>
                  <a:gd name="T25" fmla="*/ 110 h 309"/>
                  <a:gd name="T26" fmla="*/ 268 w 496"/>
                  <a:gd name="T27" fmla="*/ 99 h 309"/>
                  <a:gd name="T28" fmla="*/ 289 w 496"/>
                  <a:gd name="T29" fmla="*/ 91 h 309"/>
                  <a:gd name="T30" fmla="*/ 315 w 496"/>
                  <a:gd name="T31" fmla="*/ 80 h 309"/>
                  <a:gd name="T32" fmla="*/ 345 w 496"/>
                  <a:gd name="T33" fmla="*/ 70 h 309"/>
                  <a:gd name="T34" fmla="*/ 365 w 496"/>
                  <a:gd name="T35" fmla="*/ 64 h 309"/>
                  <a:gd name="T36" fmla="*/ 386 w 496"/>
                  <a:gd name="T37" fmla="*/ 60 h 309"/>
                  <a:gd name="T38" fmla="*/ 406 w 496"/>
                  <a:gd name="T39" fmla="*/ 54 h 309"/>
                  <a:gd name="T40" fmla="*/ 426 w 496"/>
                  <a:gd name="T41" fmla="*/ 50 h 309"/>
                  <a:gd name="T42" fmla="*/ 456 w 496"/>
                  <a:gd name="T43" fmla="*/ 47 h 309"/>
                  <a:gd name="T44" fmla="*/ 477 w 496"/>
                  <a:gd name="T45" fmla="*/ 49 h 309"/>
                  <a:gd name="T46" fmla="*/ 495 w 496"/>
                  <a:gd name="T47" fmla="*/ 0 h 309"/>
                  <a:gd name="T48" fmla="*/ 457 w 496"/>
                  <a:gd name="T49" fmla="*/ 1 h 309"/>
                  <a:gd name="T50" fmla="*/ 414 w 496"/>
                  <a:gd name="T51" fmla="*/ 6 h 309"/>
                  <a:gd name="T52" fmla="*/ 374 w 496"/>
                  <a:gd name="T53" fmla="*/ 16 h 309"/>
                  <a:gd name="T54" fmla="*/ 329 w 496"/>
                  <a:gd name="T55" fmla="*/ 32 h 309"/>
                  <a:gd name="T56" fmla="*/ 268 w 496"/>
                  <a:gd name="T57" fmla="*/ 52 h 309"/>
                  <a:gd name="T58" fmla="*/ 209 w 496"/>
                  <a:gd name="T59" fmla="*/ 80 h 309"/>
                  <a:gd name="T60" fmla="*/ 157 w 496"/>
                  <a:gd name="T61" fmla="*/ 113 h 309"/>
                  <a:gd name="T62" fmla="*/ 117 w 496"/>
                  <a:gd name="T63" fmla="*/ 145 h 309"/>
                  <a:gd name="T64" fmla="*/ 72 w 496"/>
                  <a:gd name="T65" fmla="*/ 191 h 309"/>
                  <a:gd name="T66" fmla="*/ 43 w 496"/>
                  <a:gd name="T67" fmla="*/ 231 h 309"/>
                  <a:gd name="T68" fmla="*/ 0 w 496"/>
                  <a:gd name="T69" fmla="*/ 298 h 30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96"/>
                  <a:gd name="T106" fmla="*/ 0 h 309"/>
                  <a:gd name="T107" fmla="*/ 496 w 496"/>
                  <a:gd name="T108" fmla="*/ 309 h 30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96" h="309">
                    <a:moveTo>
                      <a:pt x="0" y="298"/>
                    </a:moveTo>
                    <a:lnTo>
                      <a:pt x="20" y="308"/>
                    </a:lnTo>
                    <a:lnTo>
                      <a:pt x="41" y="280"/>
                    </a:lnTo>
                    <a:lnTo>
                      <a:pt x="61" y="255"/>
                    </a:lnTo>
                    <a:lnTo>
                      <a:pt x="84" y="233"/>
                    </a:lnTo>
                    <a:lnTo>
                      <a:pt x="106" y="209"/>
                    </a:lnTo>
                    <a:lnTo>
                      <a:pt x="127" y="191"/>
                    </a:lnTo>
                    <a:lnTo>
                      <a:pt x="144" y="175"/>
                    </a:lnTo>
                    <a:lnTo>
                      <a:pt x="161" y="161"/>
                    </a:lnTo>
                    <a:lnTo>
                      <a:pt x="181" y="146"/>
                    </a:lnTo>
                    <a:lnTo>
                      <a:pt x="201" y="133"/>
                    </a:lnTo>
                    <a:lnTo>
                      <a:pt x="226" y="120"/>
                    </a:lnTo>
                    <a:lnTo>
                      <a:pt x="245" y="110"/>
                    </a:lnTo>
                    <a:lnTo>
                      <a:pt x="268" y="99"/>
                    </a:lnTo>
                    <a:lnTo>
                      <a:pt x="289" y="91"/>
                    </a:lnTo>
                    <a:lnTo>
                      <a:pt x="315" y="80"/>
                    </a:lnTo>
                    <a:lnTo>
                      <a:pt x="345" y="70"/>
                    </a:lnTo>
                    <a:lnTo>
                      <a:pt x="365" y="64"/>
                    </a:lnTo>
                    <a:lnTo>
                      <a:pt x="386" y="60"/>
                    </a:lnTo>
                    <a:lnTo>
                      <a:pt x="406" y="54"/>
                    </a:lnTo>
                    <a:lnTo>
                      <a:pt x="426" y="50"/>
                    </a:lnTo>
                    <a:lnTo>
                      <a:pt x="456" y="47"/>
                    </a:lnTo>
                    <a:lnTo>
                      <a:pt x="477" y="49"/>
                    </a:lnTo>
                    <a:lnTo>
                      <a:pt x="495" y="0"/>
                    </a:lnTo>
                    <a:lnTo>
                      <a:pt x="457" y="1"/>
                    </a:lnTo>
                    <a:lnTo>
                      <a:pt x="414" y="6"/>
                    </a:lnTo>
                    <a:lnTo>
                      <a:pt x="374" y="16"/>
                    </a:lnTo>
                    <a:lnTo>
                      <a:pt x="329" y="32"/>
                    </a:lnTo>
                    <a:lnTo>
                      <a:pt x="268" y="52"/>
                    </a:lnTo>
                    <a:lnTo>
                      <a:pt x="209" y="80"/>
                    </a:lnTo>
                    <a:lnTo>
                      <a:pt x="157" y="113"/>
                    </a:lnTo>
                    <a:lnTo>
                      <a:pt x="117" y="145"/>
                    </a:lnTo>
                    <a:lnTo>
                      <a:pt x="72" y="191"/>
                    </a:lnTo>
                    <a:lnTo>
                      <a:pt x="43" y="231"/>
                    </a:lnTo>
                    <a:lnTo>
                      <a:pt x="0" y="298"/>
                    </a:lnTo>
                  </a:path>
                </a:pathLst>
              </a:custGeom>
              <a:solidFill>
                <a:srgbClr val="666633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62" name="Freeform 158"/>
              <p:cNvSpPr>
                <a:spLocks/>
              </p:cNvSpPr>
              <p:nvPr/>
            </p:nvSpPr>
            <p:spPr bwMode="auto">
              <a:xfrm>
                <a:off x="1606" y="1079"/>
                <a:ext cx="96" cy="329"/>
              </a:xfrm>
              <a:custGeom>
                <a:avLst/>
                <a:gdLst>
                  <a:gd name="T0" fmla="*/ 50 w 96"/>
                  <a:gd name="T1" fmla="*/ 304 h 329"/>
                  <a:gd name="T2" fmla="*/ 95 w 96"/>
                  <a:gd name="T3" fmla="*/ 328 h 329"/>
                  <a:gd name="T4" fmla="*/ 89 w 96"/>
                  <a:gd name="T5" fmla="*/ 312 h 329"/>
                  <a:gd name="T6" fmla="*/ 82 w 96"/>
                  <a:gd name="T7" fmla="*/ 296 h 329"/>
                  <a:gd name="T8" fmla="*/ 77 w 96"/>
                  <a:gd name="T9" fmla="*/ 277 h 329"/>
                  <a:gd name="T10" fmla="*/ 71 w 96"/>
                  <a:gd name="T11" fmla="*/ 252 h 329"/>
                  <a:gd name="T12" fmla="*/ 64 w 96"/>
                  <a:gd name="T13" fmla="*/ 228 h 329"/>
                  <a:gd name="T14" fmla="*/ 58 w 96"/>
                  <a:gd name="T15" fmla="*/ 206 h 329"/>
                  <a:gd name="T16" fmla="*/ 53 w 96"/>
                  <a:gd name="T17" fmla="*/ 184 h 329"/>
                  <a:gd name="T18" fmla="*/ 49 w 96"/>
                  <a:gd name="T19" fmla="*/ 166 h 329"/>
                  <a:gd name="T20" fmla="*/ 46 w 96"/>
                  <a:gd name="T21" fmla="*/ 145 h 329"/>
                  <a:gd name="T22" fmla="*/ 45 w 96"/>
                  <a:gd name="T23" fmla="*/ 124 h 329"/>
                  <a:gd name="T24" fmla="*/ 44 w 96"/>
                  <a:gd name="T25" fmla="*/ 100 h 329"/>
                  <a:gd name="T26" fmla="*/ 45 w 96"/>
                  <a:gd name="T27" fmla="*/ 79 h 329"/>
                  <a:gd name="T28" fmla="*/ 45 w 96"/>
                  <a:gd name="T29" fmla="*/ 59 h 329"/>
                  <a:gd name="T30" fmla="*/ 47 w 96"/>
                  <a:gd name="T31" fmla="*/ 36 h 329"/>
                  <a:gd name="T32" fmla="*/ 48 w 96"/>
                  <a:gd name="T33" fmla="*/ 20 h 329"/>
                  <a:gd name="T34" fmla="*/ 13 w 96"/>
                  <a:gd name="T35" fmla="*/ 0 h 329"/>
                  <a:gd name="T36" fmla="*/ 7 w 96"/>
                  <a:gd name="T37" fmla="*/ 30 h 329"/>
                  <a:gd name="T38" fmla="*/ 5 w 96"/>
                  <a:gd name="T39" fmla="*/ 73 h 329"/>
                  <a:gd name="T40" fmla="*/ 0 w 96"/>
                  <a:gd name="T41" fmla="*/ 129 h 329"/>
                  <a:gd name="T42" fmla="*/ 3 w 96"/>
                  <a:gd name="T43" fmla="*/ 173 h 329"/>
                  <a:gd name="T44" fmla="*/ 18 w 96"/>
                  <a:gd name="T45" fmla="*/ 221 h 329"/>
                  <a:gd name="T46" fmla="*/ 27 w 96"/>
                  <a:gd name="T47" fmla="*/ 264 h 329"/>
                  <a:gd name="T48" fmla="*/ 40 w 96"/>
                  <a:gd name="T49" fmla="*/ 299 h 329"/>
                  <a:gd name="T50" fmla="*/ 95 w 96"/>
                  <a:gd name="T51" fmla="*/ 328 h 329"/>
                  <a:gd name="T52" fmla="*/ 94 w 96"/>
                  <a:gd name="T53" fmla="*/ 328 h 329"/>
                  <a:gd name="T54" fmla="*/ 50 w 96"/>
                  <a:gd name="T55" fmla="*/ 304 h 32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96"/>
                  <a:gd name="T85" fmla="*/ 0 h 329"/>
                  <a:gd name="T86" fmla="*/ 96 w 96"/>
                  <a:gd name="T87" fmla="*/ 329 h 32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96" h="329">
                    <a:moveTo>
                      <a:pt x="50" y="304"/>
                    </a:moveTo>
                    <a:lnTo>
                      <a:pt x="95" y="328"/>
                    </a:lnTo>
                    <a:lnTo>
                      <a:pt x="89" y="312"/>
                    </a:lnTo>
                    <a:lnTo>
                      <a:pt x="82" y="296"/>
                    </a:lnTo>
                    <a:lnTo>
                      <a:pt x="77" y="277"/>
                    </a:lnTo>
                    <a:lnTo>
                      <a:pt x="71" y="252"/>
                    </a:lnTo>
                    <a:lnTo>
                      <a:pt x="64" y="228"/>
                    </a:lnTo>
                    <a:lnTo>
                      <a:pt x="58" y="206"/>
                    </a:lnTo>
                    <a:lnTo>
                      <a:pt x="53" y="184"/>
                    </a:lnTo>
                    <a:lnTo>
                      <a:pt x="49" y="166"/>
                    </a:lnTo>
                    <a:lnTo>
                      <a:pt x="46" y="145"/>
                    </a:lnTo>
                    <a:lnTo>
                      <a:pt x="45" y="124"/>
                    </a:lnTo>
                    <a:lnTo>
                      <a:pt x="44" y="100"/>
                    </a:lnTo>
                    <a:lnTo>
                      <a:pt x="45" y="79"/>
                    </a:lnTo>
                    <a:lnTo>
                      <a:pt x="45" y="59"/>
                    </a:lnTo>
                    <a:lnTo>
                      <a:pt x="47" y="36"/>
                    </a:lnTo>
                    <a:lnTo>
                      <a:pt x="48" y="20"/>
                    </a:lnTo>
                    <a:lnTo>
                      <a:pt x="13" y="0"/>
                    </a:lnTo>
                    <a:lnTo>
                      <a:pt x="7" y="30"/>
                    </a:lnTo>
                    <a:lnTo>
                      <a:pt x="5" y="73"/>
                    </a:lnTo>
                    <a:lnTo>
                      <a:pt x="0" y="129"/>
                    </a:lnTo>
                    <a:lnTo>
                      <a:pt x="3" y="173"/>
                    </a:lnTo>
                    <a:lnTo>
                      <a:pt x="18" y="221"/>
                    </a:lnTo>
                    <a:lnTo>
                      <a:pt x="27" y="264"/>
                    </a:lnTo>
                    <a:lnTo>
                      <a:pt x="40" y="299"/>
                    </a:lnTo>
                    <a:lnTo>
                      <a:pt x="95" y="328"/>
                    </a:lnTo>
                    <a:lnTo>
                      <a:pt x="94" y="328"/>
                    </a:lnTo>
                    <a:lnTo>
                      <a:pt x="50" y="304"/>
                    </a:lnTo>
                  </a:path>
                </a:pathLst>
              </a:custGeom>
              <a:solidFill>
                <a:srgbClr val="666633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63" name="Freeform 159"/>
              <p:cNvSpPr>
                <a:spLocks/>
              </p:cNvSpPr>
              <p:nvPr/>
            </p:nvSpPr>
            <p:spPr bwMode="auto">
              <a:xfrm>
                <a:off x="1439" y="1387"/>
                <a:ext cx="261" cy="252"/>
              </a:xfrm>
              <a:custGeom>
                <a:avLst/>
                <a:gdLst>
                  <a:gd name="T0" fmla="*/ 0 w 261"/>
                  <a:gd name="T1" fmla="*/ 232 h 252"/>
                  <a:gd name="T2" fmla="*/ 38 w 261"/>
                  <a:gd name="T3" fmla="*/ 251 h 252"/>
                  <a:gd name="T4" fmla="*/ 51 w 261"/>
                  <a:gd name="T5" fmla="*/ 236 h 252"/>
                  <a:gd name="T6" fmla="*/ 62 w 261"/>
                  <a:gd name="T7" fmla="*/ 217 h 252"/>
                  <a:gd name="T8" fmla="*/ 75 w 261"/>
                  <a:gd name="T9" fmla="*/ 203 h 252"/>
                  <a:gd name="T10" fmla="*/ 89 w 261"/>
                  <a:gd name="T11" fmla="*/ 190 h 252"/>
                  <a:gd name="T12" fmla="*/ 102 w 261"/>
                  <a:gd name="T13" fmla="*/ 171 h 252"/>
                  <a:gd name="T14" fmla="*/ 121 w 261"/>
                  <a:gd name="T15" fmla="*/ 151 h 252"/>
                  <a:gd name="T16" fmla="*/ 143 w 261"/>
                  <a:gd name="T17" fmla="*/ 127 h 252"/>
                  <a:gd name="T18" fmla="*/ 162 w 261"/>
                  <a:gd name="T19" fmla="*/ 104 h 252"/>
                  <a:gd name="T20" fmla="*/ 177 w 261"/>
                  <a:gd name="T21" fmla="*/ 90 h 252"/>
                  <a:gd name="T22" fmla="*/ 197 w 261"/>
                  <a:gd name="T23" fmla="*/ 75 h 252"/>
                  <a:gd name="T24" fmla="*/ 217 w 261"/>
                  <a:gd name="T25" fmla="*/ 56 h 252"/>
                  <a:gd name="T26" fmla="*/ 236 w 261"/>
                  <a:gd name="T27" fmla="*/ 41 h 252"/>
                  <a:gd name="T28" fmla="*/ 251 w 261"/>
                  <a:gd name="T29" fmla="*/ 30 h 252"/>
                  <a:gd name="T30" fmla="*/ 260 w 261"/>
                  <a:gd name="T31" fmla="*/ 23 h 252"/>
                  <a:gd name="T32" fmla="*/ 214 w 261"/>
                  <a:gd name="T33" fmla="*/ 0 h 252"/>
                  <a:gd name="T34" fmla="*/ 194 w 261"/>
                  <a:gd name="T35" fmla="*/ 10 h 252"/>
                  <a:gd name="T36" fmla="*/ 160 w 261"/>
                  <a:gd name="T37" fmla="*/ 37 h 252"/>
                  <a:gd name="T38" fmla="*/ 124 w 261"/>
                  <a:gd name="T39" fmla="*/ 67 h 252"/>
                  <a:gd name="T40" fmla="*/ 95 w 261"/>
                  <a:gd name="T41" fmla="*/ 98 h 252"/>
                  <a:gd name="T42" fmla="*/ 64 w 261"/>
                  <a:gd name="T43" fmla="*/ 132 h 252"/>
                  <a:gd name="T44" fmla="*/ 35 w 261"/>
                  <a:gd name="T45" fmla="*/ 169 h 252"/>
                  <a:gd name="T46" fmla="*/ 20 w 261"/>
                  <a:gd name="T47" fmla="*/ 198 h 252"/>
                  <a:gd name="T48" fmla="*/ 0 w 261"/>
                  <a:gd name="T49" fmla="*/ 232 h 25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61"/>
                  <a:gd name="T76" fmla="*/ 0 h 252"/>
                  <a:gd name="T77" fmla="*/ 261 w 261"/>
                  <a:gd name="T78" fmla="*/ 252 h 25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61" h="252">
                    <a:moveTo>
                      <a:pt x="0" y="232"/>
                    </a:moveTo>
                    <a:lnTo>
                      <a:pt x="38" y="251"/>
                    </a:lnTo>
                    <a:lnTo>
                      <a:pt x="51" y="236"/>
                    </a:lnTo>
                    <a:lnTo>
                      <a:pt x="62" y="217"/>
                    </a:lnTo>
                    <a:lnTo>
                      <a:pt x="75" y="203"/>
                    </a:lnTo>
                    <a:lnTo>
                      <a:pt x="89" y="190"/>
                    </a:lnTo>
                    <a:lnTo>
                      <a:pt x="102" y="171"/>
                    </a:lnTo>
                    <a:lnTo>
                      <a:pt x="121" y="151"/>
                    </a:lnTo>
                    <a:lnTo>
                      <a:pt x="143" y="127"/>
                    </a:lnTo>
                    <a:lnTo>
                      <a:pt x="162" y="104"/>
                    </a:lnTo>
                    <a:lnTo>
                      <a:pt x="177" y="90"/>
                    </a:lnTo>
                    <a:lnTo>
                      <a:pt x="197" y="75"/>
                    </a:lnTo>
                    <a:lnTo>
                      <a:pt x="217" y="56"/>
                    </a:lnTo>
                    <a:lnTo>
                      <a:pt x="236" y="41"/>
                    </a:lnTo>
                    <a:lnTo>
                      <a:pt x="251" y="30"/>
                    </a:lnTo>
                    <a:lnTo>
                      <a:pt x="260" y="23"/>
                    </a:lnTo>
                    <a:lnTo>
                      <a:pt x="214" y="0"/>
                    </a:lnTo>
                    <a:lnTo>
                      <a:pt x="194" y="10"/>
                    </a:lnTo>
                    <a:lnTo>
                      <a:pt x="160" y="37"/>
                    </a:lnTo>
                    <a:lnTo>
                      <a:pt x="124" y="67"/>
                    </a:lnTo>
                    <a:lnTo>
                      <a:pt x="95" y="98"/>
                    </a:lnTo>
                    <a:lnTo>
                      <a:pt x="64" y="132"/>
                    </a:lnTo>
                    <a:lnTo>
                      <a:pt x="35" y="169"/>
                    </a:lnTo>
                    <a:lnTo>
                      <a:pt x="20" y="198"/>
                    </a:lnTo>
                    <a:lnTo>
                      <a:pt x="0" y="232"/>
                    </a:lnTo>
                  </a:path>
                </a:pathLst>
              </a:custGeom>
              <a:solidFill>
                <a:srgbClr val="666633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64" name="Freeform 160"/>
              <p:cNvSpPr>
                <a:spLocks/>
              </p:cNvSpPr>
              <p:nvPr/>
            </p:nvSpPr>
            <p:spPr bwMode="auto">
              <a:xfrm>
                <a:off x="1002" y="1064"/>
                <a:ext cx="647" cy="646"/>
              </a:xfrm>
              <a:custGeom>
                <a:avLst/>
                <a:gdLst>
                  <a:gd name="T0" fmla="*/ 18 w 647"/>
                  <a:gd name="T1" fmla="*/ 604 h 646"/>
                  <a:gd name="T2" fmla="*/ 42 w 647"/>
                  <a:gd name="T3" fmla="*/ 559 h 646"/>
                  <a:gd name="T4" fmla="*/ 68 w 647"/>
                  <a:gd name="T5" fmla="*/ 512 h 646"/>
                  <a:gd name="T6" fmla="*/ 98 w 647"/>
                  <a:gd name="T7" fmla="*/ 472 h 646"/>
                  <a:gd name="T8" fmla="*/ 136 w 647"/>
                  <a:gd name="T9" fmla="*/ 427 h 646"/>
                  <a:gd name="T10" fmla="*/ 176 w 647"/>
                  <a:gd name="T11" fmla="*/ 386 h 646"/>
                  <a:gd name="T12" fmla="*/ 220 w 647"/>
                  <a:gd name="T13" fmla="*/ 346 h 646"/>
                  <a:gd name="T14" fmla="*/ 266 w 647"/>
                  <a:gd name="T15" fmla="*/ 310 h 646"/>
                  <a:gd name="T16" fmla="*/ 310 w 647"/>
                  <a:gd name="T17" fmla="*/ 278 h 646"/>
                  <a:gd name="T18" fmla="*/ 359 w 647"/>
                  <a:gd name="T19" fmla="*/ 246 h 646"/>
                  <a:gd name="T20" fmla="*/ 404 w 647"/>
                  <a:gd name="T21" fmla="*/ 218 h 646"/>
                  <a:gd name="T22" fmla="*/ 457 w 647"/>
                  <a:gd name="T23" fmla="*/ 195 h 646"/>
                  <a:gd name="T24" fmla="*/ 507 w 647"/>
                  <a:gd name="T25" fmla="*/ 179 h 646"/>
                  <a:gd name="T26" fmla="*/ 547 w 647"/>
                  <a:gd name="T27" fmla="*/ 171 h 646"/>
                  <a:gd name="T28" fmla="*/ 609 w 647"/>
                  <a:gd name="T29" fmla="*/ 27 h 646"/>
                  <a:gd name="T30" fmla="*/ 605 w 647"/>
                  <a:gd name="T31" fmla="*/ 86 h 646"/>
                  <a:gd name="T32" fmla="*/ 605 w 647"/>
                  <a:gd name="T33" fmla="*/ 127 h 646"/>
                  <a:gd name="T34" fmla="*/ 608 w 647"/>
                  <a:gd name="T35" fmla="*/ 163 h 646"/>
                  <a:gd name="T36" fmla="*/ 615 w 647"/>
                  <a:gd name="T37" fmla="*/ 199 h 646"/>
                  <a:gd name="T38" fmla="*/ 627 w 647"/>
                  <a:gd name="T39" fmla="*/ 244 h 646"/>
                  <a:gd name="T40" fmla="*/ 641 w 647"/>
                  <a:gd name="T41" fmla="*/ 286 h 646"/>
                  <a:gd name="T42" fmla="*/ 634 w 647"/>
                  <a:gd name="T43" fmla="*/ 317 h 646"/>
                  <a:gd name="T44" fmla="*/ 607 w 647"/>
                  <a:gd name="T45" fmla="*/ 335 h 646"/>
                  <a:gd name="T46" fmla="*/ 579 w 647"/>
                  <a:gd name="T47" fmla="*/ 361 h 646"/>
                  <a:gd name="T48" fmla="*/ 554 w 647"/>
                  <a:gd name="T49" fmla="*/ 384 h 646"/>
                  <a:gd name="T50" fmla="*/ 529 w 647"/>
                  <a:gd name="T51" fmla="*/ 414 h 646"/>
                  <a:gd name="T52" fmla="*/ 502 w 647"/>
                  <a:gd name="T53" fmla="*/ 443 h 646"/>
                  <a:gd name="T54" fmla="*/ 480 w 647"/>
                  <a:gd name="T55" fmla="*/ 472 h 646"/>
                  <a:gd name="T56" fmla="*/ 457 w 647"/>
                  <a:gd name="T57" fmla="*/ 500 h 646"/>
                  <a:gd name="T58" fmla="*/ 428 w 647"/>
                  <a:gd name="T59" fmla="*/ 539 h 646"/>
                  <a:gd name="T60" fmla="*/ 458 w 647"/>
                  <a:gd name="T61" fmla="*/ 358 h 646"/>
                  <a:gd name="T62" fmla="*/ 391 w 647"/>
                  <a:gd name="T63" fmla="*/ 370 h 646"/>
                  <a:gd name="T64" fmla="*/ 350 w 647"/>
                  <a:gd name="T65" fmla="*/ 385 h 646"/>
                  <a:gd name="T66" fmla="*/ 292 w 647"/>
                  <a:gd name="T67" fmla="*/ 406 h 646"/>
                  <a:gd name="T68" fmla="*/ 246 w 647"/>
                  <a:gd name="T69" fmla="*/ 425 h 646"/>
                  <a:gd name="T70" fmla="*/ 211 w 647"/>
                  <a:gd name="T71" fmla="*/ 442 h 646"/>
                  <a:gd name="T72" fmla="*/ 172 w 647"/>
                  <a:gd name="T73" fmla="*/ 466 h 646"/>
                  <a:gd name="T74" fmla="*/ 134 w 647"/>
                  <a:gd name="T75" fmla="*/ 492 h 646"/>
                  <a:gd name="T76" fmla="*/ 98 w 647"/>
                  <a:gd name="T77" fmla="*/ 527 h 646"/>
                  <a:gd name="T78" fmla="*/ 63 w 647"/>
                  <a:gd name="T79" fmla="*/ 567 h 646"/>
                  <a:gd name="T80" fmla="*/ 29 w 647"/>
                  <a:gd name="T81" fmla="*/ 611 h 64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47"/>
                  <a:gd name="T124" fmla="*/ 0 h 646"/>
                  <a:gd name="T125" fmla="*/ 647 w 647"/>
                  <a:gd name="T126" fmla="*/ 646 h 64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47" h="646">
                    <a:moveTo>
                      <a:pt x="0" y="645"/>
                    </a:moveTo>
                    <a:lnTo>
                      <a:pt x="18" y="604"/>
                    </a:lnTo>
                    <a:lnTo>
                      <a:pt x="30" y="584"/>
                    </a:lnTo>
                    <a:lnTo>
                      <a:pt x="42" y="559"/>
                    </a:lnTo>
                    <a:lnTo>
                      <a:pt x="56" y="534"/>
                    </a:lnTo>
                    <a:lnTo>
                      <a:pt x="68" y="512"/>
                    </a:lnTo>
                    <a:lnTo>
                      <a:pt x="84" y="491"/>
                    </a:lnTo>
                    <a:lnTo>
                      <a:pt x="98" y="472"/>
                    </a:lnTo>
                    <a:lnTo>
                      <a:pt x="114" y="451"/>
                    </a:lnTo>
                    <a:lnTo>
                      <a:pt x="136" y="427"/>
                    </a:lnTo>
                    <a:lnTo>
                      <a:pt x="156" y="406"/>
                    </a:lnTo>
                    <a:lnTo>
                      <a:pt x="176" y="386"/>
                    </a:lnTo>
                    <a:lnTo>
                      <a:pt x="198" y="365"/>
                    </a:lnTo>
                    <a:lnTo>
                      <a:pt x="220" y="346"/>
                    </a:lnTo>
                    <a:lnTo>
                      <a:pt x="244" y="325"/>
                    </a:lnTo>
                    <a:lnTo>
                      <a:pt x="266" y="310"/>
                    </a:lnTo>
                    <a:lnTo>
                      <a:pt x="290" y="293"/>
                    </a:lnTo>
                    <a:lnTo>
                      <a:pt x="310" y="278"/>
                    </a:lnTo>
                    <a:lnTo>
                      <a:pt x="334" y="262"/>
                    </a:lnTo>
                    <a:lnTo>
                      <a:pt x="359" y="246"/>
                    </a:lnTo>
                    <a:lnTo>
                      <a:pt x="385" y="232"/>
                    </a:lnTo>
                    <a:lnTo>
                      <a:pt x="404" y="218"/>
                    </a:lnTo>
                    <a:lnTo>
                      <a:pt x="433" y="206"/>
                    </a:lnTo>
                    <a:lnTo>
                      <a:pt x="457" y="195"/>
                    </a:lnTo>
                    <a:lnTo>
                      <a:pt x="483" y="185"/>
                    </a:lnTo>
                    <a:lnTo>
                      <a:pt x="507" y="179"/>
                    </a:lnTo>
                    <a:lnTo>
                      <a:pt x="529" y="173"/>
                    </a:lnTo>
                    <a:lnTo>
                      <a:pt x="547" y="171"/>
                    </a:lnTo>
                    <a:lnTo>
                      <a:pt x="609" y="0"/>
                    </a:lnTo>
                    <a:lnTo>
                      <a:pt x="609" y="27"/>
                    </a:lnTo>
                    <a:lnTo>
                      <a:pt x="606" y="59"/>
                    </a:lnTo>
                    <a:lnTo>
                      <a:pt x="605" y="86"/>
                    </a:lnTo>
                    <a:lnTo>
                      <a:pt x="605" y="105"/>
                    </a:lnTo>
                    <a:lnTo>
                      <a:pt x="605" y="127"/>
                    </a:lnTo>
                    <a:lnTo>
                      <a:pt x="607" y="144"/>
                    </a:lnTo>
                    <a:lnTo>
                      <a:pt x="608" y="163"/>
                    </a:lnTo>
                    <a:lnTo>
                      <a:pt x="611" y="181"/>
                    </a:lnTo>
                    <a:lnTo>
                      <a:pt x="615" y="199"/>
                    </a:lnTo>
                    <a:lnTo>
                      <a:pt x="622" y="221"/>
                    </a:lnTo>
                    <a:lnTo>
                      <a:pt x="627" y="244"/>
                    </a:lnTo>
                    <a:lnTo>
                      <a:pt x="632" y="264"/>
                    </a:lnTo>
                    <a:lnTo>
                      <a:pt x="641" y="286"/>
                    </a:lnTo>
                    <a:lnTo>
                      <a:pt x="646" y="307"/>
                    </a:lnTo>
                    <a:lnTo>
                      <a:pt x="634" y="317"/>
                    </a:lnTo>
                    <a:lnTo>
                      <a:pt x="621" y="324"/>
                    </a:lnTo>
                    <a:lnTo>
                      <a:pt x="607" y="335"/>
                    </a:lnTo>
                    <a:lnTo>
                      <a:pt x="594" y="347"/>
                    </a:lnTo>
                    <a:lnTo>
                      <a:pt x="579" y="361"/>
                    </a:lnTo>
                    <a:lnTo>
                      <a:pt x="566" y="373"/>
                    </a:lnTo>
                    <a:lnTo>
                      <a:pt x="554" y="384"/>
                    </a:lnTo>
                    <a:lnTo>
                      <a:pt x="540" y="397"/>
                    </a:lnTo>
                    <a:lnTo>
                      <a:pt x="529" y="414"/>
                    </a:lnTo>
                    <a:lnTo>
                      <a:pt x="516" y="429"/>
                    </a:lnTo>
                    <a:lnTo>
                      <a:pt x="502" y="443"/>
                    </a:lnTo>
                    <a:lnTo>
                      <a:pt x="491" y="456"/>
                    </a:lnTo>
                    <a:lnTo>
                      <a:pt x="480" y="472"/>
                    </a:lnTo>
                    <a:lnTo>
                      <a:pt x="466" y="485"/>
                    </a:lnTo>
                    <a:lnTo>
                      <a:pt x="457" y="500"/>
                    </a:lnTo>
                    <a:lnTo>
                      <a:pt x="444" y="515"/>
                    </a:lnTo>
                    <a:lnTo>
                      <a:pt x="428" y="539"/>
                    </a:lnTo>
                    <a:lnTo>
                      <a:pt x="484" y="359"/>
                    </a:lnTo>
                    <a:lnTo>
                      <a:pt x="458" y="358"/>
                    </a:lnTo>
                    <a:lnTo>
                      <a:pt x="434" y="362"/>
                    </a:lnTo>
                    <a:lnTo>
                      <a:pt x="391" y="370"/>
                    </a:lnTo>
                    <a:lnTo>
                      <a:pt x="371" y="377"/>
                    </a:lnTo>
                    <a:lnTo>
                      <a:pt x="350" y="385"/>
                    </a:lnTo>
                    <a:lnTo>
                      <a:pt x="312" y="396"/>
                    </a:lnTo>
                    <a:lnTo>
                      <a:pt x="292" y="406"/>
                    </a:lnTo>
                    <a:lnTo>
                      <a:pt x="267" y="416"/>
                    </a:lnTo>
                    <a:lnTo>
                      <a:pt x="246" y="425"/>
                    </a:lnTo>
                    <a:lnTo>
                      <a:pt x="226" y="433"/>
                    </a:lnTo>
                    <a:lnTo>
                      <a:pt x="211" y="442"/>
                    </a:lnTo>
                    <a:lnTo>
                      <a:pt x="191" y="453"/>
                    </a:lnTo>
                    <a:lnTo>
                      <a:pt x="172" y="466"/>
                    </a:lnTo>
                    <a:lnTo>
                      <a:pt x="152" y="480"/>
                    </a:lnTo>
                    <a:lnTo>
                      <a:pt x="134" y="492"/>
                    </a:lnTo>
                    <a:lnTo>
                      <a:pt x="115" y="511"/>
                    </a:lnTo>
                    <a:lnTo>
                      <a:pt x="98" y="527"/>
                    </a:lnTo>
                    <a:lnTo>
                      <a:pt x="81" y="548"/>
                    </a:lnTo>
                    <a:lnTo>
                      <a:pt x="63" y="567"/>
                    </a:lnTo>
                    <a:lnTo>
                      <a:pt x="46" y="587"/>
                    </a:lnTo>
                    <a:lnTo>
                      <a:pt x="29" y="611"/>
                    </a:lnTo>
                    <a:lnTo>
                      <a:pt x="0" y="645"/>
                    </a:lnTo>
                  </a:path>
                </a:pathLst>
              </a:custGeom>
              <a:solidFill>
                <a:srgbClr val="FFFF66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9958" name="Freeform 161"/>
            <p:cNvSpPr>
              <a:spLocks/>
            </p:cNvSpPr>
            <p:nvPr/>
          </p:nvSpPr>
          <p:spPr bwMode="auto">
            <a:xfrm>
              <a:off x="4759" y="2974"/>
              <a:ext cx="118" cy="61"/>
            </a:xfrm>
            <a:custGeom>
              <a:avLst/>
              <a:gdLst>
                <a:gd name="T0" fmla="*/ 67 w 1179"/>
                <a:gd name="T1" fmla="*/ 3 h 669"/>
                <a:gd name="T2" fmla="*/ 64 w 1179"/>
                <a:gd name="T3" fmla="*/ 4 h 669"/>
                <a:gd name="T4" fmla="*/ 60 w 1179"/>
                <a:gd name="T5" fmla="*/ 6 h 669"/>
                <a:gd name="T6" fmla="*/ 56 w 1179"/>
                <a:gd name="T7" fmla="*/ 8 h 669"/>
                <a:gd name="T8" fmla="*/ 50 w 1179"/>
                <a:gd name="T9" fmla="*/ 11 h 669"/>
                <a:gd name="T10" fmla="*/ 44 w 1179"/>
                <a:gd name="T11" fmla="*/ 14 h 669"/>
                <a:gd name="T12" fmla="*/ 38 w 1179"/>
                <a:gd name="T13" fmla="*/ 18 h 669"/>
                <a:gd name="T14" fmla="*/ 32 w 1179"/>
                <a:gd name="T15" fmla="*/ 21 h 669"/>
                <a:gd name="T16" fmla="*/ 26 w 1179"/>
                <a:gd name="T17" fmla="*/ 25 h 669"/>
                <a:gd name="T18" fmla="*/ 20 w 1179"/>
                <a:gd name="T19" fmla="*/ 29 h 669"/>
                <a:gd name="T20" fmla="*/ 15 w 1179"/>
                <a:gd name="T21" fmla="*/ 33 h 669"/>
                <a:gd name="T22" fmla="*/ 10 w 1179"/>
                <a:gd name="T23" fmla="*/ 37 h 669"/>
                <a:gd name="T24" fmla="*/ 6 w 1179"/>
                <a:gd name="T25" fmla="*/ 41 h 669"/>
                <a:gd name="T26" fmla="*/ 3 w 1179"/>
                <a:gd name="T27" fmla="*/ 45 h 669"/>
                <a:gd name="T28" fmla="*/ 1 w 1179"/>
                <a:gd name="T29" fmla="*/ 49 h 669"/>
                <a:gd name="T30" fmla="*/ 0 w 1179"/>
                <a:gd name="T31" fmla="*/ 52 h 669"/>
                <a:gd name="T32" fmla="*/ 1 w 1179"/>
                <a:gd name="T33" fmla="*/ 54 h 669"/>
                <a:gd name="T34" fmla="*/ 3 w 1179"/>
                <a:gd name="T35" fmla="*/ 56 h 669"/>
                <a:gd name="T36" fmla="*/ 7 w 1179"/>
                <a:gd name="T37" fmla="*/ 57 h 669"/>
                <a:gd name="T38" fmla="*/ 10 w 1179"/>
                <a:gd name="T39" fmla="*/ 58 h 669"/>
                <a:gd name="T40" fmla="*/ 14 w 1179"/>
                <a:gd name="T41" fmla="*/ 59 h 669"/>
                <a:gd name="T42" fmla="*/ 22 w 1179"/>
                <a:gd name="T43" fmla="*/ 60 h 669"/>
                <a:gd name="T44" fmla="*/ 30 w 1179"/>
                <a:gd name="T45" fmla="*/ 61 h 669"/>
                <a:gd name="T46" fmla="*/ 38 w 1179"/>
                <a:gd name="T47" fmla="*/ 61 h 669"/>
                <a:gd name="T48" fmla="*/ 46 w 1179"/>
                <a:gd name="T49" fmla="*/ 61 h 669"/>
                <a:gd name="T50" fmla="*/ 53 w 1179"/>
                <a:gd name="T51" fmla="*/ 60 h 669"/>
                <a:gd name="T52" fmla="*/ 61 w 1179"/>
                <a:gd name="T53" fmla="*/ 60 h 669"/>
                <a:gd name="T54" fmla="*/ 69 w 1179"/>
                <a:gd name="T55" fmla="*/ 59 h 669"/>
                <a:gd name="T56" fmla="*/ 76 w 1179"/>
                <a:gd name="T57" fmla="*/ 58 h 669"/>
                <a:gd name="T58" fmla="*/ 83 w 1179"/>
                <a:gd name="T59" fmla="*/ 57 h 669"/>
                <a:gd name="T60" fmla="*/ 90 w 1179"/>
                <a:gd name="T61" fmla="*/ 55 h 669"/>
                <a:gd name="T62" fmla="*/ 96 w 1179"/>
                <a:gd name="T63" fmla="*/ 54 h 669"/>
                <a:gd name="T64" fmla="*/ 101 w 1179"/>
                <a:gd name="T65" fmla="*/ 53 h 669"/>
                <a:gd name="T66" fmla="*/ 106 w 1179"/>
                <a:gd name="T67" fmla="*/ 51 h 669"/>
                <a:gd name="T68" fmla="*/ 110 w 1179"/>
                <a:gd name="T69" fmla="*/ 50 h 669"/>
                <a:gd name="T70" fmla="*/ 113 w 1179"/>
                <a:gd name="T71" fmla="*/ 48 h 669"/>
                <a:gd name="T72" fmla="*/ 116 w 1179"/>
                <a:gd name="T73" fmla="*/ 37 h 669"/>
                <a:gd name="T74" fmla="*/ 118 w 1179"/>
                <a:gd name="T75" fmla="*/ 22 h 669"/>
                <a:gd name="T76" fmla="*/ 117 w 1179"/>
                <a:gd name="T77" fmla="*/ 11 h 669"/>
                <a:gd name="T78" fmla="*/ 111 w 1179"/>
                <a:gd name="T79" fmla="*/ 3 h 669"/>
                <a:gd name="T80" fmla="*/ 104 w 1179"/>
                <a:gd name="T81" fmla="*/ 0 h 669"/>
                <a:gd name="T82" fmla="*/ 101 w 1179"/>
                <a:gd name="T83" fmla="*/ 0 h 669"/>
                <a:gd name="T84" fmla="*/ 97 w 1179"/>
                <a:gd name="T85" fmla="*/ 0 h 669"/>
                <a:gd name="T86" fmla="*/ 92 w 1179"/>
                <a:gd name="T87" fmla="*/ 0 h 669"/>
                <a:gd name="T88" fmla="*/ 87 w 1179"/>
                <a:gd name="T89" fmla="*/ 0 h 669"/>
                <a:gd name="T90" fmla="*/ 82 w 1179"/>
                <a:gd name="T91" fmla="*/ 1 h 669"/>
                <a:gd name="T92" fmla="*/ 76 w 1179"/>
                <a:gd name="T93" fmla="*/ 1 h 669"/>
                <a:gd name="T94" fmla="*/ 71 w 1179"/>
                <a:gd name="T95" fmla="*/ 2 h 66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79"/>
                <a:gd name="T145" fmla="*/ 0 h 669"/>
                <a:gd name="T146" fmla="*/ 1179 w 1179"/>
                <a:gd name="T147" fmla="*/ 669 h 66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79" h="669">
                  <a:moveTo>
                    <a:pt x="685" y="31"/>
                  </a:moveTo>
                  <a:lnTo>
                    <a:pt x="673" y="35"/>
                  </a:lnTo>
                  <a:lnTo>
                    <a:pt x="660" y="40"/>
                  </a:lnTo>
                  <a:lnTo>
                    <a:pt x="643" y="48"/>
                  </a:lnTo>
                  <a:lnTo>
                    <a:pt x="624" y="57"/>
                  </a:lnTo>
                  <a:lnTo>
                    <a:pt x="603" y="68"/>
                  </a:lnTo>
                  <a:lnTo>
                    <a:pt x="580" y="80"/>
                  </a:lnTo>
                  <a:lnTo>
                    <a:pt x="555" y="92"/>
                  </a:lnTo>
                  <a:lnTo>
                    <a:pt x="529" y="107"/>
                  </a:lnTo>
                  <a:lnTo>
                    <a:pt x="501" y="123"/>
                  </a:lnTo>
                  <a:lnTo>
                    <a:pt x="471" y="139"/>
                  </a:lnTo>
                  <a:lnTo>
                    <a:pt x="442" y="157"/>
                  </a:lnTo>
                  <a:lnTo>
                    <a:pt x="412" y="176"/>
                  </a:lnTo>
                  <a:lnTo>
                    <a:pt x="381" y="195"/>
                  </a:lnTo>
                  <a:lnTo>
                    <a:pt x="350" y="215"/>
                  </a:lnTo>
                  <a:lnTo>
                    <a:pt x="318" y="235"/>
                  </a:lnTo>
                  <a:lnTo>
                    <a:pt x="288" y="256"/>
                  </a:lnTo>
                  <a:lnTo>
                    <a:pt x="258" y="278"/>
                  </a:lnTo>
                  <a:lnTo>
                    <a:pt x="227" y="299"/>
                  </a:lnTo>
                  <a:lnTo>
                    <a:pt x="199" y="321"/>
                  </a:lnTo>
                  <a:lnTo>
                    <a:pt x="171" y="343"/>
                  </a:lnTo>
                  <a:lnTo>
                    <a:pt x="145" y="366"/>
                  </a:lnTo>
                  <a:lnTo>
                    <a:pt x="120" y="388"/>
                  </a:lnTo>
                  <a:lnTo>
                    <a:pt x="96" y="409"/>
                  </a:lnTo>
                  <a:lnTo>
                    <a:pt x="76" y="432"/>
                  </a:lnTo>
                  <a:lnTo>
                    <a:pt x="56" y="453"/>
                  </a:lnTo>
                  <a:lnTo>
                    <a:pt x="39" y="474"/>
                  </a:lnTo>
                  <a:lnTo>
                    <a:pt x="25" y="495"/>
                  </a:lnTo>
                  <a:lnTo>
                    <a:pt x="14" y="515"/>
                  </a:lnTo>
                  <a:lnTo>
                    <a:pt x="6" y="534"/>
                  </a:lnTo>
                  <a:lnTo>
                    <a:pt x="1" y="552"/>
                  </a:lnTo>
                  <a:lnTo>
                    <a:pt x="0" y="570"/>
                  </a:lnTo>
                  <a:lnTo>
                    <a:pt x="2" y="587"/>
                  </a:lnTo>
                  <a:lnTo>
                    <a:pt x="7" y="594"/>
                  </a:lnTo>
                  <a:lnTo>
                    <a:pt x="18" y="602"/>
                  </a:lnTo>
                  <a:lnTo>
                    <a:pt x="32" y="611"/>
                  </a:lnTo>
                  <a:lnTo>
                    <a:pt x="48" y="619"/>
                  </a:lnTo>
                  <a:lnTo>
                    <a:pt x="66" y="627"/>
                  </a:lnTo>
                  <a:lnTo>
                    <a:pt x="82" y="633"/>
                  </a:lnTo>
                  <a:lnTo>
                    <a:pt x="95" y="639"/>
                  </a:lnTo>
                  <a:lnTo>
                    <a:pt x="105" y="640"/>
                  </a:lnTo>
                  <a:lnTo>
                    <a:pt x="142" y="647"/>
                  </a:lnTo>
                  <a:lnTo>
                    <a:pt x="179" y="654"/>
                  </a:lnTo>
                  <a:lnTo>
                    <a:pt x="218" y="659"/>
                  </a:lnTo>
                  <a:lnTo>
                    <a:pt x="257" y="662"/>
                  </a:lnTo>
                  <a:lnTo>
                    <a:pt x="295" y="665"/>
                  </a:lnTo>
                  <a:lnTo>
                    <a:pt x="335" y="667"/>
                  </a:lnTo>
                  <a:lnTo>
                    <a:pt x="375" y="669"/>
                  </a:lnTo>
                  <a:lnTo>
                    <a:pt x="415" y="669"/>
                  </a:lnTo>
                  <a:lnTo>
                    <a:pt x="455" y="667"/>
                  </a:lnTo>
                  <a:lnTo>
                    <a:pt x="494" y="665"/>
                  </a:lnTo>
                  <a:lnTo>
                    <a:pt x="533" y="663"/>
                  </a:lnTo>
                  <a:lnTo>
                    <a:pt x="573" y="660"/>
                  </a:lnTo>
                  <a:lnTo>
                    <a:pt x="612" y="657"/>
                  </a:lnTo>
                  <a:lnTo>
                    <a:pt x="649" y="651"/>
                  </a:lnTo>
                  <a:lnTo>
                    <a:pt x="687" y="647"/>
                  </a:lnTo>
                  <a:lnTo>
                    <a:pt x="725" y="641"/>
                  </a:lnTo>
                  <a:lnTo>
                    <a:pt x="760" y="635"/>
                  </a:lnTo>
                  <a:lnTo>
                    <a:pt x="796" y="629"/>
                  </a:lnTo>
                  <a:lnTo>
                    <a:pt x="831" y="622"/>
                  </a:lnTo>
                  <a:lnTo>
                    <a:pt x="864" y="615"/>
                  </a:lnTo>
                  <a:lnTo>
                    <a:pt x="895" y="608"/>
                  </a:lnTo>
                  <a:lnTo>
                    <a:pt x="927" y="600"/>
                  </a:lnTo>
                  <a:lnTo>
                    <a:pt x="956" y="592"/>
                  </a:lnTo>
                  <a:lnTo>
                    <a:pt x="984" y="584"/>
                  </a:lnTo>
                  <a:lnTo>
                    <a:pt x="1012" y="576"/>
                  </a:lnTo>
                  <a:lnTo>
                    <a:pt x="1037" y="568"/>
                  </a:lnTo>
                  <a:lnTo>
                    <a:pt x="1060" y="560"/>
                  </a:lnTo>
                  <a:lnTo>
                    <a:pt x="1081" y="551"/>
                  </a:lnTo>
                  <a:lnTo>
                    <a:pt x="1101" y="544"/>
                  </a:lnTo>
                  <a:lnTo>
                    <a:pt x="1118" y="536"/>
                  </a:lnTo>
                  <a:lnTo>
                    <a:pt x="1133" y="529"/>
                  </a:lnTo>
                  <a:lnTo>
                    <a:pt x="1147" y="521"/>
                  </a:lnTo>
                  <a:lnTo>
                    <a:pt x="1162" y="409"/>
                  </a:lnTo>
                  <a:lnTo>
                    <a:pt x="1174" y="316"/>
                  </a:lnTo>
                  <a:lnTo>
                    <a:pt x="1179" y="239"/>
                  </a:lnTo>
                  <a:lnTo>
                    <a:pt x="1177" y="173"/>
                  </a:lnTo>
                  <a:lnTo>
                    <a:pt x="1166" y="120"/>
                  </a:lnTo>
                  <a:lnTo>
                    <a:pt x="1144" y="75"/>
                  </a:lnTo>
                  <a:lnTo>
                    <a:pt x="1109" y="38"/>
                  </a:lnTo>
                  <a:lnTo>
                    <a:pt x="1061" y="4"/>
                  </a:lnTo>
                  <a:lnTo>
                    <a:pt x="1044" y="3"/>
                  </a:lnTo>
                  <a:lnTo>
                    <a:pt x="1026" y="2"/>
                  </a:lnTo>
                  <a:lnTo>
                    <a:pt x="1007" y="1"/>
                  </a:lnTo>
                  <a:lnTo>
                    <a:pt x="987" y="0"/>
                  </a:lnTo>
                  <a:lnTo>
                    <a:pt x="965" y="0"/>
                  </a:lnTo>
                  <a:lnTo>
                    <a:pt x="942" y="0"/>
                  </a:lnTo>
                  <a:lnTo>
                    <a:pt x="917" y="1"/>
                  </a:lnTo>
                  <a:lnTo>
                    <a:pt x="892" y="2"/>
                  </a:lnTo>
                  <a:lnTo>
                    <a:pt x="867" y="4"/>
                  </a:lnTo>
                  <a:lnTo>
                    <a:pt x="841" y="6"/>
                  </a:lnTo>
                  <a:lnTo>
                    <a:pt x="816" y="8"/>
                  </a:lnTo>
                  <a:lnTo>
                    <a:pt x="789" y="11"/>
                  </a:lnTo>
                  <a:lnTo>
                    <a:pt x="762" y="16"/>
                  </a:lnTo>
                  <a:lnTo>
                    <a:pt x="736" y="20"/>
                  </a:lnTo>
                  <a:lnTo>
                    <a:pt x="710" y="25"/>
                  </a:lnTo>
                  <a:lnTo>
                    <a:pt x="685" y="3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9" name="Freeform 162"/>
            <p:cNvSpPr>
              <a:spLocks/>
            </p:cNvSpPr>
            <p:nvPr/>
          </p:nvSpPr>
          <p:spPr bwMode="auto">
            <a:xfrm>
              <a:off x="4757" y="2975"/>
              <a:ext cx="71" cy="53"/>
            </a:xfrm>
            <a:custGeom>
              <a:avLst/>
              <a:gdLst>
                <a:gd name="T0" fmla="*/ 4 w 711"/>
                <a:gd name="T1" fmla="*/ 52 h 582"/>
                <a:gd name="T2" fmla="*/ 4 w 711"/>
                <a:gd name="T3" fmla="*/ 50 h 582"/>
                <a:gd name="T4" fmla="*/ 5 w 711"/>
                <a:gd name="T5" fmla="*/ 47 h 582"/>
                <a:gd name="T6" fmla="*/ 7 w 711"/>
                <a:gd name="T7" fmla="*/ 43 h 582"/>
                <a:gd name="T8" fmla="*/ 11 w 711"/>
                <a:gd name="T9" fmla="*/ 40 h 582"/>
                <a:gd name="T10" fmla="*/ 15 w 711"/>
                <a:gd name="T11" fmla="*/ 36 h 582"/>
                <a:gd name="T12" fmla="*/ 20 w 711"/>
                <a:gd name="T13" fmla="*/ 32 h 582"/>
                <a:gd name="T14" fmla="*/ 26 w 711"/>
                <a:gd name="T15" fmla="*/ 28 h 582"/>
                <a:gd name="T16" fmla="*/ 32 w 711"/>
                <a:gd name="T17" fmla="*/ 24 h 582"/>
                <a:gd name="T18" fmla="*/ 38 w 711"/>
                <a:gd name="T19" fmla="*/ 20 h 582"/>
                <a:gd name="T20" fmla="*/ 44 w 711"/>
                <a:gd name="T21" fmla="*/ 17 h 582"/>
                <a:gd name="T22" fmla="*/ 50 w 711"/>
                <a:gd name="T23" fmla="*/ 13 h 582"/>
                <a:gd name="T24" fmla="*/ 56 w 711"/>
                <a:gd name="T25" fmla="*/ 10 h 582"/>
                <a:gd name="T26" fmla="*/ 61 w 711"/>
                <a:gd name="T27" fmla="*/ 8 h 582"/>
                <a:gd name="T28" fmla="*/ 65 w 711"/>
                <a:gd name="T29" fmla="*/ 6 h 582"/>
                <a:gd name="T30" fmla="*/ 69 w 711"/>
                <a:gd name="T31" fmla="*/ 4 h 582"/>
                <a:gd name="T32" fmla="*/ 71 w 711"/>
                <a:gd name="T33" fmla="*/ 4 h 582"/>
                <a:gd name="T34" fmla="*/ 69 w 711"/>
                <a:gd name="T35" fmla="*/ 0 h 582"/>
                <a:gd name="T36" fmla="*/ 65 w 711"/>
                <a:gd name="T37" fmla="*/ 2 h 582"/>
                <a:gd name="T38" fmla="*/ 61 w 711"/>
                <a:gd name="T39" fmla="*/ 4 h 582"/>
                <a:gd name="T40" fmla="*/ 57 w 711"/>
                <a:gd name="T41" fmla="*/ 6 h 582"/>
                <a:gd name="T42" fmla="*/ 51 w 711"/>
                <a:gd name="T43" fmla="*/ 9 h 582"/>
                <a:gd name="T44" fmla="*/ 45 w 711"/>
                <a:gd name="T45" fmla="*/ 12 h 582"/>
                <a:gd name="T46" fmla="*/ 39 w 711"/>
                <a:gd name="T47" fmla="*/ 15 h 582"/>
                <a:gd name="T48" fmla="*/ 33 w 711"/>
                <a:gd name="T49" fmla="*/ 19 h 582"/>
                <a:gd name="T50" fmla="*/ 27 w 711"/>
                <a:gd name="T51" fmla="*/ 23 h 582"/>
                <a:gd name="T52" fmla="*/ 21 w 711"/>
                <a:gd name="T53" fmla="*/ 27 h 582"/>
                <a:gd name="T54" fmla="*/ 15 w 711"/>
                <a:gd name="T55" fmla="*/ 31 h 582"/>
                <a:gd name="T56" fmla="*/ 10 w 711"/>
                <a:gd name="T57" fmla="*/ 35 h 582"/>
                <a:gd name="T58" fmla="*/ 6 w 711"/>
                <a:gd name="T59" fmla="*/ 39 h 582"/>
                <a:gd name="T60" fmla="*/ 3 w 711"/>
                <a:gd name="T61" fmla="*/ 43 h 582"/>
                <a:gd name="T62" fmla="*/ 1 w 711"/>
                <a:gd name="T63" fmla="*/ 47 h 582"/>
                <a:gd name="T64" fmla="*/ 0 w 711"/>
                <a:gd name="T65" fmla="*/ 51 h 582"/>
                <a:gd name="T66" fmla="*/ 0 w 711"/>
                <a:gd name="T67" fmla="*/ 53 h 58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11"/>
                <a:gd name="T103" fmla="*/ 0 h 582"/>
                <a:gd name="T104" fmla="*/ 711 w 711"/>
                <a:gd name="T105" fmla="*/ 582 h 58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11" h="582">
                  <a:moveTo>
                    <a:pt x="41" y="572"/>
                  </a:moveTo>
                  <a:lnTo>
                    <a:pt x="41" y="571"/>
                  </a:lnTo>
                  <a:lnTo>
                    <a:pt x="40" y="559"/>
                  </a:lnTo>
                  <a:lnTo>
                    <a:pt x="41" y="544"/>
                  </a:lnTo>
                  <a:lnTo>
                    <a:pt x="45" y="529"/>
                  </a:lnTo>
                  <a:lnTo>
                    <a:pt x="52" y="512"/>
                  </a:lnTo>
                  <a:lnTo>
                    <a:pt x="62" y="494"/>
                  </a:lnTo>
                  <a:lnTo>
                    <a:pt x="75" y="475"/>
                  </a:lnTo>
                  <a:lnTo>
                    <a:pt x="90" y="455"/>
                  </a:lnTo>
                  <a:lnTo>
                    <a:pt x="110" y="435"/>
                  </a:lnTo>
                  <a:lnTo>
                    <a:pt x="130" y="412"/>
                  </a:lnTo>
                  <a:lnTo>
                    <a:pt x="152" y="392"/>
                  </a:lnTo>
                  <a:lnTo>
                    <a:pt x="177" y="369"/>
                  </a:lnTo>
                  <a:lnTo>
                    <a:pt x="203" y="348"/>
                  </a:lnTo>
                  <a:lnTo>
                    <a:pt x="231" y="326"/>
                  </a:lnTo>
                  <a:lnTo>
                    <a:pt x="259" y="304"/>
                  </a:lnTo>
                  <a:lnTo>
                    <a:pt x="289" y="283"/>
                  </a:lnTo>
                  <a:lnTo>
                    <a:pt x="320" y="261"/>
                  </a:lnTo>
                  <a:lnTo>
                    <a:pt x="349" y="241"/>
                  </a:lnTo>
                  <a:lnTo>
                    <a:pt x="380" y="221"/>
                  </a:lnTo>
                  <a:lnTo>
                    <a:pt x="412" y="201"/>
                  </a:lnTo>
                  <a:lnTo>
                    <a:pt x="442" y="182"/>
                  </a:lnTo>
                  <a:lnTo>
                    <a:pt x="471" y="164"/>
                  </a:lnTo>
                  <a:lnTo>
                    <a:pt x="501" y="145"/>
                  </a:lnTo>
                  <a:lnTo>
                    <a:pt x="530" y="130"/>
                  </a:lnTo>
                  <a:lnTo>
                    <a:pt x="558" y="113"/>
                  </a:lnTo>
                  <a:lnTo>
                    <a:pt x="585" y="100"/>
                  </a:lnTo>
                  <a:lnTo>
                    <a:pt x="609" y="87"/>
                  </a:lnTo>
                  <a:lnTo>
                    <a:pt x="632" y="75"/>
                  </a:lnTo>
                  <a:lnTo>
                    <a:pt x="653" y="64"/>
                  </a:lnTo>
                  <a:lnTo>
                    <a:pt x="671" y="55"/>
                  </a:lnTo>
                  <a:lnTo>
                    <a:pt x="687" y="47"/>
                  </a:lnTo>
                  <a:lnTo>
                    <a:pt x="700" y="43"/>
                  </a:lnTo>
                  <a:lnTo>
                    <a:pt x="711" y="39"/>
                  </a:lnTo>
                  <a:lnTo>
                    <a:pt x="699" y="0"/>
                  </a:lnTo>
                  <a:lnTo>
                    <a:pt x="687" y="5"/>
                  </a:lnTo>
                  <a:lnTo>
                    <a:pt x="673" y="11"/>
                  </a:lnTo>
                  <a:lnTo>
                    <a:pt x="655" y="18"/>
                  </a:lnTo>
                  <a:lnTo>
                    <a:pt x="636" y="28"/>
                  </a:lnTo>
                  <a:lnTo>
                    <a:pt x="615" y="39"/>
                  </a:lnTo>
                  <a:lnTo>
                    <a:pt x="592" y="50"/>
                  </a:lnTo>
                  <a:lnTo>
                    <a:pt x="566" y="63"/>
                  </a:lnTo>
                  <a:lnTo>
                    <a:pt x="540" y="79"/>
                  </a:lnTo>
                  <a:lnTo>
                    <a:pt x="511" y="94"/>
                  </a:lnTo>
                  <a:lnTo>
                    <a:pt x="482" y="111"/>
                  </a:lnTo>
                  <a:lnTo>
                    <a:pt x="453" y="129"/>
                  </a:lnTo>
                  <a:lnTo>
                    <a:pt x="421" y="148"/>
                  </a:lnTo>
                  <a:lnTo>
                    <a:pt x="391" y="167"/>
                  </a:lnTo>
                  <a:lnTo>
                    <a:pt x="359" y="187"/>
                  </a:lnTo>
                  <a:lnTo>
                    <a:pt x="328" y="207"/>
                  </a:lnTo>
                  <a:lnTo>
                    <a:pt x="297" y="229"/>
                  </a:lnTo>
                  <a:lnTo>
                    <a:pt x="266" y="251"/>
                  </a:lnTo>
                  <a:lnTo>
                    <a:pt x="236" y="272"/>
                  </a:lnTo>
                  <a:lnTo>
                    <a:pt x="208" y="294"/>
                  </a:lnTo>
                  <a:lnTo>
                    <a:pt x="178" y="316"/>
                  </a:lnTo>
                  <a:lnTo>
                    <a:pt x="152" y="340"/>
                  </a:lnTo>
                  <a:lnTo>
                    <a:pt x="127" y="362"/>
                  </a:lnTo>
                  <a:lnTo>
                    <a:pt x="103" y="384"/>
                  </a:lnTo>
                  <a:lnTo>
                    <a:pt x="81" y="407"/>
                  </a:lnTo>
                  <a:lnTo>
                    <a:pt x="61" y="429"/>
                  </a:lnTo>
                  <a:lnTo>
                    <a:pt x="43" y="452"/>
                  </a:lnTo>
                  <a:lnTo>
                    <a:pt x="29" y="473"/>
                  </a:lnTo>
                  <a:lnTo>
                    <a:pt x="16" y="495"/>
                  </a:lnTo>
                  <a:lnTo>
                    <a:pt x="8" y="517"/>
                  </a:lnTo>
                  <a:lnTo>
                    <a:pt x="1" y="538"/>
                  </a:lnTo>
                  <a:lnTo>
                    <a:pt x="0" y="559"/>
                  </a:lnTo>
                  <a:lnTo>
                    <a:pt x="3" y="582"/>
                  </a:lnTo>
                  <a:lnTo>
                    <a:pt x="3" y="581"/>
                  </a:lnTo>
                  <a:lnTo>
                    <a:pt x="41" y="5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0" name="Freeform 163"/>
            <p:cNvSpPr>
              <a:spLocks/>
            </p:cNvSpPr>
            <p:nvPr/>
          </p:nvSpPr>
          <p:spPr bwMode="auto">
            <a:xfrm>
              <a:off x="4757" y="3026"/>
              <a:ext cx="13" cy="8"/>
            </a:xfrm>
            <a:custGeom>
              <a:avLst/>
              <a:gdLst>
                <a:gd name="T0" fmla="*/ 13 w 126"/>
                <a:gd name="T1" fmla="*/ 4 h 81"/>
                <a:gd name="T2" fmla="*/ 13 w 126"/>
                <a:gd name="T3" fmla="*/ 4 h 81"/>
                <a:gd name="T4" fmla="*/ 12 w 126"/>
                <a:gd name="T5" fmla="*/ 4 h 81"/>
                <a:gd name="T6" fmla="*/ 11 w 126"/>
                <a:gd name="T7" fmla="*/ 3 h 81"/>
                <a:gd name="T8" fmla="*/ 9 w 126"/>
                <a:gd name="T9" fmla="*/ 3 h 81"/>
                <a:gd name="T10" fmla="*/ 8 w 126"/>
                <a:gd name="T11" fmla="*/ 2 h 81"/>
                <a:gd name="T12" fmla="*/ 6 w 126"/>
                <a:gd name="T13" fmla="*/ 1 h 81"/>
                <a:gd name="T14" fmla="*/ 5 w 126"/>
                <a:gd name="T15" fmla="*/ 1 h 81"/>
                <a:gd name="T16" fmla="*/ 4 w 126"/>
                <a:gd name="T17" fmla="*/ 0 h 81"/>
                <a:gd name="T18" fmla="*/ 4 w 126"/>
                <a:gd name="T19" fmla="*/ 0 h 81"/>
                <a:gd name="T20" fmla="*/ 0 w 126"/>
                <a:gd name="T21" fmla="*/ 1 h 81"/>
                <a:gd name="T22" fmla="*/ 1 w 126"/>
                <a:gd name="T23" fmla="*/ 3 h 81"/>
                <a:gd name="T24" fmla="*/ 2 w 126"/>
                <a:gd name="T25" fmla="*/ 4 h 81"/>
                <a:gd name="T26" fmla="*/ 4 w 126"/>
                <a:gd name="T27" fmla="*/ 5 h 81"/>
                <a:gd name="T28" fmla="*/ 6 w 126"/>
                <a:gd name="T29" fmla="*/ 6 h 81"/>
                <a:gd name="T30" fmla="*/ 8 w 126"/>
                <a:gd name="T31" fmla="*/ 7 h 81"/>
                <a:gd name="T32" fmla="*/ 9 w 126"/>
                <a:gd name="T33" fmla="*/ 7 h 81"/>
                <a:gd name="T34" fmla="*/ 11 w 126"/>
                <a:gd name="T35" fmla="*/ 8 h 81"/>
                <a:gd name="T36" fmla="*/ 13 w 126"/>
                <a:gd name="T37" fmla="*/ 8 h 81"/>
                <a:gd name="T38" fmla="*/ 12 w 126"/>
                <a:gd name="T39" fmla="*/ 8 h 81"/>
                <a:gd name="T40" fmla="*/ 13 w 126"/>
                <a:gd name="T41" fmla="*/ 4 h 8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6"/>
                <a:gd name="T64" fmla="*/ 0 h 81"/>
                <a:gd name="T65" fmla="*/ 126 w 126"/>
                <a:gd name="T66" fmla="*/ 81 h 8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6" h="81">
                  <a:moveTo>
                    <a:pt x="126" y="40"/>
                  </a:moveTo>
                  <a:lnTo>
                    <a:pt x="122" y="40"/>
                  </a:lnTo>
                  <a:lnTo>
                    <a:pt x="118" y="40"/>
                  </a:lnTo>
                  <a:lnTo>
                    <a:pt x="106" y="35"/>
                  </a:lnTo>
                  <a:lnTo>
                    <a:pt x="90" y="29"/>
                  </a:lnTo>
                  <a:lnTo>
                    <a:pt x="73" y="22"/>
                  </a:lnTo>
                  <a:lnTo>
                    <a:pt x="58" y="14"/>
                  </a:lnTo>
                  <a:lnTo>
                    <a:pt x="46" y="7"/>
                  </a:lnTo>
                  <a:lnTo>
                    <a:pt x="38" y="0"/>
                  </a:lnTo>
                  <a:lnTo>
                    <a:pt x="38" y="4"/>
                  </a:lnTo>
                  <a:lnTo>
                    <a:pt x="0" y="13"/>
                  </a:lnTo>
                  <a:lnTo>
                    <a:pt x="11" y="30"/>
                  </a:lnTo>
                  <a:lnTo>
                    <a:pt x="23" y="39"/>
                  </a:lnTo>
                  <a:lnTo>
                    <a:pt x="39" y="50"/>
                  </a:lnTo>
                  <a:lnTo>
                    <a:pt x="58" y="59"/>
                  </a:lnTo>
                  <a:lnTo>
                    <a:pt x="76" y="67"/>
                  </a:lnTo>
                  <a:lnTo>
                    <a:pt x="91" y="74"/>
                  </a:lnTo>
                  <a:lnTo>
                    <a:pt x="107" y="79"/>
                  </a:lnTo>
                  <a:lnTo>
                    <a:pt x="122" y="81"/>
                  </a:lnTo>
                  <a:lnTo>
                    <a:pt x="118" y="81"/>
                  </a:lnTo>
                  <a:lnTo>
                    <a:pt x="126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1" name="Freeform 164"/>
            <p:cNvSpPr>
              <a:spLocks/>
            </p:cNvSpPr>
            <p:nvPr/>
          </p:nvSpPr>
          <p:spPr bwMode="auto">
            <a:xfrm>
              <a:off x="4769" y="3019"/>
              <a:ext cx="107" cy="17"/>
            </a:xfrm>
            <a:custGeom>
              <a:avLst/>
              <a:gdLst>
                <a:gd name="T0" fmla="*/ 104 w 1066"/>
                <a:gd name="T1" fmla="*/ 0 h 188"/>
                <a:gd name="T2" fmla="*/ 101 w 1066"/>
                <a:gd name="T3" fmla="*/ 2 h 188"/>
                <a:gd name="T4" fmla="*/ 98 w 1066"/>
                <a:gd name="T5" fmla="*/ 3 h 188"/>
                <a:gd name="T6" fmla="*/ 93 w 1066"/>
                <a:gd name="T7" fmla="*/ 4 h 188"/>
                <a:gd name="T8" fmla="*/ 88 w 1066"/>
                <a:gd name="T9" fmla="*/ 6 h 188"/>
                <a:gd name="T10" fmla="*/ 83 w 1066"/>
                <a:gd name="T11" fmla="*/ 7 h 188"/>
                <a:gd name="T12" fmla="*/ 76 w 1066"/>
                <a:gd name="T13" fmla="*/ 9 h 188"/>
                <a:gd name="T14" fmla="*/ 69 w 1066"/>
                <a:gd name="T15" fmla="*/ 10 h 188"/>
                <a:gd name="T16" fmla="*/ 62 w 1066"/>
                <a:gd name="T17" fmla="*/ 11 h 188"/>
                <a:gd name="T18" fmla="*/ 55 w 1066"/>
                <a:gd name="T19" fmla="*/ 12 h 188"/>
                <a:gd name="T20" fmla="*/ 47 w 1066"/>
                <a:gd name="T21" fmla="*/ 13 h 188"/>
                <a:gd name="T22" fmla="*/ 39 w 1066"/>
                <a:gd name="T23" fmla="*/ 13 h 188"/>
                <a:gd name="T24" fmla="*/ 32 w 1066"/>
                <a:gd name="T25" fmla="*/ 13 h 188"/>
                <a:gd name="T26" fmla="*/ 23 w 1066"/>
                <a:gd name="T27" fmla="*/ 13 h 188"/>
                <a:gd name="T28" fmla="*/ 16 w 1066"/>
                <a:gd name="T29" fmla="*/ 13 h 188"/>
                <a:gd name="T30" fmla="*/ 8 w 1066"/>
                <a:gd name="T31" fmla="*/ 12 h 188"/>
                <a:gd name="T32" fmla="*/ 1 w 1066"/>
                <a:gd name="T33" fmla="*/ 11 h 188"/>
                <a:gd name="T34" fmla="*/ 4 w 1066"/>
                <a:gd name="T35" fmla="*/ 15 h 188"/>
                <a:gd name="T36" fmla="*/ 12 w 1066"/>
                <a:gd name="T37" fmla="*/ 16 h 188"/>
                <a:gd name="T38" fmla="*/ 19 w 1066"/>
                <a:gd name="T39" fmla="*/ 17 h 188"/>
                <a:gd name="T40" fmla="*/ 28 w 1066"/>
                <a:gd name="T41" fmla="*/ 17 h 188"/>
                <a:gd name="T42" fmla="*/ 36 w 1066"/>
                <a:gd name="T43" fmla="*/ 17 h 188"/>
                <a:gd name="T44" fmla="*/ 43 w 1066"/>
                <a:gd name="T45" fmla="*/ 16 h 188"/>
                <a:gd name="T46" fmla="*/ 51 w 1066"/>
                <a:gd name="T47" fmla="*/ 16 h 188"/>
                <a:gd name="T48" fmla="*/ 59 w 1066"/>
                <a:gd name="T49" fmla="*/ 15 h 188"/>
                <a:gd name="T50" fmla="*/ 67 w 1066"/>
                <a:gd name="T51" fmla="*/ 14 h 188"/>
                <a:gd name="T52" fmla="*/ 74 w 1066"/>
                <a:gd name="T53" fmla="*/ 13 h 188"/>
                <a:gd name="T54" fmla="*/ 80 w 1066"/>
                <a:gd name="T55" fmla="*/ 11 h 188"/>
                <a:gd name="T56" fmla="*/ 86 w 1066"/>
                <a:gd name="T57" fmla="*/ 10 h 188"/>
                <a:gd name="T58" fmla="*/ 92 w 1066"/>
                <a:gd name="T59" fmla="*/ 9 h 188"/>
                <a:gd name="T60" fmla="*/ 97 w 1066"/>
                <a:gd name="T61" fmla="*/ 7 h 188"/>
                <a:gd name="T62" fmla="*/ 101 w 1066"/>
                <a:gd name="T63" fmla="*/ 6 h 188"/>
                <a:gd name="T64" fmla="*/ 104 w 1066"/>
                <a:gd name="T65" fmla="*/ 4 h 188"/>
                <a:gd name="T66" fmla="*/ 107 w 1066"/>
                <a:gd name="T67" fmla="*/ 2 h 188"/>
                <a:gd name="T68" fmla="*/ 106 w 1066"/>
                <a:gd name="T69" fmla="*/ 3 h 188"/>
                <a:gd name="T70" fmla="*/ 107 w 1066"/>
                <a:gd name="T71" fmla="*/ 2 h 188"/>
                <a:gd name="T72" fmla="*/ 106 w 1066"/>
                <a:gd name="T73" fmla="*/ 0 h 188"/>
                <a:gd name="T74" fmla="*/ 105 w 1066"/>
                <a:gd name="T75" fmla="*/ 0 h 188"/>
                <a:gd name="T76" fmla="*/ 103 w 1066"/>
                <a:gd name="T77" fmla="*/ 2 h 18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66"/>
                <a:gd name="T118" fmla="*/ 0 h 188"/>
                <a:gd name="T119" fmla="*/ 1066 w 1066"/>
                <a:gd name="T120" fmla="*/ 188 h 18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66" h="188">
                  <a:moveTo>
                    <a:pt x="1026" y="18"/>
                  </a:moveTo>
                  <a:lnTo>
                    <a:pt x="1036" y="3"/>
                  </a:lnTo>
                  <a:lnTo>
                    <a:pt x="1024" y="10"/>
                  </a:lnTo>
                  <a:lnTo>
                    <a:pt x="1010" y="17"/>
                  </a:lnTo>
                  <a:lnTo>
                    <a:pt x="992" y="23"/>
                  </a:lnTo>
                  <a:lnTo>
                    <a:pt x="973" y="31"/>
                  </a:lnTo>
                  <a:lnTo>
                    <a:pt x="953" y="39"/>
                  </a:lnTo>
                  <a:lnTo>
                    <a:pt x="930" y="48"/>
                  </a:lnTo>
                  <a:lnTo>
                    <a:pt x="905" y="56"/>
                  </a:lnTo>
                  <a:lnTo>
                    <a:pt x="878" y="64"/>
                  </a:lnTo>
                  <a:lnTo>
                    <a:pt x="850" y="72"/>
                  </a:lnTo>
                  <a:lnTo>
                    <a:pt x="822" y="80"/>
                  </a:lnTo>
                  <a:lnTo>
                    <a:pt x="790" y="88"/>
                  </a:lnTo>
                  <a:lnTo>
                    <a:pt x="760" y="94"/>
                  </a:lnTo>
                  <a:lnTo>
                    <a:pt x="726" y="100"/>
                  </a:lnTo>
                  <a:lnTo>
                    <a:pt x="692" y="108"/>
                  </a:lnTo>
                  <a:lnTo>
                    <a:pt x="656" y="114"/>
                  </a:lnTo>
                  <a:lnTo>
                    <a:pt x="622" y="120"/>
                  </a:lnTo>
                  <a:lnTo>
                    <a:pt x="584" y="126"/>
                  </a:lnTo>
                  <a:lnTo>
                    <a:pt x="546" y="130"/>
                  </a:lnTo>
                  <a:lnTo>
                    <a:pt x="509" y="136"/>
                  </a:lnTo>
                  <a:lnTo>
                    <a:pt x="471" y="139"/>
                  </a:lnTo>
                  <a:lnTo>
                    <a:pt x="431" y="142"/>
                  </a:lnTo>
                  <a:lnTo>
                    <a:pt x="393" y="144"/>
                  </a:lnTo>
                  <a:lnTo>
                    <a:pt x="354" y="146"/>
                  </a:lnTo>
                  <a:lnTo>
                    <a:pt x="314" y="147"/>
                  </a:lnTo>
                  <a:lnTo>
                    <a:pt x="274" y="147"/>
                  </a:lnTo>
                  <a:lnTo>
                    <a:pt x="234" y="146"/>
                  </a:lnTo>
                  <a:lnTo>
                    <a:pt x="195" y="144"/>
                  </a:lnTo>
                  <a:lnTo>
                    <a:pt x="157" y="141"/>
                  </a:lnTo>
                  <a:lnTo>
                    <a:pt x="119" y="138"/>
                  </a:lnTo>
                  <a:lnTo>
                    <a:pt x="80" y="132"/>
                  </a:lnTo>
                  <a:lnTo>
                    <a:pt x="44" y="126"/>
                  </a:lnTo>
                  <a:lnTo>
                    <a:pt x="8" y="118"/>
                  </a:lnTo>
                  <a:lnTo>
                    <a:pt x="0" y="159"/>
                  </a:lnTo>
                  <a:lnTo>
                    <a:pt x="37" y="166"/>
                  </a:lnTo>
                  <a:lnTo>
                    <a:pt x="76" y="173"/>
                  </a:lnTo>
                  <a:lnTo>
                    <a:pt x="115" y="178"/>
                  </a:lnTo>
                  <a:lnTo>
                    <a:pt x="155" y="181"/>
                  </a:lnTo>
                  <a:lnTo>
                    <a:pt x="193" y="185"/>
                  </a:lnTo>
                  <a:lnTo>
                    <a:pt x="234" y="187"/>
                  </a:lnTo>
                  <a:lnTo>
                    <a:pt x="274" y="188"/>
                  </a:lnTo>
                  <a:lnTo>
                    <a:pt x="314" y="188"/>
                  </a:lnTo>
                  <a:lnTo>
                    <a:pt x="354" y="187"/>
                  </a:lnTo>
                  <a:lnTo>
                    <a:pt x="393" y="185"/>
                  </a:lnTo>
                  <a:lnTo>
                    <a:pt x="433" y="182"/>
                  </a:lnTo>
                  <a:lnTo>
                    <a:pt x="473" y="179"/>
                  </a:lnTo>
                  <a:lnTo>
                    <a:pt x="513" y="176"/>
                  </a:lnTo>
                  <a:lnTo>
                    <a:pt x="550" y="171"/>
                  </a:lnTo>
                  <a:lnTo>
                    <a:pt x="588" y="166"/>
                  </a:lnTo>
                  <a:lnTo>
                    <a:pt x="626" y="160"/>
                  </a:lnTo>
                  <a:lnTo>
                    <a:pt x="663" y="155"/>
                  </a:lnTo>
                  <a:lnTo>
                    <a:pt x="698" y="148"/>
                  </a:lnTo>
                  <a:lnTo>
                    <a:pt x="733" y="141"/>
                  </a:lnTo>
                  <a:lnTo>
                    <a:pt x="766" y="134"/>
                  </a:lnTo>
                  <a:lnTo>
                    <a:pt x="799" y="126"/>
                  </a:lnTo>
                  <a:lnTo>
                    <a:pt x="830" y="118"/>
                  </a:lnTo>
                  <a:lnTo>
                    <a:pt x="860" y="110"/>
                  </a:lnTo>
                  <a:lnTo>
                    <a:pt x="889" y="102"/>
                  </a:lnTo>
                  <a:lnTo>
                    <a:pt x="916" y="94"/>
                  </a:lnTo>
                  <a:lnTo>
                    <a:pt x="942" y="86"/>
                  </a:lnTo>
                  <a:lnTo>
                    <a:pt x="965" y="78"/>
                  </a:lnTo>
                  <a:lnTo>
                    <a:pt x="986" y="69"/>
                  </a:lnTo>
                  <a:lnTo>
                    <a:pt x="1007" y="62"/>
                  </a:lnTo>
                  <a:lnTo>
                    <a:pt x="1025" y="53"/>
                  </a:lnTo>
                  <a:lnTo>
                    <a:pt x="1041" y="46"/>
                  </a:lnTo>
                  <a:lnTo>
                    <a:pt x="1055" y="37"/>
                  </a:lnTo>
                  <a:lnTo>
                    <a:pt x="1066" y="22"/>
                  </a:lnTo>
                  <a:lnTo>
                    <a:pt x="1055" y="37"/>
                  </a:lnTo>
                  <a:lnTo>
                    <a:pt x="1061" y="32"/>
                  </a:lnTo>
                  <a:lnTo>
                    <a:pt x="1065" y="25"/>
                  </a:lnTo>
                  <a:lnTo>
                    <a:pt x="1065" y="17"/>
                  </a:lnTo>
                  <a:lnTo>
                    <a:pt x="1063" y="11"/>
                  </a:lnTo>
                  <a:lnTo>
                    <a:pt x="1057" y="5"/>
                  </a:lnTo>
                  <a:lnTo>
                    <a:pt x="1052" y="1"/>
                  </a:lnTo>
                  <a:lnTo>
                    <a:pt x="1045" y="0"/>
                  </a:lnTo>
                  <a:lnTo>
                    <a:pt x="1036" y="3"/>
                  </a:lnTo>
                  <a:lnTo>
                    <a:pt x="1026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2" name="Freeform 165"/>
            <p:cNvSpPr>
              <a:spLocks/>
            </p:cNvSpPr>
            <p:nvPr/>
          </p:nvSpPr>
          <p:spPr bwMode="auto">
            <a:xfrm>
              <a:off x="4863" y="2972"/>
              <a:ext cx="16" cy="49"/>
            </a:xfrm>
            <a:custGeom>
              <a:avLst/>
              <a:gdLst>
                <a:gd name="T0" fmla="*/ 2 w 157"/>
                <a:gd name="T1" fmla="*/ 4 h 539"/>
                <a:gd name="T2" fmla="*/ 1 w 157"/>
                <a:gd name="T3" fmla="*/ 3 h 539"/>
                <a:gd name="T4" fmla="*/ 6 w 157"/>
                <a:gd name="T5" fmla="*/ 6 h 539"/>
                <a:gd name="T6" fmla="*/ 9 w 157"/>
                <a:gd name="T7" fmla="*/ 9 h 539"/>
                <a:gd name="T8" fmla="*/ 11 w 157"/>
                <a:gd name="T9" fmla="*/ 13 h 539"/>
                <a:gd name="T10" fmla="*/ 12 w 157"/>
                <a:gd name="T11" fmla="*/ 17 h 539"/>
                <a:gd name="T12" fmla="*/ 12 w 157"/>
                <a:gd name="T13" fmla="*/ 23 h 539"/>
                <a:gd name="T14" fmla="*/ 11 w 157"/>
                <a:gd name="T15" fmla="*/ 30 h 539"/>
                <a:gd name="T16" fmla="*/ 10 w 157"/>
                <a:gd name="T17" fmla="*/ 38 h 539"/>
                <a:gd name="T18" fmla="*/ 9 w 157"/>
                <a:gd name="T19" fmla="*/ 49 h 539"/>
                <a:gd name="T20" fmla="*/ 13 w 157"/>
                <a:gd name="T21" fmla="*/ 49 h 539"/>
                <a:gd name="T22" fmla="*/ 14 w 157"/>
                <a:gd name="T23" fmla="*/ 39 h 539"/>
                <a:gd name="T24" fmla="*/ 15 w 157"/>
                <a:gd name="T25" fmla="*/ 30 h 539"/>
                <a:gd name="T26" fmla="*/ 16 w 157"/>
                <a:gd name="T27" fmla="*/ 23 h 539"/>
                <a:gd name="T28" fmla="*/ 16 w 157"/>
                <a:gd name="T29" fmla="*/ 17 h 539"/>
                <a:gd name="T30" fmla="*/ 14 w 157"/>
                <a:gd name="T31" fmla="*/ 12 h 539"/>
                <a:gd name="T32" fmla="*/ 12 w 157"/>
                <a:gd name="T33" fmla="*/ 7 h 539"/>
                <a:gd name="T34" fmla="*/ 8 w 157"/>
                <a:gd name="T35" fmla="*/ 4 h 539"/>
                <a:gd name="T36" fmla="*/ 3 w 157"/>
                <a:gd name="T37" fmla="*/ 0 h 539"/>
                <a:gd name="T38" fmla="*/ 2 w 157"/>
                <a:gd name="T39" fmla="*/ 0 h 539"/>
                <a:gd name="T40" fmla="*/ 3 w 157"/>
                <a:gd name="T41" fmla="*/ 0 h 539"/>
                <a:gd name="T42" fmla="*/ 2 w 157"/>
                <a:gd name="T43" fmla="*/ 0 h 539"/>
                <a:gd name="T44" fmla="*/ 1 w 157"/>
                <a:gd name="T45" fmla="*/ 0 h 539"/>
                <a:gd name="T46" fmla="*/ 1 w 157"/>
                <a:gd name="T47" fmla="*/ 0 h 539"/>
                <a:gd name="T48" fmla="*/ 0 w 157"/>
                <a:gd name="T49" fmla="*/ 1 h 539"/>
                <a:gd name="T50" fmla="*/ 0 w 157"/>
                <a:gd name="T51" fmla="*/ 2 h 539"/>
                <a:gd name="T52" fmla="*/ 0 w 157"/>
                <a:gd name="T53" fmla="*/ 2 h 539"/>
                <a:gd name="T54" fmla="*/ 0 w 157"/>
                <a:gd name="T55" fmla="*/ 3 h 539"/>
                <a:gd name="T56" fmla="*/ 1 w 157"/>
                <a:gd name="T57" fmla="*/ 3 h 539"/>
                <a:gd name="T58" fmla="*/ 2 w 157"/>
                <a:gd name="T59" fmla="*/ 4 h 53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57"/>
                <a:gd name="T91" fmla="*/ 0 h 539"/>
                <a:gd name="T92" fmla="*/ 157 w 157"/>
                <a:gd name="T93" fmla="*/ 539 h 53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57" h="539">
                  <a:moveTo>
                    <a:pt x="18" y="40"/>
                  </a:moveTo>
                  <a:lnTo>
                    <a:pt x="9" y="37"/>
                  </a:lnTo>
                  <a:lnTo>
                    <a:pt x="54" y="69"/>
                  </a:lnTo>
                  <a:lnTo>
                    <a:pt x="86" y="103"/>
                  </a:lnTo>
                  <a:lnTo>
                    <a:pt x="105" y="143"/>
                  </a:lnTo>
                  <a:lnTo>
                    <a:pt x="115" y="192"/>
                  </a:lnTo>
                  <a:lnTo>
                    <a:pt x="117" y="255"/>
                  </a:lnTo>
                  <a:lnTo>
                    <a:pt x="112" y="331"/>
                  </a:lnTo>
                  <a:lnTo>
                    <a:pt x="101" y="423"/>
                  </a:lnTo>
                  <a:lnTo>
                    <a:pt x="85" y="535"/>
                  </a:lnTo>
                  <a:lnTo>
                    <a:pt x="125" y="539"/>
                  </a:lnTo>
                  <a:lnTo>
                    <a:pt x="140" y="427"/>
                  </a:lnTo>
                  <a:lnTo>
                    <a:pt x="152" y="334"/>
                  </a:lnTo>
                  <a:lnTo>
                    <a:pt x="157" y="255"/>
                  </a:lnTo>
                  <a:lnTo>
                    <a:pt x="155" y="187"/>
                  </a:lnTo>
                  <a:lnTo>
                    <a:pt x="142" y="130"/>
                  </a:lnTo>
                  <a:lnTo>
                    <a:pt x="117" y="80"/>
                  </a:lnTo>
                  <a:lnTo>
                    <a:pt x="80" y="39"/>
                  </a:lnTo>
                  <a:lnTo>
                    <a:pt x="28" y="3"/>
                  </a:lnTo>
                  <a:lnTo>
                    <a:pt x="20" y="0"/>
                  </a:lnTo>
                  <a:lnTo>
                    <a:pt x="28" y="3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7" y="5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3" y="32"/>
                  </a:lnTo>
                  <a:lnTo>
                    <a:pt x="9" y="37"/>
                  </a:lnTo>
                  <a:lnTo>
                    <a:pt x="18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3" name="Freeform 166"/>
            <p:cNvSpPr>
              <a:spLocks/>
            </p:cNvSpPr>
            <p:nvPr/>
          </p:nvSpPr>
          <p:spPr bwMode="auto">
            <a:xfrm>
              <a:off x="4826" y="2972"/>
              <a:ext cx="39" cy="6"/>
            </a:xfrm>
            <a:custGeom>
              <a:avLst/>
              <a:gdLst>
                <a:gd name="T0" fmla="*/ 2 w 396"/>
                <a:gd name="T1" fmla="*/ 6 h 71"/>
                <a:gd name="T2" fmla="*/ 2 w 396"/>
                <a:gd name="T3" fmla="*/ 6 h 71"/>
                <a:gd name="T4" fmla="*/ 5 w 396"/>
                <a:gd name="T5" fmla="*/ 6 h 71"/>
                <a:gd name="T6" fmla="*/ 7 w 396"/>
                <a:gd name="T7" fmla="*/ 5 h 71"/>
                <a:gd name="T8" fmla="*/ 10 w 396"/>
                <a:gd name="T9" fmla="*/ 5 h 71"/>
                <a:gd name="T10" fmla="*/ 12 w 396"/>
                <a:gd name="T11" fmla="*/ 4 h 71"/>
                <a:gd name="T12" fmla="*/ 15 w 396"/>
                <a:gd name="T13" fmla="*/ 4 h 71"/>
                <a:gd name="T14" fmla="*/ 17 w 396"/>
                <a:gd name="T15" fmla="*/ 4 h 71"/>
                <a:gd name="T16" fmla="*/ 20 w 396"/>
                <a:gd name="T17" fmla="*/ 4 h 71"/>
                <a:gd name="T18" fmla="*/ 22 w 396"/>
                <a:gd name="T19" fmla="*/ 4 h 71"/>
                <a:gd name="T20" fmla="*/ 25 w 396"/>
                <a:gd name="T21" fmla="*/ 4 h 71"/>
                <a:gd name="T22" fmla="*/ 27 w 396"/>
                <a:gd name="T23" fmla="*/ 3 h 71"/>
                <a:gd name="T24" fmla="*/ 29 w 396"/>
                <a:gd name="T25" fmla="*/ 3 h 71"/>
                <a:gd name="T26" fmla="*/ 32 w 396"/>
                <a:gd name="T27" fmla="*/ 3 h 71"/>
                <a:gd name="T28" fmla="*/ 34 w 396"/>
                <a:gd name="T29" fmla="*/ 4 h 71"/>
                <a:gd name="T30" fmla="*/ 35 w 396"/>
                <a:gd name="T31" fmla="*/ 4 h 71"/>
                <a:gd name="T32" fmla="*/ 37 w 396"/>
                <a:gd name="T33" fmla="*/ 4 h 71"/>
                <a:gd name="T34" fmla="*/ 39 w 396"/>
                <a:gd name="T35" fmla="*/ 4 h 71"/>
                <a:gd name="T36" fmla="*/ 39 w 396"/>
                <a:gd name="T37" fmla="*/ 0 h 71"/>
                <a:gd name="T38" fmla="*/ 37 w 396"/>
                <a:gd name="T39" fmla="*/ 0 h 71"/>
                <a:gd name="T40" fmla="*/ 36 w 396"/>
                <a:gd name="T41" fmla="*/ 0 h 71"/>
                <a:gd name="T42" fmla="*/ 34 w 396"/>
                <a:gd name="T43" fmla="*/ 0 h 71"/>
                <a:gd name="T44" fmla="*/ 32 w 396"/>
                <a:gd name="T45" fmla="*/ 0 h 71"/>
                <a:gd name="T46" fmla="*/ 29 w 396"/>
                <a:gd name="T47" fmla="*/ 0 h 71"/>
                <a:gd name="T48" fmla="*/ 27 w 396"/>
                <a:gd name="T49" fmla="*/ 0 h 71"/>
                <a:gd name="T50" fmla="*/ 25 w 396"/>
                <a:gd name="T51" fmla="*/ 0 h 71"/>
                <a:gd name="T52" fmla="*/ 22 w 396"/>
                <a:gd name="T53" fmla="*/ 0 h 71"/>
                <a:gd name="T54" fmla="*/ 20 w 396"/>
                <a:gd name="T55" fmla="*/ 0 h 71"/>
                <a:gd name="T56" fmla="*/ 17 w 396"/>
                <a:gd name="T57" fmla="*/ 1 h 71"/>
                <a:gd name="T58" fmla="*/ 15 w 396"/>
                <a:gd name="T59" fmla="*/ 1 h 71"/>
                <a:gd name="T60" fmla="*/ 12 w 396"/>
                <a:gd name="T61" fmla="*/ 1 h 71"/>
                <a:gd name="T62" fmla="*/ 9 w 396"/>
                <a:gd name="T63" fmla="*/ 1 h 71"/>
                <a:gd name="T64" fmla="*/ 7 w 396"/>
                <a:gd name="T65" fmla="*/ 2 h 71"/>
                <a:gd name="T66" fmla="*/ 4 w 396"/>
                <a:gd name="T67" fmla="*/ 2 h 71"/>
                <a:gd name="T68" fmla="*/ 1 w 396"/>
                <a:gd name="T69" fmla="*/ 3 h 71"/>
                <a:gd name="T70" fmla="*/ 1 w 396"/>
                <a:gd name="T71" fmla="*/ 3 h 71"/>
                <a:gd name="T72" fmla="*/ 1 w 396"/>
                <a:gd name="T73" fmla="*/ 3 h 71"/>
                <a:gd name="T74" fmla="*/ 1 w 396"/>
                <a:gd name="T75" fmla="*/ 3 h 71"/>
                <a:gd name="T76" fmla="*/ 0 w 396"/>
                <a:gd name="T77" fmla="*/ 3 h 71"/>
                <a:gd name="T78" fmla="*/ 0 w 396"/>
                <a:gd name="T79" fmla="*/ 4 h 71"/>
                <a:gd name="T80" fmla="*/ 0 w 396"/>
                <a:gd name="T81" fmla="*/ 5 h 71"/>
                <a:gd name="T82" fmla="*/ 0 w 396"/>
                <a:gd name="T83" fmla="*/ 5 h 71"/>
                <a:gd name="T84" fmla="*/ 1 w 396"/>
                <a:gd name="T85" fmla="*/ 6 h 71"/>
                <a:gd name="T86" fmla="*/ 1 w 396"/>
                <a:gd name="T87" fmla="*/ 6 h 71"/>
                <a:gd name="T88" fmla="*/ 2 w 396"/>
                <a:gd name="T89" fmla="*/ 6 h 71"/>
                <a:gd name="T90" fmla="*/ 2 w 396"/>
                <a:gd name="T91" fmla="*/ 6 h 7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96"/>
                <a:gd name="T139" fmla="*/ 0 h 71"/>
                <a:gd name="T140" fmla="*/ 396 w 396"/>
                <a:gd name="T141" fmla="*/ 71 h 7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96" h="71">
                  <a:moveTo>
                    <a:pt x="25" y="71"/>
                  </a:moveTo>
                  <a:lnTo>
                    <a:pt x="23" y="71"/>
                  </a:lnTo>
                  <a:lnTo>
                    <a:pt x="47" y="66"/>
                  </a:lnTo>
                  <a:lnTo>
                    <a:pt x="73" y="61"/>
                  </a:lnTo>
                  <a:lnTo>
                    <a:pt x="100" y="57"/>
                  </a:lnTo>
                  <a:lnTo>
                    <a:pt x="125" y="53"/>
                  </a:lnTo>
                  <a:lnTo>
                    <a:pt x="151" y="49"/>
                  </a:lnTo>
                  <a:lnTo>
                    <a:pt x="176" y="47"/>
                  </a:lnTo>
                  <a:lnTo>
                    <a:pt x="202" y="45"/>
                  </a:lnTo>
                  <a:lnTo>
                    <a:pt x="227" y="43"/>
                  </a:lnTo>
                  <a:lnTo>
                    <a:pt x="251" y="42"/>
                  </a:lnTo>
                  <a:lnTo>
                    <a:pt x="276" y="41"/>
                  </a:lnTo>
                  <a:lnTo>
                    <a:pt x="299" y="41"/>
                  </a:lnTo>
                  <a:lnTo>
                    <a:pt x="321" y="41"/>
                  </a:lnTo>
                  <a:lnTo>
                    <a:pt x="341" y="42"/>
                  </a:lnTo>
                  <a:lnTo>
                    <a:pt x="359" y="43"/>
                  </a:lnTo>
                  <a:lnTo>
                    <a:pt x="377" y="44"/>
                  </a:lnTo>
                  <a:lnTo>
                    <a:pt x="394" y="45"/>
                  </a:lnTo>
                  <a:lnTo>
                    <a:pt x="396" y="5"/>
                  </a:lnTo>
                  <a:lnTo>
                    <a:pt x="379" y="3"/>
                  </a:lnTo>
                  <a:lnTo>
                    <a:pt x="361" y="2"/>
                  </a:lnTo>
                  <a:lnTo>
                    <a:pt x="341" y="1"/>
                  </a:lnTo>
                  <a:lnTo>
                    <a:pt x="321" y="0"/>
                  </a:lnTo>
                  <a:lnTo>
                    <a:pt x="299" y="0"/>
                  </a:lnTo>
                  <a:lnTo>
                    <a:pt x="276" y="0"/>
                  </a:lnTo>
                  <a:lnTo>
                    <a:pt x="251" y="1"/>
                  </a:lnTo>
                  <a:lnTo>
                    <a:pt x="225" y="2"/>
                  </a:lnTo>
                  <a:lnTo>
                    <a:pt x="200" y="5"/>
                  </a:lnTo>
                  <a:lnTo>
                    <a:pt x="174" y="7"/>
                  </a:lnTo>
                  <a:lnTo>
                    <a:pt x="149" y="9"/>
                  </a:lnTo>
                  <a:lnTo>
                    <a:pt x="121" y="12"/>
                  </a:lnTo>
                  <a:lnTo>
                    <a:pt x="93" y="16"/>
                  </a:lnTo>
                  <a:lnTo>
                    <a:pt x="67" y="21"/>
                  </a:lnTo>
                  <a:lnTo>
                    <a:pt x="41" y="26"/>
                  </a:lnTo>
                  <a:lnTo>
                    <a:pt x="15" y="32"/>
                  </a:lnTo>
                  <a:lnTo>
                    <a:pt x="13" y="32"/>
                  </a:lnTo>
                  <a:lnTo>
                    <a:pt x="15" y="32"/>
                  </a:lnTo>
                  <a:lnTo>
                    <a:pt x="6" y="35"/>
                  </a:lnTo>
                  <a:lnTo>
                    <a:pt x="2" y="41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3" y="62"/>
                  </a:lnTo>
                  <a:lnTo>
                    <a:pt x="7" y="68"/>
                  </a:lnTo>
                  <a:lnTo>
                    <a:pt x="15" y="71"/>
                  </a:lnTo>
                  <a:lnTo>
                    <a:pt x="23" y="71"/>
                  </a:lnTo>
                  <a:lnTo>
                    <a:pt x="25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4" name="Freeform 167"/>
            <p:cNvSpPr>
              <a:spLocks/>
            </p:cNvSpPr>
            <p:nvPr/>
          </p:nvSpPr>
          <p:spPr bwMode="auto">
            <a:xfrm>
              <a:off x="4863" y="2980"/>
              <a:ext cx="126" cy="92"/>
            </a:xfrm>
            <a:custGeom>
              <a:avLst/>
              <a:gdLst>
                <a:gd name="T0" fmla="*/ 7 w 1257"/>
                <a:gd name="T1" fmla="*/ 7 h 1013"/>
                <a:gd name="T2" fmla="*/ 3 w 1257"/>
                <a:gd name="T3" fmla="*/ 17 h 1013"/>
                <a:gd name="T4" fmla="*/ 0 w 1257"/>
                <a:gd name="T5" fmla="*/ 29 h 1013"/>
                <a:gd name="T6" fmla="*/ 0 w 1257"/>
                <a:gd name="T7" fmla="*/ 40 h 1013"/>
                <a:gd name="T8" fmla="*/ 3 w 1257"/>
                <a:gd name="T9" fmla="*/ 46 h 1013"/>
                <a:gd name="T10" fmla="*/ 6 w 1257"/>
                <a:gd name="T11" fmla="*/ 50 h 1013"/>
                <a:gd name="T12" fmla="*/ 11 w 1257"/>
                <a:gd name="T13" fmla="*/ 54 h 1013"/>
                <a:gd name="T14" fmla="*/ 15 w 1257"/>
                <a:gd name="T15" fmla="*/ 57 h 1013"/>
                <a:gd name="T16" fmla="*/ 20 w 1257"/>
                <a:gd name="T17" fmla="*/ 61 h 1013"/>
                <a:gd name="T18" fmla="*/ 25 w 1257"/>
                <a:gd name="T19" fmla="*/ 65 h 1013"/>
                <a:gd name="T20" fmla="*/ 32 w 1257"/>
                <a:gd name="T21" fmla="*/ 69 h 1013"/>
                <a:gd name="T22" fmla="*/ 38 w 1257"/>
                <a:gd name="T23" fmla="*/ 73 h 1013"/>
                <a:gd name="T24" fmla="*/ 45 w 1257"/>
                <a:gd name="T25" fmla="*/ 76 h 1013"/>
                <a:gd name="T26" fmla="*/ 52 w 1257"/>
                <a:gd name="T27" fmla="*/ 80 h 1013"/>
                <a:gd name="T28" fmla="*/ 59 w 1257"/>
                <a:gd name="T29" fmla="*/ 82 h 1013"/>
                <a:gd name="T30" fmla="*/ 66 w 1257"/>
                <a:gd name="T31" fmla="*/ 85 h 1013"/>
                <a:gd name="T32" fmla="*/ 73 w 1257"/>
                <a:gd name="T33" fmla="*/ 87 h 1013"/>
                <a:gd name="T34" fmla="*/ 81 w 1257"/>
                <a:gd name="T35" fmla="*/ 88 h 1013"/>
                <a:gd name="T36" fmla="*/ 91 w 1257"/>
                <a:gd name="T37" fmla="*/ 90 h 1013"/>
                <a:gd name="T38" fmla="*/ 101 w 1257"/>
                <a:gd name="T39" fmla="*/ 92 h 1013"/>
                <a:gd name="T40" fmla="*/ 111 w 1257"/>
                <a:gd name="T41" fmla="*/ 92 h 1013"/>
                <a:gd name="T42" fmla="*/ 119 w 1257"/>
                <a:gd name="T43" fmla="*/ 90 h 1013"/>
                <a:gd name="T44" fmla="*/ 125 w 1257"/>
                <a:gd name="T45" fmla="*/ 86 h 1013"/>
                <a:gd name="T46" fmla="*/ 126 w 1257"/>
                <a:gd name="T47" fmla="*/ 79 h 1013"/>
                <a:gd name="T48" fmla="*/ 124 w 1257"/>
                <a:gd name="T49" fmla="*/ 71 h 1013"/>
                <a:gd name="T50" fmla="*/ 121 w 1257"/>
                <a:gd name="T51" fmla="*/ 65 h 1013"/>
                <a:gd name="T52" fmla="*/ 118 w 1257"/>
                <a:gd name="T53" fmla="*/ 59 h 1013"/>
                <a:gd name="T54" fmla="*/ 115 w 1257"/>
                <a:gd name="T55" fmla="*/ 53 h 1013"/>
                <a:gd name="T56" fmla="*/ 112 w 1257"/>
                <a:gd name="T57" fmla="*/ 48 h 1013"/>
                <a:gd name="T58" fmla="*/ 110 w 1257"/>
                <a:gd name="T59" fmla="*/ 43 h 1013"/>
                <a:gd name="T60" fmla="*/ 107 w 1257"/>
                <a:gd name="T61" fmla="*/ 38 h 1013"/>
                <a:gd name="T62" fmla="*/ 104 w 1257"/>
                <a:gd name="T63" fmla="*/ 33 h 1013"/>
                <a:gd name="T64" fmla="*/ 100 w 1257"/>
                <a:gd name="T65" fmla="*/ 28 h 1013"/>
                <a:gd name="T66" fmla="*/ 97 w 1257"/>
                <a:gd name="T67" fmla="*/ 23 h 1013"/>
                <a:gd name="T68" fmla="*/ 93 w 1257"/>
                <a:gd name="T69" fmla="*/ 18 h 1013"/>
                <a:gd name="T70" fmla="*/ 89 w 1257"/>
                <a:gd name="T71" fmla="*/ 14 h 1013"/>
                <a:gd name="T72" fmla="*/ 83 w 1257"/>
                <a:gd name="T73" fmla="*/ 9 h 1013"/>
                <a:gd name="T74" fmla="*/ 77 w 1257"/>
                <a:gd name="T75" fmla="*/ 4 h 1013"/>
                <a:gd name="T76" fmla="*/ 74 w 1257"/>
                <a:gd name="T77" fmla="*/ 1 h 1013"/>
                <a:gd name="T78" fmla="*/ 72 w 1257"/>
                <a:gd name="T79" fmla="*/ 0 h 1013"/>
                <a:gd name="T80" fmla="*/ 15 w 1257"/>
                <a:gd name="T81" fmla="*/ 3 h 1013"/>
                <a:gd name="T82" fmla="*/ 14 w 1257"/>
                <a:gd name="T83" fmla="*/ 3 h 1013"/>
                <a:gd name="T84" fmla="*/ 12 w 1257"/>
                <a:gd name="T85" fmla="*/ 3 h 1013"/>
                <a:gd name="T86" fmla="*/ 10 w 1257"/>
                <a:gd name="T87" fmla="*/ 3 h 1013"/>
                <a:gd name="T88" fmla="*/ 9 w 1257"/>
                <a:gd name="T89" fmla="*/ 3 h 101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57"/>
                <a:gd name="T136" fmla="*/ 0 h 1013"/>
                <a:gd name="T137" fmla="*/ 1257 w 1257"/>
                <a:gd name="T138" fmla="*/ 1013 h 101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57" h="1013">
                  <a:moveTo>
                    <a:pt x="90" y="31"/>
                  </a:moveTo>
                  <a:lnTo>
                    <a:pt x="71" y="77"/>
                  </a:lnTo>
                  <a:lnTo>
                    <a:pt x="50" y="131"/>
                  </a:lnTo>
                  <a:lnTo>
                    <a:pt x="31" y="192"/>
                  </a:lnTo>
                  <a:lnTo>
                    <a:pt x="16" y="256"/>
                  </a:lnTo>
                  <a:lnTo>
                    <a:pt x="4" y="320"/>
                  </a:lnTo>
                  <a:lnTo>
                    <a:pt x="0" y="381"/>
                  </a:lnTo>
                  <a:lnTo>
                    <a:pt x="3" y="438"/>
                  </a:lnTo>
                  <a:lnTo>
                    <a:pt x="16" y="486"/>
                  </a:lnTo>
                  <a:lnTo>
                    <a:pt x="26" y="505"/>
                  </a:lnTo>
                  <a:lnTo>
                    <a:pt x="43" y="526"/>
                  </a:lnTo>
                  <a:lnTo>
                    <a:pt x="63" y="548"/>
                  </a:lnTo>
                  <a:lnTo>
                    <a:pt x="86" y="569"/>
                  </a:lnTo>
                  <a:lnTo>
                    <a:pt x="110" y="590"/>
                  </a:lnTo>
                  <a:lnTo>
                    <a:pt x="133" y="609"/>
                  </a:lnTo>
                  <a:lnTo>
                    <a:pt x="154" y="628"/>
                  </a:lnTo>
                  <a:lnTo>
                    <a:pt x="170" y="644"/>
                  </a:lnTo>
                  <a:lnTo>
                    <a:pt x="197" y="667"/>
                  </a:lnTo>
                  <a:lnTo>
                    <a:pt x="225" y="690"/>
                  </a:lnTo>
                  <a:lnTo>
                    <a:pt x="254" y="713"/>
                  </a:lnTo>
                  <a:lnTo>
                    <a:pt x="285" y="736"/>
                  </a:lnTo>
                  <a:lnTo>
                    <a:pt x="317" y="758"/>
                  </a:lnTo>
                  <a:lnTo>
                    <a:pt x="350" y="779"/>
                  </a:lnTo>
                  <a:lnTo>
                    <a:pt x="383" y="800"/>
                  </a:lnTo>
                  <a:lnTo>
                    <a:pt x="418" y="821"/>
                  </a:lnTo>
                  <a:lnTo>
                    <a:pt x="452" y="840"/>
                  </a:lnTo>
                  <a:lnTo>
                    <a:pt x="487" y="858"/>
                  </a:lnTo>
                  <a:lnTo>
                    <a:pt x="522" y="876"/>
                  </a:lnTo>
                  <a:lnTo>
                    <a:pt x="558" y="892"/>
                  </a:lnTo>
                  <a:lnTo>
                    <a:pt x="592" y="907"/>
                  </a:lnTo>
                  <a:lnTo>
                    <a:pt x="628" y="921"/>
                  </a:lnTo>
                  <a:lnTo>
                    <a:pt x="663" y="934"/>
                  </a:lnTo>
                  <a:lnTo>
                    <a:pt x="696" y="945"/>
                  </a:lnTo>
                  <a:lnTo>
                    <a:pt x="725" y="954"/>
                  </a:lnTo>
                  <a:lnTo>
                    <a:pt x="763" y="964"/>
                  </a:lnTo>
                  <a:lnTo>
                    <a:pt x="805" y="974"/>
                  </a:lnTo>
                  <a:lnTo>
                    <a:pt x="853" y="986"/>
                  </a:lnTo>
                  <a:lnTo>
                    <a:pt x="903" y="996"/>
                  </a:lnTo>
                  <a:lnTo>
                    <a:pt x="955" y="1004"/>
                  </a:lnTo>
                  <a:lnTo>
                    <a:pt x="1007" y="1011"/>
                  </a:lnTo>
                  <a:lnTo>
                    <a:pt x="1057" y="1013"/>
                  </a:lnTo>
                  <a:lnTo>
                    <a:pt x="1106" y="1012"/>
                  </a:lnTo>
                  <a:lnTo>
                    <a:pt x="1150" y="1005"/>
                  </a:lnTo>
                  <a:lnTo>
                    <a:pt x="1188" y="993"/>
                  </a:lnTo>
                  <a:lnTo>
                    <a:pt x="1220" y="975"/>
                  </a:lnTo>
                  <a:lnTo>
                    <a:pt x="1243" y="950"/>
                  </a:lnTo>
                  <a:lnTo>
                    <a:pt x="1255" y="916"/>
                  </a:lnTo>
                  <a:lnTo>
                    <a:pt x="1257" y="873"/>
                  </a:lnTo>
                  <a:lnTo>
                    <a:pt x="1247" y="820"/>
                  </a:lnTo>
                  <a:lnTo>
                    <a:pt x="1233" y="787"/>
                  </a:lnTo>
                  <a:lnTo>
                    <a:pt x="1219" y="753"/>
                  </a:lnTo>
                  <a:lnTo>
                    <a:pt x="1203" y="720"/>
                  </a:lnTo>
                  <a:lnTo>
                    <a:pt x="1188" y="687"/>
                  </a:lnTo>
                  <a:lnTo>
                    <a:pt x="1173" y="654"/>
                  </a:lnTo>
                  <a:lnTo>
                    <a:pt x="1158" y="621"/>
                  </a:lnTo>
                  <a:lnTo>
                    <a:pt x="1143" y="588"/>
                  </a:lnTo>
                  <a:lnTo>
                    <a:pt x="1130" y="555"/>
                  </a:lnTo>
                  <a:lnTo>
                    <a:pt x="1118" y="527"/>
                  </a:lnTo>
                  <a:lnTo>
                    <a:pt x="1106" y="498"/>
                  </a:lnTo>
                  <a:lnTo>
                    <a:pt x="1093" y="471"/>
                  </a:lnTo>
                  <a:lnTo>
                    <a:pt x="1079" y="442"/>
                  </a:lnTo>
                  <a:lnTo>
                    <a:pt x="1065" y="413"/>
                  </a:lnTo>
                  <a:lnTo>
                    <a:pt x="1049" y="385"/>
                  </a:lnTo>
                  <a:lnTo>
                    <a:pt x="1033" y="358"/>
                  </a:lnTo>
                  <a:lnTo>
                    <a:pt x="1017" y="330"/>
                  </a:lnTo>
                  <a:lnTo>
                    <a:pt x="999" y="303"/>
                  </a:lnTo>
                  <a:lnTo>
                    <a:pt x="981" y="277"/>
                  </a:lnTo>
                  <a:lnTo>
                    <a:pt x="963" y="251"/>
                  </a:lnTo>
                  <a:lnTo>
                    <a:pt x="944" y="225"/>
                  </a:lnTo>
                  <a:lnTo>
                    <a:pt x="924" y="201"/>
                  </a:lnTo>
                  <a:lnTo>
                    <a:pt x="905" y="177"/>
                  </a:lnTo>
                  <a:lnTo>
                    <a:pt x="885" y="154"/>
                  </a:lnTo>
                  <a:lnTo>
                    <a:pt x="864" y="132"/>
                  </a:lnTo>
                  <a:lnTo>
                    <a:pt x="826" y="94"/>
                  </a:lnTo>
                  <a:lnTo>
                    <a:pt x="794" y="64"/>
                  </a:lnTo>
                  <a:lnTo>
                    <a:pt x="767" y="41"/>
                  </a:lnTo>
                  <a:lnTo>
                    <a:pt x="747" y="24"/>
                  </a:lnTo>
                  <a:lnTo>
                    <a:pt x="734" y="12"/>
                  </a:lnTo>
                  <a:lnTo>
                    <a:pt x="725" y="4"/>
                  </a:lnTo>
                  <a:lnTo>
                    <a:pt x="723" y="1"/>
                  </a:lnTo>
                  <a:lnTo>
                    <a:pt x="728" y="0"/>
                  </a:lnTo>
                  <a:lnTo>
                    <a:pt x="152" y="31"/>
                  </a:lnTo>
                  <a:lnTo>
                    <a:pt x="148" y="31"/>
                  </a:lnTo>
                  <a:lnTo>
                    <a:pt x="142" y="31"/>
                  </a:lnTo>
                  <a:lnTo>
                    <a:pt x="132" y="31"/>
                  </a:lnTo>
                  <a:lnTo>
                    <a:pt x="121" y="31"/>
                  </a:lnTo>
                  <a:lnTo>
                    <a:pt x="110" y="31"/>
                  </a:lnTo>
                  <a:lnTo>
                    <a:pt x="99" y="31"/>
                  </a:lnTo>
                  <a:lnTo>
                    <a:pt x="93" y="31"/>
                  </a:lnTo>
                  <a:lnTo>
                    <a:pt x="90" y="3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5" name="Freeform 168"/>
            <p:cNvSpPr>
              <a:spLocks/>
            </p:cNvSpPr>
            <p:nvPr/>
          </p:nvSpPr>
          <p:spPr bwMode="auto">
            <a:xfrm>
              <a:off x="4861" y="2982"/>
              <a:ext cx="13" cy="43"/>
            </a:xfrm>
            <a:custGeom>
              <a:avLst/>
              <a:gdLst>
                <a:gd name="T0" fmla="*/ 5 w 128"/>
                <a:gd name="T1" fmla="*/ 42 h 470"/>
                <a:gd name="T2" fmla="*/ 5 w 128"/>
                <a:gd name="T3" fmla="*/ 42 h 470"/>
                <a:gd name="T4" fmla="*/ 4 w 128"/>
                <a:gd name="T5" fmla="*/ 38 h 470"/>
                <a:gd name="T6" fmla="*/ 4 w 128"/>
                <a:gd name="T7" fmla="*/ 33 h 470"/>
                <a:gd name="T8" fmla="*/ 4 w 128"/>
                <a:gd name="T9" fmla="*/ 27 h 470"/>
                <a:gd name="T10" fmla="*/ 6 w 128"/>
                <a:gd name="T11" fmla="*/ 22 h 470"/>
                <a:gd name="T12" fmla="*/ 7 w 128"/>
                <a:gd name="T13" fmla="*/ 16 h 470"/>
                <a:gd name="T14" fmla="*/ 9 w 128"/>
                <a:gd name="T15" fmla="*/ 11 h 470"/>
                <a:gd name="T16" fmla="*/ 11 w 128"/>
                <a:gd name="T17" fmla="*/ 6 h 470"/>
                <a:gd name="T18" fmla="*/ 13 w 128"/>
                <a:gd name="T19" fmla="*/ 2 h 470"/>
                <a:gd name="T20" fmla="*/ 9 w 128"/>
                <a:gd name="T21" fmla="*/ 0 h 470"/>
                <a:gd name="T22" fmla="*/ 7 w 128"/>
                <a:gd name="T23" fmla="*/ 4 h 470"/>
                <a:gd name="T24" fmla="*/ 5 w 128"/>
                <a:gd name="T25" fmla="*/ 9 h 470"/>
                <a:gd name="T26" fmla="*/ 3 w 128"/>
                <a:gd name="T27" fmla="*/ 15 h 470"/>
                <a:gd name="T28" fmla="*/ 2 w 128"/>
                <a:gd name="T29" fmla="*/ 21 h 470"/>
                <a:gd name="T30" fmla="*/ 0 w 128"/>
                <a:gd name="T31" fmla="*/ 27 h 470"/>
                <a:gd name="T32" fmla="*/ 0 w 128"/>
                <a:gd name="T33" fmla="*/ 33 h 470"/>
                <a:gd name="T34" fmla="*/ 0 w 128"/>
                <a:gd name="T35" fmla="*/ 38 h 470"/>
                <a:gd name="T36" fmla="*/ 2 w 128"/>
                <a:gd name="T37" fmla="*/ 43 h 470"/>
                <a:gd name="T38" fmla="*/ 2 w 128"/>
                <a:gd name="T39" fmla="*/ 43 h 470"/>
                <a:gd name="T40" fmla="*/ 5 w 128"/>
                <a:gd name="T41" fmla="*/ 42 h 47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8"/>
                <a:gd name="T64" fmla="*/ 0 h 470"/>
                <a:gd name="T65" fmla="*/ 128 w 128"/>
                <a:gd name="T66" fmla="*/ 470 h 47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8" h="470">
                  <a:moveTo>
                    <a:pt x="54" y="456"/>
                  </a:moveTo>
                  <a:lnTo>
                    <a:pt x="53" y="455"/>
                  </a:lnTo>
                  <a:lnTo>
                    <a:pt x="43" y="412"/>
                  </a:lnTo>
                  <a:lnTo>
                    <a:pt x="40" y="358"/>
                  </a:lnTo>
                  <a:lnTo>
                    <a:pt x="44" y="299"/>
                  </a:lnTo>
                  <a:lnTo>
                    <a:pt x="55" y="238"/>
                  </a:lnTo>
                  <a:lnTo>
                    <a:pt x="70" y="175"/>
                  </a:lnTo>
                  <a:lnTo>
                    <a:pt x="89" y="115"/>
                  </a:lnTo>
                  <a:lnTo>
                    <a:pt x="110" y="61"/>
                  </a:lnTo>
                  <a:lnTo>
                    <a:pt x="128" y="17"/>
                  </a:lnTo>
                  <a:lnTo>
                    <a:pt x="92" y="0"/>
                  </a:lnTo>
                  <a:lnTo>
                    <a:pt x="72" y="47"/>
                  </a:lnTo>
                  <a:lnTo>
                    <a:pt x="51" y="102"/>
                  </a:lnTo>
                  <a:lnTo>
                    <a:pt x="32" y="164"/>
                  </a:lnTo>
                  <a:lnTo>
                    <a:pt x="16" y="229"/>
                  </a:lnTo>
                  <a:lnTo>
                    <a:pt x="4" y="295"/>
                  </a:lnTo>
                  <a:lnTo>
                    <a:pt x="0" y="358"/>
                  </a:lnTo>
                  <a:lnTo>
                    <a:pt x="3" y="417"/>
                  </a:lnTo>
                  <a:lnTo>
                    <a:pt x="18" y="470"/>
                  </a:lnTo>
                  <a:lnTo>
                    <a:pt x="17" y="469"/>
                  </a:lnTo>
                  <a:lnTo>
                    <a:pt x="54" y="4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6" name="Freeform 169"/>
            <p:cNvSpPr>
              <a:spLocks/>
            </p:cNvSpPr>
            <p:nvPr/>
          </p:nvSpPr>
          <p:spPr bwMode="auto">
            <a:xfrm>
              <a:off x="4862" y="3024"/>
              <a:ext cx="19" cy="16"/>
            </a:xfrm>
            <a:custGeom>
              <a:avLst/>
              <a:gdLst>
                <a:gd name="T0" fmla="*/ 19 w 187"/>
                <a:gd name="T1" fmla="*/ 13 h 179"/>
                <a:gd name="T2" fmla="*/ 19 w 187"/>
                <a:gd name="T3" fmla="*/ 13 h 179"/>
                <a:gd name="T4" fmla="*/ 17 w 187"/>
                <a:gd name="T5" fmla="*/ 12 h 179"/>
                <a:gd name="T6" fmla="*/ 15 w 187"/>
                <a:gd name="T7" fmla="*/ 10 h 179"/>
                <a:gd name="T8" fmla="*/ 13 w 187"/>
                <a:gd name="T9" fmla="*/ 9 h 179"/>
                <a:gd name="T10" fmla="*/ 10 w 187"/>
                <a:gd name="T11" fmla="*/ 7 h 179"/>
                <a:gd name="T12" fmla="*/ 8 w 187"/>
                <a:gd name="T13" fmla="*/ 5 h 179"/>
                <a:gd name="T14" fmla="*/ 6 w 187"/>
                <a:gd name="T15" fmla="*/ 3 h 179"/>
                <a:gd name="T16" fmla="*/ 5 w 187"/>
                <a:gd name="T17" fmla="*/ 1 h 179"/>
                <a:gd name="T18" fmla="*/ 4 w 187"/>
                <a:gd name="T19" fmla="*/ 0 h 179"/>
                <a:gd name="T20" fmla="*/ 0 w 187"/>
                <a:gd name="T21" fmla="*/ 1 h 179"/>
                <a:gd name="T22" fmla="*/ 1 w 187"/>
                <a:gd name="T23" fmla="*/ 3 h 179"/>
                <a:gd name="T24" fmla="*/ 3 w 187"/>
                <a:gd name="T25" fmla="*/ 5 h 179"/>
                <a:gd name="T26" fmla="*/ 5 w 187"/>
                <a:gd name="T27" fmla="*/ 7 h 179"/>
                <a:gd name="T28" fmla="*/ 8 w 187"/>
                <a:gd name="T29" fmla="*/ 9 h 179"/>
                <a:gd name="T30" fmla="*/ 10 w 187"/>
                <a:gd name="T31" fmla="*/ 11 h 179"/>
                <a:gd name="T32" fmla="*/ 12 w 187"/>
                <a:gd name="T33" fmla="*/ 13 h 179"/>
                <a:gd name="T34" fmla="*/ 15 w 187"/>
                <a:gd name="T35" fmla="*/ 15 h 179"/>
                <a:gd name="T36" fmla="*/ 16 w 187"/>
                <a:gd name="T37" fmla="*/ 16 h 179"/>
                <a:gd name="T38" fmla="*/ 16 w 187"/>
                <a:gd name="T39" fmla="*/ 16 h 179"/>
                <a:gd name="T40" fmla="*/ 19 w 187"/>
                <a:gd name="T41" fmla="*/ 13 h 1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7"/>
                <a:gd name="T64" fmla="*/ 0 h 179"/>
                <a:gd name="T65" fmla="*/ 187 w 187"/>
                <a:gd name="T66" fmla="*/ 179 h 1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7" h="179">
                  <a:moveTo>
                    <a:pt x="187" y="150"/>
                  </a:moveTo>
                  <a:lnTo>
                    <a:pt x="187" y="151"/>
                  </a:lnTo>
                  <a:lnTo>
                    <a:pt x="169" y="134"/>
                  </a:lnTo>
                  <a:lnTo>
                    <a:pt x="148" y="115"/>
                  </a:lnTo>
                  <a:lnTo>
                    <a:pt x="125" y="96"/>
                  </a:lnTo>
                  <a:lnTo>
                    <a:pt x="101" y="75"/>
                  </a:lnTo>
                  <a:lnTo>
                    <a:pt x="79" y="55"/>
                  </a:lnTo>
                  <a:lnTo>
                    <a:pt x="60" y="34"/>
                  </a:lnTo>
                  <a:lnTo>
                    <a:pt x="46" y="15"/>
                  </a:lnTo>
                  <a:lnTo>
                    <a:pt x="37" y="0"/>
                  </a:lnTo>
                  <a:lnTo>
                    <a:pt x="0" y="13"/>
                  </a:lnTo>
                  <a:lnTo>
                    <a:pt x="12" y="37"/>
                  </a:lnTo>
                  <a:lnTo>
                    <a:pt x="31" y="60"/>
                  </a:lnTo>
                  <a:lnTo>
                    <a:pt x="52" y="82"/>
                  </a:lnTo>
                  <a:lnTo>
                    <a:pt x="76" y="105"/>
                  </a:lnTo>
                  <a:lnTo>
                    <a:pt x="100" y="126"/>
                  </a:lnTo>
                  <a:lnTo>
                    <a:pt x="123" y="145"/>
                  </a:lnTo>
                  <a:lnTo>
                    <a:pt x="144" y="163"/>
                  </a:lnTo>
                  <a:lnTo>
                    <a:pt x="160" y="178"/>
                  </a:lnTo>
                  <a:lnTo>
                    <a:pt x="160" y="179"/>
                  </a:lnTo>
                  <a:lnTo>
                    <a:pt x="187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7" name="Freeform 170"/>
            <p:cNvSpPr>
              <a:spLocks/>
            </p:cNvSpPr>
            <p:nvPr/>
          </p:nvSpPr>
          <p:spPr bwMode="auto">
            <a:xfrm>
              <a:off x="4878" y="3038"/>
              <a:ext cx="55" cy="30"/>
            </a:xfrm>
            <a:custGeom>
              <a:avLst/>
              <a:gdLst>
                <a:gd name="T0" fmla="*/ 55 w 544"/>
                <a:gd name="T1" fmla="*/ 27 h 336"/>
                <a:gd name="T2" fmla="*/ 55 w 544"/>
                <a:gd name="T3" fmla="*/ 27 h 336"/>
                <a:gd name="T4" fmla="*/ 52 w 544"/>
                <a:gd name="T5" fmla="*/ 26 h 336"/>
                <a:gd name="T6" fmla="*/ 48 w 544"/>
                <a:gd name="T7" fmla="*/ 24 h 336"/>
                <a:gd name="T8" fmla="*/ 45 w 544"/>
                <a:gd name="T9" fmla="*/ 23 h 336"/>
                <a:gd name="T10" fmla="*/ 41 w 544"/>
                <a:gd name="T11" fmla="*/ 22 h 336"/>
                <a:gd name="T12" fmla="*/ 38 w 544"/>
                <a:gd name="T13" fmla="*/ 20 h 336"/>
                <a:gd name="T14" fmla="*/ 34 w 544"/>
                <a:gd name="T15" fmla="*/ 19 h 336"/>
                <a:gd name="T16" fmla="*/ 31 w 544"/>
                <a:gd name="T17" fmla="*/ 17 h 336"/>
                <a:gd name="T18" fmla="*/ 27 w 544"/>
                <a:gd name="T19" fmla="*/ 16 h 336"/>
                <a:gd name="T20" fmla="*/ 24 w 544"/>
                <a:gd name="T21" fmla="*/ 14 h 336"/>
                <a:gd name="T22" fmla="*/ 21 w 544"/>
                <a:gd name="T23" fmla="*/ 12 h 336"/>
                <a:gd name="T24" fmla="*/ 17 w 544"/>
                <a:gd name="T25" fmla="*/ 10 h 336"/>
                <a:gd name="T26" fmla="*/ 14 w 544"/>
                <a:gd name="T27" fmla="*/ 8 h 336"/>
                <a:gd name="T28" fmla="*/ 11 w 544"/>
                <a:gd name="T29" fmla="*/ 6 h 336"/>
                <a:gd name="T30" fmla="*/ 8 w 544"/>
                <a:gd name="T31" fmla="*/ 4 h 336"/>
                <a:gd name="T32" fmla="*/ 5 w 544"/>
                <a:gd name="T33" fmla="*/ 2 h 336"/>
                <a:gd name="T34" fmla="*/ 3 w 544"/>
                <a:gd name="T35" fmla="*/ 0 h 336"/>
                <a:gd name="T36" fmla="*/ 0 w 544"/>
                <a:gd name="T37" fmla="*/ 3 h 336"/>
                <a:gd name="T38" fmla="*/ 3 w 544"/>
                <a:gd name="T39" fmla="*/ 5 h 336"/>
                <a:gd name="T40" fmla="*/ 6 w 544"/>
                <a:gd name="T41" fmla="*/ 7 h 336"/>
                <a:gd name="T42" fmla="*/ 9 w 544"/>
                <a:gd name="T43" fmla="*/ 9 h 336"/>
                <a:gd name="T44" fmla="*/ 12 w 544"/>
                <a:gd name="T45" fmla="*/ 11 h 336"/>
                <a:gd name="T46" fmla="*/ 15 w 544"/>
                <a:gd name="T47" fmla="*/ 13 h 336"/>
                <a:gd name="T48" fmla="*/ 18 w 544"/>
                <a:gd name="T49" fmla="*/ 15 h 336"/>
                <a:gd name="T50" fmla="*/ 22 w 544"/>
                <a:gd name="T51" fmla="*/ 17 h 336"/>
                <a:gd name="T52" fmla="*/ 25 w 544"/>
                <a:gd name="T53" fmla="*/ 19 h 336"/>
                <a:gd name="T54" fmla="*/ 29 w 544"/>
                <a:gd name="T55" fmla="*/ 20 h 336"/>
                <a:gd name="T56" fmla="*/ 32 w 544"/>
                <a:gd name="T57" fmla="*/ 22 h 336"/>
                <a:gd name="T58" fmla="*/ 36 w 544"/>
                <a:gd name="T59" fmla="*/ 24 h 336"/>
                <a:gd name="T60" fmla="*/ 40 w 544"/>
                <a:gd name="T61" fmla="*/ 25 h 336"/>
                <a:gd name="T62" fmla="*/ 43 w 544"/>
                <a:gd name="T63" fmla="*/ 27 h 336"/>
                <a:gd name="T64" fmla="*/ 47 w 544"/>
                <a:gd name="T65" fmla="*/ 28 h 336"/>
                <a:gd name="T66" fmla="*/ 50 w 544"/>
                <a:gd name="T67" fmla="*/ 29 h 336"/>
                <a:gd name="T68" fmla="*/ 54 w 544"/>
                <a:gd name="T69" fmla="*/ 30 h 336"/>
                <a:gd name="T70" fmla="*/ 54 w 544"/>
                <a:gd name="T71" fmla="*/ 30 h 336"/>
                <a:gd name="T72" fmla="*/ 55 w 544"/>
                <a:gd name="T73" fmla="*/ 27 h 3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44"/>
                <a:gd name="T112" fmla="*/ 0 h 336"/>
                <a:gd name="T113" fmla="*/ 544 w 544"/>
                <a:gd name="T114" fmla="*/ 336 h 3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44" h="336">
                  <a:moveTo>
                    <a:pt x="544" y="297"/>
                  </a:moveTo>
                  <a:lnTo>
                    <a:pt x="544" y="297"/>
                  </a:lnTo>
                  <a:lnTo>
                    <a:pt x="512" y="286"/>
                  </a:lnTo>
                  <a:lnTo>
                    <a:pt x="477" y="273"/>
                  </a:lnTo>
                  <a:lnTo>
                    <a:pt x="443" y="259"/>
                  </a:lnTo>
                  <a:lnTo>
                    <a:pt x="408" y="245"/>
                  </a:lnTo>
                  <a:lnTo>
                    <a:pt x="374" y="229"/>
                  </a:lnTo>
                  <a:lnTo>
                    <a:pt x="338" y="211"/>
                  </a:lnTo>
                  <a:lnTo>
                    <a:pt x="305" y="193"/>
                  </a:lnTo>
                  <a:lnTo>
                    <a:pt x="270" y="175"/>
                  </a:lnTo>
                  <a:lnTo>
                    <a:pt x="235" y="154"/>
                  </a:lnTo>
                  <a:lnTo>
                    <a:pt x="203" y="133"/>
                  </a:lnTo>
                  <a:lnTo>
                    <a:pt x="171" y="112"/>
                  </a:lnTo>
                  <a:lnTo>
                    <a:pt x="139" y="91"/>
                  </a:lnTo>
                  <a:lnTo>
                    <a:pt x="109" y="68"/>
                  </a:lnTo>
                  <a:lnTo>
                    <a:pt x="79" y="45"/>
                  </a:lnTo>
                  <a:lnTo>
                    <a:pt x="52" y="23"/>
                  </a:lnTo>
                  <a:lnTo>
                    <a:pt x="27" y="0"/>
                  </a:lnTo>
                  <a:lnTo>
                    <a:pt x="0" y="29"/>
                  </a:lnTo>
                  <a:lnTo>
                    <a:pt x="27" y="53"/>
                  </a:lnTo>
                  <a:lnTo>
                    <a:pt x="56" y="77"/>
                  </a:lnTo>
                  <a:lnTo>
                    <a:pt x="86" y="100"/>
                  </a:lnTo>
                  <a:lnTo>
                    <a:pt x="116" y="123"/>
                  </a:lnTo>
                  <a:lnTo>
                    <a:pt x="150" y="146"/>
                  </a:lnTo>
                  <a:lnTo>
                    <a:pt x="182" y="167"/>
                  </a:lnTo>
                  <a:lnTo>
                    <a:pt x="217" y="188"/>
                  </a:lnTo>
                  <a:lnTo>
                    <a:pt x="251" y="209"/>
                  </a:lnTo>
                  <a:lnTo>
                    <a:pt x="286" y="229"/>
                  </a:lnTo>
                  <a:lnTo>
                    <a:pt x="321" y="247"/>
                  </a:lnTo>
                  <a:lnTo>
                    <a:pt x="357" y="265"/>
                  </a:lnTo>
                  <a:lnTo>
                    <a:pt x="394" y="281"/>
                  </a:lnTo>
                  <a:lnTo>
                    <a:pt x="428" y="297"/>
                  </a:lnTo>
                  <a:lnTo>
                    <a:pt x="465" y="311"/>
                  </a:lnTo>
                  <a:lnTo>
                    <a:pt x="499" y="324"/>
                  </a:lnTo>
                  <a:lnTo>
                    <a:pt x="534" y="336"/>
                  </a:lnTo>
                  <a:lnTo>
                    <a:pt x="544" y="2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8" name="Freeform 171"/>
            <p:cNvSpPr>
              <a:spLocks/>
            </p:cNvSpPr>
            <p:nvPr/>
          </p:nvSpPr>
          <p:spPr bwMode="auto">
            <a:xfrm>
              <a:off x="4932" y="3054"/>
              <a:ext cx="59" cy="20"/>
            </a:xfrm>
            <a:custGeom>
              <a:avLst/>
              <a:gdLst>
                <a:gd name="T0" fmla="*/ 54 w 586"/>
                <a:gd name="T1" fmla="*/ 1 h 221"/>
                <a:gd name="T2" fmla="*/ 54 w 586"/>
                <a:gd name="T3" fmla="*/ 1 h 221"/>
                <a:gd name="T4" fmla="*/ 55 w 586"/>
                <a:gd name="T5" fmla="*/ 6 h 221"/>
                <a:gd name="T6" fmla="*/ 55 w 586"/>
                <a:gd name="T7" fmla="*/ 9 h 221"/>
                <a:gd name="T8" fmla="*/ 54 w 586"/>
                <a:gd name="T9" fmla="*/ 11 h 221"/>
                <a:gd name="T10" fmla="*/ 52 w 586"/>
                <a:gd name="T11" fmla="*/ 13 h 221"/>
                <a:gd name="T12" fmla="*/ 49 w 586"/>
                <a:gd name="T13" fmla="*/ 15 h 221"/>
                <a:gd name="T14" fmla="*/ 46 w 586"/>
                <a:gd name="T15" fmla="*/ 16 h 221"/>
                <a:gd name="T16" fmla="*/ 42 w 586"/>
                <a:gd name="T17" fmla="*/ 16 h 221"/>
                <a:gd name="T18" fmla="*/ 37 w 586"/>
                <a:gd name="T19" fmla="*/ 16 h 221"/>
                <a:gd name="T20" fmla="*/ 32 w 586"/>
                <a:gd name="T21" fmla="*/ 16 h 221"/>
                <a:gd name="T22" fmla="*/ 27 w 586"/>
                <a:gd name="T23" fmla="*/ 16 h 221"/>
                <a:gd name="T24" fmla="*/ 22 w 586"/>
                <a:gd name="T25" fmla="*/ 15 h 221"/>
                <a:gd name="T26" fmla="*/ 17 w 586"/>
                <a:gd name="T27" fmla="*/ 14 h 221"/>
                <a:gd name="T28" fmla="*/ 12 w 586"/>
                <a:gd name="T29" fmla="*/ 13 h 221"/>
                <a:gd name="T30" fmla="*/ 8 w 586"/>
                <a:gd name="T31" fmla="*/ 12 h 221"/>
                <a:gd name="T32" fmla="*/ 4 w 586"/>
                <a:gd name="T33" fmla="*/ 11 h 221"/>
                <a:gd name="T34" fmla="*/ 1 w 586"/>
                <a:gd name="T35" fmla="*/ 10 h 221"/>
                <a:gd name="T36" fmla="*/ 0 w 586"/>
                <a:gd name="T37" fmla="*/ 14 h 221"/>
                <a:gd name="T38" fmla="*/ 3 w 586"/>
                <a:gd name="T39" fmla="*/ 15 h 221"/>
                <a:gd name="T40" fmla="*/ 7 w 586"/>
                <a:gd name="T41" fmla="*/ 15 h 221"/>
                <a:gd name="T42" fmla="*/ 11 w 586"/>
                <a:gd name="T43" fmla="*/ 16 h 221"/>
                <a:gd name="T44" fmla="*/ 16 w 586"/>
                <a:gd name="T45" fmla="*/ 18 h 221"/>
                <a:gd name="T46" fmla="*/ 21 w 586"/>
                <a:gd name="T47" fmla="*/ 18 h 221"/>
                <a:gd name="T48" fmla="*/ 26 w 586"/>
                <a:gd name="T49" fmla="*/ 19 h 221"/>
                <a:gd name="T50" fmla="*/ 32 w 586"/>
                <a:gd name="T51" fmla="*/ 20 h 221"/>
                <a:gd name="T52" fmla="*/ 37 w 586"/>
                <a:gd name="T53" fmla="*/ 20 h 221"/>
                <a:gd name="T54" fmla="*/ 42 w 586"/>
                <a:gd name="T55" fmla="*/ 20 h 221"/>
                <a:gd name="T56" fmla="*/ 47 w 586"/>
                <a:gd name="T57" fmla="*/ 19 h 221"/>
                <a:gd name="T58" fmla="*/ 51 w 586"/>
                <a:gd name="T59" fmla="*/ 18 h 221"/>
                <a:gd name="T60" fmla="*/ 54 w 586"/>
                <a:gd name="T61" fmla="*/ 16 h 221"/>
                <a:gd name="T62" fmla="*/ 57 w 586"/>
                <a:gd name="T63" fmla="*/ 13 h 221"/>
                <a:gd name="T64" fmla="*/ 59 w 586"/>
                <a:gd name="T65" fmla="*/ 10 h 221"/>
                <a:gd name="T66" fmla="*/ 59 w 586"/>
                <a:gd name="T67" fmla="*/ 5 h 221"/>
                <a:gd name="T68" fmla="*/ 58 w 586"/>
                <a:gd name="T69" fmla="*/ 0 h 221"/>
                <a:gd name="T70" fmla="*/ 58 w 586"/>
                <a:gd name="T71" fmla="*/ 0 h 221"/>
                <a:gd name="T72" fmla="*/ 54 w 586"/>
                <a:gd name="T73" fmla="*/ 1 h 22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86"/>
                <a:gd name="T112" fmla="*/ 0 h 221"/>
                <a:gd name="T113" fmla="*/ 586 w 586"/>
                <a:gd name="T114" fmla="*/ 221 h 22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86" h="221">
                  <a:moveTo>
                    <a:pt x="538" y="15"/>
                  </a:moveTo>
                  <a:lnTo>
                    <a:pt x="537" y="13"/>
                  </a:lnTo>
                  <a:lnTo>
                    <a:pt x="546" y="62"/>
                  </a:lnTo>
                  <a:lnTo>
                    <a:pt x="544" y="100"/>
                  </a:lnTo>
                  <a:lnTo>
                    <a:pt x="535" y="127"/>
                  </a:lnTo>
                  <a:lnTo>
                    <a:pt x="516" y="147"/>
                  </a:lnTo>
                  <a:lnTo>
                    <a:pt x="490" y="163"/>
                  </a:lnTo>
                  <a:lnTo>
                    <a:pt x="454" y="173"/>
                  </a:lnTo>
                  <a:lnTo>
                    <a:pt x="414" y="179"/>
                  </a:lnTo>
                  <a:lnTo>
                    <a:pt x="366" y="180"/>
                  </a:lnTo>
                  <a:lnTo>
                    <a:pt x="317" y="178"/>
                  </a:lnTo>
                  <a:lnTo>
                    <a:pt x="266" y="172"/>
                  </a:lnTo>
                  <a:lnTo>
                    <a:pt x="216" y="163"/>
                  </a:lnTo>
                  <a:lnTo>
                    <a:pt x="166" y="154"/>
                  </a:lnTo>
                  <a:lnTo>
                    <a:pt x="118" y="143"/>
                  </a:lnTo>
                  <a:lnTo>
                    <a:pt x="76" y="132"/>
                  </a:lnTo>
                  <a:lnTo>
                    <a:pt x="39" y="123"/>
                  </a:lnTo>
                  <a:lnTo>
                    <a:pt x="10" y="114"/>
                  </a:lnTo>
                  <a:lnTo>
                    <a:pt x="0" y="153"/>
                  </a:lnTo>
                  <a:lnTo>
                    <a:pt x="30" y="161"/>
                  </a:lnTo>
                  <a:lnTo>
                    <a:pt x="68" y="171"/>
                  </a:lnTo>
                  <a:lnTo>
                    <a:pt x="110" y="181"/>
                  </a:lnTo>
                  <a:lnTo>
                    <a:pt x="158" y="194"/>
                  </a:lnTo>
                  <a:lnTo>
                    <a:pt x="209" y="204"/>
                  </a:lnTo>
                  <a:lnTo>
                    <a:pt x="262" y="212"/>
                  </a:lnTo>
                  <a:lnTo>
                    <a:pt x="315" y="219"/>
                  </a:lnTo>
                  <a:lnTo>
                    <a:pt x="366" y="221"/>
                  </a:lnTo>
                  <a:lnTo>
                    <a:pt x="416" y="220"/>
                  </a:lnTo>
                  <a:lnTo>
                    <a:pt x="463" y="214"/>
                  </a:lnTo>
                  <a:lnTo>
                    <a:pt x="505" y="200"/>
                  </a:lnTo>
                  <a:lnTo>
                    <a:pt x="541" y="179"/>
                  </a:lnTo>
                  <a:lnTo>
                    <a:pt x="568" y="148"/>
                  </a:lnTo>
                  <a:lnTo>
                    <a:pt x="584" y="107"/>
                  </a:lnTo>
                  <a:lnTo>
                    <a:pt x="586" y="60"/>
                  </a:lnTo>
                  <a:lnTo>
                    <a:pt x="575" y="2"/>
                  </a:lnTo>
                  <a:lnTo>
                    <a:pt x="574" y="0"/>
                  </a:lnTo>
                  <a:lnTo>
                    <a:pt x="538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9" name="Freeform 172"/>
            <p:cNvSpPr>
              <a:spLocks/>
            </p:cNvSpPr>
            <p:nvPr/>
          </p:nvSpPr>
          <p:spPr bwMode="auto">
            <a:xfrm>
              <a:off x="4974" y="3030"/>
              <a:ext cx="15" cy="26"/>
            </a:xfrm>
            <a:custGeom>
              <a:avLst/>
              <a:gdLst>
                <a:gd name="T0" fmla="*/ 0 w 154"/>
                <a:gd name="T1" fmla="*/ 1 h 279"/>
                <a:gd name="T2" fmla="*/ 0 w 154"/>
                <a:gd name="T3" fmla="*/ 1 h 279"/>
                <a:gd name="T4" fmla="*/ 1 w 154"/>
                <a:gd name="T5" fmla="*/ 4 h 279"/>
                <a:gd name="T6" fmla="*/ 3 w 154"/>
                <a:gd name="T7" fmla="*/ 8 h 279"/>
                <a:gd name="T8" fmla="*/ 4 w 154"/>
                <a:gd name="T9" fmla="*/ 11 h 279"/>
                <a:gd name="T10" fmla="*/ 6 w 154"/>
                <a:gd name="T11" fmla="*/ 14 h 279"/>
                <a:gd name="T12" fmla="*/ 7 w 154"/>
                <a:gd name="T13" fmla="*/ 17 h 279"/>
                <a:gd name="T14" fmla="*/ 9 w 154"/>
                <a:gd name="T15" fmla="*/ 20 h 279"/>
                <a:gd name="T16" fmla="*/ 10 w 154"/>
                <a:gd name="T17" fmla="*/ 23 h 279"/>
                <a:gd name="T18" fmla="*/ 11 w 154"/>
                <a:gd name="T19" fmla="*/ 26 h 279"/>
                <a:gd name="T20" fmla="*/ 15 w 154"/>
                <a:gd name="T21" fmla="*/ 25 h 279"/>
                <a:gd name="T22" fmla="*/ 14 w 154"/>
                <a:gd name="T23" fmla="*/ 22 h 279"/>
                <a:gd name="T24" fmla="*/ 12 w 154"/>
                <a:gd name="T25" fmla="*/ 18 h 279"/>
                <a:gd name="T26" fmla="*/ 11 w 154"/>
                <a:gd name="T27" fmla="*/ 15 h 279"/>
                <a:gd name="T28" fmla="*/ 9 w 154"/>
                <a:gd name="T29" fmla="*/ 12 h 279"/>
                <a:gd name="T30" fmla="*/ 8 w 154"/>
                <a:gd name="T31" fmla="*/ 9 h 279"/>
                <a:gd name="T32" fmla="*/ 6 w 154"/>
                <a:gd name="T33" fmla="*/ 6 h 279"/>
                <a:gd name="T34" fmla="*/ 5 w 154"/>
                <a:gd name="T35" fmla="*/ 3 h 279"/>
                <a:gd name="T36" fmla="*/ 4 w 154"/>
                <a:gd name="T37" fmla="*/ 0 h 279"/>
                <a:gd name="T38" fmla="*/ 4 w 154"/>
                <a:gd name="T39" fmla="*/ 0 h 279"/>
                <a:gd name="T40" fmla="*/ 0 w 154"/>
                <a:gd name="T41" fmla="*/ 1 h 2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4"/>
                <a:gd name="T64" fmla="*/ 0 h 279"/>
                <a:gd name="T65" fmla="*/ 154 w 154"/>
                <a:gd name="T66" fmla="*/ 279 h 2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4" h="279">
                  <a:moveTo>
                    <a:pt x="0" y="14"/>
                  </a:moveTo>
                  <a:lnTo>
                    <a:pt x="0" y="14"/>
                  </a:lnTo>
                  <a:lnTo>
                    <a:pt x="14" y="48"/>
                  </a:lnTo>
                  <a:lnTo>
                    <a:pt x="29" y="81"/>
                  </a:lnTo>
                  <a:lnTo>
                    <a:pt x="44" y="115"/>
                  </a:lnTo>
                  <a:lnTo>
                    <a:pt x="59" y="148"/>
                  </a:lnTo>
                  <a:lnTo>
                    <a:pt x="74" y="181"/>
                  </a:lnTo>
                  <a:lnTo>
                    <a:pt x="90" y="214"/>
                  </a:lnTo>
                  <a:lnTo>
                    <a:pt x="105" y="246"/>
                  </a:lnTo>
                  <a:lnTo>
                    <a:pt x="118" y="279"/>
                  </a:lnTo>
                  <a:lnTo>
                    <a:pt x="154" y="264"/>
                  </a:lnTo>
                  <a:lnTo>
                    <a:pt x="140" y="231"/>
                  </a:lnTo>
                  <a:lnTo>
                    <a:pt x="125" y="197"/>
                  </a:lnTo>
                  <a:lnTo>
                    <a:pt x="110" y="164"/>
                  </a:lnTo>
                  <a:lnTo>
                    <a:pt x="95" y="131"/>
                  </a:lnTo>
                  <a:lnTo>
                    <a:pt x="79" y="98"/>
                  </a:lnTo>
                  <a:lnTo>
                    <a:pt x="65" y="66"/>
                  </a:lnTo>
                  <a:lnTo>
                    <a:pt x="50" y="33"/>
                  </a:lnTo>
                  <a:lnTo>
                    <a:pt x="37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0" name="Freeform 173"/>
            <p:cNvSpPr>
              <a:spLocks/>
            </p:cNvSpPr>
            <p:nvPr/>
          </p:nvSpPr>
          <p:spPr bwMode="auto">
            <a:xfrm>
              <a:off x="4948" y="2991"/>
              <a:ext cx="30" cy="40"/>
            </a:xfrm>
            <a:custGeom>
              <a:avLst/>
              <a:gdLst>
                <a:gd name="T0" fmla="*/ 0 w 298"/>
                <a:gd name="T1" fmla="*/ 2 h 443"/>
                <a:gd name="T2" fmla="*/ 0 w 298"/>
                <a:gd name="T3" fmla="*/ 2 h 443"/>
                <a:gd name="T4" fmla="*/ 2 w 298"/>
                <a:gd name="T5" fmla="*/ 4 h 443"/>
                <a:gd name="T6" fmla="*/ 4 w 298"/>
                <a:gd name="T7" fmla="*/ 6 h 443"/>
                <a:gd name="T8" fmla="*/ 6 w 298"/>
                <a:gd name="T9" fmla="*/ 9 h 443"/>
                <a:gd name="T10" fmla="*/ 8 w 298"/>
                <a:gd name="T11" fmla="*/ 11 h 443"/>
                <a:gd name="T12" fmla="*/ 10 w 298"/>
                <a:gd name="T13" fmla="*/ 13 h 443"/>
                <a:gd name="T14" fmla="*/ 12 w 298"/>
                <a:gd name="T15" fmla="*/ 15 h 443"/>
                <a:gd name="T16" fmla="*/ 13 w 298"/>
                <a:gd name="T17" fmla="*/ 18 h 443"/>
                <a:gd name="T18" fmla="*/ 15 w 298"/>
                <a:gd name="T19" fmla="*/ 20 h 443"/>
                <a:gd name="T20" fmla="*/ 17 w 298"/>
                <a:gd name="T21" fmla="*/ 22 h 443"/>
                <a:gd name="T22" fmla="*/ 18 w 298"/>
                <a:gd name="T23" fmla="*/ 25 h 443"/>
                <a:gd name="T24" fmla="*/ 20 w 298"/>
                <a:gd name="T25" fmla="*/ 27 h 443"/>
                <a:gd name="T26" fmla="*/ 21 w 298"/>
                <a:gd name="T27" fmla="*/ 30 h 443"/>
                <a:gd name="T28" fmla="*/ 23 w 298"/>
                <a:gd name="T29" fmla="*/ 33 h 443"/>
                <a:gd name="T30" fmla="*/ 24 w 298"/>
                <a:gd name="T31" fmla="*/ 35 h 443"/>
                <a:gd name="T32" fmla="*/ 25 w 298"/>
                <a:gd name="T33" fmla="*/ 38 h 443"/>
                <a:gd name="T34" fmla="*/ 26 w 298"/>
                <a:gd name="T35" fmla="*/ 40 h 443"/>
                <a:gd name="T36" fmla="*/ 30 w 298"/>
                <a:gd name="T37" fmla="*/ 39 h 443"/>
                <a:gd name="T38" fmla="*/ 29 w 298"/>
                <a:gd name="T39" fmla="*/ 36 h 443"/>
                <a:gd name="T40" fmla="*/ 27 w 298"/>
                <a:gd name="T41" fmla="*/ 34 h 443"/>
                <a:gd name="T42" fmla="*/ 26 w 298"/>
                <a:gd name="T43" fmla="*/ 31 h 443"/>
                <a:gd name="T44" fmla="*/ 25 w 298"/>
                <a:gd name="T45" fmla="*/ 28 h 443"/>
                <a:gd name="T46" fmla="*/ 23 w 298"/>
                <a:gd name="T47" fmla="*/ 26 h 443"/>
                <a:gd name="T48" fmla="*/ 22 w 298"/>
                <a:gd name="T49" fmla="*/ 23 h 443"/>
                <a:gd name="T50" fmla="*/ 20 w 298"/>
                <a:gd name="T51" fmla="*/ 21 h 443"/>
                <a:gd name="T52" fmla="*/ 18 w 298"/>
                <a:gd name="T53" fmla="*/ 18 h 443"/>
                <a:gd name="T54" fmla="*/ 17 w 298"/>
                <a:gd name="T55" fmla="*/ 16 h 443"/>
                <a:gd name="T56" fmla="*/ 15 w 298"/>
                <a:gd name="T57" fmla="*/ 13 h 443"/>
                <a:gd name="T58" fmla="*/ 13 w 298"/>
                <a:gd name="T59" fmla="*/ 11 h 443"/>
                <a:gd name="T60" fmla="*/ 11 w 298"/>
                <a:gd name="T61" fmla="*/ 8 h 443"/>
                <a:gd name="T62" fmla="*/ 9 w 298"/>
                <a:gd name="T63" fmla="*/ 6 h 443"/>
                <a:gd name="T64" fmla="*/ 7 w 298"/>
                <a:gd name="T65" fmla="*/ 4 h 443"/>
                <a:gd name="T66" fmla="*/ 5 w 298"/>
                <a:gd name="T67" fmla="*/ 2 h 443"/>
                <a:gd name="T68" fmla="*/ 3 w 298"/>
                <a:gd name="T69" fmla="*/ 0 h 443"/>
                <a:gd name="T70" fmla="*/ 3 w 298"/>
                <a:gd name="T71" fmla="*/ 0 h 443"/>
                <a:gd name="T72" fmla="*/ 0 w 298"/>
                <a:gd name="T73" fmla="*/ 2 h 4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98"/>
                <a:gd name="T112" fmla="*/ 0 h 443"/>
                <a:gd name="T113" fmla="*/ 298 w 298"/>
                <a:gd name="T114" fmla="*/ 443 h 44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98" h="443">
                  <a:moveTo>
                    <a:pt x="0" y="27"/>
                  </a:moveTo>
                  <a:lnTo>
                    <a:pt x="0" y="27"/>
                  </a:lnTo>
                  <a:lnTo>
                    <a:pt x="20" y="49"/>
                  </a:lnTo>
                  <a:lnTo>
                    <a:pt x="40" y="71"/>
                  </a:lnTo>
                  <a:lnTo>
                    <a:pt x="60" y="95"/>
                  </a:lnTo>
                  <a:lnTo>
                    <a:pt x="79" y="119"/>
                  </a:lnTo>
                  <a:lnTo>
                    <a:pt x="97" y="144"/>
                  </a:lnTo>
                  <a:lnTo>
                    <a:pt x="115" y="169"/>
                  </a:lnTo>
                  <a:lnTo>
                    <a:pt x="132" y="195"/>
                  </a:lnTo>
                  <a:lnTo>
                    <a:pt x="150" y="222"/>
                  </a:lnTo>
                  <a:lnTo>
                    <a:pt x="167" y="248"/>
                  </a:lnTo>
                  <a:lnTo>
                    <a:pt x="182" y="276"/>
                  </a:lnTo>
                  <a:lnTo>
                    <a:pt x="197" y="304"/>
                  </a:lnTo>
                  <a:lnTo>
                    <a:pt x="212" y="331"/>
                  </a:lnTo>
                  <a:lnTo>
                    <a:pt x="225" y="360"/>
                  </a:lnTo>
                  <a:lnTo>
                    <a:pt x="238" y="387"/>
                  </a:lnTo>
                  <a:lnTo>
                    <a:pt x="250" y="416"/>
                  </a:lnTo>
                  <a:lnTo>
                    <a:pt x="261" y="443"/>
                  </a:lnTo>
                  <a:lnTo>
                    <a:pt x="298" y="429"/>
                  </a:lnTo>
                  <a:lnTo>
                    <a:pt x="286" y="401"/>
                  </a:lnTo>
                  <a:lnTo>
                    <a:pt x="273" y="372"/>
                  </a:lnTo>
                  <a:lnTo>
                    <a:pt x="261" y="343"/>
                  </a:lnTo>
                  <a:lnTo>
                    <a:pt x="247" y="314"/>
                  </a:lnTo>
                  <a:lnTo>
                    <a:pt x="233" y="284"/>
                  </a:lnTo>
                  <a:lnTo>
                    <a:pt x="216" y="257"/>
                  </a:lnTo>
                  <a:lnTo>
                    <a:pt x="200" y="229"/>
                  </a:lnTo>
                  <a:lnTo>
                    <a:pt x="183" y="200"/>
                  </a:lnTo>
                  <a:lnTo>
                    <a:pt x="166" y="174"/>
                  </a:lnTo>
                  <a:lnTo>
                    <a:pt x="147" y="146"/>
                  </a:lnTo>
                  <a:lnTo>
                    <a:pt x="129" y="120"/>
                  </a:lnTo>
                  <a:lnTo>
                    <a:pt x="110" y="93"/>
                  </a:lnTo>
                  <a:lnTo>
                    <a:pt x="89" y="69"/>
                  </a:lnTo>
                  <a:lnTo>
                    <a:pt x="69" y="45"/>
                  </a:lnTo>
                  <a:lnTo>
                    <a:pt x="49" y="21"/>
                  </a:lnTo>
                  <a:lnTo>
                    <a:pt x="27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1" name="Freeform 174"/>
            <p:cNvSpPr>
              <a:spLocks/>
            </p:cNvSpPr>
            <p:nvPr/>
          </p:nvSpPr>
          <p:spPr bwMode="auto">
            <a:xfrm>
              <a:off x="4933" y="2979"/>
              <a:ext cx="18" cy="15"/>
            </a:xfrm>
            <a:custGeom>
              <a:avLst/>
              <a:gdLst>
                <a:gd name="T0" fmla="*/ 2 w 171"/>
                <a:gd name="T1" fmla="*/ 4 h 166"/>
                <a:gd name="T2" fmla="*/ 2 w 171"/>
                <a:gd name="T3" fmla="*/ 0 h 166"/>
                <a:gd name="T4" fmla="*/ 0 w 171"/>
                <a:gd name="T5" fmla="*/ 1 h 166"/>
                <a:gd name="T6" fmla="*/ 1 w 171"/>
                <a:gd name="T7" fmla="*/ 3 h 166"/>
                <a:gd name="T8" fmla="*/ 2 w 171"/>
                <a:gd name="T9" fmla="*/ 4 h 166"/>
                <a:gd name="T10" fmla="*/ 3 w 171"/>
                <a:gd name="T11" fmla="*/ 5 h 166"/>
                <a:gd name="T12" fmla="*/ 5 w 171"/>
                <a:gd name="T13" fmla="*/ 7 h 166"/>
                <a:gd name="T14" fmla="*/ 8 w 171"/>
                <a:gd name="T15" fmla="*/ 9 h 166"/>
                <a:gd name="T16" fmla="*/ 11 w 171"/>
                <a:gd name="T17" fmla="*/ 12 h 166"/>
                <a:gd name="T18" fmla="*/ 15 w 171"/>
                <a:gd name="T19" fmla="*/ 15 h 166"/>
                <a:gd name="T20" fmla="*/ 18 w 171"/>
                <a:gd name="T21" fmla="*/ 13 h 166"/>
                <a:gd name="T22" fmla="*/ 14 w 171"/>
                <a:gd name="T23" fmla="*/ 9 h 166"/>
                <a:gd name="T24" fmla="*/ 11 w 171"/>
                <a:gd name="T25" fmla="*/ 6 h 166"/>
                <a:gd name="T26" fmla="*/ 8 w 171"/>
                <a:gd name="T27" fmla="*/ 4 h 166"/>
                <a:gd name="T28" fmla="*/ 6 w 171"/>
                <a:gd name="T29" fmla="*/ 3 h 166"/>
                <a:gd name="T30" fmla="*/ 4 w 171"/>
                <a:gd name="T31" fmla="*/ 2 h 166"/>
                <a:gd name="T32" fmla="*/ 3 w 171"/>
                <a:gd name="T33" fmla="*/ 1 h 166"/>
                <a:gd name="T34" fmla="*/ 4 w 171"/>
                <a:gd name="T35" fmla="*/ 3 h 166"/>
                <a:gd name="T36" fmla="*/ 2 w 171"/>
                <a:gd name="T37" fmla="*/ 4 h 166"/>
                <a:gd name="T38" fmla="*/ 2 w 171"/>
                <a:gd name="T39" fmla="*/ 0 h 166"/>
                <a:gd name="T40" fmla="*/ 2 w 171"/>
                <a:gd name="T41" fmla="*/ 4 h 1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1"/>
                <a:gd name="T64" fmla="*/ 0 h 166"/>
                <a:gd name="T65" fmla="*/ 171 w 171"/>
                <a:gd name="T66" fmla="*/ 166 h 16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1" h="166">
                  <a:moveTo>
                    <a:pt x="22" y="40"/>
                  </a:moveTo>
                  <a:lnTo>
                    <a:pt x="22" y="0"/>
                  </a:lnTo>
                  <a:lnTo>
                    <a:pt x="0" y="13"/>
                  </a:lnTo>
                  <a:lnTo>
                    <a:pt x="6" y="38"/>
                  </a:lnTo>
                  <a:lnTo>
                    <a:pt x="15" y="47"/>
                  </a:lnTo>
                  <a:lnTo>
                    <a:pt x="29" y="59"/>
                  </a:lnTo>
                  <a:lnTo>
                    <a:pt x="49" y="76"/>
                  </a:lnTo>
                  <a:lnTo>
                    <a:pt x="75" y="99"/>
                  </a:lnTo>
                  <a:lnTo>
                    <a:pt x="106" y="129"/>
                  </a:lnTo>
                  <a:lnTo>
                    <a:pt x="144" y="166"/>
                  </a:lnTo>
                  <a:lnTo>
                    <a:pt x="171" y="139"/>
                  </a:lnTo>
                  <a:lnTo>
                    <a:pt x="134" y="99"/>
                  </a:lnTo>
                  <a:lnTo>
                    <a:pt x="100" y="69"/>
                  </a:lnTo>
                  <a:lnTo>
                    <a:pt x="74" y="46"/>
                  </a:lnTo>
                  <a:lnTo>
                    <a:pt x="54" y="29"/>
                  </a:lnTo>
                  <a:lnTo>
                    <a:pt x="40" y="17"/>
                  </a:lnTo>
                  <a:lnTo>
                    <a:pt x="33" y="11"/>
                  </a:lnTo>
                  <a:lnTo>
                    <a:pt x="35" y="30"/>
                  </a:lnTo>
                  <a:lnTo>
                    <a:pt x="22" y="40"/>
                  </a:lnTo>
                  <a:lnTo>
                    <a:pt x="22" y="0"/>
                  </a:lnTo>
                  <a:lnTo>
                    <a:pt x="22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2" name="Freeform 175"/>
            <p:cNvSpPr>
              <a:spLocks/>
            </p:cNvSpPr>
            <p:nvPr/>
          </p:nvSpPr>
          <p:spPr bwMode="auto">
            <a:xfrm>
              <a:off x="4878" y="2979"/>
              <a:ext cx="58" cy="6"/>
            </a:xfrm>
            <a:custGeom>
              <a:avLst/>
              <a:gdLst>
                <a:gd name="T0" fmla="*/ 0 w 576"/>
                <a:gd name="T1" fmla="*/ 6 h 71"/>
                <a:gd name="T2" fmla="*/ 0 w 576"/>
                <a:gd name="T3" fmla="*/ 6 h 71"/>
                <a:gd name="T4" fmla="*/ 58 w 576"/>
                <a:gd name="T5" fmla="*/ 3 h 71"/>
                <a:gd name="T6" fmla="*/ 58 w 576"/>
                <a:gd name="T7" fmla="*/ 0 h 71"/>
                <a:gd name="T8" fmla="*/ 0 w 576"/>
                <a:gd name="T9" fmla="*/ 3 h 71"/>
                <a:gd name="T10" fmla="*/ 0 w 576"/>
                <a:gd name="T11" fmla="*/ 3 h 71"/>
                <a:gd name="T12" fmla="*/ 0 w 576"/>
                <a:gd name="T13" fmla="*/ 6 h 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6"/>
                <a:gd name="T22" fmla="*/ 0 h 71"/>
                <a:gd name="T23" fmla="*/ 576 w 576"/>
                <a:gd name="T24" fmla="*/ 71 h 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6" h="71">
                  <a:moveTo>
                    <a:pt x="0" y="71"/>
                  </a:moveTo>
                  <a:lnTo>
                    <a:pt x="0" y="71"/>
                  </a:lnTo>
                  <a:lnTo>
                    <a:pt x="576" y="40"/>
                  </a:lnTo>
                  <a:lnTo>
                    <a:pt x="576" y="0"/>
                  </a:lnTo>
                  <a:lnTo>
                    <a:pt x="0" y="3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3" name="Freeform 176"/>
            <p:cNvSpPr>
              <a:spLocks/>
            </p:cNvSpPr>
            <p:nvPr/>
          </p:nvSpPr>
          <p:spPr bwMode="auto">
            <a:xfrm>
              <a:off x="4870" y="2981"/>
              <a:ext cx="8" cy="4"/>
            </a:xfrm>
            <a:custGeom>
              <a:avLst/>
              <a:gdLst>
                <a:gd name="T0" fmla="*/ 4 w 82"/>
                <a:gd name="T1" fmla="*/ 3 h 40"/>
                <a:gd name="T2" fmla="*/ 2 w 82"/>
                <a:gd name="T3" fmla="*/ 4 h 40"/>
                <a:gd name="T4" fmla="*/ 2 w 82"/>
                <a:gd name="T5" fmla="*/ 4 h 40"/>
                <a:gd name="T6" fmla="*/ 3 w 82"/>
                <a:gd name="T7" fmla="*/ 4 h 40"/>
                <a:gd name="T8" fmla="*/ 4 w 82"/>
                <a:gd name="T9" fmla="*/ 4 h 40"/>
                <a:gd name="T10" fmla="*/ 5 w 82"/>
                <a:gd name="T11" fmla="*/ 4 h 40"/>
                <a:gd name="T12" fmla="*/ 6 w 82"/>
                <a:gd name="T13" fmla="*/ 4 h 40"/>
                <a:gd name="T14" fmla="*/ 7 w 82"/>
                <a:gd name="T15" fmla="*/ 4 h 40"/>
                <a:gd name="T16" fmla="*/ 8 w 82"/>
                <a:gd name="T17" fmla="*/ 4 h 40"/>
                <a:gd name="T18" fmla="*/ 8 w 82"/>
                <a:gd name="T19" fmla="*/ 4 h 40"/>
                <a:gd name="T20" fmla="*/ 8 w 82"/>
                <a:gd name="T21" fmla="*/ 0 h 40"/>
                <a:gd name="T22" fmla="*/ 8 w 82"/>
                <a:gd name="T23" fmla="*/ 0 h 40"/>
                <a:gd name="T24" fmla="*/ 7 w 82"/>
                <a:gd name="T25" fmla="*/ 0 h 40"/>
                <a:gd name="T26" fmla="*/ 6 w 82"/>
                <a:gd name="T27" fmla="*/ 0 h 40"/>
                <a:gd name="T28" fmla="*/ 5 w 82"/>
                <a:gd name="T29" fmla="*/ 0 h 40"/>
                <a:gd name="T30" fmla="*/ 4 w 82"/>
                <a:gd name="T31" fmla="*/ 0 h 40"/>
                <a:gd name="T32" fmla="*/ 3 w 82"/>
                <a:gd name="T33" fmla="*/ 0 h 40"/>
                <a:gd name="T34" fmla="*/ 2 w 82"/>
                <a:gd name="T35" fmla="*/ 0 h 40"/>
                <a:gd name="T36" fmla="*/ 2 w 82"/>
                <a:gd name="T37" fmla="*/ 0 h 40"/>
                <a:gd name="T38" fmla="*/ 0 w 82"/>
                <a:gd name="T39" fmla="*/ 1 h 40"/>
                <a:gd name="T40" fmla="*/ 2 w 82"/>
                <a:gd name="T41" fmla="*/ 0 h 40"/>
                <a:gd name="T42" fmla="*/ 0 w 82"/>
                <a:gd name="T43" fmla="*/ 1 h 40"/>
                <a:gd name="T44" fmla="*/ 0 w 82"/>
                <a:gd name="T45" fmla="*/ 2 h 40"/>
                <a:gd name="T46" fmla="*/ 0 w 82"/>
                <a:gd name="T47" fmla="*/ 3 h 40"/>
                <a:gd name="T48" fmla="*/ 2 w 82"/>
                <a:gd name="T49" fmla="*/ 4 h 40"/>
                <a:gd name="T50" fmla="*/ 4 w 82"/>
                <a:gd name="T51" fmla="*/ 3 h 4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2"/>
                <a:gd name="T79" fmla="*/ 0 h 40"/>
                <a:gd name="T80" fmla="*/ 82 w 82"/>
                <a:gd name="T81" fmla="*/ 40 h 4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2" h="40">
                  <a:moveTo>
                    <a:pt x="38" y="29"/>
                  </a:moveTo>
                  <a:lnTo>
                    <a:pt x="20" y="40"/>
                  </a:lnTo>
                  <a:lnTo>
                    <a:pt x="23" y="40"/>
                  </a:lnTo>
                  <a:lnTo>
                    <a:pt x="29" y="40"/>
                  </a:lnTo>
                  <a:lnTo>
                    <a:pt x="40" y="40"/>
                  </a:lnTo>
                  <a:lnTo>
                    <a:pt x="51" y="40"/>
                  </a:lnTo>
                  <a:lnTo>
                    <a:pt x="62" y="40"/>
                  </a:lnTo>
                  <a:lnTo>
                    <a:pt x="72" y="40"/>
                  </a:lnTo>
                  <a:lnTo>
                    <a:pt x="78" y="40"/>
                  </a:lnTo>
                  <a:lnTo>
                    <a:pt x="82" y="40"/>
                  </a:lnTo>
                  <a:lnTo>
                    <a:pt x="82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2" y="0"/>
                  </a:lnTo>
                  <a:lnTo>
                    <a:pt x="51" y="0"/>
                  </a:lnTo>
                  <a:lnTo>
                    <a:pt x="40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2" y="12"/>
                  </a:lnTo>
                  <a:lnTo>
                    <a:pt x="20" y="0"/>
                  </a:lnTo>
                  <a:lnTo>
                    <a:pt x="5" y="6"/>
                  </a:lnTo>
                  <a:lnTo>
                    <a:pt x="0" y="20"/>
                  </a:lnTo>
                  <a:lnTo>
                    <a:pt x="5" y="34"/>
                  </a:lnTo>
                  <a:lnTo>
                    <a:pt x="20" y="40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4" name="Freeform 177"/>
            <p:cNvSpPr>
              <a:spLocks/>
            </p:cNvSpPr>
            <p:nvPr/>
          </p:nvSpPr>
          <p:spPr bwMode="auto">
            <a:xfrm>
              <a:off x="4780" y="2627"/>
              <a:ext cx="169" cy="359"/>
            </a:xfrm>
            <a:custGeom>
              <a:avLst/>
              <a:gdLst>
                <a:gd name="T0" fmla="*/ 3 w 1693"/>
                <a:gd name="T1" fmla="*/ 22 h 3950"/>
                <a:gd name="T2" fmla="*/ 8 w 1693"/>
                <a:gd name="T3" fmla="*/ 55 h 3950"/>
                <a:gd name="T4" fmla="*/ 13 w 1693"/>
                <a:gd name="T5" fmla="*/ 86 h 3950"/>
                <a:gd name="T6" fmla="*/ 18 w 1693"/>
                <a:gd name="T7" fmla="*/ 117 h 3950"/>
                <a:gd name="T8" fmla="*/ 23 w 1693"/>
                <a:gd name="T9" fmla="*/ 148 h 3950"/>
                <a:gd name="T10" fmla="*/ 27 w 1693"/>
                <a:gd name="T11" fmla="*/ 180 h 3950"/>
                <a:gd name="T12" fmla="*/ 32 w 1693"/>
                <a:gd name="T13" fmla="*/ 215 h 3950"/>
                <a:gd name="T14" fmla="*/ 36 w 1693"/>
                <a:gd name="T15" fmla="*/ 248 h 3950"/>
                <a:gd name="T16" fmla="*/ 41 w 1693"/>
                <a:gd name="T17" fmla="*/ 281 h 3950"/>
                <a:gd name="T18" fmla="*/ 43 w 1693"/>
                <a:gd name="T19" fmla="*/ 314 h 3950"/>
                <a:gd name="T20" fmla="*/ 45 w 1693"/>
                <a:gd name="T21" fmla="*/ 348 h 3950"/>
                <a:gd name="T22" fmla="*/ 46 w 1693"/>
                <a:gd name="T23" fmla="*/ 350 h 3950"/>
                <a:gd name="T24" fmla="*/ 51 w 1693"/>
                <a:gd name="T25" fmla="*/ 350 h 3950"/>
                <a:gd name="T26" fmla="*/ 59 w 1693"/>
                <a:gd name="T27" fmla="*/ 350 h 3950"/>
                <a:gd name="T28" fmla="*/ 68 w 1693"/>
                <a:gd name="T29" fmla="*/ 350 h 3950"/>
                <a:gd name="T30" fmla="*/ 76 w 1693"/>
                <a:gd name="T31" fmla="*/ 349 h 3950"/>
                <a:gd name="T32" fmla="*/ 83 w 1693"/>
                <a:gd name="T33" fmla="*/ 348 h 3950"/>
                <a:gd name="T34" fmla="*/ 87 w 1693"/>
                <a:gd name="T35" fmla="*/ 350 h 3950"/>
                <a:gd name="T36" fmla="*/ 89 w 1693"/>
                <a:gd name="T37" fmla="*/ 354 h 3950"/>
                <a:gd name="T38" fmla="*/ 92 w 1693"/>
                <a:gd name="T39" fmla="*/ 357 h 3950"/>
                <a:gd name="T40" fmla="*/ 97 w 1693"/>
                <a:gd name="T41" fmla="*/ 358 h 3950"/>
                <a:gd name="T42" fmla="*/ 103 w 1693"/>
                <a:gd name="T43" fmla="*/ 359 h 3950"/>
                <a:gd name="T44" fmla="*/ 109 w 1693"/>
                <a:gd name="T45" fmla="*/ 359 h 3950"/>
                <a:gd name="T46" fmla="*/ 116 w 1693"/>
                <a:gd name="T47" fmla="*/ 359 h 3950"/>
                <a:gd name="T48" fmla="*/ 123 w 1693"/>
                <a:gd name="T49" fmla="*/ 359 h 3950"/>
                <a:gd name="T50" fmla="*/ 131 w 1693"/>
                <a:gd name="T51" fmla="*/ 358 h 3950"/>
                <a:gd name="T52" fmla="*/ 138 w 1693"/>
                <a:gd name="T53" fmla="*/ 358 h 3950"/>
                <a:gd name="T54" fmla="*/ 146 w 1693"/>
                <a:gd name="T55" fmla="*/ 357 h 3950"/>
                <a:gd name="T56" fmla="*/ 153 w 1693"/>
                <a:gd name="T57" fmla="*/ 356 h 3950"/>
                <a:gd name="T58" fmla="*/ 159 w 1693"/>
                <a:gd name="T59" fmla="*/ 355 h 3950"/>
                <a:gd name="T60" fmla="*/ 165 w 1693"/>
                <a:gd name="T61" fmla="*/ 354 h 3950"/>
                <a:gd name="T62" fmla="*/ 168 w 1693"/>
                <a:gd name="T63" fmla="*/ 352 h 3950"/>
                <a:gd name="T64" fmla="*/ 169 w 1693"/>
                <a:gd name="T65" fmla="*/ 348 h 3950"/>
                <a:gd name="T66" fmla="*/ 166 w 1693"/>
                <a:gd name="T67" fmla="*/ 330 h 3950"/>
                <a:gd name="T68" fmla="*/ 160 w 1693"/>
                <a:gd name="T69" fmla="*/ 270 h 3950"/>
                <a:gd name="T70" fmla="*/ 158 w 1693"/>
                <a:gd name="T71" fmla="*/ 204 h 3950"/>
                <a:gd name="T72" fmla="*/ 159 w 1693"/>
                <a:gd name="T73" fmla="*/ 129 h 3950"/>
                <a:gd name="T74" fmla="*/ 162 w 1693"/>
                <a:gd name="T75" fmla="*/ 66 h 3950"/>
                <a:gd name="T76" fmla="*/ 165 w 1693"/>
                <a:gd name="T77" fmla="*/ 42 h 3950"/>
                <a:gd name="T78" fmla="*/ 165 w 1693"/>
                <a:gd name="T79" fmla="*/ 13 h 3950"/>
                <a:gd name="T80" fmla="*/ 155 w 1693"/>
                <a:gd name="T81" fmla="*/ 1 h 3950"/>
                <a:gd name="T82" fmla="*/ 140 w 1693"/>
                <a:gd name="T83" fmla="*/ 1 h 3950"/>
                <a:gd name="T84" fmla="*/ 125 w 1693"/>
                <a:gd name="T85" fmla="*/ 2 h 3950"/>
                <a:gd name="T86" fmla="*/ 109 w 1693"/>
                <a:gd name="T87" fmla="*/ 2 h 3950"/>
                <a:gd name="T88" fmla="*/ 94 w 1693"/>
                <a:gd name="T89" fmla="*/ 3 h 3950"/>
                <a:gd name="T90" fmla="*/ 78 w 1693"/>
                <a:gd name="T91" fmla="*/ 3 h 3950"/>
                <a:gd name="T92" fmla="*/ 62 w 1693"/>
                <a:gd name="T93" fmla="*/ 4 h 3950"/>
                <a:gd name="T94" fmla="*/ 46 w 1693"/>
                <a:gd name="T95" fmla="*/ 4 h 3950"/>
                <a:gd name="T96" fmla="*/ 30 w 1693"/>
                <a:gd name="T97" fmla="*/ 3 h 3950"/>
                <a:gd name="T98" fmla="*/ 15 w 1693"/>
                <a:gd name="T99" fmla="*/ 2 h 3950"/>
                <a:gd name="T100" fmla="*/ 0 w 1693"/>
                <a:gd name="T101" fmla="*/ 0 h 395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693"/>
                <a:gd name="T154" fmla="*/ 0 h 3950"/>
                <a:gd name="T155" fmla="*/ 1693 w 1693"/>
                <a:gd name="T156" fmla="*/ 3950 h 395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693" h="3950">
                  <a:moveTo>
                    <a:pt x="0" y="0"/>
                  </a:moveTo>
                  <a:lnTo>
                    <a:pt x="14" y="124"/>
                  </a:lnTo>
                  <a:lnTo>
                    <a:pt x="29" y="246"/>
                  </a:lnTo>
                  <a:lnTo>
                    <a:pt x="44" y="365"/>
                  </a:lnTo>
                  <a:lnTo>
                    <a:pt x="60" y="485"/>
                  </a:lnTo>
                  <a:lnTo>
                    <a:pt x="78" y="602"/>
                  </a:lnTo>
                  <a:lnTo>
                    <a:pt x="95" y="718"/>
                  </a:lnTo>
                  <a:lnTo>
                    <a:pt x="113" y="835"/>
                  </a:lnTo>
                  <a:lnTo>
                    <a:pt x="130" y="949"/>
                  </a:lnTo>
                  <a:lnTo>
                    <a:pt x="148" y="1063"/>
                  </a:lnTo>
                  <a:lnTo>
                    <a:pt x="166" y="1176"/>
                  </a:lnTo>
                  <a:lnTo>
                    <a:pt x="183" y="1288"/>
                  </a:lnTo>
                  <a:lnTo>
                    <a:pt x="199" y="1400"/>
                  </a:lnTo>
                  <a:lnTo>
                    <a:pt x="215" y="1512"/>
                  </a:lnTo>
                  <a:lnTo>
                    <a:pt x="230" y="1623"/>
                  </a:lnTo>
                  <a:lnTo>
                    <a:pt x="243" y="1734"/>
                  </a:lnTo>
                  <a:lnTo>
                    <a:pt x="256" y="1845"/>
                  </a:lnTo>
                  <a:lnTo>
                    <a:pt x="271" y="1977"/>
                  </a:lnTo>
                  <a:lnTo>
                    <a:pt x="285" y="2107"/>
                  </a:lnTo>
                  <a:lnTo>
                    <a:pt x="302" y="2235"/>
                  </a:lnTo>
                  <a:lnTo>
                    <a:pt x="318" y="2361"/>
                  </a:lnTo>
                  <a:lnTo>
                    <a:pt x="333" y="2485"/>
                  </a:lnTo>
                  <a:lnTo>
                    <a:pt x="349" y="2608"/>
                  </a:lnTo>
                  <a:lnTo>
                    <a:pt x="365" y="2729"/>
                  </a:lnTo>
                  <a:lnTo>
                    <a:pt x="380" y="2850"/>
                  </a:lnTo>
                  <a:lnTo>
                    <a:pt x="393" y="2971"/>
                  </a:lnTo>
                  <a:lnTo>
                    <a:pt x="406" y="3090"/>
                  </a:lnTo>
                  <a:lnTo>
                    <a:pt x="417" y="3211"/>
                  </a:lnTo>
                  <a:lnTo>
                    <a:pt x="428" y="3331"/>
                  </a:lnTo>
                  <a:lnTo>
                    <a:pt x="435" y="3453"/>
                  </a:lnTo>
                  <a:lnTo>
                    <a:pt x="441" y="3576"/>
                  </a:lnTo>
                  <a:lnTo>
                    <a:pt x="446" y="3699"/>
                  </a:lnTo>
                  <a:lnTo>
                    <a:pt x="447" y="3825"/>
                  </a:lnTo>
                  <a:lnTo>
                    <a:pt x="448" y="3834"/>
                  </a:lnTo>
                  <a:lnTo>
                    <a:pt x="453" y="3840"/>
                  </a:lnTo>
                  <a:lnTo>
                    <a:pt x="459" y="3846"/>
                  </a:lnTo>
                  <a:lnTo>
                    <a:pt x="467" y="3849"/>
                  </a:lnTo>
                  <a:lnTo>
                    <a:pt x="488" y="3853"/>
                  </a:lnTo>
                  <a:lnTo>
                    <a:pt x="511" y="3855"/>
                  </a:lnTo>
                  <a:lnTo>
                    <a:pt x="537" y="3856"/>
                  </a:lnTo>
                  <a:lnTo>
                    <a:pt x="563" y="3856"/>
                  </a:lnTo>
                  <a:lnTo>
                    <a:pt x="591" y="3856"/>
                  </a:lnTo>
                  <a:lnTo>
                    <a:pt x="620" y="3854"/>
                  </a:lnTo>
                  <a:lnTo>
                    <a:pt x="650" y="3852"/>
                  </a:lnTo>
                  <a:lnTo>
                    <a:pt x="679" y="3849"/>
                  </a:lnTo>
                  <a:lnTo>
                    <a:pt x="708" y="3846"/>
                  </a:lnTo>
                  <a:lnTo>
                    <a:pt x="737" y="3843"/>
                  </a:lnTo>
                  <a:lnTo>
                    <a:pt x="764" y="3840"/>
                  </a:lnTo>
                  <a:lnTo>
                    <a:pt x="790" y="3837"/>
                  </a:lnTo>
                  <a:lnTo>
                    <a:pt x="813" y="3835"/>
                  </a:lnTo>
                  <a:lnTo>
                    <a:pt x="834" y="3833"/>
                  </a:lnTo>
                  <a:lnTo>
                    <a:pt x="853" y="3832"/>
                  </a:lnTo>
                  <a:lnTo>
                    <a:pt x="867" y="3832"/>
                  </a:lnTo>
                  <a:lnTo>
                    <a:pt x="874" y="3847"/>
                  </a:lnTo>
                  <a:lnTo>
                    <a:pt x="880" y="3862"/>
                  </a:lnTo>
                  <a:lnTo>
                    <a:pt x="885" y="3876"/>
                  </a:lnTo>
                  <a:lnTo>
                    <a:pt x="891" y="3891"/>
                  </a:lnTo>
                  <a:lnTo>
                    <a:pt x="899" y="3904"/>
                  </a:lnTo>
                  <a:lnTo>
                    <a:pt x="908" y="3916"/>
                  </a:lnTo>
                  <a:lnTo>
                    <a:pt x="922" y="3926"/>
                  </a:lnTo>
                  <a:lnTo>
                    <a:pt x="939" y="3932"/>
                  </a:lnTo>
                  <a:lnTo>
                    <a:pt x="955" y="3935"/>
                  </a:lnTo>
                  <a:lnTo>
                    <a:pt x="973" y="3938"/>
                  </a:lnTo>
                  <a:lnTo>
                    <a:pt x="992" y="3942"/>
                  </a:lnTo>
                  <a:lnTo>
                    <a:pt x="1011" y="3944"/>
                  </a:lnTo>
                  <a:lnTo>
                    <a:pt x="1032" y="3946"/>
                  </a:lnTo>
                  <a:lnTo>
                    <a:pt x="1053" y="3947"/>
                  </a:lnTo>
                  <a:lnTo>
                    <a:pt x="1074" y="3949"/>
                  </a:lnTo>
                  <a:lnTo>
                    <a:pt x="1096" y="3949"/>
                  </a:lnTo>
                  <a:lnTo>
                    <a:pt x="1119" y="3950"/>
                  </a:lnTo>
                  <a:lnTo>
                    <a:pt x="1142" y="3950"/>
                  </a:lnTo>
                  <a:lnTo>
                    <a:pt x="1165" y="3950"/>
                  </a:lnTo>
                  <a:lnTo>
                    <a:pt x="1189" y="3949"/>
                  </a:lnTo>
                  <a:lnTo>
                    <a:pt x="1213" y="3948"/>
                  </a:lnTo>
                  <a:lnTo>
                    <a:pt x="1237" y="3947"/>
                  </a:lnTo>
                  <a:lnTo>
                    <a:pt x="1262" y="3946"/>
                  </a:lnTo>
                  <a:lnTo>
                    <a:pt x="1286" y="3944"/>
                  </a:lnTo>
                  <a:lnTo>
                    <a:pt x="1311" y="3943"/>
                  </a:lnTo>
                  <a:lnTo>
                    <a:pt x="1337" y="3940"/>
                  </a:lnTo>
                  <a:lnTo>
                    <a:pt x="1361" y="3938"/>
                  </a:lnTo>
                  <a:lnTo>
                    <a:pt x="1386" y="3936"/>
                  </a:lnTo>
                  <a:lnTo>
                    <a:pt x="1410" y="3933"/>
                  </a:lnTo>
                  <a:lnTo>
                    <a:pt x="1435" y="3931"/>
                  </a:lnTo>
                  <a:lnTo>
                    <a:pt x="1459" y="3928"/>
                  </a:lnTo>
                  <a:lnTo>
                    <a:pt x="1483" y="3924"/>
                  </a:lnTo>
                  <a:lnTo>
                    <a:pt x="1506" y="3921"/>
                  </a:lnTo>
                  <a:lnTo>
                    <a:pt x="1529" y="3918"/>
                  </a:lnTo>
                  <a:lnTo>
                    <a:pt x="1552" y="3915"/>
                  </a:lnTo>
                  <a:lnTo>
                    <a:pt x="1574" y="3912"/>
                  </a:lnTo>
                  <a:lnTo>
                    <a:pt x="1596" y="3908"/>
                  </a:lnTo>
                  <a:lnTo>
                    <a:pt x="1617" y="3905"/>
                  </a:lnTo>
                  <a:lnTo>
                    <a:pt x="1637" y="3902"/>
                  </a:lnTo>
                  <a:lnTo>
                    <a:pt x="1657" y="3899"/>
                  </a:lnTo>
                  <a:lnTo>
                    <a:pt x="1665" y="3892"/>
                  </a:lnTo>
                  <a:lnTo>
                    <a:pt x="1673" y="3883"/>
                  </a:lnTo>
                  <a:lnTo>
                    <a:pt x="1679" y="3870"/>
                  </a:lnTo>
                  <a:lnTo>
                    <a:pt x="1684" y="3856"/>
                  </a:lnTo>
                  <a:lnTo>
                    <a:pt x="1688" y="3841"/>
                  </a:lnTo>
                  <a:lnTo>
                    <a:pt x="1691" y="3827"/>
                  </a:lnTo>
                  <a:lnTo>
                    <a:pt x="1693" y="3815"/>
                  </a:lnTo>
                  <a:lnTo>
                    <a:pt x="1692" y="3805"/>
                  </a:lnTo>
                  <a:lnTo>
                    <a:pt x="1660" y="3633"/>
                  </a:lnTo>
                  <a:lnTo>
                    <a:pt x="1635" y="3432"/>
                  </a:lnTo>
                  <a:lnTo>
                    <a:pt x="1616" y="3207"/>
                  </a:lnTo>
                  <a:lnTo>
                    <a:pt x="1603" y="2968"/>
                  </a:lnTo>
                  <a:lnTo>
                    <a:pt x="1593" y="2724"/>
                  </a:lnTo>
                  <a:lnTo>
                    <a:pt x="1588" y="2482"/>
                  </a:lnTo>
                  <a:lnTo>
                    <a:pt x="1586" y="2249"/>
                  </a:lnTo>
                  <a:lnTo>
                    <a:pt x="1587" y="2036"/>
                  </a:lnTo>
                  <a:lnTo>
                    <a:pt x="1591" y="1728"/>
                  </a:lnTo>
                  <a:lnTo>
                    <a:pt x="1595" y="1418"/>
                  </a:lnTo>
                  <a:lnTo>
                    <a:pt x="1599" y="1110"/>
                  </a:lnTo>
                  <a:lnTo>
                    <a:pt x="1605" y="802"/>
                  </a:lnTo>
                  <a:lnTo>
                    <a:pt x="1627" y="723"/>
                  </a:lnTo>
                  <a:lnTo>
                    <a:pt x="1641" y="639"/>
                  </a:lnTo>
                  <a:lnTo>
                    <a:pt x="1651" y="554"/>
                  </a:lnTo>
                  <a:lnTo>
                    <a:pt x="1655" y="462"/>
                  </a:lnTo>
                  <a:lnTo>
                    <a:pt x="1657" y="364"/>
                  </a:lnTo>
                  <a:lnTo>
                    <a:pt x="1657" y="258"/>
                  </a:lnTo>
                  <a:lnTo>
                    <a:pt x="1656" y="143"/>
                  </a:lnTo>
                  <a:lnTo>
                    <a:pt x="1655" y="18"/>
                  </a:lnTo>
                  <a:lnTo>
                    <a:pt x="1606" y="17"/>
                  </a:lnTo>
                  <a:lnTo>
                    <a:pt x="1557" y="16"/>
                  </a:lnTo>
                  <a:lnTo>
                    <a:pt x="1506" y="15"/>
                  </a:lnTo>
                  <a:lnTo>
                    <a:pt x="1456" y="15"/>
                  </a:lnTo>
                  <a:lnTo>
                    <a:pt x="1406" y="16"/>
                  </a:lnTo>
                  <a:lnTo>
                    <a:pt x="1354" y="17"/>
                  </a:lnTo>
                  <a:lnTo>
                    <a:pt x="1303" y="18"/>
                  </a:lnTo>
                  <a:lnTo>
                    <a:pt x="1251" y="19"/>
                  </a:lnTo>
                  <a:lnTo>
                    <a:pt x="1199" y="22"/>
                  </a:lnTo>
                  <a:lnTo>
                    <a:pt x="1147" y="24"/>
                  </a:lnTo>
                  <a:lnTo>
                    <a:pt x="1095" y="25"/>
                  </a:lnTo>
                  <a:lnTo>
                    <a:pt x="1042" y="27"/>
                  </a:lnTo>
                  <a:lnTo>
                    <a:pt x="990" y="29"/>
                  </a:lnTo>
                  <a:lnTo>
                    <a:pt x="937" y="31"/>
                  </a:lnTo>
                  <a:lnTo>
                    <a:pt x="884" y="33"/>
                  </a:lnTo>
                  <a:lnTo>
                    <a:pt x="831" y="34"/>
                  </a:lnTo>
                  <a:lnTo>
                    <a:pt x="777" y="37"/>
                  </a:lnTo>
                  <a:lnTo>
                    <a:pt x="725" y="38"/>
                  </a:lnTo>
                  <a:lnTo>
                    <a:pt x="672" y="39"/>
                  </a:lnTo>
                  <a:lnTo>
                    <a:pt x="619" y="40"/>
                  </a:lnTo>
                  <a:lnTo>
                    <a:pt x="566" y="40"/>
                  </a:lnTo>
                  <a:lnTo>
                    <a:pt x="514" y="40"/>
                  </a:lnTo>
                  <a:lnTo>
                    <a:pt x="461" y="39"/>
                  </a:lnTo>
                  <a:lnTo>
                    <a:pt x="409" y="38"/>
                  </a:lnTo>
                  <a:lnTo>
                    <a:pt x="357" y="35"/>
                  </a:lnTo>
                  <a:lnTo>
                    <a:pt x="305" y="32"/>
                  </a:lnTo>
                  <a:lnTo>
                    <a:pt x="253" y="29"/>
                  </a:lnTo>
                  <a:lnTo>
                    <a:pt x="202" y="26"/>
                  </a:lnTo>
                  <a:lnTo>
                    <a:pt x="151" y="21"/>
                  </a:lnTo>
                  <a:lnTo>
                    <a:pt x="101" y="15"/>
                  </a:lnTo>
                  <a:lnTo>
                    <a:pt x="51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5" name="Freeform 178"/>
            <p:cNvSpPr>
              <a:spLocks/>
            </p:cNvSpPr>
            <p:nvPr/>
          </p:nvSpPr>
          <p:spPr bwMode="auto">
            <a:xfrm>
              <a:off x="4778" y="2627"/>
              <a:ext cx="29" cy="168"/>
            </a:xfrm>
            <a:custGeom>
              <a:avLst/>
              <a:gdLst>
                <a:gd name="T0" fmla="*/ 29 w 295"/>
                <a:gd name="T1" fmla="*/ 168 h 1848"/>
                <a:gd name="T2" fmla="*/ 29 w 295"/>
                <a:gd name="T3" fmla="*/ 168 h 1848"/>
                <a:gd name="T4" fmla="*/ 28 w 295"/>
                <a:gd name="T5" fmla="*/ 158 h 1848"/>
                <a:gd name="T6" fmla="*/ 26 w 295"/>
                <a:gd name="T7" fmla="*/ 147 h 1848"/>
                <a:gd name="T8" fmla="*/ 25 w 295"/>
                <a:gd name="T9" fmla="*/ 137 h 1848"/>
                <a:gd name="T10" fmla="*/ 23 w 295"/>
                <a:gd name="T11" fmla="*/ 127 h 1848"/>
                <a:gd name="T12" fmla="*/ 22 w 295"/>
                <a:gd name="T13" fmla="*/ 117 h 1848"/>
                <a:gd name="T14" fmla="*/ 20 w 295"/>
                <a:gd name="T15" fmla="*/ 107 h 1848"/>
                <a:gd name="T16" fmla="*/ 18 w 295"/>
                <a:gd name="T17" fmla="*/ 96 h 1848"/>
                <a:gd name="T18" fmla="*/ 17 w 295"/>
                <a:gd name="T19" fmla="*/ 86 h 1848"/>
                <a:gd name="T20" fmla="*/ 15 w 295"/>
                <a:gd name="T21" fmla="*/ 76 h 1848"/>
                <a:gd name="T22" fmla="*/ 13 w 295"/>
                <a:gd name="T23" fmla="*/ 65 h 1848"/>
                <a:gd name="T24" fmla="*/ 12 w 295"/>
                <a:gd name="T25" fmla="*/ 55 h 1848"/>
                <a:gd name="T26" fmla="*/ 10 w 295"/>
                <a:gd name="T27" fmla="*/ 44 h 1848"/>
                <a:gd name="T28" fmla="*/ 8 w 295"/>
                <a:gd name="T29" fmla="*/ 33 h 1848"/>
                <a:gd name="T30" fmla="*/ 7 w 295"/>
                <a:gd name="T31" fmla="*/ 22 h 1848"/>
                <a:gd name="T32" fmla="*/ 5 w 295"/>
                <a:gd name="T33" fmla="*/ 11 h 1848"/>
                <a:gd name="T34" fmla="*/ 4 w 295"/>
                <a:gd name="T35" fmla="*/ 0 h 1848"/>
                <a:gd name="T36" fmla="*/ 0 w 295"/>
                <a:gd name="T37" fmla="*/ 0 h 1848"/>
                <a:gd name="T38" fmla="*/ 1 w 295"/>
                <a:gd name="T39" fmla="*/ 12 h 1848"/>
                <a:gd name="T40" fmla="*/ 3 w 295"/>
                <a:gd name="T41" fmla="*/ 23 h 1848"/>
                <a:gd name="T42" fmla="*/ 4 w 295"/>
                <a:gd name="T43" fmla="*/ 33 h 1848"/>
                <a:gd name="T44" fmla="*/ 6 w 295"/>
                <a:gd name="T45" fmla="*/ 44 h 1848"/>
                <a:gd name="T46" fmla="*/ 8 w 295"/>
                <a:gd name="T47" fmla="*/ 55 h 1848"/>
                <a:gd name="T48" fmla="*/ 9 w 295"/>
                <a:gd name="T49" fmla="*/ 66 h 1848"/>
                <a:gd name="T50" fmla="*/ 11 w 295"/>
                <a:gd name="T51" fmla="*/ 76 h 1848"/>
                <a:gd name="T52" fmla="*/ 13 w 295"/>
                <a:gd name="T53" fmla="*/ 87 h 1848"/>
                <a:gd name="T54" fmla="*/ 14 w 295"/>
                <a:gd name="T55" fmla="*/ 97 h 1848"/>
                <a:gd name="T56" fmla="*/ 16 w 295"/>
                <a:gd name="T57" fmla="*/ 107 h 1848"/>
                <a:gd name="T58" fmla="*/ 18 w 295"/>
                <a:gd name="T59" fmla="*/ 117 h 1848"/>
                <a:gd name="T60" fmla="*/ 20 w 295"/>
                <a:gd name="T61" fmla="*/ 128 h 1848"/>
                <a:gd name="T62" fmla="*/ 21 w 295"/>
                <a:gd name="T63" fmla="*/ 138 h 1848"/>
                <a:gd name="T64" fmla="*/ 23 w 295"/>
                <a:gd name="T65" fmla="*/ 148 h 1848"/>
                <a:gd name="T66" fmla="*/ 24 w 295"/>
                <a:gd name="T67" fmla="*/ 158 h 1848"/>
                <a:gd name="T68" fmla="*/ 25 w 295"/>
                <a:gd name="T69" fmla="*/ 168 h 1848"/>
                <a:gd name="T70" fmla="*/ 25 w 295"/>
                <a:gd name="T71" fmla="*/ 168 h 1848"/>
                <a:gd name="T72" fmla="*/ 29 w 295"/>
                <a:gd name="T73" fmla="*/ 168 h 18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95"/>
                <a:gd name="T112" fmla="*/ 0 h 1848"/>
                <a:gd name="T113" fmla="*/ 295 w 295"/>
                <a:gd name="T114" fmla="*/ 1848 h 184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95" h="1848">
                  <a:moveTo>
                    <a:pt x="295" y="1844"/>
                  </a:moveTo>
                  <a:lnTo>
                    <a:pt x="295" y="1844"/>
                  </a:lnTo>
                  <a:lnTo>
                    <a:pt x="282" y="1733"/>
                  </a:lnTo>
                  <a:lnTo>
                    <a:pt x="269" y="1622"/>
                  </a:lnTo>
                  <a:lnTo>
                    <a:pt x="254" y="1511"/>
                  </a:lnTo>
                  <a:lnTo>
                    <a:pt x="238" y="1399"/>
                  </a:lnTo>
                  <a:lnTo>
                    <a:pt x="222" y="1287"/>
                  </a:lnTo>
                  <a:lnTo>
                    <a:pt x="205" y="1175"/>
                  </a:lnTo>
                  <a:lnTo>
                    <a:pt x="187" y="1061"/>
                  </a:lnTo>
                  <a:lnTo>
                    <a:pt x="169" y="947"/>
                  </a:lnTo>
                  <a:lnTo>
                    <a:pt x="151" y="833"/>
                  </a:lnTo>
                  <a:lnTo>
                    <a:pt x="134" y="717"/>
                  </a:lnTo>
                  <a:lnTo>
                    <a:pt x="117" y="601"/>
                  </a:lnTo>
                  <a:lnTo>
                    <a:pt x="99" y="484"/>
                  </a:lnTo>
                  <a:lnTo>
                    <a:pt x="83" y="364"/>
                  </a:lnTo>
                  <a:lnTo>
                    <a:pt x="68" y="245"/>
                  </a:lnTo>
                  <a:lnTo>
                    <a:pt x="53" y="123"/>
                  </a:lnTo>
                  <a:lnTo>
                    <a:pt x="39" y="0"/>
                  </a:lnTo>
                  <a:lnTo>
                    <a:pt x="0" y="2"/>
                  </a:lnTo>
                  <a:lnTo>
                    <a:pt x="13" y="127"/>
                  </a:lnTo>
                  <a:lnTo>
                    <a:pt x="28" y="249"/>
                  </a:lnTo>
                  <a:lnTo>
                    <a:pt x="44" y="368"/>
                  </a:lnTo>
                  <a:lnTo>
                    <a:pt x="59" y="488"/>
                  </a:lnTo>
                  <a:lnTo>
                    <a:pt x="77" y="605"/>
                  </a:lnTo>
                  <a:lnTo>
                    <a:pt x="94" y="721"/>
                  </a:lnTo>
                  <a:lnTo>
                    <a:pt x="112" y="838"/>
                  </a:lnTo>
                  <a:lnTo>
                    <a:pt x="129" y="953"/>
                  </a:lnTo>
                  <a:lnTo>
                    <a:pt x="147" y="1067"/>
                  </a:lnTo>
                  <a:lnTo>
                    <a:pt x="165" y="1179"/>
                  </a:lnTo>
                  <a:lnTo>
                    <a:pt x="182" y="1291"/>
                  </a:lnTo>
                  <a:lnTo>
                    <a:pt x="199" y="1403"/>
                  </a:lnTo>
                  <a:lnTo>
                    <a:pt x="214" y="1515"/>
                  </a:lnTo>
                  <a:lnTo>
                    <a:pt x="229" y="1626"/>
                  </a:lnTo>
                  <a:lnTo>
                    <a:pt x="243" y="1737"/>
                  </a:lnTo>
                  <a:lnTo>
                    <a:pt x="255" y="1848"/>
                  </a:lnTo>
                  <a:lnTo>
                    <a:pt x="295" y="18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6" name="Freeform 179"/>
            <p:cNvSpPr>
              <a:spLocks/>
            </p:cNvSpPr>
            <p:nvPr/>
          </p:nvSpPr>
          <p:spPr bwMode="auto">
            <a:xfrm>
              <a:off x="4803" y="2794"/>
              <a:ext cx="23" cy="183"/>
            </a:xfrm>
            <a:custGeom>
              <a:avLst/>
              <a:gdLst>
                <a:gd name="T0" fmla="*/ 23 w 230"/>
                <a:gd name="T1" fmla="*/ 181 h 2003"/>
                <a:gd name="T2" fmla="*/ 23 w 230"/>
                <a:gd name="T3" fmla="*/ 181 h 2003"/>
                <a:gd name="T4" fmla="*/ 23 w 230"/>
                <a:gd name="T5" fmla="*/ 170 h 2003"/>
                <a:gd name="T6" fmla="*/ 23 w 230"/>
                <a:gd name="T7" fmla="*/ 158 h 2003"/>
                <a:gd name="T8" fmla="*/ 22 w 230"/>
                <a:gd name="T9" fmla="*/ 147 h 2003"/>
                <a:gd name="T10" fmla="*/ 21 w 230"/>
                <a:gd name="T11" fmla="*/ 136 h 2003"/>
                <a:gd name="T12" fmla="*/ 20 w 230"/>
                <a:gd name="T13" fmla="*/ 125 h 2003"/>
                <a:gd name="T14" fmla="*/ 19 w 230"/>
                <a:gd name="T15" fmla="*/ 114 h 2003"/>
                <a:gd name="T16" fmla="*/ 18 w 230"/>
                <a:gd name="T17" fmla="*/ 103 h 2003"/>
                <a:gd name="T18" fmla="*/ 16 w 230"/>
                <a:gd name="T19" fmla="*/ 92 h 2003"/>
                <a:gd name="T20" fmla="*/ 15 w 230"/>
                <a:gd name="T21" fmla="*/ 81 h 2003"/>
                <a:gd name="T22" fmla="*/ 13 w 230"/>
                <a:gd name="T23" fmla="*/ 70 h 2003"/>
                <a:gd name="T24" fmla="*/ 12 w 230"/>
                <a:gd name="T25" fmla="*/ 58 h 2003"/>
                <a:gd name="T26" fmla="*/ 10 w 230"/>
                <a:gd name="T27" fmla="*/ 47 h 2003"/>
                <a:gd name="T28" fmla="*/ 9 w 230"/>
                <a:gd name="T29" fmla="*/ 36 h 2003"/>
                <a:gd name="T30" fmla="*/ 7 w 230"/>
                <a:gd name="T31" fmla="*/ 24 h 2003"/>
                <a:gd name="T32" fmla="*/ 6 w 230"/>
                <a:gd name="T33" fmla="*/ 12 h 2003"/>
                <a:gd name="T34" fmla="*/ 4 w 230"/>
                <a:gd name="T35" fmla="*/ 0 h 2003"/>
                <a:gd name="T36" fmla="*/ 0 w 230"/>
                <a:gd name="T37" fmla="*/ 0 h 2003"/>
                <a:gd name="T38" fmla="*/ 1 w 230"/>
                <a:gd name="T39" fmla="*/ 12 h 2003"/>
                <a:gd name="T40" fmla="*/ 3 w 230"/>
                <a:gd name="T41" fmla="*/ 24 h 2003"/>
                <a:gd name="T42" fmla="*/ 5 w 230"/>
                <a:gd name="T43" fmla="*/ 36 h 2003"/>
                <a:gd name="T44" fmla="*/ 6 w 230"/>
                <a:gd name="T45" fmla="*/ 48 h 2003"/>
                <a:gd name="T46" fmla="*/ 8 w 230"/>
                <a:gd name="T47" fmla="*/ 59 h 2003"/>
                <a:gd name="T48" fmla="*/ 9 w 230"/>
                <a:gd name="T49" fmla="*/ 70 h 2003"/>
                <a:gd name="T50" fmla="*/ 11 w 230"/>
                <a:gd name="T51" fmla="*/ 81 h 2003"/>
                <a:gd name="T52" fmla="*/ 12 w 230"/>
                <a:gd name="T53" fmla="*/ 92 h 2003"/>
                <a:gd name="T54" fmla="*/ 14 w 230"/>
                <a:gd name="T55" fmla="*/ 103 h 2003"/>
                <a:gd name="T56" fmla="*/ 15 w 230"/>
                <a:gd name="T57" fmla="*/ 114 h 2003"/>
                <a:gd name="T58" fmla="*/ 16 w 230"/>
                <a:gd name="T59" fmla="*/ 125 h 2003"/>
                <a:gd name="T60" fmla="*/ 17 w 230"/>
                <a:gd name="T61" fmla="*/ 136 h 2003"/>
                <a:gd name="T62" fmla="*/ 18 w 230"/>
                <a:gd name="T63" fmla="*/ 147 h 2003"/>
                <a:gd name="T64" fmla="*/ 19 w 230"/>
                <a:gd name="T65" fmla="*/ 158 h 2003"/>
                <a:gd name="T66" fmla="*/ 19 w 230"/>
                <a:gd name="T67" fmla="*/ 170 h 2003"/>
                <a:gd name="T68" fmla="*/ 19 w 230"/>
                <a:gd name="T69" fmla="*/ 181 h 2003"/>
                <a:gd name="T70" fmla="*/ 19 w 230"/>
                <a:gd name="T71" fmla="*/ 181 h 2003"/>
                <a:gd name="T72" fmla="*/ 19 w 230"/>
                <a:gd name="T73" fmla="*/ 181 h 2003"/>
                <a:gd name="T74" fmla="*/ 19 w 230"/>
                <a:gd name="T75" fmla="*/ 182 h 2003"/>
                <a:gd name="T76" fmla="*/ 20 w 230"/>
                <a:gd name="T77" fmla="*/ 182 h 2003"/>
                <a:gd name="T78" fmla="*/ 20 w 230"/>
                <a:gd name="T79" fmla="*/ 183 h 2003"/>
                <a:gd name="T80" fmla="*/ 21 w 230"/>
                <a:gd name="T81" fmla="*/ 183 h 2003"/>
                <a:gd name="T82" fmla="*/ 22 w 230"/>
                <a:gd name="T83" fmla="*/ 183 h 2003"/>
                <a:gd name="T84" fmla="*/ 22 w 230"/>
                <a:gd name="T85" fmla="*/ 182 h 2003"/>
                <a:gd name="T86" fmla="*/ 23 w 230"/>
                <a:gd name="T87" fmla="*/ 182 h 2003"/>
                <a:gd name="T88" fmla="*/ 23 w 230"/>
                <a:gd name="T89" fmla="*/ 181 h 200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30"/>
                <a:gd name="T136" fmla="*/ 0 h 2003"/>
                <a:gd name="T137" fmla="*/ 230 w 230"/>
                <a:gd name="T138" fmla="*/ 2003 h 200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30" h="2003">
                  <a:moveTo>
                    <a:pt x="230" y="1982"/>
                  </a:moveTo>
                  <a:lnTo>
                    <a:pt x="230" y="1982"/>
                  </a:lnTo>
                  <a:lnTo>
                    <a:pt x="229" y="1856"/>
                  </a:lnTo>
                  <a:lnTo>
                    <a:pt x="225" y="1733"/>
                  </a:lnTo>
                  <a:lnTo>
                    <a:pt x="219" y="1609"/>
                  </a:lnTo>
                  <a:lnTo>
                    <a:pt x="212" y="1487"/>
                  </a:lnTo>
                  <a:lnTo>
                    <a:pt x="201" y="1367"/>
                  </a:lnTo>
                  <a:lnTo>
                    <a:pt x="190" y="1246"/>
                  </a:lnTo>
                  <a:lnTo>
                    <a:pt x="177" y="1125"/>
                  </a:lnTo>
                  <a:lnTo>
                    <a:pt x="163" y="1005"/>
                  </a:lnTo>
                  <a:lnTo>
                    <a:pt x="149" y="884"/>
                  </a:lnTo>
                  <a:lnTo>
                    <a:pt x="133" y="763"/>
                  </a:lnTo>
                  <a:lnTo>
                    <a:pt x="117" y="640"/>
                  </a:lnTo>
                  <a:lnTo>
                    <a:pt x="102" y="516"/>
                  </a:lnTo>
                  <a:lnTo>
                    <a:pt x="86" y="390"/>
                  </a:lnTo>
                  <a:lnTo>
                    <a:pt x="69" y="262"/>
                  </a:lnTo>
                  <a:lnTo>
                    <a:pt x="55" y="132"/>
                  </a:lnTo>
                  <a:lnTo>
                    <a:pt x="40" y="0"/>
                  </a:lnTo>
                  <a:lnTo>
                    <a:pt x="0" y="4"/>
                  </a:lnTo>
                  <a:lnTo>
                    <a:pt x="15" y="136"/>
                  </a:lnTo>
                  <a:lnTo>
                    <a:pt x="29" y="267"/>
                  </a:lnTo>
                  <a:lnTo>
                    <a:pt x="46" y="395"/>
                  </a:lnTo>
                  <a:lnTo>
                    <a:pt x="62" y="521"/>
                  </a:lnTo>
                  <a:lnTo>
                    <a:pt x="78" y="644"/>
                  </a:lnTo>
                  <a:lnTo>
                    <a:pt x="93" y="767"/>
                  </a:lnTo>
                  <a:lnTo>
                    <a:pt x="109" y="889"/>
                  </a:lnTo>
                  <a:lnTo>
                    <a:pt x="124" y="1009"/>
                  </a:lnTo>
                  <a:lnTo>
                    <a:pt x="137" y="1130"/>
                  </a:lnTo>
                  <a:lnTo>
                    <a:pt x="150" y="1248"/>
                  </a:lnTo>
                  <a:lnTo>
                    <a:pt x="161" y="1369"/>
                  </a:lnTo>
                  <a:lnTo>
                    <a:pt x="172" y="1489"/>
                  </a:lnTo>
                  <a:lnTo>
                    <a:pt x="179" y="1611"/>
                  </a:lnTo>
                  <a:lnTo>
                    <a:pt x="185" y="1733"/>
                  </a:lnTo>
                  <a:lnTo>
                    <a:pt x="190" y="1856"/>
                  </a:lnTo>
                  <a:lnTo>
                    <a:pt x="191" y="1982"/>
                  </a:lnTo>
                  <a:lnTo>
                    <a:pt x="193" y="1991"/>
                  </a:lnTo>
                  <a:lnTo>
                    <a:pt x="197" y="1997"/>
                  </a:lnTo>
                  <a:lnTo>
                    <a:pt x="203" y="2001"/>
                  </a:lnTo>
                  <a:lnTo>
                    <a:pt x="211" y="2003"/>
                  </a:lnTo>
                  <a:lnTo>
                    <a:pt x="218" y="2001"/>
                  </a:lnTo>
                  <a:lnTo>
                    <a:pt x="224" y="1997"/>
                  </a:lnTo>
                  <a:lnTo>
                    <a:pt x="228" y="1991"/>
                  </a:lnTo>
                  <a:lnTo>
                    <a:pt x="230" y="19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7" name="Freeform 180"/>
            <p:cNvSpPr>
              <a:spLocks/>
            </p:cNvSpPr>
            <p:nvPr/>
          </p:nvSpPr>
          <p:spPr bwMode="auto">
            <a:xfrm>
              <a:off x="4822" y="2975"/>
              <a:ext cx="5" cy="4"/>
            </a:xfrm>
            <a:custGeom>
              <a:avLst/>
              <a:gdLst>
                <a:gd name="T0" fmla="*/ 5 w 45"/>
                <a:gd name="T1" fmla="*/ 0 h 44"/>
                <a:gd name="T2" fmla="*/ 5 w 45"/>
                <a:gd name="T3" fmla="*/ 0 h 44"/>
                <a:gd name="T4" fmla="*/ 5 w 45"/>
                <a:gd name="T5" fmla="*/ 0 h 44"/>
                <a:gd name="T6" fmla="*/ 4 w 45"/>
                <a:gd name="T7" fmla="*/ 0 h 44"/>
                <a:gd name="T8" fmla="*/ 4 w 45"/>
                <a:gd name="T9" fmla="*/ 0 h 44"/>
                <a:gd name="T10" fmla="*/ 4 w 45"/>
                <a:gd name="T11" fmla="*/ 0 h 44"/>
                <a:gd name="T12" fmla="*/ 0 w 45"/>
                <a:gd name="T13" fmla="*/ 0 h 44"/>
                <a:gd name="T14" fmla="*/ 0 w 45"/>
                <a:gd name="T15" fmla="*/ 1 h 44"/>
                <a:gd name="T16" fmla="*/ 1 w 45"/>
                <a:gd name="T17" fmla="*/ 3 h 44"/>
                <a:gd name="T18" fmla="*/ 3 w 45"/>
                <a:gd name="T19" fmla="*/ 3 h 44"/>
                <a:gd name="T20" fmla="*/ 4 w 45"/>
                <a:gd name="T21" fmla="*/ 4 h 44"/>
                <a:gd name="T22" fmla="*/ 4 w 45"/>
                <a:gd name="T23" fmla="*/ 4 h 44"/>
                <a:gd name="T24" fmla="*/ 5 w 45"/>
                <a:gd name="T25" fmla="*/ 0 h 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"/>
                <a:gd name="T40" fmla="*/ 0 h 44"/>
                <a:gd name="T41" fmla="*/ 45 w 45"/>
                <a:gd name="T42" fmla="*/ 44 h 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" h="44">
                  <a:moveTo>
                    <a:pt x="45" y="4"/>
                  </a:moveTo>
                  <a:lnTo>
                    <a:pt x="44" y="3"/>
                  </a:lnTo>
                  <a:lnTo>
                    <a:pt x="42" y="3"/>
                  </a:lnTo>
                  <a:lnTo>
                    <a:pt x="39" y="1"/>
                  </a:lnTo>
                  <a:lnTo>
                    <a:pt x="38" y="1"/>
                  </a:lnTo>
                  <a:lnTo>
                    <a:pt x="39" y="0"/>
                  </a:lnTo>
                  <a:lnTo>
                    <a:pt x="0" y="0"/>
                  </a:lnTo>
                  <a:lnTo>
                    <a:pt x="3" y="16"/>
                  </a:lnTo>
                  <a:lnTo>
                    <a:pt x="12" y="29"/>
                  </a:lnTo>
                  <a:lnTo>
                    <a:pt x="23" y="38"/>
                  </a:lnTo>
                  <a:lnTo>
                    <a:pt x="37" y="44"/>
                  </a:lnTo>
                  <a:lnTo>
                    <a:pt x="36" y="43"/>
                  </a:lnTo>
                  <a:lnTo>
                    <a:pt x="45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8" name="Freeform 181"/>
            <p:cNvSpPr>
              <a:spLocks/>
            </p:cNvSpPr>
            <p:nvPr/>
          </p:nvSpPr>
          <p:spPr bwMode="auto">
            <a:xfrm>
              <a:off x="4826" y="2973"/>
              <a:ext cx="43" cy="6"/>
            </a:xfrm>
            <a:custGeom>
              <a:avLst/>
              <a:gdLst>
                <a:gd name="T0" fmla="*/ 43 w 424"/>
                <a:gd name="T1" fmla="*/ 1 h 65"/>
                <a:gd name="T2" fmla="*/ 41 w 424"/>
                <a:gd name="T3" fmla="*/ 0 h 65"/>
                <a:gd name="T4" fmla="*/ 40 w 424"/>
                <a:gd name="T5" fmla="*/ 0 h 65"/>
                <a:gd name="T6" fmla="*/ 38 w 424"/>
                <a:gd name="T7" fmla="*/ 0 h 65"/>
                <a:gd name="T8" fmla="*/ 35 w 424"/>
                <a:gd name="T9" fmla="*/ 0 h 65"/>
                <a:gd name="T10" fmla="*/ 33 w 424"/>
                <a:gd name="T11" fmla="*/ 1 h 65"/>
                <a:gd name="T12" fmla="*/ 30 w 424"/>
                <a:gd name="T13" fmla="*/ 1 h 65"/>
                <a:gd name="T14" fmla="*/ 28 w 424"/>
                <a:gd name="T15" fmla="*/ 1 h 65"/>
                <a:gd name="T16" fmla="*/ 25 w 424"/>
                <a:gd name="T17" fmla="*/ 1 h 65"/>
                <a:gd name="T18" fmla="*/ 22 w 424"/>
                <a:gd name="T19" fmla="*/ 2 h 65"/>
                <a:gd name="T20" fmla="*/ 19 w 424"/>
                <a:gd name="T21" fmla="*/ 2 h 65"/>
                <a:gd name="T22" fmla="*/ 16 w 424"/>
                <a:gd name="T23" fmla="*/ 2 h 65"/>
                <a:gd name="T24" fmla="*/ 13 w 424"/>
                <a:gd name="T25" fmla="*/ 2 h 65"/>
                <a:gd name="T26" fmla="*/ 10 w 424"/>
                <a:gd name="T27" fmla="*/ 2 h 65"/>
                <a:gd name="T28" fmla="*/ 8 w 424"/>
                <a:gd name="T29" fmla="*/ 2 h 65"/>
                <a:gd name="T30" fmla="*/ 5 w 424"/>
                <a:gd name="T31" fmla="*/ 2 h 65"/>
                <a:gd name="T32" fmla="*/ 3 w 424"/>
                <a:gd name="T33" fmla="*/ 2 h 65"/>
                <a:gd name="T34" fmla="*/ 1 w 424"/>
                <a:gd name="T35" fmla="*/ 2 h 65"/>
                <a:gd name="T36" fmla="*/ 0 w 424"/>
                <a:gd name="T37" fmla="*/ 5 h 65"/>
                <a:gd name="T38" fmla="*/ 2 w 424"/>
                <a:gd name="T39" fmla="*/ 6 h 65"/>
                <a:gd name="T40" fmla="*/ 5 w 424"/>
                <a:gd name="T41" fmla="*/ 6 h 65"/>
                <a:gd name="T42" fmla="*/ 8 w 424"/>
                <a:gd name="T43" fmla="*/ 6 h 65"/>
                <a:gd name="T44" fmla="*/ 10 w 424"/>
                <a:gd name="T45" fmla="*/ 6 h 65"/>
                <a:gd name="T46" fmla="*/ 13 w 424"/>
                <a:gd name="T47" fmla="*/ 6 h 65"/>
                <a:gd name="T48" fmla="*/ 16 w 424"/>
                <a:gd name="T49" fmla="*/ 6 h 65"/>
                <a:gd name="T50" fmla="*/ 19 w 424"/>
                <a:gd name="T51" fmla="*/ 6 h 65"/>
                <a:gd name="T52" fmla="*/ 22 w 424"/>
                <a:gd name="T53" fmla="*/ 5 h 65"/>
                <a:gd name="T54" fmla="*/ 25 w 424"/>
                <a:gd name="T55" fmla="*/ 5 h 65"/>
                <a:gd name="T56" fmla="*/ 28 w 424"/>
                <a:gd name="T57" fmla="*/ 5 h 65"/>
                <a:gd name="T58" fmla="*/ 31 w 424"/>
                <a:gd name="T59" fmla="*/ 5 h 65"/>
                <a:gd name="T60" fmla="*/ 33 w 424"/>
                <a:gd name="T61" fmla="*/ 4 h 65"/>
                <a:gd name="T62" fmla="*/ 36 w 424"/>
                <a:gd name="T63" fmla="*/ 4 h 65"/>
                <a:gd name="T64" fmla="*/ 38 w 424"/>
                <a:gd name="T65" fmla="*/ 4 h 65"/>
                <a:gd name="T66" fmla="*/ 40 w 424"/>
                <a:gd name="T67" fmla="*/ 4 h 65"/>
                <a:gd name="T68" fmla="*/ 41 w 424"/>
                <a:gd name="T69" fmla="*/ 4 h 65"/>
                <a:gd name="T70" fmla="*/ 39 w 424"/>
                <a:gd name="T71" fmla="*/ 3 h 65"/>
                <a:gd name="T72" fmla="*/ 41 w 424"/>
                <a:gd name="T73" fmla="*/ 4 h 65"/>
                <a:gd name="T74" fmla="*/ 42 w 424"/>
                <a:gd name="T75" fmla="*/ 3 h 65"/>
                <a:gd name="T76" fmla="*/ 43 w 424"/>
                <a:gd name="T77" fmla="*/ 2 h 65"/>
                <a:gd name="T78" fmla="*/ 42 w 424"/>
                <a:gd name="T79" fmla="*/ 1 h 65"/>
                <a:gd name="T80" fmla="*/ 41 w 424"/>
                <a:gd name="T81" fmla="*/ 0 h 65"/>
                <a:gd name="T82" fmla="*/ 43 w 424"/>
                <a:gd name="T83" fmla="*/ 1 h 6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24"/>
                <a:gd name="T127" fmla="*/ 0 h 65"/>
                <a:gd name="T128" fmla="*/ 424 w 424"/>
                <a:gd name="T129" fmla="*/ 65 h 6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24" h="65">
                  <a:moveTo>
                    <a:pt x="422" y="11"/>
                  </a:moveTo>
                  <a:lnTo>
                    <a:pt x="404" y="0"/>
                  </a:lnTo>
                  <a:lnTo>
                    <a:pt x="390" y="0"/>
                  </a:lnTo>
                  <a:lnTo>
                    <a:pt x="370" y="1"/>
                  </a:lnTo>
                  <a:lnTo>
                    <a:pt x="349" y="4"/>
                  </a:lnTo>
                  <a:lnTo>
                    <a:pt x="325" y="6"/>
                  </a:lnTo>
                  <a:lnTo>
                    <a:pt x="299" y="9"/>
                  </a:lnTo>
                  <a:lnTo>
                    <a:pt x="273" y="12"/>
                  </a:lnTo>
                  <a:lnTo>
                    <a:pt x="244" y="14"/>
                  </a:lnTo>
                  <a:lnTo>
                    <a:pt x="214" y="17"/>
                  </a:lnTo>
                  <a:lnTo>
                    <a:pt x="186" y="21"/>
                  </a:lnTo>
                  <a:lnTo>
                    <a:pt x="156" y="23"/>
                  </a:lnTo>
                  <a:lnTo>
                    <a:pt x="128" y="25"/>
                  </a:lnTo>
                  <a:lnTo>
                    <a:pt x="100" y="25"/>
                  </a:lnTo>
                  <a:lnTo>
                    <a:pt x="74" y="25"/>
                  </a:lnTo>
                  <a:lnTo>
                    <a:pt x="50" y="24"/>
                  </a:lnTo>
                  <a:lnTo>
                    <a:pt x="28" y="22"/>
                  </a:lnTo>
                  <a:lnTo>
                    <a:pt x="9" y="18"/>
                  </a:lnTo>
                  <a:lnTo>
                    <a:pt x="0" y="57"/>
                  </a:lnTo>
                  <a:lnTo>
                    <a:pt x="23" y="62"/>
                  </a:lnTo>
                  <a:lnTo>
                    <a:pt x="47" y="64"/>
                  </a:lnTo>
                  <a:lnTo>
                    <a:pt x="74" y="65"/>
                  </a:lnTo>
                  <a:lnTo>
                    <a:pt x="100" y="65"/>
                  </a:lnTo>
                  <a:lnTo>
                    <a:pt x="128" y="65"/>
                  </a:lnTo>
                  <a:lnTo>
                    <a:pt x="158" y="63"/>
                  </a:lnTo>
                  <a:lnTo>
                    <a:pt x="188" y="61"/>
                  </a:lnTo>
                  <a:lnTo>
                    <a:pt x="218" y="58"/>
                  </a:lnTo>
                  <a:lnTo>
                    <a:pt x="246" y="55"/>
                  </a:lnTo>
                  <a:lnTo>
                    <a:pt x="275" y="53"/>
                  </a:lnTo>
                  <a:lnTo>
                    <a:pt x="303" y="49"/>
                  </a:lnTo>
                  <a:lnTo>
                    <a:pt x="329" y="46"/>
                  </a:lnTo>
                  <a:lnTo>
                    <a:pt x="351" y="44"/>
                  </a:lnTo>
                  <a:lnTo>
                    <a:pt x="372" y="42"/>
                  </a:lnTo>
                  <a:lnTo>
                    <a:pt x="390" y="41"/>
                  </a:lnTo>
                  <a:lnTo>
                    <a:pt x="404" y="41"/>
                  </a:lnTo>
                  <a:lnTo>
                    <a:pt x="387" y="30"/>
                  </a:lnTo>
                  <a:lnTo>
                    <a:pt x="404" y="41"/>
                  </a:lnTo>
                  <a:lnTo>
                    <a:pt x="419" y="35"/>
                  </a:lnTo>
                  <a:lnTo>
                    <a:pt x="424" y="21"/>
                  </a:lnTo>
                  <a:lnTo>
                    <a:pt x="419" y="7"/>
                  </a:lnTo>
                  <a:lnTo>
                    <a:pt x="404" y="0"/>
                  </a:lnTo>
                  <a:lnTo>
                    <a:pt x="422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9" name="Freeform 182"/>
            <p:cNvSpPr>
              <a:spLocks/>
            </p:cNvSpPr>
            <p:nvPr/>
          </p:nvSpPr>
          <p:spPr bwMode="auto">
            <a:xfrm>
              <a:off x="4865" y="2974"/>
              <a:ext cx="9" cy="12"/>
            </a:xfrm>
            <a:custGeom>
              <a:avLst/>
              <a:gdLst>
                <a:gd name="T0" fmla="*/ 9 w 93"/>
                <a:gd name="T1" fmla="*/ 8 h 129"/>
                <a:gd name="T2" fmla="*/ 9 w 93"/>
                <a:gd name="T3" fmla="*/ 8 h 129"/>
                <a:gd name="T4" fmla="*/ 8 w 93"/>
                <a:gd name="T5" fmla="*/ 8 h 129"/>
                <a:gd name="T6" fmla="*/ 7 w 93"/>
                <a:gd name="T7" fmla="*/ 7 h 129"/>
                <a:gd name="T8" fmla="*/ 6 w 93"/>
                <a:gd name="T9" fmla="*/ 7 h 129"/>
                <a:gd name="T10" fmla="*/ 6 w 93"/>
                <a:gd name="T11" fmla="*/ 6 h 129"/>
                <a:gd name="T12" fmla="*/ 5 w 93"/>
                <a:gd name="T13" fmla="*/ 4 h 129"/>
                <a:gd name="T14" fmla="*/ 5 w 93"/>
                <a:gd name="T15" fmla="*/ 3 h 129"/>
                <a:gd name="T16" fmla="*/ 4 w 93"/>
                <a:gd name="T17" fmla="*/ 2 h 129"/>
                <a:gd name="T18" fmla="*/ 3 w 93"/>
                <a:gd name="T19" fmla="*/ 0 h 129"/>
                <a:gd name="T20" fmla="*/ 0 w 93"/>
                <a:gd name="T21" fmla="*/ 2 h 129"/>
                <a:gd name="T22" fmla="*/ 1 w 93"/>
                <a:gd name="T23" fmla="*/ 3 h 129"/>
                <a:gd name="T24" fmla="*/ 1 w 93"/>
                <a:gd name="T25" fmla="*/ 4 h 129"/>
                <a:gd name="T26" fmla="*/ 2 w 93"/>
                <a:gd name="T27" fmla="*/ 6 h 129"/>
                <a:gd name="T28" fmla="*/ 2 w 93"/>
                <a:gd name="T29" fmla="*/ 7 h 129"/>
                <a:gd name="T30" fmla="*/ 3 w 93"/>
                <a:gd name="T31" fmla="*/ 9 h 129"/>
                <a:gd name="T32" fmla="*/ 4 w 93"/>
                <a:gd name="T33" fmla="*/ 10 h 129"/>
                <a:gd name="T34" fmla="*/ 6 w 93"/>
                <a:gd name="T35" fmla="*/ 11 h 129"/>
                <a:gd name="T36" fmla="*/ 8 w 93"/>
                <a:gd name="T37" fmla="*/ 12 h 129"/>
                <a:gd name="T38" fmla="*/ 8 w 93"/>
                <a:gd name="T39" fmla="*/ 12 h 129"/>
                <a:gd name="T40" fmla="*/ 9 w 93"/>
                <a:gd name="T41" fmla="*/ 8 h 1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3"/>
                <a:gd name="T64" fmla="*/ 0 h 129"/>
                <a:gd name="T65" fmla="*/ 93 w 93"/>
                <a:gd name="T66" fmla="*/ 129 h 1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3" h="129">
                  <a:moveTo>
                    <a:pt x="93" y="91"/>
                  </a:moveTo>
                  <a:lnTo>
                    <a:pt x="93" y="91"/>
                  </a:lnTo>
                  <a:lnTo>
                    <a:pt x="80" y="85"/>
                  </a:lnTo>
                  <a:lnTo>
                    <a:pt x="72" y="79"/>
                  </a:lnTo>
                  <a:lnTo>
                    <a:pt x="65" y="70"/>
                  </a:lnTo>
                  <a:lnTo>
                    <a:pt x="58" y="61"/>
                  </a:lnTo>
                  <a:lnTo>
                    <a:pt x="54" y="48"/>
                  </a:lnTo>
                  <a:lnTo>
                    <a:pt x="49" y="32"/>
                  </a:lnTo>
                  <a:lnTo>
                    <a:pt x="42" y="17"/>
                  </a:lnTo>
                  <a:lnTo>
                    <a:pt x="35" y="0"/>
                  </a:lnTo>
                  <a:lnTo>
                    <a:pt x="0" y="19"/>
                  </a:lnTo>
                  <a:lnTo>
                    <a:pt x="6" y="32"/>
                  </a:lnTo>
                  <a:lnTo>
                    <a:pt x="11" y="47"/>
                  </a:lnTo>
                  <a:lnTo>
                    <a:pt x="16" y="61"/>
                  </a:lnTo>
                  <a:lnTo>
                    <a:pt x="23" y="78"/>
                  </a:lnTo>
                  <a:lnTo>
                    <a:pt x="33" y="94"/>
                  </a:lnTo>
                  <a:lnTo>
                    <a:pt x="45" y="109"/>
                  </a:lnTo>
                  <a:lnTo>
                    <a:pt x="64" y="122"/>
                  </a:lnTo>
                  <a:lnTo>
                    <a:pt x="85" y="129"/>
                  </a:lnTo>
                  <a:lnTo>
                    <a:pt x="93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0" name="Freeform 183"/>
            <p:cNvSpPr>
              <a:spLocks/>
            </p:cNvSpPr>
            <p:nvPr/>
          </p:nvSpPr>
          <p:spPr bwMode="auto">
            <a:xfrm>
              <a:off x="4873" y="2980"/>
              <a:ext cx="74" cy="8"/>
            </a:xfrm>
            <a:custGeom>
              <a:avLst/>
              <a:gdLst>
                <a:gd name="T0" fmla="*/ 72 w 742"/>
                <a:gd name="T1" fmla="*/ 0 h 91"/>
                <a:gd name="T2" fmla="*/ 68 w 742"/>
                <a:gd name="T3" fmla="*/ 1 h 91"/>
                <a:gd name="T4" fmla="*/ 64 w 742"/>
                <a:gd name="T5" fmla="*/ 1 h 91"/>
                <a:gd name="T6" fmla="*/ 59 w 742"/>
                <a:gd name="T7" fmla="*/ 2 h 91"/>
                <a:gd name="T8" fmla="*/ 54 w 742"/>
                <a:gd name="T9" fmla="*/ 2 h 91"/>
                <a:gd name="T10" fmla="*/ 50 w 742"/>
                <a:gd name="T11" fmla="*/ 3 h 91"/>
                <a:gd name="T12" fmla="*/ 45 w 742"/>
                <a:gd name="T13" fmla="*/ 3 h 91"/>
                <a:gd name="T14" fmla="*/ 40 w 742"/>
                <a:gd name="T15" fmla="*/ 4 h 91"/>
                <a:gd name="T16" fmla="*/ 35 w 742"/>
                <a:gd name="T17" fmla="*/ 4 h 91"/>
                <a:gd name="T18" fmla="*/ 30 w 742"/>
                <a:gd name="T19" fmla="*/ 4 h 91"/>
                <a:gd name="T20" fmla="*/ 25 w 742"/>
                <a:gd name="T21" fmla="*/ 4 h 91"/>
                <a:gd name="T22" fmla="*/ 21 w 742"/>
                <a:gd name="T23" fmla="*/ 4 h 91"/>
                <a:gd name="T24" fmla="*/ 16 w 742"/>
                <a:gd name="T25" fmla="*/ 4 h 91"/>
                <a:gd name="T26" fmla="*/ 12 w 742"/>
                <a:gd name="T27" fmla="*/ 4 h 91"/>
                <a:gd name="T28" fmla="*/ 8 w 742"/>
                <a:gd name="T29" fmla="*/ 4 h 91"/>
                <a:gd name="T30" fmla="*/ 4 w 742"/>
                <a:gd name="T31" fmla="*/ 3 h 91"/>
                <a:gd name="T32" fmla="*/ 1 w 742"/>
                <a:gd name="T33" fmla="*/ 3 h 91"/>
                <a:gd name="T34" fmla="*/ 2 w 742"/>
                <a:gd name="T35" fmla="*/ 7 h 91"/>
                <a:gd name="T36" fmla="*/ 5 w 742"/>
                <a:gd name="T37" fmla="*/ 7 h 91"/>
                <a:gd name="T38" fmla="*/ 10 w 742"/>
                <a:gd name="T39" fmla="*/ 8 h 91"/>
                <a:gd name="T40" fmla="*/ 14 w 742"/>
                <a:gd name="T41" fmla="*/ 8 h 91"/>
                <a:gd name="T42" fmla="*/ 18 w 742"/>
                <a:gd name="T43" fmla="*/ 8 h 91"/>
                <a:gd name="T44" fmla="*/ 23 w 742"/>
                <a:gd name="T45" fmla="*/ 8 h 91"/>
                <a:gd name="T46" fmla="*/ 28 w 742"/>
                <a:gd name="T47" fmla="*/ 8 h 91"/>
                <a:gd name="T48" fmla="*/ 33 w 742"/>
                <a:gd name="T49" fmla="*/ 8 h 91"/>
                <a:gd name="T50" fmla="*/ 38 w 742"/>
                <a:gd name="T51" fmla="*/ 7 h 91"/>
                <a:gd name="T52" fmla="*/ 43 w 742"/>
                <a:gd name="T53" fmla="*/ 7 h 91"/>
                <a:gd name="T54" fmla="*/ 48 w 742"/>
                <a:gd name="T55" fmla="*/ 7 h 91"/>
                <a:gd name="T56" fmla="*/ 52 w 742"/>
                <a:gd name="T57" fmla="*/ 6 h 91"/>
                <a:gd name="T58" fmla="*/ 57 w 742"/>
                <a:gd name="T59" fmla="*/ 6 h 91"/>
                <a:gd name="T60" fmla="*/ 62 w 742"/>
                <a:gd name="T61" fmla="*/ 5 h 91"/>
                <a:gd name="T62" fmla="*/ 66 w 742"/>
                <a:gd name="T63" fmla="*/ 4 h 91"/>
                <a:gd name="T64" fmla="*/ 70 w 742"/>
                <a:gd name="T65" fmla="*/ 4 h 91"/>
                <a:gd name="T66" fmla="*/ 73 w 742"/>
                <a:gd name="T67" fmla="*/ 3 h 91"/>
                <a:gd name="T68" fmla="*/ 73 w 742"/>
                <a:gd name="T69" fmla="*/ 3 h 91"/>
                <a:gd name="T70" fmla="*/ 74 w 742"/>
                <a:gd name="T71" fmla="*/ 2 h 91"/>
                <a:gd name="T72" fmla="*/ 74 w 742"/>
                <a:gd name="T73" fmla="*/ 1 h 91"/>
                <a:gd name="T74" fmla="*/ 73 w 742"/>
                <a:gd name="T75" fmla="*/ 0 h 91"/>
                <a:gd name="T76" fmla="*/ 71 w 742"/>
                <a:gd name="T77" fmla="*/ 0 h 9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42"/>
                <a:gd name="T118" fmla="*/ 0 h 91"/>
                <a:gd name="T119" fmla="*/ 742 w 742"/>
                <a:gd name="T120" fmla="*/ 91 h 9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42" h="91">
                  <a:moveTo>
                    <a:pt x="715" y="2"/>
                  </a:moveTo>
                  <a:lnTo>
                    <a:pt x="719" y="0"/>
                  </a:lnTo>
                  <a:lnTo>
                    <a:pt x="700" y="3"/>
                  </a:lnTo>
                  <a:lnTo>
                    <a:pt x="680" y="6"/>
                  </a:lnTo>
                  <a:lnTo>
                    <a:pt x="659" y="9"/>
                  </a:lnTo>
                  <a:lnTo>
                    <a:pt x="637" y="12"/>
                  </a:lnTo>
                  <a:lnTo>
                    <a:pt x="615" y="16"/>
                  </a:lnTo>
                  <a:lnTo>
                    <a:pt x="592" y="19"/>
                  </a:lnTo>
                  <a:lnTo>
                    <a:pt x="569" y="22"/>
                  </a:lnTo>
                  <a:lnTo>
                    <a:pt x="546" y="25"/>
                  </a:lnTo>
                  <a:lnTo>
                    <a:pt x="522" y="28"/>
                  </a:lnTo>
                  <a:lnTo>
                    <a:pt x="498" y="32"/>
                  </a:lnTo>
                  <a:lnTo>
                    <a:pt x="473" y="34"/>
                  </a:lnTo>
                  <a:lnTo>
                    <a:pt x="449" y="37"/>
                  </a:lnTo>
                  <a:lnTo>
                    <a:pt x="425" y="39"/>
                  </a:lnTo>
                  <a:lnTo>
                    <a:pt x="401" y="41"/>
                  </a:lnTo>
                  <a:lnTo>
                    <a:pt x="375" y="43"/>
                  </a:lnTo>
                  <a:lnTo>
                    <a:pt x="350" y="44"/>
                  </a:lnTo>
                  <a:lnTo>
                    <a:pt x="326" y="47"/>
                  </a:lnTo>
                  <a:lnTo>
                    <a:pt x="302" y="48"/>
                  </a:lnTo>
                  <a:lnTo>
                    <a:pt x="278" y="49"/>
                  </a:lnTo>
                  <a:lnTo>
                    <a:pt x="254" y="50"/>
                  </a:lnTo>
                  <a:lnTo>
                    <a:pt x="230" y="51"/>
                  </a:lnTo>
                  <a:lnTo>
                    <a:pt x="207" y="51"/>
                  </a:lnTo>
                  <a:lnTo>
                    <a:pt x="184" y="51"/>
                  </a:lnTo>
                  <a:lnTo>
                    <a:pt x="161" y="50"/>
                  </a:lnTo>
                  <a:lnTo>
                    <a:pt x="139" y="50"/>
                  </a:lnTo>
                  <a:lnTo>
                    <a:pt x="119" y="48"/>
                  </a:lnTo>
                  <a:lnTo>
                    <a:pt x="98" y="47"/>
                  </a:lnTo>
                  <a:lnTo>
                    <a:pt x="77" y="44"/>
                  </a:lnTo>
                  <a:lnTo>
                    <a:pt x="59" y="42"/>
                  </a:lnTo>
                  <a:lnTo>
                    <a:pt x="41" y="39"/>
                  </a:lnTo>
                  <a:lnTo>
                    <a:pt x="24" y="36"/>
                  </a:lnTo>
                  <a:lnTo>
                    <a:pt x="8" y="34"/>
                  </a:lnTo>
                  <a:lnTo>
                    <a:pt x="0" y="72"/>
                  </a:lnTo>
                  <a:lnTo>
                    <a:pt x="17" y="76"/>
                  </a:lnTo>
                  <a:lnTo>
                    <a:pt x="35" y="80"/>
                  </a:lnTo>
                  <a:lnTo>
                    <a:pt x="55" y="83"/>
                  </a:lnTo>
                  <a:lnTo>
                    <a:pt x="75" y="85"/>
                  </a:lnTo>
                  <a:lnTo>
                    <a:pt x="96" y="87"/>
                  </a:lnTo>
                  <a:lnTo>
                    <a:pt x="117" y="88"/>
                  </a:lnTo>
                  <a:lnTo>
                    <a:pt x="139" y="90"/>
                  </a:lnTo>
                  <a:lnTo>
                    <a:pt x="161" y="90"/>
                  </a:lnTo>
                  <a:lnTo>
                    <a:pt x="184" y="91"/>
                  </a:lnTo>
                  <a:lnTo>
                    <a:pt x="207" y="91"/>
                  </a:lnTo>
                  <a:lnTo>
                    <a:pt x="230" y="91"/>
                  </a:lnTo>
                  <a:lnTo>
                    <a:pt x="254" y="90"/>
                  </a:lnTo>
                  <a:lnTo>
                    <a:pt x="278" y="89"/>
                  </a:lnTo>
                  <a:lnTo>
                    <a:pt x="302" y="88"/>
                  </a:lnTo>
                  <a:lnTo>
                    <a:pt x="328" y="87"/>
                  </a:lnTo>
                  <a:lnTo>
                    <a:pt x="352" y="85"/>
                  </a:lnTo>
                  <a:lnTo>
                    <a:pt x="378" y="84"/>
                  </a:lnTo>
                  <a:lnTo>
                    <a:pt x="403" y="82"/>
                  </a:lnTo>
                  <a:lnTo>
                    <a:pt x="427" y="80"/>
                  </a:lnTo>
                  <a:lnTo>
                    <a:pt x="453" y="77"/>
                  </a:lnTo>
                  <a:lnTo>
                    <a:pt x="477" y="74"/>
                  </a:lnTo>
                  <a:lnTo>
                    <a:pt x="502" y="72"/>
                  </a:lnTo>
                  <a:lnTo>
                    <a:pt x="526" y="69"/>
                  </a:lnTo>
                  <a:lnTo>
                    <a:pt x="550" y="66"/>
                  </a:lnTo>
                  <a:lnTo>
                    <a:pt x="573" y="63"/>
                  </a:lnTo>
                  <a:lnTo>
                    <a:pt x="596" y="59"/>
                  </a:lnTo>
                  <a:lnTo>
                    <a:pt x="619" y="56"/>
                  </a:lnTo>
                  <a:lnTo>
                    <a:pt x="641" y="53"/>
                  </a:lnTo>
                  <a:lnTo>
                    <a:pt x="663" y="50"/>
                  </a:lnTo>
                  <a:lnTo>
                    <a:pt x="684" y="47"/>
                  </a:lnTo>
                  <a:lnTo>
                    <a:pt x="704" y="43"/>
                  </a:lnTo>
                  <a:lnTo>
                    <a:pt x="725" y="40"/>
                  </a:lnTo>
                  <a:lnTo>
                    <a:pt x="729" y="38"/>
                  </a:lnTo>
                  <a:lnTo>
                    <a:pt x="725" y="40"/>
                  </a:lnTo>
                  <a:lnTo>
                    <a:pt x="734" y="37"/>
                  </a:lnTo>
                  <a:lnTo>
                    <a:pt x="739" y="32"/>
                  </a:lnTo>
                  <a:lnTo>
                    <a:pt x="742" y="24"/>
                  </a:lnTo>
                  <a:lnTo>
                    <a:pt x="742" y="17"/>
                  </a:lnTo>
                  <a:lnTo>
                    <a:pt x="739" y="9"/>
                  </a:lnTo>
                  <a:lnTo>
                    <a:pt x="735" y="4"/>
                  </a:lnTo>
                  <a:lnTo>
                    <a:pt x="727" y="0"/>
                  </a:lnTo>
                  <a:lnTo>
                    <a:pt x="719" y="0"/>
                  </a:lnTo>
                  <a:lnTo>
                    <a:pt x="71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1" name="Freeform 184"/>
            <p:cNvSpPr>
              <a:spLocks/>
            </p:cNvSpPr>
            <p:nvPr/>
          </p:nvSpPr>
          <p:spPr bwMode="auto">
            <a:xfrm>
              <a:off x="4945" y="2972"/>
              <a:ext cx="6" cy="11"/>
            </a:xfrm>
            <a:custGeom>
              <a:avLst/>
              <a:gdLst>
                <a:gd name="T0" fmla="*/ 2 w 63"/>
                <a:gd name="T1" fmla="*/ 1 h 116"/>
                <a:gd name="T2" fmla="*/ 2 w 63"/>
                <a:gd name="T3" fmla="*/ 1 h 116"/>
                <a:gd name="T4" fmla="*/ 2 w 63"/>
                <a:gd name="T5" fmla="*/ 1 h 116"/>
                <a:gd name="T6" fmla="*/ 2 w 63"/>
                <a:gd name="T7" fmla="*/ 2 h 116"/>
                <a:gd name="T8" fmla="*/ 2 w 63"/>
                <a:gd name="T9" fmla="*/ 3 h 116"/>
                <a:gd name="T10" fmla="*/ 1 w 63"/>
                <a:gd name="T11" fmla="*/ 5 h 116"/>
                <a:gd name="T12" fmla="*/ 1 w 63"/>
                <a:gd name="T13" fmla="*/ 6 h 116"/>
                <a:gd name="T14" fmla="*/ 1 w 63"/>
                <a:gd name="T15" fmla="*/ 7 h 116"/>
                <a:gd name="T16" fmla="*/ 0 w 63"/>
                <a:gd name="T17" fmla="*/ 7 h 116"/>
                <a:gd name="T18" fmla="*/ 0 w 63"/>
                <a:gd name="T19" fmla="*/ 8 h 116"/>
                <a:gd name="T20" fmla="*/ 1 w 63"/>
                <a:gd name="T21" fmla="*/ 11 h 116"/>
                <a:gd name="T22" fmla="*/ 3 w 63"/>
                <a:gd name="T23" fmla="*/ 10 h 116"/>
                <a:gd name="T24" fmla="*/ 4 w 63"/>
                <a:gd name="T25" fmla="*/ 9 h 116"/>
                <a:gd name="T26" fmla="*/ 4 w 63"/>
                <a:gd name="T27" fmla="*/ 7 h 116"/>
                <a:gd name="T28" fmla="*/ 5 w 63"/>
                <a:gd name="T29" fmla="*/ 6 h 116"/>
                <a:gd name="T30" fmla="*/ 5 w 63"/>
                <a:gd name="T31" fmla="*/ 4 h 116"/>
                <a:gd name="T32" fmla="*/ 6 w 63"/>
                <a:gd name="T33" fmla="*/ 3 h 116"/>
                <a:gd name="T34" fmla="*/ 6 w 63"/>
                <a:gd name="T35" fmla="*/ 1 h 116"/>
                <a:gd name="T36" fmla="*/ 6 w 63"/>
                <a:gd name="T37" fmla="*/ 0 h 116"/>
                <a:gd name="T38" fmla="*/ 6 w 63"/>
                <a:gd name="T39" fmla="*/ 0 h 116"/>
                <a:gd name="T40" fmla="*/ 2 w 63"/>
                <a:gd name="T41" fmla="*/ 1 h 1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116"/>
                <a:gd name="T65" fmla="*/ 63 w 63"/>
                <a:gd name="T66" fmla="*/ 116 h 1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116">
                  <a:moveTo>
                    <a:pt x="23" y="8"/>
                  </a:moveTo>
                  <a:lnTo>
                    <a:pt x="22" y="7"/>
                  </a:lnTo>
                  <a:lnTo>
                    <a:pt x="23" y="14"/>
                  </a:lnTo>
                  <a:lnTo>
                    <a:pt x="21" y="23"/>
                  </a:lnTo>
                  <a:lnTo>
                    <a:pt x="20" y="36"/>
                  </a:lnTo>
                  <a:lnTo>
                    <a:pt x="15" y="49"/>
                  </a:lnTo>
                  <a:lnTo>
                    <a:pt x="11" y="62"/>
                  </a:lnTo>
                  <a:lnTo>
                    <a:pt x="6" y="71"/>
                  </a:lnTo>
                  <a:lnTo>
                    <a:pt x="2" y="78"/>
                  </a:lnTo>
                  <a:lnTo>
                    <a:pt x="0" y="80"/>
                  </a:lnTo>
                  <a:lnTo>
                    <a:pt x="14" y="116"/>
                  </a:lnTo>
                  <a:lnTo>
                    <a:pt x="29" y="105"/>
                  </a:lnTo>
                  <a:lnTo>
                    <a:pt x="39" y="93"/>
                  </a:lnTo>
                  <a:lnTo>
                    <a:pt x="47" y="77"/>
                  </a:lnTo>
                  <a:lnTo>
                    <a:pt x="53" y="62"/>
                  </a:lnTo>
                  <a:lnTo>
                    <a:pt x="57" y="45"/>
                  </a:lnTo>
                  <a:lnTo>
                    <a:pt x="60" y="30"/>
                  </a:lnTo>
                  <a:lnTo>
                    <a:pt x="63" y="14"/>
                  </a:lnTo>
                  <a:lnTo>
                    <a:pt x="61" y="1"/>
                  </a:lnTo>
                  <a:lnTo>
                    <a:pt x="60" y="0"/>
                  </a:lnTo>
                  <a:lnTo>
                    <a:pt x="23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2" name="Freeform 185"/>
            <p:cNvSpPr>
              <a:spLocks/>
            </p:cNvSpPr>
            <p:nvPr/>
          </p:nvSpPr>
          <p:spPr bwMode="auto">
            <a:xfrm>
              <a:off x="4936" y="2812"/>
              <a:ext cx="15" cy="161"/>
            </a:xfrm>
            <a:custGeom>
              <a:avLst/>
              <a:gdLst>
                <a:gd name="T0" fmla="*/ 0 w 144"/>
                <a:gd name="T1" fmla="*/ 0 h 1773"/>
                <a:gd name="T2" fmla="*/ 0 w 144"/>
                <a:gd name="T3" fmla="*/ 0 h 1773"/>
                <a:gd name="T4" fmla="*/ 0 w 144"/>
                <a:gd name="T5" fmla="*/ 19 h 1773"/>
                <a:gd name="T6" fmla="*/ 0 w 144"/>
                <a:gd name="T7" fmla="*/ 40 h 1773"/>
                <a:gd name="T8" fmla="*/ 1 w 144"/>
                <a:gd name="T9" fmla="*/ 62 h 1773"/>
                <a:gd name="T10" fmla="*/ 2 w 144"/>
                <a:gd name="T11" fmla="*/ 85 h 1773"/>
                <a:gd name="T12" fmla="*/ 3 w 144"/>
                <a:gd name="T13" fmla="*/ 107 h 1773"/>
                <a:gd name="T14" fmla="*/ 5 w 144"/>
                <a:gd name="T15" fmla="*/ 127 h 1773"/>
                <a:gd name="T16" fmla="*/ 8 w 144"/>
                <a:gd name="T17" fmla="*/ 145 h 1773"/>
                <a:gd name="T18" fmla="*/ 11 w 144"/>
                <a:gd name="T19" fmla="*/ 161 h 1773"/>
                <a:gd name="T20" fmla="*/ 15 w 144"/>
                <a:gd name="T21" fmla="*/ 160 h 1773"/>
                <a:gd name="T22" fmla="*/ 12 w 144"/>
                <a:gd name="T23" fmla="*/ 145 h 1773"/>
                <a:gd name="T24" fmla="*/ 9 w 144"/>
                <a:gd name="T25" fmla="*/ 127 h 1773"/>
                <a:gd name="T26" fmla="*/ 7 w 144"/>
                <a:gd name="T27" fmla="*/ 106 h 1773"/>
                <a:gd name="T28" fmla="*/ 6 w 144"/>
                <a:gd name="T29" fmla="*/ 85 h 1773"/>
                <a:gd name="T30" fmla="*/ 5 w 144"/>
                <a:gd name="T31" fmla="*/ 62 h 1773"/>
                <a:gd name="T32" fmla="*/ 4 w 144"/>
                <a:gd name="T33" fmla="*/ 40 h 1773"/>
                <a:gd name="T34" fmla="*/ 4 w 144"/>
                <a:gd name="T35" fmla="*/ 19 h 1773"/>
                <a:gd name="T36" fmla="*/ 4 w 144"/>
                <a:gd name="T37" fmla="*/ 0 h 1773"/>
                <a:gd name="T38" fmla="*/ 4 w 144"/>
                <a:gd name="T39" fmla="*/ 0 h 1773"/>
                <a:gd name="T40" fmla="*/ 0 w 144"/>
                <a:gd name="T41" fmla="*/ 0 h 17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4"/>
                <a:gd name="T64" fmla="*/ 0 h 1773"/>
                <a:gd name="T65" fmla="*/ 144 w 144"/>
                <a:gd name="T66" fmla="*/ 1773 h 17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4" h="1773">
                  <a:moveTo>
                    <a:pt x="1" y="0"/>
                  </a:moveTo>
                  <a:lnTo>
                    <a:pt x="1" y="0"/>
                  </a:lnTo>
                  <a:lnTo>
                    <a:pt x="0" y="213"/>
                  </a:lnTo>
                  <a:lnTo>
                    <a:pt x="2" y="446"/>
                  </a:lnTo>
                  <a:lnTo>
                    <a:pt x="7" y="688"/>
                  </a:lnTo>
                  <a:lnTo>
                    <a:pt x="17" y="932"/>
                  </a:lnTo>
                  <a:lnTo>
                    <a:pt x="30" y="1173"/>
                  </a:lnTo>
                  <a:lnTo>
                    <a:pt x="49" y="1397"/>
                  </a:lnTo>
                  <a:lnTo>
                    <a:pt x="74" y="1599"/>
                  </a:lnTo>
                  <a:lnTo>
                    <a:pt x="107" y="1773"/>
                  </a:lnTo>
                  <a:lnTo>
                    <a:pt x="144" y="1765"/>
                  </a:lnTo>
                  <a:lnTo>
                    <a:pt x="114" y="1595"/>
                  </a:lnTo>
                  <a:lnTo>
                    <a:pt x="89" y="1394"/>
                  </a:lnTo>
                  <a:lnTo>
                    <a:pt x="70" y="1170"/>
                  </a:lnTo>
                  <a:lnTo>
                    <a:pt x="56" y="932"/>
                  </a:lnTo>
                  <a:lnTo>
                    <a:pt x="47" y="688"/>
                  </a:lnTo>
                  <a:lnTo>
                    <a:pt x="42" y="446"/>
                  </a:lnTo>
                  <a:lnTo>
                    <a:pt x="40" y="213"/>
                  </a:lnTo>
                  <a:lnTo>
                    <a:pt x="4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3" name="Freeform 186"/>
            <p:cNvSpPr>
              <a:spLocks/>
            </p:cNvSpPr>
            <p:nvPr/>
          </p:nvSpPr>
          <p:spPr bwMode="auto">
            <a:xfrm>
              <a:off x="4936" y="2698"/>
              <a:ext cx="6" cy="114"/>
            </a:xfrm>
            <a:custGeom>
              <a:avLst/>
              <a:gdLst>
                <a:gd name="T0" fmla="*/ 2 w 58"/>
                <a:gd name="T1" fmla="*/ 1 h 1255"/>
                <a:gd name="T2" fmla="*/ 2 w 58"/>
                <a:gd name="T3" fmla="*/ 2 h 1255"/>
                <a:gd name="T4" fmla="*/ 1 w 58"/>
                <a:gd name="T5" fmla="*/ 30 h 1255"/>
                <a:gd name="T6" fmla="*/ 1 w 58"/>
                <a:gd name="T7" fmla="*/ 58 h 1255"/>
                <a:gd name="T8" fmla="*/ 0 w 58"/>
                <a:gd name="T9" fmla="*/ 86 h 1255"/>
                <a:gd name="T10" fmla="*/ 0 w 58"/>
                <a:gd name="T11" fmla="*/ 114 h 1255"/>
                <a:gd name="T12" fmla="*/ 4 w 58"/>
                <a:gd name="T13" fmla="*/ 114 h 1255"/>
                <a:gd name="T14" fmla="*/ 5 w 58"/>
                <a:gd name="T15" fmla="*/ 86 h 1255"/>
                <a:gd name="T16" fmla="*/ 5 w 58"/>
                <a:gd name="T17" fmla="*/ 58 h 1255"/>
                <a:gd name="T18" fmla="*/ 5 w 58"/>
                <a:gd name="T19" fmla="*/ 30 h 1255"/>
                <a:gd name="T20" fmla="*/ 6 w 58"/>
                <a:gd name="T21" fmla="*/ 2 h 1255"/>
                <a:gd name="T22" fmla="*/ 6 w 58"/>
                <a:gd name="T23" fmla="*/ 2 h 1255"/>
                <a:gd name="T24" fmla="*/ 6 w 58"/>
                <a:gd name="T25" fmla="*/ 2 h 1255"/>
                <a:gd name="T26" fmla="*/ 6 w 58"/>
                <a:gd name="T27" fmla="*/ 1 h 1255"/>
                <a:gd name="T28" fmla="*/ 5 w 58"/>
                <a:gd name="T29" fmla="*/ 1 h 1255"/>
                <a:gd name="T30" fmla="*/ 5 w 58"/>
                <a:gd name="T31" fmla="*/ 0 h 1255"/>
                <a:gd name="T32" fmla="*/ 4 w 58"/>
                <a:gd name="T33" fmla="*/ 0 h 1255"/>
                <a:gd name="T34" fmla="*/ 3 w 58"/>
                <a:gd name="T35" fmla="*/ 0 h 1255"/>
                <a:gd name="T36" fmla="*/ 2 w 58"/>
                <a:gd name="T37" fmla="*/ 1 h 1255"/>
                <a:gd name="T38" fmla="*/ 2 w 58"/>
                <a:gd name="T39" fmla="*/ 1 h 1255"/>
                <a:gd name="T40" fmla="*/ 2 w 58"/>
                <a:gd name="T41" fmla="*/ 2 h 1255"/>
                <a:gd name="T42" fmla="*/ 2 w 58"/>
                <a:gd name="T43" fmla="*/ 1 h 12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8"/>
                <a:gd name="T67" fmla="*/ 0 h 1255"/>
                <a:gd name="T68" fmla="*/ 58 w 58"/>
                <a:gd name="T69" fmla="*/ 1255 h 125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8" h="1255">
                  <a:moveTo>
                    <a:pt x="19" y="14"/>
                  </a:moveTo>
                  <a:lnTo>
                    <a:pt x="18" y="21"/>
                  </a:lnTo>
                  <a:lnTo>
                    <a:pt x="13" y="329"/>
                  </a:lnTo>
                  <a:lnTo>
                    <a:pt x="8" y="637"/>
                  </a:lnTo>
                  <a:lnTo>
                    <a:pt x="4" y="947"/>
                  </a:lnTo>
                  <a:lnTo>
                    <a:pt x="0" y="1255"/>
                  </a:lnTo>
                  <a:lnTo>
                    <a:pt x="40" y="1255"/>
                  </a:lnTo>
                  <a:lnTo>
                    <a:pt x="44" y="947"/>
                  </a:lnTo>
                  <a:lnTo>
                    <a:pt x="48" y="637"/>
                  </a:lnTo>
                  <a:lnTo>
                    <a:pt x="52" y="329"/>
                  </a:lnTo>
                  <a:lnTo>
                    <a:pt x="58" y="21"/>
                  </a:lnTo>
                  <a:lnTo>
                    <a:pt x="57" y="27"/>
                  </a:lnTo>
                  <a:lnTo>
                    <a:pt x="58" y="21"/>
                  </a:lnTo>
                  <a:lnTo>
                    <a:pt x="55" y="12"/>
                  </a:lnTo>
                  <a:lnTo>
                    <a:pt x="51" y="6"/>
                  </a:lnTo>
                  <a:lnTo>
                    <a:pt x="45" y="1"/>
                  </a:lnTo>
                  <a:lnTo>
                    <a:pt x="38" y="0"/>
                  </a:lnTo>
                  <a:lnTo>
                    <a:pt x="30" y="1"/>
                  </a:lnTo>
                  <a:lnTo>
                    <a:pt x="24" y="6"/>
                  </a:lnTo>
                  <a:lnTo>
                    <a:pt x="20" y="12"/>
                  </a:lnTo>
                  <a:lnTo>
                    <a:pt x="18" y="21"/>
                  </a:lnTo>
                  <a:lnTo>
                    <a:pt x="19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4" name="Freeform 187"/>
            <p:cNvSpPr>
              <a:spLocks/>
            </p:cNvSpPr>
            <p:nvPr/>
          </p:nvSpPr>
          <p:spPr bwMode="auto">
            <a:xfrm>
              <a:off x="4938" y="2627"/>
              <a:ext cx="9" cy="73"/>
            </a:xfrm>
            <a:custGeom>
              <a:avLst/>
              <a:gdLst>
                <a:gd name="T0" fmla="*/ 7 w 91"/>
                <a:gd name="T1" fmla="*/ 4 h 810"/>
                <a:gd name="T2" fmla="*/ 5 w 91"/>
                <a:gd name="T3" fmla="*/ 2 h 810"/>
                <a:gd name="T4" fmla="*/ 5 w 91"/>
                <a:gd name="T5" fmla="*/ 13 h 810"/>
                <a:gd name="T6" fmla="*/ 5 w 91"/>
                <a:gd name="T7" fmla="*/ 23 h 810"/>
                <a:gd name="T8" fmla="*/ 5 w 91"/>
                <a:gd name="T9" fmla="*/ 33 h 810"/>
                <a:gd name="T10" fmla="*/ 5 w 91"/>
                <a:gd name="T11" fmla="*/ 42 h 810"/>
                <a:gd name="T12" fmla="*/ 4 w 91"/>
                <a:gd name="T13" fmla="*/ 50 h 810"/>
                <a:gd name="T14" fmla="*/ 3 w 91"/>
                <a:gd name="T15" fmla="*/ 58 h 810"/>
                <a:gd name="T16" fmla="*/ 2 w 91"/>
                <a:gd name="T17" fmla="*/ 65 h 810"/>
                <a:gd name="T18" fmla="*/ 0 w 91"/>
                <a:gd name="T19" fmla="*/ 72 h 810"/>
                <a:gd name="T20" fmla="*/ 4 w 91"/>
                <a:gd name="T21" fmla="*/ 73 h 810"/>
                <a:gd name="T22" fmla="*/ 6 w 91"/>
                <a:gd name="T23" fmla="*/ 66 h 810"/>
                <a:gd name="T24" fmla="*/ 7 w 91"/>
                <a:gd name="T25" fmla="*/ 58 h 810"/>
                <a:gd name="T26" fmla="*/ 8 w 91"/>
                <a:gd name="T27" fmla="*/ 50 h 810"/>
                <a:gd name="T28" fmla="*/ 9 w 91"/>
                <a:gd name="T29" fmla="*/ 42 h 810"/>
                <a:gd name="T30" fmla="*/ 9 w 91"/>
                <a:gd name="T31" fmla="*/ 33 h 810"/>
                <a:gd name="T32" fmla="*/ 9 w 91"/>
                <a:gd name="T33" fmla="*/ 23 h 810"/>
                <a:gd name="T34" fmla="*/ 9 w 91"/>
                <a:gd name="T35" fmla="*/ 13 h 810"/>
                <a:gd name="T36" fmla="*/ 9 w 91"/>
                <a:gd name="T37" fmla="*/ 2 h 810"/>
                <a:gd name="T38" fmla="*/ 7 w 91"/>
                <a:gd name="T39" fmla="*/ 0 h 810"/>
                <a:gd name="T40" fmla="*/ 9 w 91"/>
                <a:gd name="T41" fmla="*/ 2 h 810"/>
                <a:gd name="T42" fmla="*/ 9 w 91"/>
                <a:gd name="T43" fmla="*/ 1 h 810"/>
                <a:gd name="T44" fmla="*/ 8 w 91"/>
                <a:gd name="T45" fmla="*/ 0 h 810"/>
                <a:gd name="T46" fmla="*/ 8 w 91"/>
                <a:gd name="T47" fmla="*/ 0 h 810"/>
                <a:gd name="T48" fmla="*/ 7 w 91"/>
                <a:gd name="T49" fmla="*/ 0 h 810"/>
                <a:gd name="T50" fmla="*/ 6 w 91"/>
                <a:gd name="T51" fmla="*/ 0 h 810"/>
                <a:gd name="T52" fmla="*/ 5 w 91"/>
                <a:gd name="T53" fmla="*/ 0 h 810"/>
                <a:gd name="T54" fmla="*/ 5 w 91"/>
                <a:gd name="T55" fmla="*/ 1 h 810"/>
                <a:gd name="T56" fmla="*/ 5 w 91"/>
                <a:gd name="T57" fmla="*/ 2 h 810"/>
                <a:gd name="T58" fmla="*/ 7 w 91"/>
                <a:gd name="T59" fmla="*/ 4 h 8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1"/>
                <a:gd name="T91" fmla="*/ 0 h 810"/>
                <a:gd name="T92" fmla="*/ 91 w 91"/>
                <a:gd name="T93" fmla="*/ 810 h 81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1" h="810">
                  <a:moveTo>
                    <a:pt x="69" y="41"/>
                  </a:moveTo>
                  <a:lnTo>
                    <a:pt x="49" y="20"/>
                  </a:lnTo>
                  <a:lnTo>
                    <a:pt x="50" y="145"/>
                  </a:lnTo>
                  <a:lnTo>
                    <a:pt x="51" y="260"/>
                  </a:lnTo>
                  <a:lnTo>
                    <a:pt x="51" y="366"/>
                  </a:lnTo>
                  <a:lnTo>
                    <a:pt x="49" y="464"/>
                  </a:lnTo>
                  <a:lnTo>
                    <a:pt x="45" y="555"/>
                  </a:lnTo>
                  <a:lnTo>
                    <a:pt x="35" y="639"/>
                  </a:lnTo>
                  <a:lnTo>
                    <a:pt x="22" y="720"/>
                  </a:lnTo>
                  <a:lnTo>
                    <a:pt x="0" y="797"/>
                  </a:lnTo>
                  <a:lnTo>
                    <a:pt x="38" y="810"/>
                  </a:lnTo>
                  <a:lnTo>
                    <a:pt x="60" y="729"/>
                  </a:lnTo>
                  <a:lnTo>
                    <a:pt x="75" y="643"/>
                  </a:lnTo>
                  <a:lnTo>
                    <a:pt x="85" y="557"/>
                  </a:lnTo>
                  <a:lnTo>
                    <a:pt x="89" y="464"/>
                  </a:lnTo>
                  <a:lnTo>
                    <a:pt x="91" y="366"/>
                  </a:lnTo>
                  <a:lnTo>
                    <a:pt x="91" y="260"/>
                  </a:lnTo>
                  <a:lnTo>
                    <a:pt x="90" y="145"/>
                  </a:lnTo>
                  <a:lnTo>
                    <a:pt x="89" y="20"/>
                  </a:lnTo>
                  <a:lnTo>
                    <a:pt x="69" y="0"/>
                  </a:lnTo>
                  <a:lnTo>
                    <a:pt x="89" y="20"/>
                  </a:lnTo>
                  <a:lnTo>
                    <a:pt x="87" y="12"/>
                  </a:lnTo>
                  <a:lnTo>
                    <a:pt x="83" y="5"/>
                  </a:lnTo>
                  <a:lnTo>
                    <a:pt x="76" y="1"/>
                  </a:lnTo>
                  <a:lnTo>
                    <a:pt x="69" y="0"/>
                  </a:lnTo>
                  <a:lnTo>
                    <a:pt x="62" y="1"/>
                  </a:lnTo>
                  <a:lnTo>
                    <a:pt x="55" y="5"/>
                  </a:lnTo>
                  <a:lnTo>
                    <a:pt x="51" y="12"/>
                  </a:lnTo>
                  <a:lnTo>
                    <a:pt x="49" y="20"/>
                  </a:lnTo>
                  <a:lnTo>
                    <a:pt x="69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5" name="Freeform 188"/>
            <p:cNvSpPr>
              <a:spLocks/>
            </p:cNvSpPr>
            <p:nvPr/>
          </p:nvSpPr>
          <p:spPr bwMode="auto">
            <a:xfrm>
              <a:off x="4778" y="2625"/>
              <a:ext cx="167" cy="7"/>
            </a:xfrm>
            <a:custGeom>
              <a:avLst/>
              <a:gdLst>
                <a:gd name="T0" fmla="*/ 2 w 1674"/>
                <a:gd name="T1" fmla="*/ 4 h 80"/>
                <a:gd name="T2" fmla="*/ 12 w 1674"/>
                <a:gd name="T3" fmla="*/ 5 h 80"/>
                <a:gd name="T4" fmla="*/ 22 w 1674"/>
                <a:gd name="T5" fmla="*/ 6 h 80"/>
                <a:gd name="T6" fmla="*/ 32 w 1674"/>
                <a:gd name="T7" fmla="*/ 6 h 80"/>
                <a:gd name="T8" fmla="*/ 43 w 1674"/>
                <a:gd name="T9" fmla="*/ 7 h 80"/>
                <a:gd name="T10" fmla="*/ 53 w 1674"/>
                <a:gd name="T11" fmla="*/ 7 h 80"/>
                <a:gd name="T12" fmla="*/ 64 w 1674"/>
                <a:gd name="T13" fmla="*/ 7 h 80"/>
                <a:gd name="T14" fmla="*/ 74 w 1674"/>
                <a:gd name="T15" fmla="*/ 7 h 80"/>
                <a:gd name="T16" fmla="*/ 85 w 1674"/>
                <a:gd name="T17" fmla="*/ 7 h 80"/>
                <a:gd name="T18" fmla="*/ 95 w 1674"/>
                <a:gd name="T19" fmla="*/ 6 h 80"/>
                <a:gd name="T20" fmla="*/ 106 w 1674"/>
                <a:gd name="T21" fmla="*/ 6 h 80"/>
                <a:gd name="T22" fmla="*/ 116 w 1674"/>
                <a:gd name="T23" fmla="*/ 6 h 80"/>
                <a:gd name="T24" fmla="*/ 127 w 1674"/>
                <a:gd name="T25" fmla="*/ 5 h 80"/>
                <a:gd name="T26" fmla="*/ 137 w 1674"/>
                <a:gd name="T27" fmla="*/ 5 h 80"/>
                <a:gd name="T28" fmla="*/ 147 w 1674"/>
                <a:gd name="T29" fmla="*/ 5 h 80"/>
                <a:gd name="T30" fmla="*/ 157 w 1674"/>
                <a:gd name="T31" fmla="*/ 5 h 80"/>
                <a:gd name="T32" fmla="*/ 167 w 1674"/>
                <a:gd name="T33" fmla="*/ 5 h 80"/>
                <a:gd name="T34" fmla="*/ 162 w 1674"/>
                <a:gd name="T35" fmla="*/ 1 h 80"/>
                <a:gd name="T36" fmla="*/ 152 w 1674"/>
                <a:gd name="T37" fmla="*/ 1 h 80"/>
                <a:gd name="T38" fmla="*/ 142 w 1674"/>
                <a:gd name="T39" fmla="*/ 1 h 80"/>
                <a:gd name="T40" fmla="*/ 132 w 1674"/>
                <a:gd name="T41" fmla="*/ 2 h 80"/>
                <a:gd name="T42" fmla="*/ 122 w 1674"/>
                <a:gd name="T43" fmla="*/ 2 h 80"/>
                <a:gd name="T44" fmla="*/ 111 w 1674"/>
                <a:gd name="T45" fmla="*/ 2 h 80"/>
                <a:gd name="T46" fmla="*/ 101 w 1674"/>
                <a:gd name="T47" fmla="*/ 3 h 80"/>
                <a:gd name="T48" fmla="*/ 90 w 1674"/>
                <a:gd name="T49" fmla="*/ 3 h 80"/>
                <a:gd name="T50" fmla="*/ 79 w 1674"/>
                <a:gd name="T51" fmla="*/ 3 h 80"/>
                <a:gd name="T52" fmla="*/ 69 w 1674"/>
                <a:gd name="T53" fmla="*/ 3 h 80"/>
                <a:gd name="T54" fmla="*/ 58 w 1674"/>
                <a:gd name="T55" fmla="*/ 3 h 80"/>
                <a:gd name="T56" fmla="*/ 48 w 1674"/>
                <a:gd name="T57" fmla="*/ 3 h 80"/>
                <a:gd name="T58" fmla="*/ 38 w 1674"/>
                <a:gd name="T59" fmla="*/ 3 h 80"/>
                <a:gd name="T60" fmla="*/ 27 w 1674"/>
                <a:gd name="T61" fmla="*/ 3 h 80"/>
                <a:gd name="T62" fmla="*/ 17 w 1674"/>
                <a:gd name="T63" fmla="*/ 2 h 80"/>
                <a:gd name="T64" fmla="*/ 7 w 1674"/>
                <a:gd name="T65" fmla="*/ 1 h 80"/>
                <a:gd name="T66" fmla="*/ 0 w 1674"/>
                <a:gd name="T67" fmla="*/ 2 h 80"/>
                <a:gd name="T68" fmla="*/ 1 w 1674"/>
                <a:gd name="T69" fmla="*/ 0 h 80"/>
                <a:gd name="T70" fmla="*/ 0 w 1674"/>
                <a:gd name="T71" fmla="*/ 1 h 80"/>
                <a:gd name="T72" fmla="*/ 0 w 1674"/>
                <a:gd name="T73" fmla="*/ 2 h 80"/>
                <a:gd name="T74" fmla="*/ 1 w 1674"/>
                <a:gd name="T75" fmla="*/ 3 h 80"/>
                <a:gd name="T76" fmla="*/ 4 w 1674"/>
                <a:gd name="T77" fmla="*/ 2 h 8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674"/>
                <a:gd name="T118" fmla="*/ 0 h 80"/>
                <a:gd name="T119" fmla="*/ 1674 w 1674"/>
                <a:gd name="T120" fmla="*/ 80 h 8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674" h="80">
                  <a:moveTo>
                    <a:pt x="39" y="19"/>
                  </a:moveTo>
                  <a:lnTo>
                    <a:pt x="16" y="41"/>
                  </a:lnTo>
                  <a:lnTo>
                    <a:pt x="68" y="48"/>
                  </a:lnTo>
                  <a:lnTo>
                    <a:pt x="118" y="55"/>
                  </a:lnTo>
                  <a:lnTo>
                    <a:pt x="169" y="61"/>
                  </a:lnTo>
                  <a:lnTo>
                    <a:pt x="219" y="66"/>
                  </a:lnTo>
                  <a:lnTo>
                    <a:pt x="271" y="69"/>
                  </a:lnTo>
                  <a:lnTo>
                    <a:pt x="323" y="73"/>
                  </a:lnTo>
                  <a:lnTo>
                    <a:pt x="376" y="76"/>
                  </a:lnTo>
                  <a:lnTo>
                    <a:pt x="428" y="78"/>
                  </a:lnTo>
                  <a:lnTo>
                    <a:pt x="480" y="79"/>
                  </a:lnTo>
                  <a:lnTo>
                    <a:pt x="533" y="80"/>
                  </a:lnTo>
                  <a:lnTo>
                    <a:pt x="585" y="80"/>
                  </a:lnTo>
                  <a:lnTo>
                    <a:pt x="638" y="80"/>
                  </a:lnTo>
                  <a:lnTo>
                    <a:pt x="691" y="79"/>
                  </a:lnTo>
                  <a:lnTo>
                    <a:pt x="744" y="78"/>
                  </a:lnTo>
                  <a:lnTo>
                    <a:pt x="796" y="77"/>
                  </a:lnTo>
                  <a:lnTo>
                    <a:pt x="850" y="75"/>
                  </a:lnTo>
                  <a:lnTo>
                    <a:pt x="903" y="74"/>
                  </a:lnTo>
                  <a:lnTo>
                    <a:pt x="956" y="71"/>
                  </a:lnTo>
                  <a:lnTo>
                    <a:pt x="1009" y="69"/>
                  </a:lnTo>
                  <a:lnTo>
                    <a:pt x="1061" y="67"/>
                  </a:lnTo>
                  <a:lnTo>
                    <a:pt x="1114" y="65"/>
                  </a:lnTo>
                  <a:lnTo>
                    <a:pt x="1166" y="64"/>
                  </a:lnTo>
                  <a:lnTo>
                    <a:pt x="1218" y="62"/>
                  </a:lnTo>
                  <a:lnTo>
                    <a:pt x="1270" y="60"/>
                  </a:lnTo>
                  <a:lnTo>
                    <a:pt x="1322" y="59"/>
                  </a:lnTo>
                  <a:lnTo>
                    <a:pt x="1373" y="58"/>
                  </a:lnTo>
                  <a:lnTo>
                    <a:pt x="1425" y="57"/>
                  </a:lnTo>
                  <a:lnTo>
                    <a:pt x="1475" y="55"/>
                  </a:lnTo>
                  <a:lnTo>
                    <a:pt x="1525" y="55"/>
                  </a:lnTo>
                  <a:lnTo>
                    <a:pt x="1576" y="57"/>
                  </a:lnTo>
                  <a:lnTo>
                    <a:pt x="1625" y="58"/>
                  </a:lnTo>
                  <a:lnTo>
                    <a:pt x="1674" y="59"/>
                  </a:lnTo>
                  <a:lnTo>
                    <a:pt x="1674" y="18"/>
                  </a:lnTo>
                  <a:lnTo>
                    <a:pt x="1625" y="17"/>
                  </a:lnTo>
                  <a:lnTo>
                    <a:pt x="1576" y="16"/>
                  </a:lnTo>
                  <a:lnTo>
                    <a:pt x="1525" y="15"/>
                  </a:lnTo>
                  <a:lnTo>
                    <a:pt x="1475" y="15"/>
                  </a:lnTo>
                  <a:lnTo>
                    <a:pt x="1425" y="16"/>
                  </a:lnTo>
                  <a:lnTo>
                    <a:pt x="1373" y="17"/>
                  </a:lnTo>
                  <a:lnTo>
                    <a:pt x="1322" y="18"/>
                  </a:lnTo>
                  <a:lnTo>
                    <a:pt x="1270" y="19"/>
                  </a:lnTo>
                  <a:lnTo>
                    <a:pt x="1218" y="21"/>
                  </a:lnTo>
                  <a:lnTo>
                    <a:pt x="1166" y="23"/>
                  </a:lnTo>
                  <a:lnTo>
                    <a:pt x="1114" y="25"/>
                  </a:lnTo>
                  <a:lnTo>
                    <a:pt x="1061" y="27"/>
                  </a:lnTo>
                  <a:lnTo>
                    <a:pt x="1009" y="29"/>
                  </a:lnTo>
                  <a:lnTo>
                    <a:pt x="956" y="31"/>
                  </a:lnTo>
                  <a:lnTo>
                    <a:pt x="903" y="33"/>
                  </a:lnTo>
                  <a:lnTo>
                    <a:pt x="850" y="34"/>
                  </a:lnTo>
                  <a:lnTo>
                    <a:pt x="796" y="36"/>
                  </a:lnTo>
                  <a:lnTo>
                    <a:pt x="744" y="37"/>
                  </a:lnTo>
                  <a:lnTo>
                    <a:pt x="691" y="38"/>
                  </a:lnTo>
                  <a:lnTo>
                    <a:pt x="638" y="39"/>
                  </a:lnTo>
                  <a:lnTo>
                    <a:pt x="585" y="39"/>
                  </a:lnTo>
                  <a:lnTo>
                    <a:pt x="533" y="39"/>
                  </a:lnTo>
                  <a:lnTo>
                    <a:pt x="480" y="38"/>
                  </a:lnTo>
                  <a:lnTo>
                    <a:pt x="428" y="37"/>
                  </a:lnTo>
                  <a:lnTo>
                    <a:pt x="376" y="35"/>
                  </a:lnTo>
                  <a:lnTo>
                    <a:pt x="325" y="32"/>
                  </a:lnTo>
                  <a:lnTo>
                    <a:pt x="273" y="29"/>
                  </a:lnTo>
                  <a:lnTo>
                    <a:pt x="222" y="26"/>
                  </a:lnTo>
                  <a:lnTo>
                    <a:pt x="171" y="20"/>
                  </a:lnTo>
                  <a:lnTo>
                    <a:pt x="122" y="15"/>
                  </a:lnTo>
                  <a:lnTo>
                    <a:pt x="72" y="7"/>
                  </a:lnTo>
                  <a:lnTo>
                    <a:pt x="23" y="0"/>
                  </a:lnTo>
                  <a:lnTo>
                    <a:pt x="0" y="21"/>
                  </a:lnTo>
                  <a:lnTo>
                    <a:pt x="23" y="0"/>
                  </a:lnTo>
                  <a:lnTo>
                    <a:pt x="14" y="0"/>
                  </a:lnTo>
                  <a:lnTo>
                    <a:pt x="7" y="4"/>
                  </a:lnTo>
                  <a:lnTo>
                    <a:pt x="3" y="10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3" y="32"/>
                  </a:lnTo>
                  <a:lnTo>
                    <a:pt x="8" y="37"/>
                  </a:lnTo>
                  <a:lnTo>
                    <a:pt x="16" y="41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6" name="Freeform 189"/>
            <p:cNvSpPr>
              <a:spLocks/>
            </p:cNvSpPr>
            <p:nvPr/>
          </p:nvSpPr>
          <p:spPr bwMode="auto">
            <a:xfrm>
              <a:off x="4948" y="2628"/>
              <a:ext cx="68" cy="100"/>
            </a:xfrm>
            <a:custGeom>
              <a:avLst/>
              <a:gdLst>
                <a:gd name="T0" fmla="*/ 0 w 681"/>
                <a:gd name="T1" fmla="*/ 97 h 1104"/>
                <a:gd name="T2" fmla="*/ 2 w 681"/>
                <a:gd name="T3" fmla="*/ 98 h 1104"/>
                <a:gd name="T4" fmla="*/ 5 w 681"/>
                <a:gd name="T5" fmla="*/ 99 h 1104"/>
                <a:gd name="T6" fmla="*/ 9 w 681"/>
                <a:gd name="T7" fmla="*/ 99 h 1104"/>
                <a:gd name="T8" fmla="*/ 13 w 681"/>
                <a:gd name="T9" fmla="*/ 100 h 1104"/>
                <a:gd name="T10" fmla="*/ 18 w 681"/>
                <a:gd name="T11" fmla="*/ 100 h 1104"/>
                <a:gd name="T12" fmla="*/ 21 w 681"/>
                <a:gd name="T13" fmla="*/ 100 h 1104"/>
                <a:gd name="T14" fmla="*/ 24 w 681"/>
                <a:gd name="T15" fmla="*/ 99 h 1104"/>
                <a:gd name="T16" fmla="*/ 28 w 681"/>
                <a:gd name="T17" fmla="*/ 96 h 1104"/>
                <a:gd name="T18" fmla="*/ 34 w 681"/>
                <a:gd name="T19" fmla="*/ 90 h 1104"/>
                <a:gd name="T20" fmla="*/ 39 w 681"/>
                <a:gd name="T21" fmla="*/ 83 h 1104"/>
                <a:gd name="T22" fmla="*/ 44 w 681"/>
                <a:gd name="T23" fmla="*/ 76 h 1104"/>
                <a:gd name="T24" fmla="*/ 49 w 681"/>
                <a:gd name="T25" fmla="*/ 69 h 1104"/>
                <a:gd name="T26" fmla="*/ 54 w 681"/>
                <a:gd name="T27" fmla="*/ 61 h 1104"/>
                <a:gd name="T28" fmla="*/ 59 w 681"/>
                <a:gd name="T29" fmla="*/ 54 h 1104"/>
                <a:gd name="T30" fmla="*/ 64 w 681"/>
                <a:gd name="T31" fmla="*/ 46 h 1104"/>
                <a:gd name="T32" fmla="*/ 67 w 681"/>
                <a:gd name="T33" fmla="*/ 39 h 1104"/>
                <a:gd name="T34" fmla="*/ 68 w 681"/>
                <a:gd name="T35" fmla="*/ 35 h 1104"/>
                <a:gd name="T36" fmla="*/ 68 w 681"/>
                <a:gd name="T37" fmla="*/ 31 h 1104"/>
                <a:gd name="T38" fmla="*/ 66 w 681"/>
                <a:gd name="T39" fmla="*/ 26 h 1104"/>
                <a:gd name="T40" fmla="*/ 64 w 681"/>
                <a:gd name="T41" fmla="*/ 21 h 1104"/>
                <a:gd name="T42" fmla="*/ 61 w 681"/>
                <a:gd name="T43" fmla="*/ 16 h 1104"/>
                <a:gd name="T44" fmla="*/ 58 w 681"/>
                <a:gd name="T45" fmla="*/ 10 h 1104"/>
                <a:gd name="T46" fmla="*/ 55 w 681"/>
                <a:gd name="T47" fmla="*/ 4 h 1104"/>
                <a:gd name="T48" fmla="*/ 51 w 681"/>
                <a:gd name="T49" fmla="*/ 0 h 1104"/>
                <a:gd name="T50" fmla="*/ 47 w 681"/>
                <a:gd name="T51" fmla="*/ 2 h 1104"/>
                <a:gd name="T52" fmla="*/ 42 w 681"/>
                <a:gd name="T53" fmla="*/ 3 h 1104"/>
                <a:gd name="T54" fmla="*/ 37 w 681"/>
                <a:gd name="T55" fmla="*/ 5 h 1104"/>
                <a:gd name="T56" fmla="*/ 32 w 681"/>
                <a:gd name="T57" fmla="*/ 6 h 1104"/>
                <a:gd name="T58" fmla="*/ 27 w 681"/>
                <a:gd name="T59" fmla="*/ 8 h 1104"/>
                <a:gd name="T60" fmla="*/ 23 w 681"/>
                <a:gd name="T61" fmla="*/ 9 h 1104"/>
                <a:gd name="T62" fmla="*/ 18 w 681"/>
                <a:gd name="T63" fmla="*/ 9 h 1104"/>
                <a:gd name="T64" fmla="*/ 16 w 681"/>
                <a:gd name="T65" fmla="*/ 16 h 1104"/>
                <a:gd name="T66" fmla="*/ 16 w 681"/>
                <a:gd name="T67" fmla="*/ 29 h 1104"/>
                <a:gd name="T68" fmla="*/ 15 w 681"/>
                <a:gd name="T69" fmla="*/ 41 h 1104"/>
                <a:gd name="T70" fmla="*/ 12 w 681"/>
                <a:gd name="T71" fmla="*/ 53 h 1104"/>
                <a:gd name="T72" fmla="*/ 8 w 681"/>
                <a:gd name="T73" fmla="*/ 63 h 1104"/>
                <a:gd name="T74" fmla="*/ 5 w 681"/>
                <a:gd name="T75" fmla="*/ 72 h 1104"/>
                <a:gd name="T76" fmla="*/ 2 w 681"/>
                <a:gd name="T77" fmla="*/ 83 h 1104"/>
                <a:gd name="T78" fmla="*/ 0 w 681"/>
                <a:gd name="T79" fmla="*/ 92 h 11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81"/>
                <a:gd name="T121" fmla="*/ 0 h 1104"/>
                <a:gd name="T122" fmla="*/ 681 w 681"/>
                <a:gd name="T123" fmla="*/ 1104 h 11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81" h="1104">
                  <a:moveTo>
                    <a:pt x="0" y="1067"/>
                  </a:moveTo>
                  <a:lnTo>
                    <a:pt x="2" y="1071"/>
                  </a:lnTo>
                  <a:lnTo>
                    <a:pt x="9" y="1077"/>
                  </a:lnTo>
                  <a:lnTo>
                    <a:pt x="20" y="1081"/>
                  </a:lnTo>
                  <a:lnTo>
                    <a:pt x="35" y="1085"/>
                  </a:lnTo>
                  <a:lnTo>
                    <a:pt x="51" y="1089"/>
                  </a:lnTo>
                  <a:lnTo>
                    <a:pt x="71" y="1094"/>
                  </a:lnTo>
                  <a:lnTo>
                    <a:pt x="91" y="1097"/>
                  </a:lnTo>
                  <a:lnTo>
                    <a:pt x="113" y="1100"/>
                  </a:lnTo>
                  <a:lnTo>
                    <a:pt x="135" y="1102"/>
                  </a:lnTo>
                  <a:lnTo>
                    <a:pt x="156" y="1103"/>
                  </a:lnTo>
                  <a:lnTo>
                    <a:pt x="177" y="1104"/>
                  </a:lnTo>
                  <a:lnTo>
                    <a:pt x="196" y="1104"/>
                  </a:lnTo>
                  <a:lnTo>
                    <a:pt x="214" y="1102"/>
                  </a:lnTo>
                  <a:lnTo>
                    <a:pt x="227" y="1100"/>
                  </a:lnTo>
                  <a:lnTo>
                    <a:pt x="239" y="1096"/>
                  </a:lnTo>
                  <a:lnTo>
                    <a:pt x="246" y="1090"/>
                  </a:lnTo>
                  <a:lnTo>
                    <a:pt x="276" y="1057"/>
                  </a:lnTo>
                  <a:lnTo>
                    <a:pt x="307" y="1024"/>
                  </a:lnTo>
                  <a:lnTo>
                    <a:pt x="336" y="989"/>
                  </a:lnTo>
                  <a:lnTo>
                    <a:pt x="363" y="954"/>
                  </a:lnTo>
                  <a:lnTo>
                    <a:pt x="391" y="917"/>
                  </a:lnTo>
                  <a:lnTo>
                    <a:pt x="418" y="879"/>
                  </a:lnTo>
                  <a:lnTo>
                    <a:pt x="443" y="840"/>
                  </a:lnTo>
                  <a:lnTo>
                    <a:pt x="468" y="800"/>
                  </a:lnTo>
                  <a:lnTo>
                    <a:pt x="493" y="760"/>
                  </a:lnTo>
                  <a:lnTo>
                    <a:pt x="517" y="719"/>
                  </a:lnTo>
                  <a:lnTo>
                    <a:pt x="541" y="676"/>
                  </a:lnTo>
                  <a:lnTo>
                    <a:pt x="565" y="634"/>
                  </a:lnTo>
                  <a:lnTo>
                    <a:pt x="588" y="591"/>
                  </a:lnTo>
                  <a:lnTo>
                    <a:pt x="612" y="547"/>
                  </a:lnTo>
                  <a:lnTo>
                    <a:pt x="636" y="503"/>
                  </a:lnTo>
                  <a:lnTo>
                    <a:pt x="659" y="458"/>
                  </a:lnTo>
                  <a:lnTo>
                    <a:pt x="670" y="433"/>
                  </a:lnTo>
                  <a:lnTo>
                    <a:pt x="678" y="410"/>
                  </a:lnTo>
                  <a:lnTo>
                    <a:pt x="681" y="385"/>
                  </a:lnTo>
                  <a:lnTo>
                    <a:pt x="680" y="362"/>
                  </a:lnTo>
                  <a:lnTo>
                    <a:pt x="676" y="338"/>
                  </a:lnTo>
                  <a:lnTo>
                    <a:pt x="669" y="314"/>
                  </a:lnTo>
                  <a:lnTo>
                    <a:pt x="661" y="289"/>
                  </a:lnTo>
                  <a:lnTo>
                    <a:pt x="649" y="263"/>
                  </a:lnTo>
                  <a:lnTo>
                    <a:pt x="637" y="236"/>
                  </a:lnTo>
                  <a:lnTo>
                    <a:pt x="622" y="208"/>
                  </a:lnTo>
                  <a:lnTo>
                    <a:pt x="607" y="178"/>
                  </a:lnTo>
                  <a:lnTo>
                    <a:pt x="593" y="147"/>
                  </a:lnTo>
                  <a:lnTo>
                    <a:pt x="577" y="114"/>
                  </a:lnTo>
                  <a:lnTo>
                    <a:pt x="561" y="78"/>
                  </a:lnTo>
                  <a:lnTo>
                    <a:pt x="548" y="41"/>
                  </a:lnTo>
                  <a:lnTo>
                    <a:pt x="534" y="0"/>
                  </a:lnTo>
                  <a:lnTo>
                    <a:pt x="514" y="5"/>
                  </a:lnTo>
                  <a:lnTo>
                    <a:pt x="493" y="12"/>
                  </a:lnTo>
                  <a:lnTo>
                    <a:pt x="471" y="18"/>
                  </a:lnTo>
                  <a:lnTo>
                    <a:pt x="448" y="27"/>
                  </a:lnTo>
                  <a:lnTo>
                    <a:pt x="424" y="34"/>
                  </a:lnTo>
                  <a:lnTo>
                    <a:pt x="399" y="44"/>
                  </a:lnTo>
                  <a:lnTo>
                    <a:pt x="374" y="52"/>
                  </a:lnTo>
                  <a:lnTo>
                    <a:pt x="349" y="61"/>
                  </a:lnTo>
                  <a:lnTo>
                    <a:pt x="324" y="69"/>
                  </a:lnTo>
                  <a:lnTo>
                    <a:pt x="298" y="78"/>
                  </a:lnTo>
                  <a:lnTo>
                    <a:pt x="274" y="85"/>
                  </a:lnTo>
                  <a:lnTo>
                    <a:pt x="250" y="92"/>
                  </a:lnTo>
                  <a:lnTo>
                    <a:pt x="226" y="97"/>
                  </a:lnTo>
                  <a:lnTo>
                    <a:pt x="204" y="101"/>
                  </a:lnTo>
                  <a:lnTo>
                    <a:pt x="183" y="104"/>
                  </a:lnTo>
                  <a:lnTo>
                    <a:pt x="163" y="105"/>
                  </a:lnTo>
                  <a:lnTo>
                    <a:pt x="163" y="177"/>
                  </a:lnTo>
                  <a:lnTo>
                    <a:pt x="162" y="248"/>
                  </a:lnTo>
                  <a:lnTo>
                    <a:pt x="160" y="318"/>
                  </a:lnTo>
                  <a:lnTo>
                    <a:pt x="156" y="386"/>
                  </a:lnTo>
                  <a:lnTo>
                    <a:pt x="148" y="455"/>
                  </a:lnTo>
                  <a:lnTo>
                    <a:pt x="136" y="522"/>
                  </a:lnTo>
                  <a:lnTo>
                    <a:pt x="119" y="587"/>
                  </a:lnTo>
                  <a:lnTo>
                    <a:pt x="97" y="652"/>
                  </a:lnTo>
                  <a:lnTo>
                    <a:pt x="81" y="695"/>
                  </a:lnTo>
                  <a:lnTo>
                    <a:pt x="63" y="744"/>
                  </a:lnTo>
                  <a:lnTo>
                    <a:pt x="47" y="798"/>
                  </a:lnTo>
                  <a:lnTo>
                    <a:pt x="31" y="855"/>
                  </a:lnTo>
                  <a:lnTo>
                    <a:pt x="19" y="912"/>
                  </a:lnTo>
                  <a:lnTo>
                    <a:pt x="8" y="969"/>
                  </a:lnTo>
                  <a:lnTo>
                    <a:pt x="2" y="1021"/>
                  </a:lnTo>
                  <a:lnTo>
                    <a:pt x="0" y="1067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7" name="Freeform 190"/>
            <p:cNvSpPr>
              <a:spLocks/>
            </p:cNvSpPr>
            <p:nvPr/>
          </p:nvSpPr>
          <p:spPr bwMode="auto">
            <a:xfrm>
              <a:off x="4946" y="2724"/>
              <a:ext cx="28" cy="6"/>
            </a:xfrm>
            <a:custGeom>
              <a:avLst/>
              <a:gdLst>
                <a:gd name="T0" fmla="*/ 25 w 286"/>
                <a:gd name="T1" fmla="*/ 2 h 68"/>
                <a:gd name="T2" fmla="*/ 25 w 286"/>
                <a:gd name="T3" fmla="*/ 2 h 68"/>
                <a:gd name="T4" fmla="*/ 24 w 286"/>
                <a:gd name="T5" fmla="*/ 2 h 68"/>
                <a:gd name="T6" fmla="*/ 24 w 286"/>
                <a:gd name="T7" fmla="*/ 2 h 68"/>
                <a:gd name="T8" fmla="*/ 23 w 286"/>
                <a:gd name="T9" fmla="*/ 2 h 68"/>
                <a:gd name="T10" fmla="*/ 21 w 286"/>
                <a:gd name="T11" fmla="*/ 2 h 68"/>
                <a:gd name="T12" fmla="*/ 19 w 286"/>
                <a:gd name="T13" fmla="*/ 2 h 68"/>
                <a:gd name="T14" fmla="*/ 17 w 286"/>
                <a:gd name="T15" fmla="*/ 2 h 68"/>
                <a:gd name="T16" fmla="*/ 15 w 286"/>
                <a:gd name="T17" fmla="*/ 2 h 68"/>
                <a:gd name="T18" fmla="*/ 13 w 286"/>
                <a:gd name="T19" fmla="*/ 2 h 68"/>
                <a:gd name="T20" fmla="*/ 11 w 286"/>
                <a:gd name="T21" fmla="*/ 2 h 68"/>
                <a:gd name="T22" fmla="*/ 9 w 286"/>
                <a:gd name="T23" fmla="*/ 1 h 68"/>
                <a:gd name="T24" fmla="*/ 7 w 286"/>
                <a:gd name="T25" fmla="*/ 1 h 68"/>
                <a:gd name="T26" fmla="*/ 6 w 286"/>
                <a:gd name="T27" fmla="*/ 1 h 68"/>
                <a:gd name="T28" fmla="*/ 5 w 286"/>
                <a:gd name="T29" fmla="*/ 0 h 68"/>
                <a:gd name="T30" fmla="*/ 4 w 286"/>
                <a:gd name="T31" fmla="*/ 0 h 68"/>
                <a:gd name="T32" fmla="*/ 4 w 286"/>
                <a:gd name="T33" fmla="*/ 0 h 68"/>
                <a:gd name="T34" fmla="*/ 4 w 286"/>
                <a:gd name="T35" fmla="*/ 1 h 68"/>
                <a:gd name="T36" fmla="*/ 0 w 286"/>
                <a:gd name="T37" fmla="*/ 1 h 68"/>
                <a:gd name="T38" fmla="*/ 1 w 286"/>
                <a:gd name="T39" fmla="*/ 2 h 68"/>
                <a:gd name="T40" fmla="*/ 2 w 286"/>
                <a:gd name="T41" fmla="*/ 3 h 68"/>
                <a:gd name="T42" fmla="*/ 3 w 286"/>
                <a:gd name="T43" fmla="*/ 4 h 68"/>
                <a:gd name="T44" fmla="*/ 5 w 286"/>
                <a:gd name="T45" fmla="*/ 4 h 68"/>
                <a:gd name="T46" fmla="*/ 7 w 286"/>
                <a:gd name="T47" fmla="*/ 5 h 68"/>
                <a:gd name="T48" fmla="*/ 9 w 286"/>
                <a:gd name="T49" fmla="*/ 5 h 68"/>
                <a:gd name="T50" fmla="*/ 11 w 286"/>
                <a:gd name="T51" fmla="*/ 5 h 68"/>
                <a:gd name="T52" fmla="*/ 13 w 286"/>
                <a:gd name="T53" fmla="*/ 6 h 68"/>
                <a:gd name="T54" fmla="*/ 15 w 286"/>
                <a:gd name="T55" fmla="*/ 6 h 68"/>
                <a:gd name="T56" fmla="*/ 17 w 286"/>
                <a:gd name="T57" fmla="*/ 6 h 68"/>
                <a:gd name="T58" fmla="*/ 19 w 286"/>
                <a:gd name="T59" fmla="*/ 6 h 68"/>
                <a:gd name="T60" fmla="*/ 21 w 286"/>
                <a:gd name="T61" fmla="*/ 6 h 68"/>
                <a:gd name="T62" fmla="*/ 23 w 286"/>
                <a:gd name="T63" fmla="*/ 6 h 68"/>
                <a:gd name="T64" fmla="*/ 25 w 286"/>
                <a:gd name="T65" fmla="*/ 5 h 68"/>
                <a:gd name="T66" fmla="*/ 26 w 286"/>
                <a:gd name="T67" fmla="*/ 5 h 68"/>
                <a:gd name="T68" fmla="*/ 28 w 286"/>
                <a:gd name="T69" fmla="*/ 4 h 68"/>
                <a:gd name="T70" fmla="*/ 27 w 286"/>
                <a:gd name="T71" fmla="*/ 4 h 68"/>
                <a:gd name="T72" fmla="*/ 28 w 286"/>
                <a:gd name="T73" fmla="*/ 4 h 68"/>
                <a:gd name="T74" fmla="*/ 28 w 286"/>
                <a:gd name="T75" fmla="*/ 3 h 68"/>
                <a:gd name="T76" fmla="*/ 28 w 286"/>
                <a:gd name="T77" fmla="*/ 3 h 68"/>
                <a:gd name="T78" fmla="*/ 28 w 286"/>
                <a:gd name="T79" fmla="*/ 2 h 68"/>
                <a:gd name="T80" fmla="*/ 27 w 286"/>
                <a:gd name="T81" fmla="*/ 2 h 68"/>
                <a:gd name="T82" fmla="*/ 27 w 286"/>
                <a:gd name="T83" fmla="*/ 1 h 68"/>
                <a:gd name="T84" fmla="*/ 26 w 286"/>
                <a:gd name="T85" fmla="*/ 1 h 68"/>
                <a:gd name="T86" fmla="*/ 25 w 286"/>
                <a:gd name="T87" fmla="*/ 1 h 68"/>
                <a:gd name="T88" fmla="*/ 25 w 286"/>
                <a:gd name="T89" fmla="*/ 2 h 68"/>
                <a:gd name="T90" fmla="*/ 25 w 286"/>
                <a:gd name="T91" fmla="*/ 2 h 6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86"/>
                <a:gd name="T139" fmla="*/ 0 h 68"/>
                <a:gd name="T140" fmla="*/ 286 w 286"/>
                <a:gd name="T141" fmla="*/ 68 h 6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86" h="68">
                  <a:moveTo>
                    <a:pt x="252" y="20"/>
                  </a:moveTo>
                  <a:lnTo>
                    <a:pt x="251" y="21"/>
                  </a:lnTo>
                  <a:lnTo>
                    <a:pt x="250" y="21"/>
                  </a:lnTo>
                  <a:lnTo>
                    <a:pt x="243" y="24"/>
                  </a:lnTo>
                  <a:lnTo>
                    <a:pt x="232" y="25"/>
                  </a:lnTo>
                  <a:lnTo>
                    <a:pt x="215" y="27"/>
                  </a:lnTo>
                  <a:lnTo>
                    <a:pt x="197" y="27"/>
                  </a:lnTo>
                  <a:lnTo>
                    <a:pt x="176" y="26"/>
                  </a:lnTo>
                  <a:lnTo>
                    <a:pt x="156" y="25"/>
                  </a:lnTo>
                  <a:lnTo>
                    <a:pt x="135" y="23"/>
                  </a:lnTo>
                  <a:lnTo>
                    <a:pt x="113" y="20"/>
                  </a:lnTo>
                  <a:lnTo>
                    <a:pt x="94" y="16"/>
                  </a:lnTo>
                  <a:lnTo>
                    <a:pt x="76" y="13"/>
                  </a:lnTo>
                  <a:lnTo>
                    <a:pt x="59" y="9"/>
                  </a:lnTo>
                  <a:lnTo>
                    <a:pt x="46" y="5"/>
                  </a:lnTo>
                  <a:lnTo>
                    <a:pt x="39" y="1"/>
                  </a:lnTo>
                  <a:lnTo>
                    <a:pt x="36" y="0"/>
                  </a:lnTo>
                  <a:lnTo>
                    <a:pt x="40" y="10"/>
                  </a:lnTo>
                  <a:lnTo>
                    <a:pt x="0" y="10"/>
                  </a:lnTo>
                  <a:lnTo>
                    <a:pt x="8" y="28"/>
                  </a:lnTo>
                  <a:lnTo>
                    <a:pt x="20" y="38"/>
                  </a:lnTo>
                  <a:lnTo>
                    <a:pt x="34" y="43"/>
                  </a:lnTo>
                  <a:lnTo>
                    <a:pt x="50" y="47"/>
                  </a:lnTo>
                  <a:lnTo>
                    <a:pt x="67" y="52"/>
                  </a:lnTo>
                  <a:lnTo>
                    <a:pt x="88" y="57"/>
                  </a:lnTo>
                  <a:lnTo>
                    <a:pt x="109" y="60"/>
                  </a:lnTo>
                  <a:lnTo>
                    <a:pt x="131" y="63"/>
                  </a:lnTo>
                  <a:lnTo>
                    <a:pt x="154" y="65"/>
                  </a:lnTo>
                  <a:lnTo>
                    <a:pt x="176" y="67"/>
                  </a:lnTo>
                  <a:lnTo>
                    <a:pt x="197" y="68"/>
                  </a:lnTo>
                  <a:lnTo>
                    <a:pt x="217" y="68"/>
                  </a:lnTo>
                  <a:lnTo>
                    <a:pt x="236" y="65"/>
                  </a:lnTo>
                  <a:lnTo>
                    <a:pt x="251" y="62"/>
                  </a:lnTo>
                  <a:lnTo>
                    <a:pt x="267" y="57"/>
                  </a:lnTo>
                  <a:lnTo>
                    <a:pt x="281" y="46"/>
                  </a:lnTo>
                  <a:lnTo>
                    <a:pt x="280" y="47"/>
                  </a:lnTo>
                  <a:lnTo>
                    <a:pt x="281" y="46"/>
                  </a:lnTo>
                  <a:lnTo>
                    <a:pt x="285" y="39"/>
                  </a:lnTo>
                  <a:lnTo>
                    <a:pt x="286" y="31"/>
                  </a:lnTo>
                  <a:lnTo>
                    <a:pt x="283" y="25"/>
                  </a:lnTo>
                  <a:lnTo>
                    <a:pt x="279" y="19"/>
                  </a:lnTo>
                  <a:lnTo>
                    <a:pt x="272" y="15"/>
                  </a:lnTo>
                  <a:lnTo>
                    <a:pt x="265" y="14"/>
                  </a:lnTo>
                  <a:lnTo>
                    <a:pt x="258" y="15"/>
                  </a:lnTo>
                  <a:lnTo>
                    <a:pt x="251" y="21"/>
                  </a:lnTo>
                  <a:lnTo>
                    <a:pt x="252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8" name="Freeform 191"/>
            <p:cNvSpPr>
              <a:spLocks/>
            </p:cNvSpPr>
            <p:nvPr/>
          </p:nvSpPr>
          <p:spPr bwMode="auto">
            <a:xfrm>
              <a:off x="4971" y="2668"/>
              <a:ext cx="45" cy="60"/>
            </a:xfrm>
            <a:custGeom>
              <a:avLst/>
              <a:gdLst>
                <a:gd name="T0" fmla="*/ 41 w 447"/>
                <a:gd name="T1" fmla="*/ 1 h 667"/>
                <a:gd name="T2" fmla="*/ 41 w 447"/>
                <a:gd name="T3" fmla="*/ 1 h 667"/>
                <a:gd name="T4" fmla="*/ 39 w 447"/>
                <a:gd name="T5" fmla="*/ 5 h 667"/>
                <a:gd name="T6" fmla="*/ 36 w 447"/>
                <a:gd name="T7" fmla="*/ 9 h 667"/>
                <a:gd name="T8" fmla="*/ 34 w 447"/>
                <a:gd name="T9" fmla="*/ 13 h 667"/>
                <a:gd name="T10" fmla="*/ 32 w 447"/>
                <a:gd name="T11" fmla="*/ 17 h 667"/>
                <a:gd name="T12" fmla="*/ 29 w 447"/>
                <a:gd name="T13" fmla="*/ 21 h 667"/>
                <a:gd name="T14" fmla="*/ 27 w 447"/>
                <a:gd name="T15" fmla="*/ 25 h 667"/>
                <a:gd name="T16" fmla="*/ 25 w 447"/>
                <a:gd name="T17" fmla="*/ 28 h 667"/>
                <a:gd name="T18" fmla="*/ 22 w 447"/>
                <a:gd name="T19" fmla="*/ 32 h 667"/>
                <a:gd name="T20" fmla="*/ 20 w 447"/>
                <a:gd name="T21" fmla="*/ 35 h 667"/>
                <a:gd name="T22" fmla="*/ 17 w 447"/>
                <a:gd name="T23" fmla="*/ 39 h 667"/>
                <a:gd name="T24" fmla="*/ 14 w 447"/>
                <a:gd name="T25" fmla="*/ 42 h 667"/>
                <a:gd name="T26" fmla="*/ 12 w 447"/>
                <a:gd name="T27" fmla="*/ 45 h 667"/>
                <a:gd name="T28" fmla="*/ 9 w 447"/>
                <a:gd name="T29" fmla="*/ 48 h 667"/>
                <a:gd name="T30" fmla="*/ 6 w 447"/>
                <a:gd name="T31" fmla="*/ 52 h 667"/>
                <a:gd name="T32" fmla="*/ 3 w 447"/>
                <a:gd name="T33" fmla="*/ 55 h 667"/>
                <a:gd name="T34" fmla="*/ 0 w 447"/>
                <a:gd name="T35" fmla="*/ 58 h 667"/>
                <a:gd name="T36" fmla="*/ 3 w 447"/>
                <a:gd name="T37" fmla="*/ 60 h 667"/>
                <a:gd name="T38" fmla="*/ 6 w 447"/>
                <a:gd name="T39" fmla="*/ 57 h 667"/>
                <a:gd name="T40" fmla="*/ 9 w 447"/>
                <a:gd name="T41" fmla="*/ 54 h 667"/>
                <a:gd name="T42" fmla="*/ 12 w 447"/>
                <a:gd name="T43" fmla="*/ 51 h 667"/>
                <a:gd name="T44" fmla="*/ 15 w 447"/>
                <a:gd name="T45" fmla="*/ 48 h 667"/>
                <a:gd name="T46" fmla="*/ 18 w 447"/>
                <a:gd name="T47" fmla="*/ 44 h 667"/>
                <a:gd name="T48" fmla="*/ 20 w 447"/>
                <a:gd name="T49" fmla="*/ 41 h 667"/>
                <a:gd name="T50" fmla="*/ 23 w 447"/>
                <a:gd name="T51" fmla="*/ 37 h 667"/>
                <a:gd name="T52" fmla="*/ 25 w 447"/>
                <a:gd name="T53" fmla="*/ 34 h 667"/>
                <a:gd name="T54" fmla="*/ 28 w 447"/>
                <a:gd name="T55" fmla="*/ 30 h 667"/>
                <a:gd name="T56" fmla="*/ 30 w 447"/>
                <a:gd name="T57" fmla="*/ 26 h 667"/>
                <a:gd name="T58" fmla="*/ 33 w 447"/>
                <a:gd name="T59" fmla="*/ 22 h 667"/>
                <a:gd name="T60" fmla="*/ 35 w 447"/>
                <a:gd name="T61" fmla="*/ 19 h 667"/>
                <a:gd name="T62" fmla="*/ 38 w 447"/>
                <a:gd name="T63" fmla="*/ 15 h 667"/>
                <a:gd name="T64" fmla="*/ 40 w 447"/>
                <a:gd name="T65" fmla="*/ 11 h 667"/>
                <a:gd name="T66" fmla="*/ 42 w 447"/>
                <a:gd name="T67" fmla="*/ 7 h 667"/>
                <a:gd name="T68" fmla="*/ 45 w 447"/>
                <a:gd name="T69" fmla="*/ 3 h 667"/>
                <a:gd name="T70" fmla="*/ 45 w 447"/>
                <a:gd name="T71" fmla="*/ 3 h 667"/>
                <a:gd name="T72" fmla="*/ 45 w 447"/>
                <a:gd name="T73" fmla="*/ 3 h 667"/>
                <a:gd name="T74" fmla="*/ 45 w 447"/>
                <a:gd name="T75" fmla="*/ 2 h 667"/>
                <a:gd name="T76" fmla="*/ 45 w 447"/>
                <a:gd name="T77" fmla="*/ 1 h 667"/>
                <a:gd name="T78" fmla="*/ 44 w 447"/>
                <a:gd name="T79" fmla="*/ 1 h 667"/>
                <a:gd name="T80" fmla="*/ 44 w 447"/>
                <a:gd name="T81" fmla="*/ 0 h 667"/>
                <a:gd name="T82" fmla="*/ 43 w 447"/>
                <a:gd name="T83" fmla="*/ 0 h 667"/>
                <a:gd name="T84" fmla="*/ 42 w 447"/>
                <a:gd name="T85" fmla="*/ 0 h 667"/>
                <a:gd name="T86" fmla="*/ 42 w 447"/>
                <a:gd name="T87" fmla="*/ 0 h 667"/>
                <a:gd name="T88" fmla="*/ 41 w 447"/>
                <a:gd name="T89" fmla="*/ 1 h 667"/>
                <a:gd name="T90" fmla="*/ 41 w 447"/>
                <a:gd name="T91" fmla="*/ 1 h 6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47"/>
                <a:gd name="T139" fmla="*/ 0 h 667"/>
                <a:gd name="T140" fmla="*/ 447 w 447"/>
                <a:gd name="T141" fmla="*/ 667 h 66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47" h="667">
                  <a:moveTo>
                    <a:pt x="410" y="11"/>
                  </a:moveTo>
                  <a:lnTo>
                    <a:pt x="409" y="11"/>
                  </a:lnTo>
                  <a:lnTo>
                    <a:pt x="386" y="56"/>
                  </a:lnTo>
                  <a:lnTo>
                    <a:pt x="362" y="101"/>
                  </a:lnTo>
                  <a:lnTo>
                    <a:pt x="339" y="145"/>
                  </a:lnTo>
                  <a:lnTo>
                    <a:pt x="317" y="187"/>
                  </a:lnTo>
                  <a:lnTo>
                    <a:pt x="293" y="230"/>
                  </a:lnTo>
                  <a:lnTo>
                    <a:pt x="269" y="273"/>
                  </a:lnTo>
                  <a:lnTo>
                    <a:pt x="244" y="312"/>
                  </a:lnTo>
                  <a:lnTo>
                    <a:pt x="219" y="353"/>
                  </a:lnTo>
                  <a:lnTo>
                    <a:pt x="194" y="392"/>
                  </a:lnTo>
                  <a:lnTo>
                    <a:pt x="170" y="430"/>
                  </a:lnTo>
                  <a:lnTo>
                    <a:pt x="143" y="468"/>
                  </a:lnTo>
                  <a:lnTo>
                    <a:pt x="116" y="505"/>
                  </a:lnTo>
                  <a:lnTo>
                    <a:pt x="88" y="539"/>
                  </a:lnTo>
                  <a:lnTo>
                    <a:pt x="60" y="575"/>
                  </a:lnTo>
                  <a:lnTo>
                    <a:pt x="30" y="607"/>
                  </a:lnTo>
                  <a:lnTo>
                    <a:pt x="0" y="640"/>
                  </a:lnTo>
                  <a:lnTo>
                    <a:pt x="28" y="667"/>
                  </a:lnTo>
                  <a:lnTo>
                    <a:pt x="59" y="634"/>
                  </a:lnTo>
                  <a:lnTo>
                    <a:pt x="89" y="600"/>
                  </a:lnTo>
                  <a:lnTo>
                    <a:pt x="120" y="565"/>
                  </a:lnTo>
                  <a:lnTo>
                    <a:pt x="147" y="529"/>
                  </a:lnTo>
                  <a:lnTo>
                    <a:pt x="174" y="491"/>
                  </a:lnTo>
                  <a:lnTo>
                    <a:pt x="202" y="454"/>
                  </a:lnTo>
                  <a:lnTo>
                    <a:pt x="228" y="413"/>
                  </a:lnTo>
                  <a:lnTo>
                    <a:pt x="253" y="374"/>
                  </a:lnTo>
                  <a:lnTo>
                    <a:pt x="278" y="333"/>
                  </a:lnTo>
                  <a:lnTo>
                    <a:pt x="302" y="292"/>
                  </a:lnTo>
                  <a:lnTo>
                    <a:pt x="326" y="249"/>
                  </a:lnTo>
                  <a:lnTo>
                    <a:pt x="350" y="206"/>
                  </a:lnTo>
                  <a:lnTo>
                    <a:pt x="374" y="164"/>
                  </a:lnTo>
                  <a:lnTo>
                    <a:pt x="397" y="120"/>
                  </a:lnTo>
                  <a:lnTo>
                    <a:pt x="421" y="75"/>
                  </a:lnTo>
                  <a:lnTo>
                    <a:pt x="444" y="30"/>
                  </a:lnTo>
                  <a:lnTo>
                    <a:pt x="443" y="30"/>
                  </a:lnTo>
                  <a:lnTo>
                    <a:pt x="444" y="30"/>
                  </a:lnTo>
                  <a:lnTo>
                    <a:pt x="447" y="22"/>
                  </a:lnTo>
                  <a:lnTo>
                    <a:pt x="446" y="14"/>
                  </a:lnTo>
                  <a:lnTo>
                    <a:pt x="442" y="8"/>
                  </a:lnTo>
                  <a:lnTo>
                    <a:pt x="436" y="3"/>
                  </a:lnTo>
                  <a:lnTo>
                    <a:pt x="429" y="0"/>
                  </a:lnTo>
                  <a:lnTo>
                    <a:pt x="421" y="0"/>
                  </a:lnTo>
                  <a:lnTo>
                    <a:pt x="414" y="5"/>
                  </a:lnTo>
                  <a:lnTo>
                    <a:pt x="409" y="11"/>
                  </a:lnTo>
                  <a:lnTo>
                    <a:pt x="41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9" name="Freeform 192"/>
            <p:cNvSpPr>
              <a:spLocks/>
            </p:cNvSpPr>
            <p:nvPr/>
          </p:nvSpPr>
          <p:spPr bwMode="auto">
            <a:xfrm>
              <a:off x="4999" y="2626"/>
              <a:ext cx="19" cy="45"/>
            </a:xfrm>
            <a:custGeom>
              <a:avLst/>
              <a:gdLst>
                <a:gd name="T0" fmla="*/ 2 w 186"/>
                <a:gd name="T1" fmla="*/ 4 h 487"/>
                <a:gd name="T2" fmla="*/ 0 w 186"/>
                <a:gd name="T3" fmla="*/ 2 h 487"/>
                <a:gd name="T4" fmla="*/ 1 w 186"/>
                <a:gd name="T5" fmla="*/ 6 h 487"/>
                <a:gd name="T6" fmla="*/ 3 w 186"/>
                <a:gd name="T7" fmla="*/ 10 h 487"/>
                <a:gd name="T8" fmla="*/ 4 w 186"/>
                <a:gd name="T9" fmla="*/ 13 h 487"/>
                <a:gd name="T10" fmla="*/ 6 w 186"/>
                <a:gd name="T11" fmla="*/ 16 h 487"/>
                <a:gd name="T12" fmla="*/ 8 w 186"/>
                <a:gd name="T13" fmla="*/ 19 h 487"/>
                <a:gd name="T14" fmla="*/ 9 w 186"/>
                <a:gd name="T15" fmla="*/ 22 h 487"/>
                <a:gd name="T16" fmla="*/ 11 w 186"/>
                <a:gd name="T17" fmla="*/ 24 h 487"/>
                <a:gd name="T18" fmla="*/ 12 w 186"/>
                <a:gd name="T19" fmla="*/ 27 h 487"/>
                <a:gd name="T20" fmla="*/ 13 w 186"/>
                <a:gd name="T21" fmla="*/ 29 h 487"/>
                <a:gd name="T22" fmla="*/ 14 w 186"/>
                <a:gd name="T23" fmla="*/ 31 h 487"/>
                <a:gd name="T24" fmla="*/ 15 w 186"/>
                <a:gd name="T25" fmla="*/ 34 h 487"/>
                <a:gd name="T26" fmla="*/ 15 w 186"/>
                <a:gd name="T27" fmla="*/ 35 h 487"/>
                <a:gd name="T28" fmla="*/ 15 w 186"/>
                <a:gd name="T29" fmla="*/ 37 h 487"/>
                <a:gd name="T30" fmla="*/ 15 w 186"/>
                <a:gd name="T31" fmla="*/ 39 h 487"/>
                <a:gd name="T32" fmla="*/ 14 w 186"/>
                <a:gd name="T33" fmla="*/ 41 h 487"/>
                <a:gd name="T34" fmla="*/ 13 w 186"/>
                <a:gd name="T35" fmla="*/ 43 h 487"/>
                <a:gd name="T36" fmla="*/ 16 w 186"/>
                <a:gd name="T37" fmla="*/ 45 h 487"/>
                <a:gd name="T38" fmla="*/ 18 w 186"/>
                <a:gd name="T39" fmla="*/ 43 h 487"/>
                <a:gd name="T40" fmla="*/ 18 w 186"/>
                <a:gd name="T41" fmla="*/ 40 h 487"/>
                <a:gd name="T42" fmla="*/ 19 w 186"/>
                <a:gd name="T43" fmla="*/ 37 h 487"/>
                <a:gd name="T44" fmla="*/ 19 w 186"/>
                <a:gd name="T45" fmla="*/ 35 h 487"/>
                <a:gd name="T46" fmla="*/ 18 w 186"/>
                <a:gd name="T47" fmla="*/ 33 h 487"/>
                <a:gd name="T48" fmla="*/ 18 w 186"/>
                <a:gd name="T49" fmla="*/ 30 h 487"/>
                <a:gd name="T50" fmla="*/ 17 w 186"/>
                <a:gd name="T51" fmla="*/ 28 h 487"/>
                <a:gd name="T52" fmla="*/ 16 w 186"/>
                <a:gd name="T53" fmla="*/ 25 h 487"/>
                <a:gd name="T54" fmla="*/ 14 w 186"/>
                <a:gd name="T55" fmla="*/ 23 h 487"/>
                <a:gd name="T56" fmla="*/ 13 w 186"/>
                <a:gd name="T57" fmla="*/ 20 h 487"/>
                <a:gd name="T58" fmla="*/ 11 w 186"/>
                <a:gd name="T59" fmla="*/ 18 h 487"/>
                <a:gd name="T60" fmla="*/ 10 w 186"/>
                <a:gd name="T61" fmla="*/ 15 h 487"/>
                <a:gd name="T62" fmla="*/ 8 w 186"/>
                <a:gd name="T63" fmla="*/ 12 h 487"/>
                <a:gd name="T64" fmla="*/ 7 w 186"/>
                <a:gd name="T65" fmla="*/ 8 h 487"/>
                <a:gd name="T66" fmla="*/ 5 w 186"/>
                <a:gd name="T67" fmla="*/ 5 h 487"/>
                <a:gd name="T68" fmla="*/ 4 w 186"/>
                <a:gd name="T69" fmla="*/ 1 h 487"/>
                <a:gd name="T70" fmla="*/ 2 w 186"/>
                <a:gd name="T71" fmla="*/ 0 h 487"/>
                <a:gd name="T72" fmla="*/ 4 w 186"/>
                <a:gd name="T73" fmla="*/ 1 h 487"/>
                <a:gd name="T74" fmla="*/ 3 w 186"/>
                <a:gd name="T75" fmla="*/ 1 h 487"/>
                <a:gd name="T76" fmla="*/ 3 w 186"/>
                <a:gd name="T77" fmla="*/ 0 h 487"/>
                <a:gd name="T78" fmla="*/ 2 w 186"/>
                <a:gd name="T79" fmla="*/ 0 h 487"/>
                <a:gd name="T80" fmla="*/ 2 w 186"/>
                <a:gd name="T81" fmla="*/ 0 h 487"/>
                <a:gd name="T82" fmla="*/ 1 w 186"/>
                <a:gd name="T83" fmla="*/ 0 h 487"/>
                <a:gd name="T84" fmla="*/ 0 w 186"/>
                <a:gd name="T85" fmla="*/ 1 h 487"/>
                <a:gd name="T86" fmla="*/ 0 w 186"/>
                <a:gd name="T87" fmla="*/ 2 h 487"/>
                <a:gd name="T88" fmla="*/ 0 w 186"/>
                <a:gd name="T89" fmla="*/ 2 h 487"/>
                <a:gd name="T90" fmla="*/ 2 w 186"/>
                <a:gd name="T91" fmla="*/ 4 h 48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6"/>
                <a:gd name="T139" fmla="*/ 0 h 487"/>
                <a:gd name="T140" fmla="*/ 186 w 186"/>
                <a:gd name="T141" fmla="*/ 487 h 48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6" h="487">
                  <a:moveTo>
                    <a:pt x="23" y="39"/>
                  </a:moveTo>
                  <a:lnTo>
                    <a:pt x="0" y="25"/>
                  </a:lnTo>
                  <a:lnTo>
                    <a:pt x="14" y="67"/>
                  </a:lnTo>
                  <a:lnTo>
                    <a:pt x="27" y="105"/>
                  </a:lnTo>
                  <a:lnTo>
                    <a:pt x="44" y="143"/>
                  </a:lnTo>
                  <a:lnTo>
                    <a:pt x="60" y="176"/>
                  </a:lnTo>
                  <a:lnTo>
                    <a:pt x="75" y="207"/>
                  </a:lnTo>
                  <a:lnTo>
                    <a:pt x="89" y="237"/>
                  </a:lnTo>
                  <a:lnTo>
                    <a:pt x="104" y="264"/>
                  </a:lnTo>
                  <a:lnTo>
                    <a:pt x="116" y="291"/>
                  </a:lnTo>
                  <a:lnTo>
                    <a:pt x="127" y="317"/>
                  </a:lnTo>
                  <a:lnTo>
                    <a:pt x="135" y="340"/>
                  </a:lnTo>
                  <a:lnTo>
                    <a:pt x="143" y="363"/>
                  </a:lnTo>
                  <a:lnTo>
                    <a:pt x="145" y="383"/>
                  </a:lnTo>
                  <a:lnTo>
                    <a:pt x="146" y="405"/>
                  </a:lnTo>
                  <a:lnTo>
                    <a:pt x="144" y="425"/>
                  </a:lnTo>
                  <a:lnTo>
                    <a:pt x="136" y="446"/>
                  </a:lnTo>
                  <a:lnTo>
                    <a:pt x="127" y="468"/>
                  </a:lnTo>
                  <a:lnTo>
                    <a:pt x="160" y="487"/>
                  </a:lnTo>
                  <a:lnTo>
                    <a:pt x="174" y="461"/>
                  </a:lnTo>
                  <a:lnTo>
                    <a:pt x="181" y="434"/>
                  </a:lnTo>
                  <a:lnTo>
                    <a:pt x="186" y="405"/>
                  </a:lnTo>
                  <a:lnTo>
                    <a:pt x="184" y="381"/>
                  </a:lnTo>
                  <a:lnTo>
                    <a:pt x="180" y="354"/>
                  </a:lnTo>
                  <a:lnTo>
                    <a:pt x="173" y="327"/>
                  </a:lnTo>
                  <a:lnTo>
                    <a:pt x="165" y="302"/>
                  </a:lnTo>
                  <a:lnTo>
                    <a:pt x="152" y="274"/>
                  </a:lnTo>
                  <a:lnTo>
                    <a:pt x="139" y="247"/>
                  </a:lnTo>
                  <a:lnTo>
                    <a:pt x="125" y="220"/>
                  </a:lnTo>
                  <a:lnTo>
                    <a:pt x="110" y="190"/>
                  </a:lnTo>
                  <a:lnTo>
                    <a:pt x="95" y="159"/>
                  </a:lnTo>
                  <a:lnTo>
                    <a:pt x="80" y="126"/>
                  </a:lnTo>
                  <a:lnTo>
                    <a:pt x="65" y="90"/>
                  </a:lnTo>
                  <a:lnTo>
                    <a:pt x="52" y="54"/>
                  </a:lnTo>
                  <a:lnTo>
                    <a:pt x="38" y="15"/>
                  </a:lnTo>
                  <a:lnTo>
                    <a:pt x="15" y="1"/>
                  </a:lnTo>
                  <a:lnTo>
                    <a:pt x="38" y="15"/>
                  </a:lnTo>
                  <a:lnTo>
                    <a:pt x="34" y="7"/>
                  </a:lnTo>
                  <a:lnTo>
                    <a:pt x="28" y="2"/>
                  </a:lnTo>
                  <a:lnTo>
                    <a:pt x="21" y="0"/>
                  </a:lnTo>
                  <a:lnTo>
                    <a:pt x="15" y="1"/>
                  </a:lnTo>
                  <a:lnTo>
                    <a:pt x="8" y="4"/>
                  </a:lnTo>
                  <a:lnTo>
                    <a:pt x="2" y="9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23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0" name="Freeform 193"/>
            <p:cNvSpPr>
              <a:spLocks/>
            </p:cNvSpPr>
            <p:nvPr/>
          </p:nvSpPr>
          <p:spPr bwMode="auto">
            <a:xfrm>
              <a:off x="4962" y="2626"/>
              <a:ext cx="40" cy="13"/>
            </a:xfrm>
            <a:custGeom>
              <a:avLst/>
              <a:gdLst>
                <a:gd name="T0" fmla="*/ 4 w 395"/>
                <a:gd name="T1" fmla="*/ 11 h 144"/>
                <a:gd name="T2" fmla="*/ 2 w 395"/>
                <a:gd name="T3" fmla="*/ 13 h 144"/>
                <a:gd name="T4" fmla="*/ 4 w 395"/>
                <a:gd name="T5" fmla="*/ 13 h 144"/>
                <a:gd name="T6" fmla="*/ 6 w 395"/>
                <a:gd name="T7" fmla="*/ 13 h 144"/>
                <a:gd name="T8" fmla="*/ 9 w 395"/>
                <a:gd name="T9" fmla="*/ 12 h 144"/>
                <a:gd name="T10" fmla="*/ 11 w 395"/>
                <a:gd name="T11" fmla="*/ 12 h 144"/>
                <a:gd name="T12" fmla="*/ 14 w 395"/>
                <a:gd name="T13" fmla="*/ 11 h 144"/>
                <a:gd name="T14" fmla="*/ 16 w 395"/>
                <a:gd name="T15" fmla="*/ 10 h 144"/>
                <a:gd name="T16" fmla="*/ 19 w 395"/>
                <a:gd name="T17" fmla="*/ 10 h 144"/>
                <a:gd name="T18" fmla="*/ 21 w 395"/>
                <a:gd name="T19" fmla="*/ 9 h 144"/>
                <a:gd name="T20" fmla="*/ 24 w 395"/>
                <a:gd name="T21" fmla="*/ 8 h 144"/>
                <a:gd name="T22" fmla="*/ 27 w 395"/>
                <a:gd name="T23" fmla="*/ 7 h 144"/>
                <a:gd name="T24" fmla="*/ 29 w 395"/>
                <a:gd name="T25" fmla="*/ 7 h 144"/>
                <a:gd name="T26" fmla="*/ 31 w 395"/>
                <a:gd name="T27" fmla="*/ 6 h 144"/>
                <a:gd name="T28" fmla="*/ 34 w 395"/>
                <a:gd name="T29" fmla="*/ 5 h 144"/>
                <a:gd name="T30" fmla="*/ 36 w 395"/>
                <a:gd name="T31" fmla="*/ 5 h 144"/>
                <a:gd name="T32" fmla="*/ 38 w 395"/>
                <a:gd name="T33" fmla="*/ 4 h 144"/>
                <a:gd name="T34" fmla="*/ 40 w 395"/>
                <a:gd name="T35" fmla="*/ 3 h 144"/>
                <a:gd name="T36" fmla="*/ 39 w 395"/>
                <a:gd name="T37" fmla="*/ 0 h 144"/>
                <a:gd name="T38" fmla="*/ 37 w 395"/>
                <a:gd name="T39" fmla="*/ 0 h 144"/>
                <a:gd name="T40" fmla="*/ 35 w 395"/>
                <a:gd name="T41" fmla="*/ 1 h 144"/>
                <a:gd name="T42" fmla="*/ 33 w 395"/>
                <a:gd name="T43" fmla="*/ 2 h 144"/>
                <a:gd name="T44" fmla="*/ 30 w 395"/>
                <a:gd name="T45" fmla="*/ 2 h 144"/>
                <a:gd name="T46" fmla="*/ 28 w 395"/>
                <a:gd name="T47" fmla="*/ 3 h 144"/>
                <a:gd name="T48" fmla="*/ 25 w 395"/>
                <a:gd name="T49" fmla="*/ 4 h 144"/>
                <a:gd name="T50" fmla="*/ 23 w 395"/>
                <a:gd name="T51" fmla="*/ 5 h 144"/>
                <a:gd name="T52" fmla="*/ 20 w 395"/>
                <a:gd name="T53" fmla="*/ 6 h 144"/>
                <a:gd name="T54" fmla="*/ 18 w 395"/>
                <a:gd name="T55" fmla="*/ 6 h 144"/>
                <a:gd name="T56" fmla="*/ 15 w 395"/>
                <a:gd name="T57" fmla="*/ 7 h 144"/>
                <a:gd name="T58" fmla="*/ 13 w 395"/>
                <a:gd name="T59" fmla="*/ 8 h 144"/>
                <a:gd name="T60" fmla="*/ 10 w 395"/>
                <a:gd name="T61" fmla="*/ 8 h 144"/>
                <a:gd name="T62" fmla="*/ 8 w 395"/>
                <a:gd name="T63" fmla="*/ 9 h 144"/>
                <a:gd name="T64" fmla="*/ 6 w 395"/>
                <a:gd name="T65" fmla="*/ 9 h 144"/>
                <a:gd name="T66" fmla="*/ 4 w 395"/>
                <a:gd name="T67" fmla="*/ 9 h 144"/>
                <a:gd name="T68" fmla="*/ 2 w 395"/>
                <a:gd name="T69" fmla="*/ 9 h 144"/>
                <a:gd name="T70" fmla="*/ 0 w 395"/>
                <a:gd name="T71" fmla="*/ 11 h 144"/>
                <a:gd name="T72" fmla="*/ 2 w 395"/>
                <a:gd name="T73" fmla="*/ 9 h 144"/>
                <a:gd name="T74" fmla="*/ 1 w 395"/>
                <a:gd name="T75" fmla="*/ 10 h 144"/>
                <a:gd name="T76" fmla="*/ 0 w 395"/>
                <a:gd name="T77" fmla="*/ 11 h 144"/>
                <a:gd name="T78" fmla="*/ 1 w 395"/>
                <a:gd name="T79" fmla="*/ 12 h 144"/>
                <a:gd name="T80" fmla="*/ 2 w 395"/>
                <a:gd name="T81" fmla="*/ 13 h 144"/>
                <a:gd name="T82" fmla="*/ 4 w 395"/>
                <a:gd name="T83" fmla="*/ 11 h 14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95"/>
                <a:gd name="T127" fmla="*/ 0 h 144"/>
                <a:gd name="T128" fmla="*/ 395 w 395"/>
                <a:gd name="T129" fmla="*/ 144 h 14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95" h="144">
                  <a:moveTo>
                    <a:pt x="40" y="124"/>
                  </a:moveTo>
                  <a:lnTo>
                    <a:pt x="20" y="144"/>
                  </a:lnTo>
                  <a:lnTo>
                    <a:pt x="41" y="143"/>
                  </a:lnTo>
                  <a:lnTo>
                    <a:pt x="63" y="141"/>
                  </a:lnTo>
                  <a:lnTo>
                    <a:pt x="86" y="136"/>
                  </a:lnTo>
                  <a:lnTo>
                    <a:pt x="111" y="130"/>
                  </a:lnTo>
                  <a:lnTo>
                    <a:pt x="137" y="124"/>
                  </a:lnTo>
                  <a:lnTo>
                    <a:pt x="161" y="116"/>
                  </a:lnTo>
                  <a:lnTo>
                    <a:pt x="187" y="108"/>
                  </a:lnTo>
                  <a:lnTo>
                    <a:pt x="212" y="99"/>
                  </a:lnTo>
                  <a:lnTo>
                    <a:pt x="237" y="91"/>
                  </a:lnTo>
                  <a:lnTo>
                    <a:pt x="262" y="82"/>
                  </a:lnTo>
                  <a:lnTo>
                    <a:pt x="287" y="72"/>
                  </a:lnTo>
                  <a:lnTo>
                    <a:pt x="311" y="65"/>
                  </a:lnTo>
                  <a:lnTo>
                    <a:pt x="335" y="56"/>
                  </a:lnTo>
                  <a:lnTo>
                    <a:pt x="355" y="50"/>
                  </a:lnTo>
                  <a:lnTo>
                    <a:pt x="376" y="44"/>
                  </a:lnTo>
                  <a:lnTo>
                    <a:pt x="395" y="38"/>
                  </a:lnTo>
                  <a:lnTo>
                    <a:pt x="387" y="0"/>
                  </a:lnTo>
                  <a:lnTo>
                    <a:pt x="366" y="5"/>
                  </a:lnTo>
                  <a:lnTo>
                    <a:pt x="345" y="12"/>
                  </a:lnTo>
                  <a:lnTo>
                    <a:pt x="322" y="18"/>
                  </a:lnTo>
                  <a:lnTo>
                    <a:pt x="299" y="27"/>
                  </a:lnTo>
                  <a:lnTo>
                    <a:pt x="275" y="34"/>
                  </a:lnTo>
                  <a:lnTo>
                    <a:pt x="250" y="44"/>
                  </a:lnTo>
                  <a:lnTo>
                    <a:pt x="225" y="52"/>
                  </a:lnTo>
                  <a:lnTo>
                    <a:pt x="199" y="61"/>
                  </a:lnTo>
                  <a:lnTo>
                    <a:pt x="174" y="69"/>
                  </a:lnTo>
                  <a:lnTo>
                    <a:pt x="150" y="78"/>
                  </a:lnTo>
                  <a:lnTo>
                    <a:pt x="126" y="85"/>
                  </a:lnTo>
                  <a:lnTo>
                    <a:pt x="103" y="92"/>
                  </a:lnTo>
                  <a:lnTo>
                    <a:pt x="80" y="96"/>
                  </a:lnTo>
                  <a:lnTo>
                    <a:pt x="59" y="100"/>
                  </a:lnTo>
                  <a:lnTo>
                    <a:pt x="39" y="102"/>
                  </a:lnTo>
                  <a:lnTo>
                    <a:pt x="20" y="103"/>
                  </a:lnTo>
                  <a:lnTo>
                    <a:pt x="0" y="124"/>
                  </a:lnTo>
                  <a:lnTo>
                    <a:pt x="20" y="103"/>
                  </a:lnTo>
                  <a:lnTo>
                    <a:pt x="6" y="110"/>
                  </a:lnTo>
                  <a:lnTo>
                    <a:pt x="0" y="124"/>
                  </a:lnTo>
                  <a:lnTo>
                    <a:pt x="6" y="137"/>
                  </a:lnTo>
                  <a:lnTo>
                    <a:pt x="20" y="144"/>
                  </a:lnTo>
                  <a:lnTo>
                    <a:pt x="40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1" name="Freeform 194"/>
            <p:cNvSpPr>
              <a:spLocks/>
            </p:cNvSpPr>
            <p:nvPr/>
          </p:nvSpPr>
          <p:spPr bwMode="auto">
            <a:xfrm>
              <a:off x="4956" y="2638"/>
              <a:ext cx="10" cy="50"/>
            </a:xfrm>
            <a:custGeom>
              <a:avLst/>
              <a:gdLst>
                <a:gd name="T0" fmla="*/ 3 w 104"/>
                <a:gd name="T1" fmla="*/ 50 h 554"/>
                <a:gd name="T2" fmla="*/ 4 w 104"/>
                <a:gd name="T3" fmla="*/ 50 h 554"/>
                <a:gd name="T4" fmla="*/ 6 w 104"/>
                <a:gd name="T5" fmla="*/ 44 h 554"/>
                <a:gd name="T6" fmla="*/ 7 w 104"/>
                <a:gd name="T7" fmla="*/ 38 h 554"/>
                <a:gd name="T8" fmla="*/ 9 w 104"/>
                <a:gd name="T9" fmla="*/ 32 h 554"/>
                <a:gd name="T10" fmla="*/ 9 w 104"/>
                <a:gd name="T11" fmla="*/ 25 h 554"/>
                <a:gd name="T12" fmla="*/ 10 w 104"/>
                <a:gd name="T13" fmla="*/ 19 h 554"/>
                <a:gd name="T14" fmla="*/ 10 w 104"/>
                <a:gd name="T15" fmla="*/ 13 h 554"/>
                <a:gd name="T16" fmla="*/ 10 w 104"/>
                <a:gd name="T17" fmla="*/ 6 h 554"/>
                <a:gd name="T18" fmla="*/ 10 w 104"/>
                <a:gd name="T19" fmla="*/ 0 h 554"/>
                <a:gd name="T20" fmla="*/ 6 w 104"/>
                <a:gd name="T21" fmla="*/ 0 h 554"/>
                <a:gd name="T22" fmla="*/ 6 w 104"/>
                <a:gd name="T23" fmla="*/ 6 h 554"/>
                <a:gd name="T24" fmla="*/ 6 w 104"/>
                <a:gd name="T25" fmla="*/ 13 h 554"/>
                <a:gd name="T26" fmla="*/ 6 w 104"/>
                <a:gd name="T27" fmla="*/ 19 h 554"/>
                <a:gd name="T28" fmla="*/ 5 w 104"/>
                <a:gd name="T29" fmla="*/ 25 h 554"/>
                <a:gd name="T30" fmla="*/ 5 w 104"/>
                <a:gd name="T31" fmla="*/ 31 h 554"/>
                <a:gd name="T32" fmla="*/ 4 w 104"/>
                <a:gd name="T33" fmla="*/ 37 h 554"/>
                <a:gd name="T34" fmla="*/ 2 w 104"/>
                <a:gd name="T35" fmla="*/ 43 h 554"/>
                <a:gd name="T36" fmla="*/ 0 w 104"/>
                <a:gd name="T37" fmla="*/ 49 h 554"/>
                <a:gd name="T38" fmla="*/ 0 w 104"/>
                <a:gd name="T39" fmla="*/ 49 h 554"/>
                <a:gd name="T40" fmla="*/ 3 w 104"/>
                <a:gd name="T41" fmla="*/ 50 h 5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4"/>
                <a:gd name="T64" fmla="*/ 0 h 554"/>
                <a:gd name="T65" fmla="*/ 104 w 104"/>
                <a:gd name="T66" fmla="*/ 554 h 5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4" h="554">
                  <a:moveTo>
                    <a:pt x="36" y="554"/>
                  </a:moveTo>
                  <a:lnTo>
                    <a:pt x="37" y="554"/>
                  </a:lnTo>
                  <a:lnTo>
                    <a:pt x="59" y="487"/>
                  </a:lnTo>
                  <a:lnTo>
                    <a:pt x="77" y="421"/>
                  </a:lnTo>
                  <a:lnTo>
                    <a:pt x="89" y="352"/>
                  </a:lnTo>
                  <a:lnTo>
                    <a:pt x="97" y="282"/>
                  </a:lnTo>
                  <a:lnTo>
                    <a:pt x="101" y="213"/>
                  </a:lnTo>
                  <a:lnTo>
                    <a:pt x="103" y="143"/>
                  </a:lnTo>
                  <a:lnTo>
                    <a:pt x="104" y="72"/>
                  </a:lnTo>
                  <a:lnTo>
                    <a:pt x="104" y="0"/>
                  </a:lnTo>
                  <a:lnTo>
                    <a:pt x="64" y="0"/>
                  </a:lnTo>
                  <a:lnTo>
                    <a:pt x="64" y="72"/>
                  </a:lnTo>
                  <a:lnTo>
                    <a:pt x="63" y="143"/>
                  </a:lnTo>
                  <a:lnTo>
                    <a:pt x="61" y="213"/>
                  </a:lnTo>
                  <a:lnTo>
                    <a:pt x="57" y="280"/>
                  </a:lnTo>
                  <a:lnTo>
                    <a:pt x="49" y="347"/>
                  </a:lnTo>
                  <a:lnTo>
                    <a:pt x="37" y="413"/>
                  </a:lnTo>
                  <a:lnTo>
                    <a:pt x="22" y="477"/>
                  </a:lnTo>
                  <a:lnTo>
                    <a:pt x="0" y="539"/>
                  </a:lnTo>
                  <a:lnTo>
                    <a:pt x="1" y="539"/>
                  </a:lnTo>
                  <a:lnTo>
                    <a:pt x="36" y="5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2" name="Freeform 195"/>
            <p:cNvSpPr>
              <a:spLocks/>
            </p:cNvSpPr>
            <p:nvPr/>
          </p:nvSpPr>
          <p:spPr bwMode="auto">
            <a:xfrm>
              <a:off x="4946" y="2687"/>
              <a:ext cx="13" cy="40"/>
            </a:xfrm>
            <a:custGeom>
              <a:avLst/>
              <a:gdLst>
                <a:gd name="T0" fmla="*/ 4 w 135"/>
                <a:gd name="T1" fmla="*/ 38 h 443"/>
                <a:gd name="T2" fmla="*/ 4 w 135"/>
                <a:gd name="T3" fmla="*/ 38 h 443"/>
                <a:gd name="T4" fmla="*/ 4 w 135"/>
                <a:gd name="T5" fmla="*/ 34 h 443"/>
                <a:gd name="T6" fmla="*/ 5 w 135"/>
                <a:gd name="T7" fmla="*/ 30 h 443"/>
                <a:gd name="T8" fmla="*/ 6 w 135"/>
                <a:gd name="T9" fmla="*/ 24 h 443"/>
                <a:gd name="T10" fmla="*/ 7 w 135"/>
                <a:gd name="T11" fmla="*/ 19 h 443"/>
                <a:gd name="T12" fmla="*/ 8 w 135"/>
                <a:gd name="T13" fmla="*/ 14 h 443"/>
                <a:gd name="T14" fmla="*/ 10 w 135"/>
                <a:gd name="T15" fmla="*/ 10 h 443"/>
                <a:gd name="T16" fmla="*/ 11 w 135"/>
                <a:gd name="T17" fmla="*/ 5 h 443"/>
                <a:gd name="T18" fmla="*/ 13 w 135"/>
                <a:gd name="T19" fmla="*/ 1 h 443"/>
                <a:gd name="T20" fmla="*/ 10 w 135"/>
                <a:gd name="T21" fmla="*/ 0 h 443"/>
                <a:gd name="T22" fmla="*/ 8 w 135"/>
                <a:gd name="T23" fmla="*/ 4 h 443"/>
                <a:gd name="T24" fmla="*/ 6 w 135"/>
                <a:gd name="T25" fmla="*/ 8 h 443"/>
                <a:gd name="T26" fmla="*/ 5 w 135"/>
                <a:gd name="T27" fmla="*/ 13 h 443"/>
                <a:gd name="T28" fmla="*/ 3 w 135"/>
                <a:gd name="T29" fmla="*/ 19 h 443"/>
                <a:gd name="T30" fmla="*/ 2 w 135"/>
                <a:gd name="T31" fmla="*/ 24 h 443"/>
                <a:gd name="T32" fmla="*/ 1 w 135"/>
                <a:gd name="T33" fmla="*/ 29 h 443"/>
                <a:gd name="T34" fmla="*/ 0 w 135"/>
                <a:gd name="T35" fmla="*/ 34 h 443"/>
                <a:gd name="T36" fmla="*/ 0 w 135"/>
                <a:gd name="T37" fmla="*/ 38 h 443"/>
                <a:gd name="T38" fmla="*/ 0 w 135"/>
                <a:gd name="T39" fmla="*/ 38 h 443"/>
                <a:gd name="T40" fmla="*/ 0 w 135"/>
                <a:gd name="T41" fmla="*/ 38 h 443"/>
                <a:gd name="T42" fmla="*/ 0 w 135"/>
                <a:gd name="T43" fmla="*/ 39 h 443"/>
                <a:gd name="T44" fmla="*/ 1 w 135"/>
                <a:gd name="T45" fmla="*/ 40 h 443"/>
                <a:gd name="T46" fmla="*/ 1 w 135"/>
                <a:gd name="T47" fmla="*/ 40 h 443"/>
                <a:gd name="T48" fmla="*/ 2 w 135"/>
                <a:gd name="T49" fmla="*/ 40 h 443"/>
                <a:gd name="T50" fmla="*/ 3 w 135"/>
                <a:gd name="T51" fmla="*/ 40 h 443"/>
                <a:gd name="T52" fmla="*/ 3 w 135"/>
                <a:gd name="T53" fmla="*/ 40 h 443"/>
                <a:gd name="T54" fmla="*/ 4 w 135"/>
                <a:gd name="T55" fmla="*/ 39 h 443"/>
                <a:gd name="T56" fmla="*/ 4 w 135"/>
                <a:gd name="T57" fmla="*/ 38 h 44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5"/>
                <a:gd name="T88" fmla="*/ 0 h 443"/>
                <a:gd name="T89" fmla="*/ 135 w 135"/>
                <a:gd name="T90" fmla="*/ 443 h 44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5" h="443">
                  <a:moveTo>
                    <a:pt x="40" y="423"/>
                  </a:moveTo>
                  <a:lnTo>
                    <a:pt x="40" y="423"/>
                  </a:lnTo>
                  <a:lnTo>
                    <a:pt x="42" y="378"/>
                  </a:lnTo>
                  <a:lnTo>
                    <a:pt x="48" y="327"/>
                  </a:lnTo>
                  <a:lnTo>
                    <a:pt x="59" y="271"/>
                  </a:lnTo>
                  <a:lnTo>
                    <a:pt x="70" y="215"/>
                  </a:lnTo>
                  <a:lnTo>
                    <a:pt x="86" y="159"/>
                  </a:lnTo>
                  <a:lnTo>
                    <a:pt x="102" y="106"/>
                  </a:lnTo>
                  <a:lnTo>
                    <a:pt x="119" y="57"/>
                  </a:lnTo>
                  <a:lnTo>
                    <a:pt x="135" y="15"/>
                  </a:lnTo>
                  <a:lnTo>
                    <a:pt x="100" y="0"/>
                  </a:lnTo>
                  <a:lnTo>
                    <a:pt x="82" y="44"/>
                  </a:lnTo>
                  <a:lnTo>
                    <a:pt x="64" y="93"/>
                  </a:lnTo>
                  <a:lnTo>
                    <a:pt x="48" y="149"/>
                  </a:lnTo>
                  <a:lnTo>
                    <a:pt x="33" y="206"/>
                  </a:lnTo>
                  <a:lnTo>
                    <a:pt x="19" y="265"/>
                  </a:lnTo>
                  <a:lnTo>
                    <a:pt x="8" y="323"/>
                  </a:lnTo>
                  <a:lnTo>
                    <a:pt x="2" y="376"/>
                  </a:lnTo>
                  <a:lnTo>
                    <a:pt x="0" y="423"/>
                  </a:lnTo>
                  <a:lnTo>
                    <a:pt x="2" y="432"/>
                  </a:lnTo>
                  <a:lnTo>
                    <a:pt x="6" y="438"/>
                  </a:lnTo>
                  <a:lnTo>
                    <a:pt x="13" y="442"/>
                  </a:lnTo>
                  <a:lnTo>
                    <a:pt x="20" y="443"/>
                  </a:lnTo>
                  <a:lnTo>
                    <a:pt x="27" y="442"/>
                  </a:lnTo>
                  <a:lnTo>
                    <a:pt x="34" y="438"/>
                  </a:lnTo>
                  <a:lnTo>
                    <a:pt x="38" y="432"/>
                  </a:lnTo>
                  <a:lnTo>
                    <a:pt x="40" y="4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3" name="Freeform 196"/>
            <p:cNvSpPr>
              <a:spLocks/>
            </p:cNvSpPr>
            <p:nvPr/>
          </p:nvSpPr>
          <p:spPr bwMode="auto">
            <a:xfrm>
              <a:off x="4967" y="2657"/>
              <a:ext cx="5" cy="27"/>
            </a:xfrm>
            <a:custGeom>
              <a:avLst/>
              <a:gdLst>
                <a:gd name="T0" fmla="*/ 4 w 57"/>
                <a:gd name="T1" fmla="*/ 27 h 297"/>
                <a:gd name="T2" fmla="*/ 4 w 57"/>
                <a:gd name="T3" fmla="*/ 27 h 297"/>
                <a:gd name="T4" fmla="*/ 5 w 57"/>
                <a:gd name="T5" fmla="*/ 23 h 297"/>
                <a:gd name="T6" fmla="*/ 5 w 57"/>
                <a:gd name="T7" fmla="*/ 20 h 297"/>
                <a:gd name="T8" fmla="*/ 4 w 57"/>
                <a:gd name="T9" fmla="*/ 17 h 297"/>
                <a:gd name="T10" fmla="*/ 4 w 57"/>
                <a:gd name="T11" fmla="*/ 14 h 297"/>
                <a:gd name="T12" fmla="*/ 4 w 57"/>
                <a:gd name="T13" fmla="*/ 10 h 297"/>
                <a:gd name="T14" fmla="*/ 4 w 57"/>
                <a:gd name="T15" fmla="*/ 7 h 297"/>
                <a:gd name="T16" fmla="*/ 4 w 57"/>
                <a:gd name="T17" fmla="*/ 4 h 297"/>
                <a:gd name="T18" fmla="*/ 5 w 57"/>
                <a:gd name="T19" fmla="*/ 2 h 297"/>
                <a:gd name="T20" fmla="*/ 2 w 57"/>
                <a:gd name="T21" fmla="*/ 0 h 297"/>
                <a:gd name="T22" fmla="*/ 1 w 57"/>
                <a:gd name="T23" fmla="*/ 4 h 297"/>
                <a:gd name="T24" fmla="*/ 0 w 57"/>
                <a:gd name="T25" fmla="*/ 7 h 297"/>
                <a:gd name="T26" fmla="*/ 0 w 57"/>
                <a:gd name="T27" fmla="*/ 10 h 297"/>
                <a:gd name="T28" fmla="*/ 0 w 57"/>
                <a:gd name="T29" fmla="*/ 14 h 297"/>
                <a:gd name="T30" fmla="*/ 1 w 57"/>
                <a:gd name="T31" fmla="*/ 17 h 297"/>
                <a:gd name="T32" fmla="*/ 1 w 57"/>
                <a:gd name="T33" fmla="*/ 20 h 297"/>
                <a:gd name="T34" fmla="*/ 1 w 57"/>
                <a:gd name="T35" fmla="*/ 23 h 297"/>
                <a:gd name="T36" fmla="*/ 1 w 57"/>
                <a:gd name="T37" fmla="*/ 27 h 297"/>
                <a:gd name="T38" fmla="*/ 1 w 57"/>
                <a:gd name="T39" fmla="*/ 27 h 297"/>
                <a:gd name="T40" fmla="*/ 4 w 57"/>
                <a:gd name="T41" fmla="*/ 27 h 29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97"/>
                <a:gd name="T65" fmla="*/ 57 w 57"/>
                <a:gd name="T66" fmla="*/ 297 h 29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97">
                  <a:moveTo>
                    <a:pt x="50" y="297"/>
                  </a:moveTo>
                  <a:lnTo>
                    <a:pt x="50" y="297"/>
                  </a:lnTo>
                  <a:lnTo>
                    <a:pt x="53" y="257"/>
                  </a:lnTo>
                  <a:lnTo>
                    <a:pt x="52" y="219"/>
                  </a:lnTo>
                  <a:lnTo>
                    <a:pt x="48" y="183"/>
                  </a:lnTo>
                  <a:lnTo>
                    <a:pt x="43" y="149"/>
                  </a:lnTo>
                  <a:lnTo>
                    <a:pt x="40" y="114"/>
                  </a:lnTo>
                  <a:lnTo>
                    <a:pt x="41" y="80"/>
                  </a:lnTo>
                  <a:lnTo>
                    <a:pt x="46" y="48"/>
                  </a:lnTo>
                  <a:lnTo>
                    <a:pt x="57" y="17"/>
                  </a:lnTo>
                  <a:lnTo>
                    <a:pt x="21" y="0"/>
                  </a:lnTo>
                  <a:lnTo>
                    <a:pt x="8" y="40"/>
                  </a:lnTo>
                  <a:lnTo>
                    <a:pt x="2" y="78"/>
                  </a:lnTo>
                  <a:lnTo>
                    <a:pt x="0" y="114"/>
                  </a:lnTo>
                  <a:lnTo>
                    <a:pt x="4" y="151"/>
                  </a:lnTo>
                  <a:lnTo>
                    <a:pt x="8" y="187"/>
                  </a:lnTo>
                  <a:lnTo>
                    <a:pt x="12" y="221"/>
                  </a:lnTo>
                  <a:lnTo>
                    <a:pt x="13" y="257"/>
                  </a:lnTo>
                  <a:lnTo>
                    <a:pt x="10" y="293"/>
                  </a:lnTo>
                  <a:lnTo>
                    <a:pt x="50" y="2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4" name="Freeform 197"/>
            <p:cNvSpPr>
              <a:spLocks/>
            </p:cNvSpPr>
            <p:nvPr/>
          </p:nvSpPr>
          <p:spPr bwMode="auto">
            <a:xfrm>
              <a:off x="4967" y="2684"/>
              <a:ext cx="11" cy="9"/>
            </a:xfrm>
            <a:custGeom>
              <a:avLst/>
              <a:gdLst>
                <a:gd name="T0" fmla="*/ 10 w 105"/>
                <a:gd name="T1" fmla="*/ 5 h 97"/>
                <a:gd name="T2" fmla="*/ 10 w 105"/>
                <a:gd name="T3" fmla="*/ 5 h 97"/>
                <a:gd name="T4" fmla="*/ 9 w 105"/>
                <a:gd name="T5" fmla="*/ 5 h 97"/>
                <a:gd name="T6" fmla="*/ 8 w 105"/>
                <a:gd name="T7" fmla="*/ 5 h 97"/>
                <a:gd name="T8" fmla="*/ 6 w 105"/>
                <a:gd name="T9" fmla="*/ 5 h 97"/>
                <a:gd name="T10" fmla="*/ 6 w 105"/>
                <a:gd name="T11" fmla="*/ 4 h 97"/>
                <a:gd name="T12" fmla="*/ 5 w 105"/>
                <a:gd name="T13" fmla="*/ 3 h 97"/>
                <a:gd name="T14" fmla="*/ 5 w 105"/>
                <a:gd name="T15" fmla="*/ 2 h 97"/>
                <a:gd name="T16" fmla="*/ 4 w 105"/>
                <a:gd name="T17" fmla="*/ 1 h 97"/>
                <a:gd name="T18" fmla="*/ 4 w 105"/>
                <a:gd name="T19" fmla="*/ 0 h 97"/>
                <a:gd name="T20" fmla="*/ 0 w 105"/>
                <a:gd name="T21" fmla="*/ 0 h 97"/>
                <a:gd name="T22" fmla="*/ 0 w 105"/>
                <a:gd name="T23" fmla="*/ 2 h 97"/>
                <a:gd name="T24" fmla="*/ 1 w 105"/>
                <a:gd name="T25" fmla="*/ 4 h 97"/>
                <a:gd name="T26" fmla="*/ 1 w 105"/>
                <a:gd name="T27" fmla="*/ 5 h 97"/>
                <a:gd name="T28" fmla="*/ 3 w 105"/>
                <a:gd name="T29" fmla="*/ 7 h 97"/>
                <a:gd name="T30" fmla="*/ 5 w 105"/>
                <a:gd name="T31" fmla="*/ 8 h 97"/>
                <a:gd name="T32" fmla="*/ 6 w 105"/>
                <a:gd name="T33" fmla="*/ 9 h 97"/>
                <a:gd name="T34" fmla="*/ 9 w 105"/>
                <a:gd name="T35" fmla="*/ 9 h 97"/>
                <a:gd name="T36" fmla="*/ 11 w 105"/>
                <a:gd name="T37" fmla="*/ 9 h 97"/>
                <a:gd name="T38" fmla="*/ 11 w 105"/>
                <a:gd name="T39" fmla="*/ 9 h 97"/>
                <a:gd name="T40" fmla="*/ 10 w 105"/>
                <a:gd name="T41" fmla="*/ 5 h 9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5"/>
                <a:gd name="T64" fmla="*/ 0 h 97"/>
                <a:gd name="T65" fmla="*/ 105 w 105"/>
                <a:gd name="T66" fmla="*/ 97 h 9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5" h="97">
                  <a:moveTo>
                    <a:pt x="94" y="54"/>
                  </a:moveTo>
                  <a:lnTo>
                    <a:pt x="94" y="54"/>
                  </a:lnTo>
                  <a:lnTo>
                    <a:pt x="83" y="56"/>
                  </a:lnTo>
                  <a:lnTo>
                    <a:pt x="72" y="55"/>
                  </a:lnTo>
                  <a:lnTo>
                    <a:pt x="62" y="51"/>
                  </a:lnTo>
                  <a:lnTo>
                    <a:pt x="54" y="43"/>
                  </a:lnTo>
                  <a:lnTo>
                    <a:pt x="47" y="36"/>
                  </a:lnTo>
                  <a:lnTo>
                    <a:pt x="43" y="25"/>
                  </a:lnTo>
                  <a:lnTo>
                    <a:pt x="40" y="15"/>
                  </a:lnTo>
                  <a:lnTo>
                    <a:pt x="40" y="4"/>
                  </a:lnTo>
                  <a:lnTo>
                    <a:pt x="0" y="0"/>
                  </a:lnTo>
                  <a:lnTo>
                    <a:pt x="0" y="19"/>
                  </a:lnTo>
                  <a:lnTo>
                    <a:pt x="5" y="38"/>
                  </a:lnTo>
                  <a:lnTo>
                    <a:pt x="14" y="57"/>
                  </a:lnTo>
                  <a:lnTo>
                    <a:pt x="27" y="73"/>
                  </a:lnTo>
                  <a:lnTo>
                    <a:pt x="43" y="85"/>
                  </a:lnTo>
                  <a:lnTo>
                    <a:pt x="62" y="94"/>
                  </a:lnTo>
                  <a:lnTo>
                    <a:pt x="83" y="97"/>
                  </a:lnTo>
                  <a:lnTo>
                    <a:pt x="105" y="92"/>
                  </a:lnTo>
                  <a:lnTo>
                    <a:pt x="94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5" name="Freeform 198"/>
            <p:cNvSpPr>
              <a:spLocks/>
            </p:cNvSpPr>
            <p:nvPr/>
          </p:nvSpPr>
          <p:spPr bwMode="auto">
            <a:xfrm>
              <a:off x="4977" y="2683"/>
              <a:ext cx="10" cy="9"/>
            </a:xfrm>
            <a:custGeom>
              <a:avLst/>
              <a:gdLst>
                <a:gd name="T0" fmla="*/ 6 w 104"/>
                <a:gd name="T1" fmla="*/ 0 h 106"/>
                <a:gd name="T2" fmla="*/ 6 w 104"/>
                <a:gd name="T3" fmla="*/ 0 h 106"/>
                <a:gd name="T4" fmla="*/ 6 w 104"/>
                <a:gd name="T5" fmla="*/ 1 h 106"/>
                <a:gd name="T6" fmla="*/ 5 w 104"/>
                <a:gd name="T7" fmla="*/ 2 h 106"/>
                <a:gd name="T8" fmla="*/ 5 w 104"/>
                <a:gd name="T9" fmla="*/ 3 h 106"/>
                <a:gd name="T10" fmla="*/ 4 w 104"/>
                <a:gd name="T11" fmla="*/ 3 h 106"/>
                <a:gd name="T12" fmla="*/ 3 w 104"/>
                <a:gd name="T13" fmla="*/ 4 h 106"/>
                <a:gd name="T14" fmla="*/ 2 w 104"/>
                <a:gd name="T15" fmla="*/ 5 h 106"/>
                <a:gd name="T16" fmla="*/ 1 w 104"/>
                <a:gd name="T17" fmla="*/ 5 h 106"/>
                <a:gd name="T18" fmla="*/ 0 w 104"/>
                <a:gd name="T19" fmla="*/ 6 h 106"/>
                <a:gd name="T20" fmla="*/ 1 w 104"/>
                <a:gd name="T21" fmla="*/ 9 h 106"/>
                <a:gd name="T22" fmla="*/ 3 w 104"/>
                <a:gd name="T23" fmla="*/ 8 h 106"/>
                <a:gd name="T24" fmla="*/ 4 w 104"/>
                <a:gd name="T25" fmla="*/ 8 h 106"/>
                <a:gd name="T26" fmla="*/ 5 w 104"/>
                <a:gd name="T27" fmla="*/ 7 h 106"/>
                <a:gd name="T28" fmla="*/ 7 w 104"/>
                <a:gd name="T29" fmla="*/ 6 h 106"/>
                <a:gd name="T30" fmla="*/ 8 w 104"/>
                <a:gd name="T31" fmla="*/ 5 h 106"/>
                <a:gd name="T32" fmla="*/ 9 w 104"/>
                <a:gd name="T33" fmla="*/ 3 h 106"/>
                <a:gd name="T34" fmla="*/ 9 w 104"/>
                <a:gd name="T35" fmla="*/ 2 h 106"/>
                <a:gd name="T36" fmla="*/ 10 w 104"/>
                <a:gd name="T37" fmla="*/ 1 h 106"/>
                <a:gd name="T38" fmla="*/ 10 w 104"/>
                <a:gd name="T39" fmla="*/ 1 h 106"/>
                <a:gd name="T40" fmla="*/ 6 w 104"/>
                <a:gd name="T41" fmla="*/ 0 h 1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4"/>
                <a:gd name="T64" fmla="*/ 0 h 106"/>
                <a:gd name="T65" fmla="*/ 104 w 104"/>
                <a:gd name="T66" fmla="*/ 106 h 10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4" h="106">
                  <a:moveTo>
                    <a:pt x="66" y="0"/>
                  </a:moveTo>
                  <a:lnTo>
                    <a:pt x="66" y="1"/>
                  </a:lnTo>
                  <a:lnTo>
                    <a:pt x="62" y="9"/>
                  </a:lnTo>
                  <a:lnTo>
                    <a:pt x="57" y="20"/>
                  </a:lnTo>
                  <a:lnTo>
                    <a:pt x="48" y="30"/>
                  </a:lnTo>
                  <a:lnTo>
                    <a:pt x="40" y="40"/>
                  </a:lnTo>
                  <a:lnTo>
                    <a:pt x="31" y="50"/>
                  </a:lnTo>
                  <a:lnTo>
                    <a:pt x="20" y="57"/>
                  </a:lnTo>
                  <a:lnTo>
                    <a:pt x="10" y="64"/>
                  </a:lnTo>
                  <a:lnTo>
                    <a:pt x="0" y="68"/>
                  </a:lnTo>
                  <a:lnTo>
                    <a:pt x="11" y="106"/>
                  </a:lnTo>
                  <a:lnTo>
                    <a:pt x="26" y="100"/>
                  </a:lnTo>
                  <a:lnTo>
                    <a:pt x="41" y="91"/>
                  </a:lnTo>
                  <a:lnTo>
                    <a:pt x="56" y="82"/>
                  </a:lnTo>
                  <a:lnTo>
                    <a:pt x="69" y="68"/>
                  </a:lnTo>
                  <a:lnTo>
                    <a:pt x="80" y="55"/>
                  </a:lnTo>
                  <a:lnTo>
                    <a:pt x="90" y="41"/>
                  </a:lnTo>
                  <a:lnTo>
                    <a:pt x="98" y="26"/>
                  </a:lnTo>
                  <a:lnTo>
                    <a:pt x="104" y="11"/>
                  </a:lnTo>
                  <a:lnTo>
                    <a:pt x="104" y="13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6" name="Freeform 199"/>
            <p:cNvSpPr>
              <a:spLocks/>
            </p:cNvSpPr>
            <p:nvPr/>
          </p:nvSpPr>
          <p:spPr bwMode="auto">
            <a:xfrm>
              <a:off x="4984" y="2662"/>
              <a:ext cx="11" cy="22"/>
            </a:xfrm>
            <a:custGeom>
              <a:avLst/>
              <a:gdLst>
                <a:gd name="T0" fmla="*/ 8 w 118"/>
                <a:gd name="T1" fmla="*/ 0 h 242"/>
                <a:gd name="T2" fmla="*/ 6 w 118"/>
                <a:gd name="T3" fmla="*/ 3 h 242"/>
                <a:gd name="T4" fmla="*/ 5 w 118"/>
                <a:gd name="T5" fmla="*/ 6 h 242"/>
                <a:gd name="T6" fmla="*/ 4 w 118"/>
                <a:gd name="T7" fmla="*/ 9 h 242"/>
                <a:gd name="T8" fmla="*/ 4 w 118"/>
                <a:gd name="T9" fmla="*/ 11 h 242"/>
                <a:gd name="T10" fmla="*/ 3 w 118"/>
                <a:gd name="T11" fmla="*/ 13 h 242"/>
                <a:gd name="T12" fmla="*/ 2 w 118"/>
                <a:gd name="T13" fmla="*/ 16 h 242"/>
                <a:gd name="T14" fmla="*/ 1 w 118"/>
                <a:gd name="T15" fmla="*/ 18 h 242"/>
                <a:gd name="T16" fmla="*/ 0 w 118"/>
                <a:gd name="T17" fmla="*/ 21 h 242"/>
                <a:gd name="T18" fmla="*/ 4 w 118"/>
                <a:gd name="T19" fmla="*/ 22 h 242"/>
                <a:gd name="T20" fmla="*/ 4 w 118"/>
                <a:gd name="T21" fmla="*/ 19 h 242"/>
                <a:gd name="T22" fmla="*/ 5 w 118"/>
                <a:gd name="T23" fmla="*/ 17 h 242"/>
                <a:gd name="T24" fmla="*/ 6 w 118"/>
                <a:gd name="T25" fmla="*/ 14 h 242"/>
                <a:gd name="T26" fmla="*/ 7 w 118"/>
                <a:gd name="T27" fmla="*/ 12 h 242"/>
                <a:gd name="T28" fmla="*/ 8 w 118"/>
                <a:gd name="T29" fmla="*/ 10 h 242"/>
                <a:gd name="T30" fmla="*/ 9 w 118"/>
                <a:gd name="T31" fmla="*/ 7 h 242"/>
                <a:gd name="T32" fmla="*/ 10 w 118"/>
                <a:gd name="T33" fmla="*/ 4 h 242"/>
                <a:gd name="T34" fmla="*/ 11 w 118"/>
                <a:gd name="T35" fmla="*/ 1 h 242"/>
                <a:gd name="T36" fmla="*/ 8 w 118"/>
                <a:gd name="T37" fmla="*/ 0 h 2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8"/>
                <a:gd name="T58" fmla="*/ 0 h 242"/>
                <a:gd name="T59" fmla="*/ 118 w 118"/>
                <a:gd name="T60" fmla="*/ 242 h 2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8" h="242">
                  <a:moveTo>
                    <a:pt x="83" y="0"/>
                  </a:moveTo>
                  <a:lnTo>
                    <a:pt x="68" y="35"/>
                  </a:lnTo>
                  <a:lnTo>
                    <a:pt x="57" y="67"/>
                  </a:lnTo>
                  <a:lnTo>
                    <a:pt x="46" y="94"/>
                  </a:lnTo>
                  <a:lnTo>
                    <a:pt x="38" y="121"/>
                  </a:lnTo>
                  <a:lnTo>
                    <a:pt x="28" y="147"/>
                  </a:lnTo>
                  <a:lnTo>
                    <a:pt x="20" y="172"/>
                  </a:lnTo>
                  <a:lnTo>
                    <a:pt x="11" y="200"/>
                  </a:lnTo>
                  <a:lnTo>
                    <a:pt x="0" y="229"/>
                  </a:lnTo>
                  <a:lnTo>
                    <a:pt x="38" y="242"/>
                  </a:lnTo>
                  <a:lnTo>
                    <a:pt x="48" y="213"/>
                  </a:lnTo>
                  <a:lnTo>
                    <a:pt x="58" y="185"/>
                  </a:lnTo>
                  <a:lnTo>
                    <a:pt x="66" y="159"/>
                  </a:lnTo>
                  <a:lnTo>
                    <a:pt x="76" y="134"/>
                  </a:lnTo>
                  <a:lnTo>
                    <a:pt x="84" y="107"/>
                  </a:lnTo>
                  <a:lnTo>
                    <a:pt x="94" y="79"/>
                  </a:lnTo>
                  <a:lnTo>
                    <a:pt x="106" y="49"/>
                  </a:lnTo>
                  <a:lnTo>
                    <a:pt x="118" y="15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7" name="Freeform 200"/>
            <p:cNvSpPr>
              <a:spLocks/>
            </p:cNvSpPr>
            <p:nvPr/>
          </p:nvSpPr>
          <p:spPr bwMode="auto">
            <a:xfrm>
              <a:off x="4712" y="2646"/>
              <a:ext cx="88" cy="84"/>
            </a:xfrm>
            <a:custGeom>
              <a:avLst/>
              <a:gdLst>
                <a:gd name="T0" fmla="*/ 5 w 883"/>
                <a:gd name="T1" fmla="*/ 4 h 924"/>
                <a:gd name="T2" fmla="*/ 3 w 883"/>
                <a:gd name="T3" fmla="*/ 14 h 924"/>
                <a:gd name="T4" fmla="*/ 0 w 883"/>
                <a:gd name="T5" fmla="*/ 25 h 924"/>
                <a:gd name="T6" fmla="*/ 0 w 883"/>
                <a:gd name="T7" fmla="*/ 35 h 924"/>
                <a:gd name="T8" fmla="*/ 2 w 883"/>
                <a:gd name="T9" fmla="*/ 41 h 924"/>
                <a:gd name="T10" fmla="*/ 5 w 883"/>
                <a:gd name="T11" fmla="*/ 45 h 924"/>
                <a:gd name="T12" fmla="*/ 9 w 883"/>
                <a:gd name="T13" fmla="*/ 49 h 924"/>
                <a:gd name="T14" fmla="*/ 14 w 883"/>
                <a:gd name="T15" fmla="*/ 52 h 924"/>
                <a:gd name="T16" fmla="*/ 20 w 883"/>
                <a:gd name="T17" fmla="*/ 56 h 924"/>
                <a:gd name="T18" fmla="*/ 25 w 883"/>
                <a:gd name="T19" fmla="*/ 59 h 924"/>
                <a:gd name="T20" fmla="*/ 30 w 883"/>
                <a:gd name="T21" fmla="*/ 62 h 924"/>
                <a:gd name="T22" fmla="*/ 34 w 883"/>
                <a:gd name="T23" fmla="*/ 65 h 924"/>
                <a:gd name="T24" fmla="*/ 37 w 883"/>
                <a:gd name="T25" fmla="*/ 68 h 924"/>
                <a:gd name="T26" fmla="*/ 41 w 883"/>
                <a:gd name="T27" fmla="*/ 70 h 924"/>
                <a:gd name="T28" fmla="*/ 44 w 883"/>
                <a:gd name="T29" fmla="*/ 73 h 924"/>
                <a:gd name="T30" fmla="*/ 47 w 883"/>
                <a:gd name="T31" fmla="*/ 75 h 924"/>
                <a:gd name="T32" fmla="*/ 51 w 883"/>
                <a:gd name="T33" fmla="*/ 77 h 924"/>
                <a:gd name="T34" fmla="*/ 54 w 883"/>
                <a:gd name="T35" fmla="*/ 79 h 924"/>
                <a:gd name="T36" fmla="*/ 58 w 883"/>
                <a:gd name="T37" fmla="*/ 81 h 924"/>
                <a:gd name="T38" fmla="*/ 62 w 883"/>
                <a:gd name="T39" fmla="*/ 83 h 924"/>
                <a:gd name="T40" fmla="*/ 65 w 883"/>
                <a:gd name="T41" fmla="*/ 84 h 924"/>
                <a:gd name="T42" fmla="*/ 69 w 883"/>
                <a:gd name="T43" fmla="*/ 83 h 924"/>
                <a:gd name="T44" fmla="*/ 73 w 883"/>
                <a:gd name="T45" fmla="*/ 82 h 924"/>
                <a:gd name="T46" fmla="*/ 78 w 883"/>
                <a:gd name="T47" fmla="*/ 79 h 924"/>
                <a:gd name="T48" fmla="*/ 82 w 883"/>
                <a:gd name="T49" fmla="*/ 75 h 924"/>
                <a:gd name="T50" fmla="*/ 85 w 883"/>
                <a:gd name="T51" fmla="*/ 72 h 924"/>
                <a:gd name="T52" fmla="*/ 87 w 883"/>
                <a:gd name="T53" fmla="*/ 68 h 924"/>
                <a:gd name="T54" fmla="*/ 88 w 883"/>
                <a:gd name="T55" fmla="*/ 66 h 924"/>
                <a:gd name="T56" fmla="*/ 86 w 883"/>
                <a:gd name="T57" fmla="*/ 64 h 924"/>
                <a:gd name="T58" fmla="*/ 83 w 883"/>
                <a:gd name="T59" fmla="*/ 61 h 924"/>
                <a:gd name="T60" fmla="*/ 80 w 883"/>
                <a:gd name="T61" fmla="*/ 57 h 924"/>
                <a:gd name="T62" fmla="*/ 76 w 883"/>
                <a:gd name="T63" fmla="*/ 53 h 924"/>
                <a:gd name="T64" fmla="*/ 71 w 883"/>
                <a:gd name="T65" fmla="*/ 49 h 924"/>
                <a:gd name="T66" fmla="*/ 67 w 883"/>
                <a:gd name="T67" fmla="*/ 46 h 924"/>
                <a:gd name="T68" fmla="*/ 64 w 883"/>
                <a:gd name="T69" fmla="*/ 42 h 924"/>
                <a:gd name="T70" fmla="*/ 61 w 883"/>
                <a:gd name="T71" fmla="*/ 39 h 924"/>
                <a:gd name="T72" fmla="*/ 62 w 883"/>
                <a:gd name="T73" fmla="*/ 34 h 924"/>
                <a:gd name="T74" fmla="*/ 63 w 883"/>
                <a:gd name="T75" fmla="*/ 26 h 924"/>
                <a:gd name="T76" fmla="*/ 62 w 883"/>
                <a:gd name="T77" fmla="*/ 17 h 924"/>
                <a:gd name="T78" fmla="*/ 59 w 883"/>
                <a:gd name="T79" fmla="*/ 11 h 924"/>
                <a:gd name="T80" fmla="*/ 54 w 883"/>
                <a:gd name="T81" fmla="*/ 8 h 924"/>
                <a:gd name="T82" fmla="*/ 47 w 883"/>
                <a:gd name="T83" fmla="*/ 6 h 924"/>
                <a:gd name="T84" fmla="*/ 40 w 883"/>
                <a:gd name="T85" fmla="*/ 5 h 924"/>
                <a:gd name="T86" fmla="*/ 34 w 883"/>
                <a:gd name="T87" fmla="*/ 4 h 924"/>
                <a:gd name="T88" fmla="*/ 28 w 883"/>
                <a:gd name="T89" fmla="*/ 3 h 924"/>
                <a:gd name="T90" fmla="*/ 22 w 883"/>
                <a:gd name="T91" fmla="*/ 2 h 924"/>
                <a:gd name="T92" fmla="*/ 16 w 883"/>
                <a:gd name="T93" fmla="*/ 1 h 924"/>
                <a:gd name="T94" fmla="*/ 10 w 883"/>
                <a:gd name="T95" fmla="*/ 1 h 92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83"/>
                <a:gd name="T145" fmla="*/ 0 h 924"/>
                <a:gd name="T146" fmla="*/ 883 w 883"/>
                <a:gd name="T147" fmla="*/ 924 h 92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83" h="924">
                  <a:moveTo>
                    <a:pt x="65" y="0"/>
                  </a:moveTo>
                  <a:lnTo>
                    <a:pt x="54" y="47"/>
                  </a:lnTo>
                  <a:lnTo>
                    <a:pt x="42" y="101"/>
                  </a:lnTo>
                  <a:lnTo>
                    <a:pt x="28" y="158"/>
                  </a:lnTo>
                  <a:lnTo>
                    <a:pt x="16" y="217"/>
                  </a:lnTo>
                  <a:lnTo>
                    <a:pt x="5" y="277"/>
                  </a:lnTo>
                  <a:lnTo>
                    <a:pt x="0" y="334"/>
                  </a:lnTo>
                  <a:lnTo>
                    <a:pt x="0" y="388"/>
                  </a:lnTo>
                  <a:lnTo>
                    <a:pt x="8" y="435"/>
                  </a:lnTo>
                  <a:lnTo>
                    <a:pt x="17" y="454"/>
                  </a:lnTo>
                  <a:lnTo>
                    <a:pt x="30" y="474"/>
                  </a:lnTo>
                  <a:lnTo>
                    <a:pt x="48" y="493"/>
                  </a:lnTo>
                  <a:lnTo>
                    <a:pt x="68" y="514"/>
                  </a:lnTo>
                  <a:lnTo>
                    <a:pt x="91" y="534"/>
                  </a:lnTo>
                  <a:lnTo>
                    <a:pt x="117" y="554"/>
                  </a:lnTo>
                  <a:lnTo>
                    <a:pt x="143" y="574"/>
                  </a:lnTo>
                  <a:lnTo>
                    <a:pt x="172" y="594"/>
                  </a:lnTo>
                  <a:lnTo>
                    <a:pt x="200" y="613"/>
                  </a:lnTo>
                  <a:lnTo>
                    <a:pt x="228" y="631"/>
                  </a:lnTo>
                  <a:lnTo>
                    <a:pt x="255" y="649"/>
                  </a:lnTo>
                  <a:lnTo>
                    <a:pt x="281" y="667"/>
                  </a:lnTo>
                  <a:lnTo>
                    <a:pt x="305" y="683"/>
                  </a:lnTo>
                  <a:lnTo>
                    <a:pt x="327" y="699"/>
                  </a:lnTo>
                  <a:lnTo>
                    <a:pt x="344" y="713"/>
                  </a:lnTo>
                  <a:lnTo>
                    <a:pt x="359" y="727"/>
                  </a:lnTo>
                  <a:lnTo>
                    <a:pt x="376" y="743"/>
                  </a:lnTo>
                  <a:lnTo>
                    <a:pt x="392" y="759"/>
                  </a:lnTo>
                  <a:lnTo>
                    <a:pt x="408" y="774"/>
                  </a:lnTo>
                  <a:lnTo>
                    <a:pt x="425" y="788"/>
                  </a:lnTo>
                  <a:lnTo>
                    <a:pt x="442" y="802"/>
                  </a:lnTo>
                  <a:lnTo>
                    <a:pt x="459" y="814"/>
                  </a:lnTo>
                  <a:lnTo>
                    <a:pt x="475" y="827"/>
                  </a:lnTo>
                  <a:lnTo>
                    <a:pt x="492" y="839"/>
                  </a:lnTo>
                  <a:lnTo>
                    <a:pt x="509" y="851"/>
                  </a:lnTo>
                  <a:lnTo>
                    <a:pt x="527" y="861"/>
                  </a:lnTo>
                  <a:lnTo>
                    <a:pt x="544" y="872"/>
                  </a:lnTo>
                  <a:lnTo>
                    <a:pt x="562" y="883"/>
                  </a:lnTo>
                  <a:lnTo>
                    <a:pt x="581" y="892"/>
                  </a:lnTo>
                  <a:lnTo>
                    <a:pt x="599" y="902"/>
                  </a:lnTo>
                  <a:lnTo>
                    <a:pt x="618" y="912"/>
                  </a:lnTo>
                  <a:lnTo>
                    <a:pt x="638" y="920"/>
                  </a:lnTo>
                  <a:lnTo>
                    <a:pt x="654" y="924"/>
                  </a:lnTo>
                  <a:lnTo>
                    <a:pt x="672" y="923"/>
                  </a:lnTo>
                  <a:lnTo>
                    <a:pt x="693" y="918"/>
                  </a:lnTo>
                  <a:lnTo>
                    <a:pt x="714" y="909"/>
                  </a:lnTo>
                  <a:lnTo>
                    <a:pt x="736" y="897"/>
                  </a:lnTo>
                  <a:lnTo>
                    <a:pt x="758" y="882"/>
                  </a:lnTo>
                  <a:lnTo>
                    <a:pt x="780" y="866"/>
                  </a:lnTo>
                  <a:lnTo>
                    <a:pt x="801" y="846"/>
                  </a:lnTo>
                  <a:lnTo>
                    <a:pt x="821" y="827"/>
                  </a:lnTo>
                  <a:lnTo>
                    <a:pt x="839" y="808"/>
                  </a:lnTo>
                  <a:lnTo>
                    <a:pt x="854" y="788"/>
                  </a:lnTo>
                  <a:lnTo>
                    <a:pt x="867" y="770"/>
                  </a:lnTo>
                  <a:lnTo>
                    <a:pt x="876" y="753"/>
                  </a:lnTo>
                  <a:lnTo>
                    <a:pt x="882" y="737"/>
                  </a:lnTo>
                  <a:lnTo>
                    <a:pt x="883" y="724"/>
                  </a:lnTo>
                  <a:lnTo>
                    <a:pt x="878" y="714"/>
                  </a:lnTo>
                  <a:lnTo>
                    <a:pt x="867" y="700"/>
                  </a:lnTo>
                  <a:lnTo>
                    <a:pt x="852" y="684"/>
                  </a:lnTo>
                  <a:lnTo>
                    <a:pt x="837" y="667"/>
                  </a:lnTo>
                  <a:lnTo>
                    <a:pt x="819" y="648"/>
                  </a:lnTo>
                  <a:lnTo>
                    <a:pt x="799" y="629"/>
                  </a:lnTo>
                  <a:lnTo>
                    <a:pt x="779" y="607"/>
                  </a:lnTo>
                  <a:lnTo>
                    <a:pt x="758" y="586"/>
                  </a:lnTo>
                  <a:lnTo>
                    <a:pt x="737" y="565"/>
                  </a:lnTo>
                  <a:lnTo>
                    <a:pt x="716" y="542"/>
                  </a:lnTo>
                  <a:lnTo>
                    <a:pt x="695" y="521"/>
                  </a:lnTo>
                  <a:lnTo>
                    <a:pt x="675" y="501"/>
                  </a:lnTo>
                  <a:lnTo>
                    <a:pt x="658" y="480"/>
                  </a:lnTo>
                  <a:lnTo>
                    <a:pt x="641" y="462"/>
                  </a:lnTo>
                  <a:lnTo>
                    <a:pt x="626" y="445"/>
                  </a:lnTo>
                  <a:lnTo>
                    <a:pt x="614" y="429"/>
                  </a:lnTo>
                  <a:lnTo>
                    <a:pt x="604" y="416"/>
                  </a:lnTo>
                  <a:lnTo>
                    <a:pt x="621" y="377"/>
                  </a:lnTo>
                  <a:lnTo>
                    <a:pt x="630" y="333"/>
                  </a:lnTo>
                  <a:lnTo>
                    <a:pt x="633" y="286"/>
                  </a:lnTo>
                  <a:lnTo>
                    <a:pt x="630" y="238"/>
                  </a:lnTo>
                  <a:lnTo>
                    <a:pt x="623" y="192"/>
                  </a:lnTo>
                  <a:lnTo>
                    <a:pt x="611" y="152"/>
                  </a:lnTo>
                  <a:lnTo>
                    <a:pt x="597" y="117"/>
                  </a:lnTo>
                  <a:lnTo>
                    <a:pt x="580" y="92"/>
                  </a:lnTo>
                  <a:lnTo>
                    <a:pt x="543" y="85"/>
                  </a:lnTo>
                  <a:lnTo>
                    <a:pt x="508" y="77"/>
                  </a:lnTo>
                  <a:lnTo>
                    <a:pt x="473" y="70"/>
                  </a:lnTo>
                  <a:lnTo>
                    <a:pt x="439" y="63"/>
                  </a:lnTo>
                  <a:lnTo>
                    <a:pt x="406" y="58"/>
                  </a:lnTo>
                  <a:lnTo>
                    <a:pt x="374" y="52"/>
                  </a:lnTo>
                  <a:lnTo>
                    <a:pt x="341" y="46"/>
                  </a:lnTo>
                  <a:lnTo>
                    <a:pt x="310" y="41"/>
                  </a:lnTo>
                  <a:lnTo>
                    <a:pt x="280" y="36"/>
                  </a:lnTo>
                  <a:lnTo>
                    <a:pt x="248" y="31"/>
                  </a:lnTo>
                  <a:lnTo>
                    <a:pt x="218" y="26"/>
                  </a:lnTo>
                  <a:lnTo>
                    <a:pt x="187" y="21"/>
                  </a:lnTo>
                  <a:lnTo>
                    <a:pt x="157" y="16"/>
                  </a:lnTo>
                  <a:lnTo>
                    <a:pt x="127" y="11"/>
                  </a:lnTo>
                  <a:lnTo>
                    <a:pt x="96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8" name="Freeform 201"/>
            <p:cNvSpPr>
              <a:spLocks/>
            </p:cNvSpPr>
            <p:nvPr/>
          </p:nvSpPr>
          <p:spPr bwMode="auto">
            <a:xfrm>
              <a:off x="4710" y="2646"/>
              <a:ext cx="10" cy="40"/>
            </a:xfrm>
            <a:custGeom>
              <a:avLst/>
              <a:gdLst>
                <a:gd name="T0" fmla="*/ 4 w 105"/>
                <a:gd name="T1" fmla="*/ 39 h 444"/>
                <a:gd name="T2" fmla="*/ 4 w 105"/>
                <a:gd name="T3" fmla="*/ 39 h 444"/>
                <a:gd name="T4" fmla="*/ 4 w 105"/>
                <a:gd name="T5" fmla="*/ 35 h 444"/>
                <a:gd name="T6" fmla="*/ 4 w 105"/>
                <a:gd name="T7" fmla="*/ 30 h 444"/>
                <a:gd name="T8" fmla="*/ 4 w 105"/>
                <a:gd name="T9" fmla="*/ 25 h 444"/>
                <a:gd name="T10" fmla="*/ 5 w 105"/>
                <a:gd name="T11" fmla="*/ 20 h 444"/>
                <a:gd name="T12" fmla="*/ 6 w 105"/>
                <a:gd name="T13" fmla="*/ 15 h 444"/>
                <a:gd name="T14" fmla="*/ 8 w 105"/>
                <a:gd name="T15" fmla="*/ 10 h 444"/>
                <a:gd name="T16" fmla="*/ 9 w 105"/>
                <a:gd name="T17" fmla="*/ 5 h 444"/>
                <a:gd name="T18" fmla="*/ 10 w 105"/>
                <a:gd name="T19" fmla="*/ 1 h 444"/>
                <a:gd name="T20" fmla="*/ 6 w 105"/>
                <a:gd name="T21" fmla="*/ 0 h 444"/>
                <a:gd name="T22" fmla="*/ 5 w 105"/>
                <a:gd name="T23" fmla="*/ 4 h 444"/>
                <a:gd name="T24" fmla="*/ 4 w 105"/>
                <a:gd name="T25" fmla="*/ 9 h 444"/>
                <a:gd name="T26" fmla="*/ 3 w 105"/>
                <a:gd name="T27" fmla="*/ 14 h 444"/>
                <a:gd name="T28" fmla="*/ 2 w 105"/>
                <a:gd name="T29" fmla="*/ 20 h 444"/>
                <a:gd name="T30" fmla="*/ 0 w 105"/>
                <a:gd name="T31" fmla="*/ 25 h 444"/>
                <a:gd name="T32" fmla="*/ 0 w 105"/>
                <a:gd name="T33" fmla="*/ 30 h 444"/>
                <a:gd name="T34" fmla="*/ 0 w 105"/>
                <a:gd name="T35" fmla="*/ 35 h 444"/>
                <a:gd name="T36" fmla="*/ 1 w 105"/>
                <a:gd name="T37" fmla="*/ 40 h 444"/>
                <a:gd name="T38" fmla="*/ 1 w 105"/>
                <a:gd name="T39" fmla="*/ 40 h 444"/>
                <a:gd name="T40" fmla="*/ 4 w 105"/>
                <a:gd name="T41" fmla="*/ 39 h 4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5"/>
                <a:gd name="T64" fmla="*/ 0 h 444"/>
                <a:gd name="T65" fmla="*/ 105 w 105"/>
                <a:gd name="T66" fmla="*/ 444 h 4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5" h="444">
                  <a:moveTo>
                    <a:pt x="47" y="431"/>
                  </a:moveTo>
                  <a:lnTo>
                    <a:pt x="47" y="432"/>
                  </a:lnTo>
                  <a:lnTo>
                    <a:pt x="40" y="390"/>
                  </a:lnTo>
                  <a:lnTo>
                    <a:pt x="40" y="337"/>
                  </a:lnTo>
                  <a:lnTo>
                    <a:pt x="45" y="282"/>
                  </a:lnTo>
                  <a:lnTo>
                    <a:pt x="56" y="223"/>
                  </a:lnTo>
                  <a:lnTo>
                    <a:pt x="67" y="166"/>
                  </a:lnTo>
                  <a:lnTo>
                    <a:pt x="81" y="108"/>
                  </a:lnTo>
                  <a:lnTo>
                    <a:pt x="93" y="55"/>
                  </a:lnTo>
                  <a:lnTo>
                    <a:pt x="105" y="7"/>
                  </a:lnTo>
                  <a:lnTo>
                    <a:pt x="65" y="0"/>
                  </a:lnTo>
                  <a:lnTo>
                    <a:pt x="56" y="46"/>
                  </a:lnTo>
                  <a:lnTo>
                    <a:pt x="43" y="99"/>
                  </a:lnTo>
                  <a:lnTo>
                    <a:pt x="29" y="157"/>
                  </a:lnTo>
                  <a:lnTo>
                    <a:pt x="16" y="217"/>
                  </a:lnTo>
                  <a:lnTo>
                    <a:pt x="5" y="278"/>
                  </a:lnTo>
                  <a:lnTo>
                    <a:pt x="0" y="337"/>
                  </a:lnTo>
                  <a:lnTo>
                    <a:pt x="0" y="392"/>
                  </a:lnTo>
                  <a:lnTo>
                    <a:pt x="9" y="443"/>
                  </a:lnTo>
                  <a:lnTo>
                    <a:pt x="9" y="444"/>
                  </a:lnTo>
                  <a:lnTo>
                    <a:pt x="47" y="4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9" name="Freeform 202"/>
            <p:cNvSpPr>
              <a:spLocks/>
            </p:cNvSpPr>
            <p:nvPr/>
          </p:nvSpPr>
          <p:spPr bwMode="auto">
            <a:xfrm>
              <a:off x="4711" y="2685"/>
              <a:ext cx="38" cy="28"/>
            </a:xfrm>
            <a:custGeom>
              <a:avLst/>
              <a:gdLst>
                <a:gd name="T0" fmla="*/ 38 w 384"/>
                <a:gd name="T1" fmla="*/ 25 h 313"/>
                <a:gd name="T2" fmla="*/ 38 w 384"/>
                <a:gd name="T3" fmla="*/ 25 h 313"/>
                <a:gd name="T4" fmla="*/ 36 w 384"/>
                <a:gd name="T5" fmla="*/ 24 h 313"/>
                <a:gd name="T6" fmla="*/ 35 w 384"/>
                <a:gd name="T7" fmla="*/ 23 h 313"/>
                <a:gd name="T8" fmla="*/ 32 w 384"/>
                <a:gd name="T9" fmla="*/ 21 h 313"/>
                <a:gd name="T10" fmla="*/ 30 w 384"/>
                <a:gd name="T11" fmla="*/ 20 h 313"/>
                <a:gd name="T12" fmla="*/ 27 w 384"/>
                <a:gd name="T13" fmla="*/ 18 h 313"/>
                <a:gd name="T14" fmla="*/ 25 w 384"/>
                <a:gd name="T15" fmla="*/ 17 h 313"/>
                <a:gd name="T16" fmla="*/ 22 w 384"/>
                <a:gd name="T17" fmla="*/ 15 h 313"/>
                <a:gd name="T18" fmla="*/ 19 w 384"/>
                <a:gd name="T19" fmla="*/ 13 h 313"/>
                <a:gd name="T20" fmla="*/ 16 w 384"/>
                <a:gd name="T21" fmla="*/ 12 h 313"/>
                <a:gd name="T22" fmla="*/ 14 w 384"/>
                <a:gd name="T23" fmla="*/ 10 h 313"/>
                <a:gd name="T24" fmla="*/ 11 w 384"/>
                <a:gd name="T25" fmla="*/ 8 h 313"/>
                <a:gd name="T26" fmla="*/ 9 w 384"/>
                <a:gd name="T27" fmla="*/ 6 h 313"/>
                <a:gd name="T28" fmla="*/ 7 w 384"/>
                <a:gd name="T29" fmla="*/ 5 h 313"/>
                <a:gd name="T30" fmla="*/ 6 w 384"/>
                <a:gd name="T31" fmla="*/ 3 h 313"/>
                <a:gd name="T32" fmla="*/ 4 w 384"/>
                <a:gd name="T33" fmla="*/ 1 h 313"/>
                <a:gd name="T34" fmla="*/ 4 w 384"/>
                <a:gd name="T35" fmla="*/ 0 h 313"/>
                <a:gd name="T36" fmla="*/ 0 w 384"/>
                <a:gd name="T37" fmla="*/ 1 h 313"/>
                <a:gd name="T38" fmla="*/ 1 w 384"/>
                <a:gd name="T39" fmla="*/ 3 h 313"/>
                <a:gd name="T40" fmla="*/ 3 w 384"/>
                <a:gd name="T41" fmla="*/ 5 h 313"/>
                <a:gd name="T42" fmla="*/ 5 w 384"/>
                <a:gd name="T43" fmla="*/ 7 h 313"/>
                <a:gd name="T44" fmla="*/ 6 w 384"/>
                <a:gd name="T45" fmla="*/ 9 h 313"/>
                <a:gd name="T46" fmla="*/ 9 w 384"/>
                <a:gd name="T47" fmla="*/ 11 h 313"/>
                <a:gd name="T48" fmla="*/ 12 w 384"/>
                <a:gd name="T49" fmla="*/ 13 h 313"/>
                <a:gd name="T50" fmla="*/ 14 w 384"/>
                <a:gd name="T51" fmla="*/ 14 h 313"/>
                <a:gd name="T52" fmla="*/ 17 w 384"/>
                <a:gd name="T53" fmla="*/ 16 h 313"/>
                <a:gd name="T54" fmla="*/ 20 w 384"/>
                <a:gd name="T55" fmla="*/ 18 h 313"/>
                <a:gd name="T56" fmla="*/ 23 w 384"/>
                <a:gd name="T57" fmla="*/ 20 h 313"/>
                <a:gd name="T58" fmla="*/ 25 w 384"/>
                <a:gd name="T59" fmla="*/ 21 h 313"/>
                <a:gd name="T60" fmla="*/ 28 w 384"/>
                <a:gd name="T61" fmla="*/ 23 h 313"/>
                <a:gd name="T62" fmla="*/ 30 w 384"/>
                <a:gd name="T63" fmla="*/ 24 h 313"/>
                <a:gd name="T64" fmla="*/ 32 w 384"/>
                <a:gd name="T65" fmla="*/ 26 h 313"/>
                <a:gd name="T66" fmla="*/ 34 w 384"/>
                <a:gd name="T67" fmla="*/ 27 h 313"/>
                <a:gd name="T68" fmla="*/ 35 w 384"/>
                <a:gd name="T69" fmla="*/ 28 h 313"/>
                <a:gd name="T70" fmla="*/ 35 w 384"/>
                <a:gd name="T71" fmla="*/ 28 h 313"/>
                <a:gd name="T72" fmla="*/ 38 w 384"/>
                <a:gd name="T73" fmla="*/ 25 h 31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84"/>
                <a:gd name="T112" fmla="*/ 0 h 313"/>
                <a:gd name="T113" fmla="*/ 384 w 384"/>
                <a:gd name="T114" fmla="*/ 313 h 31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84" h="313">
                  <a:moveTo>
                    <a:pt x="384" y="285"/>
                  </a:moveTo>
                  <a:lnTo>
                    <a:pt x="384" y="285"/>
                  </a:lnTo>
                  <a:lnTo>
                    <a:pt x="368" y="270"/>
                  </a:lnTo>
                  <a:lnTo>
                    <a:pt x="349" y="255"/>
                  </a:lnTo>
                  <a:lnTo>
                    <a:pt x="326" y="238"/>
                  </a:lnTo>
                  <a:lnTo>
                    <a:pt x="302" y="222"/>
                  </a:lnTo>
                  <a:lnTo>
                    <a:pt x="277" y="204"/>
                  </a:lnTo>
                  <a:lnTo>
                    <a:pt x="250" y="186"/>
                  </a:lnTo>
                  <a:lnTo>
                    <a:pt x="221" y="168"/>
                  </a:lnTo>
                  <a:lnTo>
                    <a:pt x="193" y="149"/>
                  </a:lnTo>
                  <a:lnTo>
                    <a:pt x="166" y="130"/>
                  </a:lnTo>
                  <a:lnTo>
                    <a:pt x="140" y="110"/>
                  </a:lnTo>
                  <a:lnTo>
                    <a:pt x="115" y="90"/>
                  </a:lnTo>
                  <a:lnTo>
                    <a:pt x="93" y="71"/>
                  </a:lnTo>
                  <a:lnTo>
                    <a:pt x="73" y="51"/>
                  </a:lnTo>
                  <a:lnTo>
                    <a:pt x="57" y="33"/>
                  </a:lnTo>
                  <a:lnTo>
                    <a:pt x="44" y="16"/>
                  </a:lnTo>
                  <a:lnTo>
                    <a:pt x="38" y="0"/>
                  </a:lnTo>
                  <a:lnTo>
                    <a:pt x="0" y="13"/>
                  </a:lnTo>
                  <a:lnTo>
                    <a:pt x="11" y="35"/>
                  </a:lnTo>
                  <a:lnTo>
                    <a:pt x="26" y="59"/>
                  </a:lnTo>
                  <a:lnTo>
                    <a:pt x="46" y="79"/>
                  </a:lnTo>
                  <a:lnTo>
                    <a:pt x="65" y="101"/>
                  </a:lnTo>
                  <a:lnTo>
                    <a:pt x="89" y="122"/>
                  </a:lnTo>
                  <a:lnTo>
                    <a:pt x="117" y="142"/>
                  </a:lnTo>
                  <a:lnTo>
                    <a:pt x="143" y="162"/>
                  </a:lnTo>
                  <a:lnTo>
                    <a:pt x="172" y="183"/>
                  </a:lnTo>
                  <a:lnTo>
                    <a:pt x="200" y="202"/>
                  </a:lnTo>
                  <a:lnTo>
                    <a:pt x="229" y="220"/>
                  </a:lnTo>
                  <a:lnTo>
                    <a:pt x="256" y="238"/>
                  </a:lnTo>
                  <a:lnTo>
                    <a:pt x="281" y="256"/>
                  </a:lnTo>
                  <a:lnTo>
                    <a:pt x="305" y="272"/>
                  </a:lnTo>
                  <a:lnTo>
                    <a:pt x="326" y="287"/>
                  </a:lnTo>
                  <a:lnTo>
                    <a:pt x="343" y="300"/>
                  </a:lnTo>
                  <a:lnTo>
                    <a:pt x="356" y="313"/>
                  </a:lnTo>
                  <a:lnTo>
                    <a:pt x="384" y="2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00" name="Freeform 203"/>
            <p:cNvSpPr>
              <a:spLocks/>
            </p:cNvSpPr>
            <p:nvPr/>
          </p:nvSpPr>
          <p:spPr bwMode="auto">
            <a:xfrm>
              <a:off x="4747" y="2711"/>
              <a:ext cx="29" cy="20"/>
            </a:xfrm>
            <a:custGeom>
              <a:avLst/>
              <a:gdLst>
                <a:gd name="T0" fmla="*/ 29 w 300"/>
                <a:gd name="T1" fmla="*/ 17 h 225"/>
                <a:gd name="T2" fmla="*/ 29 w 300"/>
                <a:gd name="T3" fmla="*/ 17 h 225"/>
                <a:gd name="T4" fmla="*/ 27 w 300"/>
                <a:gd name="T5" fmla="*/ 16 h 225"/>
                <a:gd name="T6" fmla="*/ 25 w 300"/>
                <a:gd name="T7" fmla="*/ 15 h 225"/>
                <a:gd name="T8" fmla="*/ 24 w 300"/>
                <a:gd name="T9" fmla="*/ 14 h 225"/>
                <a:gd name="T10" fmla="*/ 22 w 300"/>
                <a:gd name="T11" fmla="*/ 14 h 225"/>
                <a:gd name="T12" fmla="*/ 20 w 300"/>
                <a:gd name="T13" fmla="*/ 13 h 225"/>
                <a:gd name="T14" fmla="*/ 18 w 300"/>
                <a:gd name="T15" fmla="*/ 12 h 225"/>
                <a:gd name="T16" fmla="*/ 17 w 300"/>
                <a:gd name="T17" fmla="*/ 11 h 225"/>
                <a:gd name="T18" fmla="*/ 15 w 300"/>
                <a:gd name="T19" fmla="*/ 10 h 225"/>
                <a:gd name="T20" fmla="*/ 14 w 300"/>
                <a:gd name="T21" fmla="*/ 9 h 225"/>
                <a:gd name="T22" fmla="*/ 12 w 300"/>
                <a:gd name="T23" fmla="*/ 8 h 225"/>
                <a:gd name="T24" fmla="*/ 10 w 300"/>
                <a:gd name="T25" fmla="*/ 6 h 225"/>
                <a:gd name="T26" fmla="*/ 9 w 300"/>
                <a:gd name="T27" fmla="*/ 5 h 225"/>
                <a:gd name="T28" fmla="*/ 7 w 300"/>
                <a:gd name="T29" fmla="*/ 4 h 225"/>
                <a:gd name="T30" fmla="*/ 6 w 300"/>
                <a:gd name="T31" fmla="*/ 3 h 225"/>
                <a:gd name="T32" fmla="*/ 4 w 300"/>
                <a:gd name="T33" fmla="*/ 1 h 225"/>
                <a:gd name="T34" fmla="*/ 3 w 300"/>
                <a:gd name="T35" fmla="*/ 0 h 225"/>
                <a:gd name="T36" fmla="*/ 0 w 300"/>
                <a:gd name="T37" fmla="*/ 2 h 225"/>
                <a:gd name="T38" fmla="*/ 2 w 300"/>
                <a:gd name="T39" fmla="*/ 4 h 225"/>
                <a:gd name="T40" fmla="*/ 3 w 300"/>
                <a:gd name="T41" fmla="*/ 5 h 225"/>
                <a:gd name="T42" fmla="*/ 5 w 300"/>
                <a:gd name="T43" fmla="*/ 7 h 225"/>
                <a:gd name="T44" fmla="*/ 7 w 300"/>
                <a:gd name="T45" fmla="*/ 8 h 225"/>
                <a:gd name="T46" fmla="*/ 8 w 300"/>
                <a:gd name="T47" fmla="*/ 9 h 225"/>
                <a:gd name="T48" fmla="*/ 10 w 300"/>
                <a:gd name="T49" fmla="*/ 10 h 225"/>
                <a:gd name="T50" fmla="*/ 12 w 300"/>
                <a:gd name="T51" fmla="*/ 12 h 225"/>
                <a:gd name="T52" fmla="*/ 13 w 300"/>
                <a:gd name="T53" fmla="*/ 13 h 225"/>
                <a:gd name="T54" fmla="*/ 15 w 300"/>
                <a:gd name="T55" fmla="*/ 14 h 225"/>
                <a:gd name="T56" fmla="*/ 17 w 300"/>
                <a:gd name="T57" fmla="*/ 15 h 225"/>
                <a:gd name="T58" fmla="*/ 18 w 300"/>
                <a:gd name="T59" fmla="*/ 16 h 225"/>
                <a:gd name="T60" fmla="*/ 20 w 300"/>
                <a:gd name="T61" fmla="*/ 17 h 225"/>
                <a:gd name="T62" fmla="*/ 22 w 300"/>
                <a:gd name="T63" fmla="*/ 18 h 225"/>
                <a:gd name="T64" fmla="*/ 24 w 300"/>
                <a:gd name="T65" fmla="*/ 18 h 225"/>
                <a:gd name="T66" fmla="*/ 26 w 300"/>
                <a:gd name="T67" fmla="*/ 19 h 225"/>
                <a:gd name="T68" fmla="*/ 28 w 300"/>
                <a:gd name="T69" fmla="*/ 20 h 225"/>
                <a:gd name="T70" fmla="*/ 28 w 300"/>
                <a:gd name="T71" fmla="*/ 20 h 225"/>
                <a:gd name="T72" fmla="*/ 29 w 300"/>
                <a:gd name="T73" fmla="*/ 17 h 2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00"/>
                <a:gd name="T112" fmla="*/ 0 h 225"/>
                <a:gd name="T113" fmla="*/ 300 w 300"/>
                <a:gd name="T114" fmla="*/ 225 h 22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00" h="225">
                  <a:moveTo>
                    <a:pt x="300" y="189"/>
                  </a:moveTo>
                  <a:lnTo>
                    <a:pt x="300" y="189"/>
                  </a:lnTo>
                  <a:lnTo>
                    <a:pt x="281" y="180"/>
                  </a:lnTo>
                  <a:lnTo>
                    <a:pt x="262" y="171"/>
                  </a:lnTo>
                  <a:lnTo>
                    <a:pt x="244" y="161"/>
                  </a:lnTo>
                  <a:lnTo>
                    <a:pt x="227" y="152"/>
                  </a:lnTo>
                  <a:lnTo>
                    <a:pt x="209" y="142"/>
                  </a:lnTo>
                  <a:lnTo>
                    <a:pt x="191" y="131"/>
                  </a:lnTo>
                  <a:lnTo>
                    <a:pt x="174" y="121"/>
                  </a:lnTo>
                  <a:lnTo>
                    <a:pt x="159" y="109"/>
                  </a:lnTo>
                  <a:lnTo>
                    <a:pt x="142" y="98"/>
                  </a:lnTo>
                  <a:lnTo>
                    <a:pt x="125" y="85"/>
                  </a:lnTo>
                  <a:lnTo>
                    <a:pt x="108" y="73"/>
                  </a:lnTo>
                  <a:lnTo>
                    <a:pt x="93" y="59"/>
                  </a:lnTo>
                  <a:lnTo>
                    <a:pt x="76" y="46"/>
                  </a:lnTo>
                  <a:lnTo>
                    <a:pt x="60" y="31"/>
                  </a:lnTo>
                  <a:lnTo>
                    <a:pt x="44" y="15"/>
                  </a:lnTo>
                  <a:lnTo>
                    <a:pt x="28" y="0"/>
                  </a:lnTo>
                  <a:lnTo>
                    <a:pt x="0" y="28"/>
                  </a:lnTo>
                  <a:lnTo>
                    <a:pt x="17" y="45"/>
                  </a:lnTo>
                  <a:lnTo>
                    <a:pt x="33" y="61"/>
                  </a:lnTo>
                  <a:lnTo>
                    <a:pt x="51" y="76"/>
                  </a:lnTo>
                  <a:lnTo>
                    <a:pt x="68" y="91"/>
                  </a:lnTo>
                  <a:lnTo>
                    <a:pt x="85" y="105"/>
                  </a:lnTo>
                  <a:lnTo>
                    <a:pt x="102" y="117"/>
                  </a:lnTo>
                  <a:lnTo>
                    <a:pt x="119" y="130"/>
                  </a:lnTo>
                  <a:lnTo>
                    <a:pt x="136" y="143"/>
                  </a:lnTo>
                  <a:lnTo>
                    <a:pt x="153" y="155"/>
                  </a:lnTo>
                  <a:lnTo>
                    <a:pt x="172" y="165"/>
                  </a:lnTo>
                  <a:lnTo>
                    <a:pt x="190" y="176"/>
                  </a:lnTo>
                  <a:lnTo>
                    <a:pt x="208" y="188"/>
                  </a:lnTo>
                  <a:lnTo>
                    <a:pt x="228" y="197"/>
                  </a:lnTo>
                  <a:lnTo>
                    <a:pt x="246" y="207"/>
                  </a:lnTo>
                  <a:lnTo>
                    <a:pt x="264" y="217"/>
                  </a:lnTo>
                  <a:lnTo>
                    <a:pt x="285" y="225"/>
                  </a:lnTo>
                  <a:lnTo>
                    <a:pt x="300" y="1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01" name="Freeform 204"/>
            <p:cNvSpPr>
              <a:spLocks/>
            </p:cNvSpPr>
            <p:nvPr/>
          </p:nvSpPr>
          <p:spPr bwMode="auto">
            <a:xfrm>
              <a:off x="4775" y="2710"/>
              <a:ext cx="27" cy="22"/>
            </a:xfrm>
            <a:custGeom>
              <a:avLst/>
              <a:gdLst>
                <a:gd name="T0" fmla="*/ 23 w 273"/>
                <a:gd name="T1" fmla="*/ 2 h 244"/>
                <a:gd name="T2" fmla="*/ 23 w 273"/>
                <a:gd name="T3" fmla="*/ 2 h 244"/>
                <a:gd name="T4" fmla="*/ 23 w 273"/>
                <a:gd name="T5" fmla="*/ 2 h 244"/>
                <a:gd name="T6" fmla="*/ 23 w 273"/>
                <a:gd name="T7" fmla="*/ 3 h 244"/>
                <a:gd name="T8" fmla="*/ 23 w 273"/>
                <a:gd name="T9" fmla="*/ 4 h 244"/>
                <a:gd name="T10" fmla="*/ 22 w 273"/>
                <a:gd name="T11" fmla="*/ 5 h 244"/>
                <a:gd name="T12" fmla="*/ 21 w 273"/>
                <a:gd name="T13" fmla="*/ 7 h 244"/>
                <a:gd name="T14" fmla="*/ 19 w 273"/>
                <a:gd name="T15" fmla="*/ 8 h 244"/>
                <a:gd name="T16" fmla="*/ 18 w 273"/>
                <a:gd name="T17" fmla="*/ 10 h 244"/>
                <a:gd name="T18" fmla="*/ 16 w 273"/>
                <a:gd name="T19" fmla="*/ 12 h 244"/>
                <a:gd name="T20" fmla="*/ 14 w 273"/>
                <a:gd name="T21" fmla="*/ 13 h 244"/>
                <a:gd name="T22" fmla="*/ 12 w 273"/>
                <a:gd name="T23" fmla="*/ 15 h 244"/>
                <a:gd name="T24" fmla="*/ 9 w 273"/>
                <a:gd name="T25" fmla="*/ 16 h 244"/>
                <a:gd name="T26" fmla="*/ 8 w 273"/>
                <a:gd name="T27" fmla="*/ 17 h 244"/>
                <a:gd name="T28" fmla="*/ 6 w 273"/>
                <a:gd name="T29" fmla="*/ 18 h 244"/>
                <a:gd name="T30" fmla="*/ 4 w 273"/>
                <a:gd name="T31" fmla="*/ 18 h 244"/>
                <a:gd name="T32" fmla="*/ 2 w 273"/>
                <a:gd name="T33" fmla="*/ 18 h 244"/>
                <a:gd name="T34" fmla="*/ 1 w 273"/>
                <a:gd name="T35" fmla="*/ 18 h 244"/>
                <a:gd name="T36" fmla="*/ 0 w 273"/>
                <a:gd name="T37" fmla="*/ 21 h 244"/>
                <a:gd name="T38" fmla="*/ 2 w 273"/>
                <a:gd name="T39" fmla="*/ 22 h 244"/>
                <a:gd name="T40" fmla="*/ 4 w 273"/>
                <a:gd name="T41" fmla="*/ 22 h 244"/>
                <a:gd name="T42" fmla="*/ 7 w 273"/>
                <a:gd name="T43" fmla="*/ 21 h 244"/>
                <a:gd name="T44" fmla="*/ 9 w 273"/>
                <a:gd name="T45" fmla="*/ 20 h 244"/>
                <a:gd name="T46" fmla="*/ 12 w 273"/>
                <a:gd name="T47" fmla="*/ 19 h 244"/>
                <a:gd name="T48" fmla="*/ 14 w 273"/>
                <a:gd name="T49" fmla="*/ 18 h 244"/>
                <a:gd name="T50" fmla="*/ 16 w 273"/>
                <a:gd name="T51" fmla="*/ 16 h 244"/>
                <a:gd name="T52" fmla="*/ 18 w 273"/>
                <a:gd name="T53" fmla="*/ 14 h 244"/>
                <a:gd name="T54" fmla="*/ 20 w 273"/>
                <a:gd name="T55" fmla="*/ 13 h 244"/>
                <a:gd name="T56" fmla="*/ 22 w 273"/>
                <a:gd name="T57" fmla="*/ 11 h 244"/>
                <a:gd name="T58" fmla="*/ 24 w 273"/>
                <a:gd name="T59" fmla="*/ 9 h 244"/>
                <a:gd name="T60" fmla="*/ 25 w 273"/>
                <a:gd name="T61" fmla="*/ 7 h 244"/>
                <a:gd name="T62" fmla="*/ 26 w 273"/>
                <a:gd name="T63" fmla="*/ 5 h 244"/>
                <a:gd name="T64" fmla="*/ 27 w 273"/>
                <a:gd name="T65" fmla="*/ 4 h 244"/>
                <a:gd name="T66" fmla="*/ 27 w 273"/>
                <a:gd name="T67" fmla="*/ 2 h 244"/>
                <a:gd name="T68" fmla="*/ 26 w 273"/>
                <a:gd name="T69" fmla="*/ 0 h 244"/>
                <a:gd name="T70" fmla="*/ 26 w 273"/>
                <a:gd name="T71" fmla="*/ 0 h 244"/>
                <a:gd name="T72" fmla="*/ 23 w 273"/>
                <a:gd name="T73" fmla="*/ 2 h 2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73"/>
                <a:gd name="T112" fmla="*/ 0 h 244"/>
                <a:gd name="T113" fmla="*/ 273 w 273"/>
                <a:gd name="T114" fmla="*/ 244 h 2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73" h="244">
                  <a:moveTo>
                    <a:pt x="233" y="26"/>
                  </a:moveTo>
                  <a:lnTo>
                    <a:pt x="233" y="26"/>
                  </a:lnTo>
                  <a:lnTo>
                    <a:pt x="233" y="25"/>
                  </a:lnTo>
                  <a:lnTo>
                    <a:pt x="233" y="31"/>
                  </a:lnTo>
                  <a:lnTo>
                    <a:pt x="229" y="44"/>
                  </a:lnTo>
                  <a:lnTo>
                    <a:pt x="220" y="58"/>
                  </a:lnTo>
                  <a:lnTo>
                    <a:pt x="209" y="75"/>
                  </a:lnTo>
                  <a:lnTo>
                    <a:pt x="194" y="94"/>
                  </a:lnTo>
                  <a:lnTo>
                    <a:pt x="177" y="112"/>
                  </a:lnTo>
                  <a:lnTo>
                    <a:pt x="157" y="131"/>
                  </a:lnTo>
                  <a:lnTo>
                    <a:pt x="137" y="149"/>
                  </a:lnTo>
                  <a:lnTo>
                    <a:pt x="117" y="165"/>
                  </a:lnTo>
                  <a:lnTo>
                    <a:pt x="96" y="179"/>
                  </a:lnTo>
                  <a:lnTo>
                    <a:pt x="76" y="190"/>
                  </a:lnTo>
                  <a:lnTo>
                    <a:pt x="57" y="198"/>
                  </a:lnTo>
                  <a:lnTo>
                    <a:pt x="39" y="202"/>
                  </a:lnTo>
                  <a:lnTo>
                    <a:pt x="25" y="203"/>
                  </a:lnTo>
                  <a:lnTo>
                    <a:pt x="15" y="201"/>
                  </a:lnTo>
                  <a:lnTo>
                    <a:pt x="0" y="237"/>
                  </a:lnTo>
                  <a:lnTo>
                    <a:pt x="23" y="244"/>
                  </a:lnTo>
                  <a:lnTo>
                    <a:pt x="45" y="243"/>
                  </a:lnTo>
                  <a:lnTo>
                    <a:pt x="69" y="236"/>
                  </a:lnTo>
                  <a:lnTo>
                    <a:pt x="92" y="227"/>
                  </a:lnTo>
                  <a:lnTo>
                    <a:pt x="117" y="213"/>
                  </a:lnTo>
                  <a:lnTo>
                    <a:pt x="140" y="197"/>
                  </a:lnTo>
                  <a:lnTo>
                    <a:pt x="163" y="181"/>
                  </a:lnTo>
                  <a:lnTo>
                    <a:pt x="185" y="160"/>
                  </a:lnTo>
                  <a:lnTo>
                    <a:pt x="205" y="140"/>
                  </a:lnTo>
                  <a:lnTo>
                    <a:pt x="223" y="120"/>
                  </a:lnTo>
                  <a:lnTo>
                    <a:pt x="240" y="99"/>
                  </a:lnTo>
                  <a:lnTo>
                    <a:pt x="254" y="79"/>
                  </a:lnTo>
                  <a:lnTo>
                    <a:pt x="264" y="59"/>
                  </a:lnTo>
                  <a:lnTo>
                    <a:pt x="270" y="40"/>
                  </a:lnTo>
                  <a:lnTo>
                    <a:pt x="273" y="21"/>
                  </a:lnTo>
                  <a:lnTo>
                    <a:pt x="264" y="0"/>
                  </a:lnTo>
                  <a:lnTo>
                    <a:pt x="233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02" name="Freeform 205"/>
            <p:cNvSpPr>
              <a:spLocks/>
            </p:cNvSpPr>
            <p:nvPr/>
          </p:nvSpPr>
          <p:spPr bwMode="auto">
            <a:xfrm>
              <a:off x="4770" y="2682"/>
              <a:ext cx="31" cy="30"/>
            </a:xfrm>
            <a:custGeom>
              <a:avLst/>
              <a:gdLst>
                <a:gd name="T0" fmla="*/ 0 w 310"/>
                <a:gd name="T1" fmla="*/ 1 h 331"/>
                <a:gd name="T2" fmla="*/ 0 w 310"/>
                <a:gd name="T3" fmla="*/ 3 h 331"/>
                <a:gd name="T4" fmla="*/ 1 w 310"/>
                <a:gd name="T5" fmla="*/ 4 h 331"/>
                <a:gd name="T6" fmla="*/ 3 w 310"/>
                <a:gd name="T7" fmla="*/ 6 h 331"/>
                <a:gd name="T8" fmla="*/ 4 w 310"/>
                <a:gd name="T9" fmla="*/ 7 h 331"/>
                <a:gd name="T10" fmla="*/ 6 w 310"/>
                <a:gd name="T11" fmla="*/ 9 h 331"/>
                <a:gd name="T12" fmla="*/ 8 w 310"/>
                <a:gd name="T13" fmla="*/ 11 h 331"/>
                <a:gd name="T14" fmla="*/ 10 w 310"/>
                <a:gd name="T15" fmla="*/ 13 h 331"/>
                <a:gd name="T16" fmla="*/ 12 w 310"/>
                <a:gd name="T17" fmla="*/ 15 h 331"/>
                <a:gd name="T18" fmla="*/ 14 w 310"/>
                <a:gd name="T19" fmla="*/ 17 h 331"/>
                <a:gd name="T20" fmla="*/ 16 w 310"/>
                <a:gd name="T21" fmla="*/ 18 h 331"/>
                <a:gd name="T22" fmla="*/ 18 w 310"/>
                <a:gd name="T23" fmla="*/ 20 h 331"/>
                <a:gd name="T24" fmla="*/ 20 w 310"/>
                <a:gd name="T25" fmla="*/ 22 h 331"/>
                <a:gd name="T26" fmla="*/ 22 w 310"/>
                <a:gd name="T27" fmla="*/ 24 h 331"/>
                <a:gd name="T28" fmla="*/ 24 w 310"/>
                <a:gd name="T29" fmla="*/ 26 h 331"/>
                <a:gd name="T30" fmla="*/ 25 w 310"/>
                <a:gd name="T31" fmla="*/ 27 h 331"/>
                <a:gd name="T32" fmla="*/ 27 w 310"/>
                <a:gd name="T33" fmla="*/ 29 h 331"/>
                <a:gd name="T34" fmla="*/ 28 w 310"/>
                <a:gd name="T35" fmla="*/ 30 h 331"/>
                <a:gd name="T36" fmla="*/ 31 w 310"/>
                <a:gd name="T37" fmla="*/ 28 h 331"/>
                <a:gd name="T38" fmla="*/ 30 w 310"/>
                <a:gd name="T39" fmla="*/ 26 h 331"/>
                <a:gd name="T40" fmla="*/ 28 w 310"/>
                <a:gd name="T41" fmla="*/ 25 h 331"/>
                <a:gd name="T42" fmla="*/ 27 w 310"/>
                <a:gd name="T43" fmla="*/ 23 h 331"/>
                <a:gd name="T44" fmla="*/ 25 w 310"/>
                <a:gd name="T45" fmla="*/ 22 h 331"/>
                <a:gd name="T46" fmla="*/ 23 w 310"/>
                <a:gd name="T47" fmla="*/ 20 h 331"/>
                <a:gd name="T48" fmla="*/ 21 w 310"/>
                <a:gd name="T49" fmla="*/ 18 h 331"/>
                <a:gd name="T50" fmla="*/ 19 w 310"/>
                <a:gd name="T51" fmla="*/ 16 h 331"/>
                <a:gd name="T52" fmla="*/ 17 w 310"/>
                <a:gd name="T53" fmla="*/ 14 h 331"/>
                <a:gd name="T54" fmla="*/ 15 w 310"/>
                <a:gd name="T55" fmla="*/ 12 h 331"/>
                <a:gd name="T56" fmla="*/ 12 w 310"/>
                <a:gd name="T57" fmla="*/ 10 h 331"/>
                <a:gd name="T58" fmla="*/ 11 w 310"/>
                <a:gd name="T59" fmla="*/ 8 h 331"/>
                <a:gd name="T60" fmla="*/ 9 w 310"/>
                <a:gd name="T61" fmla="*/ 6 h 331"/>
                <a:gd name="T62" fmla="*/ 7 w 310"/>
                <a:gd name="T63" fmla="*/ 5 h 331"/>
                <a:gd name="T64" fmla="*/ 6 w 310"/>
                <a:gd name="T65" fmla="*/ 3 h 331"/>
                <a:gd name="T66" fmla="*/ 4 w 310"/>
                <a:gd name="T67" fmla="*/ 2 h 331"/>
                <a:gd name="T68" fmla="*/ 4 w 310"/>
                <a:gd name="T69" fmla="*/ 1 h 331"/>
                <a:gd name="T70" fmla="*/ 4 w 310"/>
                <a:gd name="T71" fmla="*/ 3 h 331"/>
                <a:gd name="T72" fmla="*/ 4 w 310"/>
                <a:gd name="T73" fmla="*/ 1 h 331"/>
                <a:gd name="T74" fmla="*/ 3 w 310"/>
                <a:gd name="T75" fmla="*/ 0 h 331"/>
                <a:gd name="T76" fmla="*/ 2 w 310"/>
                <a:gd name="T77" fmla="*/ 0 h 331"/>
                <a:gd name="T78" fmla="*/ 2 w 310"/>
                <a:gd name="T79" fmla="*/ 0 h 331"/>
                <a:gd name="T80" fmla="*/ 1 w 310"/>
                <a:gd name="T81" fmla="*/ 0 h 331"/>
                <a:gd name="T82" fmla="*/ 0 w 310"/>
                <a:gd name="T83" fmla="*/ 1 h 331"/>
                <a:gd name="T84" fmla="*/ 0 w 310"/>
                <a:gd name="T85" fmla="*/ 1 h 331"/>
                <a:gd name="T86" fmla="*/ 0 w 310"/>
                <a:gd name="T87" fmla="*/ 2 h 331"/>
                <a:gd name="T88" fmla="*/ 0 w 310"/>
                <a:gd name="T89" fmla="*/ 3 h 331"/>
                <a:gd name="T90" fmla="*/ 0 w 310"/>
                <a:gd name="T91" fmla="*/ 1 h 33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10"/>
                <a:gd name="T139" fmla="*/ 0 h 331"/>
                <a:gd name="T140" fmla="*/ 310 w 310"/>
                <a:gd name="T141" fmla="*/ 331 h 33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10" h="331">
                  <a:moveTo>
                    <a:pt x="3" y="11"/>
                  </a:moveTo>
                  <a:lnTo>
                    <a:pt x="3" y="31"/>
                  </a:lnTo>
                  <a:lnTo>
                    <a:pt x="14" y="45"/>
                  </a:lnTo>
                  <a:lnTo>
                    <a:pt x="27" y="62"/>
                  </a:lnTo>
                  <a:lnTo>
                    <a:pt x="42" y="80"/>
                  </a:lnTo>
                  <a:lnTo>
                    <a:pt x="59" y="98"/>
                  </a:lnTo>
                  <a:lnTo>
                    <a:pt x="77" y="119"/>
                  </a:lnTo>
                  <a:lnTo>
                    <a:pt x="98" y="139"/>
                  </a:lnTo>
                  <a:lnTo>
                    <a:pt x="119" y="160"/>
                  </a:lnTo>
                  <a:lnTo>
                    <a:pt x="140" y="183"/>
                  </a:lnTo>
                  <a:lnTo>
                    <a:pt x="160" y="204"/>
                  </a:lnTo>
                  <a:lnTo>
                    <a:pt x="181" y="225"/>
                  </a:lnTo>
                  <a:lnTo>
                    <a:pt x="201" y="247"/>
                  </a:lnTo>
                  <a:lnTo>
                    <a:pt x="221" y="266"/>
                  </a:lnTo>
                  <a:lnTo>
                    <a:pt x="238" y="285"/>
                  </a:lnTo>
                  <a:lnTo>
                    <a:pt x="254" y="302"/>
                  </a:lnTo>
                  <a:lnTo>
                    <a:pt x="268" y="317"/>
                  </a:lnTo>
                  <a:lnTo>
                    <a:pt x="279" y="331"/>
                  </a:lnTo>
                  <a:lnTo>
                    <a:pt x="310" y="305"/>
                  </a:lnTo>
                  <a:lnTo>
                    <a:pt x="298" y="291"/>
                  </a:lnTo>
                  <a:lnTo>
                    <a:pt x="283" y="274"/>
                  </a:lnTo>
                  <a:lnTo>
                    <a:pt x="267" y="257"/>
                  </a:lnTo>
                  <a:lnTo>
                    <a:pt x="248" y="238"/>
                  </a:lnTo>
                  <a:lnTo>
                    <a:pt x="229" y="219"/>
                  </a:lnTo>
                  <a:lnTo>
                    <a:pt x="209" y="198"/>
                  </a:lnTo>
                  <a:lnTo>
                    <a:pt x="188" y="176"/>
                  </a:lnTo>
                  <a:lnTo>
                    <a:pt x="167" y="155"/>
                  </a:lnTo>
                  <a:lnTo>
                    <a:pt x="146" y="133"/>
                  </a:lnTo>
                  <a:lnTo>
                    <a:pt x="125" y="111"/>
                  </a:lnTo>
                  <a:lnTo>
                    <a:pt x="106" y="91"/>
                  </a:lnTo>
                  <a:lnTo>
                    <a:pt x="88" y="71"/>
                  </a:lnTo>
                  <a:lnTo>
                    <a:pt x="71" y="52"/>
                  </a:lnTo>
                  <a:lnTo>
                    <a:pt x="57" y="36"/>
                  </a:lnTo>
                  <a:lnTo>
                    <a:pt x="45" y="22"/>
                  </a:lnTo>
                  <a:lnTo>
                    <a:pt x="37" y="10"/>
                  </a:lnTo>
                  <a:lnTo>
                    <a:pt x="37" y="30"/>
                  </a:lnTo>
                  <a:lnTo>
                    <a:pt x="37" y="10"/>
                  </a:lnTo>
                  <a:lnTo>
                    <a:pt x="31" y="3"/>
                  </a:lnTo>
                  <a:lnTo>
                    <a:pt x="24" y="0"/>
                  </a:lnTo>
                  <a:lnTo>
                    <a:pt x="17" y="1"/>
                  </a:lnTo>
                  <a:lnTo>
                    <a:pt x="10" y="3"/>
                  </a:lnTo>
                  <a:lnTo>
                    <a:pt x="4" y="9"/>
                  </a:lnTo>
                  <a:lnTo>
                    <a:pt x="1" y="15"/>
                  </a:lnTo>
                  <a:lnTo>
                    <a:pt x="0" y="23"/>
                  </a:lnTo>
                  <a:lnTo>
                    <a:pt x="3" y="31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03" name="Freeform 206"/>
            <p:cNvSpPr>
              <a:spLocks/>
            </p:cNvSpPr>
            <p:nvPr/>
          </p:nvSpPr>
          <p:spPr bwMode="auto">
            <a:xfrm>
              <a:off x="4768" y="2652"/>
              <a:ext cx="9" cy="33"/>
            </a:xfrm>
            <a:custGeom>
              <a:avLst/>
              <a:gdLst>
                <a:gd name="T0" fmla="*/ 2 w 93"/>
                <a:gd name="T1" fmla="*/ 4 h 354"/>
                <a:gd name="T2" fmla="*/ 0 w 93"/>
                <a:gd name="T3" fmla="*/ 3 h 354"/>
                <a:gd name="T4" fmla="*/ 2 w 93"/>
                <a:gd name="T5" fmla="*/ 5 h 354"/>
                <a:gd name="T6" fmla="*/ 3 w 93"/>
                <a:gd name="T7" fmla="*/ 8 h 354"/>
                <a:gd name="T8" fmla="*/ 4 w 93"/>
                <a:gd name="T9" fmla="*/ 12 h 354"/>
                <a:gd name="T10" fmla="*/ 5 w 93"/>
                <a:gd name="T11" fmla="*/ 16 h 354"/>
                <a:gd name="T12" fmla="*/ 5 w 93"/>
                <a:gd name="T13" fmla="*/ 20 h 354"/>
                <a:gd name="T14" fmla="*/ 5 w 93"/>
                <a:gd name="T15" fmla="*/ 24 h 354"/>
                <a:gd name="T16" fmla="*/ 4 w 93"/>
                <a:gd name="T17" fmla="*/ 28 h 354"/>
                <a:gd name="T18" fmla="*/ 3 w 93"/>
                <a:gd name="T19" fmla="*/ 31 h 354"/>
                <a:gd name="T20" fmla="*/ 6 w 93"/>
                <a:gd name="T21" fmla="*/ 33 h 354"/>
                <a:gd name="T22" fmla="*/ 8 w 93"/>
                <a:gd name="T23" fmla="*/ 29 h 354"/>
                <a:gd name="T24" fmla="*/ 9 w 93"/>
                <a:gd name="T25" fmla="*/ 25 h 354"/>
                <a:gd name="T26" fmla="*/ 9 w 93"/>
                <a:gd name="T27" fmla="*/ 20 h 354"/>
                <a:gd name="T28" fmla="*/ 9 w 93"/>
                <a:gd name="T29" fmla="*/ 15 h 354"/>
                <a:gd name="T30" fmla="*/ 8 w 93"/>
                <a:gd name="T31" fmla="*/ 11 h 354"/>
                <a:gd name="T32" fmla="*/ 7 w 93"/>
                <a:gd name="T33" fmla="*/ 7 h 354"/>
                <a:gd name="T34" fmla="*/ 5 w 93"/>
                <a:gd name="T35" fmla="*/ 3 h 354"/>
                <a:gd name="T36" fmla="*/ 3 w 93"/>
                <a:gd name="T37" fmla="*/ 1 h 354"/>
                <a:gd name="T38" fmla="*/ 2 w 93"/>
                <a:gd name="T39" fmla="*/ 0 h 354"/>
                <a:gd name="T40" fmla="*/ 3 w 93"/>
                <a:gd name="T41" fmla="*/ 1 h 354"/>
                <a:gd name="T42" fmla="*/ 3 w 93"/>
                <a:gd name="T43" fmla="*/ 0 h 354"/>
                <a:gd name="T44" fmla="*/ 2 w 93"/>
                <a:gd name="T45" fmla="*/ 0 h 354"/>
                <a:gd name="T46" fmla="*/ 1 w 93"/>
                <a:gd name="T47" fmla="*/ 0 h 354"/>
                <a:gd name="T48" fmla="*/ 1 w 93"/>
                <a:gd name="T49" fmla="*/ 0 h 354"/>
                <a:gd name="T50" fmla="*/ 0 w 93"/>
                <a:gd name="T51" fmla="*/ 1 h 354"/>
                <a:gd name="T52" fmla="*/ 0 w 93"/>
                <a:gd name="T53" fmla="*/ 2 h 354"/>
                <a:gd name="T54" fmla="*/ 0 w 93"/>
                <a:gd name="T55" fmla="*/ 2 h 354"/>
                <a:gd name="T56" fmla="*/ 0 w 93"/>
                <a:gd name="T57" fmla="*/ 3 h 354"/>
                <a:gd name="T58" fmla="*/ 2 w 93"/>
                <a:gd name="T59" fmla="*/ 4 h 35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3"/>
                <a:gd name="T91" fmla="*/ 0 h 354"/>
                <a:gd name="T92" fmla="*/ 93 w 93"/>
                <a:gd name="T93" fmla="*/ 354 h 35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3" h="354">
                  <a:moveTo>
                    <a:pt x="16" y="40"/>
                  </a:moveTo>
                  <a:lnTo>
                    <a:pt x="5" y="33"/>
                  </a:lnTo>
                  <a:lnTo>
                    <a:pt x="19" y="54"/>
                  </a:lnTo>
                  <a:lnTo>
                    <a:pt x="33" y="86"/>
                  </a:lnTo>
                  <a:lnTo>
                    <a:pt x="44" y="125"/>
                  </a:lnTo>
                  <a:lnTo>
                    <a:pt x="50" y="168"/>
                  </a:lnTo>
                  <a:lnTo>
                    <a:pt x="54" y="214"/>
                  </a:lnTo>
                  <a:lnTo>
                    <a:pt x="50" y="259"/>
                  </a:lnTo>
                  <a:lnTo>
                    <a:pt x="42" y="300"/>
                  </a:lnTo>
                  <a:lnTo>
                    <a:pt x="27" y="335"/>
                  </a:lnTo>
                  <a:lnTo>
                    <a:pt x="61" y="354"/>
                  </a:lnTo>
                  <a:lnTo>
                    <a:pt x="80" y="310"/>
                  </a:lnTo>
                  <a:lnTo>
                    <a:pt x="90" y="263"/>
                  </a:lnTo>
                  <a:lnTo>
                    <a:pt x="93" y="214"/>
                  </a:lnTo>
                  <a:lnTo>
                    <a:pt x="90" y="164"/>
                  </a:lnTo>
                  <a:lnTo>
                    <a:pt x="82" y="116"/>
                  </a:lnTo>
                  <a:lnTo>
                    <a:pt x="70" y="73"/>
                  </a:lnTo>
                  <a:lnTo>
                    <a:pt x="55" y="35"/>
                  </a:lnTo>
                  <a:lnTo>
                    <a:pt x="35" y="7"/>
                  </a:lnTo>
                  <a:lnTo>
                    <a:pt x="24" y="0"/>
                  </a:lnTo>
                  <a:lnTo>
                    <a:pt x="35" y="7"/>
                  </a:lnTo>
                  <a:lnTo>
                    <a:pt x="28" y="2"/>
                  </a:lnTo>
                  <a:lnTo>
                    <a:pt x="21" y="1"/>
                  </a:lnTo>
                  <a:lnTo>
                    <a:pt x="14" y="2"/>
                  </a:lnTo>
                  <a:lnTo>
                    <a:pt x="7" y="5"/>
                  </a:lnTo>
                  <a:lnTo>
                    <a:pt x="3" y="12"/>
                  </a:lnTo>
                  <a:lnTo>
                    <a:pt x="0" y="18"/>
                  </a:lnTo>
                  <a:lnTo>
                    <a:pt x="1" y="25"/>
                  </a:lnTo>
                  <a:lnTo>
                    <a:pt x="5" y="33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04" name="Freeform 207"/>
            <p:cNvSpPr>
              <a:spLocks/>
            </p:cNvSpPr>
            <p:nvPr/>
          </p:nvSpPr>
          <p:spPr bwMode="auto">
            <a:xfrm>
              <a:off x="4716" y="2644"/>
              <a:ext cx="54" cy="12"/>
            </a:xfrm>
            <a:custGeom>
              <a:avLst/>
              <a:gdLst>
                <a:gd name="T0" fmla="*/ 4 w 539"/>
                <a:gd name="T1" fmla="*/ 2 h 132"/>
                <a:gd name="T2" fmla="*/ 2 w 539"/>
                <a:gd name="T3" fmla="*/ 4 h 132"/>
                <a:gd name="T4" fmla="*/ 5 w 539"/>
                <a:gd name="T5" fmla="*/ 4 h 132"/>
                <a:gd name="T6" fmla="*/ 8 w 539"/>
                <a:gd name="T7" fmla="*/ 5 h 132"/>
                <a:gd name="T8" fmla="*/ 11 w 539"/>
                <a:gd name="T9" fmla="*/ 5 h 132"/>
                <a:gd name="T10" fmla="*/ 14 w 539"/>
                <a:gd name="T11" fmla="*/ 6 h 132"/>
                <a:gd name="T12" fmla="*/ 17 w 539"/>
                <a:gd name="T13" fmla="*/ 6 h 132"/>
                <a:gd name="T14" fmla="*/ 20 w 539"/>
                <a:gd name="T15" fmla="*/ 7 h 132"/>
                <a:gd name="T16" fmla="*/ 23 w 539"/>
                <a:gd name="T17" fmla="*/ 7 h 132"/>
                <a:gd name="T18" fmla="*/ 26 w 539"/>
                <a:gd name="T19" fmla="*/ 7 h 132"/>
                <a:gd name="T20" fmla="*/ 29 w 539"/>
                <a:gd name="T21" fmla="*/ 8 h 132"/>
                <a:gd name="T22" fmla="*/ 33 w 539"/>
                <a:gd name="T23" fmla="*/ 8 h 132"/>
                <a:gd name="T24" fmla="*/ 36 w 539"/>
                <a:gd name="T25" fmla="*/ 9 h 132"/>
                <a:gd name="T26" fmla="*/ 39 w 539"/>
                <a:gd name="T27" fmla="*/ 9 h 132"/>
                <a:gd name="T28" fmla="*/ 43 w 539"/>
                <a:gd name="T29" fmla="*/ 10 h 132"/>
                <a:gd name="T30" fmla="*/ 46 w 539"/>
                <a:gd name="T31" fmla="*/ 11 h 132"/>
                <a:gd name="T32" fmla="*/ 50 w 539"/>
                <a:gd name="T33" fmla="*/ 11 h 132"/>
                <a:gd name="T34" fmla="*/ 53 w 539"/>
                <a:gd name="T35" fmla="*/ 12 h 132"/>
                <a:gd name="T36" fmla="*/ 54 w 539"/>
                <a:gd name="T37" fmla="*/ 8 h 132"/>
                <a:gd name="T38" fmla="*/ 50 w 539"/>
                <a:gd name="T39" fmla="*/ 8 h 132"/>
                <a:gd name="T40" fmla="*/ 47 w 539"/>
                <a:gd name="T41" fmla="*/ 7 h 132"/>
                <a:gd name="T42" fmla="*/ 43 w 539"/>
                <a:gd name="T43" fmla="*/ 6 h 132"/>
                <a:gd name="T44" fmla="*/ 40 w 539"/>
                <a:gd name="T45" fmla="*/ 6 h 132"/>
                <a:gd name="T46" fmla="*/ 36 w 539"/>
                <a:gd name="T47" fmla="*/ 5 h 132"/>
                <a:gd name="T48" fmla="*/ 33 w 539"/>
                <a:gd name="T49" fmla="*/ 5 h 132"/>
                <a:gd name="T50" fmla="*/ 30 w 539"/>
                <a:gd name="T51" fmla="*/ 4 h 132"/>
                <a:gd name="T52" fmla="*/ 27 w 539"/>
                <a:gd name="T53" fmla="*/ 4 h 132"/>
                <a:gd name="T54" fmla="*/ 24 w 539"/>
                <a:gd name="T55" fmla="*/ 3 h 132"/>
                <a:gd name="T56" fmla="*/ 21 w 539"/>
                <a:gd name="T57" fmla="*/ 3 h 132"/>
                <a:gd name="T58" fmla="*/ 18 w 539"/>
                <a:gd name="T59" fmla="*/ 2 h 132"/>
                <a:gd name="T60" fmla="*/ 14 w 539"/>
                <a:gd name="T61" fmla="*/ 2 h 132"/>
                <a:gd name="T62" fmla="*/ 11 w 539"/>
                <a:gd name="T63" fmla="*/ 1 h 132"/>
                <a:gd name="T64" fmla="*/ 9 w 539"/>
                <a:gd name="T65" fmla="*/ 1 h 132"/>
                <a:gd name="T66" fmla="*/ 5 w 539"/>
                <a:gd name="T67" fmla="*/ 0 h 132"/>
                <a:gd name="T68" fmla="*/ 2 w 539"/>
                <a:gd name="T69" fmla="*/ 0 h 132"/>
                <a:gd name="T70" fmla="*/ 0 w 539"/>
                <a:gd name="T71" fmla="*/ 2 h 132"/>
                <a:gd name="T72" fmla="*/ 2 w 539"/>
                <a:gd name="T73" fmla="*/ 0 h 132"/>
                <a:gd name="T74" fmla="*/ 2 w 539"/>
                <a:gd name="T75" fmla="*/ 0 h 132"/>
                <a:gd name="T76" fmla="*/ 1 w 539"/>
                <a:gd name="T77" fmla="*/ 0 h 132"/>
                <a:gd name="T78" fmla="*/ 0 w 539"/>
                <a:gd name="T79" fmla="*/ 1 h 132"/>
                <a:gd name="T80" fmla="*/ 0 w 539"/>
                <a:gd name="T81" fmla="*/ 2 h 132"/>
                <a:gd name="T82" fmla="*/ 0 w 539"/>
                <a:gd name="T83" fmla="*/ 2 h 132"/>
                <a:gd name="T84" fmla="*/ 0 w 539"/>
                <a:gd name="T85" fmla="*/ 3 h 132"/>
                <a:gd name="T86" fmla="*/ 1 w 539"/>
                <a:gd name="T87" fmla="*/ 3 h 132"/>
                <a:gd name="T88" fmla="*/ 2 w 539"/>
                <a:gd name="T89" fmla="*/ 4 h 132"/>
                <a:gd name="T90" fmla="*/ 4 w 539"/>
                <a:gd name="T91" fmla="*/ 2 h 13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39"/>
                <a:gd name="T139" fmla="*/ 0 h 132"/>
                <a:gd name="T140" fmla="*/ 539 w 539"/>
                <a:gd name="T141" fmla="*/ 132 h 13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39" h="132">
                  <a:moveTo>
                    <a:pt x="40" y="24"/>
                  </a:moveTo>
                  <a:lnTo>
                    <a:pt x="17" y="41"/>
                  </a:lnTo>
                  <a:lnTo>
                    <a:pt x="48" y="46"/>
                  </a:lnTo>
                  <a:lnTo>
                    <a:pt x="79" y="51"/>
                  </a:lnTo>
                  <a:lnTo>
                    <a:pt x="110" y="57"/>
                  </a:lnTo>
                  <a:lnTo>
                    <a:pt x="140" y="61"/>
                  </a:lnTo>
                  <a:lnTo>
                    <a:pt x="170" y="66"/>
                  </a:lnTo>
                  <a:lnTo>
                    <a:pt x="201" y="72"/>
                  </a:lnTo>
                  <a:lnTo>
                    <a:pt x="232" y="76"/>
                  </a:lnTo>
                  <a:lnTo>
                    <a:pt x="262" y="81"/>
                  </a:lnTo>
                  <a:lnTo>
                    <a:pt x="293" y="87"/>
                  </a:lnTo>
                  <a:lnTo>
                    <a:pt x="326" y="92"/>
                  </a:lnTo>
                  <a:lnTo>
                    <a:pt x="358" y="98"/>
                  </a:lnTo>
                  <a:lnTo>
                    <a:pt x="391" y="104"/>
                  </a:lnTo>
                  <a:lnTo>
                    <a:pt x="425" y="110"/>
                  </a:lnTo>
                  <a:lnTo>
                    <a:pt x="460" y="117"/>
                  </a:lnTo>
                  <a:lnTo>
                    <a:pt x="495" y="125"/>
                  </a:lnTo>
                  <a:lnTo>
                    <a:pt x="531" y="132"/>
                  </a:lnTo>
                  <a:lnTo>
                    <a:pt x="539" y="92"/>
                  </a:lnTo>
                  <a:lnTo>
                    <a:pt x="502" y="84"/>
                  </a:lnTo>
                  <a:lnTo>
                    <a:pt x="466" y="77"/>
                  </a:lnTo>
                  <a:lnTo>
                    <a:pt x="431" y="69"/>
                  </a:lnTo>
                  <a:lnTo>
                    <a:pt x="397" y="63"/>
                  </a:lnTo>
                  <a:lnTo>
                    <a:pt x="364" y="58"/>
                  </a:lnTo>
                  <a:lnTo>
                    <a:pt x="332" y="51"/>
                  </a:lnTo>
                  <a:lnTo>
                    <a:pt x="299" y="46"/>
                  </a:lnTo>
                  <a:lnTo>
                    <a:pt x="268" y="41"/>
                  </a:lnTo>
                  <a:lnTo>
                    <a:pt x="237" y="35"/>
                  </a:lnTo>
                  <a:lnTo>
                    <a:pt x="205" y="31"/>
                  </a:lnTo>
                  <a:lnTo>
                    <a:pt x="176" y="26"/>
                  </a:lnTo>
                  <a:lnTo>
                    <a:pt x="144" y="20"/>
                  </a:lnTo>
                  <a:lnTo>
                    <a:pt x="114" y="16"/>
                  </a:lnTo>
                  <a:lnTo>
                    <a:pt x="85" y="11"/>
                  </a:lnTo>
                  <a:lnTo>
                    <a:pt x="54" y="5"/>
                  </a:lnTo>
                  <a:lnTo>
                    <a:pt x="23" y="0"/>
                  </a:lnTo>
                  <a:lnTo>
                    <a:pt x="0" y="17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7" y="4"/>
                  </a:lnTo>
                  <a:lnTo>
                    <a:pt x="3" y="10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3" y="32"/>
                  </a:lnTo>
                  <a:lnTo>
                    <a:pt x="8" y="37"/>
                  </a:lnTo>
                  <a:lnTo>
                    <a:pt x="17" y="41"/>
                  </a:lnTo>
                  <a:lnTo>
                    <a:pt x="4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05" name="Freeform 208"/>
            <p:cNvSpPr>
              <a:spLocks/>
            </p:cNvSpPr>
            <p:nvPr/>
          </p:nvSpPr>
          <p:spPr bwMode="auto">
            <a:xfrm>
              <a:off x="4778" y="2363"/>
              <a:ext cx="167" cy="273"/>
            </a:xfrm>
            <a:custGeom>
              <a:avLst/>
              <a:gdLst>
                <a:gd name="T0" fmla="*/ 37 w 1670"/>
                <a:gd name="T1" fmla="*/ 29 h 3010"/>
                <a:gd name="T2" fmla="*/ 27 w 1670"/>
                <a:gd name="T3" fmla="*/ 59 h 3010"/>
                <a:gd name="T4" fmla="*/ 18 w 1670"/>
                <a:gd name="T5" fmla="*/ 90 h 3010"/>
                <a:gd name="T6" fmla="*/ 12 w 1670"/>
                <a:gd name="T7" fmla="*/ 123 h 3010"/>
                <a:gd name="T8" fmla="*/ 7 w 1670"/>
                <a:gd name="T9" fmla="*/ 155 h 3010"/>
                <a:gd name="T10" fmla="*/ 3 w 1670"/>
                <a:gd name="T11" fmla="*/ 188 h 3010"/>
                <a:gd name="T12" fmla="*/ 1 w 1670"/>
                <a:gd name="T13" fmla="*/ 221 h 3010"/>
                <a:gd name="T14" fmla="*/ 0 w 1670"/>
                <a:gd name="T15" fmla="*/ 252 h 3010"/>
                <a:gd name="T16" fmla="*/ 4 w 1670"/>
                <a:gd name="T17" fmla="*/ 268 h 3010"/>
                <a:gd name="T18" fmla="*/ 12 w 1670"/>
                <a:gd name="T19" fmla="*/ 269 h 3010"/>
                <a:gd name="T20" fmla="*/ 21 w 1670"/>
                <a:gd name="T21" fmla="*/ 270 h 3010"/>
                <a:gd name="T22" fmla="*/ 31 w 1670"/>
                <a:gd name="T23" fmla="*/ 271 h 3010"/>
                <a:gd name="T24" fmla="*/ 41 w 1670"/>
                <a:gd name="T25" fmla="*/ 272 h 3010"/>
                <a:gd name="T26" fmla="*/ 51 w 1670"/>
                <a:gd name="T27" fmla="*/ 272 h 3010"/>
                <a:gd name="T28" fmla="*/ 62 w 1670"/>
                <a:gd name="T29" fmla="*/ 273 h 3010"/>
                <a:gd name="T30" fmla="*/ 73 w 1670"/>
                <a:gd name="T31" fmla="*/ 273 h 3010"/>
                <a:gd name="T32" fmla="*/ 84 w 1670"/>
                <a:gd name="T33" fmla="*/ 273 h 3010"/>
                <a:gd name="T34" fmla="*/ 95 w 1670"/>
                <a:gd name="T35" fmla="*/ 273 h 3010"/>
                <a:gd name="T36" fmla="*/ 106 w 1670"/>
                <a:gd name="T37" fmla="*/ 272 h 3010"/>
                <a:gd name="T38" fmla="*/ 117 w 1670"/>
                <a:gd name="T39" fmla="*/ 272 h 3010"/>
                <a:gd name="T40" fmla="*/ 128 w 1670"/>
                <a:gd name="T41" fmla="*/ 271 h 3010"/>
                <a:gd name="T42" fmla="*/ 139 w 1670"/>
                <a:gd name="T43" fmla="*/ 269 h 3010"/>
                <a:gd name="T44" fmla="*/ 150 w 1670"/>
                <a:gd name="T45" fmla="*/ 267 h 3010"/>
                <a:gd name="T46" fmla="*/ 160 w 1670"/>
                <a:gd name="T47" fmla="*/ 265 h 3010"/>
                <a:gd name="T48" fmla="*/ 166 w 1670"/>
                <a:gd name="T49" fmla="*/ 262 h 3010"/>
                <a:gd name="T50" fmla="*/ 167 w 1670"/>
                <a:gd name="T51" fmla="*/ 250 h 3010"/>
                <a:gd name="T52" fmla="*/ 167 w 1670"/>
                <a:gd name="T53" fmla="*/ 229 h 3010"/>
                <a:gd name="T54" fmla="*/ 166 w 1670"/>
                <a:gd name="T55" fmla="*/ 202 h 3010"/>
                <a:gd name="T56" fmla="*/ 164 w 1670"/>
                <a:gd name="T57" fmla="*/ 173 h 3010"/>
                <a:gd name="T58" fmla="*/ 160 w 1670"/>
                <a:gd name="T59" fmla="*/ 143 h 3010"/>
                <a:gd name="T60" fmla="*/ 156 w 1670"/>
                <a:gd name="T61" fmla="*/ 116 h 3010"/>
                <a:gd name="T62" fmla="*/ 151 w 1670"/>
                <a:gd name="T63" fmla="*/ 94 h 3010"/>
                <a:gd name="T64" fmla="*/ 145 w 1670"/>
                <a:gd name="T65" fmla="*/ 81 h 3010"/>
                <a:gd name="T66" fmla="*/ 140 w 1670"/>
                <a:gd name="T67" fmla="*/ 70 h 3010"/>
                <a:gd name="T68" fmla="*/ 133 w 1670"/>
                <a:gd name="T69" fmla="*/ 58 h 3010"/>
                <a:gd name="T70" fmla="*/ 127 w 1670"/>
                <a:gd name="T71" fmla="*/ 46 h 3010"/>
                <a:gd name="T72" fmla="*/ 119 w 1670"/>
                <a:gd name="T73" fmla="*/ 34 h 3010"/>
                <a:gd name="T74" fmla="*/ 112 w 1670"/>
                <a:gd name="T75" fmla="*/ 22 h 3010"/>
                <a:gd name="T76" fmla="*/ 103 w 1670"/>
                <a:gd name="T77" fmla="*/ 12 h 3010"/>
                <a:gd name="T78" fmla="*/ 95 w 1670"/>
                <a:gd name="T79" fmla="*/ 3 h 3010"/>
                <a:gd name="T80" fmla="*/ 88 w 1670"/>
                <a:gd name="T81" fmla="*/ 0 h 3010"/>
                <a:gd name="T82" fmla="*/ 82 w 1670"/>
                <a:gd name="T83" fmla="*/ 1 h 3010"/>
                <a:gd name="T84" fmla="*/ 76 w 1670"/>
                <a:gd name="T85" fmla="*/ 2 h 3010"/>
                <a:gd name="T86" fmla="*/ 70 w 1670"/>
                <a:gd name="T87" fmla="*/ 3 h 3010"/>
                <a:gd name="T88" fmla="*/ 63 w 1670"/>
                <a:gd name="T89" fmla="*/ 5 h 3010"/>
                <a:gd name="T90" fmla="*/ 57 w 1670"/>
                <a:gd name="T91" fmla="*/ 7 h 3010"/>
                <a:gd name="T92" fmla="*/ 51 w 1670"/>
                <a:gd name="T93" fmla="*/ 10 h 3010"/>
                <a:gd name="T94" fmla="*/ 45 w 1670"/>
                <a:gd name="T95" fmla="*/ 13 h 301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70"/>
                <a:gd name="T145" fmla="*/ 0 h 3010"/>
                <a:gd name="T146" fmla="*/ 1670 w 1670"/>
                <a:gd name="T147" fmla="*/ 3010 h 301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70" h="3010">
                  <a:moveTo>
                    <a:pt x="426" y="159"/>
                  </a:moveTo>
                  <a:lnTo>
                    <a:pt x="367" y="317"/>
                  </a:lnTo>
                  <a:lnTo>
                    <a:pt x="314" y="479"/>
                  </a:lnTo>
                  <a:lnTo>
                    <a:pt x="266" y="646"/>
                  </a:lnTo>
                  <a:lnTo>
                    <a:pt x="222" y="818"/>
                  </a:lnTo>
                  <a:lnTo>
                    <a:pt x="182" y="993"/>
                  </a:lnTo>
                  <a:lnTo>
                    <a:pt x="147" y="1171"/>
                  </a:lnTo>
                  <a:lnTo>
                    <a:pt x="117" y="1352"/>
                  </a:lnTo>
                  <a:lnTo>
                    <a:pt x="91" y="1532"/>
                  </a:lnTo>
                  <a:lnTo>
                    <a:pt x="68" y="1714"/>
                  </a:lnTo>
                  <a:lnTo>
                    <a:pt x="49" y="1896"/>
                  </a:lnTo>
                  <a:lnTo>
                    <a:pt x="33" y="2077"/>
                  </a:lnTo>
                  <a:lnTo>
                    <a:pt x="21" y="2257"/>
                  </a:lnTo>
                  <a:lnTo>
                    <a:pt x="11" y="2436"/>
                  </a:lnTo>
                  <a:lnTo>
                    <a:pt x="5" y="2611"/>
                  </a:lnTo>
                  <a:lnTo>
                    <a:pt x="1" y="2782"/>
                  </a:lnTo>
                  <a:lnTo>
                    <a:pt x="0" y="2950"/>
                  </a:lnTo>
                  <a:lnTo>
                    <a:pt x="40" y="2955"/>
                  </a:lnTo>
                  <a:lnTo>
                    <a:pt x="80" y="2961"/>
                  </a:lnTo>
                  <a:lnTo>
                    <a:pt x="123" y="2966"/>
                  </a:lnTo>
                  <a:lnTo>
                    <a:pt x="167" y="2971"/>
                  </a:lnTo>
                  <a:lnTo>
                    <a:pt x="213" y="2977"/>
                  </a:lnTo>
                  <a:lnTo>
                    <a:pt x="261" y="2981"/>
                  </a:lnTo>
                  <a:lnTo>
                    <a:pt x="309" y="2986"/>
                  </a:lnTo>
                  <a:lnTo>
                    <a:pt x="358" y="2990"/>
                  </a:lnTo>
                  <a:lnTo>
                    <a:pt x="408" y="2994"/>
                  </a:lnTo>
                  <a:lnTo>
                    <a:pt x="460" y="2998"/>
                  </a:lnTo>
                  <a:lnTo>
                    <a:pt x="511" y="3001"/>
                  </a:lnTo>
                  <a:lnTo>
                    <a:pt x="564" y="3004"/>
                  </a:lnTo>
                  <a:lnTo>
                    <a:pt x="618" y="3006"/>
                  </a:lnTo>
                  <a:lnTo>
                    <a:pt x="672" y="3009"/>
                  </a:lnTo>
                  <a:lnTo>
                    <a:pt x="727" y="3010"/>
                  </a:lnTo>
                  <a:lnTo>
                    <a:pt x="782" y="3010"/>
                  </a:lnTo>
                  <a:lnTo>
                    <a:pt x="838" y="3010"/>
                  </a:lnTo>
                  <a:lnTo>
                    <a:pt x="893" y="3010"/>
                  </a:lnTo>
                  <a:lnTo>
                    <a:pt x="949" y="3009"/>
                  </a:lnTo>
                  <a:lnTo>
                    <a:pt x="1004" y="3006"/>
                  </a:lnTo>
                  <a:lnTo>
                    <a:pt x="1061" y="3003"/>
                  </a:lnTo>
                  <a:lnTo>
                    <a:pt x="1116" y="2999"/>
                  </a:lnTo>
                  <a:lnTo>
                    <a:pt x="1172" y="2995"/>
                  </a:lnTo>
                  <a:lnTo>
                    <a:pt x="1227" y="2989"/>
                  </a:lnTo>
                  <a:lnTo>
                    <a:pt x="1281" y="2983"/>
                  </a:lnTo>
                  <a:lnTo>
                    <a:pt x="1336" y="2974"/>
                  </a:lnTo>
                  <a:lnTo>
                    <a:pt x="1389" y="2966"/>
                  </a:lnTo>
                  <a:lnTo>
                    <a:pt x="1443" y="2956"/>
                  </a:lnTo>
                  <a:lnTo>
                    <a:pt x="1495" y="2946"/>
                  </a:lnTo>
                  <a:lnTo>
                    <a:pt x="1546" y="2934"/>
                  </a:lnTo>
                  <a:lnTo>
                    <a:pt x="1598" y="2921"/>
                  </a:lnTo>
                  <a:lnTo>
                    <a:pt x="1647" y="2906"/>
                  </a:lnTo>
                  <a:lnTo>
                    <a:pt x="1657" y="2886"/>
                  </a:lnTo>
                  <a:lnTo>
                    <a:pt x="1665" y="2832"/>
                  </a:lnTo>
                  <a:lnTo>
                    <a:pt x="1669" y="2752"/>
                  </a:lnTo>
                  <a:lnTo>
                    <a:pt x="1670" y="2648"/>
                  </a:lnTo>
                  <a:lnTo>
                    <a:pt x="1669" y="2523"/>
                  </a:lnTo>
                  <a:lnTo>
                    <a:pt x="1666" y="2382"/>
                  </a:lnTo>
                  <a:lnTo>
                    <a:pt x="1658" y="2230"/>
                  </a:lnTo>
                  <a:lnTo>
                    <a:pt x="1649" y="2069"/>
                  </a:lnTo>
                  <a:lnTo>
                    <a:pt x="1636" y="1903"/>
                  </a:lnTo>
                  <a:lnTo>
                    <a:pt x="1622" y="1737"/>
                  </a:lnTo>
                  <a:lnTo>
                    <a:pt x="1604" y="1575"/>
                  </a:lnTo>
                  <a:lnTo>
                    <a:pt x="1584" y="1420"/>
                  </a:lnTo>
                  <a:lnTo>
                    <a:pt x="1561" y="1276"/>
                  </a:lnTo>
                  <a:lnTo>
                    <a:pt x="1536" y="1148"/>
                  </a:lnTo>
                  <a:lnTo>
                    <a:pt x="1508" y="1039"/>
                  </a:lnTo>
                  <a:lnTo>
                    <a:pt x="1476" y="954"/>
                  </a:lnTo>
                  <a:lnTo>
                    <a:pt x="1451" y="897"/>
                  </a:lnTo>
                  <a:lnTo>
                    <a:pt x="1425" y="837"/>
                  </a:lnTo>
                  <a:lnTo>
                    <a:pt x="1396" y="774"/>
                  </a:lnTo>
                  <a:lnTo>
                    <a:pt x="1365" y="709"/>
                  </a:lnTo>
                  <a:lnTo>
                    <a:pt x="1334" y="642"/>
                  </a:lnTo>
                  <a:lnTo>
                    <a:pt x="1300" y="574"/>
                  </a:lnTo>
                  <a:lnTo>
                    <a:pt x="1266" y="507"/>
                  </a:lnTo>
                  <a:lnTo>
                    <a:pt x="1230" y="438"/>
                  </a:lnTo>
                  <a:lnTo>
                    <a:pt x="1192" y="372"/>
                  </a:lnTo>
                  <a:lnTo>
                    <a:pt x="1155" y="308"/>
                  </a:lnTo>
                  <a:lnTo>
                    <a:pt x="1115" y="246"/>
                  </a:lnTo>
                  <a:lnTo>
                    <a:pt x="1075" y="188"/>
                  </a:lnTo>
                  <a:lnTo>
                    <a:pt x="1034" y="133"/>
                  </a:lnTo>
                  <a:lnTo>
                    <a:pt x="994" y="83"/>
                  </a:lnTo>
                  <a:lnTo>
                    <a:pt x="952" y="38"/>
                  </a:lnTo>
                  <a:lnTo>
                    <a:pt x="909" y="0"/>
                  </a:lnTo>
                  <a:lnTo>
                    <a:pt x="879" y="3"/>
                  </a:lnTo>
                  <a:lnTo>
                    <a:pt x="849" y="6"/>
                  </a:lnTo>
                  <a:lnTo>
                    <a:pt x="819" y="10"/>
                  </a:lnTo>
                  <a:lnTo>
                    <a:pt x="788" y="16"/>
                  </a:lnTo>
                  <a:lnTo>
                    <a:pt x="758" y="21"/>
                  </a:lnTo>
                  <a:lnTo>
                    <a:pt x="727" y="29"/>
                  </a:lnTo>
                  <a:lnTo>
                    <a:pt x="695" y="36"/>
                  </a:lnTo>
                  <a:lnTo>
                    <a:pt x="665" y="45"/>
                  </a:lnTo>
                  <a:lnTo>
                    <a:pt x="633" y="54"/>
                  </a:lnTo>
                  <a:lnTo>
                    <a:pt x="603" y="65"/>
                  </a:lnTo>
                  <a:lnTo>
                    <a:pt x="573" y="78"/>
                  </a:lnTo>
                  <a:lnTo>
                    <a:pt x="542" y="90"/>
                  </a:lnTo>
                  <a:lnTo>
                    <a:pt x="513" y="105"/>
                  </a:lnTo>
                  <a:lnTo>
                    <a:pt x="483" y="121"/>
                  </a:lnTo>
                  <a:lnTo>
                    <a:pt x="454" y="140"/>
                  </a:lnTo>
                  <a:lnTo>
                    <a:pt x="426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06" name="Freeform 209"/>
            <p:cNvSpPr>
              <a:spLocks/>
            </p:cNvSpPr>
            <p:nvPr/>
          </p:nvSpPr>
          <p:spPr bwMode="auto">
            <a:xfrm>
              <a:off x="4776" y="2376"/>
              <a:ext cx="47" cy="257"/>
            </a:xfrm>
            <a:custGeom>
              <a:avLst/>
              <a:gdLst>
                <a:gd name="T0" fmla="*/ 2 w 465"/>
                <a:gd name="T1" fmla="*/ 253 h 2819"/>
                <a:gd name="T2" fmla="*/ 4 w 465"/>
                <a:gd name="T3" fmla="*/ 255 h 2819"/>
                <a:gd name="T4" fmla="*/ 4 w 465"/>
                <a:gd name="T5" fmla="*/ 240 h 2819"/>
                <a:gd name="T6" fmla="*/ 5 w 465"/>
                <a:gd name="T7" fmla="*/ 224 h 2819"/>
                <a:gd name="T8" fmla="*/ 5 w 465"/>
                <a:gd name="T9" fmla="*/ 208 h 2819"/>
                <a:gd name="T10" fmla="*/ 6 w 465"/>
                <a:gd name="T11" fmla="*/ 192 h 2819"/>
                <a:gd name="T12" fmla="*/ 7 w 465"/>
                <a:gd name="T13" fmla="*/ 176 h 2819"/>
                <a:gd name="T14" fmla="*/ 9 w 465"/>
                <a:gd name="T15" fmla="*/ 159 h 2819"/>
                <a:gd name="T16" fmla="*/ 11 w 465"/>
                <a:gd name="T17" fmla="*/ 143 h 2819"/>
                <a:gd name="T18" fmla="*/ 13 w 465"/>
                <a:gd name="T19" fmla="*/ 126 h 2819"/>
                <a:gd name="T20" fmla="*/ 16 w 465"/>
                <a:gd name="T21" fmla="*/ 110 h 2819"/>
                <a:gd name="T22" fmla="*/ 19 w 465"/>
                <a:gd name="T23" fmla="*/ 93 h 2819"/>
                <a:gd name="T24" fmla="*/ 22 w 465"/>
                <a:gd name="T25" fmla="*/ 77 h 2819"/>
                <a:gd name="T26" fmla="*/ 26 w 465"/>
                <a:gd name="T27" fmla="*/ 61 h 2819"/>
                <a:gd name="T28" fmla="*/ 31 w 465"/>
                <a:gd name="T29" fmla="*/ 46 h 2819"/>
                <a:gd name="T30" fmla="*/ 36 w 465"/>
                <a:gd name="T31" fmla="*/ 30 h 2819"/>
                <a:gd name="T32" fmla="*/ 41 w 465"/>
                <a:gd name="T33" fmla="*/ 16 h 2819"/>
                <a:gd name="T34" fmla="*/ 47 w 465"/>
                <a:gd name="T35" fmla="*/ 1 h 2819"/>
                <a:gd name="T36" fmla="*/ 43 w 465"/>
                <a:gd name="T37" fmla="*/ 0 h 2819"/>
                <a:gd name="T38" fmla="*/ 37 w 465"/>
                <a:gd name="T39" fmla="*/ 14 h 2819"/>
                <a:gd name="T40" fmla="*/ 32 w 465"/>
                <a:gd name="T41" fmla="*/ 29 h 2819"/>
                <a:gd name="T42" fmla="*/ 27 w 465"/>
                <a:gd name="T43" fmla="*/ 45 h 2819"/>
                <a:gd name="T44" fmla="*/ 23 w 465"/>
                <a:gd name="T45" fmla="*/ 60 h 2819"/>
                <a:gd name="T46" fmla="*/ 18 w 465"/>
                <a:gd name="T47" fmla="*/ 76 h 2819"/>
                <a:gd name="T48" fmla="*/ 15 w 465"/>
                <a:gd name="T49" fmla="*/ 93 h 2819"/>
                <a:gd name="T50" fmla="*/ 12 w 465"/>
                <a:gd name="T51" fmla="*/ 109 h 2819"/>
                <a:gd name="T52" fmla="*/ 9 w 465"/>
                <a:gd name="T53" fmla="*/ 126 h 2819"/>
                <a:gd name="T54" fmla="*/ 7 w 465"/>
                <a:gd name="T55" fmla="*/ 142 h 2819"/>
                <a:gd name="T56" fmla="*/ 5 w 465"/>
                <a:gd name="T57" fmla="*/ 159 h 2819"/>
                <a:gd name="T58" fmla="*/ 3 w 465"/>
                <a:gd name="T59" fmla="*/ 175 h 2819"/>
                <a:gd name="T60" fmla="*/ 2 w 465"/>
                <a:gd name="T61" fmla="*/ 192 h 2819"/>
                <a:gd name="T62" fmla="*/ 1 w 465"/>
                <a:gd name="T63" fmla="*/ 208 h 2819"/>
                <a:gd name="T64" fmla="*/ 1 w 465"/>
                <a:gd name="T65" fmla="*/ 224 h 2819"/>
                <a:gd name="T66" fmla="*/ 0 w 465"/>
                <a:gd name="T67" fmla="*/ 240 h 2819"/>
                <a:gd name="T68" fmla="*/ 0 w 465"/>
                <a:gd name="T69" fmla="*/ 255 h 2819"/>
                <a:gd name="T70" fmla="*/ 2 w 465"/>
                <a:gd name="T71" fmla="*/ 257 h 2819"/>
                <a:gd name="T72" fmla="*/ 0 w 465"/>
                <a:gd name="T73" fmla="*/ 255 h 2819"/>
                <a:gd name="T74" fmla="*/ 0 w 465"/>
                <a:gd name="T75" fmla="*/ 256 h 2819"/>
                <a:gd name="T76" fmla="*/ 1 w 465"/>
                <a:gd name="T77" fmla="*/ 257 h 2819"/>
                <a:gd name="T78" fmla="*/ 1 w 465"/>
                <a:gd name="T79" fmla="*/ 257 h 2819"/>
                <a:gd name="T80" fmla="*/ 2 w 465"/>
                <a:gd name="T81" fmla="*/ 257 h 2819"/>
                <a:gd name="T82" fmla="*/ 3 w 465"/>
                <a:gd name="T83" fmla="*/ 257 h 2819"/>
                <a:gd name="T84" fmla="*/ 3 w 465"/>
                <a:gd name="T85" fmla="*/ 257 h 2819"/>
                <a:gd name="T86" fmla="*/ 4 w 465"/>
                <a:gd name="T87" fmla="*/ 256 h 2819"/>
                <a:gd name="T88" fmla="*/ 4 w 465"/>
                <a:gd name="T89" fmla="*/ 255 h 2819"/>
                <a:gd name="T90" fmla="*/ 2 w 465"/>
                <a:gd name="T91" fmla="*/ 253 h 281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65"/>
                <a:gd name="T139" fmla="*/ 0 h 2819"/>
                <a:gd name="T140" fmla="*/ 465 w 465"/>
                <a:gd name="T141" fmla="*/ 2819 h 281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65" h="2819">
                  <a:moveTo>
                    <a:pt x="22" y="2779"/>
                  </a:moveTo>
                  <a:lnTo>
                    <a:pt x="40" y="2799"/>
                  </a:lnTo>
                  <a:lnTo>
                    <a:pt x="41" y="2631"/>
                  </a:lnTo>
                  <a:lnTo>
                    <a:pt x="45" y="2460"/>
                  </a:lnTo>
                  <a:lnTo>
                    <a:pt x="51" y="2285"/>
                  </a:lnTo>
                  <a:lnTo>
                    <a:pt x="61" y="2107"/>
                  </a:lnTo>
                  <a:lnTo>
                    <a:pt x="73" y="1927"/>
                  </a:lnTo>
                  <a:lnTo>
                    <a:pt x="89" y="1746"/>
                  </a:lnTo>
                  <a:lnTo>
                    <a:pt x="108" y="1565"/>
                  </a:lnTo>
                  <a:lnTo>
                    <a:pt x="131" y="1383"/>
                  </a:lnTo>
                  <a:lnTo>
                    <a:pt x="157" y="1204"/>
                  </a:lnTo>
                  <a:lnTo>
                    <a:pt x="187" y="1023"/>
                  </a:lnTo>
                  <a:lnTo>
                    <a:pt x="222" y="846"/>
                  </a:lnTo>
                  <a:lnTo>
                    <a:pt x="261" y="671"/>
                  </a:lnTo>
                  <a:lnTo>
                    <a:pt x="305" y="501"/>
                  </a:lnTo>
                  <a:lnTo>
                    <a:pt x="353" y="333"/>
                  </a:lnTo>
                  <a:lnTo>
                    <a:pt x="406" y="172"/>
                  </a:lnTo>
                  <a:lnTo>
                    <a:pt x="465" y="15"/>
                  </a:lnTo>
                  <a:lnTo>
                    <a:pt x="427" y="0"/>
                  </a:lnTo>
                  <a:lnTo>
                    <a:pt x="369" y="159"/>
                  </a:lnTo>
                  <a:lnTo>
                    <a:pt x="315" y="322"/>
                  </a:lnTo>
                  <a:lnTo>
                    <a:pt x="267" y="490"/>
                  </a:lnTo>
                  <a:lnTo>
                    <a:pt x="223" y="663"/>
                  </a:lnTo>
                  <a:lnTo>
                    <a:pt x="182" y="838"/>
                  </a:lnTo>
                  <a:lnTo>
                    <a:pt x="148" y="1017"/>
                  </a:lnTo>
                  <a:lnTo>
                    <a:pt x="117" y="1197"/>
                  </a:lnTo>
                  <a:lnTo>
                    <a:pt x="91" y="1379"/>
                  </a:lnTo>
                  <a:lnTo>
                    <a:pt x="68" y="1561"/>
                  </a:lnTo>
                  <a:lnTo>
                    <a:pt x="49" y="1744"/>
                  </a:lnTo>
                  <a:lnTo>
                    <a:pt x="33" y="1925"/>
                  </a:lnTo>
                  <a:lnTo>
                    <a:pt x="21" y="2105"/>
                  </a:lnTo>
                  <a:lnTo>
                    <a:pt x="11" y="2285"/>
                  </a:lnTo>
                  <a:lnTo>
                    <a:pt x="5" y="2460"/>
                  </a:lnTo>
                  <a:lnTo>
                    <a:pt x="1" y="2631"/>
                  </a:lnTo>
                  <a:lnTo>
                    <a:pt x="0" y="2799"/>
                  </a:lnTo>
                  <a:lnTo>
                    <a:pt x="18" y="2819"/>
                  </a:lnTo>
                  <a:lnTo>
                    <a:pt x="0" y="2799"/>
                  </a:lnTo>
                  <a:lnTo>
                    <a:pt x="2" y="2807"/>
                  </a:lnTo>
                  <a:lnTo>
                    <a:pt x="6" y="2814"/>
                  </a:lnTo>
                  <a:lnTo>
                    <a:pt x="12" y="2818"/>
                  </a:lnTo>
                  <a:lnTo>
                    <a:pt x="20" y="2819"/>
                  </a:lnTo>
                  <a:lnTo>
                    <a:pt x="27" y="2818"/>
                  </a:lnTo>
                  <a:lnTo>
                    <a:pt x="33" y="2814"/>
                  </a:lnTo>
                  <a:lnTo>
                    <a:pt x="38" y="2807"/>
                  </a:lnTo>
                  <a:lnTo>
                    <a:pt x="40" y="2799"/>
                  </a:lnTo>
                  <a:lnTo>
                    <a:pt x="22" y="27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07" name="Freeform 210"/>
            <p:cNvSpPr>
              <a:spLocks/>
            </p:cNvSpPr>
            <p:nvPr/>
          </p:nvSpPr>
          <p:spPr bwMode="auto">
            <a:xfrm>
              <a:off x="4778" y="2625"/>
              <a:ext cx="166" cy="13"/>
            </a:xfrm>
            <a:custGeom>
              <a:avLst/>
              <a:gdLst>
                <a:gd name="T0" fmla="*/ 165 w 1654"/>
                <a:gd name="T1" fmla="*/ 0 h 143"/>
                <a:gd name="T2" fmla="*/ 155 w 1654"/>
                <a:gd name="T3" fmla="*/ 3 h 143"/>
                <a:gd name="T4" fmla="*/ 145 w 1654"/>
                <a:gd name="T5" fmla="*/ 4 h 143"/>
                <a:gd name="T6" fmla="*/ 134 w 1654"/>
                <a:gd name="T7" fmla="*/ 6 h 143"/>
                <a:gd name="T8" fmla="*/ 123 w 1654"/>
                <a:gd name="T9" fmla="*/ 7 h 143"/>
                <a:gd name="T10" fmla="*/ 112 w 1654"/>
                <a:gd name="T11" fmla="*/ 8 h 143"/>
                <a:gd name="T12" fmla="*/ 101 w 1654"/>
                <a:gd name="T13" fmla="*/ 9 h 143"/>
                <a:gd name="T14" fmla="*/ 90 w 1654"/>
                <a:gd name="T15" fmla="*/ 9 h 143"/>
                <a:gd name="T16" fmla="*/ 79 w 1654"/>
                <a:gd name="T17" fmla="*/ 9 h 143"/>
                <a:gd name="T18" fmla="*/ 68 w 1654"/>
                <a:gd name="T19" fmla="*/ 9 h 143"/>
                <a:gd name="T20" fmla="*/ 57 w 1654"/>
                <a:gd name="T21" fmla="*/ 9 h 143"/>
                <a:gd name="T22" fmla="*/ 46 w 1654"/>
                <a:gd name="T23" fmla="*/ 8 h 143"/>
                <a:gd name="T24" fmla="*/ 36 w 1654"/>
                <a:gd name="T25" fmla="*/ 8 h 143"/>
                <a:gd name="T26" fmla="*/ 26 w 1654"/>
                <a:gd name="T27" fmla="*/ 7 h 143"/>
                <a:gd name="T28" fmla="*/ 17 w 1654"/>
                <a:gd name="T29" fmla="*/ 6 h 143"/>
                <a:gd name="T30" fmla="*/ 9 w 1654"/>
                <a:gd name="T31" fmla="*/ 5 h 143"/>
                <a:gd name="T32" fmla="*/ 0 w 1654"/>
                <a:gd name="T33" fmla="*/ 4 h 143"/>
                <a:gd name="T34" fmla="*/ 4 w 1654"/>
                <a:gd name="T35" fmla="*/ 8 h 143"/>
                <a:gd name="T36" fmla="*/ 12 w 1654"/>
                <a:gd name="T37" fmla="*/ 9 h 143"/>
                <a:gd name="T38" fmla="*/ 21 w 1654"/>
                <a:gd name="T39" fmla="*/ 10 h 143"/>
                <a:gd name="T40" fmla="*/ 31 w 1654"/>
                <a:gd name="T41" fmla="*/ 11 h 143"/>
                <a:gd name="T42" fmla="*/ 41 w 1654"/>
                <a:gd name="T43" fmla="*/ 12 h 143"/>
                <a:gd name="T44" fmla="*/ 51 w 1654"/>
                <a:gd name="T45" fmla="*/ 12 h 143"/>
                <a:gd name="T46" fmla="*/ 62 w 1654"/>
                <a:gd name="T47" fmla="*/ 13 h 143"/>
                <a:gd name="T48" fmla="*/ 73 w 1654"/>
                <a:gd name="T49" fmla="*/ 13 h 143"/>
                <a:gd name="T50" fmla="*/ 84 w 1654"/>
                <a:gd name="T51" fmla="*/ 13 h 143"/>
                <a:gd name="T52" fmla="*/ 95 w 1654"/>
                <a:gd name="T53" fmla="*/ 13 h 143"/>
                <a:gd name="T54" fmla="*/ 107 w 1654"/>
                <a:gd name="T55" fmla="*/ 12 h 143"/>
                <a:gd name="T56" fmla="*/ 118 w 1654"/>
                <a:gd name="T57" fmla="*/ 12 h 143"/>
                <a:gd name="T58" fmla="*/ 129 w 1654"/>
                <a:gd name="T59" fmla="*/ 11 h 143"/>
                <a:gd name="T60" fmla="*/ 140 w 1654"/>
                <a:gd name="T61" fmla="*/ 9 h 143"/>
                <a:gd name="T62" fmla="*/ 151 w 1654"/>
                <a:gd name="T63" fmla="*/ 7 h 143"/>
                <a:gd name="T64" fmla="*/ 161 w 1654"/>
                <a:gd name="T65" fmla="*/ 5 h 143"/>
                <a:gd name="T66" fmla="*/ 166 w 1654"/>
                <a:gd name="T67" fmla="*/ 3 h 14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54"/>
                <a:gd name="T103" fmla="*/ 0 h 143"/>
                <a:gd name="T104" fmla="*/ 1654 w 1654"/>
                <a:gd name="T105" fmla="*/ 143 h 14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54" h="143">
                  <a:moveTo>
                    <a:pt x="1644" y="0"/>
                  </a:moveTo>
                  <a:lnTo>
                    <a:pt x="1644" y="0"/>
                  </a:lnTo>
                  <a:lnTo>
                    <a:pt x="1594" y="15"/>
                  </a:lnTo>
                  <a:lnTo>
                    <a:pt x="1544" y="28"/>
                  </a:lnTo>
                  <a:lnTo>
                    <a:pt x="1493" y="38"/>
                  </a:lnTo>
                  <a:lnTo>
                    <a:pt x="1442" y="49"/>
                  </a:lnTo>
                  <a:lnTo>
                    <a:pt x="1388" y="59"/>
                  </a:lnTo>
                  <a:lnTo>
                    <a:pt x="1336" y="67"/>
                  </a:lnTo>
                  <a:lnTo>
                    <a:pt x="1281" y="76"/>
                  </a:lnTo>
                  <a:lnTo>
                    <a:pt x="1228" y="82"/>
                  </a:lnTo>
                  <a:lnTo>
                    <a:pt x="1173" y="87"/>
                  </a:lnTo>
                  <a:lnTo>
                    <a:pt x="1117" y="92"/>
                  </a:lnTo>
                  <a:lnTo>
                    <a:pt x="1062" y="96"/>
                  </a:lnTo>
                  <a:lnTo>
                    <a:pt x="1006" y="99"/>
                  </a:lnTo>
                  <a:lnTo>
                    <a:pt x="951" y="101"/>
                  </a:lnTo>
                  <a:lnTo>
                    <a:pt x="895" y="102"/>
                  </a:lnTo>
                  <a:lnTo>
                    <a:pt x="840" y="102"/>
                  </a:lnTo>
                  <a:lnTo>
                    <a:pt x="784" y="102"/>
                  </a:lnTo>
                  <a:lnTo>
                    <a:pt x="729" y="102"/>
                  </a:lnTo>
                  <a:lnTo>
                    <a:pt x="674" y="101"/>
                  </a:lnTo>
                  <a:lnTo>
                    <a:pt x="620" y="99"/>
                  </a:lnTo>
                  <a:lnTo>
                    <a:pt x="566" y="97"/>
                  </a:lnTo>
                  <a:lnTo>
                    <a:pt x="514" y="94"/>
                  </a:lnTo>
                  <a:lnTo>
                    <a:pt x="463" y="91"/>
                  </a:lnTo>
                  <a:lnTo>
                    <a:pt x="411" y="86"/>
                  </a:lnTo>
                  <a:lnTo>
                    <a:pt x="361" y="83"/>
                  </a:lnTo>
                  <a:lnTo>
                    <a:pt x="312" y="79"/>
                  </a:lnTo>
                  <a:lnTo>
                    <a:pt x="264" y="74"/>
                  </a:lnTo>
                  <a:lnTo>
                    <a:pt x="216" y="69"/>
                  </a:lnTo>
                  <a:lnTo>
                    <a:pt x="171" y="64"/>
                  </a:lnTo>
                  <a:lnTo>
                    <a:pt x="127" y="59"/>
                  </a:lnTo>
                  <a:lnTo>
                    <a:pt x="85" y="53"/>
                  </a:lnTo>
                  <a:lnTo>
                    <a:pt x="44" y="48"/>
                  </a:lnTo>
                  <a:lnTo>
                    <a:pt x="4" y="43"/>
                  </a:lnTo>
                  <a:lnTo>
                    <a:pt x="0" y="83"/>
                  </a:lnTo>
                  <a:lnTo>
                    <a:pt x="40" y="88"/>
                  </a:lnTo>
                  <a:lnTo>
                    <a:pt x="80" y="94"/>
                  </a:lnTo>
                  <a:lnTo>
                    <a:pt x="123" y="99"/>
                  </a:lnTo>
                  <a:lnTo>
                    <a:pt x="167" y="104"/>
                  </a:lnTo>
                  <a:lnTo>
                    <a:pt x="214" y="110"/>
                  </a:lnTo>
                  <a:lnTo>
                    <a:pt x="262" y="114"/>
                  </a:lnTo>
                  <a:lnTo>
                    <a:pt x="310" y="119"/>
                  </a:lnTo>
                  <a:lnTo>
                    <a:pt x="359" y="124"/>
                  </a:lnTo>
                  <a:lnTo>
                    <a:pt x="409" y="127"/>
                  </a:lnTo>
                  <a:lnTo>
                    <a:pt x="460" y="131"/>
                  </a:lnTo>
                  <a:lnTo>
                    <a:pt x="512" y="134"/>
                  </a:lnTo>
                  <a:lnTo>
                    <a:pt x="566" y="138"/>
                  </a:lnTo>
                  <a:lnTo>
                    <a:pt x="620" y="140"/>
                  </a:lnTo>
                  <a:lnTo>
                    <a:pt x="674" y="142"/>
                  </a:lnTo>
                  <a:lnTo>
                    <a:pt x="729" y="143"/>
                  </a:lnTo>
                  <a:lnTo>
                    <a:pt x="784" y="143"/>
                  </a:lnTo>
                  <a:lnTo>
                    <a:pt x="840" y="143"/>
                  </a:lnTo>
                  <a:lnTo>
                    <a:pt x="895" y="143"/>
                  </a:lnTo>
                  <a:lnTo>
                    <a:pt x="951" y="142"/>
                  </a:lnTo>
                  <a:lnTo>
                    <a:pt x="1006" y="140"/>
                  </a:lnTo>
                  <a:lnTo>
                    <a:pt x="1064" y="136"/>
                  </a:lnTo>
                  <a:lnTo>
                    <a:pt x="1119" y="132"/>
                  </a:lnTo>
                  <a:lnTo>
                    <a:pt x="1175" y="128"/>
                  </a:lnTo>
                  <a:lnTo>
                    <a:pt x="1230" y="123"/>
                  </a:lnTo>
                  <a:lnTo>
                    <a:pt x="1286" y="116"/>
                  </a:lnTo>
                  <a:lnTo>
                    <a:pt x="1340" y="108"/>
                  </a:lnTo>
                  <a:lnTo>
                    <a:pt x="1394" y="99"/>
                  </a:lnTo>
                  <a:lnTo>
                    <a:pt x="1448" y="90"/>
                  </a:lnTo>
                  <a:lnTo>
                    <a:pt x="1501" y="79"/>
                  </a:lnTo>
                  <a:lnTo>
                    <a:pt x="1553" y="66"/>
                  </a:lnTo>
                  <a:lnTo>
                    <a:pt x="1605" y="53"/>
                  </a:lnTo>
                  <a:lnTo>
                    <a:pt x="1654" y="38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08" name="Freeform 211"/>
            <p:cNvSpPr>
              <a:spLocks/>
            </p:cNvSpPr>
            <p:nvPr/>
          </p:nvSpPr>
          <p:spPr bwMode="auto">
            <a:xfrm>
              <a:off x="4924" y="2449"/>
              <a:ext cx="23" cy="179"/>
            </a:xfrm>
            <a:custGeom>
              <a:avLst/>
              <a:gdLst>
                <a:gd name="T0" fmla="*/ 0 w 232"/>
                <a:gd name="T1" fmla="*/ 1 h 1979"/>
                <a:gd name="T2" fmla="*/ 0 w 232"/>
                <a:gd name="T3" fmla="*/ 1 h 1979"/>
                <a:gd name="T4" fmla="*/ 3 w 232"/>
                <a:gd name="T5" fmla="*/ 9 h 1979"/>
                <a:gd name="T6" fmla="*/ 6 w 232"/>
                <a:gd name="T7" fmla="*/ 19 h 1979"/>
                <a:gd name="T8" fmla="*/ 8 w 232"/>
                <a:gd name="T9" fmla="*/ 30 h 1979"/>
                <a:gd name="T10" fmla="*/ 11 w 232"/>
                <a:gd name="T11" fmla="*/ 43 h 1979"/>
                <a:gd name="T12" fmla="*/ 12 w 232"/>
                <a:gd name="T13" fmla="*/ 57 h 1979"/>
                <a:gd name="T14" fmla="*/ 14 w 232"/>
                <a:gd name="T15" fmla="*/ 72 h 1979"/>
                <a:gd name="T16" fmla="*/ 16 w 232"/>
                <a:gd name="T17" fmla="*/ 87 h 1979"/>
                <a:gd name="T18" fmla="*/ 17 w 232"/>
                <a:gd name="T19" fmla="*/ 102 h 1979"/>
                <a:gd name="T20" fmla="*/ 18 w 232"/>
                <a:gd name="T21" fmla="*/ 116 h 1979"/>
                <a:gd name="T22" fmla="*/ 19 w 232"/>
                <a:gd name="T23" fmla="*/ 130 h 1979"/>
                <a:gd name="T24" fmla="*/ 19 w 232"/>
                <a:gd name="T25" fmla="*/ 143 h 1979"/>
                <a:gd name="T26" fmla="*/ 19 w 232"/>
                <a:gd name="T27" fmla="*/ 154 h 1979"/>
                <a:gd name="T28" fmla="*/ 19 w 232"/>
                <a:gd name="T29" fmla="*/ 163 h 1979"/>
                <a:gd name="T30" fmla="*/ 19 w 232"/>
                <a:gd name="T31" fmla="*/ 170 h 1979"/>
                <a:gd name="T32" fmla="*/ 18 w 232"/>
                <a:gd name="T33" fmla="*/ 175 h 1979"/>
                <a:gd name="T34" fmla="*/ 18 w 232"/>
                <a:gd name="T35" fmla="*/ 176 h 1979"/>
                <a:gd name="T36" fmla="*/ 19 w 232"/>
                <a:gd name="T37" fmla="*/ 179 h 1979"/>
                <a:gd name="T38" fmla="*/ 22 w 232"/>
                <a:gd name="T39" fmla="*/ 176 h 1979"/>
                <a:gd name="T40" fmla="*/ 23 w 232"/>
                <a:gd name="T41" fmla="*/ 171 h 1979"/>
                <a:gd name="T42" fmla="*/ 23 w 232"/>
                <a:gd name="T43" fmla="*/ 163 h 1979"/>
                <a:gd name="T44" fmla="*/ 23 w 232"/>
                <a:gd name="T45" fmla="*/ 154 h 1979"/>
                <a:gd name="T46" fmla="*/ 23 w 232"/>
                <a:gd name="T47" fmla="*/ 143 h 1979"/>
                <a:gd name="T48" fmla="*/ 23 w 232"/>
                <a:gd name="T49" fmla="*/ 130 h 1979"/>
                <a:gd name="T50" fmla="*/ 22 w 232"/>
                <a:gd name="T51" fmla="*/ 116 h 1979"/>
                <a:gd name="T52" fmla="*/ 21 w 232"/>
                <a:gd name="T53" fmla="*/ 101 h 1979"/>
                <a:gd name="T54" fmla="*/ 20 w 232"/>
                <a:gd name="T55" fmla="*/ 86 h 1979"/>
                <a:gd name="T56" fmla="*/ 18 w 232"/>
                <a:gd name="T57" fmla="*/ 71 h 1979"/>
                <a:gd name="T58" fmla="*/ 16 w 232"/>
                <a:gd name="T59" fmla="*/ 57 h 1979"/>
                <a:gd name="T60" fmla="*/ 14 w 232"/>
                <a:gd name="T61" fmla="*/ 43 h 1979"/>
                <a:gd name="T62" fmla="*/ 12 w 232"/>
                <a:gd name="T63" fmla="*/ 30 h 1979"/>
                <a:gd name="T64" fmla="*/ 10 w 232"/>
                <a:gd name="T65" fmla="*/ 18 h 1979"/>
                <a:gd name="T66" fmla="*/ 7 w 232"/>
                <a:gd name="T67" fmla="*/ 8 h 1979"/>
                <a:gd name="T68" fmla="*/ 4 w 232"/>
                <a:gd name="T69" fmla="*/ 0 h 1979"/>
                <a:gd name="T70" fmla="*/ 4 w 232"/>
                <a:gd name="T71" fmla="*/ 0 h 1979"/>
                <a:gd name="T72" fmla="*/ 0 w 232"/>
                <a:gd name="T73" fmla="*/ 1 h 197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2"/>
                <a:gd name="T112" fmla="*/ 0 h 1979"/>
                <a:gd name="T113" fmla="*/ 232 w 232"/>
                <a:gd name="T114" fmla="*/ 1979 h 197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2" h="1979">
                  <a:moveTo>
                    <a:pt x="0" y="15"/>
                  </a:moveTo>
                  <a:lnTo>
                    <a:pt x="0" y="15"/>
                  </a:lnTo>
                  <a:lnTo>
                    <a:pt x="31" y="98"/>
                  </a:lnTo>
                  <a:lnTo>
                    <a:pt x="59" y="206"/>
                  </a:lnTo>
                  <a:lnTo>
                    <a:pt x="83" y="333"/>
                  </a:lnTo>
                  <a:lnTo>
                    <a:pt x="106" y="476"/>
                  </a:lnTo>
                  <a:lnTo>
                    <a:pt x="126" y="631"/>
                  </a:lnTo>
                  <a:lnTo>
                    <a:pt x="144" y="792"/>
                  </a:lnTo>
                  <a:lnTo>
                    <a:pt x="159" y="958"/>
                  </a:lnTo>
                  <a:lnTo>
                    <a:pt x="171" y="1124"/>
                  </a:lnTo>
                  <a:lnTo>
                    <a:pt x="181" y="1284"/>
                  </a:lnTo>
                  <a:lnTo>
                    <a:pt x="188" y="1436"/>
                  </a:lnTo>
                  <a:lnTo>
                    <a:pt x="191" y="1577"/>
                  </a:lnTo>
                  <a:lnTo>
                    <a:pt x="192" y="1702"/>
                  </a:lnTo>
                  <a:lnTo>
                    <a:pt x="191" y="1806"/>
                  </a:lnTo>
                  <a:lnTo>
                    <a:pt x="187" y="1885"/>
                  </a:lnTo>
                  <a:lnTo>
                    <a:pt x="181" y="1936"/>
                  </a:lnTo>
                  <a:lnTo>
                    <a:pt x="184" y="1941"/>
                  </a:lnTo>
                  <a:lnTo>
                    <a:pt x="194" y="1979"/>
                  </a:lnTo>
                  <a:lnTo>
                    <a:pt x="218" y="1944"/>
                  </a:lnTo>
                  <a:lnTo>
                    <a:pt x="227" y="1888"/>
                  </a:lnTo>
                  <a:lnTo>
                    <a:pt x="231" y="1806"/>
                  </a:lnTo>
                  <a:lnTo>
                    <a:pt x="232" y="1702"/>
                  </a:lnTo>
                  <a:lnTo>
                    <a:pt x="231" y="1577"/>
                  </a:lnTo>
                  <a:lnTo>
                    <a:pt x="228" y="1436"/>
                  </a:lnTo>
                  <a:lnTo>
                    <a:pt x="220" y="1284"/>
                  </a:lnTo>
                  <a:lnTo>
                    <a:pt x="211" y="1122"/>
                  </a:lnTo>
                  <a:lnTo>
                    <a:pt x="198" y="956"/>
                  </a:lnTo>
                  <a:lnTo>
                    <a:pt x="184" y="790"/>
                  </a:lnTo>
                  <a:lnTo>
                    <a:pt x="166" y="626"/>
                  </a:lnTo>
                  <a:lnTo>
                    <a:pt x="146" y="472"/>
                  </a:lnTo>
                  <a:lnTo>
                    <a:pt x="123" y="327"/>
                  </a:lnTo>
                  <a:lnTo>
                    <a:pt x="97" y="198"/>
                  </a:lnTo>
                  <a:lnTo>
                    <a:pt x="69" y="88"/>
                  </a:lnTo>
                  <a:lnTo>
                    <a:pt x="36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09" name="Freeform 212"/>
            <p:cNvSpPr>
              <a:spLocks/>
            </p:cNvSpPr>
            <p:nvPr/>
          </p:nvSpPr>
          <p:spPr bwMode="auto">
            <a:xfrm>
              <a:off x="4867" y="2361"/>
              <a:ext cx="61" cy="89"/>
            </a:xfrm>
            <a:custGeom>
              <a:avLst/>
              <a:gdLst>
                <a:gd name="T0" fmla="*/ 2 w 605"/>
                <a:gd name="T1" fmla="*/ 4 h 982"/>
                <a:gd name="T2" fmla="*/ 1 w 605"/>
                <a:gd name="T3" fmla="*/ 3 h 982"/>
                <a:gd name="T4" fmla="*/ 5 w 605"/>
                <a:gd name="T5" fmla="*/ 7 h 982"/>
                <a:gd name="T6" fmla="*/ 9 w 605"/>
                <a:gd name="T7" fmla="*/ 11 h 982"/>
                <a:gd name="T8" fmla="*/ 13 w 605"/>
                <a:gd name="T9" fmla="*/ 15 h 982"/>
                <a:gd name="T10" fmla="*/ 17 w 605"/>
                <a:gd name="T11" fmla="*/ 20 h 982"/>
                <a:gd name="T12" fmla="*/ 21 w 605"/>
                <a:gd name="T13" fmla="*/ 25 h 982"/>
                <a:gd name="T14" fmla="*/ 25 w 605"/>
                <a:gd name="T15" fmla="*/ 31 h 982"/>
                <a:gd name="T16" fmla="*/ 29 w 605"/>
                <a:gd name="T17" fmla="*/ 37 h 982"/>
                <a:gd name="T18" fmla="*/ 33 w 605"/>
                <a:gd name="T19" fmla="*/ 43 h 982"/>
                <a:gd name="T20" fmla="*/ 36 w 605"/>
                <a:gd name="T21" fmla="*/ 49 h 982"/>
                <a:gd name="T22" fmla="*/ 40 w 605"/>
                <a:gd name="T23" fmla="*/ 55 h 982"/>
                <a:gd name="T24" fmla="*/ 43 w 605"/>
                <a:gd name="T25" fmla="*/ 61 h 982"/>
                <a:gd name="T26" fmla="*/ 46 w 605"/>
                <a:gd name="T27" fmla="*/ 67 h 982"/>
                <a:gd name="T28" fmla="*/ 49 w 605"/>
                <a:gd name="T29" fmla="*/ 73 h 982"/>
                <a:gd name="T30" fmla="*/ 52 w 605"/>
                <a:gd name="T31" fmla="*/ 79 h 982"/>
                <a:gd name="T32" fmla="*/ 55 w 605"/>
                <a:gd name="T33" fmla="*/ 84 h 982"/>
                <a:gd name="T34" fmla="*/ 57 w 605"/>
                <a:gd name="T35" fmla="*/ 89 h 982"/>
                <a:gd name="T36" fmla="*/ 61 w 605"/>
                <a:gd name="T37" fmla="*/ 88 h 982"/>
                <a:gd name="T38" fmla="*/ 58 w 605"/>
                <a:gd name="T39" fmla="*/ 83 h 982"/>
                <a:gd name="T40" fmla="*/ 56 w 605"/>
                <a:gd name="T41" fmla="*/ 77 h 982"/>
                <a:gd name="T42" fmla="*/ 53 w 605"/>
                <a:gd name="T43" fmla="*/ 71 h 982"/>
                <a:gd name="T44" fmla="*/ 50 w 605"/>
                <a:gd name="T45" fmla="*/ 65 h 982"/>
                <a:gd name="T46" fmla="*/ 47 w 605"/>
                <a:gd name="T47" fmla="*/ 59 h 982"/>
                <a:gd name="T48" fmla="*/ 43 w 605"/>
                <a:gd name="T49" fmla="*/ 53 h 982"/>
                <a:gd name="T50" fmla="*/ 40 w 605"/>
                <a:gd name="T51" fmla="*/ 47 h 982"/>
                <a:gd name="T52" fmla="*/ 36 w 605"/>
                <a:gd name="T53" fmla="*/ 41 h 982"/>
                <a:gd name="T54" fmla="*/ 32 w 605"/>
                <a:gd name="T55" fmla="*/ 35 h 982"/>
                <a:gd name="T56" fmla="*/ 29 w 605"/>
                <a:gd name="T57" fmla="*/ 29 h 982"/>
                <a:gd name="T58" fmla="*/ 25 w 605"/>
                <a:gd name="T59" fmla="*/ 23 h 982"/>
                <a:gd name="T60" fmla="*/ 20 w 605"/>
                <a:gd name="T61" fmla="*/ 18 h 982"/>
                <a:gd name="T62" fmla="*/ 16 w 605"/>
                <a:gd name="T63" fmla="*/ 13 h 982"/>
                <a:gd name="T64" fmla="*/ 12 w 605"/>
                <a:gd name="T65" fmla="*/ 8 h 982"/>
                <a:gd name="T66" fmla="*/ 8 w 605"/>
                <a:gd name="T67" fmla="*/ 4 h 982"/>
                <a:gd name="T68" fmla="*/ 3 w 605"/>
                <a:gd name="T69" fmla="*/ 0 h 982"/>
                <a:gd name="T70" fmla="*/ 2 w 605"/>
                <a:gd name="T71" fmla="*/ 0 h 982"/>
                <a:gd name="T72" fmla="*/ 3 w 605"/>
                <a:gd name="T73" fmla="*/ 0 h 982"/>
                <a:gd name="T74" fmla="*/ 2 w 605"/>
                <a:gd name="T75" fmla="*/ 0 h 982"/>
                <a:gd name="T76" fmla="*/ 2 w 605"/>
                <a:gd name="T77" fmla="*/ 0 h 982"/>
                <a:gd name="T78" fmla="*/ 1 w 605"/>
                <a:gd name="T79" fmla="*/ 0 h 982"/>
                <a:gd name="T80" fmla="*/ 0 w 605"/>
                <a:gd name="T81" fmla="*/ 1 h 982"/>
                <a:gd name="T82" fmla="*/ 0 w 605"/>
                <a:gd name="T83" fmla="*/ 1 h 982"/>
                <a:gd name="T84" fmla="*/ 0 w 605"/>
                <a:gd name="T85" fmla="*/ 2 h 982"/>
                <a:gd name="T86" fmla="*/ 0 w 605"/>
                <a:gd name="T87" fmla="*/ 3 h 982"/>
                <a:gd name="T88" fmla="*/ 1 w 605"/>
                <a:gd name="T89" fmla="*/ 3 h 982"/>
                <a:gd name="T90" fmla="*/ 2 w 605"/>
                <a:gd name="T91" fmla="*/ 4 h 9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05"/>
                <a:gd name="T139" fmla="*/ 0 h 982"/>
                <a:gd name="T140" fmla="*/ 605 w 605"/>
                <a:gd name="T141" fmla="*/ 982 h 98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05" h="982">
                  <a:moveTo>
                    <a:pt x="21" y="41"/>
                  </a:moveTo>
                  <a:lnTo>
                    <a:pt x="7" y="37"/>
                  </a:lnTo>
                  <a:lnTo>
                    <a:pt x="49" y="74"/>
                  </a:lnTo>
                  <a:lnTo>
                    <a:pt x="90" y="117"/>
                  </a:lnTo>
                  <a:lnTo>
                    <a:pt x="130" y="167"/>
                  </a:lnTo>
                  <a:lnTo>
                    <a:pt x="171" y="220"/>
                  </a:lnTo>
                  <a:lnTo>
                    <a:pt x="209" y="278"/>
                  </a:lnTo>
                  <a:lnTo>
                    <a:pt x="249" y="340"/>
                  </a:lnTo>
                  <a:lnTo>
                    <a:pt x="287" y="403"/>
                  </a:lnTo>
                  <a:lnTo>
                    <a:pt x="324" y="469"/>
                  </a:lnTo>
                  <a:lnTo>
                    <a:pt x="359" y="537"/>
                  </a:lnTo>
                  <a:lnTo>
                    <a:pt x="394" y="603"/>
                  </a:lnTo>
                  <a:lnTo>
                    <a:pt x="427" y="672"/>
                  </a:lnTo>
                  <a:lnTo>
                    <a:pt x="458" y="739"/>
                  </a:lnTo>
                  <a:lnTo>
                    <a:pt x="489" y="804"/>
                  </a:lnTo>
                  <a:lnTo>
                    <a:pt x="518" y="867"/>
                  </a:lnTo>
                  <a:lnTo>
                    <a:pt x="544" y="926"/>
                  </a:lnTo>
                  <a:lnTo>
                    <a:pt x="569" y="982"/>
                  </a:lnTo>
                  <a:lnTo>
                    <a:pt x="605" y="967"/>
                  </a:lnTo>
                  <a:lnTo>
                    <a:pt x="580" y="911"/>
                  </a:lnTo>
                  <a:lnTo>
                    <a:pt x="554" y="850"/>
                  </a:lnTo>
                  <a:lnTo>
                    <a:pt x="524" y="787"/>
                  </a:lnTo>
                  <a:lnTo>
                    <a:pt x="494" y="722"/>
                  </a:lnTo>
                  <a:lnTo>
                    <a:pt x="463" y="655"/>
                  </a:lnTo>
                  <a:lnTo>
                    <a:pt x="429" y="586"/>
                  </a:lnTo>
                  <a:lnTo>
                    <a:pt x="395" y="518"/>
                  </a:lnTo>
                  <a:lnTo>
                    <a:pt x="358" y="450"/>
                  </a:lnTo>
                  <a:lnTo>
                    <a:pt x="320" y="384"/>
                  </a:lnTo>
                  <a:lnTo>
                    <a:pt x="283" y="318"/>
                  </a:lnTo>
                  <a:lnTo>
                    <a:pt x="243" y="257"/>
                  </a:lnTo>
                  <a:lnTo>
                    <a:pt x="202" y="197"/>
                  </a:lnTo>
                  <a:lnTo>
                    <a:pt x="161" y="141"/>
                  </a:lnTo>
                  <a:lnTo>
                    <a:pt x="119" y="91"/>
                  </a:lnTo>
                  <a:lnTo>
                    <a:pt x="76" y="44"/>
                  </a:lnTo>
                  <a:lnTo>
                    <a:pt x="32" y="5"/>
                  </a:lnTo>
                  <a:lnTo>
                    <a:pt x="19" y="0"/>
                  </a:lnTo>
                  <a:lnTo>
                    <a:pt x="32" y="5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9" y="3"/>
                  </a:lnTo>
                  <a:lnTo>
                    <a:pt x="4" y="8"/>
                  </a:lnTo>
                  <a:lnTo>
                    <a:pt x="1" y="14"/>
                  </a:lnTo>
                  <a:lnTo>
                    <a:pt x="0" y="22"/>
                  </a:lnTo>
                  <a:lnTo>
                    <a:pt x="1" y="29"/>
                  </a:lnTo>
                  <a:lnTo>
                    <a:pt x="7" y="37"/>
                  </a:lnTo>
                  <a:lnTo>
                    <a:pt x="21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10" name="Freeform 213"/>
            <p:cNvSpPr>
              <a:spLocks/>
            </p:cNvSpPr>
            <p:nvPr/>
          </p:nvSpPr>
          <p:spPr bwMode="auto">
            <a:xfrm>
              <a:off x="4819" y="2361"/>
              <a:ext cx="50" cy="18"/>
            </a:xfrm>
            <a:custGeom>
              <a:avLst/>
              <a:gdLst>
                <a:gd name="T0" fmla="*/ 4 w 504"/>
                <a:gd name="T1" fmla="*/ 17 h 199"/>
                <a:gd name="T2" fmla="*/ 3 w 504"/>
                <a:gd name="T3" fmla="*/ 18 h 199"/>
                <a:gd name="T4" fmla="*/ 6 w 504"/>
                <a:gd name="T5" fmla="*/ 16 h 199"/>
                <a:gd name="T6" fmla="*/ 9 w 504"/>
                <a:gd name="T7" fmla="*/ 14 h 199"/>
                <a:gd name="T8" fmla="*/ 11 w 504"/>
                <a:gd name="T9" fmla="*/ 13 h 199"/>
                <a:gd name="T10" fmla="*/ 14 w 504"/>
                <a:gd name="T11" fmla="*/ 12 h 199"/>
                <a:gd name="T12" fmla="*/ 17 w 504"/>
                <a:gd name="T13" fmla="*/ 11 h 199"/>
                <a:gd name="T14" fmla="*/ 20 w 504"/>
                <a:gd name="T15" fmla="*/ 9 h 199"/>
                <a:gd name="T16" fmla="*/ 23 w 504"/>
                <a:gd name="T17" fmla="*/ 9 h 199"/>
                <a:gd name="T18" fmla="*/ 26 w 504"/>
                <a:gd name="T19" fmla="*/ 8 h 199"/>
                <a:gd name="T20" fmla="*/ 29 w 504"/>
                <a:gd name="T21" fmla="*/ 7 h 199"/>
                <a:gd name="T22" fmla="*/ 32 w 504"/>
                <a:gd name="T23" fmla="*/ 6 h 199"/>
                <a:gd name="T24" fmla="*/ 35 w 504"/>
                <a:gd name="T25" fmla="*/ 6 h 199"/>
                <a:gd name="T26" fmla="*/ 38 w 504"/>
                <a:gd name="T27" fmla="*/ 5 h 199"/>
                <a:gd name="T28" fmla="*/ 41 w 504"/>
                <a:gd name="T29" fmla="*/ 5 h 199"/>
                <a:gd name="T30" fmla="*/ 44 w 504"/>
                <a:gd name="T31" fmla="*/ 4 h 199"/>
                <a:gd name="T32" fmla="*/ 47 w 504"/>
                <a:gd name="T33" fmla="*/ 4 h 199"/>
                <a:gd name="T34" fmla="*/ 50 w 504"/>
                <a:gd name="T35" fmla="*/ 4 h 199"/>
                <a:gd name="T36" fmla="*/ 50 w 504"/>
                <a:gd name="T37" fmla="*/ 0 h 199"/>
                <a:gd name="T38" fmla="*/ 47 w 504"/>
                <a:gd name="T39" fmla="*/ 0 h 199"/>
                <a:gd name="T40" fmla="*/ 44 w 504"/>
                <a:gd name="T41" fmla="*/ 1 h 199"/>
                <a:gd name="T42" fmla="*/ 41 w 504"/>
                <a:gd name="T43" fmla="*/ 1 h 199"/>
                <a:gd name="T44" fmla="*/ 38 w 504"/>
                <a:gd name="T45" fmla="*/ 2 h 199"/>
                <a:gd name="T46" fmla="*/ 35 w 504"/>
                <a:gd name="T47" fmla="*/ 2 h 199"/>
                <a:gd name="T48" fmla="*/ 31 w 504"/>
                <a:gd name="T49" fmla="*/ 3 h 199"/>
                <a:gd name="T50" fmla="*/ 28 w 504"/>
                <a:gd name="T51" fmla="*/ 3 h 199"/>
                <a:gd name="T52" fmla="*/ 25 w 504"/>
                <a:gd name="T53" fmla="*/ 4 h 199"/>
                <a:gd name="T54" fmla="*/ 22 w 504"/>
                <a:gd name="T55" fmla="*/ 5 h 199"/>
                <a:gd name="T56" fmla="*/ 19 w 504"/>
                <a:gd name="T57" fmla="*/ 6 h 199"/>
                <a:gd name="T58" fmla="*/ 16 w 504"/>
                <a:gd name="T59" fmla="*/ 7 h 199"/>
                <a:gd name="T60" fmla="*/ 13 w 504"/>
                <a:gd name="T61" fmla="*/ 8 h 199"/>
                <a:gd name="T62" fmla="*/ 10 w 504"/>
                <a:gd name="T63" fmla="*/ 10 h 199"/>
                <a:gd name="T64" fmla="*/ 7 w 504"/>
                <a:gd name="T65" fmla="*/ 11 h 199"/>
                <a:gd name="T66" fmla="*/ 4 w 504"/>
                <a:gd name="T67" fmla="*/ 13 h 199"/>
                <a:gd name="T68" fmla="*/ 1 w 504"/>
                <a:gd name="T69" fmla="*/ 15 h 199"/>
                <a:gd name="T70" fmla="*/ 0 w 504"/>
                <a:gd name="T71" fmla="*/ 16 h 199"/>
                <a:gd name="T72" fmla="*/ 1 w 504"/>
                <a:gd name="T73" fmla="*/ 15 h 199"/>
                <a:gd name="T74" fmla="*/ 0 w 504"/>
                <a:gd name="T75" fmla="*/ 15 h 199"/>
                <a:gd name="T76" fmla="*/ 0 w 504"/>
                <a:gd name="T77" fmla="*/ 16 h 199"/>
                <a:gd name="T78" fmla="*/ 0 w 504"/>
                <a:gd name="T79" fmla="*/ 17 h 199"/>
                <a:gd name="T80" fmla="*/ 0 w 504"/>
                <a:gd name="T81" fmla="*/ 17 h 199"/>
                <a:gd name="T82" fmla="*/ 1 w 504"/>
                <a:gd name="T83" fmla="*/ 18 h 199"/>
                <a:gd name="T84" fmla="*/ 2 w 504"/>
                <a:gd name="T85" fmla="*/ 18 h 199"/>
                <a:gd name="T86" fmla="*/ 2 w 504"/>
                <a:gd name="T87" fmla="*/ 18 h 199"/>
                <a:gd name="T88" fmla="*/ 3 w 504"/>
                <a:gd name="T89" fmla="*/ 18 h 199"/>
                <a:gd name="T90" fmla="*/ 4 w 504"/>
                <a:gd name="T91" fmla="*/ 17 h 19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04"/>
                <a:gd name="T139" fmla="*/ 0 h 199"/>
                <a:gd name="T140" fmla="*/ 504 w 504"/>
                <a:gd name="T141" fmla="*/ 199 h 19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04" h="199">
                  <a:moveTo>
                    <a:pt x="39" y="187"/>
                  </a:moveTo>
                  <a:lnTo>
                    <a:pt x="32" y="196"/>
                  </a:lnTo>
                  <a:lnTo>
                    <a:pt x="59" y="178"/>
                  </a:lnTo>
                  <a:lnTo>
                    <a:pt x="86" y="159"/>
                  </a:lnTo>
                  <a:lnTo>
                    <a:pt x="115" y="145"/>
                  </a:lnTo>
                  <a:lnTo>
                    <a:pt x="145" y="130"/>
                  </a:lnTo>
                  <a:lnTo>
                    <a:pt x="174" y="117"/>
                  </a:lnTo>
                  <a:lnTo>
                    <a:pt x="203" y="105"/>
                  </a:lnTo>
                  <a:lnTo>
                    <a:pt x="233" y="94"/>
                  </a:lnTo>
                  <a:lnTo>
                    <a:pt x="264" y="85"/>
                  </a:lnTo>
                  <a:lnTo>
                    <a:pt x="293" y="76"/>
                  </a:lnTo>
                  <a:lnTo>
                    <a:pt x="325" y="69"/>
                  </a:lnTo>
                  <a:lnTo>
                    <a:pt x="355" y="62"/>
                  </a:lnTo>
                  <a:lnTo>
                    <a:pt x="385" y="57"/>
                  </a:lnTo>
                  <a:lnTo>
                    <a:pt x="415" y="52"/>
                  </a:lnTo>
                  <a:lnTo>
                    <a:pt x="445" y="47"/>
                  </a:lnTo>
                  <a:lnTo>
                    <a:pt x="474" y="44"/>
                  </a:lnTo>
                  <a:lnTo>
                    <a:pt x="504" y="41"/>
                  </a:lnTo>
                  <a:lnTo>
                    <a:pt x="502" y="0"/>
                  </a:lnTo>
                  <a:lnTo>
                    <a:pt x="472" y="4"/>
                  </a:lnTo>
                  <a:lnTo>
                    <a:pt x="441" y="7"/>
                  </a:lnTo>
                  <a:lnTo>
                    <a:pt x="411" y="11"/>
                  </a:lnTo>
                  <a:lnTo>
                    <a:pt x="379" y="17"/>
                  </a:lnTo>
                  <a:lnTo>
                    <a:pt x="349" y="22"/>
                  </a:lnTo>
                  <a:lnTo>
                    <a:pt x="316" y="30"/>
                  </a:lnTo>
                  <a:lnTo>
                    <a:pt x="285" y="38"/>
                  </a:lnTo>
                  <a:lnTo>
                    <a:pt x="254" y="46"/>
                  </a:lnTo>
                  <a:lnTo>
                    <a:pt x="222" y="56"/>
                  </a:lnTo>
                  <a:lnTo>
                    <a:pt x="191" y="67"/>
                  </a:lnTo>
                  <a:lnTo>
                    <a:pt x="159" y="81"/>
                  </a:lnTo>
                  <a:lnTo>
                    <a:pt x="128" y="93"/>
                  </a:lnTo>
                  <a:lnTo>
                    <a:pt x="99" y="108"/>
                  </a:lnTo>
                  <a:lnTo>
                    <a:pt x="67" y="125"/>
                  </a:lnTo>
                  <a:lnTo>
                    <a:pt x="38" y="143"/>
                  </a:lnTo>
                  <a:lnTo>
                    <a:pt x="8" y="164"/>
                  </a:lnTo>
                  <a:lnTo>
                    <a:pt x="1" y="172"/>
                  </a:lnTo>
                  <a:lnTo>
                    <a:pt x="8" y="164"/>
                  </a:lnTo>
                  <a:lnTo>
                    <a:pt x="2" y="170"/>
                  </a:lnTo>
                  <a:lnTo>
                    <a:pt x="0" y="178"/>
                  </a:lnTo>
                  <a:lnTo>
                    <a:pt x="1" y="184"/>
                  </a:lnTo>
                  <a:lnTo>
                    <a:pt x="4" y="190"/>
                  </a:lnTo>
                  <a:lnTo>
                    <a:pt x="10" y="196"/>
                  </a:lnTo>
                  <a:lnTo>
                    <a:pt x="16" y="199"/>
                  </a:lnTo>
                  <a:lnTo>
                    <a:pt x="23" y="199"/>
                  </a:lnTo>
                  <a:lnTo>
                    <a:pt x="32" y="196"/>
                  </a:lnTo>
                  <a:lnTo>
                    <a:pt x="39" y="1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11" name="Freeform 214"/>
            <p:cNvSpPr>
              <a:spLocks/>
            </p:cNvSpPr>
            <p:nvPr/>
          </p:nvSpPr>
          <p:spPr bwMode="auto">
            <a:xfrm>
              <a:off x="4831" y="2397"/>
              <a:ext cx="28" cy="29"/>
            </a:xfrm>
            <a:custGeom>
              <a:avLst/>
              <a:gdLst>
                <a:gd name="T0" fmla="*/ 0 w 285"/>
                <a:gd name="T1" fmla="*/ 9 h 314"/>
                <a:gd name="T2" fmla="*/ 8 w 285"/>
                <a:gd name="T3" fmla="*/ 29 h 314"/>
                <a:gd name="T4" fmla="*/ 24 w 285"/>
                <a:gd name="T5" fmla="*/ 29 h 314"/>
                <a:gd name="T6" fmla="*/ 28 w 285"/>
                <a:gd name="T7" fmla="*/ 12 h 314"/>
                <a:gd name="T8" fmla="*/ 18 w 285"/>
                <a:gd name="T9" fmla="*/ 0 h 314"/>
                <a:gd name="T10" fmla="*/ 5 w 285"/>
                <a:gd name="T11" fmla="*/ 1 h 314"/>
                <a:gd name="T12" fmla="*/ 0 w 285"/>
                <a:gd name="T13" fmla="*/ 9 h 3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5"/>
                <a:gd name="T22" fmla="*/ 0 h 314"/>
                <a:gd name="T23" fmla="*/ 285 w 285"/>
                <a:gd name="T24" fmla="*/ 314 h 3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5" h="314">
                  <a:moveTo>
                    <a:pt x="0" y="96"/>
                  </a:moveTo>
                  <a:lnTo>
                    <a:pt x="77" y="314"/>
                  </a:lnTo>
                  <a:lnTo>
                    <a:pt x="248" y="314"/>
                  </a:lnTo>
                  <a:lnTo>
                    <a:pt x="285" y="134"/>
                  </a:lnTo>
                  <a:lnTo>
                    <a:pt x="180" y="0"/>
                  </a:lnTo>
                  <a:lnTo>
                    <a:pt x="49" y="7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517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12" name="Freeform 215"/>
            <p:cNvSpPr>
              <a:spLocks/>
            </p:cNvSpPr>
            <p:nvPr/>
          </p:nvSpPr>
          <p:spPr bwMode="auto">
            <a:xfrm>
              <a:off x="4829" y="2405"/>
              <a:ext cx="12" cy="23"/>
            </a:xfrm>
            <a:custGeom>
              <a:avLst/>
              <a:gdLst>
                <a:gd name="T0" fmla="*/ 10 w 115"/>
                <a:gd name="T1" fmla="*/ 19 h 246"/>
                <a:gd name="T2" fmla="*/ 12 w 115"/>
                <a:gd name="T3" fmla="*/ 20 h 246"/>
                <a:gd name="T4" fmla="*/ 4 w 115"/>
                <a:gd name="T5" fmla="*/ 0 h 246"/>
                <a:gd name="T6" fmla="*/ 0 w 115"/>
                <a:gd name="T7" fmla="*/ 1 h 246"/>
                <a:gd name="T8" fmla="*/ 8 w 115"/>
                <a:gd name="T9" fmla="*/ 22 h 246"/>
                <a:gd name="T10" fmla="*/ 10 w 115"/>
                <a:gd name="T11" fmla="*/ 23 h 246"/>
                <a:gd name="T12" fmla="*/ 8 w 115"/>
                <a:gd name="T13" fmla="*/ 22 h 246"/>
                <a:gd name="T14" fmla="*/ 8 w 115"/>
                <a:gd name="T15" fmla="*/ 22 h 246"/>
                <a:gd name="T16" fmla="*/ 9 w 115"/>
                <a:gd name="T17" fmla="*/ 23 h 246"/>
                <a:gd name="T18" fmla="*/ 10 w 115"/>
                <a:gd name="T19" fmla="*/ 23 h 246"/>
                <a:gd name="T20" fmla="*/ 11 w 115"/>
                <a:gd name="T21" fmla="*/ 23 h 246"/>
                <a:gd name="T22" fmla="*/ 11 w 115"/>
                <a:gd name="T23" fmla="*/ 23 h 246"/>
                <a:gd name="T24" fmla="*/ 12 w 115"/>
                <a:gd name="T25" fmla="*/ 22 h 246"/>
                <a:gd name="T26" fmla="*/ 12 w 115"/>
                <a:gd name="T27" fmla="*/ 21 h 246"/>
                <a:gd name="T28" fmla="*/ 12 w 115"/>
                <a:gd name="T29" fmla="*/ 20 h 246"/>
                <a:gd name="T30" fmla="*/ 10 w 115"/>
                <a:gd name="T31" fmla="*/ 19 h 24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5"/>
                <a:gd name="T49" fmla="*/ 0 h 246"/>
                <a:gd name="T50" fmla="*/ 115 w 115"/>
                <a:gd name="T51" fmla="*/ 246 h 24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5" h="246">
                  <a:moveTo>
                    <a:pt x="95" y="205"/>
                  </a:moveTo>
                  <a:lnTo>
                    <a:pt x="114" y="219"/>
                  </a:lnTo>
                  <a:lnTo>
                    <a:pt x="37" y="0"/>
                  </a:lnTo>
                  <a:lnTo>
                    <a:pt x="0" y="13"/>
                  </a:lnTo>
                  <a:lnTo>
                    <a:pt x="76" y="232"/>
                  </a:lnTo>
                  <a:lnTo>
                    <a:pt x="95" y="246"/>
                  </a:lnTo>
                  <a:lnTo>
                    <a:pt x="76" y="232"/>
                  </a:lnTo>
                  <a:lnTo>
                    <a:pt x="80" y="239"/>
                  </a:lnTo>
                  <a:lnTo>
                    <a:pt x="87" y="245"/>
                  </a:lnTo>
                  <a:lnTo>
                    <a:pt x="94" y="246"/>
                  </a:lnTo>
                  <a:lnTo>
                    <a:pt x="101" y="245"/>
                  </a:lnTo>
                  <a:lnTo>
                    <a:pt x="107" y="241"/>
                  </a:lnTo>
                  <a:lnTo>
                    <a:pt x="113" y="235"/>
                  </a:lnTo>
                  <a:lnTo>
                    <a:pt x="115" y="228"/>
                  </a:lnTo>
                  <a:lnTo>
                    <a:pt x="114" y="219"/>
                  </a:lnTo>
                  <a:lnTo>
                    <a:pt x="95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13" name="Freeform 216"/>
            <p:cNvSpPr>
              <a:spLocks/>
            </p:cNvSpPr>
            <p:nvPr/>
          </p:nvSpPr>
          <p:spPr bwMode="auto">
            <a:xfrm>
              <a:off x="4839" y="2424"/>
              <a:ext cx="19" cy="4"/>
            </a:xfrm>
            <a:custGeom>
              <a:avLst/>
              <a:gdLst>
                <a:gd name="T0" fmla="*/ 15 w 190"/>
                <a:gd name="T1" fmla="*/ 2 h 41"/>
                <a:gd name="T2" fmla="*/ 17 w 190"/>
                <a:gd name="T3" fmla="*/ 0 h 41"/>
                <a:gd name="T4" fmla="*/ 0 w 190"/>
                <a:gd name="T5" fmla="*/ 0 h 41"/>
                <a:gd name="T6" fmla="*/ 0 w 190"/>
                <a:gd name="T7" fmla="*/ 4 h 41"/>
                <a:gd name="T8" fmla="*/ 17 w 190"/>
                <a:gd name="T9" fmla="*/ 4 h 41"/>
                <a:gd name="T10" fmla="*/ 19 w 190"/>
                <a:gd name="T11" fmla="*/ 2 h 41"/>
                <a:gd name="T12" fmla="*/ 17 w 190"/>
                <a:gd name="T13" fmla="*/ 4 h 41"/>
                <a:gd name="T14" fmla="*/ 19 w 190"/>
                <a:gd name="T15" fmla="*/ 3 h 41"/>
                <a:gd name="T16" fmla="*/ 19 w 190"/>
                <a:gd name="T17" fmla="*/ 2 h 41"/>
                <a:gd name="T18" fmla="*/ 19 w 190"/>
                <a:gd name="T19" fmla="*/ 1 h 41"/>
                <a:gd name="T20" fmla="*/ 17 w 190"/>
                <a:gd name="T21" fmla="*/ 0 h 41"/>
                <a:gd name="T22" fmla="*/ 15 w 190"/>
                <a:gd name="T23" fmla="*/ 2 h 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0"/>
                <a:gd name="T37" fmla="*/ 0 h 41"/>
                <a:gd name="T38" fmla="*/ 190 w 190"/>
                <a:gd name="T39" fmla="*/ 41 h 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0" h="41">
                  <a:moveTo>
                    <a:pt x="151" y="16"/>
                  </a:moveTo>
                  <a:lnTo>
                    <a:pt x="171" y="0"/>
                  </a:lnTo>
                  <a:lnTo>
                    <a:pt x="0" y="0"/>
                  </a:lnTo>
                  <a:lnTo>
                    <a:pt x="0" y="41"/>
                  </a:lnTo>
                  <a:lnTo>
                    <a:pt x="171" y="41"/>
                  </a:lnTo>
                  <a:lnTo>
                    <a:pt x="190" y="25"/>
                  </a:lnTo>
                  <a:lnTo>
                    <a:pt x="171" y="41"/>
                  </a:lnTo>
                  <a:lnTo>
                    <a:pt x="185" y="34"/>
                  </a:lnTo>
                  <a:lnTo>
                    <a:pt x="190" y="20"/>
                  </a:lnTo>
                  <a:lnTo>
                    <a:pt x="185" y="7"/>
                  </a:lnTo>
                  <a:lnTo>
                    <a:pt x="171" y="0"/>
                  </a:lnTo>
                  <a:lnTo>
                    <a:pt x="15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14" name="Freeform 217"/>
            <p:cNvSpPr>
              <a:spLocks/>
            </p:cNvSpPr>
            <p:nvPr/>
          </p:nvSpPr>
          <p:spPr bwMode="auto">
            <a:xfrm>
              <a:off x="4854" y="2408"/>
              <a:ext cx="7" cy="18"/>
            </a:xfrm>
            <a:custGeom>
              <a:avLst/>
              <a:gdLst>
                <a:gd name="T0" fmla="*/ 4 w 77"/>
                <a:gd name="T1" fmla="*/ 3 h 205"/>
                <a:gd name="T2" fmla="*/ 3 w 77"/>
                <a:gd name="T3" fmla="*/ 1 h 205"/>
                <a:gd name="T4" fmla="*/ 0 w 77"/>
                <a:gd name="T5" fmla="*/ 17 h 205"/>
                <a:gd name="T6" fmla="*/ 4 w 77"/>
                <a:gd name="T7" fmla="*/ 18 h 205"/>
                <a:gd name="T8" fmla="*/ 7 w 77"/>
                <a:gd name="T9" fmla="*/ 2 h 205"/>
                <a:gd name="T10" fmla="*/ 7 w 77"/>
                <a:gd name="T11" fmla="*/ 1 h 205"/>
                <a:gd name="T12" fmla="*/ 7 w 77"/>
                <a:gd name="T13" fmla="*/ 2 h 205"/>
                <a:gd name="T14" fmla="*/ 7 w 77"/>
                <a:gd name="T15" fmla="*/ 1 h 205"/>
                <a:gd name="T16" fmla="*/ 7 w 77"/>
                <a:gd name="T17" fmla="*/ 1 h 205"/>
                <a:gd name="T18" fmla="*/ 6 w 77"/>
                <a:gd name="T19" fmla="*/ 0 h 205"/>
                <a:gd name="T20" fmla="*/ 6 w 77"/>
                <a:gd name="T21" fmla="*/ 0 h 205"/>
                <a:gd name="T22" fmla="*/ 5 w 77"/>
                <a:gd name="T23" fmla="*/ 0 h 205"/>
                <a:gd name="T24" fmla="*/ 4 w 77"/>
                <a:gd name="T25" fmla="*/ 0 h 205"/>
                <a:gd name="T26" fmla="*/ 4 w 77"/>
                <a:gd name="T27" fmla="*/ 1 h 205"/>
                <a:gd name="T28" fmla="*/ 3 w 77"/>
                <a:gd name="T29" fmla="*/ 1 h 205"/>
                <a:gd name="T30" fmla="*/ 4 w 77"/>
                <a:gd name="T31" fmla="*/ 3 h 20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7"/>
                <a:gd name="T49" fmla="*/ 0 h 205"/>
                <a:gd name="T50" fmla="*/ 77 w 77"/>
                <a:gd name="T51" fmla="*/ 205 h 20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7" h="205">
                  <a:moveTo>
                    <a:pt x="42" y="33"/>
                  </a:moveTo>
                  <a:lnTo>
                    <a:pt x="37" y="16"/>
                  </a:lnTo>
                  <a:lnTo>
                    <a:pt x="0" y="196"/>
                  </a:lnTo>
                  <a:lnTo>
                    <a:pt x="39" y="205"/>
                  </a:lnTo>
                  <a:lnTo>
                    <a:pt x="77" y="24"/>
                  </a:lnTo>
                  <a:lnTo>
                    <a:pt x="73" y="7"/>
                  </a:lnTo>
                  <a:lnTo>
                    <a:pt x="77" y="24"/>
                  </a:lnTo>
                  <a:lnTo>
                    <a:pt x="77" y="15"/>
                  </a:lnTo>
                  <a:lnTo>
                    <a:pt x="74" y="8"/>
                  </a:lnTo>
                  <a:lnTo>
                    <a:pt x="68" y="3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47" y="2"/>
                  </a:lnTo>
                  <a:lnTo>
                    <a:pt x="41" y="7"/>
                  </a:lnTo>
                  <a:lnTo>
                    <a:pt x="37" y="16"/>
                  </a:lnTo>
                  <a:lnTo>
                    <a:pt x="42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15" name="Freeform 218"/>
            <p:cNvSpPr>
              <a:spLocks/>
            </p:cNvSpPr>
            <p:nvPr/>
          </p:nvSpPr>
          <p:spPr bwMode="auto">
            <a:xfrm>
              <a:off x="4847" y="2395"/>
              <a:ext cx="14" cy="16"/>
            </a:xfrm>
            <a:custGeom>
              <a:avLst/>
              <a:gdLst>
                <a:gd name="T0" fmla="*/ 2 w 141"/>
                <a:gd name="T1" fmla="*/ 4 h 169"/>
                <a:gd name="T2" fmla="*/ 0 w 141"/>
                <a:gd name="T3" fmla="*/ 3 h 169"/>
                <a:gd name="T4" fmla="*/ 11 w 141"/>
                <a:gd name="T5" fmla="*/ 16 h 169"/>
                <a:gd name="T6" fmla="*/ 14 w 141"/>
                <a:gd name="T7" fmla="*/ 14 h 169"/>
                <a:gd name="T8" fmla="*/ 3 w 141"/>
                <a:gd name="T9" fmla="*/ 1 h 169"/>
                <a:gd name="T10" fmla="*/ 2 w 141"/>
                <a:gd name="T11" fmla="*/ 0 h 169"/>
                <a:gd name="T12" fmla="*/ 3 w 141"/>
                <a:gd name="T13" fmla="*/ 1 h 169"/>
                <a:gd name="T14" fmla="*/ 3 w 141"/>
                <a:gd name="T15" fmla="*/ 0 h 169"/>
                <a:gd name="T16" fmla="*/ 2 w 141"/>
                <a:gd name="T17" fmla="*/ 0 h 169"/>
                <a:gd name="T18" fmla="*/ 1 w 141"/>
                <a:gd name="T19" fmla="*/ 0 h 169"/>
                <a:gd name="T20" fmla="*/ 1 w 141"/>
                <a:gd name="T21" fmla="*/ 1 h 169"/>
                <a:gd name="T22" fmla="*/ 0 w 141"/>
                <a:gd name="T23" fmla="*/ 1 h 169"/>
                <a:gd name="T24" fmla="*/ 0 w 141"/>
                <a:gd name="T25" fmla="*/ 2 h 169"/>
                <a:gd name="T26" fmla="*/ 0 w 141"/>
                <a:gd name="T27" fmla="*/ 2 h 169"/>
                <a:gd name="T28" fmla="*/ 0 w 141"/>
                <a:gd name="T29" fmla="*/ 3 h 169"/>
                <a:gd name="T30" fmla="*/ 2 w 141"/>
                <a:gd name="T31" fmla="*/ 4 h 16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1"/>
                <a:gd name="T49" fmla="*/ 0 h 169"/>
                <a:gd name="T50" fmla="*/ 141 w 141"/>
                <a:gd name="T51" fmla="*/ 169 h 16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1" h="169">
                  <a:moveTo>
                    <a:pt x="21" y="42"/>
                  </a:moveTo>
                  <a:lnTo>
                    <a:pt x="4" y="34"/>
                  </a:lnTo>
                  <a:lnTo>
                    <a:pt x="110" y="169"/>
                  </a:lnTo>
                  <a:lnTo>
                    <a:pt x="141" y="143"/>
                  </a:lnTo>
                  <a:lnTo>
                    <a:pt x="35" y="9"/>
                  </a:lnTo>
                  <a:lnTo>
                    <a:pt x="18" y="1"/>
                  </a:lnTo>
                  <a:lnTo>
                    <a:pt x="35" y="9"/>
                  </a:lnTo>
                  <a:lnTo>
                    <a:pt x="28" y="2"/>
                  </a:lnTo>
                  <a:lnTo>
                    <a:pt x="21" y="0"/>
                  </a:lnTo>
                  <a:lnTo>
                    <a:pt x="13" y="2"/>
                  </a:lnTo>
                  <a:lnTo>
                    <a:pt x="7" y="6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4" y="34"/>
                  </a:lnTo>
                  <a:lnTo>
                    <a:pt x="21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16" name="Freeform 219"/>
            <p:cNvSpPr>
              <a:spLocks/>
            </p:cNvSpPr>
            <p:nvPr/>
          </p:nvSpPr>
          <p:spPr bwMode="auto">
            <a:xfrm>
              <a:off x="4834" y="2395"/>
              <a:ext cx="15" cy="5"/>
            </a:xfrm>
            <a:custGeom>
              <a:avLst/>
              <a:gdLst>
                <a:gd name="T0" fmla="*/ 4 w 152"/>
                <a:gd name="T1" fmla="*/ 4 h 48"/>
                <a:gd name="T2" fmla="*/ 2 w 152"/>
                <a:gd name="T3" fmla="*/ 5 h 48"/>
                <a:gd name="T4" fmla="*/ 15 w 152"/>
                <a:gd name="T5" fmla="*/ 4 h 48"/>
                <a:gd name="T6" fmla="*/ 15 w 152"/>
                <a:gd name="T7" fmla="*/ 0 h 48"/>
                <a:gd name="T8" fmla="*/ 2 w 152"/>
                <a:gd name="T9" fmla="*/ 1 h 48"/>
                <a:gd name="T10" fmla="*/ 0 w 152"/>
                <a:gd name="T11" fmla="*/ 2 h 48"/>
                <a:gd name="T12" fmla="*/ 2 w 152"/>
                <a:gd name="T13" fmla="*/ 1 h 48"/>
                <a:gd name="T14" fmla="*/ 0 w 152"/>
                <a:gd name="T15" fmla="*/ 1 h 48"/>
                <a:gd name="T16" fmla="*/ 0 w 152"/>
                <a:gd name="T17" fmla="*/ 3 h 48"/>
                <a:gd name="T18" fmla="*/ 1 w 152"/>
                <a:gd name="T19" fmla="*/ 4 h 48"/>
                <a:gd name="T20" fmla="*/ 2 w 152"/>
                <a:gd name="T21" fmla="*/ 5 h 48"/>
                <a:gd name="T22" fmla="*/ 4 w 152"/>
                <a:gd name="T23" fmla="*/ 4 h 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2"/>
                <a:gd name="T37" fmla="*/ 0 h 48"/>
                <a:gd name="T38" fmla="*/ 152 w 152"/>
                <a:gd name="T39" fmla="*/ 48 h 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2" h="48">
                  <a:moveTo>
                    <a:pt x="36" y="38"/>
                  </a:moveTo>
                  <a:lnTo>
                    <a:pt x="21" y="48"/>
                  </a:lnTo>
                  <a:lnTo>
                    <a:pt x="152" y="41"/>
                  </a:lnTo>
                  <a:lnTo>
                    <a:pt x="149" y="0"/>
                  </a:lnTo>
                  <a:lnTo>
                    <a:pt x="19" y="8"/>
                  </a:lnTo>
                  <a:lnTo>
                    <a:pt x="3" y="19"/>
                  </a:lnTo>
                  <a:lnTo>
                    <a:pt x="19" y="8"/>
                  </a:lnTo>
                  <a:lnTo>
                    <a:pt x="4" y="14"/>
                  </a:lnTo>
                  <a:lnTo>
                    <a:pt x="0" y="29"/>
                  </a:lnTo>
                  <a:lnTo>
                    <a:pt x="6" y="43"/>
                  </a:lnTo>
                  <a:lnTo>
                    <a:pt x="21" y="48"/>
                  </a:lnTo>
                  <a:lnTo>
                    <a:pt x="36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17" name="Freeform 220"/>
            <p:cNvSpPr>
              <a:spLocks/>
            </p:cNvSpPr>
            <p:nvPr/>
          </p:nvSpPr>
          <p:spPr bwMode="auto">
            <a:xfrm>
              <a:off x="4829" y="2397"/>
              <a:ext cx="8" cy="11"/>
            </a:xfrm>
            <a:custGeom>
              <a:avLst/>
              <a:gdLst>
                <a:gd name="T0" fmla="*/ 4 w 84"/>
                <a:gd name="T1" fmla="*/ 9 h 117"/>
                <a:gd name="T2" fmla="*/ 3 w 84"/>
                <a:gd name="T3" fmla="*/ 10 h 117"/>
                <a:gd name="T4" fmla="*/ 8 w 84"/>
                <a:gd name="T5" fmla="*/ 2 h 117"/>
                <a:gd name="T6" fmla="*/ 5 w 84"/>
                <a:gd name="T7" fmla="*/ 0 h 117"/>
                <a:gd name="T8" fmla="*/ 0 w 84"/>
                <a:gd name="T9" fmla="*/ 8 h 117"/>
                <a:gd name="T10" fmla="*/ 0 w 84"/>
                <a:gd name="T11" fmla="*/ 10 h 117"/>
                <a:gd name="T12" fmla="*/ 0 w 84"/>
                <a:gd name="T13" fmla="*/ 8 h 117"/>
                <a:gd name="T14" fmla="*/ 0 w 84"/>
                <a:gd name="T15" fmla="*/ 9 h 117"/>
                <a:gd name="T16" fmla="*/ 0 w 84"/>
                <a:gd name="T17" fmla="*/ 10 h 117"/>
                <a:gd name="T18" fmla="*/ 0 w 84"/>
                <a:gd name="T19" fmla="*/ 10 h 117"/>
                <a:gd name="T20" fmla="*/ 1 w 84"/>
                <a:gd name="T21" fmla="*/ 11 h 117"/>
                <a:gd name="T22" fmla="*/ 2 w 84"/>
                <a:gd name="T23" fmla="*/ 11 h 117"/>
                <a:gd name="T24" fmla="*/ 2 w 84"/>
                <a:gd name="T25" fmla="*/ 11 h 117"/>
                <a:gd name="T26" fmla="*/ 3 w 84"/>
                <a:gd name="T27" fmla="*/ 11 h 117"/>
                <a:gd name="T28" fmla="*/ 3 w 84"/>
                <a:gd name="T29" fmla="*/ 10 h 117"/>
                <a:gd name="T30" fmla="*/ 4 w 84"/>
                <a:gd name="T31" fmla="*/ 9 h 1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4"/>
                <a:gd name="T49" fmla="*/ 0 h 117"/>
                <a:gd name="T50" fmla="*/ 84 w 84"/>
                <a:gd name="T51" fmla="*/ 117 h 1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4" h="117">
                  <a:moveTo>
                    <a:pt x="38" y="91"/>
                  </a:moveTo>
                  <a:lnTo>
                    <a:pt x="36" y="107"/>
                  </a:lnTo>
                  <a:lnTo>
                    <a:pt x="84" y="19"/>
                  </a:lnTo>
                  <a:lnTo>
                    <a:pt x="51" y="0"/>
                  </a:lnTo>
                  <a:lnTo>
                    <a:pt x="3" y="88"/>
                  </a:lnTo>
                  <a:lnTo>
                    <a:pt x="1" y="104"/>
                  </a:lnTo>
                  <a:lnTo>
                    <a:pt x="3" y="88"/>
                  </a:lnTo>
                  <a:lnTo>
                    <a:pt x="0" y="97"/>
                  </a:lnTo>
                  <a:lnTo>
                    <a:pt x="1" y="104"/>
                  </a:lnTo>
                  <a:lnTo>
                    <a:pt x="5" y="109"/>
                  </a:lnTo>
                  <a:lnTo>
                    <a:pt x="10" y="115"/>
                  </a:lnTo>
                  <a:lnTo>
                    <a:pt x="16" y="117"/>
                  </a:lnTo>
                  <a:lnTo>
                    <a:pt x="24" y="117"/>
                  </a:lnTo>
                  <a:lnTo>
                    <a:pt x="31" y="114"/>
                  </a:lnTo>
                  <a:lnTo>
                    <a:pt x="36" y="107"/>
                  </a:lnTo>
                  <a:lnTo>
                    <a:pt x="38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18" name="Freeform 221"/>
            <p:cNvSpPr>
              <a:spLocks/>
            </p:cNvSpPr>
            <p:nvPr/>
          </p:nvSpPr>
          <p:spPr bwMode="auto">
            <a:xfrm>
              <a:off x="4834" y="2426"/>
              <a:ext cx="48" cy="201"/>
            </a:xfrm>
            <a:custGeom>
              <a:avLst/>
              <a:gdLst>
                <a:gd name="T0" fmla="*/ 7 w 480"/>
                <a:gd name="T1" fmla="*/ 0 h 2210"/>
                <a:gd name="T2" fmla="*/ 0 w 480"/>
                <a:gd name="T3" fmla="*/ 159 h 2210"/>
                <a:gd name="T4" fmla="*/ 30 w 480"/>
                <a:gd name="T5" fmla="*/ 201 h 2210"/>
                <a:gd name="T6" fmla="*/ 48 w 480"/>
                <a:gd name="T7" fmla="*/ 143 h 2210"/>
                <a:gd name="T8" fmla="*/ 20 w 480"/>
                <a:gd name="T9" fmla="*/ 0 h 2210"/>
                <a:gd name="T10" fmla="*/ 7 w 480"/>
                <a:gd name="T11" fmla="*/ 0 h 22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0"/>
                <a:gd name="T19" fmla="*/ 0 h 2210"/>
                <a:gd name="T20" fmla="*/ 480 w 480"/>
                <a:gd name="T21" fmla="*/ 2210 h 22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0" h="2210">
                  <a:moveTo>
                    <a:pt x="71" y="4"/>
                  </a:moveTo>
                  <a:lnTo>
                    <a:pt x="0" y="1748"/>
                  </a:lnTo>
                  <a:lnTo>
                    <a:pt x="296" y="2210"/>
                  </a:lnTo>
                  <a:lnTo>
                    <a:pt x="480" y="1574"/>
                  </a:lnTo>
                  <a:lnTo>
                    <a:pt x="201" y="0"/>
                  </a:lnTo>
                  <a:lnTo>
                    <a:pt x="71" y="4"/>
                  </a:lnTo>
                  <a:close/>
                </a:path>
              </a:pathLst>
            </a:custGeom>
            <a:solidFill>
              <a:srgbClr val="517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19" name="Freeform 222"/>
            <p:cNvSpPr>
              <a:spLocks/>
            </p:cNvSpPr>
            <p:nvPr/>
          </p:nvSpPr>
          <p:spPr bwMode="auto">
            <a:xfrm>
              <a:off x="4832" y="2426"/>
              <a:ext cx="11" cy="161"/>
            </a:xfrm>
            <a:custGeom>
              <a:avLst/>
              <a:gdLst>
                <a:gd name="T0" fmla="*/ 4 w 111"/>
                <a:gd name="T1" fmla="*/ 158 h 1764"/>
                <a:gd name="T2" fmla="*/ 4 w 111"/>
                <a:gd name="T3" fmla="*/ 159 h 1764"/>
                <a:gd name="T4" fmla="*/ 11 w 111"/>
                <a:gd name="T5" fmla="*/ 0 h 1764"/>
                <a:gd name="T6" fmla="*/ 7 w 111"/>
                <a:gd name="T7" fmla="*/ 0 h 1764"/>
                <a:gd name="T8" fmla="*/ 0 w 111"/>
                <a:gd name="T9" fmla="*/ 159 h 1764"/>
                <a:gd name="T10" fmla="*/ 0 w 111"/>
                <a:gd name="T11" fmla="*/ 160 h 1764"/>
                <a:gd name="T12" fmla="*/ 0 w 111"/>
                <a:gd name="T13" fmla="*/ 159 h 1764"/>
                <a:gd name="T14" fmla="*/ 0 w 111"/>
                <a:gd name="T15" fmla="*/ 160 h 1764"/>
                <a:gd name="T16" fmla="*/ 1 w 111"/>
                <a:gd name="T17" fmla="*/ 161 h 1764"/>
                <a:gd name="T18" fmla="*/ 1 w 111"/>
                <a:gd name="T19" fmla="*/ 161 h 1764"/>
                <a:gd name="T20" fmla="*/ 2 w 111"/>
                <a:gd name="T21" fmla="*/ 161 h 1764"/>
                <a:gd name="T22" fmla="*/ 3 w 111"/>
                <a:gd name="T23" fmla="*/ 161 h 1764"/>
                <a:gd name="T24" fmla="*/ 3 w 111"/>
                <a:gd name="T25" fmla="*/ 161 h 1764"/>
                <a:gd name="T26" fmla="*/ 4 w 111"/>
                <a:gd name="T27" fmla="*/ 160 h 1764"/>
                <a:gd name="T28" fmla="*/ 4 w 111"/>
                <a:gd name="T29" fmla="*/ 159 h 1764"/>
                <a:gd name="T30" fmla="*/ 4 w 111"/>
                <a:gd name="T31" fmla="*/ 158 h 176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1"/>
                <a:gd name="T49" fmla="*/ 0 h 1764"/>
                <a:gd name="T50" fmla="*/ 111 w 111"/>
                <a:gd name="T51" fmla="*/ 1764 h 176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1" h="1764">
                  <a:moveTo>
                    <a:pt x="37" y="1733"/>
                  </a:moveTo>
                  <a:lnTo>
                    <a:pt x="40" y="1744"/>
                  </a:lnTo>
                  <a:lnTo>
                    <a:pt x="111" y="0"/>
                  </a:lnTo>
                  <a:lnTo>
                    <a:pt x="71" y="0"/>
                  </a:lnTo>
                  <a:lnTo>
                    <a:pt x="0" y="1744"/>
                  </a:lnTo>
                  <a:lnTo>
                    <a:pt x="3" y="1755"/>
                  </a:lnTo>
                  <a:lnTo>
                    <a:pt x="0" y="1744"/>
                  </a:lnTo>
                  <a:lnTo>
                    <a:pt x="2" y="1753"/>
                  </a:lnTo>
                  <a:lnTo>
                    <a:pt x="6" y="1759"/>
                  </a:lnTo>
                  <a:lnTo>
                    <a:pt x="13" y="1763"/>
                  </a:lnTo>
                  <a:lnTo>
                    <a:pt x="20" y="1764"/>
                  </a:lnTo>
                  <a:lnTo>
                    <a:pt x="27" y="1763"/>
                  </a:lnTo>
                  <a:lnTo>
                    <a:pt x="33" y="1759"/>
                  </a:lnTo>
                  <a:lnTo>
                    <a:pt x="38" y="1753"/>
                  </a:lnTo>
                  <a:lnTo>
                    <a:pt x="40" y="1744"/>
                  </a:lnTo>
                  <a:lnTo>
                    <a:pt x="37" y="17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20" name="Freeform 223"/>
            <p:cNvSpPr>
              <a:spLocks/>
            </p:cNvSpPr>
            <p:nvPr/>
          </p:nvSpPr>
          <p:spPr bwMode="auto">
            <a:xfrm>
              <a:off x="4832" y="2584"/>
              <a:ext cx="34" cy="45"/>
            </a:xfrm>
            <a:custGeom>
              <a:avLst/>
              <a:gdLst>
                <a:gd name="T0" fmla="*/ 30 w 333"/>
                <a:gd name="T1" fmla="*/ 43 h 493"/>
                <a:gd name="T2" fmla="*/ 34 w 333"/>
                <a:gd name="T3" fmla="*/ 42 h 493"/>
                <a:gd name="T4" fmla="*/ 3 w 333"/>
                <a:gd name="T5" fmla="*/ 0 h 493"/>
                <a:gd name="T6" fmla="*/ 0 w 333"/>
                <a:gd name="T7" fmla="*/ 2 h 493"/>
                <a:gd name="T8" fmla="*/ 30 w 333"/>
                <a:gd name="T9" fmla="*/ 44 h 493"/>
                <a:gd name="T10" fmla="*/ 34 w 333"/>
                <a:gd name="T11" fmla="*/ 44 h 493"/>
                <a:gd name="T12" fmla="*/ 30 w 333"/>
                <a:gd name="T13" fmla="*/ 44 h 493"/>
                <a:gd name="T14" fmla="*/ 31 w 333"/>
                <a:gd name="T15" fmla="*/ 45 h 493"/>
                <a:gd name="T16" fmla="*/ 32 w 333"/>
                <a:gd name="T17" fmla="*/ 45 h 493"/>
                <a:gd name="T18" fmla="*/ 32 w 333"/>
                <a:gd name="T19" fmla="*/ 45 h 493"/>
                <a:gd name="T20" fmla="*/ 33 w 333"/>
                <a:gd name="T21" fmla="*/ 45 h 493"/>
                <a:gd name="T22" fmla="*/ 34 w 333"/>
                <a:gd name="T23" fmla="*/ 44 h 493"/>
                <a:gd name="T24" fmla="*/ 34 w 333"/>
                <a:gd name="T25" fmla="*/ 44 h 493"/>
                <a:gd name="T26" fmla="*/ 34 w 333"/>
                <a:gd name="T27" fmla="*/ 43 h 493"/>
                <a:gd name="T28" fmla="*/ 34 w 333"/>
                <a:gd name="T29" fmla="*/ 42 h 493"/>
                <a:gd name="T30" fmla="*/ 30 w 333"/>
                <a:gd name="T31" fmla="*/ 43 h 4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33"/>
                <a:gd name="T49" fmla="*/ 0 h 493"/>
                <a:gd name="T50" fmla="*/ 333 w 333"/>
                <a:gd name="T51" fmla="*/ 493 h 4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33" h="493">
                  <a:moveTo>
                    <a:pt x="294" y="468"/>
                  </a:moveTo>
                  <a:lnTo>
                    <a:pt x="330" y="462"/>
                  </a:lnTo>
                  <a:lnTo>
                    <a:pt x="34" y="0"/>
                  </a:lnTo>
                  <a:lnTo>
                    <a:pt x="0" y="22"/>
                  </a:lnTo>
                  <a:lnTo>
                    <a:pt x="296" y="484"/>
                  </a:lnTo>
                  <a:lnTo>
                    <a:pt x="332" y="478"/>
                  </a:lnTo>
                  <a:lnTo>
                    <a:pt x="296" y="484"/>
                  </a:lnTo>
                  <a:lnTo>
                    <a:pt x="303" y="490"/>
                  </a:lnTo>
                  <a:lnTo>
                    <a:pt x="309" y="493"/>
                  </a:lnTo>
                  <a:lnTo>
                    <a:pt x="316" y="492"/>
                  </a:lnTo>
                  <a:lnTo>
                    <a:pt x="324" y="490"/>
                  </a:lnTo>
                  <a:lnTo>
                    <a:pt x="329" y="485"/>
                  </a:lnTo>
                  <a:lnTo>
                    <a:pt x="332" y="478"/>
                  </a:lnTo>
                  <a:lnTo>
                    <a:pt x="333" y="471"/>
                  </a:lnTo>
                  <a:lnTo>
                    <a:pt x="330" y="462"/>
                  </a:lnTo>
                  <a:lnTo>
                    <a:pt x="294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21" name="Freeform 224"/>
            <p:cNvSpPr>
              <a:spLocks/>
            </p:cNvSpPr>
            <p:nvPr/>
          </p:nvSpPr>
          <p:spPr bwMode="auto">
            <a:xfrm>
              <a:off x="4862" y="2567"/>
              <a:ext cx="22" cy="60"/>
            </a:xfrm>
            <a:custGeom>
              <a:avLst/>
              <a:gdLst>
                <a:gd name="T0" fmla="*/ 18 w 223"/>
                <a:gd name="T1" fmla="*/ 2 h 661"/>
                <a:gd name="T2" fmla="*/ 18 w 223"/>
                <a:gd name="T3" fmla="*/ 1 h 661"/>
                <a:gd name="T4" fmla="*/ 0 w 223"/>
                <a:gd name="T5" fmla="*/ 59 h 661"/>
                <a:gd name="T6" fmla="*/ 4 w 223"/>
                <a:gd name="T7" fmla="*/ 60 h 661"/>
                <a:gd name="T8" fmla="*/ 22 w 223"/>
                <a:gd name="T9" fmla="*/ 2 h 661"/>
                <a:gd name="T10" fmla="*/ 22 w 223"/>
                <a:gd name="T11" fmla="*/ 2 h 661"/>
                <a:gd name="T12" fmla="*/ 22 w 223"/>
                <a:gd name="T13" fmla="*/ 2 h 661"/>
                <a:gd name="T14" fmla="*/ 22 w 223"/>
                <a:gd name="T15" fmla="*/ 2 h 661"/>
                <a:gd name="T16" fmla="*/ 22 w 223"/>
                <a:gd name="T17" fmla="*/ 1 h 661"/>
                <a:gd name="T18" fmla="*/ 21 w 223"/>
                <a:gd name="T19" fmla="*/ 0 h 661"/>
                <a:gd name="T20" fmla="*/ 21 w 223"/>
                <a:gd name="T21" fmla="*/ 0 h 661"/>
                <a:gd name="T22" fmla="*/ 20 w 223"/>
                <a:gd name="T23" fmla="*/ 0 h 661"/>
                <a:gd name="T24" fmla="*/ 19 w 223"/>
                <a:gd name="T25" fmla="*/ 0 h 661"/>
                <a:gd name="T26" fmla="*/ 19 w 223"/>
                <a:gd name="T27" fmla="*/ 1 h 661"/>
                <a:gd name="T28" fmla="*/ 18 w 223"/>
                <a:gd name="T29" fmla="*/ 1 h 661"/>
                <a:gd name="T30" fmla="*/ 18 w 223"/>
                <a:gd name="T31" fmla="*/ 2 h 6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3"/>
                <a:gd name="T49" fmla="*/ 0 h 661"/>
                <a:gd name="T50" fmla="*/ 223 w 223"/>
                <a:gd name="T51" fmla="*/ 661 h 6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3" h="661">
                  <a:moveTo>
                    <a:pt x="184" y="23"/>
                  </a:moveTo>
                  <a:lnTo>
                    <a:pt x="185" y="15"/>
                  </a:lnTo>
                  <a:lnTo>
                    <a:pt x="0" y="651"/>
                  </a:lnTo>
                  <a:lnTo>
                    <a:pt x="38" y="661"/>
                  </a:lnTo>
                  <a:lnTo>
                    <a:pt x="222" y="26"/>
                  </a:lnTo>
                  <a:lnTo>
                    <a:pt x="223" y="17"/>
                  </a:lnTo>
                  <a:lnTo>
                    <a:pt x="222" y="26"/>
                  </a:lnTo>
                  <a:lnTo>
                    <a:pt x="222" y="17"/>
                  </a:lnTo>
                  <a:lnTo>
                    <a:pt x="220" y="10"/>
                  </a:lnTo>
                  <a:lnTo>
                    <a:pt x="215" y="4"/>
                  </a:lnTo>
                  <a:lnTo>
                    <a:pt x="209" y="1"/>
                  </a:lnTo>
                  <a:lnTo>
                    <a:pt x="201" y="0"/>
                  </a:lnTo>
                  <a:lnTo>
                    <a:pt x="194" y="2"/>
                  </a:lnTo>
                  <a:lnTo>
                    <a:pt x="189" y="7"/>
                  </a:lnTo>
                  <a:lnTo>
                    <a:pt x="185" y="15"/>
                  </a:lnTo>
                  <a:lnTo>
                    <a:pt x="184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22" name="Freeform 225"/>
            <p:cNvSpPr>
              <a:spLocks/>
            </p:cNvSpPr>
            <p:nvPr/>
          </p:nvSpPr>
          <p:spPr bwMode="auto">
            <a:xfrm>
              <a:off x="4852" y="2424"/>
              <a:ext cx="32" cy="145"/>
            </a:xfrm>
            <a:custGeom>
              <a:avLst/>
              <a:gdLst>
                <a:gd name="T0" fmla="*/ 2 w 319"/>
                <a:gd name="T1" fmla="*/ 4 h 1597"/>
                <a:gd name="T2" fmla="*/ 0 w 319"/>
                <a:gd name="T3" fmla="*/ 2 h 1597"/>
                <a:gd name="T4" fmla="*/ 28 w 319"/>
                <a:gd name="T5" fmla="*/ 145 h 1597"/>
                <a:gd name="T6" fmla="*/ 32 w 319"/>
                <a:gd name="T7" fmla="*/ 144 h 1597"/>
                <a:gd name="T8" fmla="*/ 4 w 319"/>
                <a:gd name="T9" fmla="*/ 2 h 1597"/>
                <a:gd name="T10" fmla="*/ 2 w 319"/>
                <a:gd name="T11" fmla="*/ 0 h 1597"/>
                <a:gd name="T12" fmla="*/ 4 w 319"/>
                <a:gd name="T13" fmla="*/ 2 h 1597"/>
                <a:gd name="T14" fmla="*/ 4 w 319"/>
                <a:gd name="T15" fmla="*/ 1 h 1597"/>
                <a:gd name="T16" fmla="*/ 3 w 319"/>
                <a:gd name="T17" fmla="*/ 0 h 1597"/>
                <a:gd name="T18" fmla="*/ 2 w 319"/>
                <a:gd name="T19" fmla="*/ 0 h 1597"/>
                <a:gd name="T20" fmla="*/ 2 w 319"/>
                <a:gd name="T21" fmla="*/ 0 h 1597"/>
                <a:gd name="T22" fmla="*/ 1 w 319"/>
                <a:gd name="T23" fmla="*/ 0 h 1597"/>
                <a:gd name="T24" fmla="*/ 0 w 319"/>
                <a:gd name="T25" fmla="*/ 1 h 1597"/>
                <a:gd name="T26" fmla="*/ 0 w 319"/>
                <a:gd name="T27" fmla="*/ 1 h 1597"/>
                <a:gd name="T28" fmla="*/ 0 w 319"/>
                <a:gd name="T29" fmla="*/ 2 h 1597"/>
                <a:gd name="T30" fmla="*/ 2 w 319"/>
                <a:gd name="T31" fmla="*/ 4 h 159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19"/>
                <a:gd name="T49" fmla="*/ 0 h 1597"/>
                <a:gd name="T50" fmla="*/ 319 w 319"/>
                <a:gd name="T51" fmla="*/ 1597 h 159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19" h="1597">
                  <a:moveTo>
                    <a:pt x="20" y="41"/>
                  </a:moveTo>
                  <a:lnTo>
                    <a:pt x="0" y="24"/>
                  </a:lnTo>
                  <a:lnTo>
                    <a:pt x="280" y="1597"/>
                  </a:lnTo>
                  <a:lnTo>
                    <a:pt x="319" y="1591"/>
                  </a:lnTo>
                  <a:lnTo>
                    <a:pt x="40" y="17"/>
                  </a:lnTo>
                  <a:lnTo>
                    <a:pt x="20" y="0"/>
                  </a:lnTo>
                  <a:lnTo>
                    <a:pt x="40" y="17"/>
                  </a:lnTo>
                  <a:lnTo>
                    <a:pt x="37" y="9"/>
                  </a:lnTo>
                  <a:lnTo>
                    <a:pt x="31" y="3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9" y="3"/>
                  </a:lnTo>
                  <a:lnTo>
                    <a:pt x="4" y="8"/>
                  </a:lnTo>
                  <a:lnTo>
                    <a:pt x="0" y="15"/>
                  </a:lnTo>
                  <a:lnTo>
                    <a:pt x="0" y="24"/>
                  </a:lnTo>
                  <a:lnTo>
                    <a:pt x="20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23" name="Freeform 226"/>
            <p:cNvSpPr>
              <a:spLocks/>
            </p:cNvSpPr>
            <p:nvPr/>
          </p:nvSpPr>
          <p:spPr bwMode="auto">
            <a:xfrm>
              <a:off x="4839" y="2424"/>
              <a:ext cx="15" cy="4"/>
            </a:xfrm>
            <a:custGeom>
              <a:avLst/>
              <a:gdLst>
                <a:gd name="T0" fmla="*/ 4 w 150"/>
                <a:gd name="T1" fmla="*/ 2 h 44"/>
                <a:gd name="T2" fmla="*/ 2 w 150"/>
                <a:gd name="T3" fmla="*/ 4 h 44"/>
                <a:gd name="T4" fmla="*/ 15 w 150"/>
                <a:gd name="T5" fmla="*/ 4 h 44"/>
                <a:gd name="T6" fmla="*/ 15 w 150"/>
                <a:gd name="T7" fmla="*/ 0 h 44"/>
                <a:gd name="T8" fmla="*/ 2 w 150"/>
                <a:gd name="T9" fmla="*/ 0 h 44"/>
                <a:gd name="T10" fmla="*/ 0 w 150"/>
                <a:gd name="T11" fmla="*/ 2 h 44"/>
                <a:gd name="T12" fmla="*/ 2 w 150"/>
                <a:gd name="T13" fmla="*/ 0 h 44"/>
                <a:gd name="T14" fmla="*/ 0 w 150"/>
                <a:gd name="T15" fmla="*/ 1 h 44"/>
                <a:gd name="T16" fmla="*/ 0 w 150"/>
                <a:gd name="T17" fmla="*/ 2 h 44"/>
                <a:gd name="T18" fmla="*/ 0 w 150"/>
                <a:gd name="T19" fmla="*/ 3 h 44"/>
                <a:gd name="T20" fmla="*/ 2 w 150"/>
                <a:gd name="T21" fmla="*/ 4 h 44"/>
                <a:gd name="T22" fmla="*/ 4 w 150"/>
                <a:gd name="T23" fmla="*/ 2 h 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0"/>
                <a:gd name="T37" fmla="*/ 0 h 44"/>
                <a:gd name="T38" fmla="*/ 150 w 150"/>
                <a:gd name="T39" fmla="*/ 44 h 4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0" h="44">
                  <a:moveTo>
                    <a:pt x="40" y="24"/>
                  </a:moveTo>
                  <a:lnTo>
                    <a:pt x="20" y="44"/>
                  </a:lnTo>
                  <a:lnTo>
                    <a:pt x="150" y="41"/>
                  </a:lnTo>
                  <a:lnTo>
                    <a:pt x="150" y="0"/>
                  </a:lnTo>
                  <a:lnTo>
                    <a:pt x="20" y="3"/>
                  </a:lnTo>
                  <a:lnTo>
                    <a:pt x="0" y="24"/>
                  </a:lnTo>
                  <a:lnTo>
                    <a:pt x="20" y="3"/>
                  </a:lnTo>
                  <a:lnTo>
                    <a:pt x="5" y="10"/>
                  </a:lnTo>
                  <a:lnTo>
                    <a:pt x="0" y="24"/>
                  </a:lnTo>
                  <a:lnTo>
                    <a:pt x="5" y="38"/>
                  </a:lnTo>
                  <a:lnTo>
                    <a:pt x="20" y="44"/>
                  </a:lnTo>
                  <a:lnTo>
                    <a:pt x="4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24" name="Freeform 227"/>
            <p:cNvSpPr>
              <a:spLocks/>
            </p:cNvSpPr>
            <p:nvPr/>
          </p:nvSpPr>
          <p:spPr bwMode="auto">
            <a:xfrm>
              <a:off x="4843" y="2363"/>
              <a:ext cx="40" cy="59"/>
            </a:xfrm>
            <a:custGeom>
              <a:avLst/>
              <a:gdLst>
                <a:gd name="T0" fmla="*/ 0 w 403"/>
                <a:gd name="T1" fmla="*/ 26 h 652"/>
                <a:gd name="T2" fmla="*/ 0 w 403"/>
                <a:gd name="T3" fmla="*/ 27 h 652"/>
                <a:gd name="T4" fmla="*/ 1 w 403"/>
                <a:gd name="T5" fmla="*/ 30 h 652"/>
                <a:gd name="T6" fmla="*/ 2 w 403"/>
                <a:gd name="T7" fmla="*/ 32 h 652"/>
                <a:gd name="T8" fmla="*/ 4 w 403"/>
                <a:gd name="T9" fmla="*/ 34 h 652"/>
                <a:gd name="T10" fmla="*/ 6 w 403"/>
                <a:gd name="T11" fmla="*/ 37 h 652"/>
                <a:gd name="T12" fmla="*/ 9 w 403"/>
                <a:gd name="T13" fmla="*/ 40 h 652"/>
                <a:gd name="T14" fmla="*/ 11 w 403"/>
                <a:gd name="T15" fmla="*/ 43 h 652"/>
                <a:gd name="T16" fmla="*/ 14 w 403"/>
                <a:gd name="T17" fmla="*/ 45 h 652"/>
                <a:gd name="T18" fmla="*/ 17 w 403"/>
                <a:gd name="T19" fmla="*/ 48 h 652"/>
                <a:gd name="T20" fmla="*/ 20 w 403"/>
                <a:gd name="T21" fmla="*/ 50 h 652"/>
                <a:gd name="T22" fmla="*/ 22 w 403"/>
                <a:gd name="T23" fmla="*/ 53 h 652"/>
                <a:gd name="T24" fmla="*/ 25 w 403"/>
                <a:gd name="T25" fmla="*/ 54 h 652"/>
                <a:gd name="T26" fmla="*/ 27 w 403"/>
                <a:gd name="T27" fmla="*/ 56 h 652"/>
                <a:gd name="T28" fmla="*/ 30 w 403"/>
                <a:gd name="T29" fmla="*/ 57 h 652"/>
                <a:gd name="T30" fmla="*/ 32 w 403"/>
                <a:gd name="T31" fmla="*/ 58 h 652"/>
                <a:gd name="T32" fmla="*/ 34 w 403"/>
                <a:gd name="T33" fmla="*/ 59 h 652"/>
                <a:gd name="T34" fmla="*/ 40 w 403"/>
                <a:gd name="T35" fmla="*/ 59 h 652"/>
                <a:gd name="T36" fmla="*/ 32 w 403"/>
                <a:gd name="T37" fmla="*/ 11 h 652"/>
                <a:gd name="T38" fmla="*/ 31 w 403"/>
                <a:gd name="T39" fmla="*/ 10 h 652"/>
                <a:gd name="T40" fmla="*/ 31 w 403"/>
                <a:gd name="T41" fmla="*/ 8 h 652"/>
                <a:gd name="T42" fmla="*/ 31 w 403"/>
                <a:gd name="T43" fmla="*/ 7 h 652"/>
                <a:gd name="T44" fmla="*/ 30 w 403"/>
                <a:gd name="T45" fmla="*/ 5 h 652"/>
                <a:gd name="T46" fmla="*/ 29 w 403"/>
                <a:gd name="T47" fmla="*/ 4 h 652"/>
                <a:gd name="T48" fmla="*/ 29 w 403"/>
                <a:gd name="T49" fmla="*/ 3 h 652"/>
                <a:gd name="T50" fmla="*/ 29 w 403"/>
                <a:gd name="T51" fmla="*/ 1 h 652"/>
                <a:gd name="T52" fmla="*/ 29 w 403"/>
                <a:gd name="T53" fmla="*/ 0 h 652"/>
                <a:gd name="T54" fmla="*/ 27 w 403"/>
                <a:gd name="T55" fmla="*/ 1 h 652"/>
                <a:gd name="T56" fmla="*/ 25 w 403"/>
                <a:gd name="T57" fmla="*/ 3 h 652"/>
                <a:gd name="T58" fmla="*/ 23 w 403"/>
                <a:gd name="T59" fmla="*/ 4 h 652"/>
                <a:gd name="T60" fmla="*/ 21 w 403"/>
                <a:gd name="T61" fmla="*/ 6 h 652"/>
                <a:gd name="T62" fmla="*/ 19 w 403"/>
                <a:gd name="T63" fmla="*/ 8 h 652"/>
                <a:gd name="T64" fmla="*/ 17 w 403"/>
                <a:gd name="T65" fmla="*/ 9 h 652"/>
                <a:gd name="T66" fmla="*/ 16 w 403"/>
                <a:gd name="T67" fmla="*/ 11 h 652"/>
                <a:gd name="T68" fmla="*/ 14 w 403"/>
                <a:gd name="T69" fmla="*/ 12 h 652"/>
                <a:gd name="T70" fmla="*/ 12 w 403"/>
                <a:gd name="T71" fmla="*/ 14 h 652"/>
                <a:gd name="T72" fmla="*/ 10 w 403"/>
                <a:gd name="T73" fmla="*/ 16 h 652"/>
                <a:gd name="T74" fmla="*/ 8 w 403"/>
                <a:gd name="T75" fmla="*/ 17 h 652"/>
                <a:gd name="T76" fmla="*/ 7 w 403"/>
                <a:gd name="T77" fmla="*/ 19 h 652"/>
                <a:gd name="T78" fmla="*/ 5 w 403"/>
                <a:gd name="T79" fmla="*/ 21 h 652"/>
                <a:gd name="T80" fmla="*/ 3 w 403"/>
                <a:gd name="T81" fmla="*/ 22 h 652"/>
                <a:gd name="T82" fmla="*/ 2 w 403"/>
                <a:gd name="T83" fmla="*/ 24 h 652"/>
                <a:gd name="T84" fmla="*/ 0 w 403"/>
                <a:gd name="T85" fmla="*/ 26 h 6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3"/>
                <a:gd name="T130" fmla="*/ 0 h 652"/>
                <a:gd name="T131" fmla="*/ 403 w 403"/>
                <a:gd name="T132" fmla="*/ 652 h 6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3" h="652">
                  <a:moveTo>
                    <a:pt x="0" y="284"/>
                  </a:moveTo>
                  <a:lnTo>
                    <a:pt x="3" y="303"/>
                  </a:lnTo>
                  <a:lnTo>
                    <a:pt x="11" y="327"/>
                  </a:lnTo>
                  <a:lnTo>
                    <a:pt x="24" y="352"/>
                  </a:lnTo>
                  <a:lnTo>
                    <a:pt x="42" y="380"/>
                  </a:lnTo>
                  <a:lnTo>
                    <a:pt x="63" y="409"/>
                  </a:lnTo>
                  <a:lnTo>
                    <a:pt x="86" y="440"/>
                  </a:lnTo>
                  <a:lnTo>
                    <a:pt x="112" y="470"/>
                  </a:lnTo>
                  <a:lnTo>
                    <a:pt x="139" y="500"/>
                  </a:lnTo>
                  <a:lnTo>
                    <a:pt x="167" y="528"/>
                  </a:lnTo>
                  <a:lnTo>
                    <a:pt x="197" y="556"/>
                  </a:lnTo>
                  <a:lnTo>
                    <a:pt x="225" y="581"/>
                  </a:lnTo>
                  <a:lnTo>
                    <a:pt x="252" y="602"/>
                  </a:lnTo>
                  <a:lnTo>
                    <a:pt x="277" y="621"/>
                  </a:lnTo>
                  <a:lnTo>
                    <a:pt x="301" y="635"/>
                  </a:lnTo>
                  <a:lnTo>
                    <a:pt x="321" y="644"/>
                  </a:lnTo>
                  <a:lnTo>
                    <a:pt x="338" y="648"/>
                  </a:lnTo>
                  <a:lnTo>
                    <a:pt x="403" y="652"/>
                  </a:lnTo>
                  <a:lnTo>
                    <a:pt x="320" y="119"/>
                  </a:lnTo>
                  <a:lnTo>
                    <a:pt x="317" y="106"/>
                  </a:lnTo>
                  <a:lnTo>
                    <a:pt x="313" y="91"/>
                  </a:lnTo>
                  <a:lnTo>
                    <a:pt x="308" y="75"/>
                  </a:lnTo>
                  <a:lnTo>
                    <a:pt x="303" y="59"/>
                  </a:lnTo>
                  <a:lnTo>
                    <a:pt x="296" y="44"/>
                  </a:lnTo>
                  <a:lnTo>
                    <a:pt x="292" y="28"/>
                  </a:lnTo>
                  <a:lnTo>
                    <a:pt x="289" y="13"/>
                  </a:lnTo>
                  <a:lnTo>
                    <a:pt x="288" y="0"/>
                  </a:lnTo>
                  <a:lnTo>
                    <a:pt x="269" y="16"/>
                  </a:lnTo>
                  <a:lnTo>
                    <a:pt x="250" y="33"/>
                  </a:lnTo>
                  <a:lnTo>
                    <a:pt x="231" y="49"/>
                  </a:lnTo>
                  <a:lnTo>
                    <a:pt x="212" y="66"/>
                  </a:lnTo>
                  <a:lnTo>
                    <a:pt x="194" y="83"/>
                  </a:lnTo>
                  <a:lnTo>
                    <a:pt x="175" y="101"/>
                  </a:lnTo>
                  <a:lnTo>
                    <a:pt x="157" y="119"/>
                  </a:lnTo>
                  <a:lnTo>
                    <a:pt x="138" y="136"/>
                  </a:lnTo>
                  <a:lnTo>
                    <a:pt x="119" y="154"/>
                  </a:lnTo>
                  <a:lnTo>
                    <a:pt x="101" y="172"/>
                  </a:lnTo>
                  <a:lnTo>
                    <a:pt x="84" y="190"/>
                  </a:lnTo>
                  <a:lnTo>
                    <a:pt x="66" y="208"/>
                  </a:lnTo>
                  <a:lnTo>
                    <a:pt x="49" y="227"/>
                  </a:lnTo>
                  <a:lnTo>
                    <a:pt x="32" y="246"/>
                  </a:lnTo>
                  <a:lnTo>
                    <a:pt x="16" y="265"/>
                  </a:lnTo>
                  <a:lnTo>
                    <a:pt x="0" y="2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25" name="Freeform 228"/>
            <p:cNvSpPr>
              <a:spLocks/>
            </p:cNvSpPr>
            <p:nvPr/>
          </p:nvSpPr>
          <p:spPr bwMode="auto">
            <a:xfrm>
              <a:off x="4841" y="2389"/>
              <a:ext cx="36" cy="35"/>
            </a:xfrm>
            <a:custGeom>
              <a:avLst/>
              <a:gdLst>
                <a:gd name="T0" fmla="*/ 36 w 359"/>
                <a:gd name="T1" fmla="*/ 31 h 384"/>
                <a:gd name="T2" fmla="*/ 36 w 359"/>
                <a:gd name="T3" fmla="*/ 31 h 384"/>
                <a:gd name="T4" fmla="*/ 35 w 359"/>
                <a:gd name="T5" fmla="*/ 31 h 384"/>
                <a:gd name="T6" fmla="*/ 33 w 359"/>
                <a:gd name="T7" fmla="*/ 30 h 384"/>
                <a:gd name="T8" fmla="*/ 31 w 359"/>
                <a:gd name="T9" fmla="*/ 29 h 384"/>
                <a:gd name="T10" fmla="*/ 28 w 359"/>
                <a:gd name="T11" fmla="*/ 28 h 384"/>
                <a:gd name="T12" fmla="*/ 26 w 359"/>
                <a:gd name="T13" fmla="*/ 26 h 384"/>
                <a:gd name="T14" fmla="*/ 23 w 359"/>
                <a:gd name="T15" fmla="*/ 23 h 384"/>
                <a:gd name="T16" fmla="*/ 20 w 359"/>
                <a:gd name="T17" fmla="*/ 21 h 384"/>
                <a:gd name="T18" fmla="*/ 17 w 359"/>
                <a:gd name="T19" fmla="*/ 18 h 384"/>
                <a:gd name="T20" fmla="*/ 15 w 359"/>
                <a:gd name="T21" fmla="*/ 16 h 384"/>
                <a:gd name="T22" fmla="*/ 12 w 359"/>
                <a:gd name="T23" fmla="*/ 13 h 384"/>
                <a:gd name="T24" fmla="*/ 10 w 359"/>
                <a:gd name="T25" fmla="*/ 10 h 384"/>
                <a:gd name="T26" fmla="*/ 8 w 359"/>
                <a:gd name="T27" fmla="*/ 8 h 384"/>
                <a:gd name="T28" fmla="*/ 6 w 359"/>
                <a:gd name="T29" fmla="*/ 5 h 384"/>
                <a:gd name="T30" fmla="*/ 5 w 359"/>
                <a:gd name="T31" fmla="*/ 3 h 384"/>
                <a:gd name="T32" fmla="*/ 4 w 359"/>
                <a:gd name="T33" fmla="*/ 1 h 384"/>
                <a:gd name="T34" fmla="*/ 4 w 359"/>
                <a:gd name="T35" fmla="*/ 0 h 384"/>
                <a:gd name="T36" fmla="*/ 0 w 359"/>
                <a:gd name="T37" fmla="*/ 0 h 384"/>
                <a:gd name="T38" fmla="*/ 0 w 359"/>
                <a:gd name="T39" fmla="*/ 2 h 384"/>
                <a:gd name="T40" fmla="*/ 1 w 359"/>
                <a:gd name="T41" fmla="*/ 5 h 384"/>
                <a:gd name="T42" fmla="*/ 3 w 359"/>
                <a:gd name="T43" fmla="*/ 7 h 384"/>
                <a:gd name="T44" fmla="*/ 5 w 359"/>
                <a:gd name="T45" fmla="*/ 10 h 384"/>
                <a:gd name="T46" fmla="*/ 7 w 359"/>
                <a:gd name="T47" fmla="*/ 12 h 384"/>
                <a:gd name="T48" fmla="*/ 9 w 359"/>
                <a:gd name="T49" fmla="*/ 15 h 384"/>
                <a:gd name="T50" fmla="*/ 12 w 359"/>
                <a:gd name="T51" fmla="*/ 18 h 384"/>
                <a:gd name="T52" fmla="*/ 15 w 359"/>
                <a:gd name="T53" fmla="*/ 21 h 384"/>
                <a:gd name="T54" fmla="*/ 17 w 359"/>
                <a:gd name="T55" fmla="*/ 24 h 384"/>
                <a:gd name="T56" fmla="*/ 20 w 359"/>
                <a:gd name="T57" fmla="*/ 26 h 384"/>
                <a:gd name="T58" fmla="*/ 23 w 359"/>
                <a:gd name="T59" fmla="*/ 29 h 384"/>
                <a:gd name="T60" fmla="*/ 26 w 359"/>
                <a:gd name="T61" fmla="*/ 30 h 384"/>
                <a:gd name="T62" fmla="*/ 29 w 359"/>
                <a:gd name="T63" fmla="*/ 32 h 384"/>
                <a:gd name="T64" fmla="*/ 31 w 359"/>
                <a:gd name="T65" fmla="*/ 34 h 384"/>
                <a:gd name="T66" fmla="*/ 34 w 359"/>
                <a:gd name="T67" fmla="*/ 35 h 384"/>
                <a:gd name="T68" fmla="*/ 36 w 359"/>
                <a:gd name="T69" fmla="*/ 35 h 384"/>
                <a:gd name="T70" fmla="*/ 36 w 359"/>
                <a:gd name="T71" fmla="*/ 35 h 384"/>
                <a:gd name="T72" fmla="*/ 36 w 359"/>
                <a:gd name="T73" fmla="*/ 31 h 38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59"/>
                <a:gd name="T112" fmla="*/ 0 h 384"/>
                <a:gd name="T113" fmla="*/ 359 w 359"/>
                <a:gd name="T114" fmla="*/ 384 h 38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59" h="384">
                  <a:moveTo>
                    <a:pt x="359" y="344"/>
                  </a:moveTo>
                  <a:lnTo>
                    <a:pt x="358" y="344"/>
                  </a:lnTo>
                  <a:lnTo>
                    <a:pt x="348" y="340"/>
                  </a:lnTo>
                  <a:lnTo>
                    <a:pt x="330" y="333"/>
                  </a:lnTo>
                  <a:lnTo>
                    <a:pt x="308" y="320"/>
                  </a:lnTo>
                  <a:lnTo>
                    <a:pt x="284" y="302"/>
                  </a:lnTo>
                  <a:lnTo>
                    <a:pt x="258" y="281"/>
                  </a:lnTo>
                  <a:lnTo>
                    <a:pt x="229" y="257"/>
                  </a:lnTo>
                  <a:lnTo>
                    <a:pt x="201" y="229"/>
                  </a:lnTo>
                  <a:lnTo>
                    <a:pt x="174" y="202"/>
                  </a:lnTo>
                  <a:lnTo>
                    <a:pt x="147" y="172"/>
                  </a:lnTo>
                  <a:lnTo>
                    <a:pt x="121" y="143"/>
                  </a:lnTo>
                  <a:lnTo>
                    <a:pt x="98" y="113"/>
                  </a:lnTo>
                  <a:lnTo>
                    <a:pt x="77" y="84"/>
                  </a:lnTo>
                  <a:lnTo>
                    <a:pt x="61" y="59"/>
                  </a:lnTo>
                  <a:lnTo>
                    <a:pt x="49" y="35"/>
                  </a:lnTo>
                  <a:lnTo>
                    <a:pt x="42" y="14"/>
                  </a:lnTo>
                  <a:lnTo>
                    <a:pt x="40" y="0"/>
                  </a:lnTo>
                  <a:lnTo>
                    <a:pt x="0" y="0"/>
                  </a:lnTo>
                  <a:lnTo>
                    <a:pt x="4" y="25"/>
                  </a:lnTo>
                  <a:lnTo>
                    <a:pt x="14" y="50"/>
                  </a:lnTo>
                  <a:lnTo>
                    <a:pt x="27" y="78"/>
                  </a:lnTo>
                  <a:lnTo>
                    <a:pt x="46" y="108"/>
                  </a:lnTo>
                  <a:lnTo>
                    <a:pt x="67" y="137"/>
                  </a:lnTo>
                  <a:lnTo>
                    <a:pt x="90" y="169"/>
                  </a:lnTo>
                  <a:lnTo>
                    <a:pt x="117" y="200"/>
                  </a:lnTo>
                  <a:lnTo>
                    <a:pt x="145" y="229"/>
                  </a:lnTo>
                  <a:lnTo>
                    <a:pt x="174" y="259"/>
                  </a:lnTo>
                  <a:lnTo>
                    <a:pt x="204" y="287"/>
                  </a:lnTo>
                  <a:lnTo>
                    <a:pt x="232" y="313"/>
                  </a:lnTo>
                  <a:lnTo>
                    <a:pt x="261" y="334"/>
                  </a:lnTo>
                  <a:lnTo>
                    <a:pt x="287" y="354"/>
                  </a:lnTo>
                  <a:lnTo>
                    <a:pt x="313" y="369"/>
                  </a:lnTo>
                  <a:lnTo>
                    <a:pt x="335" y="379"/>
                  </a:lnTo>
                  <a:lnTo>
                    <a:pt x="358" y="384"/>
                  </a:lnTo>
                  <a:lnTo>
                    <a:pt x="357" y="384"/>
                  </a:lnTo>
                  <a:lnTo>
                    <a:pt x="359" y="3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26" name="Freeform 229"/>
            <p:cNvSpPr>
              <a:spLocks/>
            </p:cNvSpPr>
            <p:nvPr/>
          </p:nvSpPr>
          <p:spPr bwMode="auto">
            <a:xfrm>
              <a:off x="4877" y="2420"/>
              <a:ext cx="8" cy="4"/>
            </a:xfrm>
            <a:custGeom>
              <a:avLst/>
              <a:gdLst>
                <a:gd name="T0" fmla="*/ 4 w 86"/>
                <a:gd name="T1" fmla="*/ 2 h 44"/>
                <a:gd name="T2" fmla="*/ 6 w 86"/>
                <a:gd name="T3" fmla="*/ 0 h 44"/>
                <a:gd name="T4" fmla="*/ 0 w 86"/>
                <a:gd name="T5" fmla="*/ 0 h 44"/>
                <a:gd name="T6" fmla="*/ 0 w 86"/>
                <a:gd name="T7" fmla="*/ 4 h 44"/>
                <a:gd name="T8" fmla="*/ 6 w 86"/>
                <a:gd name="T9" fmla="*/ 4 h 44"/>
                <a:gd name="T10" fmla="*/ 8 w 86"/>
                <a:gd name="T11" fmla="*/ 2 h 44"/>
                <a:gd name="T12" fmla="*/ 6 w 86"/>
                <a:gd name="T13" fmla="*/ 4 h 44"/>
                <a:gd name="T14" fmla="*/ 7 w 86"/>
                <a:gd name="T15" fmla="*/ 4 h 44"/>
                <a:gd name="T16" fmla="*/ 8 w 86"/>
                <a:gd name="T17" fmla="*/ 2 h 44"/>
                <a:gd name="T18" fmla="*/ 8 w 86"/>
                <a:gd name="T19" fmla="*/ 1 h 44"/>
                <a:gd name="T20" fmla="*/ 6 w 86"/>
                <a:gd name="T21" fmla="*/ 0 h 44"/>
                <a:gd name="T22" fmla="*/ 4 w 86"/>
                <a:gd name="T23" fmla="*/ 2 h 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6"/>
                <a:gd name="T37" fmla="*/ 0 h 44"/>
                <a:gd name="T38" fmla="*/ 86 w 86"/>
                <a:gd name="T39" fmla="*/ 44 h 4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6" h="44">
                  <a:moveTo>
                    <a:pt x="46" y="26"/>
                  </a:moveTo>
                  <a:lnTo>
                    <a:pt x="67" y="4"/>
                  </a:lnTo>
                  <a:lnTo>
                    <a:pt x="2" y="0"/>
                  </a:lnTo>
                  <a:lnTo>
                    <a:pt x="0" y="40"/>
                  </a:lnTo>
                  <a:lnTo>
                    <a:pt x="65" y="44"/>
                  </a:lnTo>
                  <a:lnTo>
                    <a:pt x="86" y="22"/>
                  </a:lnTo>
                  <a:lnTo>
                    <a:pt x="65" y="44"/>
                  </a:lnTo>
                  <a:lnTo>
                    <a:pt x="80" y="39"/>
                  </a:lnTo>
                  <a:lnTo>
                    <a:pt x="86" y="25"/>
                  </a:lnTo>
                  <a:lnTo>
                    <a:pt x="82" y="10"/>
                  </a:lnTo>
                  <a:lnTo>
                    <a:pt x="67" y="4"/>
                  </a:lnTo>
                  <a:lnTo>
                    <a:pt x="46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27" name="Freeform 230"/>
            <p:cNvSpPr>
              <a:spLocks/>
            </p:cNvSpPr>
            <p:nvPr/>
          </p:nvSpPr>
          <p:spPr bwMode="auto">
            <a:xfrm>
              <a:off x="4873" y="2374"/>
              <a:ext cx="12" cy="49"/>
            </a:xfrm>
            <a:custGeom>
              <a:avLst/>
              <a:gdLst>
                <a:gd name="T0" fmla="*/ 0 w 123"/>
                <a:gd name="T1" fmla="*/ 1 h 539"/>
                <a:gd name="T2" fmla="*/ 0 w 123"/>
                <a:gd name="T3" fmla="*/ 1 h 539"/>
                <a:gd name="T4" fmla="*/ 8 w 123"/>
                <a:gd name="T5" fmla="*/ 49 h 539"/>
                <a:gd name="T6" fmla="*/ 12 w 123"/>
                <a:gd name="T7" fmla="*/ 49 h 539"/>
                <a:gd name="T8" fmla="*/ 4 w 123"/>
                <a:gd name="T9" fmla="*/ 0 h 539"/>
                <a:gd name="T10" fmla="*/ 4 w 123"/>
                <a:gd name="T11" fmla="*/ 0 h 539"/>
                <a:gd name="T12" fmla="*/ 0 w 123"/>
                <a:gd name="T13" fmla="*/ 1 h 5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3"/>
                <a:gd name="T22" fmla="*/ 0 h 539"/>
                <a:gd name="T23" fmla="*/ 123 w 123"/>
                <a:gd name="T24" fmla="*/ 539 h 5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3" h="539">
                  <a:moveTo>
                    <a:pt x="0" y="7"/>
                  </a:moveTo>
                  <a:lnTo>
                    <a:pt x="0" y="6"/>
                  </a:lnTo>
                  <a:lnTo>
                    <a:pt x="83" y="539"/>
                  </a:lnTo>
                  <a:lnTo>
                    <a:pt x="123" y="535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28" name="Freeform 231"/>
            <p:cNvSpPr>
              <a:spLocks/>
            </p:cNvSpPr>
            <p:nvPr/>
          </p:nvSpPr>
          <p:spPr bwMode="auto">
            <a:xfrm>
              <a:off x="4870" y="2361"/>
              <a:ext cx="7" cy="13"/>
            </a:xfrm>
            <a:custGeom>
              <a:avLst/>
              <a:gdLst>
                <a:gd name="T0" fmla="*/ 3 w 72"/>
                <a:gd name="T1" fmla="*/ 3 h 142"/>
                <a:gd name="T2" fmla="*/ 0 w 72"/>
                <a:gd name="T3" fmla="*/ 2 h 142"/>
                <a:gd name="T4" fmla="*/ 0 w 72"/>
                <a:gd name="T5" fmla="*/ 3 h 142"/>
                <a:gd name="T6" fmla="*/ 0 w 72"/>
                <a:gd name="T7" fmla="*/ 5 h 142"/>
                <a:gd name="T8" fmla="*/ 1 w 72"/>
                <a:gd name="T9" fmla="*/ 6 h 142"/>
                <a:gd name="T10" fmla="*/ 2 w 72"/>
                <a:gd name="T11" fmla="*/ 8 h 142"/>
                <a:gd name="T12" fmla="*/ 2 w 72"/>
                <a:gd name="T13" fmla="*/ 9 h 142"/>
                <a:gd name="T14" fmla="*/ 3 w 72"/>
                <a:gd name="T15" fmla="*/ 11 h 142"/>
                <a:gd name="T16" fmla="*/ 3 w 72"/>
                <a:gd name="T17" fmla="*/ 12 h 142"/>
                <a:gd name="T18" fmla="*/ 3 w 72"/>
                <a:gd name="T19" fmla="*/ 13 h 142"/>
                <a:gd name="T20" fmla="*/ 7 w 72"/>
                <a:gd name="T21" fmla="*/ 12 h 142"/>
                <a:gd name="T22" fmla="*/ 7 w 72"/>
                <a:gd name="T23" fmla="*/ 11 h 142"/>
                <a:gd name="T24" fmla="*/ 6 w 72"/>
                <a:gd name="T25" fmla="*/ 10 h 142"/>
                <a:gd name="T26" fmla="*/ 6 w 72"/>
                <a:gd name="T27" fmla="*/ 8 h 142"/>
                <a:gd name="T28" fmla="*/ 5 w 72"/>
                <a:gd name="T29" fmla="*/ 7 h 142"/>
                <a:gd name="T30" fmla="*/ 5 w 72"/>
                <a:gd name="T31" fmla="*/ 5 h 142"/>
                <a:gd name="T32" fmla="*/ 4 w 72"/>
                <a:gd name="T33" fmla="*/ 4 h 142"/>
                <a:gd name="T34" fmla="*/ 4 w 72"/>
                <a:gd name="T35" fmla="*/ 3 h 142"/>
                <a:gd name="T36" fmla="*/ 4 w 72"/>
                <a:gd name="T37" fmla="*/ 2 h 142"/>
                <a:gd name="T38" fmla="*/ 1 w 72"/>
                <a:gd name="T39" fmla="*/ 0 h 142"/>
                <a:gd name="T40" fmla="*/ 4 w 72"/>
                <a:gd name="T41" fmla="*/ 2 h 142"/>
                <a:gd name="T42" fmla="*/ 4 w 72"/>
                <a:gd name="T43" fmla="*/ 1 h 142"/>
                <a:gd name="T44" fmla="*/ 3 w 72"/>
                <a:gd name="T45" fmla="*/ 0 h 142"/>
                <a:gd name="T46" fmla="*/ 3 w 72"/>
                <a:gd name="T47" fmla="*/ 0 h 142"/>
                <a:gd name="T48" fmla="*/ 2 w 72"/>
                <a:gd name="T49" fmla="*/ 0 h 142"/>
                <a:gd name="T50" fmla="*/ 1 w 72"/>
                <a:gd name="T51" fmla="*/ 0 h 142"/>
                <a:gd name="T52" fmla="*/ 1 w 72"/>
                <a:gd name="T53" fmla="*/ 0 h 142"/>
                <a:gd name="T54" fmla="*/ 0 w 72"/>
                <a:gd name="T55" fmla="*/ 1 h 142"/>
                <a:gd name="T56" fmla="*/ 0 w 72"/>
                <a:gd name="T57" fmla="*/ 2 h 142"/>
                <a:gd name="T58" fmla="*/ 3 w 72"/>
                <a:gd name="T59" fmla="*/ 3 h 14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2"/>
                <a:gd name="T91" fmla="*/ 0 h 142"/>
                <a:gd name="T92" fmla="*/ 72 w 72"/>
                <a:gd name="T93" fmla="*/ 142 h 14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2" h="142">
                  <a:moveTo>
                    <a:pt x="32" y="35"/>
                  </a:moveTo>
                  <a:lnTo>
                    <a:pt x="0" y="20"/>
                  </a:lnTo>
                  <a:lnTo>
                    <a:pt x="1" y="35"/>
                  </a:lnTo>
                  <a:lnTo>
                    <a:pt x="5" y="52"/>
                  </a:lnTo>
                  <a:lnTo>
                    <a:pt x="9" y="70"/>
                  </a:lnTo>
                  <a:lnTo>
                    <a:pt x="16" y="85"/>
                  </a:lnTo>
                  <a:lnTo>
                    <a:pt x="21" y="101"/>
                  </a:lnTo>
                  <a:lnTo>
                    <a:pt x="26" y="116"/>
                  </a:lnTo>
                  <a:lnTo>
                    <a:pt x="30" y="131"/>
                  </a:lnTo>
                  <a:lnTo>
                    <a:pt x="32" y="142"/>
                  </a:lnTo>
                  <a:lnTo>
                    <a:pt x="72" y="135"/>
                  </a:lnTo>
                  <a:lnTo>
                    <a:pt x="68" y="121"/>
                  </a:lnTo>
                  <a:lnTo>
                    <a:pt x="64" y="106"/>
                  </a:lnTo>
                  <a:lnTo>
                    <a:pt x="59" y="89"/>
                  </a:lnTo>
                  <a:lnTo>
                    <a:pt x="53" y="73"/>
                  </a:lnTo>
                  <a:lnTo>
                    <a:pt x="47" y="58"/>
                  </a:lnTo>
                  <a:lnTo>
                    <a:pt x="43" y="44"/>
                  </a:lnTo>
                  <a:lnTo>
                    <a:pt x="41" y="31"/>
                  </a:lnTo>
                  <a:lnTo>
                    <a:pt x="40" y="20"/>
                  </a:lnTo>
                  <a:lnTo>
                    <a:pt x="7" y="5"/>
                  </a:lnTo>
                  <a:lnTo>
                    <a:pt x="40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20"/>
                  </a:lnTo>
                  <a:lnTo>
                    <a:pt x="32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29" name="Freeform 232"/>
            <p:cNvSpPr>
              <a:spLocks/>
            </p:cNvSpPr>
            <p:nvPr/>
          </p:nvSpPr>
          <p:spPr bwMode="auto">
            <a:xfrm>
              <a:off x="4841" y="2362"/>
              <a:ext cx="32" cy="29"/>
            </a:xfrm>
            <a:custGeom>
              <a:avLst/>
              <a:gdLst>
                <a:gd name="T0" fmla="*/ 4 w 320"/>
                <a:gd name="T1" fmla="*/ 27 h 318"/>
                <a:gd name="T2" fmla="*/ 4 w 320"/>
                <a:gd name="T3" fmla="*/ 28 h 318"/>
                <a:gd name="T4" fmla="*/ 5 w 320"/>
                <a:gd name="T5" fmla="*/ 27 h 318"/>
                <a:gd name="T6" fmla="*/ 7 w 320"/>
                <a:gd name="T7" fmla="*/ 25 h 318"/>
                <a:gd name="T8" fmla="*/ 8 w 320"/>
                <a:gd name="T9" fmla="*/ 23 h 318"/>
                <a:gd name="T10" fmla="*/ 10 w 320"/>
                <a:gd name="T11" fmla="*/ 22 h 318"/>
                <a:gd name="T12" fmla="*/ 12 w 320"/>
                <a:gd name="T13" fmla="*/ 20 h 318"/>
                <a:gd name="T14" fmla="*/ 14 w 320"/>
                <a:gd name="T15" fmla="*/ 18 h 318"/>
                <a:gd name="T16" fmla="*/ 15 w 320"/>
                <a:gd name="T17" fmla="*/ 17 h 318"/>
                <a:gd name="T18" fmla="*/ 17 w 320"/>
                <a:gd name="T19" fmla="*/ 15 h 318"/>
                <a:gd name="T20" fmla="*/ 19 w 320"/>
                <a:gd name="T21" fmla="*/ 14 h 318"/>
                <a:gd name="T22" fmla="*/ 21 w 320"/>
                <a:gd name="T23" fmla="*/ 12 h 318"/>
                <a:gd name="T24" fmla="*/ 23 w 320"/>
                <a:gd name="T25" fmla="*/ 10 h 318"/>
                <a:gd name="T26" fmla="*/ 24 w 320"/>
                <a:gd name="T27" fmla="*/ 9 h 318"/>
                <a:gd name="T28" fmla="*/ 26 w 320"/>
                <a:gd name="T29" fmla="*/ 7 h 318"/>
                <a:gd name="T30" fmla="*/ 28 w 320"/>
                <a:gd name="T31" fmla="*/ 6 h 318"/>
                <a:gd name="T32" fmla="*/ 30 w 320"/>
                <a:gd name="T33" fmla="*/ 4 h 318"/>
                <a:gd name="T34" fmla="*/ 32 w 320"/>
                <a:gd name="T35" fmla="*/ 3 h 318"/>
                <a:gd name="T36" fmla="*/ 30 w 320"/>
                <a:gd name="T37" fmla="*/ 0 h 318"/>
                <a:gd name="T38" fmla="*/ 28 w 320"/>
                <a:gd name="T39" fmla="*/ 1 h 318"/>
                <a:gd name="T40" fmla="*/ 26 w 320"/>
                <a:gd name="T41" fmla="*/ 3 h 318"/>
                <a:gd name="T42" fmla="*/ 24 w 320"/>
                <a:gd name="T43" fmla="*/ 4 h 318"/>
                <a:gd name="T44" fmla="*/ 22 w 320"/>
                <a:gd name="T45" fmla="*/ 6 h 318"/>
                <a:gd name="T46" fmla="*/ 20 w 320"/>
                <a:gd name="T47" fmla="*/ 8 h 318"/>
                <a:gd name="T48" fmla="*/ 18 w 320"/>
                <a:gd name="T49" fmla="*/ 9 h 318"/>
                <a:gd name="T50" fmla="*/ 16 w 320"/>
                <a:gd name="T51" fmla="*/ 11 h 318"/>
                <a:gd name="T52" fmla="*/ 15 w 320"/>
                <a:gd name="T53" fmla="*/ 12 h 318"/>
                <a:gd name="T54" fmla="*/ 13 w 320"/>
                <a:gd name="T55" fmla="*/ 14 h 318"/>
                <a:gd name="T56" fmla="*/ 11 w 320"/>
                <a:gd name="T57" fmla="*/ 16 h 318"/>
                <a:gd name="T58" fmla="*/ 9 w 320"/>
                <a:gd name="T59" fmla="*/ 17 h 318"/>
                <a:gd name="T60" fmla="*/ 7 w 320"/>
                <a:gd name="T61" fmla="*/ 19 h 318"/>
                <a:gd name="T62" fmla="*/ 5 w 320"/>
                <a:gd name="T63" fmla="*/ 21 h 318"/>
                <a:gd name="T64" fmla="*/ 4 w 320"/>
                <a:gd name="T65" fmla="*/ 23 h 318"/>
                <a:gd name="T66" fmla="*/ 2 w 320"/>
                <a:gd name="T67" fmla="*/ 24 h 318"/>
                <a:gd name="T68" fmla="*/ 1 w 320"/>
                <a:gd name="T69" fmla="*/ 26 h 318"/>
                <a:gd name="T70" fmla="*/ 0 w 320"/>
                <a:gd name="T71" fmla="*/ 27 h 318"/>
                <a:gd name="T72" fmla="*/ 1 w 320"/>
                <a:gd name="T73" fmla="*/ 26 h 318"/>
                <a:gd name="T74" fmla="*/ 0 w 320"/>
                <a:gd name="T75" fmla="*/ 27 h 318"/>
                <a:gd name="T76" fmla="*/ 0 w 320"/>
                <a:gd name="T77" fmla="*/ 27 h 318"/>
                <a:gd name="T78" fmla="*/ 0 w 320"/>
                <a:gd name="T79" fmla="*/ 28 h 318"/>
                <a:gd name="T80" fmla="*/ 1 w 320"/>
                <a:gd name="T81" fmla="*/ 29 h 318"/>
                <a:gd name="T82" fmla="*/ 1 w 320"/>
                <a:gd name="T83" fmla="*/ 29 h 318"/>
                <a:gd name="T84" fmla="*/ 2 w 320"/>
                <a:gd name="T85" fmla="*/ 29 h 318"/>
                <a:gd name="T86" fmla="*/ 3 w 320"/>
                <a:gd name="T87" fmla="*/ 29 h 318"/>
                <a:gd name="T88" fmla="*/ 4 w 320"/>
                <a:gd name="T89" fmla="*/ 28 h 318"/>
                <a:gd name="T90" fmla="*/ 4 w 320"/>
                <a:gd name="T91" fmla="*/ 27 h 31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20"/>
                <a:gd name="T139" fmla="*/ 0 h 318"/>
                <a:gd name="T140" fmla="*/ 320 w 320"/>
                <a:gd name="T141" fmla="*/ 318 h 31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20" h="318">
                  <a:moveTo>
                    <a:pt x="40" y="299"/>
                  </a:moveTo>
                  <a:lnTo>
                    <a:pt x="35" y="312"/>
                  </a:lnTo>
                  <a:lnTo>
                    <a:pt x="50" y="293"/>
                  </a:lnTo>
                  <a:lnTo>
                    <a:pt x="67" y="275"/>
                  </a:lnTo>
                  <a:lnTo>
                    <a:pt x="84" y="256"/>
                  </a:lnTo>
                  <a:lnTo>
                    <a:pt x="101" y="237"/>
                  </a:lnTo>
                  <a:lnTo>
                    <a:pt x="117" y="219"/>
                  </a:lnTo>
                  <a:lnTo>
                    <a:pt x="135" y="201"/>
                  </a:lnTo>
                  <a:lnTo>
                    <a:pt x="153" y="183"/>
                  </a:lnTo>
                  <a:lnTo>
                    <a:pt x="172" y="166"/>
                  </a:lnTo>
                  <a:lnTo>
                    <a:pt x="191" y="149"/>
                  </a:lnTo>
                  <a:lnTo>
                    <a:pt x="208" y="130"/>
                  </a:lnTo>
                  <a:lnTo>
                    <a:pt x="226" y="113"/>
                  </a:lnTo>
                  <a:lnTo>
                    <a:pt x="245" y="96"/>
                  </a:lnTo>
                  <a:lnTo>
                    <a:pt x="264" y="79"/>
                  </a:lnTo>
                  <a:lnTo>
                    <a:pt x="283" y="63"/>
                  </a:lnTo>
                  <a:lnTo>
                    <a:pt x="302" y="46"/>
                  </a:lnTo>
                  <a:lnTo>
                    <a:pt x="320" y="30"/>
                  </a:lnTo>
                  <a:lnTo>
                    <a:pt x="295" y="0"/>
                  </a:lnTo>
                  <a:lnTo>
                    <a:pt x="276" y="16"/>
                  </a:lnTo>
                  <a:lnTo>
                    <a:pt x="258" y="33"/>
                  </a:lnTo>
                  <a:lnTo>
                    <a:pt x="239" y="49"/>
                  </a:lnTo>
                  <a:lnTo>
                    <a:pt x="220" y="66"/>
                  </a:lnTo>
                  <a:lnTo>
                    <a:pt x="201" y="84"/>
                  </a:lnTo>
                  <a:lnTo>
                    <a:pt x="181" y="101"/>
                  </a:lnTo>
                  <a:lnTo>
                    <a:pt x="163" y="119"/>
                  </a:lnTo>
                  <a:lnTo>
                    <a:pt x="145" y="136"/>
                  </a:lnTo>
                  <a:lnTo>
                    <a:pt x="126" y="155"/>
                  </a:lnTo>
                  <a:lnTo>
                    <a:pt x="108" y="173"/>
                  </a:lnTo>
                  <a:lnTo>
                    <a:pt x="90" y="191"/>
                  </a:lnTo>
                  <a:lnTo>
                    <a:pt x="71" y="209"/>
                  </a:lnTo>
                  <a:lnTo>
                    <a:pt x="54" y="229"/>
                  </a:lnTo>
                  <a:lnTo>
                    <a:pt x="38" y="247"/>
                  </a:lnTo>
                  <a:lnTo>
                    <a:pt x="21" y="267"/>
                  </a:lnTo>
                  <a:lnTo>
                    <a:pt x="5" y="286"/>
                  </a:lnTo>
                  <a:lnTo>
                    <a:pt x="0" y="299"/>
                  </a:lnTo>
                  <a:lnTo>
                    <a:pt x="5" y="286"/>
                  </a:lnTo>
                  <a:lnTo>
                    <a:pt x="1" y="294"/>
                  </a:lnTo>
                  <a:lnTo>
                    <a:pt x="0" y="301"/>
                  </a:lnTo>
                  <a:lnTo>
                    <a:pt x="3" y="308"/>
                  </a:lnTo>
                  <a:lnTo>
                    <a:pt x="7" y="313"/>
                  </a:lnTo>
                  <a:lnTo>
                    <a:pt x="14" y="317"/>
                  </a:lnTo>
                  <a:lnTo>
                    <a:pt x="21" y="318"/>
                  </a:lnTo>
                  <a:lnTo>
                    <a:pt x="28" y="317"/>
                  </a:lnTo>
                  <a:lnTo>
                    <a:pt x="35" y="312"/>
                  </a:lnTo>
                  <a:lnTo>
                    <a:pt x="40" y="2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30" name="Freeform 233"/>
            <p:cNvSpPr>
              <a:spLocks/>
            </p:cNvSpPr>
            <p:nvPr/>
          </p:nvSpPr>
          <p:spPr bwMode="auto">
            <a:xfrm>
              <a:off x="4824" y="2375"/>
              <a:ext cx="18" cy="43"/>
            </a:xfrm>
            <a:custGeom>
              <a:avLst/>
              <a:gdLst>
                <a:gd name="T0" fmla="*/ 0 w 180"/>
                <a:gd name="T1" fmla="*/ 0 h 472"/>
                <a:gd name="T2" fmla="*/ 1 w 180"/>
                <a:gd name="T3" fmla="*/ 0 h 472"/>
                <a:gd name="T4" fmla="*/ 1 w 180"/>
                <a:gd name="T5" fmla="*/ 0 h 472"/>
                <a:gd name="T6" fmla="*/ 1 w 180"/>
                <a:gd name="T7" fmla="*/ 1 h 472"/>
                <a:gd name="T8" fmla="*/ 2 w 180"/>
                <a:gd name="T9" fmla="*/ 2 h 472"/>
                <a:gd name="T10" fmla="*/ 3 w 180"/>
                <a:gd name="T11" fmla="*/ 2 h 472"/>
                <a:gd name="T12" fmla="*/ 5 w 180"/>
                <a:gd name="T13" fmla="*/ 4 h 472"/>
                <a:gd name="T14" fmla="*/ 6 w 180"/>
                <a:gd name="T15" fmla="*/ 5 h 472"/>
                <a:gd name="T16" fmla="*/ 7 w 180"/>
                <a:gd name="T17" fmla="*/ 6 h 472"/>
                <a:gd name="T18" fmla="*/ 9 w 180"/>
                <a:gd name="T19" fmla="*/ 7 h 472"/>
                <a:gd name="T20" fmla="*/ 10 w 180"/>
                <a:gd name="T21" fmla="*/ 8 h 472"/>
                <a:gd name="T22" fmla="*/ 12 w 180"/>
                <a:gd name="T23" fmla="*/ 10 h 472"/>
                <a:gd name="T24" fmla="*/ 13 w 180"/>
                <a:gd name="T25" fmla="*/ 11 h 472"/>
                <a:gd name="T26" fmla="*/ 14 w 180"/>
                <a:gd name="T27" fmla="*/ 12 h 472"/>
                <a:gd name="T28" fmla="*/ 16 w 180"/>
                <a:gd name="T29" fmla="*/ 13 h 472"/>
                <a:gd name="T30" fmla="*/ 17 w 180"/>
                <a:gd name="T31" fmla="*/ 14 h 472"/>
                <a:gd name="T32" fmla="*/ 18 w 180"/>
                <a:gd name="T33" fmla="*/ 15 h 472"/>
                <a:gd name="T34" fmla="*/ 16 w 180"/>
                <a:gd name="T35" fmla="*/ 17 h 472"/>
                <a:gd name="T36" fmla="*/ 14 w 180"/>
                <a:gd name="T37" fmla="*/ 19 h 472"/>
                <a:gd name="T38" fmla="*/ 13 w 180"/>
                <a:gd name="T39" fmla="*/ 22 h 472"/>
                <a:gd name="T40" fmla="*/ 11 w 180"/>
                <a:gd name="T41" fmla="*/ 24 h 472"/>
                <a:gd name="T42" fmla="*/ 10 w 180"/>
                <a:gd name="T43" fmla="*/ 26 h 472"/>
                <a:gd name="T44" fmla="*/ 8 w 180"/>
                <a:gd name="T45" fmla="*/ 28 h 472"/>
                <a:gd name="T46" fmla="*/ 7 w 180"/>
                <a:gd name="T47" fmla="*/ 30 h 472"/>
                <a:gd name="T48" fmla="*/ 5 w 180"/>
                <a:gd name="T49" fmla="*/ 32 h 472"/>
                <a:gd name="T50" fmla="*/ 4 w 180"/>
                <a:gd name="T51" fmla="*/ 33 h 472"/>
                <a:gd name="T52" fmla="*/ 3 w 180"/>
                <a:gd name="T53" fmla="*/ 35 h 472"/>
                <a:gd name="T54" fmla="*/ 3 w 180"/>
                <a:gd name="T55" fmla="*/ 36 h 472"/>
                <a:gd name="T56" fmla="*/ 2 w 180"/>
                <a:gd name="T57" fmla="*/ 38 h 472"/>
                <a:gd name="T58" fmla="*/ 1 w 180"/>
                <a:gd name="T59" fmla="*/ 39 h 472"/>
                <a:gd name="T60" fmla="*/ 1 w 180"/>
                <a:gd name="T61" fmla="*/ 41 h 472"/>
                <a:gd name="T62" fmla="*/ 1 w 180"/>
                <a:gd name="T63" fmla="*/ 42 h 472"/>
                <a:gd name="T64" fmla="*/ 0 w 180"/>
                <a:gd name="T65" fmla="*/ 43 h 472"/>
                <a:gd name="T66" fmla="*/ 0 w 180"/>
                <a:gd name="T67" fmla="*/ 0 h 47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0"/>
                <a:gd name="T103" fmla="*/ 0 h 472"/>
                <a:gd name="T104" fmla="*/ 180 w 180"/>
                <a:gd name="T105" fmla="*/ 472 h 47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0" h="472">
                  <a:moveTo>
                    <a:pt x="4" y="0"/>
                  </a:moveTo>
                  <a:lnTo>
                    <a:pt x="5" y="1"/>
                  </a:lnTo>
                  <a:lnTo>
                    <a:pt x="8" y="4"/>
                  </a:lnTo>
                  <a:lnTo>
                    <a:pt x="14" y="10"/>
                  </a:lnTo>
                  <a:lnTo>
                    <a:pt x="23" y="18"/>
                  </a:lnTo>
                  <a:lnTo>
                    <a:pt x="33" y="27"/>
                  </a:lnTo>
                  <a:lnTo>
                    <a:pt x="45" y="39"/>
                  </a:lnTo>
                  <a:lnTo>
                    <a:pt x="58" y="52"/>
                  </a:lnTo>
                  <a:lnTo>
                    <a:pt x="72" y="65"/>
                  </a:lnTo>
                  <a:lnTo>
                    <a:pt x="86" y="78"/>
                  </a:lnTo>
                  <a:lnTo>
                    <a:pt x="101" y="92"/>
                  </a:lnTo>
                  <a:lnTo>
                    <a:pt x="116" y="105"/>
                  </a:lnTo>
                  <a:lnTo>
                    <a:pt x="130" y="119"/>
                  </a:lnTo>
                  <a:lnTo>
                    <a:pt x="144" y="131"/>
                  </a:lnTo>
                  <a:lnTo>
                    <a:pt x="158" y="143"/>
                  </a:lnTo>
                  <a:lnTo>
                    <a:pt x="169" y="152"/>
                  </a:lnTo>
                  <a:lnTo>
                    <a:pt x="180" y="161"/>
                  </a:lnTo>
                  <a:lnTo>
                    <a:pt x="160" y="185"/>
                  </a:lnTo>
                  <a:lnTo>
                    <a:pt x="142" y="211"/>
                  </a:lnTo>
                  <a:lnTo>
                    <a:pt x="126" y="236"/>
                  </a:lnTo>
                  <a:lnTo>
                    <a:pt x="111" y="261"/>
                  </a:lnTo>
                  <a:lnTo>
                    <a:pt x="96" y="285"/>
                  </a:lnTo>
                  <a:lnTo>
                    <a:pt x="81" y="310"/>
                  </a:lnTo>
                  <a:lnTo>
                    <a:pt x="66" y="332"/>
                  </a:lnTo>
                  <a:lnTo>
                    <a:pt x="50" y="354"/>
                  </a:lnTo>
                  <a:lnTo>
                    <a:pt x="41" y="366"/>
                  </a:lnTo>
                  <a:lnTo>
                    <a:pt x="34" y="380"/>
                  </a:lnTo>
                  <a:lnTo>
                    <a:pt x="28" y="396"/>
                  </a:lnTo>
                  <a:lnTo>
                    <a:pt x="22" y="412"/>
                  </a:lnTo>
                  <a:lnTo>
                    <a:pt x="15" y="430"/>
                  </a:lnTo>
                  <a:lnTo>
                    <a:pt x="10" y="446"/>
                  </a:lnTo>
                  <a:lnTo>
                    <a:pt x="5" y="460"/>
                  </a:lnTo>
                  <a:lnTo>
                    <a:pt x="0" y="47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31" name="Freeform 234"/>
            <p:cNvSpPr>
              <a:spLocks/>
            </p:cNvSpPr>
            <p:nvPr/>
          </p:nvSpPr>
          <p:spPr bwMode="auto">
            <a:xfrm>
              <a:off x="4824" y="2374"/>
              <a:ext cx="20" cy="18"/>
            </a:xfrm>
            <a:custGeom>
              <a:avLst/>
              <a:gdLst>
                <a:gd name="T0" fmla="*/ 19 w 210"/>
                <a:gd name="T1" fmla="*/ 17 h 194"/>
                <a:gd name="T2" fmla="*/ 19 w 210"/>
                <a:gd name="T3" fmla="*/ 15 h 194"/>
                <a:gd name="T4" fmla="*/ 18 w 210"/>
                <a:gd name="T5" fmla="*/ 14 h 194"/>
                <a:gd name="T6" fmla="*/ 17 w 210"/>
                <a:gd name="T7" fmla="*/ 13 h 194"/>
                <a:gd name="T8" fmla="*/ 16 w 210"/>
                <a:gd name="T9" fmla="*/ 12 h 194"/>
                <a:gd name="T10" fmla="*/ 15 w 210"/>
                <a:gd name="T11" fmla="*/ 11 h 194"/>
                <a:gd name="T12" fmla="*/ 13 w 210"/>
                <a:gd name="T13" fmla="*/ 10 h 194"/>
                <a:gd name="T14" fmla="*/ 12 w 210"/>
                <a:gd name="T15" fmla="*/ 8 h 194"/>
                <a:gd name="T16" fmla="*/ 10 w 210"/>
                <a:gd name="T17" fmla="*/ 7 h 194"/>
                <a:gd name="T18" fmla="*/ 9 w 210"/>
                <a:gd name="T19" fmla="*/ 6 h 194"/>
                <a:gd name="T20" fmla="*/ 8 w 210"/>
                <a:gd name="T21" fmla="*/ 5 h 194"/>
                <a:gd name="T22" fmla="*/ 6 w 210"/>
                <a:gd name="T23" fmla="*/ 4 h 194"/>
                <a:gd name="T24" fmla="*/ 5 w 210"/>
                <a:gd name="T25" fmla="*/ 2 h 194"/>
                <a:gd name="T26" fmla="*/ 4 w 210"/>
                <a:gd name="T27" fmla="*/ 2 h 194"/>
                <a:gd name="T28" fmla="*/ 4 w 210"/>
                <a:gd name="T29" fmla="*/ 1 h 194"/>
                <a:gd name="T30" fmla="*/ 3 w 210"/>
                <a:gd name="T31" fmla="*/ 0 h 194"/>
                <a:gd name="T32" fmla="*/ 3 w 210"/>
                <a:gd name="T33" fmla="*/ 0 h 194"/>
                <a:gd name="T34" fmla="*/ 0 w 210"/>
                <a:gd name="T35" fmla="*/ 3 h 194"/>
                <a:gd name="T36" fmla="*/ 3 w 210"/>
                <a:gd name="T37" fmla="*/ 0 h 194"/>
                <a:gd name="T38" fmla="*/ 0 w 210"/>
                <a:gd name="T39" fmla="*/ 3 h 194"/>
                <a:gd name="T40" fmla="*/ 0 w 210"/>
                <a:gd name="T41" fmla="*/ 3 h 194"/>
                <a:gd name="T42" fmla="*/ 1 w 210"/>
                <a:gd name="T43" fmla="*/ 4 h 194"/>
                <a:gd name="T44" fmla="*/ 2 w 210"/>
                <a:gd name="T45" fmla="*/ 4 h 194"/>
                <a:gd name="T46" fmla="*/ 3 w 210"/>
                <a:gd name="T47" fmla="*/ 5 h 194"/>
                <a:gd name="T48" fmla="*/ 4 w 210"/>
                <a:gd name="T49" fmla="*/ 6 h 194"/>
                <a:gd name="T50" fmla="*/ 5 w 210"/>
                <a:gd name="T51" fmla="*/ 8 h 194"/>
                <a:gd name="T52" fmla="*/ 6 w 210"/>
                <a:gd name="T53" fmla="*/ 9 h 194"/>
                <a:gd name="T54" fmla="*/ 8 w 210"/>
                <a:gd name="T55" fmla="*/ 10 h 194"/>
                <a:gd name="T56" fmla="*/ 9 w 210"/>
                <a:gd name="T57" fmla="*/ 11 h 194"/>
                <a:gd name="T58" fmla="*/ 11 w 210"/>
                <a:gd name="T59" fmla="*/ 12 h 194"/>
                <a:gd name="T60" fmla="*/ 12 w 210"/>
                <a:gd name="T61" fmla="*/ 14 h 194"/>
                <a:gd name="T62" fmla="*/ 13 w 210"/>
                <a:gd name="T63" fmla="*/ 15 h 194"/>
                <a:gd name="T64" fmla="*/ 15 w 210"/>
                <a:gd name="T65" fmla="*/ 16 h 194"/>
                <a:gd name="T66" fmla="*/ 16 w 210"/>
                <a:gd name="T67" fmla="*/ 17 h 194"/>
                <a:gd name="T68" fmla="*/ 17 w 210"/>
                <a:gd name="T69" fmla="*/ 18 h 194"/>
                <a:gd name="T70" fmla="*/ 17 w 210"/>
                <a:gd name="T71" fmla="*/ 15 h 194"/>
                <a:gd name="T72" fmla="*/ 17 w 210"/>
                <a:gd name="T73" fmla="*/ 18 h 194"/>
                <a:gd name="T74" fmla="*/ 18 w 210"/>
                <a:gd name="T75" fmla="*/ 18 h 194"/>
                <a:gd name="T76" fmla="*/ 18 w 210"/>
                <a:gd name="T77" fmla="*/ 18 h 194"/>
                <a:gd name="T78" fmla="*/ 19 w 210"/>
                <a:gd name="T79" fmla="*/ 18 h 194"/>
                <a:gd name="T80" fmla="*/ 20 w 210"/>
                <a:gd name="T81" fmla="*/ 17 h 194"/>
                <a:gd name="T82" fmla="*/ 20 w 210"/>
                <a:gd name="T83" fmla="*/ 17 h 194"/>
                <a:gd name="T84" fmla="*/ 20 w 210"/>
                <a:gd name="T85" fmla="*/ 16 h 194"/>
                <a:gd name="T86" fmla="*/ 20 w 210"/>
                <a:gd name="T87" fmla="*/ 15 h 194"/>
                <a:gd name="T88" fmla="*/ 19 w 210"/>
                <a:gd name="T89" fmla="*/ 15 h 194"/>
                <a:gd name="T90" fmla="*/ 19 w 210"/>
                <a:gd name="T91" fmla="*/ 17 h 19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10"/>
                <a:gd name="T139" fmla="*/ 0 h 194"/>
                <a:gd name="T140" fmla="*/ 210 w 210"/>
                <a:gd name="T141" fmla="*/ 194 h 19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10" h="194">
                  <a:moveTo>
                    <a:pt x="204" y="187"/>
                  </a:moveTo>
                  <a:lnTo>
                    <a:pt x="201" y="159"/>
                  </a:lnTo>
                  <a:lnTo>
                    <a:pt x="192" y="150"/>
                  </a:lnTo>
                  <a:lnTo>
                    <a:pt x="180" y="142"/>
                  </a:lnTo>
                  <a:lnTo>
                    <a:pt x="167" y="130"/>
                  </a:lnTo>
                  <a:lnTo>
                    <a:pt x="153" y="118"/>
                  </a:lnTo>
                  <a:lnTo>
                    <a:pt x="138" y="104"/>
                  </a:lnTo>
                  <a:lnTo>
                    <a:pt x="124" y="91"/>
                  </a:lnTo>
                  <a:lnTo>
                    <a:pt x="110" y="78"/>
                  </a:lnTo>
                  <a:lnTo>
                    <a:pt x="95" y="64"/>
                  </a:lnTo>
                  <a:lnTo>
                    <a:pt x="82" y="51"/>
                  </a:lnTo>
                  <a:lnTo>
                    <a:pt x="68" y="38"/>
                  </a:lnTo>
                  <a:lnTo>
                    <a:pt x="57" y="26"/>
                  </a:lnTo>
                  <a:lnTo>
                    <a:pt x="45" y="17"/>
                  </a:lnTo>
                  <a:lnTo>
                    <a:pt x="38" y="9"/>
                  </a:lnTo>
                  <a:lnTo>
                    <a:pt x="32" y="4"/>
                  </a:lnTo>
                  <a:lnTo>
                    <a:pt x="28" y="1"/>
                  </a:lnTo>
                  <a:lnTo>
                    <a:pt x="0" y="27"/>
                  </a:lnTo>
                  <a:lnTo>
                    <a:pt x="27" y="0"/>
                  </a:lnTo>
                  <a:lnTo>
                    <a:pt x="1" y="28"/>
                  </a:lnTo>
                  <a:lnTo>
                    <a:pt x="4" y="32"/>
                  </a:lnTo>
                  <a:lnTo>
                    <a:pt x="11" y="39"/>
                  </a:lnTo>
                  <a:lnTo>
                    <a:pt x="20" y="47"/>
                  </a:lnTo>
                  <a:lnTo>
                    <a:pt x="29" y="56"/>
                  </a:lnTo>
                  <a:lnTo>
                    <a:pt x="41" y="68"/>
                  </a:lnTo>
                  <a:lnTo>
                    <a:pt x="55" y="81"/>
                  </a:lnTo>
                  <a:lnTo>
                    <a:pt x="68" y="94"/>
                  </a:lnTo>
                  <a:lnTo>
                    <a:pt x="83" y="107"/>
                  </a:lnTo>
                  <a:lnTo>
                    <a:pt x="99" y="121"/>
                  </a:lnTo>
                  <a:lnTo>
                    <a:pt x="113" y="134"/>
                  </a:lnTo>
                  <a:lnTo>
                    <a:pt x="128" y="148"/>
                  </a:lnTo>
                  <a:lnTo>
                    <a:pt x="141" y="160"/>
                  </a:lnTo>
                  <a:lnTo>
                    <a:pt x="155" y="171"/>
                  </a:lnTo>
                  <a:lnTo>
                    <a:pt x="167" y="182"/>
                  </a:lnTo>
                  <a:lnTo>
                    <a:pt x="178" y="191"/>
                  </a:lnTo>
                  <a:lnTo>
                    <a:pt x="175" y="162"/>
                  </a:lnTo>
                  <a:lnTo>
                    <a:pt x="178" y="191"/>
                  </a:lnTo>
                  <a:lnTo>
                    <a:pt x="187" y="194"/>
                  </a:lnTo>
                  <a:lnTo>
                    <a:pt x="194" y="194"/>
                  </a:lnTo>
                  <a:lnTo>
                    <a:pt x="200" y="191"/>
                  </a:lnTo>
                  <a:lnTo>
                    <a:pt x="205" y="185"/>
                  </a:lnTo>
                  <a:lnTo>
                    <a:pt x="209" y="179"/>
                  </a:lnTo>
                  <a:lnTo>
                    <a:pt x="210" y="173"/>
                  </a:lnTo>
                  <a:lnTo>
                    <a:pt x="207" y="165"/>
                  </a:lnTo>
                  <a:lnTo>
                    <a:pt x="201" y="159"/>
                  </a:lnTo>
                  <a:lnTo>
                    <a:pt x="204" y="1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32" name="Freeform 235"/>
            <p:cNvSpPr>
              <a:spLocks/>
            </p:cNvSpPr>
            <p:nvPr/>
          </p:nvSpPr>
          <p:spPr bwMode="auto">
            <a:xfrm>
              <a:off x="4828" y="2389"/>
              <a:ext cx="16" cy="20"/>
            </a:xfrm>
            <a:custGeom>
              <a:avLst/>
              <a:gdLst>
                <a:gd name="T0" fmla="*/ 3 w 160"/>
                <a:gd name="T1" fmla="*/ 20 h 219"/>
                <a:gd name="T2" fmla="*/ 3 w 160"/>
                <a:gd name="T3" fmla="*/ 20 h 219"/>
                <a:gd name="T4" fmla="*/ 5 w 160"/>
                <a:gd name="T5" fmla="*/ 18 h 219"/>
                <a:gd name="T6" fmla="*/ 6 w 160"/>
                <a:gd name="T7" fmla="*/ 16 h 219"/>
                <a:gd name="T8" fmla="*/ 8 w 160"/>
                <a:gd name="T9" fmla="*/ 14 h 219"/>
                <a:gd name="T10" fmla="*/ 9 w 160"/>
                <a:gd name="T11" fmla="*/ 11 h 219"/>
                <a:gd name="T12" fmla="*/ 11 w 160"/>
                <a:gd name="T13" fmla="*/ 9 h 219"/>
                <a:gd name="T14" fmla="*/ 12 w 160"/>
                <a:gd name="T15" fmla="*/ 7 h 219"/>
                <a:gd name="T16" fmla="*/ 14 w 160"/>
                <a:gd name="T17" fmla="*/ 4 h 219"/>
                <a:gd name="T18" fmla="*/ 16 w 160"/>
                <a:gd name="T19" fmla="*/ 2 h 219"/>
                <a:gd name="T20" fmla="*/ 13 w 160"/>
                <a:gd name="T21" fmla="*/ 0 h 219"/>
                <a:gd name="T22" fmla="*/ 11 w 160"/>
                <a:gd name="T23" fmla="*/ 2 h 219"/>
                <a:gd name="T24" fmla="*/ 9 w 160"/>
                <a:gd name="T25" fmla="*/ 5 h 219"/>
                <a:gd name="T26" fmla="*/ 8 w 160"/>
                <a:gd name="T27" fmla="*/ 7 h 219"/>
                <a:gd name="T28" fmla="*/ 6 w 160"/>
                <a:gd name="T29" fmla="*/ 9 h 219"/>
                <a:gd name="T30" fmla="*/ 4 w 160"/>
                <a:gd name="T31" fmla="*/ 12 h 219"/>
                <a:gd name="T32" fmla="*/ 3 w 160"/>
                <a:gd name="T33" fmla="*/ 14 h 219"/>
                <a:gd name="T34" fmla="*/ 2 w 160"/>
                <a:gd name="T35" fmla="*/ 16 h 219"/>
                <a:gd name="T36" fmla="*/ 0 w 160"/>
                <a:gd name="T37" fmla="*/ 18 h 219"/>
                <a:gd name="T38" fmla="*/ 0 w 160"/>
                <a:gd name="T39" fmla="*/ 18 h 219"/>
                <a:gd name="T40" fmla="*/ 3 w 160"/>
                <a:gd name="T41" fmla="*/ 20 h 2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0"/>
                <a:gd name="T64" fmla="*/ 0 h 219"/>
                <a:gd name="T65" fmla="*/ 160 w 160"/>
                <a:gd name="T66" fmla="*/ 219 h 2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0" h="219">
                  <a:moveTo>
                    <a:pt x="32" y="219"/>
                  </a:moveTo>
                  <a:lnTo>
                    <a:pt x="32" y="219"/>
                  </a:lnTo>
                  <a:lnTo>
                    <a:pt x="47" y="196"/>
                  </a:lnTo>
                  <a:lnTo>
                    <a:pt x="64" y="173"/>
                  </a:lnTo>
                  <a:lnTo>
                    <a:pt x="79" y="148"/>
                  </a:lnTo>
                  <a:lnTo>
                    <a:pt x="93" y="124"/>
                  </a:lnTo>
                  <a:lnTo>
                    <a:pt x="109" y="99"/>
                  </a:lnTo>
                  <a:lnTo>
                    <a:pt x="125" y="73"/>
                  </a:lnTo>
                  <a:lnTo>
                    <a:pt x="141" y="49"/>
                  </a:lnTo>
                  <a:lnTo>
                    <a:pt x="160" y="25"/>
                  </a:lnTo>
                  <a:lnTo>
                    <a:pt x="131" y="0"/>
                  </a:lnTo>
                  <a:lnTo>
                    <a:pt x="110" y="25"/>
                  </a:lnTo>
                  <a:lnTo>
                    <a:pt x="91" y="52"/>
                  </a:lnTo>
                  <a:lnTo>
                    <a:pt x="76" y="78"/>
                  </a:lnTo>
                  <a:lnTo>
                    <a:pt x="60" y="102"/>
                  </a:lnTo>
                  <a:lnTo>
                    <a:pt x="45" y="127"/>
                  </a:lnTo>
                  <a:lnTo>
                    <a:pt x="30" y="151"/>
                  </a:lnTo>
                  <a:lnTo>
                    <a:pt x="16" y="173"/>
                  </a:lnTo>
                  <a:lnTo>
                    <a:pt x="0" y="193"/>
                  </a:lnTo>
                  <a:lnTo>
                    <a:pt x="32" y="2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33" name="Freeform 236"/>
            <p:cNvSpPr>
              <a:spLocks/>
            </p:cNvSpPr>
            <p:nvPr/>
          </p:nvSpPr>
          <p:spPr bwMode="auto">
            <a:xfrm>
              <a:off x="4822" y="2406"/>
              <a:ext cx="9" cy="14"/>
            </a:xfrm>
            <a:custGeom>
              <a:avLst/>
              <a:gdLst>
                <a:gd name="T0" fmla="*/ 0 w 86"/>
                <a:gd name="T1" fmla="*/ 12 h 150"/>
                <a:gd name="T2" fmla="*/ 4 w 86"/>
                <a:gd name="T3" fmla="*/ 13 h 150"/>
                <a:gd name="T4" fmla="*/ 5 w 86"/>
                <a:gd name="T5" fmla="*/ 12 h 150"/>
                <a:gd name="T6" fmla="*/ 5 w 86"/>
                <a:gd name="T7" fmla="*/ 10 h 150"/>
                <a:gd name="T8" fmla="*/ 6 w 86"/>
                <a:gd name="T9" fmla="*/ 9 h 150"/>
                <a:gd name="T10" fmla="*/ 6 w 86"/>
                <a:gd name="T11" fmla="*/ 7 h 150"/>
                <a:gd name="T12" fmla="*/ 7 w 86"/>
                <a:gd name="T13" fmla="*/ 6 h 150"/>
                <a:gd name="T14" fmla="*/ 8 w 86"/>
                <a:gd name="T15" fmla="*/ 4 h 150"/>
                <a:gd name="T16" fmla="*/ 8 w 86"/>
                <a:gd name="T17" fmla="*/ 3 h 150"/>
                <a:gd name="T18" fmla="*/ 9 w 86"/>
                <a:gd name="T19" fmla="*/ 2 h 150"/>
                <a:gd name="T20" fmla="*/ 6 w 86"/>
                <a:gd name="T21" fmla="*/ 0 h 150"/>
                <a:gd name="T22" fmla="*/ 5 w 86"/>
                <a:gd name="T23" fmla="*/ 1 h 150"/>
                <a:gd name="T24" fmla="*/ 4 w 86"/>
                <a:gd name="T25" fmla="*/ 3 h 150"/>
                <a:gd name="T26" fmla="*/ 3 w 86"/>
                <a:gd name="T27" fmla="*/ 4 h 150"/>
                <a:gd name="T28" fmla="*/ 2 w 86"/>
                <a:gd name="T29" fmla="*/ 6 h 150"/>
                <a:gd name="T30" fmla="*/ 2 w 86"/>
                <a:gd name="T31" fmla="*/ 8 h 150"/>
                <a:gd name="T32" fmla="*/ 1 w 86"/>
                <a:gd name="T33" fmla="*/ 9 h 150"/>
                <a:gd name="T34" fmla="*/ 1 w 86"/>
                <a:gd name="T35" fmla="*/ 10 h 150"/>
                <a:gd name="T36" fmla="*/ 0 w 86"/>
                <a:gd name="T37" fmla="*/ 11 h 150"/>
                <a:gd name="T38" fmla="*/ 4 w 86"/>
                <a:gd name="T39" fmla="*/ 12 h 150"/>
                <a:gd name="T40" fmla="*/ 0 w 86"/>
                <a:gd name="T41" fmla="*/ 11 h 150"/>
                <a:gd name="T42" fmla="*/ 0 w 86"/>
                <a:gd name="T43" fmla="*/ 12 h 150"/>
                <a:gd name="T44" fmla="*/ 0 w 86"/>
                <a:gd name="T45" fmla="*/ 13 h 150"/>
                <a:gd name="T46" fmla="*/ 1 w 86"/>
                <a:gd name="T47" fmla="*/ 14 h 150"/>
                <a:gd name="T48" fmla="*/ 1 w 86"/>
                <a:gd name="T49" fmla="*/ 14 h 150"/>
                <a:gd name="T50" fmla="*/ 2 w 86"/>
                <a:gd name="T51" fmla="*/ 14 h 150"/>
                <a:gd name="T52" fmla="*/ 3 w 86"/>
                <a:gd name="T53" fmla="*/ 14 h 150"/>
                <a:gd name="T54" fmla="*/ 3 w 86"/>
                <a:gd name="T55" fmla="*/ 14 h 150"/>
                <a:gd name="T56" fmla="*/ 4 w 86"/>
                <a:gd name="T57" fmla="*/ 13 h 150"/>
                <a:gd name="T58" fmla="*/ 0 w 86"/>
                <a:gd name="T59" fmla="*/ 12 h 15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6"/>
                <a:gd name="T91" fmla="*/ 0 h 150"/>
                <a:gd name="T92" fmla="*/ 86 w 86"/>
                <a:gd name="T93" fmla="*/ 150 h 15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6" h="150">
                  <a:moveTo>
                    <a:pt x="0" y="131"/>
                  </a:moveTo>
                  <a:lnTo>
                    <a:pt x="37" y="140"/>
                  </a:lnTo>
                  <a:lnTo>
                    <a:pt x="44" y="127"/>
                  </a:lnTo>
                  <a:lnTo>
                    <a:pt x="49" y="111"/>
                  </a:lnTo>
                  <a:lnTo>
                    <a:pt x="54" y="95"/>
                  </a:lnTo>
                  <a:lnTo>
                    <a:pt x="60" y="79"/>
                  </a:lnTo>
                  <a:lnTo>
                    <a:pt x="67" y="63"/>
                  </a:lnTo>
                  <a:lnTo>
                    <a:pt x="72" y="47"/>
                  </a:lnTo>
                  <a:lnTo>
                    <a:pt x="78" y="34"/>
                  </a:lnTo>
                  <a:lnTo>
                    <a:pt x="86" y="26"/>
                  </a:lnTo>
                  <a:lnTo>
                    <a:pt x="54" y="0"/>
                  </a:lnTo>
                  <a:lnTo>
                    <a:pt x="45" y="15"/>
                  </a:lnTo>
                  <a:lnTo>
                    <a:pt x="36" y="32"/>
                  </a:lnTo>
                  <a:lnTo>
                    <a:pt x="29" y="48"/>
                  </a:lnTo>
                  <a:lnTo>
                    <a:pt x="23" y="64"/>
                  </a:lnTo>
                  <a:lnTo>
                    <a:pt x="16" y="82"/>
                  </a:lnTo>
                  <a:lnTo>
                    <a:pt x="11" y="98"/>
                  </a:lnTo>
                  <a:lnTo>
                    <a:pt x="6" y="112"/>
                  </a:lnTo>
                  <a:lnTo>
                    <a:pt x="2" y="123"/>
                  </a:lnTo>
                  <a:lnTo>
                    <a:pt x="39" y="131"/>
                  </a:lnTo>
                  <a:lnTo>
                    <a:pt x="2" y="123"/>
                  </a:lnTo>
                  <a:lnTo>
                    <a:pt x="0" y="131"/>
                  </a:lnTo>
                  <a:lnTo>
                    <a:pt x="2" y="139"/>
                  </a:lnTo>
                  <a:lnTo>
                    <a:pt x="6" y="145"/>
                  </a:lnTo>
                  <a:lnTo>
                    <a:pt x="12" y="148"/>
                  </a:lnTo>
                  <a:lnTo>
                    <a:pt x="19" y="150"/>
                  </a:lnTo>
                  <a:lnTo>
                    <a:pt x="26" y="150"/>
                  </a:lnTo>
                  <a:lnTo>
                    <a:pt x="32" y="147"/>
                  </a:lnTo>
                  <a:lnTo>
                    <a:pt x="37" y="140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34" name="Freeform 237"/>
            <p:cNvSpPr>
              <a:spLocks/>
            </p:cNvSpPr>
            <p:nvPr/>
          </p:nvSpPr>
          <p:spPr bwMode="auto">
            <a:xfrm>
              <a:off x="4822" y="2373"/>
              <a:ext cx="5" cy="45"/>
            </a:xfrm>
            <a:custGeom>
              <a:avLst/>
              <a:gdLst>
                <a:gd name="T0" fmla="*/ 1 w 44"/>
                <a:gd name="T1" fmla="*/ 3 h 493"/>
                <a:gd name="T2" fmla="*/ 0 w 44"/>
                <a:gd name="T3" fmla="*/ 2 h 493"/>
                <a:gd name="T4" fmla="*/ 0 w 44"/>
                <a:gd name="T5" fmla="*/ 45 h 493"/>
                <a:gd name="T6" fmla="*/ 4 w 44"/>
                <a:gd name="T7" fmla="*/ 45 h 493"/>
                <a:gd name="T8" fmla="*/ 5 w 44"/>
                <a:gd name="T9" fmla="*/ 2 h 493"/>
                <a:gd name="T10" fmla="*/ 4 w 44"/>
                <a:gd name="T11" fmla="*/ 1 h 493"/>
                <a:gd name="T12" fmla="*/ 5 w 44"/>
                <a:gd name="T13" fmla="*/ 2 h 493"/>
                <a:gd name="T14" fmla="*/ 5 w 44"/>
                <a:gd name="T15" fmla="*/ 1 h 493"/>
                <a:gd name="T16" fmla="*/ 4 w 44"/>
                <a:gd name="T17" fmla="*/ 1 h 493"/>
                <a:gd name="T18" fmla="*/ 4 w 44"/>
                <a:gd name="T19" fmla="*/ 0 h 493"/>
                <a:gd name="T20" fmla="*/ 3 w 44"/>
                <a:gd name="T21" fmla="*/ 0 h 493"/>
                <a:gd name="T22" fmla="*/ 2 w 44"/>
                <a:gd name="T23" fmla="*/ 0 h 493"/>
                <a:gd name="T24" fmla="*/ 1 w 44"/>
                <a:gd name="T25" fmla="*/ 1 h 493"/>
                <a:gd name="T26" fmla="*/ 1 w 44"/>
                <a:gd name="T27" fmla="*/ 1 h 493"/>
                <a:gd name="T28" fmla="*/ 0 w 44"/>
                <a:gd name="T29" fmla="*/ 2 h 493"/>
                <a:gd name="T30" fmla="*/ 1 w 44"/>
                <a:gd name="T31" fmla="*/ 3 h 4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4"/>
                <a:gd name="T49" fmla="*/ 0 h 493"/>
                <a:gd name="T50" fmla="*/ 44 w 44"/>
                <a:gd name="T51" fmla="*/ 493 h 4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4" h="493">
                  <a:moveTo>
                    <a:pt x="10" y="34"/>
                  </a:moveTo>
                  <a:lnTo>
                    <a:pt x="4" y="21"/>
                  </a:lnTo>
                  <a:lnTo>
                    <a:pt x="0" y="493"/>
                  </a:lnTo>
                  <a:lnTo>
                    <a:pt x="39" y="493"/>
                  </a:lnTo>
                  <a:lnTo>
                    <a:pt x="44" y="21"/>
                  </a:lnTo>
                  <a:lnTo>
                    <a:pt x="37" y="7"/>
                  </a:lnTo>
                  <a:lnTo>
                    <a:pt x="44" y="21"/>
                  </a:lnTo>
                  <a:lnTo>
                    <a:pt x="42" y="12"/>
                  </a:lnTo>
                  <a:lnTo>
                    <a:pt x="37" y="6"/>
                  </a:lnTo>
                  <a:lnTo>
                    <a:pt x="31" y="1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10" y="6"/>
                  </a:lnTo>
                  <a:lnTo>
                    <a:pt x="6" y="12"/>
                  </a:lnTo>
                  <a:lnTo>
                    <a:pt x="4" y="21"/>
                  </a:lnTo>
                  <a:lnTo>
                    <a:pt x="1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35" name="Freeform 238"/>
            <p:cNvSpPr>
              <a:spLocks/>
            </p:cNvSpPr>
            <p:nvPr/>
          </p:nvSpPr>
          <p:spPr bwMode="auto">
            <a:xfrm>
              <a:off x="4702" y="2369"/>
              <a:ext cx="123" cy="317"/>
            </a:xfrm>
            <a:custGeom>
              <a:avLst/>
              <a:gdLst>
                <a:gd name="T0" fmla="*/ 121 w 1234"/>
                <a:gd name="T1" fmla="*/ 2 h 3486"/>
                <a:gd name="T2" fmla="*/ 118 w 1234"/>
                <a:gd name="T3" fmla="*/ 4 h 3486"/>
                <a:gd name="T4" fmla="*/ 114 w 1234"/>
                <a:gd name="T5" fmla="*/ 7 h 3486"/>
                <a:gd name="T6" fmla="*/ 110 w 1234"/>
                <a:gd name="T7" fmla="*/ 10 h 3486"/>
                <a:gd name="T8" fmla="*/ 105 w 1234"/>
                <a:gd name="T9" fmla="*/ 12 h 3486"/>
                <a:gd name="T10" fmla="*/ 101 w 1234"/>
                <a:gd name="T11" fmla="*/ 14 h 3486"/>
                <a:gd name="T12" fmla="*/ 97 w 1234"/>
                <a:gd name="T13" fmla="*/ 16 h 3486"/>
                <a:gd name="T14" fmla="*/ 93 w 1234"/>
                <a:gd name="T15" fmla="*/ 19 h 3486"/>
                <a:gd name="T16" fmla="*/ 90 w 1234"/>
                <a:gd name="T17" fmla="*/ 21 h 3486"/>
                <a:gd name="T18" fmla="*/ 87 w 1234"/>
                <a:gd name="T19" fmla="*/ 23 h 3486"/>
                <a:gd name="T20" fmla="*/ 83 w 1234"/>
                <a:gd name="T21" fmla="*/ 25 h 3486"/>
                <a:gd name="T22" fmla="*/ 80 w 1234"/>
                <a:gd name="T23" fmla="*/ 26 h 3486"/>
                <a:gd name="T24" fmla="*/ 77 w 1234"/>
                <a:gd name="T25" fmla="*/ 28 h 3486"/>
                <a:gd name="T26" fmla="*/ 75 w 1234"/>
                <a:gd name="T27" fmla="*/ 29 h 3486"/>
                <a:gd name="T28" fmla="*/ 72 w 1234"/>
                <a:gd name="T29" fmla="*/ 31 h 3486"/>
                <a:gd name="T30" fmla="*/ 71 w 1234"/>
                <a:gd name="T31" fmla="*/ 34 h 3486"/>
                <a:gd name="T32" fmla="*/ 69 w 1234"/>
                <a:gd name="T33" fmla="*/ 37 h 3486"/>
                <a:gd name="T34" fmla="*/ 66 w 1234"/>
                <a:gd name="T35" fmla="*/ 42 h 3486"/>
                <a:gd name="T36" fmla="*/ 64 w 1234"/>
                <a:gd name="T37" fmla="*/ 48 h 3486"/>
                <a:gd name="T38" fmla="*/ 61 w 1234"/>
                <a:gd name="T39" fmla="*/ 54 h 3486"/>
                <a:gd name="T40" fmla="*/ 59 w 1234"/>
                <a:gd name="T41" fmla="*/ 61 h 3486"/>
                <a:gd name="T42" fmla="*/ 56 w 1234"/>
                <a:gd name="T43" fmla="*/ 67 h 3486"/>
                <a:gd name="T44" fmla="*/ 54 w 1234"/>
                <a:gd name="T45" fmla="*/ 74 h 3486"/>
                <a:gd name="T46" fmla="*/ 52 w 1234"/>
                <a:gd name="T47" fmla="*/ 80 h 3486"/>
                <a:gd name="T48" fmla="*/ 48 w 1234"/>
                <a:gd name="T49" fmla="*/ 95 h 3486"/>
                <a:gd name="T50" fmla="*/ 42 w 1234"/>
                <a:gd name="T51" fmla="*/ 118 h 3486"/>
                <a:gd name="T52" fmla="*/ 35 w 1234"/>
                <a:gd name="T53" fmla="*/ 141 h 3486"/>
                <a:gd name="T54" fmla="*/ 29 w 1234"/>
                <a:gd name="T55" fmla="*/ 165 h 3486"/>
                <a:gd name="T56" fmla="*/ 23 w 1234"/>
                <a:gd name="T57" fmla="*/ 188 h 3486"/>
                <a:gd name="T58" fmla="*/ 16 w 1234"/>
                <a:gd name="T59" fmla="*/ 211 h 3486"/>
                <a:gd name="T60" fmla="*/ 10 w 1234"/>
                <a:gd name="T61" fmla="*/ 235 h 3486"/>
                <a:gd name="T62" fmla="*/ 4 w 1234"/>
                <a:gd name="T63" fmla="*/ 258 h 3486"/>
                <a:gd name="T64" fmla="*/ 0 w 1234"/>
                <a:gd name="T65" fmla="*/ 271 h 3486"/>
                <a:gd name="T66" fmla="*/ 0 w 1234"/>
                <a:gd name="T67" fmla="*/ 273 h 3486"/>
                <a:gd name="T68" fmla="*/ 1 w 1234"/>
                <a:gd name="T69" fmla="*/ 274 h 3486"/>
                <a:gd name="T70" fmla="*/ 3 w 1234"/>
                <a:gd name="T71" fmla="*/ 275 h 3486"/>
                <a:gd name="T72" fmla="*/ 6 w 1234"/>
                <a:gd name="T73" fmla="*/ 276 h 3486"/>
                <a:gd name="T74" fmla="*/ 11 w 1234"/>
                <a:gd name="T75" fmla="*/ 277 h 3486"/>
                <a:gd name="T76" fmla="*/ 17 w 1234"/>
                <a:gd name="T77" fmla="*/ 279 h 3486"/>
                <a:gd name="T78" fmla="*/ 24 w 1234"/>
                <a:gd name="T79" fmla="*/ 280 h 3486"/>
                <a:gd name="T80" fmla="*/ 32 w 1234"/>
                <a:gd name="T81" fmla="*/ 281 h 3486"/>
                <a:gd name="T82" fmla="*/ 40 w 1234"/>
                <a:gd name="T83" fmla="*/ 283 h 3486"/>
                <a:gd name="T84" fmla="*/ 47 w 1234"/>
                <a:gd name="T85" fmla="*/ 284 h 3486"/>
                <a:gd name="T86" fmla="*/ 54 w 1234"/>
                <a:gd name="T87" fmla="*/ 285 h 3486"/>
                <a:gd name="T88" fmla="*/ 55 w 1234"/>
                <a:gd name="T89" fmla="*/ 289 h 3486"/>
                <a:gd name="T90" fmla="*/ 54 w 1234"/>
                <a:gd name="T91" fmla="*/ 299 h 3486"/>
                <a:gd name="T92" fmla="*/ 54 w 1234"/>
                <a:gd name="T93" fmla="*/ 307 h 3486"/>
                <a:gd name="T94" fmla="*/ 54 w 1234"/>
                <a:gd name="T95" fmla="*/ 311 h 3486"/>
                <a:gd name="T96" fmla="*/ 59 w 1234"/>
                <a:gd name="T97" fmla="*/ 313 h 3486"/>
                <a:gd name="T98" fmla="*/ 67 w 1234"/>
                <a:gd name="T99" fmla="*/ 314 h 3486"/>
                <a:gd name="T100" fmla="*/ 76 w 1234"/>
                <a:gd name="T101" fmla="*/ 315 h 3486"/>
                <a:gd name="T102" fmla="*/ 84 w 1234"/>
                <a:gd name="T103" fmla="*/ 316 h 3486"/>
                <a:gd name="T104" fmla="*/ 93 w 1234"/>
                <a:gd name="T105" fmla="*/ 317 h 3486"/>
                <a:gd name="T106" fmla="*/ 101 w 1234"/>
                <a:gd name="T107" fmla="*/ 317 h 3486"/>
                <a:gd name="T108" fmla="*/ 110 w 1234"/>
                <a:gd name="T109" fmla="*/ 317 h 3486"/>
                <a:gd name="T110" fmla="*/ 118 w 1234"/>
                <a:gd name="T111" fmla="*/ 315 h 3486"/>
                <a:gd name="T112" fmla="*/ 122 w 1234"/>
                <a:gd name="T113" fmla="*/ 272 h 3486"/>
                <a:gd name="T114" fmla="*/ 122 w 1234"/>
                <a:gd name="T115" fmla="*/ 192 h 3486"/>
                <a:gd name="T116" fmla="*/ 122 w 1234"/>
                <a:gd name="T117" fmla="*/ 115 h 3486"/>
                <a:gd name="T118" fmla="*/ 122 w 1234"/>
                <a:gd name="T119" fmla="*/ 39 h 348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34"/>
                <a:gd name="T181" fmla="*/ 0 h 3486"/>
                <a:gd name="T182" fmla="*/ 1234 w 1234"/>
                <a:gd name="T183" fmla="*/ 3486 h 348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34" h="3486">
                  <a:moveTo>
                    <a:pt x="1234" y="0"/>
                  </a:moveTo>
                  <a:lnTo>
                    <a:pt x="1218" y="17"/>
                  </a:lnTo>
                  <a:lnTo>
                    <a:pt x="1200" y="33"/>
                  </a:lnTo>
                  <a:lnTo>
                    <a:pt x="1182" y="48"/>
                  </a:lnTo>
                  <a:lnTo>
                    <a:pt x="1163" y="63"/>
                  </a:lnTo>
                  <a:lnTo>
                    <a:pt x="1143" y="78"/>
                  </a:lnTo>
                  <a:lnTo>
                    <a:pt x="1122" y="92"/>
                  </a:lnTo>
                  <a:lnTo>
                    <a:pt x="1101" y="106"/>
                  </a:lnTo>
                  <a:lnTo>
                    <a:pt x="1080" y="119"/>
                  </a:lnTo>
                  <a:lnTo>
                    <a:pt x="1058" y="131"/>
                  </a:lnTo>
                  <a:lnTo>
                    <a:pt x="1037" y="144"/>
                  </a:lnTo>
                  <a:lnTo>
                    <a:pt x="1016" y="156"/>
                  </a:lnTo>
                  <a:lnTo>
                    <a:pt x="995" y="169"/>
                  </a:lnTo>
                  <a:lnTo>
                    <a:pt x="975" y="181"/>
                  </a:lnTo>
                  <a:lnTo>
                    <a:pt x="956" y="192"/>
                  </a:lnTo>
                  <a:lnTo>
                    <a:pt x="938" y="205"/>
                  </a:lnTo>
                  <a:lnTo>
                    <a:pt x="921" y="217"/>
                  </a:lnTo>
                  <a:lnTo>
                    <a:pt x="903" y="230"/>
                  </a:lnTo>
                  <a:lnTo>
                    <a:pt x="885" y="241"/>
                  </a:lnTo>
                  <a:lnTo>
                    <a:pt x="868" y="252"/>
                  </a:lnTo>
                  <a:lnTo>
                    <a:pt x="852" y="262"/>
                  </a:lnTo>
                  <a:lnTo>
                    <a:pt x="835" y="271"/>
                  </a:lnTo>
                  <a:lnTo>
                    <a:pt x="819" y="280"/>
                  </a:lnTo>
                  <a:lnTo>
                    <a:pt x="804" y="288"/>
                  </a:lnTo>
                  <a:lnTo>
                    <a:pt x="789" y="297"/>
                  </a:lnTo>
                  <a:lnTo>
                    <a:pt x="774" y="305"/>
                  </a:lnTo>
                  <a:lnTo>
                    <a:pt x="761" y="315"/>
                  </a:lnTo>
                  <a:lnTo>
                    <a:pt x="748" y="324"/>
                  </a:lnTo>
                  <a:lnTo>
                    <a:pt x="737" y="334"/>
                  </a:lnTo>
                  <a:lnTo>
                    <a:pt x="726" y="345"/>
                  </a:lnTo>
                  <a:lnTo>
                    <a:pt x="717" y="357"/>
                  </a:lnTo>
                  <a:lnTo>
                    <a:pt x="708" y="369"/>
                  </a:lnTo>
                  <a:lnTo>
                    <a:pt x="701" y="383"/>
                  </a:lnTo>
                  <a:lnTo>
                    <a:pt x="690" y="408"/>
                  </a:lnTo>
                  <a:lnTo>
                    <a:pt x="678" y="436"/>
                  </a:lnTo>
                  <a:lnTo>
                    <a:pt x="666" y="464"/>
                  </a:lnTo>
                  <a:lnTo>
                    <a:pt x="654" y="495"/>
                  </a:lnTo>
                  <a:lnTo>
                    <a:pt x="640" y="527"/>
                  </a:lnTo>
                  <a:lnTo>
                    <a:pt x="628" y="561"/>
                  </a:lnTo>
                  <a:lnTo>
                    <a:pt x="614" y="597"/>
                  </a:lnTo>
                  <a:lnTo>
                    <a:pt x="601" y="632"/>
                  </a:lnTo>
                  <a:lnTo>
                    <a:pt x="588" y="668"/>
                  </a:lnTo>
                  <a:lnTo>
                    <a:pt x="575" y="704"/>
                  </a:lnTo>
                  <a:lnTo>
                    <a:pt x="564" y="741"/>
                  </a:lnTo>
                  <a:lnTo>
                    <a:pt x="551" y="777"/>
                  </a:lnTo>
                  <a:lnTo>
                    <a:pt x="541" y="812"/>
                  </a:lnTo>
                  <a:lnTo>
                    <a:pt x="530" y="847"/>
                  </a:lnTo>
                  <a:lnTo>
                    <a:pt x="521" y="882"/>
                  </a:lnTo>
                  <a:lnTo>
                    <a:pt x="512" y="915"/>
                  </a:lnTo>
                  <a:lnTo>
                    <a:pt x="481" y="1043"/>
                  </a:lnTo>
                  <a:lnTo>
                    <a:pt x="450" y="1171"/>
                  </a:lnTo>
                  <a:lnTo>
                    <a:pt x="417" y="1299"/>
                  </a:lnTo>
                  <a:lnTo>
                    <a:pt x="386" y="1427"/>
                  </a:lnTo>
                  <a:lnTo>
                    <a:pt x="354" y="1555"/>
                  </a:lnTo>
                  <a:lnTo>
                    <a:pt x="323" y="1683"/>
                  </a:lnTo>
                  <a:lnTo>
                    <a:pt x="290" y="1811"/>
                  </a:lnTo>
                  <a:lnTo>
                    <a:pt x="259" y="1939"/>
                  </a:lnTo>
                  <a:lnTo>
                    <a:pt x="228" y="2067"/>
                  </a:lnTo>
                  <a:lnTo>
                    <a:pt x="195" y="2195"/>
                  </a:lnTo>
                  <a:lnTo>
                    <a:pt x="164" y="2323"/>
                  </a:lnTo>
                  <a:lnTo>
                    <a:pt x="131" y="2451"/>
                  </a:lnTo>
                  <a:lnTo>
                    <a:pt x="100" y="2579"/>
                  </a:lnTo>
                  <a:lnTo>
                    <a:pt x="68" y="2707"/>
                  </a:lnTo>
                  <a:lnTo>
                    <a:pt x="36" y="2835"/>
                  </a:lnTo>
                  <a:lnTo>
                    <a:pt x="5" y="2963"/>
                  </a:lnTo>
                  <a:lnTo>
                    <a:pt x="1" y="2981"/>
                  </a:lnTo>
                  <a:lnTo>
                    <a:pt x="0" y="2995"/>
                  </a:lnTo>
                  <a:lnTo>
                    <a:pt x="4" y="3005"/>
                  </a:lnTo>
                  <a:lnTo>
                    <a:pt x="8" y="3011"/>
                  </a:lnTo>
                  <a:lnTo>
                    <a:pt x="14" y="3015"/>
                  </a:lnTo>
                  <a:lnTo>
                    <a:pt x="21" y="3018"/>
                  </a:lnTo>
                  <a:lnTo>
                    <a:pt x="30" y="3020"/>
                  </a:lnTo>
                  <a:lnTo>
                    <a:pt x="38" y="3023"/>
                  </a:lnTo>
                  <a:lnTo>
                    <a:pt x="57" y="3030"/>
                  </a:lnTo>
                  <a:lnTo>
                    <a:pt x="80" y="3039"/>
                  </a:lnTo>
                  <a:lnTo>
                    <a:pt x="106" y="3047"/>
                  </a:lnTo>
                  <a:lnTo>
                    <a:pt x="137" y="3055"/>
                  </a:lnTo>
                  <a:lnTo>
                    <a:pt x="170" y="3063"/>
                  </a:lnTo>
                  <a:lnTo>
                    <a:pt x="206" y="3072"/>
                  </a:lnTo>
                  <a:lnTo>
                    <a:pt x="243" y="3081"/>
                  </a:lnTo>
                  <a:lnTo>
                    <a:pt x="281" y="3088"/>
                  </a:lnTo>
                  <a:lnTo>
                    <a:pt x="321" y="3095"/>
                  </a:lnTo>
                  <a:lnTo>
                    <a:pt x="360" y="3103"/>
                  </a:lnTo>
                  <a:lnTo>
                    <a:pt x="398" y="3109"/>
                  </a:lnTo>
                  <a:lnTo>
                    <a:pt x="436" y="3116"/>
                  </a:lnTo>
                  <a:lnTo>
                    <a:pt x="472" y="3121"/>
                  </a:lnTo>
                  <a:lnTo>
                    <a:pt x="506" y="3125"/>
                  </a:lnTo>
                  <a:lnTo>
                    <a:pt x="537" y="3129"/>
                  </a:lnTo>
                  <a:lnTo>
                    <a:pt x="565" y="3132"/>
                  </a:lnTo>
                  <a:lnTo>
                    <a:pt x="556" y="3182"/>
                  </a:lnTo>
                  <a:lnTo>
                    <a:pt x="549" y="3233"/>
                  </a:lnTo>
                  <a:lnTo>
                    <a:pt x="543" y="3283"/>
                  </a:lnTo>
                  <a:lnTo>
                    <a:pt x="540" y="3330"/>
                  </a:lnTo>
                  <a:lnTo>
                    <a:pt x="538" y="3371"/>
                  </a:lnTo>
                  <a:lnTo>
                    <a:pt x="540" y="3402"/>
                  </a:lnTo>
                  <a:lnTo>
                    <a:pt x="544" y="3423"/>
                  </a:lnTo>
                  <a:lnTo>
                    <a:pt x="552" y="3429"/>
                  </a:lnTo>
                  <a:lnTo>
                    <a:pt x="592" y="3437"/>
                  </a:lnTo>
                  <a:lnTo>
                    <a:pt x="632" y="3444"/>
                  </a:lnTo>
                  <a:lnTo>
                    <a:pt x="674" y="3452"/>
                  </a:lnTo>
                  <a:lnTo>
                    <a:pt x="716" y="3458"/>
                  </a:lnTo>
                  <a:lnTo>
                    <a:pt x="759" y="3466"/>
                  </a:lnTo>
                  <a:lnTo>
                    <a:pt x="801" y="3471"/>
                  </a:lnTo>
                  <a:lnTo>
                    <a:pt x="845" y="3476"/>
                  </a:lnTo>
                  <a:lnTo>
                    <a:pt x="889" y="3481"/>
                  </a:lnTo>
                  <a:lnTo>
                    <a:pt x="932" y="3484"/>
                  </a:lnTo>
                  <a:lnTo>
                    <a:pt x="975" y="3486"/>
                  </a:lnTo>
                  <a:lnTo>
                    <a:pt x="1018" y="3486"/>
                  </a:lnTo>
                  <a:lnTo>
                    <a:pt x="1060" y="3484"/>
                  </a:lnTo>
                  <a:lnTo>
                    <a:pt x="1102" y="3481"/>
                  </a:lnTo>
                  <a:lnTo>
                    <a:pt x="1142" y="3475"/>
                  </a:lnTo>
                  <a:lnTo>
                    <a:pt x="1182" y="3468"/>
                  </a:lnTo>
                  <a:lnTo>
                    <a:pt x="1219" y="3457"/>
                  </a:lnTo>
                  <a:lnTo>
                    <a:pt x="1227" y="2995"/>
                  </a:lnTo>
                  <a:lnTo>
                    <a:pt x="1229" y="2549"/>
                  </a:lnTo>
                  <a:lnTo>
                    <a:pt x="1227" y="2115"/>
                  </a:lnTo>
                  <a:lnTo>
                    <a:pt x="1223" y="1690"/>
                  </a:lnTo>
                  <a:lnTo>
                    <a:pt x="1221" y="1270"/>
                  </a:lnTo>
                  <a:lnTo>
                    <a:pt x="1220" y="851"/>
                  </a:lnTo>
                  <a:lnTo>
                    <a:pt x="1225" y="429"/>
                  </a:lnTo>
                  <a:lnTo>
                    <a:pt x="1234" y="0"/>
                  </a:lnTo>
                  <a:close/>
                </a:path>
              </a:pathLst>
            </a:custGeom>
            <a:solidFill>
              <a:srgbClr val="3D4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36" name="Freeform 239"/>
            <p:cNvSpPr>
              <a:spLocks/>
            </p:cNvSpPr>
            <p:nvPr/>
          </p:nvSpPr>
          <p:spPr bwMode="auto">
            <a:xfrm>
              <a:off x="4793" y="2368"/>
              <a:ext cx="34" cy="22"/>
            </a:xfrm>
            <a:custGeom>
              <a:avLst/>
              <a:gdLst>
                <a:gd name="T0" fmla="*/ 2 w 340"/>
                <a:gd name="T1" fmla="*/ 22 h 247"/>
                <a:gd name="T2" fmla="*/ 2 w 340"/>
                <a:gd name="T3" fmla="*/ 22 h 247"/>
                <a:gd name="T4" fmla="*/ 4 w 340"/>
                <a:gd name="T5" fmla="*/ 21 h 247"/>
                <a:gd name="T6" fmla="*/ 6 w 340"/>
                <a:gd name="T7" fmla="*/ 20 h 247"/>
                <a:gd name="T8" fmla="*/ 8 w 340"/>
                <a:gd name="T9" fmla="*/ 19 h 247"/>
                <a:gd name="T10" fmla="*/ 10 w 340"/>
                <a:gd name="T11" fmla="*/ 18 h 247"/>
                <a:gd name="T12" fmla="*/ 12 w 340"/>
                <a:gd name="T13" fmla="*/ 17 h 247"/>
                <a:gd name="T14" fmla="*/ 14 w 340"/>
                <a:gd name="T15" fmla="*/ 16 h 247"/>
                <a:gd name="T16" fmla="*/ 16 w 340"/>
                <a:gd name="T17" fmla="*/ 15 h 247"/>
                <a:gd name="T18" fmla="*/ 18 w 340"/>
                <a:gd name="T19" fmla="*/ 13 h 247"/>
                <a:gd name="T20" fmla="*/ 20 w 340"/>
                <a:gd name="T21" fmla="*/ 12 h 247"/>
                <a:gd name="T22" fmla="*/ 22 w 340"/>
                <a:gd name="T23" fmla="*/ 11 h 247"/>
                <a:gd name="T24" fmla="*/ 24 w 340"/>
                <a:gd name="T25" fmla="*/ 10 h 247"/>
                <a:gd name="T26" fmla="*/ 27 w 340"/>
                <a:gd name="T27" fmla="*/ 8 h 247"/>
                <a:gd name="T28" fmla="*/ 28 w 340"/>
                <a:gd name="T29" fmla="*/ 7 h 247"/>
                <a:gd name="T30" fmla="*/ 30 w 340"/>
                <a:gd name="T31" fmla="*/ 6 h 247"/>
                <a:gd name="T32" fmla="*/ 32 w 340"/>
                <a:gd name="T33" fmla="*/ 4 h 247"/>
                <a:gd name="T34" fmla="*/ 34 w 340"/>
                <a:gd name="T35" fmla="*/ 2 h 247"/>
                <a:gd name="T36" fmla="*/ 31 w 340"/>
                <a:gd name="T37" fmla="*/ 0 h 247"/>
                <a:gd name="T38" fmla="*/ 30 w 340"/>
                <a:gd name="T39" fmla="*/ 2 h 247"/>
                <a:gd name="T40" fmla="*/ 28 w 340"/>
                <a:gd name="T41" fmla="*/ 3 h 247"/>
                <a:gd name="T42" fmla="*/ 26 w 340"/>
                <a:gd name="T43" fmla="*/ 4 h 247"/>
                <a:gd name="T44" fmla="*/ 24 w 340"/>
                <a:gd name="T45" fmla="*/ 5 h 247"/>
                <a:gd name="T46" fmla="*/ 22 w 340"/>
                <a:gd name="T47" fmla="*/ 7 h 247"/>
                <a:gd name="T48" fmla="*/ 20 w 340"/>
                <a:gd name="T49" fmla="*/ 8 h 247"/>
                <a:gd name="T50" fmla="*/ 18 w 340"/>
                <a:gd name="T51" fmla="*/ 9 h 247"/>
                <a:gd name="T52" fmla="*/ 16 w 340"/>
                <a:gd name="T53" fmla="*/ 10 h 247"/>
                <a:gd name="T54" fmla="*/ 14 w 340"/>
                <a:gd name="T55" fmla="*/ 11 h 247"/>
                <a:gd name="T56" fmla="*/ 12 w 340"/>
                <a:gd name="T57" fmla="*/ 13 h 247"/>
                <a:gd name="T58" fmla="*/ 10 w 340"/>
                <a:gd name="T59" fmla="*/ 14 h 247"/>
                <a:gd name="T60" fmla="*/ 8 w 340"/>
                <a:gd name="T61" fmla="*/ 15 h 247"/>
                <a:gd name="T62" fmla="*/ 6 w 340"/>
                <a:gd name="T63" fmla="*/ 16 h 247"/>
                <a:gd name="T64" fmla="*/ 4 w 340"/>
                <a:gd name="T65" fmla="*/ 17 h 247"/>
                <a:gd name="T66" fmla="*/ 2 w 340"/>
                <a:gd name="T67" fmla="*/ 18 h 247"/>
                <a:gd name="T68" fmla="*/ 0 w 340"/>
                <a:gd name="T69" fmla="*/ 19 h 247"/>
                <a:gd name="T70" fmla="*/ 0 w 340"/>
                <a:gd name="T71" fmla="*/ 19 h 247"/>
                <a:gd name="T72" fmla="*/ 2 w 340"/>
                <a:gd name="T73" fmla="*/ 22 h 24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40"/>
                <a:gd name="T112" fmla="*/ 0 h 247"/>
                <a:gd name="T113" fmla="*/ 340 w 340"/>
                <a:gd name="T114" fmla="*/ 247 h 24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40" h="247">
                  <a:moveTo>
                    <a:pt x="23" y="247"/>
                  </a:moveTo>
                  <a:lnTo>
                    <a:pt x="23" y="247"/>
                  </a:lnTo>
                  <a:lnTo>
                    <a:pt x="39" y="236"/>
                  </a:lnTo>
                  <a:lnTo>
                    <a:pt x="58" y="223"/>
                  </a:lnTo>
                  <a:lnTo>
                    <a:pt x="76" y="212"/>
                  </a:lnTo>
                  <a:lnTo>
                    <a:pt x="96" y="200"/>
                  </a:lnTo>
                  <a:lnTo>
                    <a:pt x="117" y="187"/>
                  </a:lnTo>
                  <a:lnTo>
                    <a:pt x="137" y="175"/>
                  </a:lnTo>
                  <a:lnTo>
                    <a:pt x="158" y="163"/>
                  </a:lnTo>
                  <a:lnTo>
                    <a:pt x="180" y="150"/>
                  </a:lnTo>
                  <a:lnTo>
                    <a:pt x="202" y="137"/>
                  </a:lnTo>
                  <a:lnTo>
                    <a:pt x="223" y="123"/>
                  </a:lnTo>
                  <a:lnTo>
                    <a:pt x="245" y="108"/>
                  </a:lnTo>
                  <a:lnTo>
                    <a:pt x="265" y="93"/>
                  </a:lnTo>
                  <a:lnTo>
                    <a:pt x="284" y="78"/>
                  </a:lnTo>
                  <a:lnTo>
                    <a:pt x="304" y="63"/>
                  </a:lnTo>
                  <a:lnTo>
                    <a:pt x="323" y="45"/>
                  </a:lnTo>
                  <a:lnTo>
                    <a:pt x="340" y="28"/>
                  </a:lnTo>
                  <a:lnTo>
                    <a:pt x="310" y="0"/>
                  </a:lnTo>
                  <a:lnTo>
                    <a:pt x="296" y="17"/>
                  </a:lnTo>
                  <a:lnTo>
                    <a:pt x="279" y="31"/>
                  </a:lnTo>
                  <a:lnTo>
                    <a:pt x="261" y="46"/>
                  </a:lnTo>
                  <a:lnTo>
                    <a:pt x="242" y="61"/>
                  </a:lnTo>
                  <a:lnTo>
                    <a:pt x="222" y="76"/>
                  </a:lnTo>
                  <a:lnTo>
                    <a:pt x="202" y="89"/>
                  </a:lnTo>
                  <a:lnTo>
                    <a:pt x="181" y="103"/>
                  </a:lnTo>
                  <a:lnTo>
                    <a:pt x="162" y="116"/>
                  </a:lnTo>
                  <a:lnTo>
                    <a:pt x="140" y="128"/>
                  </a:lnTo>
                  <a:lnTo>
                    <a:pt x="119" y="141"/>
                  </a:lnTo>
                  <a:lnTo>
                    <a:pt x="98" y="153"/>
                  </a:lnTo>
                  <a:lnTo>
                    <a:pt x="77" y="166"/>
                  </a:lnTo>
                  <a:lnTo>
                    <a:pt x="57" y="177"/>
                  </a:lnTo>
                  <a:lnTo>
                    <a:pt x="37" y="189"/>
                  </a:lnTo>
                  <a:lnTo>
                    <a:pt x="18" y="202"/>
                  </a:lnTo>
                  <a:lnTo>
                    <a:pt x="0" y="215"/>
                  </a:lnTo>
                  <a:lnTo>
                    <a:pt x="23" y="2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37" name="Freeform 240"/>
            <p:cNvSpPr>
              <a:spLocks/>
            </p:cNvSpPr>
            <p:nvPr/>
          </p:nvSpPr>
          <p:spPr bwMode="auto">
            <a:xfrm>
              <a:off x="4770" y="2387"/>
              <a:ext cx="25" cy="18"/>
            </a:xfrm>
            <a:custGeom>
              <a:avLst/>
              <a:gdLst>
                <a:gd name="T0" fmla="*/ 4 w 249"/>
                <a:gd name="T1" fmla="*/ 18 h 191"/>
                <a:gd name="T2" fmla="*/ 4 w 249"/>
                <a:gd name="T3" fmla="*/ 18 h 191"/>
                <a:gd name="T4" fmla="*/ 4 w 249"/>
                <a:gd name="T5" fmla="*/ 17 h 191"/>
                <a:gd name="T6" fmla="*/ 5 w 249"/>
                <a:gd name="T7" fmla="*/ 16 h 191"/>
                <a:gd name="T8" fmla="*/ 6 w 249"/>
                <a:gd name="T9" fmla="*/ 15 h 191"/>
                <a:gd name="T10" fmla="*/ 7 w 249"/>
                <a:gd name="T11" fmla="*/ 14 h 191"/>
                <a:gd name="T12" fmla="*/ 8 w 249"/>
                <a:gd name="T13" fmla="*/ 13 h 191"/>
                <a:gd name="T14" fmla="*/ 9 w 249"/>
                <a:gd name="T15" fmla="*/ 12 h 191"/>
                <a:gd name="T16" fmla="*/ 10 w 249"/>
                <a:gd name="T17" fmla="*/ 11 h 191"/>
                <a:gd name="T18" fmla="*/ 12 w 249"/>
                <a:gd name="T19" fmla="*/ 11 h 191"/>
                <a:gd name="T20" fmla="*/ 13 w 249"/>
                <a:gd name="T21" fmla="*/ 10 h 191"/>
                <a:gd name="T22" fmla="*/ 15 w 249"/>
                <a:gd name="T23" fmla="*/ 9 h 191"/>
                <a:gd name="T24" fmla="*/ 16 w 249"/>
                <a:gd name="T25" fmla="*/ 8 h 191"/>
                <a:gd name="T26" fmla="*/ 18 w 249"/>
                <a:gd name="T27" fmla="*/ 7 h 191"/>
                <a:gd name="T28" fmla="*/ 20 w 249"/>
                <a:gd name="T29" fmla="*/ 6 h 191"/>
                <a:gd name="T30" fmla="*/ 21 w 249"/>
                <a:gd name="T31" fmla="*/ 5 h 191"/>
                <a:gd name="T32" fmla="*/ 23 w 249"/>
                <a:gd name="T33" fmla="*/ 4 h 191"/>
                <a:gd name="T34" fmla="*/ 25 w 249"/>
                <a:gd name="T35" fmla="*/ 3 h 191"/>
                <a:gd name="T36" fmla="*/ 23 w 249"/>
                <a:gd name="T37" fmla="*/ 0 h 191"/>
                <a:gd name="T38" fmla="*/ 21 w 249"/>
                <a:gd name="T39" fmla="*/ 1 h 191"/>
                <a:gd name="T40" fmla="*/ 19 w 249"/>
                <a:gd name="T41" fmla="*/ 2 h 191"/>
                <a:gd name="T42" fmla="*/ 18 w 249"/>
                <a:gd name="T43" fmla="*/ 3 h 191"/>
                <a:gd name="T44" fmla="*/ 16 w 249"/>
                <a:gd name="T45" fmla="*/ 4 h 191"/>
                <a:gd name="T46" fmla="*/ 14 w 249"/>
                <a:gd name="T47" fmla="*/ 5 h 191"/>
                <a:gd name="T48" fmla="*/ 13 w 249"/>
                <a:gd name="T49" fmla="*/ 6 h 191"/>
                <a:gd name="T50" fmla="*/ 11 w 249"/>
                <a:gd name="T51" fmla="*/ 7 h 191"/>
                <a:gd name="T52" fmla="*/ 10 w 249"/>
                <a:gd name="T53" fmla="*/ 7 h 191"/>
                <a:gd name="T54" fmla="*/ 8 w 249"/>
                <a:gd name="T55" fmla="*/ 8 h 191"/>
                <a:gd name="T56" fmla="*/ 7 w 249"/>
                <a:gd name="T57" fmla="*/ 9 h 191"/>
                <a:gd name="T58" fmla="*/ 5 w 249"/>
                <a:gd name="T59" fmla="*/ 10 h 191"/>
                <a:gd name="T60" fmla="*/ 4 w 249"/>
                <a:gd name="T61" fmla="*/ 11 h 191"/>
                <a:gd name="T62" fmla="*/ 3 w 249"/>
                <a:gd name="T63" fmla="*/ 12 h 191"/>
                <a:gd name="T64" fmla="*/ 2 w 249"/>
                <a:gd name="T65" fmla="*/ 14 h 191"/>
                <a:gd name="T66" fmla="*/ 1 w 249"/>
                <a:gd name="T67" fmla="*/ 15 h 191"/>
                <a:gd name="T68" fmla="*/ 0 w 249"/>
                <a:gd name="T69" fmla="*/ 16 h 191"/>
                <a:gd name="T70" fmla="*/ 0 w 249"/>
                <a:gd name="T71" fmla="*/ 16 h 191"/>
                <a:gd name="T72" fmla="*/ 4 w 249"/>
                <a:gd name="T73" fmla="*/ 18 h 19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9"/>
                <a:gd name="T112" fmla="*/ 0 h 191"/>
                <a:gd name="T113" fmla="*/ 249 w 249"/>
                <a:gd name="T114" fmla="*/ 191 h 19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9" h="191">
                  <a:moveTo>
                    <a:pt x="36" y="191"/>
                  </a:moveTo>
                  <a:lnTo>
                    <a:pt x="36" y="191"/>
                  </a:lnTo>
                  <a:lnTo>
                    <a:pt x="42" y="178"/>
                  </a:lnTo>
                  <a:lnTo>
                    <a:pt x="49" y="167"/>
                  </a:lnTo>
                  <a:lnTo>
                    <a:pt x="58" y="158"/>
                  </a:lnTo>
                  <a:lnTo>
                    <a:pt x="67" y="148"/>
                  </a:lnTo>
                  <a:lnTo>
                    <a:pt x="77" y="139"/>
                  </a:lnTo>
                  <a:lnTo>
                    <a:pt x="88" y="131"/>
                  </a:lnTo>
                  <a:lnTo>
                    <a:pt x="102" y="121"/>
                  </a:lnTo>
                  <a:lnTo>
                    <a:pt x="115" y="113"/>
                  </a:lnTo>
                  <a:lnTo>
                    <a:pt x="130" y="105"/>
                  </a:lnTo>
                  <a:lnTo>
                    <a:pt x="146" y="97"/>
                  </a:lnTo>
                  <a:lnTo>
                    <a:pt x="161" y="88"/>
                  </a:lnTo>
                  <a:lnTo>
                    <a:pt x="178" y="78"/>
                  </a:lnTo>
                  <a:lnTo>
                    <a:pt x="195" y="68"/>
                  </a:lnTo>
                  <a:lnTo>
                    <a:pt x="213" y="57"/>
                  </a:lnTo>
                  <a:lnTo>
                    <a:pt x="231" y="46"/>
                  </a:lnTo>
                  <a:lnTo>
                    <a:pt x="249" y="32"/>
                  </a:lnTo>
                  <a:lnTo>
                    <a:pt x="226" y="0"/>
                  </a:lnTo>
                  <a:lnTo>
                    <a:pt x="210" y="12"/>
                  </a:lnTo>
                  <a:lnTo>
                    <a:pt x="192" y="23"/>
                  </a:lnTo>
                  <a:lnTo>
                    <a:pt x="176" y="34"/>
                  </a:lnTo>
                  <a:lnTo>
                    <a:pt x="159" y="44"/>
                  </a:lnTo>
                  <a:lnTo>
                    <a:pt x="143" y="52"/>
                  </a:lnTo>
                  <a:lnTo>
                    <a:pt x="127" y="61"/>
                  </a:lnTo>
                  <a:lnTo>
                    <a:pt x="111" y="69"/>
                  </a:lnTo>
                  <a:lnTo>
                    <a:pt x="96" y="79"/>
                  </a:lnTo>
                  <a:lnTo>
                    <a:pt x="81" y="87"/>
                  </a:lnTo>
                  <a:lnTo>
                    <a:pt x="67" y="97"/>
                  </a:lnTo>
                  <a:lnTo>
                    <a:pt x="54" y="107"/>
                  </a:lnTo>
                  <a:lnTo>
                    <a:pt x="40" y="118"/>
                  </a:lnTo>
                  <a:lnTo>
                    <a:pt x="28" y="130"/>
                  </a:lnTo>
                  <a:lnTo>
                    <a:pt x="18" y="144"/>
                  </a:lnTo>
                  <a:lnTo>
                    <a:pt x="9" y="159"/>
                  </a:lnTo>
                  <a:lnTo>
                    <a:pt x="0" y="174"/>
                  </a:lnTo>
                  <a:lnTo>
                    <a:pt x="36" y="1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38" name="Freeform 241"/>
            <p:cNvSpPr>
              <a:spLocks/>
            </p:cNvSpPr>
            <p:nvPr/>
          </p:nvSpPr>
          <p:spPr bwMode="auto">
            <a:xfrm>
              <a:off x="4751" y="2403"/>
              <a:ext cx="23" cy="50"/>
            </a:xfrm>
            <a:custGeom>
              <a:avLst/>
              <a:gdLst>
                <a:gd name="T0" fmla="*/ 4 w 225"/>
                <a:gd name="T1" fmla="*/ 50 h 544"/>
                <a:gd name="T2" fmla="*/ 4 w 225"/>
                <a:gd name="T3" fmla="*/ 50 h 544"/>
                <a:gd name="T4" fmla="*/ 5 w 225"/>
                <a:gd name="T5" fmla="*/ 47 h 544"/>
                <a:gd name="T6" fmla="*/ 6 w 225"/>
                <a:gd name="T7" fmla="*/ 44 h 544"/>
                <a:gd name="T8" fmla="*/ 7 w 225"/>
                <a:gd name="T9" fmla="*/ 41 h 544"/>
                <a:gd name="T10" fmla="*/ 8 w 225"/>
                <a:gd name="T11" fmla="*/ 37 h 544"/>
                <a:gd name="T12" fmla="*/ 9 w 225"/>
                <a:gd name="T13" fmla="*/ 34 h 544"/>
                <a:gd name="T14" fmla="*/ 10 w 225"/>
                <a:gd name="T15" fmla="*/ 31 h 544"/>
                <a:gd name="T16" fmla="*/ 12 w 225"/>
                <a:gd name="T17" fmla="*/ 28 h 544"/>
                <a:gd name="T18" fmla="*/ 13 w 225"/>
                <a:gd name="T19" fmla="*/ 24 h 544"/>
                <a:gd name="T20" fmla="*/ 14 w 225"/>
                <a:gd name="T21" fmla="*/ 21 h 544"/>
                <a:gd name="T22" fmla="*/ 16 w 225"/>
                <a:gd name="T23" fmla="*/ 18 h 544"/>
                <a:gd name="T24" fmla="*/ 17 w 225"/>
                <a:gd name="T25" fmla="*/ 15 h 544"/>
                <a:gd name="T26" fmla="*/ 18 w 225"/>
                <a:gd name="T27" fmla="*/ 12 h 544"/>
                <a:gd name="T28" fmla="*/ 19 w 225"/>
                <a:gd name="T29" fmla="*/ 9 h 544"/>
                <a:gd name="T30" fmla="*/ 21 w 225"/>
                <a:gd name="T31" fmla="*/ 6 h 544"/>
                <a:gd name="T32" fmla="*/ 22 w 225"/>
                <a:gd name="T33" fmla="*/ 4 h 544"/>
                <a:gd name="T34" fmla="*/ 23 w 225"/>
                <a:gd name="T35" fmla="*/ 2 h 544"/>
                <a:gd name="T36" fmla="*/ 19 w 225"/>
                <a:gd name="T37" fmla="*/ 0 h 544"/>
                <a:gd name="T38" fmla="*/ 18 w 225"/>
                <a:gd name="T39" fmla="*/ 2 h 544"/>
                <a:gd name="T40" fmla="*/ 17 w 225"/>
                <a:gd name="T41" fmla="*/ 5 h 544"/>
                <a:gd name="T42" fmla="*/ 16 w 225"/>
                <a:gd name="T43" fmla="*/ 8 h 544"/>
                <a:gd name="T44" fmla="*/ 15 w 225"/>
                <a:gd name="T45" fmla="*/ 10 h 544"/>
                <a:gd name="T46" fmla="*/ 13 w 225"/>
                <a:gd name="T47" fmla="*/ 13 h 544"/>
                <a:gd name="T48" fmla="*/ 12 w 225"/>
                <a:gd name="T49" fmla="*/ 17 h 544"/>
                <a:gd name="T50" fmla="*/ 10 w 225"/>
                <a:gd name="T51" fmla="*/ 20 h 544"/>
                <a:gd name="T52" fmla="*/ 9 w 225"/>
                <a:gd name="T53" fmla="*/ 23 h 544"/>
                <a:gd name="T54" fmla="*/ 8 w 225"/>
                <a:gd name="T55" fmla="*/ 26 h 544"/>
                <a:gd name="T56" fmla="*/ 6 w 225"/>
                <a:gd name="T57" fmla="*/ 30 h 544"/>
                <a:gd name="T58" fmla="*/ 5 w 225"/>
                <a:gd name="T59" fmla="*/ 33 h 544"/>
                <a:gd name="T60" fmla="*/ 4 w 225"/>
                <a:gd name="T61" fmla="*/ 36 h 544"/>
                <a:gd name="T62" fmla="*/ 3 w 225"/>
                <a:gd name="T63" fmla="*/ 40 h 544"/>
                <a:gd name="T64" fmla="*/ 2 w 225"/>
                <a:gd name="T65" fmla="*/ 43 h 544"/>
                <a:gd name="T66" fmla="*/ 1 w 225"/>
                <a:gd name="T67" fmla="*/ 46 h 544"/>
                <a:gd name="T68" fmla="*/ 0 w 225"/>
                <a:gd name="T69" fmla="*/ 49 h 544"/>
                <a:gd name="T70" fmla="*/ 0 w 225"/>
                <a:gd name="T71" fmla="*/ 49 h 544"/>
                <a:gd name="T72" fmla="*/ 4 w 225"/>
                <a:gd name="T73" fmla="*/ 50 h 5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5"/>
                <a:gd name="T112" fmla="*/ 0 h 544"/>
                <a:gd name="T113" fmla="*/ 225 w 225"/>
                <a:gd name="T114" fmla="*/ 544 h 5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5" h="544">
                  <a:moveTo>
                    <a:pt x="37" y="544"/>
                  </a:moveTo>
                  <a:lnTo>
                    <a:pt x="37" y="544"/>
                  </a:lnTo>
                  <a:lnTo>
                    <a:pt x="46" y="512"/>
                  </a:lnTo>
                  <a:lnTo>
                    <a:pt x="55" y="478"/>
                  </a:lnTo>
                  <a:lnTo>
                    <a:pt x="66" y="443"/>
                  </a:lnTo>
                  <a:lnTo>
                    <a:pt x="76" y="408"/>
                  </a:lnTo>
                  <a:lnTo>
                    <a:pt x="89" y="372"/>
                  </a:lnTo>
                  <a:lnTo>
                    <a:pt x="100" y="336"/>
                  </a:lnTo>
                  <a:lnTo>
                    <a:pt x="113" y="300"/>
                  </a:lnTo>
                  <a:lnTo>
                    <a:pt x="126" y="263"/>
                  </a:lnTo>
                  <a:lnTo>
                    <a:pt x="139" y="228"/>
                  </a:lnTo>
                  <a:lnTo>
                    <a:pt x="152" y="193"/>
                  </a:lnTo>
                  <a:lnTo>
                    <a:pt x="165" y="160"/>
                  </a:lnTo>
                  <a:lnTo>
                    <a:pt x="178" y="128"/>
                  </a:lnTo>
                  <a:lnTo>
                    <a:pt x="190" y="97"/>
                  </a:lnTo>
                  <a:lnTo>
                    <a:pt x="202" y="68"/>
                  </a:lnTo>
                  <a:lnTo>
                    <a:pt x="214" y="40"/>
                  </a:lnTo>
                  <a:lnTo>
                    <a:pt x="225" y="17"/>
                  </a:lnTo>
                  <a:lnTo>
                    <a:pt x="189" y="0"/>
                  </a:lnTo>
                  <a:lnTo>
                    <a:pt x="179" y="25"/>
                  </a:lnTo>
                  <a:lnTo>
                    <a:pt x="166" y="53"/>
                  </a:lnTo>
                  <a:lnTo>
                    <a:pt x="155" y="82"/>
                  </a:lnTo>
                  <a:lnTo>
                    <a:pt x="142" y="113"/>
                  </a:lnTo>
                  <a:lnTo>
                    <a:pt x="127" y="145"/>
                  </a:lnTo>
                  <a:lnTo>
                    <a:pt x="115" y="180"/>
                  </a:lnTo>
                  <a:lnTo>
                    <a:pt x="101" y="215"/>
                  </a:lnTo>
                  <a:lnTo>
                    <a:pt x="89" y="250"/>
                  </a:lnTo>
                  <a:lnTo>
                    <a:pt x="75" y="287"/>
                  </a:lnTo>
                  <a:lnTo>
                    <a:pt x="62" y="323"/>
                  </a:lnTo>
                  <a:lnTo>
                    <a:pt x="51" y="359"/>
                  </a:lnTo>
                  <a:lnTo>
                    <a:pt x="38" y="396"/>
                  </a:lnTo>
                  <a:lnTo>
                    <a:pt x="28" y="432"/>
                  </a:lnTo>
                  <a:lnTo>
                    <a:pt x="17" y="467"/>
                  </a:lnTo>
                  <a:lnTo>
                    <a:pt x="8" y="501"/>
                  </a:lnTo>
                  <a:lnTo>
                    <a:pt x="0" y="535"/>
                  </a:lnTo>
                  <a:lnTo>
                    <a:pt x="37" y="5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39" name="Freeform 242"/>
            <p:cNvSpPr>
              <a:spLocks/>
            </p:cNvSpPr>
            <p:nvPr/>
          </p:nvSpPr>
          <p:spPr bwMode="auto">
            <a:xfrm>
              <a:off x="4700" y="2452"/>
              <a:ext cx="55" cy="187"/>
            </a:xfrm>
            <a:custGeom>
              <a:avLst/>
              <a:gdLst>
                <a:gd name="T0" fmla="*/ 4 w 545"/>
                <a:gd name="T1" fmla="*/ 187 h 2057"/>
                <a:gd name="T2" fmla="*/ 4 w 545"/>
                <a:gd name="T3" fmla="*/ 187 h 2057"/>
                <a:gd name="T4" fmla="*/ 7 w 545"/>
                <a:gd name="T5" fmla="*/ 175 h 2057"/>
                <a:gd name="T6" fmla="*/ 10 w 545"/>
                <a:gd name="T7" fmla="*/ 164 h 2057"/>
                <a:gd name="T8" fmla="*/ 13 w 545"/>
                <a:gd name="T9" fmla="*/ 152 h 2057"/>
                <a:gd name="T10" fmla="*/ 17 w 545"/>
                <a:gd name="T11" fmla="*/ 140 h 2057"/>
                <a:gd name="T12" fmla="*/ 20 w 545"/>
                <a:gd name="T13" fmla="*/ 129 h 2057"/>
                <a:gd name="T14" fmla="*/ 23 w 545"/>
                <a:gd name="T15" fmla="*/ 117 h 2057"/>
                <a:gd name="T16" fmla="*/ 26 w 545"/>
                <a:gd name="T17" fmla="*/ 106 h 2057"/>
                <a:gd name="T18" fmla="*/ 29 w 545"/>
                <a:gd name="T19" fmla="*/ 94 h 2057"/>
                <a:gd name="T20" fmla="*/ 33 w 545"/>
                <a:gd name="T21" fmla="*/ 82 h 2057"/>
                <a:gd name="T22" fmla="*/ 36 w 545"/>
                <a:gd name="T23" fmla="*/ 71 h 2057"/>
                <a:gd name="T24" fmla="*/ 39 w 545"/>
                <a:gd name="T25" fmla="*/ 59 h 2057"/>
                <a:gd name="T26" fmla="*/ 42 w 545"/>
                <a:gd name="T27" fmla="*/ 47 h 2057"/>
                <a:gd name="T28" fmla="*/ 45 w 545"/>
                <a:gd name="T29" fmla="*/ 36 h 2057"/>
                <a:gd name="T30" fmla="*/ 49 w 545"/>
                <a:gd name="T31" fmla="*/ 24 h 2057"/>
                <a:gd name="T32" fmla="*/ 52 w 545"/>
                <a:gd name="T33" fmla="*/ 12 h 2057"/>
                <a:gd name="T34" fmla="*/ 55 w 545"/>
                <a:gd name="T35" fmla="*/ 1 h 2057"/>
                <a:gd name="T36" fmla="*/ 51 w 545"/>
                <a:gd name="T37" fmla="*/ 0 h 2057"/>
                <a:gd name="T38" fmla="*/ 48 w 545"/>
                <a:gd name="T39" fmla="*/ 12 h 2057"/>
                <a:gd name="T40" fmla="*/ 45 w 545"/>
                <a:gd name="T41" fmla="*/ 23 h 2057"/>
                <a:gd name="T42" fmla="*/ 42 w 545"/>
                <a:gd name="T43" fmla="*/ 35 h 2057"/>
                <a:gd name="T44" fmla="*/ 38 w 545"/>
                <a:gd name="T45" fmla="*/ 47 h 2057"/>
                <a:gd name="T46" fmla="*/ 35 w 545"/>
                <a:gd name="T47" fmla="*/ 58 h 2057"/>
                <a:gd name="T48" fmla="*/ 32 w 545"/>
                <a:gd name="T49" fmla="*/ 70 h 2057"/>
                <a:gd name="T50" fmla="*/ 29 w 545"/>
                <a:gd name="T51" fmla="*/ 82 h 2057"/>
                <a:gd name="T52" fmla="*/ 26 w 545"/>
                <a:gd name="T53" fmla="*/ 93 h 2057"/>
                <a:gd name="T54" fmla="*/ 23 w 545"/>
                <a:gd name="T55" fmla="*/ 105 h 2057"/>
                <a:gd name="T56" fmla="*/ 19 w 545"/>
                <a:gd name="T57" fmla="*/ 116 h 2057"/>
                <a:gd name="T58" fmla="*/ 16 w 545"/>
                <a:gd name="T59" fmla="*/ 128 h 2057"/>
                <a:gd name="T60" fmla="*/ 13 w 545"/>
                <a:gd name="T61" fmla="*/ 140 h 2057"/>
                <a:gd name="T62" fmla="*/ 10 w 545"/>
                <a:gd name="T63" fmla="*/ 151 h 2057"/>
                <a:gd name="T64" fmla="*/ 6 w 545"/>
                <a:gd name="T65" fmla="*/ 163 h 2057"/>
                <a:gd name="T66" fmla="*/ 3 w 545"/>
                <a:gd name="T67" fmla="*/ 175 h 2057"/>
                <a:gd name="T68" fmla="*/ 0 w 545"/>
                <a:gd name="T69" fmla="*/ 186 h 2057"/>
                <a:gd name="T70" fmla="*/ 0 w 545"/>
                <a:gd name="T71" fmla="*/ 186 h 2057"/>
                <a:gd name="T72" fmla="*/ 4 w 545"/>
                <a:gd name="T73" fmla="*/ 187 h 20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45"/>
                <a:gd name="T112" fmla="*/ 0 h 2057"/>
                <a:gd name="T113" fmla="*/ 545 w 545"/>
                <a:gd name="T114" fmla="*/ 2057 h 205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45" h="2057">
                  <a:moveTo>
                    <a:pt x="37" y="2057"/>
                  </a:moveTo>
                  <a:lnTo>
                    <a:pt x="37" y="2057"/>
                  </a:lnTo>
                  <a:lnTo>
                    <a:pt x="69" y="1929"/>
                  </a:lnTo>
                  <a:lnTo>
                    <a:pt x="101" y="1801"/>
                  </a:lnTo>
                  <a:lnTo>
                    <a:pt x="133" y="1673"/>
                  </a:lnTo>
                  <a:lnTo>
                    <a:pt x="164" y="1545"/>
                  </a:lnTo>
                  <a:lnTo>
                    <a:pt x="197" y="1417"/>
                  </a:lnTo>
                  <a:lnTo>
                    <a:pt x="228" y="1289"/>
                  </a:lnTo>
                  <a:lnTo>
                    <a:pt x="260" y="1161"/>
                  </a:lnTo>
                  <a:lnTo>
                    <a:pt x="292" y="1033"/>
                  </a:lnTo>
                  <a:lnTo>
                    <a:pt x="323" y="905"/>
                  </a:lnTo>
                  <a:lnTo>
                    <a:pt x="356" y="777"/>
                  </a:lnTo>
                  <a:lnTo>
                    <a:pt x="387" y="649"/>
                  </a:lnTo>
                  <a:lnTo>
                    <a:pt x="419" y="521"/>
                  </a:lnTo>
                  <a:lnTo>
                    <a:pt x="450" y="393"/>
                  </a:lnTo>
                  <a:lnTo>
                    <a:pt x="482" y="265"/>
                  </a:lnTo>
                  <a:lnTo>
                    <a:pt x="514" y="137"/>
                  </a:lnTo>
                  <a:lnTo>
                    <a:pt x="545" y="9"/>
                  </a:lnTo>
                  <a:lnTo>
                    <a:pt x="508" y="0"/>
                  </a:lnTo>
                  <a:lnTo>
                    <a:pt x="476" y="128"/>
                  </a:lnTo>
                  <a:lnTo>
                    <a:pt x="445" y="256"/>
                  </a:lnTo>
                  <a:lnTo>
                    <a:pt x="412" y="384"/>
                  </a:lnTo>
                  <a:lnTo>
                    <a:pt x="381" y="512"/>
                  </a:lnTo>
                  <a:lnTo>
                    <a:pt x="350" y="641"/>
                  </a:lnTo>
                  <a:lnTo>
                    <a:pt x="318" y="769"/>
                  </a:lnTo>
                  <a:lnTo>
                    <a:pt x="286" y="897"/>
                  </a:lnTo>
                  <a:lnTo>
                    <a:pt x="254" y="1025"/>
                  </a:lnTo>
                  <a:lnTo>
                    <a:pt x="223" y="1153"/>
                  </a:lnTo>
                  <a:lnTo>
                    <a:pt x="190" y="1281"/>
                  </a:lnTo>
                  <a:lnTo>
                    <a:pt x="159" y="1409"/>
                  </a:lnTo>
                  <a:lnTo>
                    <a:pt x="126" y="1537"/>
                  </a:lnTo>
                  <a:lnTo>
                    <a:pt x="95" y="1665"/>
                  </a:lnTo>
                  <a:lnTo>
                    <a:pt x="64" y="1793"/>
                  </a:lnTo>
                  <a:lnTo>
                    <a:pt x="31" y="1921"/>
                  </a:lnTo>
                  <a:lnTo>
                    <a:pt x="0" y="2049"/>
                  </a:lnTo>
                  <a:lnTo>
                    <a:pt x="37" y="20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40" name="Freeform 243"/>
            <p:cNvSpPr>
              <a:spLocks/>
            </p:cNvSpPr>
            <p:nvPr/>
          </p:nvSpPr>
          <p:spPr bwMode="auto">
            <a:xfrm>
              <a:off x="4700" y="2638"/>
              <a:ext cx="8" cy="8"/>
            </a:xfrm>
            <a:custGeom>
              <a:avLst/>
              <a:gdLst>
                <a:gd name="T0" fmla="*/ 7 w 77"/>
                <a:gd name="T1" fmla="*/ 4 h 84"/>
                <a:gd name="T2" fmla="*/ 7 w 77"/>
                <a:gd name="T3" fmla="*/ 4 h 84"/>
                <a:gd name="T4" fmla="*/ 6 w 77"/>
                <a:gd name="T5" fmla="*/ 4 h 84"/>
                <a:gd name="T6" fmla="*/ 5 w 77"/>
                <a:gd name="T7" fmla="*/ 4 h 84"/>
                <a:gd name="T8" fmla="*/ 4 w 77"/>
                <a:gd name="T9" fmla="*/ 4 h 84"/>
                <a:gd name="T10" fmla="*/ 4 w 77"/>
                <a:gd name="T11" fmla="*/ 4 h 84"/>
                <a:gd name="T12" fmla="*/ 4 w 77"/>
                <a:gd name="T13" fmla="*/ 4 h 84"/>
                <a:gd name="T14" fmla="*/ 4 w 77"/>
                <a:gd name="T15" fmla="*/ 3 h 84"/>
                <a:gd name="T16" fmla="*/ 4 w 77"/>
                <a:gd name="T17" fmla="*/ 2 h 84"/>
                <a:gd name="T18" fmla="*/ 4 w 77"/>
                <a:gd name="T19" fmla="*/ 1 h 84"/>
                <a:gd name="T20" fmla="*/ 1 w 77"/>
                <a:gd name="T21" fmla="*/ 0 h 84"/>
                <a:gd name="T22" fmla="*/ 0 w 77"/>
                <a:gd name="T23" fmla="*/ 2 h 84"/>
                <a:gd name="T24" fmla="*/ 0 w 77"/>
                <a:gd name="T25" fmla="*/ 4 h 84"/>
                <a:gd name="T26" fmla="*/ 1 w 77"/>
                <a:gd name="T27" fmla="*/ 5 h 84"/>
                <a:gd name="T28" fmla="*/ 1 w 77"/>
                <a:gd name="T29" fmla="*/ 6 h 84"/>
                <a:gd name="T30" fmla="*/ 3 w 77"/>
                <a:gd name="T31" fmla="*/ 7 h 84"/>
                <a:gd name="T32" fmla="*/ 4 w 77"/>
                <a:gd name="T33" fmla="*/ 7 h 84"/>
                <a:gd name="T34" fmla="*/ 5 w 77"/>
                <a:gd name="T35" fmla="*/ 8 h 84"/>
                <a:gd name="T36" fmla="*/ 5 w 77"/>
                <a:gd name="T37" fmla="*/ 8 h 84"/>
                <a:gd name="T38" fmla="*/ 5 w 77"/>
                <a:gd name="T39" fmla="*/ 8 h 84"/>
                <a:gd name="T40" fmla="*/ 5 w 77"/>
                <a:gd name="T41" fmla="*/ 8 h 84"/>
                <a:gd name="T42" fmla="*/ 6 w 77"/>
                <a:gd name="T43" fmla="*/ 8 h 84"/>
                <a:gd name="T44" fmla="*/ 7 w 77"/>
                <a:gd name="T45" fmla="*/ 8 h 84"/>
                <a:gd name="T46" fmla="*/ 8 w 77"/>
                <a:gd name="T47" fmla="*/ 7 h 84"/>
                <a:gd name="T48" fmla="*/ 8 w 77"/>
                <a:gd name="T49" fmla="*/ 7 h 84"/>
                <a:gd name="T50" fmla="*/ 8 w 77"/>
                <a:gd name="T51" fmla="*/ 6 h 84"/>
                <a:gd name="T52" fmla="*/ 8 w 77"/>
                <a:gd name="T53" fmla="*/ 5 h 84"/>
                <a:gd name="T54" fmla="*/ 7 w 77"/>
                <a:gd name="T55" fmla="*/ 5 h 84"/>
                <a:gd name="T56" fmla="*/ 7 w 77"/>
                <a:gd name="T57" fmla="*/ 4 h 84"/>
                <a:gd name="T58" fmla="*/ 7 w 77"/>
                <a:gd name="T59" fmla="*/ 4 h 8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7"/>
                <a:gd name="T91" fmla="*/ 0 h 84"/>
                <a:gd name="T92" fmla="*/ 77 w 77"/>
                <a:gd name="T93" fmla="*/ 84 h 8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7" h="84">
                  <a:moveTo>
                    <a:pt x="65" y="46"/>
                  </a:moveTo>
                  <a:lnTo>
                    <a:pt x="63" y="45"/>
                  </a:lnTo>
                  <a:lnTo>
                    <a:pt x="54" y="41"/>
                  </a:lnTo>
                  <a:lnTo>
                    <a:pt x="46" y="39"/>
                  </a:lnTo>
                  <a:lnTo>
                    <a:pt x="41" y="38"/>
                  </a:lnTo>
                  <a:lnTo>
                    <a:pt x="40" y="38"/>
                  </a:lnTo>
                  <a:lnTo>
                    <a:pt x="40" y="37"/>
                  </a:lnTo>
                  <a:lnTo>
                    <a:pt x="39" y="35"/>
                  </a:lnTo>
                  <a:lnTo>
                    <a:pt x="40" y="24"/>
                  </a:lnTo>
                  <a:lnTo>
                    <a:pt x="42" y="8"/>
                  </a:lnTo>
                  <a:lnTo>
                    <a:pt x="5" y="0"/>
                  </a:lnTo>
                  <a:lnTo>
                    <a:pt x="1" y="20"/>
                  </a:lnTo>
                  <a:lnTo>
                    <a:pt x="0" y="37"/>
                  </a:lnTo>
                  <a:lnTo>
                    <a:pt x="5" y="54"/>
                  </a:lnTo>
                  <a:lnTo>
                    <a:pt x="13" y="66"/>
                  </a:lnTo>
                  <a:lnTo>
                    <a:pt x="25" y="75"/>
                  </a:lnTo>
                  <a:lnTo>
                    <a:pt x="35" y="78"/>
                  </a:lnTo>
                  <a:lnTo>
                    <a:pt x="44" y="80"/>
                  </a:lnTo>
                  <a:lnTo>
                    <a:pt x="51" y="83"/>
                  </a:lnTo>
                  <a:lnTo>
                    <a:pt x="49" y="82"/>
                  </a:lnTo>
                  <a:lnTo>
                    <a:pt x="51" y="83"/>
                  </a:lnTo>
                  <a:lnTo>
                    <a:pt x="59" y="84"/>
                  </a:lnTo>
                  <a:lnTo>
                    <a:pt x="67" y="82"/>
                  </a:lnTo>
                  <a:lnTo>
                    <a:pt x="73" y="77"/>
                  </a:lnTo>
                  <a:lnTo>
                    <a:pt x="76" y="70"/>
                  </a:lnTo>
                  <a:lnTo>
                    <a:pt x="77" y="63"/>
                  </a:lnTo>
                  <a:lnTo>
                    <a:pt x="76" y="55"/>
                  </a:lnTo>
                  <a:lnTo>
                    <a:pt x="71" y="49"/>
                  </a:lnTo>
                  <a:lnTo>
                    <a:pt x="63" y="45"/>
                  </a:lnTo>
                  <a:lnTo>
                    <a:pt x="65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41" name="Freeform 244"/>
            <p:cNvSpPr>
              <a:spLocks/>
            </p:cNvSpPr>
            <p:nvPr/>
          </p:nvSpPr>
          <p:spPr bwMode="auto">
            <a:xfrm>
              <a:off x="4705" y="2642"/>
              <a:ext cx="55" cy="14"/>
            </a:xfrm>
            <a:custGeom>
              <a:avLst/>
              <a:gdLst>
                <a:gd name="T0" fmla="*/ 55 w 555"/>
                <a:gd name="T1" fmla="*/ 12 h 147"/>
                <a:gd name="T2" fmla="*/ 53 w 555"/>
                <a:gd name="T3" fmla="*/ 10 h 147"/>
                <a:gd name="T4" fmla="*/ 50 w 555"/>
                <a:gd name="T5" fmla="*/ 10 h 147"/>
                <a:gd name="T6" fmla="*/ 47 w 555"/>
                <a:gd name="T7" fmla="*/ 10 h 147"/>
                <a:gd name="T8" fmla="*/ 44 w 555"/>
                <a:gd name="T9" fmla="*/ 9 h 147"/>
                <a:gd name="T10" fmla="*/ 40 w 555"/>
                <a:gd name="T11" fmla="*/ 9 h 147"/>
                <a:gd name="T12" fmla="*/ 37 w 555"/>
                <a:gd name="T13" fmla="*/ 8 h 147"/>
                <a:gd name="T14" fmla="*/ 33 w 555"/>
                <a:gd name="T15" fmla="*/ 7 h 147"/>
                <a:gd name="T16" fmla="*/ 29 w 555"/>
                <a:gd name="T17" fmla="*/ 7 h 147"/>
                <a:gd name="T18" fmla="*/ 25 w 555"/>
                <a:gd name="T19" fmla="*/ 6 h 147"/>
                <a:gd name="T20" fmla="*/ 21 w 555"/>
                <a:gd name="T21" fmla="*/ 5 h 147"/>
                <a:gd name="T22" fmla="*/ 18 w 555"/>
                <a:gd name="T23" fmla="*/ 5 h 147"/>
                <a:gd name="T24" fmla="*/ 14 w 555"/>
                <a:gd name="T25" fmla="*/ 4 h 147"/>
                <a:gd name="T26" fmla="*/ 11 w 555"/>
                <a:gd name="T27" fmla="*/ 3 h 147"/>
                <a:gd name="T28" fmla="*/ 8 w 555"/>
                <a:gd name="T29" fmla="*/ 2 h 147"/>
                <a:gd name="T30" fmla="*/ 6 w 555"/>
                <a:gd name="T31" fmla="*/ 1 h 147"/>
                <a:gd name="T32" fmla="*/ 3 w 555"/>
                <a:gd name="T33" fmla="*/ 1 h 147"/>
                <a:gd name="T34" fmla="*/ 2 w 555"/>
                <a:gd name="T35" fmla="*/ 0 h 147"/>
                <a:gd name="T36" fmla="*/ 0 w 555"/>
                <a:gd name="T37" fmla="*/ 3 h 147"/>
                <a:gd name="T38" fmla="*/ 2 w 555"/>
                <a:gd name="T39" fmla="*/ 4 h 147"/>
                <a:gd name="T40" fmla="*/ 4 w 555"/>
                <a:gd name="T41" fmla="*/ 5 h 147"/>
                <a:gd name="T42" fmla="*/ 7 w 555"/>
                <a:gd name="T43" fmla="*/ 6 h 147"/>
                <a:gd name="T44" fmla="*/ 10 w 555"/>
                <a:gd name="T45" fmla="*/ 7 h 147"/>
                <a:gd name="T46" fmla="*/ 13 w 555"/>
                <a:gd name="T47" fmla="*/ 7 h 147"/>
                <a:gd name="T48" fmla="*/ 17 w 555"/>
                <a:gd name="T49" fmla="*/ 8 h 147"/>
                <a:gd name="T50" fmla="*/ 21 w 555"/>
                <a:gd name="T51" fmla="*/ 9 h 147"/>
                <a:gd name="T52" fmla="*/ 25 w 555"/>
                <a:gd name="T53" fmla="*/ 10 h 147"/>
                <a:gd name="T54" fmla="*/ 29 w 555"/>
                <a:gd name="T55" fmla="*/ 11 h 147"/>
                <a:gd name="T56" fmla="*/ 32 w 555"/>
                <a:gd name="T57" fmla="*/ 11 h 147"/>
                <a:gd name="T58" fmla="*/ 36 w 555"/>
                <a:gd name="T59" fmla="*/ 12 h 147"/>
                <a:gd name="T60" fmla="*/ 40 w 555"/>
                <a:gd name="T61" fmla="*/ 12 h 147"/>
                <a:gd name="T62" fmla="*/ 44 w 555"/>
                <a:gd name="T63" fmla="*/ 13 h 147"/>
                <a:gd name="T64" fmla="*/ 47 w 555"/>
                <a:gd name="T65" fmla="*/ 13 h 147"/>
                <a:gd name="T66" fmla="*/ 50 w 555"/>
                <a:gd name="T67" fmla="*/ 14 h 147"/>
                <a:gd name="T68" fmla="*/ 53 w 555"/>
                <a:gd name="T69" fmla="*/ 14 h 147"/>
                <a:gd name="T70" fmla="*/ 51 w 555"/>
                <a:gd name="T71" fmla="*/ 12 h 147"/>
                <a:gd name="T72" fmla="*/ 53 w 555"/>
                <a:gd name="T73" fmla="*/ 14 h 147"/>
                <a:gd name="T74" fmla="*/ 54 w 555"/>
                <a:gd name="T75" fmla="*/ 14 h 147"/>
                <a:gd name="T76" fmla="*/ 55 w 555"/>
                <a:gd name="T77" fmla="*/ 12 h 147"/>
                <a:gd name="T78" fmla="*/ 55 w 555"/>
                <a:gd name="T79" fmla="*/ 11 h 147"/>
                <a:gd name="T80" fmla="*/ 53 w 555"/>
                <a:gd name="T81" fmla="*/ 10 h 147"/>
                <a:gd name="T82" fmla="*/ 55 w 555"/>
                <a:gd name="T83" fmla="*/ 12 h 14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55"/>
                <a:gd name="T127" fmla="*/ 0 h 147"/>
                <a:gd name="T128" fmla="*/ 555 w 555"/>
                <a:gd name="T129" fmla="*/ 147 h 14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55" h="147">
                  <a:moveTo>
                    <a:pt x="555" y="130"/>
                  </a:moveTo>
                  <a:lnTo>
                    <a:pt x="536" y="106"/>
                  </a:lnTo>
                  <a:lnTo>
                    <a:pt x="509" y="103"/>
                  </a:lnTo>
                  <a:lnTo>
                    <a:pt x="478" y="100"/>
                  </a:lnTo>
                  <a:lnTo>
                    <a:pt x="444" y="96"/>
                  </a:lnTo>
                  <a:lnTo>
                    <a:pt x="408" y="90"/>
                  </a:lnTo>
                  <a:lnTo>
                    <a:pt x="371" y="84"/>
                  </a:lnTo>
                  <a:lnTo>
                    <a:pt x="333" y="78"/>
                  </a:lnTo>
                  <a:lnTo>
                    <a:pt x="294" y="70"/>
                  </a:lnTo>
                  <a:lnTo>
                    <a:pt x="254" y="63"/>
                  </a:lnTo>
                  <a:lnTo>
                    <a:pt x="216" y="55"/>
                  </a:lnTo>
                  <a:lnTo>
                    <a:pt x="180" y="48"/>
                  </a:lnTo>
                  <a:lnTo>
                    <a:pt x="144" y="39"/>
                  </a:lnTo>
                  <a:lnTo>
                    <a:pt x="111" y="31"/>
                  </a:lnTo>
                  <a:lnTo>
                    <a:pt x="81" y="23"/>
                  </a:lnTo>
                  <a:lnTo>
                    <a:pt x="56" y="15"/>
                  </a:lnTo>
                  <a:lnTo>
                    <a:pt x="33" y="6"/>
                  </a:lnTo>
                  <a:lnTo>
                    <a:pt x="16" y="0"/>
                  </a:lnTo>
                  <a:lnTo>
                    <a:pt x="0" y="36"/>
                  </a:lnTo>
                  <a:lnTo>
                    <a:pt x="21" y="45"/>
                  </a:lnTo>
                  <a:lnTo>
                    <a:pt x="44" y="53"/>
                  </a:lnTo>
                  <a:lnTo>
                    <a:pt x="71" y="62"/>
                  </a:lnTo>
                  <a:lnTo>
                    <a:pt x="102" y="69"/>
                  </a:lnTo>
                  <a:lnTo>
                    <a:pt x="136" y="78"/>
                  </a:lnTo>
                  <a:lnTo>
                    <a:pt x="171" y="86"/>
                  </a:lnTo>
                  <a:lnTo>
                    <a:pt x="210" y="96"/>
                  </a:lnTo>
                  <a:lnTo>
                    <a:pt x="248" y="103"/>
                  </a:lnTo>
                  <a:lnTo>
                    <a:pt x="288" y="111"/>
                  </a:lnTo>
                  <a:lnTo>
                    <a:pt x="326" y="118"/>
                  </a:lnTo>
                  <a:lnTo>
                    <a:pt x="365" y="125"/>
                  </a:lnTo>
                  <a:lnTo>
                    <a:pt x="404" y="131"/>
                  </a:lnTo>
                  <a:lnTo>
                    <a:pt x="440" y="136"/>
                  </a:lnTo>
                  <a:lnTo>
                    <a:pt x="474" y="141"/>
                  </a:lnTo>
                  <a:lnTo>
                    <a:pt x="504" y="144"/>
                  </a:lnTo>
                  <a:lnTo>
                    <a:pt x="534" y="147"/>
                  </a:lnTo>
                  <a:lnTo>
                    <a:pt x="515" y="124"/>
                  </a:lnTo>
                  <a:lnTo>
                    <a:pt x="534" y="147"/>
                  </a:lnTo>
                  <a:lnTo>
                    <a:pt x="548" y="142"/>
                  </a:lnTo>
                  <a:lnTo>
                    <a:pt x="555" y="128"/>
                  </a:lnTo>
                  <a:lnTo>
                    <a:pt x="551" y="113"/>
                  </a:lnTo>
                  <a:lnTo>
                    <a:pt x="536" y="106"/>
                  </a:lnTo>
                  <a:lnTo>
                    <a:pt x="555" y="1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42" name="Freeform 245"/>
            <p:cNvSpPr>
              <a:spLocks/>
            </p:cNvSpPr>
            <p:nvPr/>
          </p:nvSpPr>
          <p:spPr bwMode="auto">
            <a:xfrm>
              <a:off x="4754" y="2653"/>
              <a:ext cx="6" cy="30"/>
            </a:xfrm>
            <a:custGeom>
              <a:avLst/>
              <a:gdLst>
                <a:gd name="T0" fmla="*/ 3 w 67"/>
                <a:gd name="T1" fmla="*/ 26 h 321"/>
                <a:gd name="T2" fmla="*/ 3 w 67"/>
                <a:gd name="T3" fmla="*/ 26 h 321"/>
                <a:gd name="T4" fmla="*/ 4 w 67"/>
                <a:gd name="T5" fmla="*/ 27 h 321"/>
                <a:gd name="T6" fmla="*/ 4 w 67"/>
                <a:gd name="T7" fmla="*/ 25 h 321"/>
                <a:gd name="T8" fmla="*/ 3 w 67"/>
                <a:gd name="T9" fmla="*/ 23 h 321"/>
                <a:gd name="T10" fmla="*/ 4 w 67"/>
                <a:gd name="T11" fmla="*/ 19 h 321"/>
                <a:gd name="T12" fmla="*/ 4 w 67"/>
                <a:gd name="T13" fmla="*/ 14 h 321"/>
                <a:gd name="T14" fmla="*/ 5 w 67"/>
                <a:gd name="T15" fmla="*/ 10 h 321"/>
                <a:gd name="T16" fmla="*/ 5 w 67"/>
                <a:gd name="T17" fmla="*/ 5 h 321"/>
                <a:gd name="T18" fmla="*/ 6 w 67"/>
                <a:gd name="T19" fmla="*/ 1 h 321"/>
                <a:gd name="T20" fmla="*/ 2 w 67"/>
                <a:gd name="T21" fmla="*/ 0 h 321"/>
                <a:gd name="T22" fmla="*/ 2 w 67"/>
                <a:gd name="T23" fmla="*/ 5 h 321"/>
                <a:gd name="T24" fmla="*/ 1 w 67"/>
                <a:gd name="T25" fmla="*/ 10 h 321"/>
                <a:gd name="T26" fmla="*/ 0 w 67"/>
                <a:gd name="T27" fmla="*/ 14 h 321"/>
                <a:gd name="T28" fmla="*/ 0 w 67"/>
                <a:gd name="T29" fmla="*/ 19 h 321"/>
                <a:gd name="T30" fmla="*/ 0 w 67"/>
                <a:gd name="T31" fmla="*/ 23 h 321"/>
                <a:gd name="T32" fmla="*/ 0 w 67"/>
                <a:gd name="T33" fmla="*/ 26 h 321"/>
                <a:gd name="T34" fmla="*/ 1 w 67"/>
                <a:gd name="T35" fmla="*/ 28 h 321"/>
                <a:gd name="T36" fmla="*/ 3 w 67"/>
                <a:gd name="T37" fmla="*/ 30 h 321"/>
                <a:gd name="T38" fmla="*/ 3 w 67"/>
                <a:gd name="T39" fmla="*/ 30 h 321"/>
                <a:gd name="T40" fmla="*/ 3 w 67"/>
                <a:gd name="T41" fmla="*/ 30 h 321"/>
                <a:gd name="T42" fmla="*/ 4 w 67"/>
                <a:gd name="T43" fmla="*/ 29 h 321"/>
                <a:gd name="T44" fmla="*/ 5 w 67"/>
                <a:gd name="T45" fmla="*/ 28 h 321"/>
                <a:gd name="T46" fmla="*/ 4 w 67"/>
                <a:gd name="T47" fmla="*/ 27 h 321"/>
                <a:gd name="T48" fmla="*/ 3 w 67"/>
                <a:gd name="T49" fmla="*/ 26 h 321"/>
                <a:gd name="T50" fmla="*/ 3 w 67"/>
                <a:gd name="T51" fmla="*/ 26 h 32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7"/>
                <a:gd name="T79" fmla="*/ 0 h 321"/>
                <a:gd name="T80" fmla="*/ 67 w 67"/>
                <a:gd name="T81" fmla="*/ 321 h 32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7" h="321">
                  <a:moveTo>
                    <a:pt x="37" y="280"/>
                  </a:moveTo>
                  <a:lnTo>
                    <a:pt x="33" y="280"/>
                  </a:lnTo>
                  <a:lnTo>
                    <a:pt x="44" y="285"/>
                  </a:lnTo>
                  <a:lnTo>
                    <a:pt x="42" y="271"/>
                  </a:lnTo>
                  <a:lnTo>
                    <a:pt x="39" y="242"/>
                  </a:lnTo>
                  <a:lnTo>
                    <a:pt x="42" y="202"/>
                  </a:lnTo>
                  <a:lnTo>
                    <a:pt x="45" y="155"/>
                  </a:lnTo>
                  <a:lnTo>
                    <a:pt x="51" y="106"/>
                  </a:lnTo>
                  <a:lnTo>
                    <a:pt x="58" y="55"/>
                  </a:lnTo>
                  <a:lnTo>
                    <a:pt x="67" y="6"/>
                  </a:lnTo>
                  <a:lnTo>
                    <a:pt x="27" y="0"/>
                  </a:lnTo>
                  <a:lnTo>
                    <a:pt x="19" y="51"/>
                  </a:lnTo>
                  <a:lnTo>
                    <a:pt x="11" y="102"/>
                  </a:lnTo>
                  <a:lnTo>
                    <a:pt x="5" y="153"/>
                  </a:lnTo>
                  <a:lnTo>
                    <a:pt x="2" y="200"/>
                  </a:lnTo>
                  <a:lnTo>
                    <a:pt x="0" y="242"/>
                  </a:lnTo>
                  <a:lnTo>
                    <a:pt x="2" y="275"/>
                  </a:lnTo>
                  <a:lnTo>
                    <a:pt x="8" y="303"/>
                  </a:lnTo>
                  <a:lnTo>
                    <a:pt x="35" y="321"/>
                  </a:lnTo>
                  <a:lnTo>
                    <a:pt x="31" y="321"/>
                  </a:lnTo>
                  <a:lnTo>
                    <a:pt x="35" y="321"/>
                  </a:lnTo>
                  <a:lnTo>
                    <a:pt x="50" y="313"/>
                  </a:lnTo>
                  <a:lnTo>
                    <a:pt x="54" y="299"/>
                  </a:lnTo>
                  <a:lnTo>
                    <a:pt x="48" y="285"/>
                  </a:lnTo>
                  <a:lnTo>
                    <a:pt x="33" y="280"/>
                  </a:lnTo>
                  <a:lnTo>
                    <a:pt x="37" y="2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43" name="Freeform 246"/>
            <p:cNvSpPr>
              <a:spLocks/>
            </p:cNvSpPr>
            <p:nvPr/>
          </p:nvSpPr>
          <p:spPr bwMode="auto">
            <a:xfrm>
              <a:off x="4757" y="2679"/>
              <a:ext cx="69" cy="9"/>
            </a:xfrm>
            <a:custGeom>
              <a:avLst/>
              <a:gdLst>
                <a:gd name="T0" fmla="*/ 65 w 690"/>
                <a:gd name="T1" fmla="*/ 4 h 97"/>
                <a:gd name="T2" fmla="*/ 67 w 690"/>
                <a:gd name="T3" fmla="*/ 3 h 97"/>
                <a:gd name="T4" fmla="*/ 63 w 690"/>
                <a:gd name="T5" fmla="*/ 4 h 97"/>
                <a:gd name="T6" fmla="*/ 59 w 690"/>
                <a:gd name="T7" fmla="*/ 4 h 97"/>
                <a:gd name="T8" fmla="*/ 55 w 690"/>
                <a:gd name="T9" fmla="*/ 5 h 97"/>
                <a:gd name="T10" fmla="*/ 51 w 690"/>
                <a:gd name="T11" fmla="*/ 5 h 97"/>
                <a:gd name="T12" fmla="*/ 47 w 690"/>
                <a:gd name="T13" fmla="*/ 5 h 97"/>
                <a:gd name="T14" fmla="*/ 43 w 690"/>
                <a:gd name="T15" fmla="*/ 5 h 97"/>
                <a:gd name="T16" fmla="*/ 38 w 690"/>
                <a:gd name="T17" fmla="*/ 5 h 97"/>
                <a:gd name="T18" fmla="*/ 34 w 690"/>
                <a:gd name="T19" fmla="*/ 5 h 97"/>
                <a:gd name="T20" fmla="*/ 30 w 690"/>
                <a:gd name="T21" fmla="*/ 4 h 97"/>
                <a:gd name="T22" fmla="*/ 25 w 690"/>
                <a:gd name="T23" fmla="*/ 4 h 97"/>
                <a:gd name="T24" fmla="*/ 21 w 690"/>
                <a:gd name="T25" fmla="*/ 3 h 97"/>
                <a:gd name="T26" fmla="*/ 17 w 690"/>
                <a:gd name="T27" fmla="*/ 3 h 97"/>
                <a:gd name="T28" fmla="*/ 13 w 690"/>
                <a:gd name="T29" fmla="*/ 2 h 97"/>
                <a:gd name="T30" fmla="*/ 9 w 690"/>
                <a:gd name="T31" fmla="*/ 1 h 97"/>
                <a:gd name="T32" fmla="*/ 5 w 690"/>
                <a:gd name="T33" fmla="*/ 1 h 97"/>
                <a:gd name="T34" fmla="*/ 1 w 690"/>
                <a:gd name="T35" fmla="*/ 0 h 97"/>
                <a:gd name="T36" fmla="*/ 0 w 690"/>
                <a:gd name="T37" fmla="*/ 4 h 97"/>
                <a:gd name="T38" fmla="*/ 4 w 690"/>
                <a:gd name="T39" fmla="*/ 4 h 97"/>
                <a:gd name="T40" fmla="*/ 8 w 690"/>
                <a:gd name="T41" fmla="*/ 5 h 97"/>
                <a:gd name="T42" fmla="*/ 12 w 690"/>
                <a:gd name="T43" fmla="*/ 6 h 97"/>
                <a:gd name="T44" fmla="*/ 16 w 690"/>
                <a:gd name="T45" fmla="*/ 6 h 97"/>
                <a:gd name="T46" fmla="*/ 21 w 690"/>
                <a:gd name="T47" fmla="*/ 7 h 97"/>
                <a:gd name="T48" fmla="*/ 25 w 690"/>
                <a:gd name="T49" fmla="*/ 8 h 97"/>
                <a:gd name="T50" fmla="*/ 29 w 690"/>
                <a:gd name="T51" fmla="*/ 8 h 97"/>
                <a:gd name="T52" fmla="*/ 34 w 690"/>
                <a:gd name="T53" fmla="*/ 9 h 97"/>
                <a:gd name="T54" fmla="*/ 38 w 690"/>
                <a:gd name="T55" fmla="*/ 9 h 97"/>
                <a:gd name="T56" fmla="*/ 43 w 690"/>
                <a:gd name="T57" fmla="*/ 9 h 97"/>
                <a:gd name="T58" fmla="*/ 47 w 690"/>
                <a:gd name="T59" fmla="*/ 9 h 97"/>
                <a:gd name="T60" fmla="*/ 51 w 690"/>
                <a:gd name="T61" fmla="*/ 9 h 97"/>
                <a:gd name="T62" fmla="*/ 55 w 690"/>
                <a:gd name="T63" fmla="*/ 9 h 97"/>
                <a:gd name="T64" fmla="*/ 60 w 690"/>
                <a:gd name="T65" fmla="*/ 8 h 97"/>
                <a:gd name="T66" fmla="*/ 64 w 690"/>
                <a:gd name="T67" fmla="*/ 7 h 97"/>
                <a:gd name="T68" fmla="*/ 68 w 690"/>
                <a:gd name="T69" fmla="*/ 6 h 97"/>
                <a:gd name="T70" fmla="*/ 69 w 690"/>
                <a:gd name="T71" fmla="*/ 4 h 97"/>
                <a:gd name="T72" fmla="*/ 68 w 690"/>
                <a:gd name="T73" fmla="*/ 6 h 97"/>
                <a:gd name="T74" fmla="*/ 68 w 690"/>
                <a:gd name="T75" fmla="*/ 6 h 97"/>
                <a:gd name="T76" fmla="*/ 69 w 690"/>
                <a:gd name="T77" fmla="*/ 5 h 97"/>
                <a:gd name="T78" fmla="*/ 69 w 690"/>
                <a:gd name="T79" fmla="*/ 5 h 97"/>
                <a:gd name="T80" fmla="*/ 69 w 690"/>
                <a:gd name="T81" fmla="*/ 4 h 97"/>
                <a:gd name="T82" fmla="*/ 69 w 690"/>
                <a:gd name="T83" fmla="*/ 3 h 97"/>
                <a:gd name="T84" fmla="*/ 68 w 690"/>
                <a:gd name="T85" fmla="*/ 3 h 97"/>
                <a:gd name="T86" fmla="*/ 67 w 690"/>
                <a:gd name="T87" fmla="*/ 3 h 97"/>
                <a:gd name="T88" fmla="*/ 67 w 690"/>
                <a:gd name="T89" fmla="*/ 3 h 97"/>
                <a:gd name="T90" fmla="*/ 65 w 690"/>
                <a:gd name="T91" fmla="*/ 4 h 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90"/>
                <a:gd name="T139" fmla="*/ 0 h 97"/>
                <a:gd name="T140" fmla="*/ 690 w 690"/>
                <a:gd name="T141" fmla="*/ 97 h 9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90" h="97">
                  <a:moveTo>
                    <a:pt x="650" y="48"/>
                  </a:moveTo>
                  <a:lnTo>
                    <a:pt x="665" y="29"/>
                  </a:lnTo>
                  <a:lnTo>
                    <a:pt x="628" y="40"/>
                  </a:lnTo>
                  <a:lnTo>
                    <a:pt x="591" y="46"/>
                  </a:lnTo>
                  <a:lnTo>
                    <a:pt x="552" y="51"/>
                  </a:lnTo>
                  <a:lnTo>
                    <a:pt x="510" y="55"/>
                  </a:lnTo>
                  <a:lnTo>
                    <a:pt x="469" y="57"/>
                  </a:lnTo>
                  <a:lnTo>
                    <a:pt x="426" y="57"/>
                  </a:lnTo>
                  <a:lnTo>
                    <a:pt x="384" y="55"/>
                  </a:lnTo>
                  <a:lnTo>
                    <a:pt x="341" y="51"/>
                  </a:lnTo>
                  <a:lnTo>
                    <a:pt x="299" y="47"/>
                  </a:lnTo>
                  <a:lnTo>
                    <a:pt x="255" y="42"/>
                  </a:lnTo>
                  <a:lnTo>
                    <a:pt x="212" y="36"/>
                  </a:lnTo>
                  <a:lnTo>
                    <a:pt x="170" y="29"/>
                  </a:lnTo>
                  <a:lnTo>
                    <a:pt x="128" y="23"/>
                  </a:lnTo>
                  <a:lnTo>
                    <a:pt x="86" y="15"/>
                  </a:lnTo>
                  <a:lnTo>
                    <a:pt x="46" y="8"/>
                  </a:lnTo>
                  <a:lnTo>
                    <a:pt x="6" y="0"/>
                  </a:lnTo>
                  <a:lnTo>
                    <a:pt x="0" y="41"/>
                  </a:lnTo>
                  <a:lnTo>
                    <a:pt x="40" y="48"/>
                  </a:lnTo>
                  <a:lnTo>
                    <a:pt x="80" y="56"/>
                  </a:lnTo>
                  <a:lnTo>
                    <a:pt x="122" y="63"/>
                  </a:lnTo>
                  <a:lnTo>
                    <a:pt x="163" y="69"/>
                  </a:lnTo>
                  <a:lnTo>
                    <a:pt x="207" y="77"/>
                  </a:lnTo>
                  <a:lnTo>
                    <a:pt x="250" y="82"/>
                  </a:lnTo>
                  <a:lnTo>
                    <a:pt x="294" y="88"/>
                  </a:lnTo>
                  <a:lnTo>
                    <a:pt x="339" y="92"/>
                  </a:lnTo>
                  <a:lnTo>
                    <a:pt x="382" y="95"/>
                  </a:lnTo>
                  <a:lnTo>
                    <a:pt x="426" y="97"/>
                  </a:lnTo>
                  <a:lnTo>
                    <a:pt x="469" y="97"/>
                  </a:lnTo>
                  <a:lnTo>
                    <a:pt x="512" y="95"/>
                  </a:lnTo>
                  <a:lnTo>
                    <a:pt x="554" y="92"/>
                  </a:lnTo>
                  <a:lnTo>
                    <a:pt x="595" y="87"/>
                  </a:lnTo>
                  <a:lnTo>
                    <a:pt x="637" y="78"/>
                  </a:lnTo>
                  <a:lnTo>
                    <a:pt x="676" y="67"/>
                  </a:lnTo>
                  <a:lnTo>
                    <a:pt x="690" y="48"/>
                  </a:lnTo>
                  <a:lnTo>
                    <a:pt x="676" y="67"/>
                  </a:lnTo>
                  <a:lnTo>
                    <a:pt x="683" y="63"/>
                  </a:lnTo>
                  <a:lnTo>
                    <a:pt x="688" y="58"/>
                  </a:lnTo>
                  <a:lnTo>
                    <a:pt x="690" y="50"/>
                  </a:lnTo>
                  <a:lnTo>
                    <a:pt x="689" y="43"/>
                  </a:lnTo>
                  <a:lnTo>
                    <a:pt x="686" y="36"/>
                  </a:lnTo>
                  <a:lnTo>
                    <a:pt x="681" y="31"/>
                  </a:lnTo>
                  <a:lnTo>
                    <a:pt x="673" y="29"/>
                  </a:lnTo>
                  <a:lnTo>
                    <a:pt x="665" y="29"/>
                  </a:lnTo>
                  <a:lnTo>
                    <a:pt x="65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44" name="Freeform 247"/>
            <p:cNvSpPr>
              <a:spLocks/>
            </p:cNvSpPr>
            <p:nvPr/>
          </p:nvSpPr>
          <p:spPr bwMode="auto">
            <a:xfrm>
              <a:off x="4822" y="2367"/>
              <a:ext cx="5" cy="316"/>
            </a:xfrm>
            <a:custGeom>
              <a:avLst/>
              <a:gdLst>
                <a:gd name="T0" fmla="*/ 5 w 55"/>
                <a:gd name="T1" fmla="*/ 3 h 3477"/>
                <a:gd name="T2" fmla="*/ 1 w 55"/>
                <a:gd name="T3" fmla="*/ 2 h 3477"/>
                <a:gd name="T4" fmla="*/ 1 w 55"/>
                <a:gd name="T5" fmla="*/ 41 h 3477"/>
                <a:gd name="T6" fmla="*/ 0 w 55"/>
                <a:gd name="T7" fmla="*/ 79 h 3477"/>
                <a:gd name="T8" fmla="*/ 0 w 55"/>
                <a:gd name="T9" fmla="*/ 117 h 3477"/>
                <a:gd name="T10" fmla="*/ 0 w 55"/>
                <a:gd name="T11" fmla="*/ 155 h 3477"/>
                <a:gd name="T12" fmla="*/ 1 w 55"/>
                <a:gd name="T13" fmla="*/ 194 h 3477"/>
                <a:gd name="T14" fmla="*/ 1 w 55"/>
                <a:gd name="T15" fmla="*/ 233 h 3477"/>
                <a:gd name="T16" fmla="*/ 1 w 55"/>
                <a:gd name="T17" fmla="*/ 274 h 3477"/>
                <a:gd name="T18" fmla="*/ 0 w 55"/>
                <a:gd name="T19" fmla="*/ 316 h 3477"/>
                <a:gd name="T20" fmla="*/ 4 w 55"/>
                <a:gd name="T21" fmla="*/ 316 h 3477"/>
                <a:gd name="T22" fmla="*/ 4 w 55"/>
                <a:gd name="T23" fmla="*/ 274 h 3477"/>
                <a:gd name="T24" fmla="*/ 5 w 55"/>
                <a:gd name="T25" fmla="*/ 233 h 3477"/>
                <a:gd name="T26" fmla="*/ 4 w 55"/>
                <a:gd name="T27" fmla="*/ 194 h 3477"/>
                <a:gd name="T28" fmla="*/ 4 w 55"/>
                <a:gd name="T29" fmla="*/ 155 h 3477"/>
                <a:gd name="T30" fmla="*/ 4 w 55"/>
                <a:gd name="T31" fmla="*/ 117 h 3477"/>
                <a:gd name="T32" fmla="*/ 4 w 55"/>
                <a:gd name="T33" fmla="*/ 79 h 3477"/>
                <a:gd name="T34" fmla="*/ 4 w 55"/>
                <a:gd name="T35" fmla="*/ 41 h 3477"/>
                <a:gd name="T36" fmla="*/ 5 w 55"/>
                <a:gd name="T37" fmla="*/ 2 h 3477"/>
                <a:gd name="T38" fmla="*/ 2 w 55"/>
                <a:gd name="T39" fmla="*/ 1 h 3477"/>
                <a:gd name="T40" fmla="*/ 5 w 55"/>
                <a:gd name="T41" fmla="*/ 2 h 3477"/>
                <a:gd name="T42" fmla="*/ 5 w 55"/>
                <a:gd name="T43" fmla="*/ 1 h 3477"/>
                <a:gd name="T44" fmla="*/ 4 w 55"/>
                <a:gd name="T45" fmla="*/ 0 h 3477"/>
                <a:gd name="T46" fmla="*/ 4 w 55"/>
                <a:gd name="T47" fmla="*/ 0 h 3477"/>
                <a:gd name="T48" fmla="*/ 3 w 55"/>
                <a:gd name="T49" fmla="*/ 0 h 3477"/>
                <a:gd name="T50" fmla="*/ 3 w 55"/>
                <a:gd name="T51" fmla="*/ 0 h 3477"/>
                <a:gd name="T52" fmla="*/ 2 w 55"/>
                <a:gd name="T53" fmla="*/ 0 h 3477"/>
                <a:gd name="T54" fmla="*/ 2 w 55"/>
                <a:gd name="T55" fmla="*/ 1 h 3477"/>
                <a:gd name="T56" fmla="*/ 1 w 55"/>
                <a:gd name="T57" fmla="*/ 2 h 3477"/>
                <a:gd name="T58" fmla="*/ 5 w 55"/>
                <a:gd name="T59" fmla="*/ 3 h 347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"/>
                <a:gd name="T91" fmla="*/ 0 h 3477"/>
                <a:gd name="T92" fmla="*/ 55 w 55"/>
                <a:gd name="T93" fmla="*/ 3477 h 347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" h="3477">
                  <a:moveTo>
                    <a:pt x="50" y="34"/>
                  </a:moveTo>
                  <a:lnTo>
                    <a:pt x="15" y="20"/>
                  </a:lnTo>
                  <a:lnTo>
                    <a:pt x="6" y="449"/>
                  </a:lnTo>
                  <a:lnTo>
                    <a:pt x="1" y="871"/>
                  </a:lnTo>
                  <a:lnTo>
                    <a:pt x="2" y="1290"/>
                  </a:lnTo>
                  <a:lnTo>
                    <a:pt x="5" y="1710"/>
                  </a:lnTo>
                  <a:lnTo>
                    <a:pt x="8" y="2135"/>
                  </a:lnTo>
                  <a:lnTo>
                    <a:pt x="10" y="2569"/>
                  </a:lnTo>
                  <a:lnTo>
                    <a:pt x="8" y="3015"/>
                  </a:lnTo>
                  <a:lnTo>
                    <a:pt x="0" y="3477"/>
                  </a:lnTo>
                  <a:lnTo>
                    <a:pt x="40" y="3477"/>
                  </a:lnTo>
                  <a:lnTo>
                    <a:pt x="47" y="3015"/>
                  </a:lnTo>
                  <a:lnTo>
                    <a:pt x="50" y="2569"/>
                  </a:lnTo>
                  <a:lnTo>
                    <a:pt x="47" y="2135"/>
                  </a:lnTo>
                  <a:lnTo>
                    <a:pt x="44" y="1710"/>
                  </a:lnTo>
                  <a:lnTo>
                    <a:pt x="42" y="1290"/>
                  </a:lnTo>
                  <a:lnTo>
                    <a:pt x="41" y="871"/>
                  </a:lnTo>
                  <a:lnTo>
                    <a:pt x="45" y="449"/>
                  </a:lnTo>
                  <a:lnTo>
                    <a:pt x="55" y="20"/>
                  </a:lnTo>
                  <a:lnTo>
                    <a:pt x="20" y="6"/>
                  </a:lnTo>
                  <a:lnTo>
                    <a:pt x="55" y="20"/>
                  </a:lnTo>
                  <a:lnTo>
                    <a:pt x="53" y="12"/>
                  </a:lnTo>
                  <a:lnTo>
                    <a:pt x="49" y="5"/>
                  </a:lnTo>
                  <a:lnTo>
                    <a:pt x="42" y="1"/>
                  </a:lnTo>
                  <a:lnTo>
                    <a:pt x="35" y="0"/>
                  </a:lnTo>
                  <a:lnTo>
                    <a:pt x="28" y="1"/>
                  </a:lnTo>
                  <a:lnTo>
                    <a:pt x="21" y="5"/>
                  </a:lnTo>
                  <a:lnTo>
                    <a:pt x="17" y="12"/>
                  </a:lnTo>
                  <a:lnTo>
                    <a:pt x="15" y="20"/>
                  </a:lnTo>
                  <a:lnTo>
                    <a:pt x="5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45" name="Freeform 248"/>
            <p:cNvSpPr>
              <a:spLocks/>
            </p:cNvSpPr>
            <p:nvPr/>
          </p:nvSpPr>
          <p:spPr bwMode="auto">
            <a:xfrm>
              <a:off x="4791" y="2367"/>
              <a:ext cx="33" cy="174"/>
            </a:xfrm>
            <a:custGeom>
              <a:avLst/>
              <a:gdLst>
                <a:gd name="T0" fmla="*/ 33 w 336"/>
                <a:gd name="T1" fmla="*/ 174 h 1911"/>
                <a:gd name="T2" fmla="*/ 31 w 336"/>
                <a:gd name="T3" fmla="*/ 170 h 1911"/>
                <a:gd name="T4" fmla="*/ 29 w 336"/>
                <a:gd name="T5" fmla="*/ 165 h 1911"/>
                <a:gd name="T6" fmla="*/ 27 w 336"/>
                <a:gd name="T7" fmla="*/ 160 h 1911"/>
                <a:gd name="T8" fmla="*/ 25 w 336"/>
                <a:gd name="T9" fmla="*/ 154 h 1911"/>
                <a:gd name="T10" fmla="*/ 24 w 336"/>
                <a:gd name="T11" fmla="*/ 149 h 1911"/>
                <a:gd name="T12" fmla="*/ 23 w 336"/>
                <a:gd name="T13" fmla="*/ 143 h 1911"/>
                <a:gd name="T14" fmla="*/ 21 w 336"/>
                <a:gd name="T15" fmla="*/ 138 h 1911"/>
                <a:gd name="T16" fmla="*/ 20 w 336"/>
                <a:gd name="T17" fmla="*/ 132 h 1911"/>
                <a:gd name="T18" fmla="*/ 19 w 336"/>
                <a:gd name="T19" fmla="*/ 126 h 1911"/>
                <a:gd name="T20" fmla="*/ 17 w 336"/>
                <a:gd name="T21" fmla="*/ 121 h 1911"/>
                <a:gd name="T22" fmla="*/ 16 w 336"/>
                <a:gd name="T23" fmla="*/ 115 h 1911"/>
                <a:gd name="T24" fmla="*/ 15 w 336"/>
                <a:gd name="T25" fmla="*/ 110 h 1911"/>
                <a:gd name="T26" fmla="*/ 13 w 336"/>
                <a:gd name="T27" fmla="*/ 104 h 1911"/>
                <a:gd name="T28" fmla="*/ 12 w 336"/>
                <a:gd name="T29" fmla="*/ 99 h 1911"/>
                <a:gd name="T30" fmla="*/ 10 w 336"/>
                <a:gd name="T31" fmla="*/ 94 h 1911"/>
                <a:gd name="T32" fmla="*/ 8 w 336"/>
                <a:gd name="T33" fmla="*/ 90 h 1911"/>
                <a:gd name="T34" fmla="*/ 8 w 336"/>
                <a:gd name="T35" fmla="*/ 89 h 1911"/>
                <a:gd name="T36" fmla="*/ 7 w 336"/>
                <a:gd name="T37" fmla="*/ 87 h 1911"/>
                <a:gd name="T38" fmla="*/ 6 w 336"/>
                <a:gd name="T39" fmla="*/ 85 h 1911"/>
                <a:gd name="T40" fmla="*/ 5 w 336"/>
                <a:gd name="T41" fmla="*/ 83 h 1911"/>
                <a:gd name="T42" fmla="*/ 5 w 336"/>
                <a:gd name="T43" fmla="*/ 81 h 1911"/>
                <a:gd name="T44" fmla="*/ 4 w 336"/>
                <a:gd name="T45" fmla="*/ 80 h 1911"/>
                <a:gd name="T46" fmla="*/ 3 w 336"/>
                <a:gd name="T47" fmla="*/ 78 h 1911"/>
                <a:gd name="T48" fmla="*/ 3 w 336"/>
                <a:gd name="T49" fmla="*/ 77 h 1911"/>
                <a:gd name="T50" fmla="*/ 18 w 336"/>
                <a:gd name="T51" fmla="*/ 68 h 1911"/>
                <a:gd name="T52" fmla="*/ 17 w 336"/>
                <a:gd name="T53" fmla="*/ 67 h 1911"/>
                <a:gd name="T54" fmla="*/ 15 w 336"/>
                <a:gd name="T55" fmla="*/ 66 h 1911"/>
                <a:gd name="T56" fmla="*/ 13 w 336"/>
                <a:gd name="T57" fmla="*/ 66 h 1911"/>
                <a:gd name="T58" fmla="*/ 10 w 336"/>
                <a:gd name="T59" fmla="*/ 65 h 1911"/>
                <a:gd name="T60" fmla="*/ 8 w 336"/>
                <a:gd name="T61" fmla="*/ 64 h 1911"/>
                <a:gd name="T62" fmla="*/ 5 w 336"/>
                <a:gd name="T63" fmla="*/ 63 h 1911"/>
                <a:gd name="T64" fmla="*/ 4 w 336"/>
                <a:gd name="T65" fmla="*/ 62 h 1911"/>
                <a:gd name="T66" fmla="*/ 3 w 336"/>
                <a:gd name="T67" fmla="*/ 62 h 1911"/>
                <a:gd name="T68" fmla="*/ 2 w 336"/>
                <a:gd name="T69" fmla="*/ 45 h 1911"/>
                <a:gd name="T70" fmla="*/ 2 w 336"/>
                <a:gd name="T71" fmla="*/ 41 h 1911"/>
                <a:gd name="T72" fmla="*/ 1 w 336"/>
                <a:gd name="T73" fmla="*/ 34 h 1911"/>
                <a:gd name="T74" fmla="*/ 0 w 336"/>
                <a:gd name="T75" fmla="*/ 28 h 1911"/>
                <a:gd name="T76" fmla="*/ 0 w 336"/>
                <a:gd name="T77" fmla="*/ 24 h 1911"/>
                <a:gd name="T78" fmla="*/ 0 w 336"/>
                <a:gd name="T79" fmla="*/ 22 h 1911"/>
                <a:gd name="T80" fmla="*/ 1 w 336"/>
                <a:gd name="T81" fmla="*/ 21 h 1911"/>
                <a:gd name="T82" fmla="*/ 2 w 336"/>
                <a:gd name="T83" fmla="*/ 19 h 1911"/>
                <a:gd name="T84" fmla="*/ 4 w 336"/>
                <a:gd name="T85" fmla="*/ 17 h 1911"/>
                <a:gd name="T86" fmla="*/ 6 w 336"/>
                <a:gd name="T87" fmla="*/ 15 h 1911"/>
                <a:gd name="T88" fmla="*/ 8 w 336"/>
                <a:gd name="T89" fmla="*/ 13 h 1911"/>
                <a:gd name="T90" fmla="*/ 10 w 336"/>
                <a:gd name="T91" fmla="*/ 11 h 1911"/>
                <a:gd name="T92" fmla="*/ 13 w 336"/>
                <a:gd name="T93" fmla="*/ 9 h 1911"/>
                <a:gd name="T94" fmla="*/ 16 w 336"/>
                <a:gd name="T95" fmla="*/ 7 h 1911"/>
                <a:gd name="T96" fmla="*/ 18 w 336"/>
                <a:gd name="T97" fmla="*/ 6 h 1911"/>
                <a:gd name="T98" fmla="*/ 21 w 336"/>
                <a:gd name="T99" fmla="*/ 4 h 1911"/>
                <a:gd name="T100" fmla="*/ 24 w 336"/>
                <a:gd name="T101" fmla="*/ 3 h 1911"/>
                <a:gd name="T102" fmla="*/ 27 w 336"/>
                <a:gd name="T103" fmla="*/ 1 h 1911"/>
                <a:gd name="T104" fmla="*/ 29 w 336"/>
                <a:gd name="T105" fmla="*/ 1 h 1911"/>
                <a:gd name="T106" fmla="*/ 31 w 336"/>
                <a:gd name="T107" fmla="*/ 0 h 1911"/>
                <a:gd name="T108" fmla="*/ 33 w 336"/>
                <a:gd name="T109" fmla="*/ 0 h 1911"/>
                <a:gd name="T110" fmla="*/ 33 w 336"/>
                <a:gd name="T111" fmla="*/ 174 h 191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36"/>
                <a:gd name="T169" fmla="*/ 0 h 1911"/>
                <a:gd name="T170" fmla="*/ 336 w 336"/>
                <a:gd name="T171" fmla="*/ 1911 h 191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36" h="1911">
                  <a:moveTo>
                    <a:pt x="336" y="1911"/>
                  </a:moveTo>
                  <a:lnTo>
                    <a:pt x="314" y="1862"/>
                  </a:lnTo>
                  <a:lnTo>
                    <a:pt x="294" y="1808"/>
                  </a:lnTo>
                  <a:lnTo>
                    <a:pt x="276" y="1753"/>
                  </a:lnTo>
                  <a:lnTo>
                    <a:pt x="259" y="1695"/>
                  </a:lnTo>
                  <a:lnTo>
                    <a:pt x="244" y="1635"/>
                  </a:lnTo>
                  <a:lnTo>
                    <a:pt x="230" y="1575"/>
                  </a:lnTo>
                  <a:lnTo>
                    <a:pt x="216" y="1513"/>
                  </a:lnTo>
                  <a:lnTo>
                    <a:pt x="204" y="1450"/>
                  </a:lnTo>
                  <a:lnTo>
                    <a:pt x="190" y="1388"/>
                  </a:lnTo>
                  <a:lnTo>
                    <a:pt x="177" y="1325"/>
                  </a:lnTo>
                  <a:lnTo>
                    <a:pt x="164" y="1264"/>
                  </a:lnTo>
                  <a:lnTo>
                    <a:pt x="150" y="1203"/>
                  </a:lnTo>
                  <a:lnTo>
                    <a:pt x="136" y="1146"/>
                  </a:lnTo>
                  <a:lnTo>
                    <a:pt x="120" y="1089"/>
                  </a:lnTo>
                  <a:lnTo>
                    <a:pt x="103" y="1035"/>
                  </a:lnTo>
                  <a:lnTo>
                    <a:pt x="84" y="985"/>
                  </a:lnTo>
                  <a:lnTo>
                    <a:pt x="79" y="974"/>
                  </a:lnTo>
                  <a:lnTo>
                    <a:pt x="72" y="957"/>
                  </a:lnTo>
                  <a:lnTo>
                    <a:pt x="63" y="938"/>
                  </a:lnTo>
                  <a:lnTo>
                    <a:pt x="54" y="915"/>
                  </a:lnTo>
                  <a:lnTo>
                    <a:pt x="46" y="894"/>
                  </a:lnTo>
                  <a:lnTo>
                    <a:pt x="38" y="874"/>
                  </a:lnTo>
                  <a:lnTo>
                    <a:pt x="35" y="858"/>
                  </a:lnTo>
                  <a:lnTo>
                    <a:pt x="35" y="846"/>
                  </a:lnTo>
                  <a:lnTo>
                    <a:pt x="185" y="745"/>
                  </a:lnTo>
                  <a:lnTo>
                    <a:pt x="174" y="738"/>
                  </a:lnTo>
                  <a:lnTo>
                    <a:pt x="155" y="730"/>
                  </a:lnTo>
                  <a:lnTo>
                    <a:pt x="131" y="721"/>
                  </a:lnTo>
                  <a:lnTo>
                    <a:pt x="104" y="711"/>
                  </a:lnTo>
                  <a:lnTo>
                    <a:pt x="79" y="702"/>
                  </a:lnTo>
                  <a:lnTo>
                    <a:pt x="56" y="693"/>
                  </a:lnTo>
                  <a:lnTo>
                    <a:pt x="41" y="686"/>
                  </a:lnTo>
                  <a:lnTo>
                    <a:pt x="35" y="679"/>
                  </a:lnTo>
                  <a:lnTo>
                    <a:pt x="20" y="498"/>
                  </a:lnTo>
                  <a:lnTo>
                    <a:pt x="16" y="445"/>
                  </a:lnTo>
                  <a:lnTo>
                    <a:pt x="10" y="372"/>
                  </a:lnTo>
                  <a:lnTo>
                    <a:pt x="4" y="304"/>
                  </a:lnTo>
                  <a:lnTo>
                    <a:pt x="0" y="261"/>
                  </a:lnTo>
                  <a:lnTo>
                    <a:pt x="3" y="247"/>
                  </a:lnTo>
                  <a:lnTo>
                    <a:pt x="10" y="231"/>
                  </a:lnTo>
                  <a:lnTo>
                    <a:pt x="21" y="212"/>
                  </a:lnTo>
                  <a:lnTo>
                    <a:pt x="38" y="192"/>
                  </a:lnTo>
                  <a:lnTo>
                    <a:pt x="57" y="170"/>
                  </a:lnTo>
                  <a:lnTo>
                    <a:pt x="80" y="148"/>
                  </a:lnTo>
                  <a:lnTo>
                    <a:pt x="105" y="126"/>
                  </a:lnTo>
                  <a:lnTo>
                    <a:pt x="131" y="103"/>
                  </a:lnTo>
                  <a:lnTo>
                    <a:pt x="160" y="82"/>
                  </a:lnTo>
                  <a:lnTo>
                    <a:pt x="188" y="62"/>
                  </a:lnTo>
                  <a:lnTo>
                    <a:pt x="216" y="44"/>
                  </a:lnTo>
                  <a:lnTo>
                    <a:pt x="243" y="29"/>
                  </a:lnTo>
                  <a:lnTo>
                    <a:pt x="270" y="16"/>
                  </a:lnTo>
                  <a:lnTo>
                    <a:pt x="295" y="6"/>
                  </a:lnTo>
                  <a:lnTo>
                    <a:pt x="317" y="1"/>
                  </a:lnTo>
                  <a:lnTo>
                    <a:pt x="336" y="0"/>
                  </a:lnTo>
                  <a:lnTo>
                    <a:pt x="336" y="1911"/>
                  </a:lnTo>
                  <a:close/>
                </a:path>
              </a:pathLst>
            </a:custGeom>
            <a:solidFill>
              <a:srgbClr val="3D4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46" name="Freeform 249"/>
            <p:cNvSpPr>
              <a:spLocks/>
            </p:cNvSpPr>
            <p:nvPr/>
          </p:nvSpPr>
          <p:spPr bwMode="auto">
            <a:xfrm>
              <a:off x="4797" y="2456"/>
              <a:ext cx="29" cy="85"/>
            </a:xfrm>
            <a:custGeom>
              <a:avLst/>
              <a:gdLst>
                <a:gd name="T0" fmla="*/ 0 w 288"/>
                <a:gd name="T1" fmla="*/ 1 h 942"/>
                <a:gd name="T2" fmla="*/ 0 w 288"/>
                <a:gd name="T3" fmla="*/ 1 h 942"/>
                <a:gd name="T4" fmla="*/ 2 w 288"/>
                <a:gd name="T5" fmla="*/ 6 h 942"/>
                <a:gd name="T6" fmla="*/ 4 w 288"/>
                <a:gd name="T7" fmla="*/ 11 h 942"/>
                <a:gd name="T8" fmla="*/ 5 w 288"/>
                <a:gd name="T9" fmla="*/ 16 h 942"/>
                <a:gd name="T10" fmla="*/ 7 w 288"/>
                <a:gd name="T11" fmla="*/ 21 h 942"/>
                <a:gd name="T12" fmla="*/ 8 w 288"/>
                <a:gd name="T13" fmla="*/ 26 h 942"/>
                <a:gd name="T14" fmla="*/ 9 w 288"/>
                <a:gd name="T15" fmla="*/ 32 h 942"/>
                <a:gd name="T16" fmla="*/ 11 w 288"/>
                <a:gd name="T17" fmla="*/ 37 h 942"/>
                <a:gd name="T18" fmla="*/ 12 w 288"/>
                <a:gd name="T19" fmla="*/ 43 h 942"/>
                <a:gd name="T20" fmla="*/ 13 w 288"/>
                <a:gd name="T21" fmla="*/ 49 h 942"/>
                <a:gd name="T22" fmla="*/ 15 w 288"/>
                <a:gd name="T23" fmla="*/ 54 h 942"/>
                <a:gd name="T24" fmla="*/ 16 w 288"/>
                <a:gd name="T25" fmla="*/ 60 h 942"/>
                <a:gd name="T26" fmla="*/ 18 w 288"/>
                <a:gd name="T27" fmla="*/ 65 h 942"/>
                <a:gd name="T28" fmla="*/ 19 w 288"/>
                <a:gd name="T29" fmla="*/ 70 h 942"/>
                <a:gd name="T30" fmla="*/ 21 w 288"/>
                <a:gd name="T31" fmla="*/ 76 h 942"/>
                <a:gd name="T32" fmla="*/ 23 w 288"/>
                <a:gd name="T33" fmla="*/ 80 h 942"/>
                <a:gd name="T34" fmla="*/ 25 w 288"/>
                <a:gd name="T35" fmla="*/ 85 h 942"/>
                <a:gd name="T36" fmla="*/ 29 w 288"/>
                <a:gd name="T37" fmla="*/ 83 h 942"/>
                <a:gd name="T38" fmla="*/ 27 w 288"/>
                <a:gd name="T39" fmla="*/ 79 h 942"/>
                <a:gd name="T40" fmla="*/ 25 w 288"/>
                <a:gd name="T41" fmla="*/ 74 h 942"/>
                <a:gd name="T42" fmla="*/ 23 w 288"/>
                <a:gd name="T43" fmla="*/ 69 h 942"/>
                <a:gd name="T44" fmla="*/ 21 w 288"/>
                <a:gd name="T45" fmla="*/ 64 h 942"/>
                <a:gd name="T46" fmla="*/ 20 w 288"/>
                <a:gd name="T47" fmla="*/ 59 h 942"/>
                <a:gd name="T48" fmla="*/ 19 w 288"/>
                <a:gd name="T49" fmla="*/ 54 h 942"/>
                <a:gd name="T50" fmla="*/ 17 w 288"/>
                <a:gd name="T51" fmla="*/ 48 h 942"/>
                <a:gd name="T52" fmla="*/ 16 w 288"/>
                <a:gd name="T53" fmla="*/ 42 h 942"/>
                <a:gd name="T54" fmla="*/ 15 w 288"/>
                <a:gd name="T55" fmla="*/ 37 h 942"/>
                <a:gd name="T56" fmla="*/ 13 w 288"/>
                <a:gd name="T57" fmla="*/ 31 h 942"/>
                <a:gd name="T58" fmla="*/ 12 w 288"/>
                <a:gd name="T59" fmla="*/ 26 h 942"/>
                <a:gd name="T60" fmla="*/ 10 w 288"/>
                <a:gd name="T61" fmla="*/ 20 h 942"/>
                <a:gd name="T62" fmla="*/ 9 w 288"/>
                <a:gd name="T63" fmla="*/ 15 h 942"/>
                <a:gd name="T64" fmla="*/ 7 w 288"/>
                <a:gd name="T65" fmla="*/ 10 h 942"/>
                <a:gd name="T66" fmla="*/ 6 w 288"/>
                <a:gd name="T67" fmla="*/ 5 h 942"/>
                <a:gd name="T68" fmla="*/ 4 w 288"/>
                <a:gd name="T69" fmla="*/ 0 h 942"/>
                <a:gd name="T70" fmla="*/ 4 w 288"/>
                <a:gd name="T71" fmla="*/ 0 h 942"/>
                <a:gd name="T72" fmla="*/ 0 w 288"/>
                <a:gd name="T73" fmla="*/ 1 h 9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8"/>
                <a:gd name="T112" fmla="*/ 0 h 942"/>
                <a:gd name="T113" fmla="*/ 288 w 288"/>
                <a:gd name="T114" fmla="*/ 942 h 9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8" h="942">
                  <a:moveTo>
                    <a:pt x="0" y="15"/>
                  </a:moveTo>
                  <a:lnTo>
                    <a:pt x="0" y="15"/>
                  </a:lnTo>
                  <a:lnTo>
                    <a:pt x="19" y="64"/>
                  </a:lnTo>
                  <a:lnTo>
                    <a:pt x="36" y="117"/>
                  </a:lnTo>
                  <a:lnTo>
                    <a:pt x="52" y="174"/>
                  </a:lnTo>
                  <a:lnTo>
                    <a:pt x="66" y="231"/>
                  </a:lnTo>
                  <a:lnTo>
                    <a:pt x="80" y="291"/>
                  </a:lnTo>
                  <a:lnTo>
                    <a:pt x="93" y="352"/>
                  </a:lnTo>
                  <a:lnTo>
                    <a:pt x="105" y="415"/>
                  </a:lnTo>
                  <a:lnTo>
                    <a:pt x="119" y="477"/>
                  </a:lnTo>
                  <a:lnTo>
                    <a:pt x="131" y="540"/>
                  </a:lnTo>
                  <a:lnTo>
                    <a:pt x="146" y="602"/>
                  </a:lnTo>
                  <a:lnTo>
                    <a:pt x="161" y="663"/>
                  </a:lnTo>
                  <a:lnTo>
                    <a:pt x="175" y="723"/>
                  </a:lnTo>
                  <a:lnTo>
                    <a:pt x="192" y="781"/>
                  </a:lnTo>
                  <a:lnTo>
                    <a:pt x="210" y="838"/>
                  </a:lnTo>
                  <a:lnTo>
                    <a:pt x="231" y="892"/>
                  </a:lnTo>
                  <a:lnTo>
                    <a:pt x="253" y="942"/>
                  </a:lnTo>
                  <a:lnTo>
                    <a:pt x="288" y="925"/>
                  </a:lnTo>
                  <a:lnTo>
                    <a:pt x="266" y="877"/>
                  </a:lnTo>
                  <a:lnTo>
                    <a:pt x="248" y="825"/>
                  </a:lnTo>
                  <a:lnTo>
                    <a:pt x="230" y="770"/>
                  </a:lnTo>
                  <a:lnTo>
                    <a:pt x="213" y="713"/>
                  </a:lnTo>
                  <a:lnTo>
                    <a:pt x="198" y="654"/>
                  </a:lnTo>
                  <a:lnTo>
                    <a:pt x="184" y="593"/>
                  </a:lnTo>
                  <a:lnTo>
                    <a:pt x="171" y="531"/>
                  </a:lnTo>
                  <a:lnTo>
                    <a:pt x="159" y="468"/>
                  </a:lnTo>
                  <a:lnTo>
                    <a:pt x="145" y="407"/>
                  </a:lnTo>
                  <a:lnTo>
                    <a:pt x="132" y="344"/>
                  </a:lnTo>
                  <a:lnTo>
                    <a:pt x="118" y="283"/>
                  </a:lnTo>
                  <a:lnTo>
                    <a:pt x="104" y="222"/>
                  </a:lnTo>
                  <a:lnTo>
                    <a:pt x="89" y="163"/>
                  </a:lnTo>
                  <a:lnTo>
                    <a:pt x="74" y="107"/>
                  </a:lnTo>
                  <a:lnTo>
                    <a:pt x="57" y="51"/>
                  </a:lnTo>
                  <a:lnTo>
                    <a:pt x="38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47" name="Freeform 250"/>
            <p:cNvSpPr>
              <a:spLocks/>
            </p:cNvSpPr>
            <p:nvPr/>
          </p:nvSpPr>
          <p:spPr bwMode="auto">
            <a:xfrm>
              <a:off x="4792" y="2442"/>
              <a:ext cx="9" cy="15"/>
            </a:xfrm>
            <a:custGeom>
              <a:avLst/>
              <a:gdLst>
                <a:gd name="T0" fmla="*/ 1 w 88"/>
                <a:gd name="T1" fmla="*/ 0 h 163"/>
                <a:gd name="T2" fmla="*/ 0 w 88"/>
                <a:gd name="T3" fmla="*/ 1 h 163"/>
                <a:gd name="T4" fmla="*/ 0 w 88"/>
                <a:gd name="T5" fmla="*/ 3 h 163"/>
                <a:gd name="T6" fmla="*/ 0 w 88"/>
                <a:gd name="T7" fmla="*/ 5 h 163"/>
                <a:gd name="T8" fmla="*/ 1 w 88"/>
                <a:gd name="T9" fmla="*/ 7 h 163"/>
                <a:gd name="T10" fmla="*/ 2 w 88"/>
                <a:gd name="T11" fmla="*/ 9 h 163"/>
                <a:gd name="T12" fmla="*/ 3 w 88"/>
                <a:gd name="T13" fmla="*/ 11 h 163"/>
                <a:gd name="T14" fmla="*/ 4 w 88"/>
                <a:gd name="T15" fmla="*/ 12 h 163"/>
                <a:gd name="T16" fmla="*/ 5 w 88"/>
                <a:gd name="T17" fmla="*/ 14 h 163"/>
                <a:gd name="T18" fmla="*/ 5 w 88"/>
                <a:gd name="T19" fmla="*/ 15 h 163"/>
                <a:gd name="T20" fmla="*/ 9 w 88"/>
                <a:gd name="T21" fmla="*/ 14 h 163"/>
                <a:gd name="T22" fmla="*/ 8 w 88"/>
                <a:gd name="T23" fmla="*/ 13 h 163"/>
                <a:gd name="T24" fmla="*/ 8 w 88"/>
                <a:gd name="T25" fmla="*/ 11 h 163"/>
                <a:gd name="T26" fmla="*/ 7 w 88"/>
                <a:gd name="T27" fmla="*/ 9 h 163"/>
                <a:gd name="T28" fmla="*/ 6 w 88"/>
                <a:gd name="T29" fmla="*/ 7 h 163"/>
                <a:gd name="T30" fmla="*/ 5 w 88"/>
                <a:gd name="T31" fmla="*/ 5 h 163"/>
                <a:gd name="T32" fmla="*/ 4 w 88"/>
                <a:gd name="T33" fmla="*/ 4 h 163"/>
                <a:gd name="T34" fmla="*/ 4 w 88"/>
                <a:gd name="T35" fmla="*/ 2 h 163"/>
                <a:gd name="T36" fmla="*/ 4 w 88"/>
                <a:gd name="T37" fmla="*/ 2 h 163"/>
                <a:gd name="T38" fmla="*/ 3 w 88"/>
                <a:gd name="T39" fmla="*/ 3 h 163"/>
                <a:gd name="T40" fmla="*/ 1 w 88"/>
                <a:gd name="T41" fmla="*/ 0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8"/>
                <a:gd name="T64" fmla="*/ 0 h 163"/>
                <a:gd name="T65" fmla="*/ 88 w 88"/>
                <a:gd name="T66" fmla="*/ 163 h 1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8" h="163">
                  <a:moveTo>
                    <a:pt x="10" y="0"/>
                  </a:moveTo>
                  <a:lnTo>
                    <a:pt x="1" y="10"/>
                  </a:lnTo>
                  <a:lnTo>
                    <a:pt x="0" y="31"/>
                  </a:lnTo>
                  <a:lnTo>
                    <a:pt x="4" y="50"/>
                  </a:lnTo>
                  <a:lnTo>
                    <a:pt x="12" y="71"/>
                  </a:lnTo>
                  <a:lnTo>
                    <a:pt x="21" y="94"/>
                  </a:lnTo>
                  <a:lnTo>
                    <a:pt x="31" y="116"/>
                  </a:lnTo>
                  <a:lnTo>
                    <a:pt x="39" y="135"/>
                  </a:lnTo>
                  <a:lnTo>
                    <a:pt x="46" y="153"/>
                  </a:lnTo>
                  <a:lnTo>
                    <a:pt x="50" y="163"/>
                  </a:lnTo>
                  <a:lnTo>
                    <a:pt x="88" y="148"/>
                  </a:lnTo>
                  <a:lnTo>
                    <a:pt x="82" y="136"/>
                  </a:lnTo>
                  <a:lnTo>
                    <a:pt x="74" y="120"/>
                  </a:lnTo>
                  <a:lnTo>
                    <a:pt x="66" y="101"/>
                  </a:lnTo>
                  <a:lnTo>
                    <a:pt x="57" y="79"/>
                  </a:lnTo>
                  <a:lnTo>
                    <a:pt x="49" y="58"/>
                  </a:lnTo>
                  <a:lnTo>
                    <a:pt x="42" y="39"/>
                  </a:lnTo>
                  <a:lnTo>
                    <a:pt x="40" y="26"/>
                  </a:lnTo>
                  <a:lnTo>
                    <a:pt x="39" y="23"/>
                  </a:lnTo>
                  <a:lnTo>
                    <a:pt x="31" y="3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48" name="Freeform 251"/>
            <p:cNvSpPr>
              <a:spLocks/>
            </p:cNvSpPr>
            <p:nvPr/>
          </p:nvSpPr>
          <p:spPr bwMode="auto">
            <a:xfrm>
              <a:off x="4793" y="2433"/>
              <a:ext cx="18" cy="12"/>
            </a:xfrm>
            <a:custGeom>
              <a:avLst/>
              <a:gdLst>
                <a:gd name="T0" fmla="*/ 15 w 180"/>
                <a:gd name="T1" fmla="*/ 3 h 139"/>
                <a:gd name="T2" fmla="*/ 15 w 180"/>
                <a:gd name="T3" fmla="*/ 0 h 139"/>
                <a:gd name="T4" fmla="*/ 0 w 180"/>
                <a:gd name="T5" fmla="*/ 9 h 139"/>
                <a:gd name="T6" fmla="*/ 2 w 180"/>
                <a:gd name="T7" fmla="*/ 12 h 139"/>
                <a:gd name="T8" fmla="*/ 17 w 180"/>
                <a:gd name="T9" fmla="*/ 3 h 139"/>
                <a:gd name="T10" fmla="*/ 17 w 180"/>
                <a:gd name="T11" fmla="*/ 1 h 139"/>
                <a:gd name="T12" fmla="*/ 17 w 180"/>
                <a:gd name="T13" fmla="*/ 3 h 139"/>
                <a:gd name="T14" fmla="*/ 18 w 180"/>
                <a:gd name="T15" fmla="*/ 3 h 139"/>
                <a:gd name="T16" fmla="*/ 18 w 180"/>
                <a:gd name="T17" fmla="*/ 2 h 139"/>
                <a:gd name="T18" fmla="*/ 18 w 180"/>
                <a:gd name="T19" fmla="*/ 1 h 139"/>
                <a:gd name="T20" fmla="*/ 18 w 180"/>
                <a:gd name="T21" fmla="*/ 1 h 139"/>
                <a:gd name="T22" fmla="*/ 17 w 180"/>
                <a:gd name="T23" fmla="*/ 0 h 139"/>
                <a:gd name="T24" fmla="*/ 17 w 180"/>
                <a:gd name="T25" fmla="*/ 0 h 139"/>
                <a:gd name="T26" fmla="*/ 16 w 180"/>
                <a:gd name="T27" fmla="*/ 0 h 139"/>
                <a:gd name="T28" fmla="*/ 15 w 180"/>
                <a:gd name="T29" fmla="*/ 0 h 139"/>
                <a:gd name="T30" fmla="*/ 15 w 180"/>
                <a:gd name="T31" fmla="*/ 3 h 13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0"/>
                <a:gd name="T49" fmla="*/ 0 h 139"/>
                <a:gd name="T50" fmla="*/ 180 w 180"/>
                <a:gd name="T51" fmla="*/ 139 h 13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0" h="139">
                  <a:moveTo>
                    <a:pt x="146" y="34"/>
                  </a:moveTo>
                  <a:lnTo>
                    <a:pt x="149" y="3"/>
                  </a:lnTo>
                  <a:lnTo>
                    <a:pt x="0" y="105"/>
                  </a:lnTo>
                  <a:lnTo>
                    <a:pt x="21" y="139"/>
                  </a:lnTo>
                  <a:lnTo>
                    <a:pt x="170" y="38"/>
                  </a:lnTo>
                  <a:lnTo>
                    <a:pt x="173" y="7"/>
                  </a:lnTo>
                  <a:lnTo>
                    <a:pt x="170" y="38"/>
                  </a:lnTo>
                  <a:lnTo>
                    <a:pt x="177" y="31"/>
                  </a:lnTo>
                  <a:lnTo>
                    <a:pt x="180" y="25"/>
                  </a:lnTo>
                  <a:lnTo>
                    <a:pt x="179" y="17"/>
                  </a:lnTo>
                  <a:lnTo>
                    <a:pt x="177" y="10"/>
                  </a:lnTo>
                  <a:lnTo>
                    <a:pt x="171" y="5"/>
                  </a:lnTo>
                  <a:lnTo>
                    <a:pt x="165" y="1"/>
                  </a:lnTo>
                  <a:lnTo>
                    <a:pt x="158" y="0"/>
                  </a:lnTo>
                  <a:lnTo>
                    <a:pt x="149" y="3"/>
                  </a:lnTo>
                  <a:lnTo>
                    <a:pt x="146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49" name="Freeform 252"/>
            <p:cNvSpPr>
              <a:spLocks/>
            </p:cNvSpPr>
            <p:nvPr/>
          </p:nvSpPr>
          <p:spPr bwMode="auto">
            <a:xfrm>
              <a:off x="4792" y="2428"/>
              <a:ext cx="19" cy="8"/>
            </a:xfrm>
            <a:custGeom>
              <a:avLst/>
              <a:gdLst>
                <a:gd name="T0" fmla="*/ 0 w 183"/>
                <a:gd name="T1" fmla="*/ 1 h 89"/>
                <a:gd name="T2" fmla="*/ 0 w 183"/>
                <a:gd name="T3" fmla="*/ 1 h 89"/>
                <a:gd name="T4" fmla="*/ 2 w 183"/>
                <a:gd name="T5" fmla="*/ 3 h 89"/>
                <a:gd name="T6" fmla="*/ 4 w 183"/>
                <a:gd name="T7" fmla="*/ 4 h 89"/>
                <a:gd name="T8" fmla="*/ 6 w 183"/>
                <a:gd name="T9" fmla="*/ 5 h 89"/>
                <a:gd name="T10" fmla="*/ 9 w 183"/>
                <a:gd name="T11" fmla="*/ 6 h 89"/>
                <a:gd name="T12" fmla="*/ 11 w 183"/>
                <a:gd name="T13" fmla="*/ 6 h 89"/>
                <a:gd name="T14" fmla="*/ 14 w 183"/>
                <a:gd name="T15" fmla="*/ 7 h 89"/>
                <a:gd name="T16" fmla="*/ 16 w 183"/>
                <a:gd name="T17" fmla="*/ 8 h 89"/>
                <a:gd name="T18" fmla="*/ 16 w 183"/>
                <a:gd name="T19" fmla="*/ 8 h 89"/>
                <a:gd name="T20" fmla="*/ 19 w 183"/>
                <a:gd name="T21" fmla="*/ 6 h 89"/>
                <a:gd name="T22" fmla="*/ 17 w 183"/>
                <a:gd name="T23" fmla="*/ 5 h 89"/>
                <a:gd name="T24" fmla="*/ 15 w 183"/>
                <a:gd name="T25" fmla="*/ 4 h 89"/>
                <a:gd name="T26" fmla="*/ 13 w 183"/>
                <a:gd name="T27" fmla="*/ 3 h 89"/>
                <a:gd name="T28" fmla="*/ 10 w 183"/>
                <a:gd name="T29" fmla="*/ 2 h 89"/>
                <a:gd name="T30" fmla="*/ 7 w 183"/>
                <a:gd name="T31" fmla="*/ 1 h 89"/>
                <a:gd name="T32" fmla="*/ 5 w 183"/>
                <a:gd name="T33" fmla="*/ 1 h 89"/>
                <a:gd name="T34" fmla="*/ 4 w 183"/>
                <a:gd name="T35" fmla="*/ 0 h 89"/>
                <a:gd name="T36" fmla="*/ 4 w 183"/>
                <a:gd name="T37" fmla="*/ 1 h 89"/>
                <a:gd name="T38" fmla="*/ 4 w 183"/>
                <a:gd name="T39" fmla="*/ 1 h 89"/>
                <a:gd name="T40" fmla="*/ 0 w 183"/>
                <a:gd name="T41" fmla="*/ 1 h 8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3"/>
                <a:gd name="T64" fmla="*/ 0 h 89"/>
                <a:gd name="T65" fmla="*/ 183 w 183"/>
                <a:gd name="T66" fmla="*/ 89 h 8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3" h="89">
                  <a:moveTo>
                    <a:pt x="0" y="11"/>
                  </a:moveTo>
                  <a:lnTo>
                    <a:pt x="0" y="10"/>
                  </a:lnTo>
                  <a:lnTo>
                    <a:pt x="16" y="34"/>
                  </a:lnTo>
                  <a:lnTo>
                    <a:pt x="34" y="42"/>
                  </a:lnTo>
                  <a:lnTo>
                    <a:pt x="58" y="52"/>
                  </a:lnTo>
                  <a:lnTo>
                    <a:pt x="83" y="62"/>
                  </a:lnTo>
                  <a:lnTo>
                    <a:pt x="110" y="71"/>
                  </a:lnTo>
                  <a:lnTo>
                    <a:pt x="133" y="80"/>
                  </a:lnTo>
                  <a:lnTo>
                    <a:pt x="151" y="87"/>
                  </a:lnTo>
                  <a:lnTo>
                    <a:pt x="156" y="89"/>
                  </a:lnTo>
                  <a:lnTo>
                    <a:pt x="183" y="62"/>
                  </a:lnTo>
                  <a:lnTo>
                    <a:pt x="168" y="51"/>
                  </a:lnTo>
                  <a:lnTo>
                    <a:pt x="148" y="41"/>
                  </a:lnTo>
                  <a:lnTo>
                    <a:pt x="123" y="33"/>
                  </a:lnTo>
                  <a:lnTo>
                    <a:pt x="95" y="23"/>
                  </a:lnTo>
                  <a:lnTo>
                    <a:pt x="70" y="14"/>
                  </a:lnTo>
                  <a:lnTo>
                    <a:pt x="48" y="6"/>
                  </a:lnTo>
                  <a:lnTo>
                    <a:pt x="37" y="0"/>
                  </a:lnTo>
                  <a:lnTo>
                    <a:pt x="40" y="10"/>
                  </a:lnTo>
                  <a:lnTo>
                    <a:pt x="40" y="9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50" name="Freeform 253"/>
            <p:cNvSpPr>
              <a:spLocks/>
            </p:cNvSpPr>
            <p:nvPr/>
          </p:nvSpPr>
          <p:spPr bwMode="auto">
            <a:xfrm>
              <a:off x="4791" y="2412"/>
              <a:ext cx="5" cy="17"/>
            </a:xfrm>
            <a:custGeom>
              <a:avLst/>
              <a:gdLst>
                <a:gd name="T0" fmla="*/ 0 w 55"/>
                <a:gd name="T1" fmla="*/ 0 h 183"/>
                <a:gd name="T2" fmla="*/ 0 w 55"/>
                <a:gd name="T3" fmla="*/ 0 h 183"/>
                <a:gd name="T4" fmla="*/ 1 w 55"/>
                <a:gd name="T5" fmla="*/ 17 h 183"/>
                <a:gd name="T6" fmla="*/ 5 w 55"/>
                <a:gd name="T7" fmla="*/ 17 h 183"/>
                <a:gd name="T8" fmla="*/ 4 w 55"/>
                <a:gd name="T9" fmla="*/ 0 h 183"/>
                <a:gd name="T10" fmla="*/ 4 w 55"/>
                <a:gd name="T11" fmla="*/ 0 h 183"/>
                <a:gd name="T12" fmla="*/ 0 w 55"/>
                <a:gd name="T13" fmla="*/ 0 h 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"/>
                <a:gd name="T22" fmla="*/ 0 h 183"/>
                <a:gd name="T23" fmla="*/ 55 w 55"/>
                <a:gd name="T24" fmla="*/ 183 h 1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" h="183">
                  <a:moveTo>
                    <a:pt x="0" y="2"/>
                  </a:moveTo>
                  <a:lnTo>
                    <a:pt x="0" y="2"/>
                  </a:lnTo>
                  <a:lnTo>
                    <a:pt x="15" y="183"/>
                  </a:lnTo>
                  <a:lnTo>
                    <a:pt x="55" y="181"/>
                  </a:lnTo>
                  <a:lnTo>
                    <a:pt x="4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51" name="Freeform 254"/>
            <p:cNvSpPr>
              <a:spLocks/>
            </p:cNvSpPr>
            <p:nvPr/>
          </p:nvSpPr>
          <p:spPr bwMode="auto">
            <a:xfrm>
              <a:off x="4789" y="2391"/>
              <a:ext cx="6" cy="21"/>
            </a:xfrm>
            <a:custGeom>
              <a:avLst/>
              <a:gdLst>
                <a:gd name="T0" fmla="*/ 0 w 59"/>
                <a:gd name="T1" fmla="*/ 0 h 239"/>
                <a:gd name="T2" fmla="*/ 0 w 59"/>
                <a:gd name="T3" fmla="*/ 0 h 239"/>
                <a:gd name="T4" fmla="*/ 0 w 59"/>
                <a:gd name="T5" fmla="*/ 4 h 239"/>
                <a:gd name="T6" fmla="*/ 1 w 59"/>
                <a:gd name="T7" fmla="*/ 10 h 239"/>
                <a:gd name="T8" fmla="*/ 2 w 59"/>
                <a:gd name="T9" fmla="*/ 16 h 239"/>
                <a:gd name="T10" fmla="*/ 2 w 59"/>
                <a:gd name="T11" fmla="*/ 21 h 239"/>
                <a:gd name="T12" fmla="*/ 6 w 59"/>
                <a:gd name="T13" fmla="*/ 21 h 239"/>
                <a:gd name="T14" fmla="*/ 6 w 59"/>
                <a:gd name="T15" fmla="*/ 16 h 239"/>
                <a:gd name="T16" fmla="*/ 5 w 59"/>
                <a:gd name="T17" fmla="*/ 10 h 239"/>
                <a:gd name="T18" fmla="*/ 4 w 59"/>
                <a:gd name="T19" fmla="*/ 4 h 239"/>
                <a:gd name="T20" fmla="*/ 4 w 59"/>
                <a:gd name="T21" fmla="*/ 0 h 239"/>
                <a:gd name="T22" fmla="*/ 4 w 59"/>
                <a:gd name="T23" fmla="*/ 0 h 239"/>
                <a:gd name="T24" fmla="*/ 0 w 59"/>
                <a:gd name="T25" fmla="*/ 0 h 2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9"/>
                <a:gd name="T40" fmla="*/ 0 h 239"/>
                <a:gd name="T41" fmla="*/ 59 w 59"/>
                <a:gd name="T42" fmla="*/ 239 h 2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9" h="239">
                  <a:moveTo>
                    <a:pt x="0" y="2"/>
                  </a:moveTo>
                  <a:lnTo>
                    <a:pt x="0" y="2"/>
                  </a:lnTo>
                  <a:lnTo>
                    <a:pt x="3" y="45"/>
                  </a:lnTo>
                  <a:lnTo>
                    <a:pt x="9" y="113"/>
                  </a:lnTo>
                  <a:lnTo>
                    <a:pt x="15" y="186"/>
                  </a:lnTo>
                  <a:lnTo>
                    <a:pt x="19" y="239"/>
                  </a:lnTo>
                  <a:lnTo>
                    <a:pt x="59" y="237"/>
                  </a:lnTo>
                  <a:lnTo>
                    <a:pt x="55" y="184"/>
                  </a:lnTo>
                  <a:lnTo>
                    <a:pt x="49" y="111"/>
                  </a:lnTo>
                  <a:lnTo>
                    <a:pt x="43" y="43"/>
                  </a:lnTo>
                  <a:lnTo>
                    <a:pt x="39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52" name="Freeform 255"/>
            <p:cNvSpPr>
              <a:spLocks/>
            </p:cNvSpPr>
            <p:nvPr/>
          </p:nvSpPr>
          <p:spPr bwMode="auto">
            <a:xfrm>
              <a:off x="4789" y="2365"/>
              <a:ext cx="37" cy="26"/>
            </a:xfrm>
            <a:custGeom>
              <a:avLst/>
              <a:gdLst>
                <a:gd name="T0" fmla="*/ 37 w 374"/>
                <a:gd name="T1" fmla="*/ 2 h 282"/>
                <a:gd name="T2" fmla="*/ 35 w 374"/>
                <a:gd name="T3" fmla="*/ 0 h 282"/>
                <a:gd name="T4" fmla="*/ 33 w 374"/>
                <a:gd name="T5" fmla="*/ 0 h 282"/>
                <a:gd name="T6" fmla="*/ 30 w 374"/>
                <a:gd name="T7" fmla="*/ 1 h 282"/>
                <a:gd name="T8" fmla="*/ 28 w 374"/>
                <a:gd name="T9" fmla="*/ 2 h 282"/>
                <a:gd name="T10" fmla="*/ 25 w 374"/>
                <a:gd name="T11" fmla="*/ 3 h 282"/>
                <a:gd name="T12" fmla="*/ 22 w 374"/>
                <a:gd name="T13" fmla="*/ 4 h 282"/>
                <a:gd name="T14" fmla="*/ 19 w 374"/>
                <a:gd name="T15" fmla="*/ 6 h 282"/>
                <a:gd name="T16" fmla="*/ 17 w 374"/>
                <a:gd name="T17" fmla="*/ 8 h 282"/>
                <a:gd name="T18" fmla="*/ 14 w 374"/>
                <a:gd name="T19" fmla="*/ 10 h 282"/>
                <a:gd name="T20" fmla="*/ 11 w 374"/>
                <a:gd name="T21" fmla="*/ 12 h 282"/>
                <a:gd name="T22" fmla="*/ 8 w 374"/>
                <a:gd name="T23" fmla="*/ 14 h 282"/>
                <a:gd name="T24" fmla="*/ 6 w 374"/>
                <a:gd name="T25" fmla="*/ 16 h 282"/>
                <a:gd name="T26" fmla="*/ 4 w 374"/>
                <a:gd name="T27" fmla="*/ 18 h 282"/>
                <a:gd name="T28" fmla="*/ 2 w 374"/>
                <a:gd name="T29" fmla="*/ 20 h 282"/>
                <a:gd name="T30" fmla="*/ 1 w 374"/>
                <a:gd name="T31" fmla="*/ 22 h 282"/>
                <a:gd name="T32" fmla="*/ 0 w 374"/>
                <a:gd name="T33" fmla="*/ 24 h 282"/>
                <a:gd name="T34" fmla="*/ 0 w 374"/>
                <a:gd name="T35" fmla="*/ 26 h 282"/>
                <a:gd name="T36" fmla="*/ 4 w 374"/>
                <a:gd name="T37" fmla="*/ 26 h 282"/>
                <a:gd name="T38" fmla="*/ 4 w 374"/>
                <a:gd name="T39" fmla="*/ 25 h 282"/>
                <a:gd name="T40" fmla="*/ 5 w 374"/>
                <a:gd name="T41" fmla="*/ 24 h 282"/>
                <a:gd name="T42" fmla="*/ 6 w 374"/>
                <a:gd name="T43" fmla="*/ 22 h 282"/>
                <a:gd name="T44" fmla="*/ 7 w 374"/>
                <a:gd name="T45" fmla="*/ 21 h 282"/>
                <a:gd name="T46" fmla="*/ 9 w 374"/>
                <a:gd name="T47" fmla="*/ 19 h 282"/>
                <a:gd name="T48" fmla="*/ 11 w 374"/>
                <a:gd name="T49" fmla="*/ 17 h 282"/>
                <a:gd name="T50" fmla="*/ 14 w 374"/>
                <a:gd name="T51" fmla="*/ 15 h 282"/>
                <a:gd name="T52" fmla="*/ 16 w 374"/>
                <a:gd name="T53" fmla="*/ 13 h 282"/>
                <a:gd name="T54" fmla="*/ 19 w 374"/>
                <a:gd name="T55" fmla="*/ 11 h 282"/>
                <a:gd name="T56" fmla="*/ 21 w 374"/>
                <a:gd name="T57" fmla="*/ 9 h 282"/>
                <a:gd name="T58" fmla="*/ 24 w 374"/>
                <a:gd name="T59" fmla="*/ 7 h 282"/>
                <a:gd name="T60" fmla="*/ 27 w 374"/>
                <a:gd name="T61" fmla="*/ 6 h 282"/>
                <a:gd name="T62" fmla="*/ 29 w 374"/>
                <a:gd name="T63" fmla="*/ 5 h 282"/>
                <a:gd name="T64" fmla="*/ 32 w 374"/>
                <a:gd name="T65" fmla="*/ 4 h 282"/>
                <a:gd name="T66" fmla="*/ 33 w 374"/>
                <a:gd name="T67" fmla="*/ 4 h 282"/>
                <a:gd name="T68" fmla="*/ 35 w 374"/>
                <a:gd name="T69" fmla="*/ 4 h 282"/>
                <a:gd name="T70" fmla="*/ 33 w 374"/>
                <a:gd name="T71" fmla="*/ 2 h 282"/>
                <a:gd name="T72" fmla="*/ 35 w 374"/>
                <a:gd name="T73" fmla="*/ 4 h 282"/>
                <a:gd name="T74" fmla="*/ 36 w 374"/>
                <a:gd name="T75" fmla="*/ 3 h 282"/>
                <a:gd name="T76" fmla="*/ 37 w 374"/>
                <a:gd name="T77" fmla="*/ 2 h 282"/>
                <a:gd name="T78" fmla="*/ 37 w 374"/>
                <a:gd name="T79" fmla="*/ 1 h 282"/>
                <a:gd name="T80" fmla="*/ 35 w 374"/>
                <a:gd name="T81" fmla="*/ 0 h 282"/>
                <a:gd name="T82" fmla="*/ 37 w 374"/>
                <a:gd name="T83" fmla="*/ 2 h 28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74"/>
                <a:gd name="T127" fmla="*/ 0 h 282"/>
                <a:gd name="T128" fmla="*/ 374 w 374"/>
                <a:gd name="T129" fmla="*/ 282 h 28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74" h="282">
                  <a:moveTo>
                    <a:pt x="374" y="20"/>
                  </a:moveTo>
                  <a:lnTo>
                    <a:pt x="356" y="0"/>
                  </a:lnTo>
                  <a:lnTo>
                    <a:pt x="334" y="1"/>
                  </a:lnTo>
                  <a:lnTo>
                    <a:pt x="308" y="7"/>
                  </a:lnTo>
                  <a:lnTo>
                    <a:pt x="281" y="18"/>
                  </a:lnTo>
                  <a:lnTo>
                    <a:pt x="254" y="30"/>
                  </a:lnTo>
                  <a:lnTo>
                    <a:pt x="226" y="46"/>
                  </a:lnTo>
                  <a:lnTo>
                    <a:pt x="196" y="65"/>
                  </a:lnTo>
                  <a:lnTo>
                    <a:pt x="167" y="86"/>
                  </a:lnTo>
                  <a:lnTo>
                    <a:pt x="138" y="107"/>
                  </a:lnTo>
                  <a:lnTo>
                    <a:pt x="112" y="131"/>
                  </a:lnTo>
                  <a:lnTo>
                    <a:pt x="85" y="153"/>
                  </a:lnTo>
                  <a:lnTo>
                    <a:pt x="62" y="177"/>
                  </a:lnTo>
                  <a:lnTo>
                    <a:pt x="43" y="199"/>
                  </a:lnTo>
                  <a:lnTo>
                    <a:pt x="25" y="220"/>
                  </a:lnTo>
                  <a:lnTo>
                    <a:pt x="11" y="242"/>
                  </a:lnTo>
                  <a:lnTo>
                    <a:pt x="3" y="262"/>
                  </a:lnTo>
                  <a:lnTo>
                    <a:pt x="0" y="282"/>
                  </a:lnTo>
                  <a:lnTo>
                    <a:pt x="39" y="280"/>
                  </a:lnTo>
                  <a:lnTo>
                    <a:pt x="40" y="273"/>
                  </a:lnTo>
                  <a:lnTo>
                    <a:pt x="47" y="261"/>
                  </a:lnTo>
                  <a:lnTo>
                    <a:pt x="56" y="244"/>
                  </a:lnTo>
                  <a:lnTo>
                    <a:pt x="72" y="225"/>
                  </a:lnTo>
                  <a:lnTo>
                    <a:pt x="90" y="204"/>
                  </a:lnTo>
                  <a:lnTo>
                    <a:pt x="113" y="183"/>
                  </a:lnTo>
                  <a:lnTo>
                    <a:pt x="137" y="161"/>
                  </a:lnTo>
                  <a:lnTo>
                    <a:pt x="163" y="139"/>
                  </a:lnTo>
                  <a:lnTo>
                    <a:pt x="190" y="118"/>
                  </a:lnTo>
                  <a:lnTo>
                    <a:pt x="217" y="99"/>
                  </a:lnTo>
                  <a:lnTo>
                    <a:pt x="245" y="81"/>
                  </a:lnTo>
                  <a:lnTo>
                    <a:pt x="271" y="67"/>
                  </a:lnTo>
                  <a:lnTo>
                    <a:pt x="296" y="54"/>
                  </a:lnTo>
                  <a:lnTo>
                    <a:pt x="319" y="45"/>
                  </a:lnTo>
                  <a:lnTo>
                    <a:pt x="338" y="41"/>
                  </a:lnTo>
                  <a:lnTo>
                    <a:pt x="354" y="40"/>
                  </a:lnTo>
                  <a:lnTo>
                    <a:pt x="335" y="20"/>
                  </a:lnTo>
                  <a:lnTo>
                    <a:pt x="354" y="40"/>
                  </a:lnTo>
                  <a:lnTo>
                    <a:pt x="368" y="35"/>
                  </a:lnTo>
                  <a:lnTo>
                    <a:pt x="374" y="21"/>
                  </a:lnTo>
                  <a:lnTo>
                    <a:pt x="370" y="6"/>
                  </a:lnTo>
                  <a:lnTo>
                    <a:pt x="356" y="0"/>
                  </a:lnTo>
                  <a:lnTo>
                    <a:pt x="37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53" name="Freeform 256"/>
            <p:cNvSpPr>
              <a:spLocks/>
            </p:cNvSpPr>
            <p:nvPr/>
          </p:nvSpPr>
          <p:spPr bwMode="auto">
            <a:xfrm>
              <a:off x="4822" y="2367"/>
              <a:ext cx="4" cy="175"/>
            </a:xfrm>
            <a:custGeom>
              <a:avLst/>
              <a:gdLst>
                <a:gd name="T0" fmla="*/ 0 w 39"/>
                <a:gd name="T1" fmla="*/ 174 h 1931"/>
                <a:gd name="T2" fmla="*/ 4 w 39"/>
                <a:gd name="T3" fmla="*/ 173 h 1931"/>
                <a:gd name="T4" fmla="*/ 4 w 39"/>
                <a:gd name="T5" fmla="*/ 0 h 1931"/>
                <a:gd name="T6" fmla="*/ 0 w 39"/>
                <a:gd name="T7" fmla="*/ 0 h 1931"/>
                <a:gd name="T8" fmla="*/ 0 w 39"/>
                <a:gd name="T9" fmla="*/ 173 h 1931"/>
                <a:gd name="T10" fmla="*/ 4 w 39"/>
                <a:gd name="T11" fmla="*/ 172 h 1931"/>
                <a:gd name="T12" fmla="*/ 0 w 39"/>
                <a:gd name="T13" fmla="*/ 173 h 1931"/>
                <a:gd name="T14" fmla="*/ 0 w 39"/>
                <a:gd name="T15" fmla="*/ 174 h 1931"/>
                <a:gd name="T16" fmla="*/ 1 w 39"/>
                <a:gd name="T17" fmla="*/ 175 h 1931"/>
                <a:gd name="T18" fmla="*/ 1 w 39"/>
                <a:gd name="T19" fmla="*/ 175 h 1931"/>
                <a:gd name="T20" fmla="*/ 2 w 39"/>
                <a:gd name="T21" fmla="*/ 175 h 1931"/>
                <a:gd name="T22" fmla="*/ 3 w 39"/>
                <a:gd name="T23" fmla="*/ 175 h 1931"/>
                <a:gd name="T24" fmla="*/ 3 w 39"/>
                <a:gd name="T25" fmla="*/ 175 h 1931"/>
                <a:gd name="T26" fmla="*/ 4 w 39"/>
                <a:gd name="T27" fmla="*/ 174 h 1931"/>
                <a:gd name="T28" fmla="*/ 4 w 39"/>
                <a:gd name="T29" fmla="*/ 173 h 1931"/>
                <a:gd name="T30" fmla="*/ 0 w 39"/>
                <a:gd name="T31" fmla="*/ 174 h 19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9"/>
                <a:gd name="T49" fmla="*/ 0 h 1931"/>
                <a:gd name="T50" fmla="*/ 39 w 39"/>
                <a:gd name="T51" fmla="*/ 1931 h 19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9" h="1931">
                  <a:moveTo>
                    <a:pt x="2" y="1919"/>
                  </a:moveTo>
                  <a:lnTo>
                    <a:pt x="39" y="1911"/>
                  </a:lnTo>
                  <a:lnTo>
                    <a:pt x="39" y="0"/>
                  </a:lnTo>
                  <a:lnTo>
                    <a:pt x="0" y="0"/>
                  </a:lnTo>
                  <a:lnTo>
                    <a:pt x="0" y="1911"/>
                  </a:lnTo>
                  <a:lnTo>
                    <a:pt x="37" y="1902"/>
                  </a:lnTo>
                  <a:lnTo>
                    <a:pt x="0" y="1911"/>
                  </a:lnTo>
                  <a:lnTo>
                    <a:pt x="2" y="1919"/>
                  </a:lnTo>
                  <a:lnTo>
                    <a:pt x="6" y="1926"/>
                  </a:lnTo>
                  <a:lnTo>
                    <a:pt x="12" y="1930"/>
                  </a:lnTo>
                  <a:lnTo>
                    <a:pt x="20" y="1931"/>
                  </a:lnTo>
                  <a:lnTo>
                    <a:pt x="27" y="1930"/>
                  </a:lnTo>
                  <a:lnTo>
                    <a:pt x="33" y="1926"/>
                  </a:lnTo>
                  <a:lnTo>
                    <a:pt x="37" y="1919"/>
                  </a:lnTo>
                  <a:lnTo>
                    <a:pt x="39" y="1911"/>
                  </a:lnTo>
                  <a:lnTo>
                    <a:pt x="2" y="19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54" name="Freeform 257"/>
            <p:cNvSpPr>
              <a:spLocks/>
            </p:cNvSpPr>
            <p:nvPr/>
          </p:nvSpPr>
          <p:spPr bwMode="auto">
            <a:xfrm>
              <a:off x="4757" y="2469"/>
              <a:ext cx="24" cy="183"/>
            </a:xfrm>
            <a:custGeom>
              <a:avLst/>
              <a:gdLst>
                <a:gd name="T0" fmla="*/ 20 w 242"/>
                <a:gd name="T1" fmla="*/ 0 h 2017"/>
                <a:gd name="T2" fmla="*/ 19 w 242"/>
                <a:gd name="T3" fmla="*/ 13 h 2017"/>
                <a:gd name="T4" fmla="*/ 18 w 242"/>
                <a:gd name="T5" fmla="*/ 25 h 2017"/>
                <a:gd name="T6" fmla="*/ 17 w 242"/>
                <a:gd name="T7" fmla="*/ 37 h 2017"/>
                <a:gd name="T8" fmla="*/ 16 w 242"/>
                <a:gd name="T9" fmla="*/ 48 h 2017"/>
                <a:gd name="T10" fmla="*/ 15 w 242"/>
                <a:gd name="T11" fmla="*/ 60 h 2017"/>
                <a:gd name="T12" fmla="*/ 14 w 242"/>
                <a:gd name="T13" fmla="*/ 71 h 2017"/>
                <a:gd name="T14" fmla="*/ 12 w 242"/>
                <a:gd name="T15" fmla="*/ 82 h 2017"/>
                <a:gd name="T16" fmla="*/ 11 w 242"/>
                <a:gd name="T17" fmla="*/ 93 h 2017"/>
                <a:gd name="T18" fmla="*/ 10 w 242"/>
                <a:gd name="T19" fmla="*/ 104 h 2017"/>
                <a:gd name="T20" fmla="*/ 8 w 242"/>
                <a:gd name="T21" fmla="*/ 115 h 2017"/>
                <a:gd name="T22" fmla="*/ 7 w 242"/>
                <a:gd name="T23" fmla="*/ 126 h 2017"/>
                <a:gd name="T24" fmla="*/ 6 w 242"/>
                <a:gd name="T25" fmla="*/ 137 h 2017"/>
                <a:gd name="T26" fmla="*/ 4 w 242"/>
                <a:gd name="T27" fmla="*/ 148 h 2017"/>
                <a:gd name="T28" fmla="*/ 3 w 242"/>
                <a:gd name="T29" fmla="*/ 159 h 2017"/>
                <a:gd name="T30" fmla="*/ 1 w 242"/>
                <a:gd name="T31" fmla="*/ 171 h 2017"/>
                <a:gd name="T32" fmla="*/ 0 w 242"/>
                <a:gd name="T33" fmla="*/ 183 h 2017"/>
                <a:gd name="T34" fmla="*/ 4 w 242"/>
                <a:gd name="T35" fmla="*/ 183 h 2017"/>
                <a:gd name="T36" fmla="*/ 5 w 242"/>
                <a:gd name="T37" fmla="*/ 171 h 2017"/>
                <a:gd name="T38" fmla="*/ 7 w 242"/>
                <a:gd name="T39" fmla="*/ 160 h 2017"/>
                <a:gd name="T40" fmla="*/ 8 w 242"/>
                <a:gd name="T41" fmla="*/ 148 h 2017"/>
                <a:gd name="T42" fmla="*/ 10 w 242"/>
                <a:gd name="T43" fmla="*/ 137 h 2017"/>
                <a:gd name="T44" fmla="*/ 11 w 242"/>
                <a:gd name="T45" fmla="*/ 126 h 2017"/>
                <a:gd name="T46" fmla="*/ 12 w 242"/>
                <a:gd name="T47" fmla="*/ 115 h 2017"/>
                <a:gd name="T48" fmla="*/ 14 w 242"/>
                <a:gd name="T49" fmla="*/ 104 h 2017"/>
                <a:gd name="T50" fmla="*/ 15 w 242"/>
                <a:gd name="T51" fmla="*/ 93 h 2017"/>
                <a:gd name="T52" fmla="*/ 16 w 242"/>
                <a:gd name="T53" fmla="*/ 82 h 2017"/>
                <a:gd name="T54" fmla="*/ 18 w 242"/>
                <a:gd name="T55" fmla="*/ 71 h 2017"/>
                <a:gd name="T56" fmla="*/ 19 w 242"/>
                <a:gd name="T57" fmla="*/ 60 h 2017"/>
                <a:gd name="T58" fmla="*/ 20 w 242"/>
                <a:gd name="T59" fmla="*/ 48 h 2017"/>
                <a:gd name="T60" fmla="*/ 21 w 242"/>
                <a:gd name="T61" fmla="*/ 37 h 2017"/>
                <a:gd name="T62" fmla="*/ 22 w 242"/>
                <a:gd name="T63" fmla="*/ 25 h 2017"/>
                <a:gd name="T64" fmla="*/ 23 w 242"/>
                <a:gd name="T65" fmla="*/ 13 h 2017"/>
                <a:gd name="T66" fmla="*/ 24 w 242"/>
                <a:gd name="T67" fmla="*/ 0 h 2017"/>
                <a:gd name="T68" fmla="*/ 20 w 242"/>
                <a:gd name="T69" fmla="*/ 0 h 20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42"/>
                <a:gd name="T106" fmla="*/ 0 h 2017"/>
                <a:gd name="T107" fmla="*/ 242 w 242"/>
                <a:gd name="T108" fmla="*/ 2017 h 201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42" h="2017">
                  <a:moveTo>
                    <a:pt x="202" y="0"/>
                  </a:moveTo>
                  <a:lnTo>
                    <a:pt x="193" y="139"/>
                  </a:lnTo>
                  <a:lnTo>
                    <a:pt x="183" y="273"/>
                  </a:lnTo>
                  <a:lnTo>
                    <a:pt x="173" y="403"/>
                  </a:lnTo>
                  <a:lnTo>
                    <a:pt x="161" y="531"/>
                  </a:lnTo>
                  <a:lnTo>
                    <a:pt x="150" y="657"/>
                  </a:lnTo>
                  <a:lnTo>
                    <a:pt x="137" y="781"/>
                  </a:lnTo>
                  <a:lnTo>
                    <a:pt x="125" y="903"/>
                  </a:lnTo>
                  <a:lnTo>
                    <a:pt x="112" y="1022"/>
                  </a:lnTo>
                  <a:lnTo>
                    <a:pt x="99" y="1143"/>
                  </a:lnTo>
                  <a:lnTo>
                    <a:pt x="85" y="1263"/>
                  </a:lnTo>
                  <a:lnTo>
                    <a:pt x="71" y="1384"/>
                  </a:lnTo>
                  <a:lnTo>
                    <a:pt x="57" y="1505"/>
                  </a:lnTo>
                  <a:lnTo>
                    <a:pt x="43" y="1629"/>
                  </a:lnTo>
                  <a:lnTo>
                    <a:pt x="28" y="1754"/>
                  </a:lnTo>
                  <a:lnTo>
                    <a:pt x="15" y="1882"/>
                  </a:lnTo>
                  <a:lnTo>
                    <a:pt x="0" y="2012"/>
                  </a:lnTo>
                  <a:lnTo>
                    <a:pt x="40" y="2017"/>
                  </a:lnTo>
                  <a:lnTo>
                    <a:pt x="55" y="1886"/>
                  </a:lnTo>
                  <a:lnTo>
                    <a:pt x="68" y="1758"/>
                  </a:lnTo>
                  <a:lnTo>
                    <a:pt x="83" y="1633"/>
                  </a:lnTo>
                  <a:lnTo>
                    <a:pt x="97" y="1510"/>
                  </a:lnTo>
                  <a:lnTo>
                    <a:pt x="111" y="1388"/>
                  </a:lnTo>
                  <a:lnTo>
                    <a:pt x="125" y="1268"/>
                  </a:lnTo>
                  <a:lnTo>
                    <a:pt x="138" y="1147"/>
                  </a:lnTo>
                  <a:lnTo>
                    <a:pt x="152" y="1026"/>
                  </a:lnTo>
                  <a:lnTo>
                    <a:pt x="165" y="905"/>
                  </a:lnTo>
                  <a:lnTo>
                    <a:pt x="177" y="783"/>
                  </a:lnTo>
                  <a:lnTo>
                    <a:pt x="190" y="659"/>
                  </a:lnTo>
                  <a:lnTo>
                    <a:pt x="201" y="533"/>
                  </a:lnTo>
                  <a:lnTo>
                    <a:pt x="213" y="405"/>
                  </a:lnTo>
                  <a:lnTo>
                    <a:pt x="223" y="275"/>
                  </a:lnTo>
                  <a:lnTo>
                    <a:pt x="233" y="141"/>
                  </a:lnTo>
                  <a:lnTo>
                    <a:pt x="242" y="2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55" name="Freeform 258"/>
            <p:cNvSpPr>
              <a:spLocks/>
            </p:cNvSpPr>
            <p:nvPr/>
          </p:nvSpPr>
          <p:spPr bwMode="auto">
            <a:xfrm>
              <a:off x="4872" y="2363"/>
              <a:ext cx="141" cy="322"/>
            </a:xfrm>
            <a:custGeom>
              <a:avLst/>
              <a:gdLst>
                <a:gd name="T0" fmla="*/ 3 w 1406"/>
                <a:gd name="T1" fmla="*/ 15 h 3546"/>
                <a:gd name="T2" fmla="*/ 7 w 1406"/>
                <a:gd name="T3" fmla="*/ 39 h 3546"/>
                <a:gd name="T4" fmla="*/ 11 w 1406"/>
                <a:gd name="T5" fmla="*/ 62 h 3546"/>
                <a:gd name="T6" fmla="*/ 17 w 1406"/>
                <a:gd name="T7" fmla="*/ 106 h 3546"/>
                <a:gd name="T8" fmla="*/ 19 w 1406"/>
                <a:gd name="T9" fmla="*/ 155 h 3546"/>
                <a:gd name="T10" fmla="*/ 24 w 1406"/>
                <a:gd name="T11" fmla="*/ 195 h 3546"/>
                <a:gd name="T12" fmla="*/ 27 w 1406"/>
                <a:gd name="T13" fmla="*/ 232 h 3546"/>
                <a:gd name="T14" fmla="*/ 30 w 1406"/>
                <a:gd name="T15" fmla="*/ 266 h 3546"/>
                <a:gd name="T16" fmla="*/ 34 w 1406"/>
                <a:gd name="T17" fmla="*/ 295 h 3546"/>
                <a:gd name="T18" fmla="*/ 41 w 1406"/>
                <a:gd name="T19" fmla="*/ 315 h 3546"/>
                <a:gd name="T20" fmla="*/ 51 w 1406"/>
                <a:gd name="T21" fmla="*/ 322 h 3546"/>
                <a:gd name="T22" fmla="*/ 62 w 1406"/>
                <a:gd name="T23" fmla="*/ 322 h 3546"/>
                <a:gd name="T24" fmla="*/ 75 w 1406"/>
                <a:gd name="T25" fmla="*/ 322 h 3546"/>
                <a:gd name="T26" fmla="*/ 89 w 1406"/>
                <a:gd name="T27" fmla="*/ 321 h 3546"/>
                <a:gd name="T28" fmla="*/ 100 w 1406"/>
                <a:gd name="T29" fmla="*/ 320 h 3546"/>
                <a:gd name="T30" fmla="*/ 107 w 1406"/>
                <a:gd name="T31" fmla="*/ 316 h 3546"/>
                <a:gd name="T32" fmla="*/ 108 w 1406"/>
                <a:gd name="T33" fmla="*/ 304 h 3546"/>
                <a:gd name="T34" fmla="*/ 106 w 1406"/>
                <a:gd name="T35" fmla="*/ 288 h 3546"/>
                <a:gd name="T36" fmla="*/ 104 w 1406"/>
                <a:gd name="T37" fmla="*/ 273 h 3546"/>
                <a:gd name="T38" fmla="*/ 108 w 1406"/>
                <a:gd name="T39" fmla="*/ 272 h 3546"/>
                <a:gd name="T40" fmla="*/ 116 w 1406"/>
                <a:gd name="T41" fmla="*/ 270 h 3546"/>
                <a:gd name="T42" fmla="*/ 124 w 1406"/>
                <a:gd name="T43" fmla="*/ 267 h 3546"/>
                <a:gd name="T44" fmla="*/ 132 w 1406"/>
                <a:gd name="T45" fmla="*/ 264 h 3546"/>
                <a:gd name="T46" fmla="*/ 139 w 1406"/>
                <a:gd name="T47" fmla="*/ 261 h 3546"/>
                <a:gd name="T48" fmla="*/ 141 w 1406"/>
                <a:gd name="T49" fmla="*/ 258 h 3546"/>
                <a:gd name="T50" fmla="*/ 140 w 1406"/>
                <a:gd name="T51" fmla="*/ 250 h 3546"/>
                <a:gd name="T52" fmla="*/ 137 w 1406"/>
                <a:gd name="T53" fmla="*/ 238 h 3546"/>
                <a:gd name="T54" fmla="*/ 133 w 1406"/>
                <a:gd name="T55" fmla="*/ 225 h 3546"/>
                <a:gd name="T56" fmla="*/ 130 w 1406"/>
                <a:gd name="T57" fmla="*/ 214 h 3546"/>
                <a:gd name="T58" fmla="*/ 127 w 1406"/>
                <a:gd name="T59" fmla="*/ 206 h 3546"/>
                <a:gd name="T60" fmla="*/ 125 w 1406"/>
                <a:gd name="T61" fmla="*/ 198 h 3546"/>
                <a:gd name="T62" fmla="*/ 122 w 1406"/>
                <a:gd name="T63" fmla="*/ 189 h 3546"/>
                <a:gd name="T64" fmla="*/ 115 w 1406"/>
                <a:gd name="T65" fmla="*/ 169 h 3546"/>
                <a:gd name="T66" fmla="*/ 105 w 1406"/>
                <a:gd name="T67" fmla="*/ 144 h 3546"/>
                <a:gd name="T68" fmla="*/ 95 w 1406"/>
                <a:gd name="T69" fmla="*/ 120 h 3546"/>
                <a:gd name="T70" fmla="*/ 86 w 1406"/>
                <a:gd name="T71" fmla="*/ 95 h 3546"/>
                <a:gd name="T72" fmla="*/ 79 w 1406"/>
                <a:gd name="T73" fmla="*/ 68 h 3546"/>
                <a:gd name="T74" fmla="*/ 76 w 1406"/>
                <a:gd name="T75" fmla="*/ 44 h 3546"/>
                <a:gd name="T76" fmla="*/ 69 w 1406"/>
                <a:gd name="T77" fmla="*/ 37 h 3546"/>
                <a:gd name="T78" fmla="*/ 59 w 1406"/>
                <a:gd name="T79" fmla="*/ 31 h 3546"/>
                <a:gd name="T80" fmla="*/ 48 w 1406"/>
                <a:gd name="T81" fmla="*/ 26 h 3546"/>
                <a:gd name="T82" fmla="*/ 37 w 1406"/>
                <a:gd name="T83" fmla="*/ 23 h 3546"/>
                <a:gd name="T84" fmla="*/ 27 w 1406"/>
                <a:gd name="T85" fmla="*/ 20 h 3546"/>
                <a:gd name="T86" fmla="*/ 22 w 1406"/>
                <a:gd name="T87" fmla="*/ 17 h 3546"/>
                <a:gd name="T88" fmla="*/ 16 w 1406"/>
                <a:gd name="T89" fmla="*/ 13 h 3546"/>
                <a:gd name="T90" fmla="*/ 11 w 1406"/>
                <a:gd name="T91" fmla="*/ 8 h 3546"/>
                <a:gd name="T92" fmla="*/ 7 w 1406"/>
                <a:gd name="T93" fmla="*/ 4 h 3546"/>
                <a:gd name="T94" fmla="*/ 2 w 1406"/>
                <a:gd name="T95" fmla="*/ 1 h 35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06"/>
                <a:gd name="T145" fmla="*/ 0 h 3546"/>
                <a:gd name="T146" fmla="*/ 1406 w 1406"/>
                <a:gd name="T147" fmla="*/ 3546 h 354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06" h="3546">
                  <a:moveTo>
                    <a:pt x="0" y="0"/>
                  </a:moveTo>
                  <a:lnTo>
                    <a:pt x="15" y="85"/>
                  </a:lnTo>
                  <a:lnTo>
                    <a:pt x="28" y="169"/>
                  </a:lnTo>
                  <a:lnTo>
                    <a:pt x="43" y="255"/>
                  </a:lnTo>
                  <a:lnTo>
                    <a:pt x="57" y="339"/>
                  </a:lnTo>
                  <a:lnTo>
                    <a:pt x="71" y="424"/>
                  </a:lnTo>
                  <a:lnTo>
                    <a:pt x="85" y="509"/>
                  </a:lnTo>
                  <a:lnTo>
                    <a:pt x="99" y="594"/>
                  </a:lnTo>
                  <a:lnTo>
                    <a:pt x="114" y="679"/>
                  </a:lnTo>
                  <a:lnTo>
                    <a:pt x="140" y="830"/>
                  </a:lnTo>
                  <a:lnTo>
                    <a:pt x="157" y="995"/>
                  </a:lnTo>
                  <a:lnTo>
                    <a:pt x="169" y="1170"/>
                  </a:lnTo>
                  <a:lnTo>
                    <a:pt x="176" y="1349"/>
                  </a:lnTo>
                  <a:lnTo>
                    <a:pt x="182" y="1529"/>
                  </a:lnTo>
                  <a:lnTo>
                    <a:pt x="192" y="1703"/>
                  </a:lnTo>
                  <a:lnTo>
                    <a:pt x="205" y="1865"/>
                  </a:lnTo>
                  <a:lnTo>
                    <a:pt x="227" y="2010"/>
                  </a:lnTo>
                  <a:lnTo>
                    <a:pt x="240" y="2144"/>
                  </a:lnTo>
                  <a:lnTo>
                    <a:pt x="250" y="2280"/>
                  </a:lnTo>
                  <a:lnTo>
                    <a:pt x="261" y="2415"/>
                  </a:lnTo>
                  <a:lnTo>
                    <a:pt x="270" y="2550"/>
                  </a:lnTo>
                  <a:lnTo>
                    <a:pt x="279" y="2682"/>
                  </a:lnTo>
                  <a:lnTo>
                    <a:pt x="288" y="2810"/>
                  </a:lnTo>
                  <a:lnTo>
                    <a:pt x="298" y="2932"/>
                  </a:lnTo>
                  <a:lnTo>
                    <a:pt x="311" y="3047"/>
                  </a:lnTo>
                  <a:lnTo>
                    <a:pt x="325" y="3154"/>
                  </a:lnTo>
                  <a:lnTo>
                    <a:pt x="340" y="3251"/>
                  </a:lnTo>
                  <a:lnTo>
                    <a:pt x="359" y="3336"/>
                  </a:lnTo>
                  <a:lnTo>
                    <a:pt x="381" y="3409"/>
                  </a:lnTo>
                  <a:lnTo>
                    <a:pt x="406" y="3467"/>
                  </a:lnTo>
                  <a:lnTo>
                    <a:pt x="437" y="3510"/>
                  </a:lnTo>
                  <a:lnTo>
                    <a:pt x="471" y="3536"/>
                  </a:lnTo>
                  <a:lnTo>
                    <a:pt x="511" y="3543"/>
                  </a:lnTo>
                  <a:lnTo>
                    <a:pt x="542" y="3543"/>
                  </a:lnTo>
                  <a:lnTo>
                    <a:pt x="579" y="3544"/>
                  </a:lnTo>
                  <a:lnTo>
                    <a:pt x="619" y="3545"/>
                  </a:lnTo>
                  <a:lnTo>
                    <a:pt x="662" y="3546"/>
                  </a:lnTo>
                  <a:lnTo>
                    <a:pt x="707" y="3546"/>
                  </a:lnTo>
                  <a:lnTo>
                    <a:pt x="752" y="3546"/>
                  </a:lnTo>
                  <a:lnTo>
                    <a:pt x="798" y="3545"/>
                  </a:lnTo>
                  <a:lnTo>
                    <a:pt x="843" y="3543"/>
                  </a:lnTo>
                  <a:lnTo>
                    <a:pt x="887" y="3540"/>
                  </a:lnTo>
                  <a:lnTo>
                    <a:pt x="929" y="3535"/>
                  </a:lnTo>
                  <a:lnTo>
                    <a:pt x="966" y="3527"/>
                  </a:lnTo>
                  <a:lnTo>
                    <a:pt x="1001" y="3519"/>
                  </a:lnTo>
                  <a:lnTo>
                    <a:pt x="1030" y="3507"/>
                  </a:lnTo>
                  <a:lnTo>
                    <a:pt x="1053" y="3493"/>
                  </a:lnTo>
                  <a:lnTo>
                    <a:pt x="1070" y="3476"/>
                  </a:lnTo>
                  <a:lnTo>
                    <a:pt x="1080" y="3456"/>
                  </a:lnTo>
                  <a:lnTo>
                    <a:pt x="1081" y="3402"/>
                  </a:lnTo>
                  <a:lnTo>
                    <a:pt x="1079" y="3348"/>
                  </a:lnTo>
                  <a:lnTo>
                    <a:pt x="1072" y="3291"/>
                  </a:lnTo>
                  <a:lnTo>
                    <a:pt x="1065" y="3235"/>
                  </a:lnTo>
                  <a:lnTo>
                    <a:pt x="1057" y="3177"/>
                  </a:lnTo>
                  <a:lnTo>
                    <a:pt x="1047" y="3120"/>
                  </a:lnTo>
                  <a:lnTo>
                    <a:pt x="1040" y="3063"/>
                  </a:lnTo>
                  <a:lnTo>
                    <a:pt x="1034" y="3007"/>
                  </a:lnTo>
                  <a:lnTo>
                    <a:pt x="1044" y="3006"/>
                  </a:lnTo>
                  <a:lnTo>
                    <a:pt x="1059" y="3003"/>
                  </a:lnTo>
                  <a:lnTo>
                    <a:pt x="1077" y="2997"/>
                  </a:lnTo>
                  <a:lnTo>
                    <a:pt x="1099" y="2990"/>
                  </a:lnTo>
                  <a:lnTo>
                    <a:pt x="1125" y="2982"/>
                  </a:lnTo>
                  <a:lnTo>
                    <a:pt x="1152" y="2972"/>
                  </a:lnTo>
                  <a:lnTo>
                    <a:pt x="1180" y="2962"/>
                  </a:lnTo>
                  <a:lnTo>
                    <a:pt x="1209" y="2950"/>
                  </a:lnTo>
                  <a:lnTo>
                    <a:pt x="1239" y="2938"/>
                  </a:lnTo>
                  <a:lnTo>
                    <a:pt x="1268" y="2926"/>
                  </a:lnTo>
                  <a:lnTo>
                    <a:pt x="1295" y="2915"/>
                  </a:lnTo>
                  <a:lnTo>
                    <a:pt x="1321" y="2904"/>
                  </a:lnTo>
                  <a:lnTo>
                    <a:pt x="1344" y="2893"/>
                  </a:lnTo>
                  <a:lnTo>
                    <a:pt x="1365" y="2885"/>
                  </a:lnTo>
                  <a:lnTo>
                    <a:pt x="1382" y="2876"/>
                  </a:lnTo>
                  <a:lnTo>
                    <a:pt x="1395" y="2870"/>
                  </a:lnTo>
                  <a:lnTo>
                    <a:pt x="1403" y="2860"/>
                  </a:lnTo>
                  <a:lnTo>
                    <a:pt x="1406" y="2842"/>
                  </a:lnTo>
                  <a:lnTo>
                    <a:pt x="1406" y="2818"/>
                  </a:lnTo>
                  <a:lnTo>
                    <a:pt x="1403" y="2786"/>
                  </a:lnTo>
                  <a:lnTo>
                    <a:pt x="1398" y="2749"/>
                  </a:lnTo>
                  <a:lnTo>
                    <a:pt x="1390" y="2708"/>
                  </a:lnTo>
                  <a:lnTo>
                    <a:pt x="1379" y="2664"/>
                  </a:lnTo>
                  <a:lnTo>
                    <a:pt x="1368" y="2618"/>
                  </a:lnTo>
                  <a:lnTo>
                    <a:pt x="1355" y="2570"/>
                  </a:lnTo>
                  <a:lnTo>
                    <a:pt x="1341" y="2523"/>
                  </a:lnTo>
                  <a:lnTo>
                    <a:pt x="1328" y="2477"/>
                  </a:lnTo>
                  <a:lnTo>
                    <a:pt x="1315" y="2433"/>
                  </a:lnTo>
                  <a:lnTo>
                    <a:pt x="1304" y="2392"/>
                  </a:lnTo>
                  <a:lnTo>
                    <a:pt x="1293" y="2356"/>
                  </a:lnTo>
                  <a:lnTo>
                    <a:pt x="1284" y="2325"/>
                  </a:lnTo>
                  <a:lnTo>
                    <a:pt x="1277" y="2299"/>
                  </a:lnTo>
                  <a:lnTo>
                    <a:pt x="1268" y="2268"/>
                  </a:lnTo>
                  <a:lnTo>
                    <a:pt x="1260" y="2237"/>
                  </a:lnTo>
                  <a:lnTo>
                    <a:pt x="1250" y="2206"/>
                  </a:lnTo>
                  <a:lnTo>
                    <a:pt x="1242" y="2175"/>
                  </a:lnTo>
                  <a:lnTo>
                    <a:pt x="1234" y="2145"/>
                  </a:lnTo>
                  <a:lnTo>
                    <a:pt x="1225" y="2114"/>
                  </a:lnTo>
                  <a:lnTo>
                    <a:pt x="1216" y="2084"/>
                  </a:lnTo>
                  <a:lnTo>
                    <a:pt x="1207" y="2053"/>
                  </a:lnTo>
                  <a:lnTo>
                    <a:pt x="1178" y="1955"/>
                  </a:lnTo>
                  <a:lnTo>
                    <a:pt x="1148" y="1861"/>
                  </a:lnTo>
                  <a:lnTo>
                    <a:pt x="1115" y="1769"/>
                  </a:lnTo>
                  <a:lnTo>
                    <a:pt x="1083" y="1679"/>
                  </a:lnTo>
                  <a:lnTo>
                    <a:pt x="1048" y="1591"/>
                  </a:lnTo>
                  <a:lnTo>
                    <a:pt x="1015" y="1503"/>
                  </a:lnTo>
                  <a:lnTo>
                    <a:pt x="980" y="1415"/>
                  </a:lnTo>
                  <a:lnTo>
                    <a:pt x="948" y="1326"/>
                  </a:lnTo>
                  <a:lnTo>
                    <a:pt x="916" y="1236"/>
                  </a:lnTo>
                  <a:lnTo>
                    <a:pt x="886" y="1146"/>
                  </a:lnTo>
                  <a:lnTo>
                    <a:pt x="858" y="1051"/>
                  </a:lnTo>
                  <a:lnTo>
                    <a:pt x="832" y="954"/>
                  </a:lnTo>
                  <a:lnTo>
                    <a:pt x="810" y="853"/>
                  </a:lnTo>
                  <a:lnTo>
                    <a:pt x="792" y="748"/>
                  </a:lnTo>
                  <a:lnTo>
                    <a:pt x="777" y="637"/>
                  </a:lnTo>
                  <a:lnTo>
                    <a:pt x="766" y="520"/>
                  </a:lnTo>
                  <a:lnTo>
                    <a:pt x="756" y="486"/>
                  </a:lnTo>
                  <a:lnTo>
                    <a:pt x="739" y="455"/>
                  </a:lnTo>
                  <a:lnTo>
                    <a:pt x="717" y="428"/>
                  </a:lnTo>
                  <a:lnTo>
                    <a:pt x="691" y="402"/>
                  </a:lnTo>
                  <a:lnTo>
                    <a:pt x="662" y="379"/>
                  </a:lnTo>
                  <a:lnTo>
                    <a:pt x="628" y="357"/>
                  </a:lnTo>
                  <a:lnTo>
                    <a:pt x="593" y="337"/>
                  </a:lnTo>
                  <a:lnTo>
                    <a:pt x="556" y="320"/>
                  </a:lnTo>
                  <a:lnTo>
                    <a:pt x="517" y="303"/>
                  </a:lnTo>
                  <a:lnTo>
                    <a:pt x="479" y="288"/>
                  </a:lnTo>
                  <a:lnTo>
                    <a:pt x="440" y="275"/>
                  </a:lnTo>
                  <a:lnTo>
                    <a:pt x="401" y="262"/>
                  </a:lnTo>
                  <a:lnTo>
                    <a:pt x="364" y="249"/>
                  </a:lnTo>
                  <a:lnTo>
                    <a:pt x="330" y="239"/>
                  </a:lnTo>
                  <a:lnTo>
                    <a:pt x="298" y="227"/>
                  </a:lnTo>
                  <a:lnTo>
                    <a:pt x="270" y="216"/>
                  </a:lnTo>
                  <a:lnTo>
                    <a:pt x="251" y="207"/>
                  </a:lnTo>
                  <a:lnTo>
                    <a:pt x="234" y="196"/>
                  </a:lnTo>
                  <a:lnTo>
                    <a:pt x="216" y="183"/>
                  </a:lnTo>
                  <a:lnTo>
                    <a:pt x="198" y="170"/>
                  </a:lnTo>
                  <a:lnTo>
                    <a:pt x="181" y="156"/>
                  </a:lnTo>
                  <a:lnTo>
                    <a:pt x="163" y="140"/>
                  </a:lnTo>
                  <a:lnTo>
                    <a:pt x="147" y="124"/>
                  </a:lnTo>
                  <a:lnTo>
                    <a:pt x="130" y="108"/>
                  </a:lnTo>
                  <a:lnTo>
                    <a:pt x="113" y="92"/>
                  </a:lnTo>
                  <a:lnTo>
                    <a:pt x="97" y="76"/>
                  </a:lnTo>
                  <a:lnTo>
                    <a:pt x="81" y="61"/>
                  </a:lnTo>
                  <a:lnTo>
                    <a:pt x="65" y="46"/>
                  </a:lnTo>
                  <a:lnTo>
                    <a:pt x="48" y="32"/>
                  </a:lnTo>
                  <a:lnTo>
                    <a:pt x="32" y="20"/>
                  </a:lnTo>
                  <a:lnTo>
                    <a:pt x="1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56" name="Freeform 259"/>
            <p:cNvSpPr>
              <a:spLocks/>
            </p:cNvSpPr>
            <p:nvPr/>
          </p:nvSpPr>
          <p:spPr bwMode="auto">
            <a:xfrm>
              <a:off x="4870" y="2362"/>
              <a:ext cx="16" cy="64"/>
            </a:xfrm>
            <a:custGeom>
              <a:avLst/>
              <a:gdLst>
                <a:gd name="T0" fmla="*/ 16 w 154"/>
                <a:gd name="T1" fmla="*/ 62 h 703"/>
                <a:gd name="T2" fmla="*/ 16 w 154"/>
                <a:gd name="T3" fmla="*/ 62 h 703"/>
                <a:gd name="T4" fmla="*/ 14 w 154"/>
                <a:gd name="T5" fmla="*/ 54 h 703"/>
                <a:gd name="T6" fmla="*/ 13 w 154"/>
                <a:gd name="T7" fmla="*/ 46 h 703"/>
                <a:gd name="T8" fmla="*/ 12 w 154"/>
                <a:gd name="T9" fmla="*/ 39 h 703"/>
                <a:gd name="T10" fmla="*/ 10 w 154"/>
                <a:gd name="T11" fmla="*/ 31 h 703"/>
                <a:gd name="T12" fmla="*/ 9 w 154"/>
                <a:gd name="T13" fmla="*/ 23 h 703"/>
                <a:gd name="T14" fmla="*/ 7 w 154"/>
                <a:gd name="T15" fmla="*/ 15 h 703"/>
                <a:gd name="T16" fmla="*/ 6 w 154"/>
                <a:gd name="T17" fmla="*/ 8 h 703"/>
                <a:gd name="T18" fmla="*/ 4 w 154"/>
                <a:gd name="T19" fmla="*/ 0 h 703"/>
                <a:gd name="T20" fmla="*/ 0 w 154"/>
                <a:gd name="T21" fmla="*/ 1 h 703"/>
                <a:gd name="T22" fmla="*/ 2 w 154"/>
                <a:gd name="T23" fmla="*/ 8 h 703"/>
                <a:gd name="T24" fmla="*/ 3 w 154"/>
                <a:gd name="T25" fmla="*/ 16 h 703"/>
                <a:gd name="T26" fmla="*/ 4 w 154"/>
                <a:gd name="T27" fmla="*/ 24 h 703"/>
                <a:gd name="T28" fmla="*/ 6 w 154"/>
                <a:gd name="T29" fmla="*/ 31 h 703"/>
                <a:gd name="T30" fmla="*/ 7 w 154"/>
                <a:gd name="T31" fmla="*/ 39 h 703"/>
                <a:gd name="T32" fmla="*/ 9 w 154"/>
                <a:gd name="T33" fmla="*/ 47 h 703"/>
                <a:gd name="T34" fmla="*/ 10 w 154"/>
                <a:gd name="T35" fmla="*/ 55 h 703"/>
                <a:gd name="T36" fmla="*/ 12 w 154"/>
                <a:gd name="T37" fmla="*/ 62 h 703"/>
                <a:gd name="T38" fmla="*/ 12 w 154"/>
                <a:gd name="T39" fmla="*/ 63 h 703"/>
                <a:gd name="T40" fmla="*/ 12 w 154"/>
                <a:gd name="T41" fmla="*/ 62 h 703"/>
                <a:gd name="T42" fmla="*/ 12 w 154"/>
                <a:gd name="T43" fmla="*/ 63 h 703"/>
                <a:gd name="T44" fmla="*/ 13 w 154"/>
                <a:gd name="T45" fmla="*/ 64 h 703"/>
                <a:gd name="T46" fmla="*/ 14 w 154"/>
                <a:gd name="T47" fmla="*/ 64 h 703"/>
                <a:gd name="T48" fmla="*/ 14 w 154"/>
                <a:gd name="T49" fmla="*/ 64 h 703"/>
                <a:gd name="T50" fmla="*/ 15 w 154"/>
                <a:gd name="T51" fmla="*/ 64 h 703"/>
                <a:gd name="T52" fmla="*/ 16 w 154"/>
                <a:gd name="T53" fmla="*/ 63 h 703"/>
                <a:gd name="T54" fmla="*/ 16 w 154"/>
                <a:gd name="T55" fmla="*/ 63 h 703"/>
                <a:gd name="T56" fmla="*/ 16 w 154"/>
                <a:gd name="T57" fmla="*/ 62 h 703"/>
                <a:gd name="T58" fmla="*/ 16 w 154"/>
                <a:gd name="T59" fmla="*/ 62 h 70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54"/>
                <a:gd name="T91" fmla="*/ 0 h 703"/>
                <a:gd name="T92" fmla="*/ 154 w 154"/>
                <a:gd name="T93" fmla="*/ 703 h 70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54" h="703">
                  <a:moveTo>
                    <a:pt x="153" y="678"/>
                  </a:moveTo>
                  <a:lnTo>
                    <a:pt x="154" y="679"/>
                  </a:lnTo>
                  <a:lnTo>
                    <a:pt x="139" y="594"/>
                  </a:lnTo>
                  <a:lnTo>
                    <a:pt x="125" y="509"/>
                  </a:lnTo>
                  <a:lnTo>
                    <a:pt x="111" y="424"/>
                  </a:lnTo>
                  <a:lnTo>
                    <a:pt x="96" y="339"/>
                  </a:lnTo>
                  <a:lnTo>
                    <a:pt x="83" y="255"/>
                  </a:lnTo>
                  <a:lnTo>
                    <a:pt x="68" y="169"/>
                  </a:lnTo>
                  <a:lnTo>
                    <a:pt x="55" y="85"/>
                  </a:lnTo>
                  <a:lnTo>
                    <a:pt x="40" y="0"/>
                  </a:lnTo>
                  <a:lnTo>
                    <a:pt x="0" y="6"/>
                  </a:lnTo>
                  <a:lnTo>
                    <a:pt x="15" y="91"/>
                  </a:lnTo>
                  <a:lnTo>
                    <a:pt x="28" y="176"/>
                  </a:lnTo>
                  <a:lnTo>
                    <a:pt x="43" y="261"/>
                  </a:lnTo>
                  <a:lnTo>
                    <a:pt x="57" y="345"/>
                  </a:lnTo>
                  <a:lnTo>
                    <a:pt x="71" y="431"/>
                  </a:lnTo>
                  <a:lnTo>
                    <a:pt x="85" y="515"/>
                  </a:lnTo>
                  <a:lnTo>
                    <a:pt x="100" y="600"/>
                  </a:lnTo>
                  <a:lnTo>
                    <a:pt x="114" y="686"/>
                  </a:lnTo>
                  <a:lnTo>
                    <a:pt x="115" y="687"/>
                  </a:lnTo>
                  <a:lnTo>
                    <a:pt x="114" y="686"/>
                  </a:lnTo>
                  <a:lnTo>
                    <a:pt x="117" y="694"/>
                  </a:lnTo>
                  <a:lnTo>
                    <a:pt x="123" y="699"/>
                  </a:lnTo>
                  <a:lnTo>
                    <a:pt x="130" y="703"/>
                  </a:lnTo>
                  <a:lnTo>
                    <a:pt x="137" y="703"/>
                  </a:lnTo>
                  <a:lnTo>
                    <a:pt x="145" y="699"/>
                  </a:lnTo>
                  <a:lnTo>
                    <a:pt x="150" y="695"/>
                  </a:lnTo>
                  <a:lnTo>
                    <a:pt x="154" y="688"/>
                  </a:lnTo>
                  <a:lnTo>
                    <a:pt x="154" y="679"/>
                  </a:lnTo>
                  <a:lnTo>
                    <a:pt x="153" y="6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57" name="Freeform 260"/>
            <p:cNvSpPr>
              <a:spLocks/>
            </p:cNvSpPr>
            <p:nvPr/>
          </p:nvSpPr>
          <p:spPr bwMode="auto">
            <a:xfrm>
              <a:off x="4882" y="2424"/>
              <a:ext cx="15" cy="123"/>
            </a:xfrm>
            <a:custGeom>
              <a:avLst/>
              <a:gdLst>
                <a:gd name="T0" fmla="*/ 15 w 152"/>
                <a:gd name="T1" fmla="*/ 121 h 1355"/>
                <a:gd name="T2" fmla="*/ 15 w 152"/>
                <a:gd name="T3" fmla="*/ 121 h 1355"/>
                <a:gd name="T4" fmla="*/ 13 w 152"/>
                <a:gd name="T5" fmla="*/ 108 h 1355"/>
                <a:gd name="T6" fmla="*/ 12 w 152"/>
                <a:gd name="T7" fmla="*/ 93 h 1355"/>
                <a:gd name="T8" fmla="*/ 11 w 152"/>
                <a:gd name="T9" fmla="*/ 78 h 1355"/>
                <a:gd name="T10" fmla="*/ 10 w 152"/>
                <a:gd name="T11" fmla="*/ 61 h 1355"/>
                <a:gd name="T12" fmla="*/ 9 w 152"/>
                <a:gd name="T13" fmla="*/ 45 h 1355"/>
                <a:gd name="T14" fmla="*/ 8 w 152"/>
                <a:gd name="T15" fmla="*/ 29 h 1355"/>
                <a:gd name="T16" fmla="*/ 6 w 152"/>
                <a:gd name="T17" fmla="*/ 14 h 1355"/>
                <a:gd name="T18" fmla="*/ 4 w 152"/>
                <a:gd name="T19" fmla="*/ 0 h 1355"/>
                <a:gd name="T20" fmla="*/ 0 w 152"/>
                <a:gd name="T21" fmla="*/ 1 h 1355"/>
                <a:gd name="T22" fmla="*/ 2 w 152"/>
                <a:gd name="T23" fmla="*/ 14 h 1355"/>
                <a:gd name="T24" fmla="*/ 4 w 152"/>
                <a:gd name="T25" fmla="*/ 29 h 1355"/>
                <a:gd name="T26" fmla="*/ 5 w 152"/>
                <a:gd name="T27" fmla="*/ 45 h 1355"/>
                <a:gd name="T28" fmla="*/ 6 w 152"/>
                <a:gd name="T29" fmla="*/ 61 h 1355"/>
                <a:gd name="T30" fmla="*/ 7 w 152"/>
                <a:gd name="T31" fmla="*/ 78 h 1355"/>
                <a:gd name="T32" fmla="*/ 8 w 152"/>
                <a:gd name="T33" fmla="*/ 93 h 1355"/>
                <a:gd name="T34" fmla="*/ 9 w 152"/>
                <a:gd name="T35" fmla="*/ 108 h 1355"/>
                <a:gd name="T36" fmla="*/ 11 w 152"/>
                <a:gd name="T37" fmla="*/ 121 h 1355"/>
                <a:gd name="T38" fmla="*/ 11 w 152"/>
                <a:gd name="T39" fmla="*/ 121 h 1355"/>
                <a:gd name="T40" fmla="*/ 11 w 152"/>
                <a:gd name="T41" fmla="*/ 121 h 1355"/>
                <a:gd name="T42" fmla="*/ 11 w 152"/>
                <a:gd name="T43" fmla="*/ 122 h 1355"/>
                <a:gd name="T44" fmla="*/ 12 w 152"/>
                <a:gd name="T45" fmla="*/ 123 h 1355"/>
                <a:gd name="T46" fmla="*/ 13 w 152"/>
                <a:gd name="T47" fmla="*/ 123 h 1355"/>
                <a:gd name="T48" fmla="*/ 13 w 152"/>
                <a:gd name="T49" fmla="*/ 123 h 1355"/>
                <a:gd name="T50" fmla="*/ 14 w 152"/>
                <a:gd name="T51" fmla="*/ 123 h 1355"/>
                <a:gd name="T52" fmla="*/ 15 w 152"/>
                <a:gd name="T53" fmla="*/ 122 h 1355"/>
                <a:gd name="T54" fmla="*/ 15 w 152"/>
                <a:gd name="T55" fmla="*/ 122 h 1355"/>
                <a:gd name="T56" fmla="*/ 15 w 152"/>
                <a:gd name="T57" fmla="*/ 121 h 1355"/>
                <a:gd name="T58" fmla="*/ 15 w 152"/>
                <a:gd name="T59" fmla="*/ 121 h 135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52"/>
                <a:gd name="T91" fmla="*/ 0 h 1355"/>
                <a:gd name="T92" fmla="*/ 152 w 152"/>
                <a:gd name="T93" fmla="*/ 1355 h 135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52" h="1355">
                  <a:moveTo>
                    <a:pt x="152" y="1334"/>
                  </a:moveTo>
                  <a:lnTo>
                    <a:pt x="152" y="1332"/>
                  </a:lnTo>
                  <a:lnTo>
                    <a:pt x="130" y="1188"/>
                  </a:lnTo>
                  <a:lnTo>
                    <a:pt x="117" y="1027"/>
                  </a:lnTo>
                  <a:lnTo>
                    <a:pt x="107" y="854"/>
                  </a:lnTo>
                  <a:lnTo>
                    <a:pt x="101" y="674"/>
                  </a:lnTo>
                  <a:lnTo>
                    <a:pt x="93" y="495"/>
                  </a:lnTo>
                  <a:lnTo>
                    <a:pt x="82" y="319"/>
                  </a:lnTo>
                  <a:lnTo>
                    <a:pt x="65" y="153"/>
                  </a:lnTo>
                  <a:lnTo>
                    <a:pt x="38" y="0"/>
                  </a:lnTo>
                  <a:lnTo>
                    <a:pt x="0" y="9"/>
                  </a:lnTo>
                  <a:lnTo>
                    <a:pt x="25" y="157"/>
                  </a:lnTo>
                  <a:lnTo>
                    <a:pt x="42" y="321"/>
                  </a:lnTo>
                  <a:lnTo>
                    <a:pt x="54" y="495"/>
                  </a:lnTo>
                  <a:lnTo>
                    <a:pt x="61" y="674"/>
                  </a:lnTo>
                  <a:lnTo>
                    <a:pt x="67" y="854"/>
                  </a:lnTo>
                  <a:lnTo>
                    <a:pt x="77" y="1029"/>
                  </a:lnTo>
                  <a:lnTo>
                    <a:pt x="90" y="1192"/>
                  </a:lnTo>
                  <a:lnTo>
                    <a:pt x="112" y="1338"/>
                  </a:lnTo>
                  <a:lnTo>
                    <a:pt x="112" y="1336"/>
                  </a:lnTo>
                  <a:lnTo>
                    <a:pt x="112" y="1338"/>
                  </a:lnTo>
                  <a:lnTo>
                    <a:pt x="115" y="1347"/>
                  </a:lnTo>
                  <a:lnTo>
                    <a:pt x="121" y="1352"/>
                  </a:lnTo>
                  <a:lnTo>
                    <a:pt x="128" y="1355"/>
                  </a:lnTo>
                  <a:lnTo>
                    <a:pt x="135" y="1355"/>
                  </a:lnTo>
                  <a:lnTo>
                    <a:pt x="143" y="1352"/>
                  </a:lnTo>
                  <a:lnTo>
                    <a:pt x="148" y="1348"/>
                  </a:lnTo>
                  <a:lnTo>
                    <a:pt x="152" y="1340"/>
                  </a:lnTo>
                  <a:lnTo>
                    <a:pt x="152" y="1332"/>
                  </a:lnTo>
                  <a:lnTo>
                    <a:pt x="152" y="13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58" name="Freeform 261"/>
            <p:cNvSpPr>
              <a:spLocks/>
            </p:cNvSpPr>
            <p:nvPr/>
          </p:nvSpPr>
          <p:spPr bwMode="auto">
            <a:xfrm>
              <a:off x="4893" y="2545"/>
              <a:ext cx="32" cy="141"/>
            </a:xfrm>
            <a:custGeom>
              <a:avLst/>
              <a:gdLst>
                <a:gd name="T0" fmla="*/ 30 w 324"/>
                <a:gd name="T1" fmla="*/ 137 h 1554"/>
                <a:gd name="T2" fmla="*/ 30 w 324"/>
                <a:gd name="T3" fmla="*/ 137 h 1554"/>
                <a:gd name="T4" fmla="*/ 27 w 324"/>
                <a:gd name="T5" fmla="*/ 137 h 1554"/>
                <a:gd name="T6" fmla="*/ 24 w 324"/>
                <a:gd name="T7" fmla="*/ 135 h 1554"/>
                <a:gd name="T8" fmla="*/ 21 w 324"/>
                <a:gd name="T9" fmla="*/ 131 h 1554"/>
                <a:gd name="T10" fmla="*/ 19 w 324"/>
                <a:gd name="T11" fmla="*/ 126 h 1554"/>
                <a:gd name="T12" fmla="*/ 17 w 324"/>
                <a:gd name="T13" fmla="*/ 120 h 1554"/>
                <a:gd name="T14" fmla="*/ 15 w 324"/>
                <a:gd name="T15" fmla="*/ 112 h 1554"/>
                <a:gd name="T16" fmla="*/ 14 w 324"/>
                <a:gd name="T17" fmla="*/ 104 h 1554"/>
                <a:gd name="T18" fmla="*/ 12 w 324"/>
                <a:gd name="T19" fmla="*/ 94 h 1554"/>
                <a:gd name="T20" fmla="*/ 11 w 324"/>
                <a:gd name="T21" fmla="*/ 84 h 1554"/>
                <a:gd name="T22" fmla="*/ 10 w 324"/>
                <a:gd name="T23" fmla="*/ 73 h 1554"/>
                <a:gd name="T24" fmla="*/ 9 w 324"/>
                <a:gd name="T25" fmla="*/ 61 h 1554"/>
                <a:gd name="T26" fmla="*/ 8 w 324"/>
                <a:gd name="T27" fmla="*/ 49 h 1554"/>
                <a:gd name="T28" fmla="*/ 7 w 324"/>
                <a:gd name="T29" fmla="*/ 37 h 1554"/>
                <a:gd name="T30" fmla="*/ 6 w 324"/>
                <a:gd name="T31" fmla="*/ 24 h 1554"/>
                <a:gd name="T32" fmla="*/ 5 w 324"/>
                <a:gd name="T33" fmla="*/ 12 h 1554"/>
                <a:gd name="T34" fmla="*/ 4 w 324"/>
                <a:gd name="T35" fmla="*/ 0 h 1554"/>
                <a:gd name="T36" fmla="*/ 0 w 324"/>
                <a:gd name="T37" fmla="*/ 0 h 1554"/>
                <a:gd name="T38" fmla="*/ 1 w 324"/>
                <a:gd name="T39" fmla="*/ 12 h 1554"/>
                <a:gd name="T40" fmla="*/ 2 w 324"/>
                <a:gd name="T41" fmla="*/ 25 h 1554"/>
                <a:gd name="T42" fmla="*/ 3 w 324"/>
                <a:gd name="T43" fmla="*/ 37 h 1554"/>
                <a:gd name="T44" fmla="*/ 4 w 324"/>
                <a:gd name="T45" fmla="*/ 49 h 1554"/>
                <a:gd name="T46" fmla="*/ 5 w 324"/>
                <a:gd name="T47" fmla="*/ 61 h 1554"/>
                <a:gd name="T48" fmla="*/ 6 w 324"/>
                <a:gd name="T49" fmla="*/ 73 h 1554"/>
                <a:gd name="T50" fmla="*/ 7 w 324"/>
                <a:gd name="T51" fmla="*/ 84 h 1554"/>
                <a:gd name="T52" fmla="*/ 8 w 324"/>
                <a:gd name="T53" fmla="*/ 94 h 1554"/>
                <a:gd name="T54" fmla="*/ 10 w 324"/>
                <a:gd name="T55" fmla="*/ 104 h 1554"/>
                <a:gd name="T56" fmla="*/ 11 w 324"/>
                <a:gd name="T57" fmla="*/ 113 h 1554"/>
                <a:gd name="T58" fmla="*/ 13 w 324"/>
                <a:gd name="T59" fmla="*/ 121 h 1554"/>
                <a:gd name="T60" fmla="*/ 15 w 324"/>
                <a:gd name="T61" fmla="*/ 128 h 1554"/>
                <a:gd name="T62" fmla="*/ 18 w 324"/>
                <a:gd name="T63" fmla="*/ 133 h 1554"/>
                <a:gd name="T64" fmla="*/ 21 w 324"/>
                <a:gd name="T65" fmla="*/ 137 h 1554"/>
                <a:gd name="T66" fmla="*/ 25 w 324"/>
                <a:gd name="T67" fmla="*/ 140 h 1554"/>
                <a:gd name="T68" fmla="*/ 30 w 324"/>
                <a:gd name="T69" fmla="*/ 141 h 1554"/>
                <a:gd name="T70" fmla="*/ 30 w 324"/>
                <a:gd name="T71" fmla="*/ 141 h 1554"/>
                <a:gd name="T72" fmla="*/ 30 w 324"/>
                <a:gd name="T73" fmla="*/ 141 h 1554"/>
                <a:gd name="T74" fmla="*/ 32 w 324"/>
                <a:gd name="T75" fmla="*/ 140 h 1554"/>
                <a:gd name="T76" fmla="*/ 32 w 324"/>
                <a:gd name="T77" fmla="*/ 139 h 1554"/>
                <a:gd name="T78" fmla="*/ 31 w 324"/>
                <a:gd name="T79" fmla="*/ 138 h 1554"/>
                <a:gd name="T80" fmla="*/ 30 w 324"/>
                <a:gd name="T81" fmla="*/ 137 h 1554"/>
                <a:gd name="T82" fmla="*/ 30 w 324"/>
                <a:gd name="T83" fmla="*/ 137 h 15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24"/>
                <a:gd name="T127" fmla="*/ 0 h 1554"/>
                <a:gd name="T128" fmla="*/ 324 w 324"/>
                <a:gd name="T129" fmla="*/ 1554 h 15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24" h="1554">
                  <a:moveTo>
                    <a:pt x="304" y="1514"/>
                  </a:moveTo>
                  <a:lnTo>
                    <a:pt x="303" y="1514"/>
                  </a:lnTo>
                  <a:lnTo>
                    <a:pt x="272" y="1508"/>
                  </a:lnTo>
                  <a:lnTo>
                    <a:pt x="243" y="1487"/>
                  </a:lnTo>
                  <a:lnTo>
                    <a:pt x="216" y="1449"/>
                  </a:lnTo>
                  <a:lnTo>
                    <a:pt x="193" y="1393"/>
                  </a:lnTo>
                  <a:lnTo>
                    <a:pt x="171" y="1323"/>
                  </a:lnTo>
                  <a:lnTo>
                    <a:pt x="153" y="1239"/>
                  </a:lnTo>
                  <a:lnTo>
                    <a:pt x="137" y="1143"/>
                  </a:lnTo>
                  <a:lnTo>
                    <a:pt x="124" y="1036"/>
                  </a:lnTo>
                  <a:lnTo>
                    <a:pt x="111" y="922"/>
                  </a:lnTo>
                  <a:lnTo>
                    <a:pt x="101" y="800"/>
                  </a:lnTo>
                  <a:lnTo>
                    <a:pt x="91" y="672"/>
                  </a:lnTo>
                  <a:lnTo>
                    <a:pt x="83" y="540"/>
                  </a:lnTo>
                  <a:lnTo>
                    <a:pt x="74" y="405"/>
                  </a:lnTo>
                  <a:lnTo>
                    <a:pt x="63" y="270"/>
                  </a:lnTo>
                  <a:lnTo>
                    <a:pt x="53" y="134"/>
                  </a:lnTo>
                  <a:lnTo>
                    <a:pt x="40" y="0"/>
                  </a:lnTo>
                  <a:lnTo>
                    <a:pt x="0" y="2"/>
                  </a:lnTo>
                  <a:lnTo>
                    <a:pt x="13" y="136"/>
                  </a:lnTo>
                  <a:lnTo>
                    <a:pt x="23" y="272"/>
                  </a:lnTo>
                  <a:lnTo>
                    <a:pt x="34" y="407"/>
                  </a:lnTo>
                  <a:lnTo>
                    <a:pt x="43" y="542"/>
                  </a:lnTo>
                  <a:lnTo>
                    <a:pt x="52" y="674"/>
                  </a:lnTo>
                  <a:lnTo>
                    <a:pt x="61" y="802"/>
                  </a:lnTo>
                  <a:lnTo>
                    <a:pt x="72" y="924"/>
                  </a:lnTo>
                  <a:lnTo>
                    <a:pt x="84" y="1040"/>
                  </a:lnTo>
                  <a:lnTo>
                    <a:pt x="98" y="1147"/>
                  </a:lnTo>
                  <a:lnTo>
                    <a:pt x="113" y="1245"/>
                  </a:lnTo>
                  <a:lnTo>
                    <a:pt x="133" y="1331"/>
                  </a:lnTo>
                  <a:lnTo>
                    <a:pt x="155" y="1406"/>
                  </a:lnTo>
                  <a:lnTo>
                    <a:pt x="183" y="1468"/>
                  </a:lnTo>
                  <a:lnTo>
                    <a:pt x="216" y="1515"/>
                  </a:lnTo>
                  <a:lnTo>
                    <a:pt x="257" y="1545"/>
                  </a:lnTo>
                  <a:lnTo>
                    <a:pt x="305" y="1554"/>
                  </a:lnTo>
                  <a:lnTo>
                    <a:pt x="304" y="1554"/>
                  </a:lnTo>
                  <a:lnTo>
                    <a:pt x="305" y="1554"/>
                  </a:lnTo>
                  <a:lnTo>
                    <a:pt x="320" y="1547"/>
                  </a:lnTo>
                  <a:lnTo>
                    <a:pt x="324" y="1533"/>
                  </a:lnTo>
                  <a:lnTo>
                    <a:pt x="318" y="1519"/>
                  </a:lnTo>
                  <a:lnTo>
                    <a:pt x="303" y="1514"/>
                  </a:lnTo>
                  <a:lnTo>
                    <a:pt x="304" y="15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59" name="Freeform 262"/>
            <p:cNvSpPr>
              <a:spLocks/>
            </p:cNvSpPr>
            <p:nvPr/>
          </p:nvSpPr>
          <p:spPr bwMode="auto">
            <a:xfrm>
              <a:off x="4923" y="2675"/>
              <a:ext cx="59" cy="12"/>
            </a:xfrm>
            <a:custGeom>
              <a:avLst/>
              <a:gdLst>
                <a:gd name="T0" fmla="*/ 55 w 588"/>
                <a:gd name="T1" fmla="*/ 2 h 131"/>
                <a:gd name="T2" fmla="*/ 55 w 588"/>
                <a:gd name="T3" fmla="*/ 1 h 131"/>
                <a:gd name="T4" fmla="*/ 54 w 588"/>
                <a:gd name="T5" fmla="*/ 3 h 131"/>
                <a:gd name="T6" fmla="*/ 53 w 588"/>
                <a:gd name="T7" fmla="*/ 4 h 131"/>
                <a:gd name="T8" fmla="*/ 51 w 588"/>
                <a:gd name="T9" fmla="*/ 5 h 131"/>
                <a:gd name="T10" fmla="*/ 49 w 588"/>
                <a:gd name="T11" fmla="*/ 6 h 131"/>
                <a:gd name="T12" fmla="*/ 45 w 588"/>
                <a:gd name="T13" fmla="*/ 7 h 131"/>
                <a:gd name="T14" fmla="*/ 42 w 588"/>
                <a:gd name="T15" fmla="*/ 7 h 131"/>
                <a:gd name="T16" fmla="*/ 38 w 588"/>
                <a:gd name="T17" fmla="*/ 8 h 131"/>
                <a:gd name="T18" fmla="*/ 33 w 588"/>
                <a:gd name="T19" fmla="*/ 8 h 131"/>
                <a:gd name="T20" fmla="*/ 29 w 588"/>
                <a:gd name="T21" fmla="*/ 8 h 131"/>
                <a:gd name="T22" fmla="*/ 24 w 588"/>
                <a:gd name="T23" fmla="*/ 8 h 131"/>
                <a:gd name="T24" fmla="*/ 20 w 588"/>
                <a:gd name="T25" fmla="*/ 8 h 131"/>
                <a:gd name="T26" fmla="*/ 15 w 588"/>
                <a:gd name="T27" fmla="*/ 8 h 131"/>
                <a:gd name="T28" fmla="*/ 11 w 588"/>
                <a:gd name="T29" fmla="*/ 8 h 131"/>
                <a:gd name="T30" fmla="*/ 7 w 588"/>
                <a:gd name="T31" fmla="*/ 8 h 131"/>
                <a:gd name="T32" fmla="*/ 3 w 588"/>
                <a:gd name="T33" fmla="*/ 8 h 131"/>
                <a:gd name="T34" fmla="*/ 0 w 588"/>
                <a:gd name="T35" fmla="*/ 8 h 131"/>
                <a:gd name="T36" fmla="*/ 0 w 588"/>
                <a:gd name="T37" fmla="*/ 12 h 131"/>
                <a:gd name="T38" fmla="*/ 3 w 588"/>
                <a:gd name="T39" fmla="*/ 12 h 131"/>
                <a:gd name="T40" fmla="*/ 7 w 588"/>
                <a:gd name="T41" fmla="*/ 12 h 131"/>
                <a:gd name="T42" fmla="*/ 11 w 588"/>
                <a:gd name="T43" fmla="*/ 12 h 131"/>
                <a:gd name="T44" fmla="*/ 15 w 588"/>
                <a:gd name="T45" fmla="*/ 12 h 131"/>
                <a:gd name="T46" fmla="*/ 20 w 588"/>
                <a:gd name="T47" fmla="*/ 12 h 131"/>
                <a:gd name="T48" fmla="*/ 24 w 588"/>
                <a:gd name="T49" fmla="*/ 12 h 131"/>
                <a:gd name="T50" fmla="*/ 29 w 588"/>
                <a:gd name="T51" fmla="*/ 12 h 131"/>
                <a:gd name="T52" fmla="*/ 33 w 588"/>
                <a:gd name="T53" fmla="*/ 12 h 131"/>
                <a:gd name="T54" fmla="*/ 38 w 588"/>
                <a:gd name="T55" fmla="*/ 11 h 131"/>
                <a:gd name="T56" fmla="*/ 42 w 588"/>
                <a:gd name="T57" fmla="*/ 11 h 131"/>
                <a:gd name="T58" fmla="*/ 46 w 588"/>
                <a:gd name="T59" fmla="*/ 10 h 131"/>
                <a:gd name="T60" fmla="*/ 50 w 588"/>
                <a:gd name="T61" fmla="*/ 9 h 131"/>
                <a:gd name="T62" fmla="*/ 53 w 588"/>
                <a:gd name="T63" fmla="*/ 8 h 131"/>
                <a:gd name="T64" fmla="*/ 56 w 588"/>
                <a:gd name="T65" fmla="*/ 7 h 131"/>
                <a:gd name="T66" fmla="*/ 58 w 588"/>
                <a:gd name="T67" fmla="*/ 5 h 131"/>
                <a:gd name="T68" fmla="*/ 59 w 588"/>
                <a:gd name="T69" fmla="*/ 2 h 131"/>
                <a:gd name="T70" fmla="*/ 59 w 588"/>
                <a:gd name="T71" fmla="*/ 2 h 131"/>
                <a:gd name="T72" fmla="*/ 59 w 588"/>
                <a:gd name="T73" fmla="*/ 2 h 131"/>
                <a:gd name="T74" fmla="*/ 59 w 588"/>
                <a:gd name="T75" fmla="*/ 1 h 131"/>
                <a:gd name="T76" fmla="*/ 59 w 588"/>
                <a:gd name="T77" fmla="*/ 1 h 131"/>
                <a:gd name="T78" fmla="*/ 58 w 588"/>
                <a:gd name="T79" fmla="*/ 0 h 131"/>
                <a:gd name="T80" fmla="*/ 57 w 588"/>
                <a:gd name="T81" fmla="*/ 0 h 131"/>
                <a:gd name="T82" fmla="*/ 57 w 588"/>
                <a:gd name="T83" fmla="*/ 0 h 131"/>
                <a:gd name="T84" fmla="*/ 56 w 588"/>
                <a:gd name="T85" fmla="*/ 0 h 131"/>
                <a:gd name="T86" fmla="*/ 55 w 588"/>
                <a:gd name="T87" fmla="*/ 1 h 131"/>
                <a:gd name="T88" fmla="*/ 55 w 588"/>
                <a:gd name="T89" fmla="*/ 1 h 131"/>
                <a:gd name="T90" fmla="*/ 55 w 588"/>
                <a:gd name="T91" fmla="*/ 2 h 13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88"/>
                <a:gd name="T139" fmla="*/ 0 h 131"/>
                <a:gd name="T140" fmla="*/ 588 w 588"/>
                <a:gd name="T141" fmla="*/ 131 h 13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88" h="131">
                  <a:moveTo>
                    <a:pt x="549" y="19"/>
                  </a:moveTo>
                  <a:lnTo>
                    <a:pt x="550" y="15"/>
                  </a:lnTo>
                  <a:lnTo>
                    <a:pt x="543" y="28"/>
                  </a:lnTo>
                  <a:lnTo>
                    <a:pt x="531" y="41"/>
                  </a:lnTo>
                  <a:lnTo>
                    <a:pt x="511" y="53"/>
                  </a:lnTo>
                  <a:lnTo>
                    <a:pt x="485" y="63"/>
                  </a:lnTo>
                  <a:lnTo>
                    <a:pt x="451" y="71"/>
                  </a:lnTo>
                  <a:lnTo>
                    <a:pt x="416" y="78"/>
                  </a:lnTo>
                  <a:lnTo>
                    <a:pt x="375" y="84"/>
                  </a:lnTo>
                  <a:lnTo>
                    <a:pt x="331" y="87"/>
                  </a:lnTo>
                  <a:lnTo>
                    <a:pt x="287" y="89"/>
                  </a:lnTo>
                  <a:lnTo>
                    <a:pt x="241" y="90"/>
                  </a:lnTo>
                  <a:lnTo>
                    <a:pt x="196" y="90"/>
                  </a:lnTo>
                  <a:lnTo>
                    <a:pt x="151" y="90"/>
                  </a:lnTo>
                  <a:lnTo>
                    <a:pt x="108" y="89"/>
                  </a:lnTo>
                  <a:lnTo>
                    <a:pt x="68" y="88"/>
                  </a:lnTo>
                  <a:lnTo>
                    <a:pt x="31" y="87"/>
                  </a:lnTo>
                  <a:lnTo>
                    <a:pt x="0" y="87"/>
                  </a:lnTo>
                  <a:lnTo>
                    <a:pt x="0" y="127"/>
                  </a:lnTo>
                  <a:lnTo>
                    <a:pt x="31" y="127"/>
                  </a:lnTo>
                  <a:lnTo>
                    <a:pt x="68" y="128"/>
                  </a:lnTo>
                  <a:lnTo>
                    <a:pt x="108" y="129"/>
                  </a:lnTo>
                  <a:lnTo>
                    <a:pt x="151" y="131"/>
                  </a:lnTo>
                  <a:lnTo>
                    <a:pt x="196" y="131"/>
                  </a:lnTo>
                  <a:lnTo>
                    <a:pt x="241" y="131"/>
                  </a:lnTo>
                  <a:lnTo>
                    <a:pt x="287" y="129"/>
                  </a:lnTo>
                  <a:lnTo>
                    <a:pt x="333" y="127"/>
                  </a:lnTo>
                  <a:lnTo>
                    <a:pt x="377" y="124"/>
                  </a:lnTo>
                  <a:lnTo>
                    <a:pt x="420" y="119"/>
                  </a:lnTo>
                  <a:lnTo>
                    <a:pt x="460" y="111"/>
                  </a:lnTo>
                  <a:lnTo>
                    <a:pt x="495" y="102"/>
                  </a:lnTo>
                  <a:lnTo>
                    <a:pt x="528" y="89"/>
                  </a:lnTo>
                  <a:lnTo>
                    <a:pt x="554" y="73"/>
                  </a:lnTo>
                  <a:lnTo>
                    <a:pt x="575" y="52"/>
                  </a:lnTo>
                  <a:lnTo>
                    <a:pt x="587" y="24"/>
                  </a:lnTo>
                  <a:lnTo>
                    <a:pt x="588" y="21"/>
                  </a:lnTo>
                  <a:lnTo>
                    <a:pt x="587" y="24"/>
                  </a:lnTo>
                  <a:lnTo>
                    <a:pt x="587" y="15"/>
                  </a:lnTo>
                  <a:lnTo>
                    <a:pt x="584" y="8"/>
                  </a:lnTo>
                  <a:lnTo>
                    <a:pt x="579" y="4"/>
                  </a:lnTo>
                  <a:lnTo>
                    <a:pt x="573" y="0"/>
                  </a:lnTo>
                  <a:lnTo>
                    <a:pt x="565" y="0"/>
                  </a:lnTo>
                  <a:lnTo>
                    <a:pt x="558" y="3"/>
                  </a:lnTo>
                  <a:lnTo>
                    <a:pt x="553" y="7"/>
                  </a:lnTo>
                  <a:lnTo>
                    <a:pt x="550" y="15"/>
                  </a:lnTo>
                  <a:lnTo>
                    <a:pt x="549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60" name="Freeform 263"/>
            <p:cNvSpPr>
              <a:spLocks/>
            </p:cNvSpPr>
            <p:nvPr/>
          </p:nvSpPr>
          <p:spPr bwMode="auto">
            <a:xfrm>
              <a:off x="4973" y="2634"/>
              <a:ext cx="9" cy="43"/>
            </a:xfrm>
            <a:custGeom>
              <a:avLst/>
              <a:gdLst>
                <a:gd name="T0" fmla="*/ 2 w 87"/>
                <a:gd name="T1" fmla="*/ 0 h 470"/>
                <a:gd name="T2" fmla="*/ 0 w 87"/>
                <a:gd name="T3" fmla="*/ 2 h 470"/>
                <a:gd name="T4" fmla="*/ 1 w 87"/>
                <a:gd name="T5" fmla="*/ 7 h 470"/>
                <a:gd name="T6" fmla="*/ 1 w 87"/>
                <a:gd name="T7" fmla="*/ 12 h 470"/>
                <a:gd name="T8" fmla="*/ 2 w 87"/>
                <a:gd name="T9" fmla="*/ 18 h 470"/>
                <a:gd name="T10" fmla="*/ 3 w 87"/>
                <a:gd name="T11" fmla="*/ 23 h 470"/>
                <a:gd name="T12" fmla="*/ 4 w 87"/>
                <a:gd name="T13" fmla="*/ 28 h 470"/>
                <a:gd name="T14" fmla="*/ 5 w 87"/>
                <a:gd name="T15" fmla="*/ 33 h 470"/>
                <a:gd name="T16" fmla="*/ 5 w 87"/>
                <a:gd name="T17" fmla="*/ 38 h 470"/>
                <a:gd name="T18" fmla="*/ 5 w 87"/>
                <a:gd name="T19" fmla="*/ 43 h 470"/>
                <a:gd name="T20" fmla="*/ 9 w 87"/>
                <a:gd name="T21" fmla="*/ 43 h 470"/>
                <a:gd name="T22" fmla="*/ 9 w 87"/>
                <a:gd name="T23" fmla="*/ 38 h 470"/>
                <a:gd name="T24" fmla="*/ 9 w 87"/>
                <a:gd name="T25" fmla="*/ 33 h 470"/>
                <a:gd name="T26" fmla="*/ 8 w 87"/>
                <a:gd name="T27" fmla="*/ 28 h 470"/>
                <a:gd name="T28" fmla="*/ 7 w 87"/>
                <a:gd name="T29" fmla="*/ 23 h 470"/>
                <a:gd name="T30" fmla="*/ 6 w 87"/>
                <a:gd name="T31" fmla="*/ 17 h 470"/>
                <a:gd name="T32" fmla="*/ 5 w 87"/>
                <a:gd name="T33" fmla="*/ 12 h 470"/>
                <a:gd name="T34" fmla="*/ 5 w 87"/>
                <a:gd name="T35" fmla="*/ 7 h 470"/>
                <a:gd name="T36" fmla="*/ 4 w 87"/>
                <a:gd name="T37" fmla="*/ 2 h 470"/>
                <a:gd name="T38" fmla="*/ 2 w 87"/>
                <a:gd name="T39" fmla="*/ 4 h 470"/>
                <a:gd name="T40" fmla="*/ 4 w 87"/>
                <a:gd name="T41" fmla="*/ 2 h 470"/>
                <a:gd name="T42" fmla="*/ 4 w 87"/>
                <a:gd name="T43" fmla="*/ 1 h 470"/>
                <a:gd name="T44" fmla="*/ 3 w 87"/>
                <a:gd name="T45" fmla="*/ 0 h 470"/>
                <a:gd name="T46" fmla="*/ 3 w 87"/>
                <a:gd name="T47" fmla="*/ 0 h 470"/>
                <a:gd name="T48" fmla="*/ 2 w 87"/>
                <a:gd name="T49" fmla="*/ 0 h 470"/>
                <a:gd name="T50" fmla="*/ 1 w 87"/>
                <a:gd name="T51" fmla="*/ 0 h 470"/>
                <a:gd name="T52" fmla="*/ 1 w 87"/>
                <a:gd name="T53" fmla="*/ 1 h 470"/>
                <a:gd name="T54" fmla="*/ 0 w 87"/>
                <a:gd name="T55" fmla="*/ 1 h 470"/>
                <a:gd name="T56" fmla="*/ 0 w 87"/>
                <a:gd name="T57" fmla="*/ 2 h 470"/>
                <a:gd name="T58" fmla="*/ 2 w 87"/>
                <a:gd name="T59" fmla="*/ 0 h 47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7"/>
                <a:gd name="T91" fmla="*/ 0 h 470"/>
                <a:gd name="T92" fmla="*/ 87 w 87"/>
                <a:gd name="T93" fmla="*/ 470 h 47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7" h="470">
                  <a:moveTo>
                    <a:pt x="20" y="0"/>
                  </a:moveTo>
                  <a:lnTo>
                    <a:pt x="0" y="22"/>
                  </a:lnTo>
                  <a:lnTo>
                    <a:pt x="6" y="78"/>
                  </a:lnTo>
                  <a:lnTo>
                    <a:pt x="13" y="135"/>
                  </a:lnTo>
                  <a:lnTo>
                    <a:pt x="23" y="192"/>
                  </a:lnTo>
                  <a:lnTo>
                    <a:pt x="31" y="250"/>
                  </a:lnTo>
                  <a:lnTo>
                    <a:pt x="38" y="306"/>
                  </a:lnTo>
                  <a:lnTo>
                    <a:pt x="45" y="362"/>
                  </a:lnTo>
                  <a:lnTo>
                    <a:pt x="47" y="415"/>
                  </a:lnTo>
                  <a:lnTo>
                    <a:pt x="46" y="468"/>
                  </a:lnTo>
                  <a:lnTo>
                    <a:pt x="85" y="470"/>
                  </a:lnTo>
                  <a:lnTo>
                    <a:pt x="87" y="415"/>
                  </a:lnTo>
                  <a:lnTo>
                    <a:pt x="84" y="360"/>
                  </a:lnTo>
                  <a:lnTo>
                    <a:pt x="78" y="302"/>
                  </a:lnTo>
                  <a:lnTo>
                    <a:pt x="71" y="246"/>
                  </a:lnTo>
                  <a:lnTo>
                    <a:pt x="62" y="188"/>
                  </a:lnTo>
                  <a:lnTo>
                    <a:pt x="53" y="130"/>
                  </a:lnTo>
                  <a:lnTo>
                    <a:pt x="46" y="74"/>
                  </a:lnTo>
                  <a:lnTo>
                    <a:pt x="39" y="19"/>
                  </a:lnTo>
                  <a:lnTo>
                    <a:pt x="20" y="41"/>
                  </a:lnTo>
                  <a:lnTo>
                    <a:pt x="39" y="19"/>
                  </a:lnTo>
                  <a:lnTo>
                    <a:pt x="37" y="11"/>
                  </a:lnTo>
                  <a:lnTo>
                    <a:pt x="33" y="4"/>
                  </a:lnTo>
                  <a:lnTo>
                    <a:pt x="26" y="1"/>
                  </a:lnTo>
                  <a:lnTo>
                    <a:pt x="18" y="0"/>
                  </a:lnTo>
                  <a:lnTo>
                    <a:pt x="11" y="2"/>
                  </a:lnTo>
                  <a:lnTo>
                    <a:pt x="5" y="7"/>
                  </a:lnTo>
                  <a:lnTo>
                    <a:pt x="1" y="13"/>
                  </a:lnTo>
                  <a:lnTo>
                    <a:pt x="0" y="2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61" name="Freeform 264"/>
            <p:cNvSpPr>
              <a:spLocks/>
            </p:cNvSpPr>
            <p:nvPr/>
          </p:nvSpPr>
          <p:spPr bwMode="auto">
            <a:xfrm>
              <a:off x="4975" y="2622"/>
              <a:ext cx="39" cy="16"/>
            </a:xfrm>
            <a:custGeom>
              <a:avLst/>
              <a:gdLst>
                <a:gd name="T0" fmla="*/ 36 w 381"/>
                <a:gd name="T1" fmla="*/ 0 h 178"/>
                <a:gd name="T2" fmla="*/ 36 w 381"/>
                <a:gd name="T3" fmla="*/ 0 h 178"/>
                <a:gd name="T4" fmla="*/ 35 w 381"/>
                <a:gd name="T5" fmla="*/ 1 h 178"/>
                <a:gd name="T6" fmla="*/ 33 w 381"/>
                <a:gd name="T7" fmla="*/ 2 h 178"/>
                <a:gd name="T8" fmla="*/ 31 w 381"/>
                <a:gd name="T9" fmla="*/ 2 h 178"/>
                <a:gd name="T10" fmla="*/ 29 w 381"/>
                <a:gd name="T11" fmla="*/ 3 h 178"/>
                <a:gd name="T12" fmla="*/ 26 w 381"/>
                <a:gd name="T13" fmla="*/ 4 h 178"/>
                <a:gd name="T14" fmla="*/ 23 w 381"/>
                <a:gd name="T15" fmla="*/ 5 h 178"/>
                <a:gd name="T16" fmla="*/ 20 w 381"/>
                <a:gd name="T17" fmla="*/ 6 h 178"/>
                <a:gd name="T18" fmla="*/ 17 w 381"/>
                <a:gd name="T19" fmla="*/ 7 h 178"/>
                <a:gd name="T20" fmla="*/ 14 w 381"/>
                <a:gd name="T21" fmla="*/ 8 h 178"/>
                <a:gd name="T22" fmla="*/ 11 w 381"/>
                <a:gd name="T23" fmla="*/ 9 h 178"/>
                <a:gd name="T24" fmla="*/ 9 w 381"/>
                <a:gd name="T25" fmla="*/ 10 h 178"/>
                <a:gd name="T26" fmla="*/ 6 w 381"/>
                <a:gd name="T27" fmla="*/ 11 h 178"/>
                <a:gd name="T28" fmla="*/ 4 w 381"/>
                <a:gd name="T29" fmla="*/ 12 h 178"/>
                <a:gd name="T30" fmla="*/ 2 w 381"/>
                <a:gd name="T31" fmla="*/ 12 h 178"/>
                <a:gd name="T32" fmla="*/ 1 w 381"/>
                <a:gd name="T33" fmla="*/ 12 h 178"/>
                <a:gd name="T34" fmla="*/ 0 w 381"/>
                <a:gd name="T35" fmla="*/ 12 h 178"/>
                <a:gd name="T36" fmla="*/ 0 w 381"/>
                <a:gd name="T37" fmla="*/ 16 h 178"/>
                <a:gd name="T38" fmla="*/ 1 w 381"/>
                <a:gd name="T39" fmla="*/ 16 h 178"/>
                <a:gd name="T40" fmla="*/ 3 w 381"/>
                <a:gd name="T41" fmla="*/ 15 h 178"/>
                <a:gd name="T42" fmla="*/ 5 w 381"/>
                <a:gd name="T43" fmla="*/ 15 h 178"/>
                <a:gd name="T44" fmla="*/ 7 w 381"/>
                <a:gd name="T45" fmla="*/ 14 h 178"/>
                <a:gd name="T46" fmla="*/ 10 w 381"/>
                <a:gd name="T47" fmla="*/ 14 h 178"/>
                <a:gd name="T48" fmla="*/ 13 w 381"/>
                <a:gd name="T49" fmla="*/ 13 h 178"/>
                <a:gd name="T50" fmla="*/ 16 w 381"/>
                <a:gd name="T51" fmla="*/ 12 h 178"/>
                <a:gd name="T52" fmla="*/ 19 w 381"/>
                <a:gd name="T53" fmla="*/ 11 h 178"/>
                <a:gd name="T54" fmla="*/ 22 w 381"/>
                <a:gd name="T55" fmla="*/ 10 h 178"/>
                <a:gd name="T56" fmla="*/ 25 w 381"/>
                <a:gd name="T57" fmla="*/ 9 h 178"/>
                <a:gd name="T58" fmla="*/ 28 w 381"/>
                <a:gd name="T59" fmla="*/ 7 h 178"/>
                <a:gd name="T60" fmla="*/ 30 w 381"/>
                <a:gd name="T61" fmla="*/ 6 h 178"/>
                <a:gd name="T62" fmla="*/ 33 w 381"/>
                <a:gd name="T63" fmla="*/ 5 h 178"/>
                <a:gd name="T64" fmla="*/ 35 w 381"/>
                <a:gd name="T65" fmla="*/ 5 h 178"/>
                <a:gd name="T66" fmla="*/ 37 w 381"/>
                <a:gd name="T67" fmla="*/ 4 h 178"/>
                <a:gd name="T68" fmla="*/ 38 w 381"/>
                <a:gd name="T69" fmla="*/ 3 h 178"/>
                <a:gd name="T70" fmla="*/ 38 w 381"/>
                <a:gd name="T71" fmla="*/ 3 h 178"/>
                <a:gd name="T72" fmla="*/ 38 w 381"/>
                <a:gd name="T73" fmla="*/ 3 h 178"/>
                <a:gd name="T74" fmla="*/ 38 w 381"/>
                <a:gd name="T75" fmla="*/ 3 h 178"/>
                <a:gd name="T76" fmla="*/ 39 w 381"/>
                <a:gd name="T77" fmla="*/ 2 h 178"/>
                <a:gd name="T78" fmla="*/ 39 w 381"/>
                <a:gd name="T79" fmla="*/ 2 h 178"/>
                <a:gd name="T80" fmla="*/ 39 w 381"/>
                <a:gd name="T81" fmla="*/ 1 h 178"/>
                <a:gd name="T82" fmla="*/ 38 w 381"/>
                <a:gd name="T83" fmla="*/ 0 h 178"/>
                <a:gd name="T84" fmla="*/ 38 w 381"/>
                <a:gd name="T85" fmla="*/ 0 h 178"/>
                <a:gd name="T86" fmla="*/ 37 w 381"/>
                <a:gd name="T87" fmla="*/ 0 h 178"/>
                <a:gd name="T88" fmla="*/ 36 w 381"/>
                <a:gd name="T89" fmla="*/ 0 h 178"/>
                <a:gd name="T90" fmla="*/ 36 w 381"/>
                <a:gd name="T91" fmla="*/ 0 h 17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1"/>
                <a:gd name="T139" fmla="*/ 0 h 178"/>
                <a:gd name="T140" fmla="*/ 381 w 381"/>
                <a:gd name="T141" fmla="*/ 178 h 17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1" h="178">
                  <a:moveTo>
                    <a:pt x="352" y="2"/>
                  </a:moveTo>
                  <a:lnTo>
                    <a:pt x="351" y="2"/>
                  </a:lnTo>
                  <a:lnTo>
                    <a:pt x="340" y="8"/>
                  </a:lnTo>
                  <a:lnTo>
                    <a:pt x="324" y="17"/>
                  </a:lnTo>
                  <a:lnTo>
                    <a:pt x="303" y="25"/>
                  </a:lnTo>
                  <a:lnTo>
                    <a:pt x="280" y="36"/>
                  </a:lnTo>
                  <a:lnTo>
                    <a:pt x="254" y="47"/>
                  </a:lnTo>
                  <a:lnTo>
                    <a:pt x="227" y="57"/>
                  </a:lnTo>
                  <a:lnTo>
                    <a:pt x="197" y="69"/>
                  </a:lnTo>
                  <a:lnTo>
                    <a:pt x="168" y="81"/>
                  </a:lnTo>
                  <a:lnTo>
                    <a:pt x="140" y="92"/>
                  </a:lnTo>
                  <a:lnTo>
                    <a:pt x="112" y="103"/>
                  </a:lnTo>
                  <a:lnTo>
                    <a:pt x="84" y="113"/>
                  </a:lnTo>
                  <a:lnTo>
                    <a:pt x="60" y="121"/>
                  </a:lnTo>
                  <a:lnTo>
                    <a:pt x="38" y="128"/>
                  </a:lnTo>
                  <a:lnTo>
                    <a:pt x="19" y="134"/>
                  </a:lnTo>
                  <a:lnTo>
                    <a:pt x="7" y="136"/>
                  </a:lnTo>
                  <a:lnTo>
                    <a:pt x="0" y="137"/>
                  </a:lnTo>
                  <a:lnTo>
                    <a:pt x="0" y="178"/>
                  </a:lnTo>
                  <a:lnTo>
                    <a:pt x="13" y="177"/>
                  </a:lnTo>
                  <a:lnTo>
                    <a:pt x="30" y="172"/>
                  </a:lnTo>
                  <a:lnTo>
                    <a:pt x="49" y="166"/>
                  </a:lnTo>
                  <a:lnTo>
                    <a:pt x="71" y="160"/>
                  </a:lnTo>
                  <a:lnTo>
                    <a:pt x="97" y="151"/>
                  </a:lnTo>
                  <a:lnTo>
                    <a:pt x="124" y="141"/>
                  </a:lnTo>
                  <a:lnTo>
                    <a:pt x="152" y="131"/>
                  </a:lnTo>
                  <a:lnTo>
                    <a:pt x="183" y="119"/>
                  </a:lnTo>
                  <a:lnTo>
                    <a:pt x="212" y="107"/>
                  </a:lnTo>
                  <a:lnTo>
                    <a:pt x="241" y="96"/>
                  </a:lnTo>
                  <a:lnTo>
                    <a:pt x="269" y="83"/>
                  </a:lnTo>
                  <a:lnTo>
                    <a:pt x="295" y="72"/>
                  </a:lnTo>
                  <a:lnTo>
                    <a:pt x="318" y="61"/>
                  </a:lnTo>
                  <a:lnTo>
                    <a:pt x="339" y="53"/>
                  </a:lnTo>
                  <a:lnTo>
                    <a:pt x="357" y="44"/>
                  </a:lnTo>
                  <a:lnTo>
                    <a:pt x="370" y="38"/>
                  </a:lnTo>
                  <a:lnTo>
                    <a:pt x="369" y="38"/>
                  </a:lnTo>
                  <a:lnTo>
                    <a:pt x="370" y="38"/>
                  </a:lnTo>
                  <a:lnTo>
                    <a:pt x="376" y="33"/>
                  </a:lnTo>
                  <a:lnTo>
                    <a:pt x="381" y="25"/>
                  </a:lnTo>
                  <a:lnTo>
                    <a:pt x="381" y="18"/>
                  </a:lnTo>
                  <a:lnTo>
                    <a:pt x="379" y="10"/>
                  </a:lnTo>
                  <a:lnTo>
                    <a:pt x="373" y="4"/>
                  </a:lnTo>
                  <a:lnTo>
                    <a:pt x="367" y="1"/>
                  </a:lnTo>
                  <a:lnTo>
                    <a:pt x="360" y="0"/>
                  </a:lnTo>
                  <a:lnTo>
                    <a:pt x="351" y="2"/>
                  </a:lnTo>
                  <a:lnTo>
                    <a:pt x="35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62" name="Freeform 265"/>
            <p:cNvSpPr>
              <a:spLocks/>
            </p:cNvSpPr>
            <p:nvPr/>
          </p:nvSpPr>
          <p:spPr bwMode="auto">
            <a:xfrm>
              <a:off x="4998" y="2570"/>
              <a:ext cx="17" cy="55"/>
            </a:xfrm>
            <a:custGeom>
              <a:avLst/>
              <a:gdLst>
                <a:gd name="T0" fmla="*/ 0 w 167"/>
                <a:gd name="T1" fmla="*/ 2 h 608"/>
                <a:gd name="T2" fmla="*/ 0 w 167"/>
                <a:gd name="T3" fmla="*/ 2 h 608"/>
                <a:gd name="T4" fmla="*/ 1 w 167"/>
                <a:gd name="T5" fmla="*/ 5 h 608"/>
                <a:gd name="T6" fmla="*/ 2 w 167"/>
                <a:gd name="T7" fmla="*/ 7 h 608"/>
                <a:gd name="T8" fmla="*/ 3 w 167"/>
                <a:gd name="T9" fmla="*/ 11 h 608"/>
                <a:gd name="T10" fmla="*/ 4 w 167"/>
                <a:gd name="T11" fmla="*/ 14 h 608"/>
                <a:gd name="T12" fmla="*/ 5 w 167"/>
                <a:gd name="T13" fmla="*/ 18 h 608"/>
                <a:gd name="T14" fmla="*/ 7 w 167"/>
                <a:gd name="T15" fmla="*/ 22 h 608"/>
                <a:gd name="T16" fmla="*/ 8 w 167"/>
                <a:gd name="T17" fmla="*/ 27 h 608"/>
                <a:gd name="T18" fmla="*/ 9 w 167"/>
                <a:gd name="T19" fmla="*/ 31 h 608"/>
                <a:gd name="T20" fmla="*/ 10 w 167"/>
                <a:gd name="T21" fmla="*/ 35 h 608"/>
                <a:gd name="T22" fmla="*/ 11 w 167"/>
                <a:gd name="T23" fmla="*/ 39 h 608"/>
                <a:gd name="T24" fmla="*/ 12 w 167"/>
                <a:gd name="T25" fmla="*/ 43 h 608"/>
                <a:gd name="T26" fmla="*/ 13 w 167"/>
                <a:gd name="T27" fmla="*/ 46 h 608"/>
                <a:gd name="T28" fmla="*/ 13 w 167"/>
                <a:gd name="T29" fmla="*/ 49 h 608"/>
                <a:gd name="T30" fmla="*/ 13 w 167"/>
                <a:gd name="T31" fmla="*/ 51 h 608"/>
                <a:gd name="T32" fmla="*/ 13 w 167"/>
                <a:gd name="T33" fmla="*/ 52 h 608"/>
                <a:gd name="T34" fmla="*/ 13 w 167"/>
                <a:gd name="T35" fmla="*/ 52 h 608"/>
                <a:gd name="T36" fmla="*/ 15 w 167"/>
                <a:gd name="T37" fmla="*/ 55 h 608"/>
                <a:gd name="T38" fmla="*/ 16 w 167"/>
                <a:gd name="T39" fmla="*/ 53 h 608"/>
                <a:gd name="T40" fmla="*/ 17 w 167"/>
                <a:gd name="T41" fmla="*/ 51 h 608"/>
                <a:gd name="T42" fmla="*/ 17 w 167"/>
                <a:gd name="T43" fmla="*/ 48 h 608"/>
                <a:gd name="T44" fmla="*/ 17 w 167"/>
                <a:gd name="T45" fmla="*/ 46 h 608"/>
                <a:gd name="T46" fmla="*/ 16 w 167"/>
                <a:gd name="T47" fmla="*/ 42 h 608"/>
                <a:gd name="T48" fmla="*/ 15 w 167"/>
                <a:gd name="T49" fmla="*/ 38 h 608"/>
                <a:gd name="T50" fmla="*/ 14 w 167"/>
                <a:gd name="T51" fmla="*/ 34 h 608"/>
                <a:gd name="T52" fmla="*/ 13 w 167"/>
                <a:gd name="T53" fmla="*/ 30 h 608"/>
                <a:gd name="T54" fmla="*/ 12 w 167"/>
                <a:gd name="T55" fmla="*/ 26 h 608"/>
                <a:gd name="T56" fmla="*/ 10 w 167"/>
                <a:gd name="T57" fmla="*/ 22 h 608"/>
                <a:gd name="T58" fmla="*/ 9 w 167"/>
                <a:gd name="T59" fmla="*/ 17 h 608"/>
                <a:gd name="T60" fmla="*/ 8 w 167"/>
                <a:gd name="T61" fmla="*/ 13 h 608"/>
                <a:gd name="T62" fmla="*/ 7 w 167"/>
                <a:gd name="T63" fmla="*/ 10 h 608"/>
                <a:gd name="T64" fmla="*/ 5 w 167"/>
                <a:gd name="T65" fmla="*/ 6 h 608"/>
                <a:gd name="T66" fmla="*/ 4 w 167"/>
                <a:gd name="T67" fmla="*/ 4 h 608"/>
                <a:gd name="T68" fmla="*/ 4 w 167"/>
                <a:gd name="T69" fmla="*/ 1 h 608"/>
                <a:gd name="T70" fmla="*/ 4 w 167"/>
                <a:gd name="T71" fmla="*/ 1 h 608"/>
                <a:gd name="T72" fmla="*/ 4 w 167"/>
                <a:gd name="T73" fmla="*/ 1 h 608"/>
                <a:gd name="T74" fmla="*/ 3 w 167"/>
                <a:gd name="T75" fmla="*/ 1 h 608"/>
                <a:gd name="T76" fmla="*/ 3 w 167"/>
                <a:gd name="T77" fmla="*/ 0 h 608"/>
                <a:gd name="T78" fmla="*/ 2 w 167"/>
                <a:gd name="T79" fmla="*/ 0 h 608"/>
                <a:gd name="T80" fmla="*/ 1 w 167"/>
                <a:gd name="T81" fmla="*/ 0 h 608"/>
                <a:gd name="T82" fmla="*/ 1 w 167"/>
                <a:gd name="T83" fmla="*/ 0 h 608"/>
                <a:gd name="T84" fmla="*/ 0 w 167"/>
                <a:gd name="T85" fmla="*/ 1 h 608"/>
                <a:gd name="T86" fmla="*/ 0 w 167"/>
                <a:gd name="T87" fmla="*/ 1 h 608"/>
                <a:gd name="T88" fmla="*/ 0 w 167"/>
                <a:gd name="T89" fmla="*/ 2 h 608"/>
                <a:gd name="T90" fmla="*/ 0 w 167"/>
                <a:gd name="T91" fmla="*/ 2 h 6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7"/>
                <a:gd name="T139" fmla="*/ 0 h 608"/>
                <a:gd name="T140" fmla="*/ 167 w 167"/>
                <a:gd name="T141" fmla="*/ 608 h 60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7" h="608">
                  <a:moveTo>
                    <a:pt x="0" y="24"/>
                  </a:moveTo>
                  <a:lnTo>
                    <a:pt x="0" y="23"/>
                  </a:lnTo>
                  <a:lnTo>
                    <a:pt x="6" y="50"/>
                  </a:lnTo>
                  <a:lnTo>
                    <a:pt x="15" y="81"/>
                  </a:lnTo>
                  <a:lnTo>
                    <a:pt x="26" y="117"/>
                  </a:lnTo>
                  <a:lnTo>
                    <a:pt x="37" y="159"/>
                  </a:lnTo>
                  <a:lnTo>
                    <a:pt x="50" y="203"/>
                  </a:lnTo>
                  <a:lnTo>
                    <a:pt x="64" y="248"/>
                  </a:lnTo>
                  <a:lnTo>
                    <a:pt x="77" y="295"/>
                  </a:lnTo>
                  <a:lnTo>
                    <a:pt x="90" y="342"/>
                  </a:lnTo>
                  <a:lnTo>
                    <a:pt x="101" y="388"/>
                  </a:lnTo>
                  <a:lnTo>
                    <a:pt x="112" y="432"/>
                  </a:lnTo>
                  <a:lnTo>
                    <a:pt x="119" y="472"/>
                  </a:lnTo>
                  <a:lnTo>
                    <a:pt x="124" y="508"/>
                  </a:lnTo>
                  <a:lnTo>
                    <a:pt x="127" y="539"/>
                  </a:lnTo>
                  <a:lnTo>
                    <a:pt x="127" y="561"/>
                  </a:lnTo>
                  <a:lnTo>
                    <a:pt x="126" y="573"/>
                  </a:lnTo>
                  <a:lnTo>
                    <a:pt x="127" y="572"/>
                  </a:lnTo>
                  <a:lnTo>
                    <a:pt x="144" y="608"/>
                  </a:lnTo>
                  <a:lnTo>
                    <a:pt x="162" y="588"/>
                  </a:lnTo>
                  <a:lnTo>
                    <a:pt x="167" y="563"/>
                  </a:lnTo>
                  <a:lnTo>
                    <a:pt x="167" y="536"/>
                  </a:lnTo>
                  <a:lnTo>
                    <a:pt x="164" y="503"/>
                  </a:lnTo>
                  <a:lnTo>
                    <a:pt x="159" y="466"/>
                  </a:lnTo>
                  <a:lnTo>
                    <a:pt x="149" y="423"/>
                  </a:lnTo>
                  <a:lnTo>
                    <a:pt x="139" y="380"/>
                  </a:lnTo>
                  <a:lnTo>
                    <a:pt x="127" y="334"/>
                  </a:lnTo>
                  <a:lnTo>
                    <a:pt x="115" y="285"/>
                  </a:lnTo>
                  <a:lnTo>
                    <a:pt x="101" y="238"/>
                  </a:lnTo>
                  <a:lnTo>
                    <a:pt x="88" y="192"/>
                  </a:lnTo>
                  <a:lnTo>
                    <a:pt x="75" y="148"/>
                  </a:lnTo>
                  <a:lnTo>
                    <a:pt x="64" y="107"/>
                  </a:lnTo>
                  <a:lnTo>
                    <a:pt x="53" y="70"/>
                  </a:lnTo>
                  <a:lnTo>
                    <a:pt x="44" y="39"/>
                  </a:lnTo>
                  <a:lnTo>
                    <a:pt x="37" y="15"/>
                  </a:lnTo>
                  <a:lnTo>
                    <a:pt x="37" y="14"/>
                  </a:lnTo>
                  <a:lnTo>
                    <a:pt x="37" y="15"/>
                  </a:lnTo>
                  <a:lnTo>
                    <a:pt x="34" y="6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0"/>
                  </a:lnTo>
                  <a:lnTo>
                    <a:pt x="8" y="3"/>
                  </a:lnTo>
                  <a:lnTo>
                    <a:pt x="3" y="7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63" name="Freeform 266"/>
            <p:cNvSpPr>
              <a:spLocks/>
            </p:cNvSpPr>
            <p:nvPr/>
          </p:nvSpPr>
          <p:spPr bwMode="auto">
            <a:xfrm>
              <a:off x="4991" y="2547"/>
              <a:ext cx="11" cy="25"/>
            </a:xfrm>
            <a:custGeom>
              <a:avLst/>
              <a:gdLst>
                <a:gd name="T0" fmla="*/ 0 w 108"/>
                <a:gd name="T1" fmla="*/ 2 h 272"/>
                <a:gd name="T2" fmla="*/ 0 w 108"/>
                <a:gd name="T3" fmla="*/ 2 h 272"/>
                <a:gd name="T4" fmla="*/ 1 w 108"/>
                <a:gd name="T5" fmla="*/ 5 h 272"/>
                <a:gd name="T6" fmla="*/ 2 w 108"/>
                <a:gd name="T7" fmla="*/ 8 h 272"/>
                <a:gd name="T8" fmla="*/ 3 w 108"/>
                <a:gd name="T9" fmla="*/ 11 h 272"/>
                <a:gd name="T10" fmla="*/ 4 w 108"/>
                <a:gd name="T11" fmla="*/ 14 h 272"/>
                <a:gd name="T12" fmla="*/ 4 w 108"/>
                <a:gd name="T13" fmla="*/ 17 h 272"/>
                <a:gd name="T14" fmla="*/ 5 w 108"/>
                <a:gd name="T15" fmla="*/ 19 h 272"/>
                <a:gd name="T16" fmla="*/ 6 w 108"/>
                <a:gd name="T17" fmla="*/ 22 h 272"/>
                <a:gd name="T18" fmla="*/ 7 w 108"/>
                <a:gd name="T19" fmla="*/ 25 h 272"/>
                <a:gd name="T20" fmla="*/ 11 w 108"/>
                <a:gd name="T21" fmla="*/ 24 h 272"/>
                <a:gd name="T22" fmla="*/ 10 w 108"/>
                <a:gd name="T23" fmla="*/ 21 h 272"/>
                <a:gd name="T24" fmla="*/ 9 w 108"/>
                <a:gd name="T25" fmla="*/ 18 h 272"/>
                <a:gd name="T26" fmla="*/ 8 w 108"/>
                <a:gd name="T27" fmla="*/ 16 h 272"/>
                <a:gd name="T28" fmla="*/ 7 w 108"/>
                <a:gd name="T29" fmla="*/ 13 h 272"/>
                <a:gd name="T30" fmla="*/ 7 w 108"/>
                <a:gd name="T31" fmla="*/ 10 h 272"/>
                <a:gd name="T32" fmla="*/ 6 w 108"/>
                <a:gd name="T33" fmla="*/ 7 h 272"/>
                <a:gd name="T34" fmla="*/ 5 w 108"/>
                <a:gd name="T35" fmla="*/ 4 h 272"/>
                <a:gd name="T36" fmla="*/ 4 w 108"/>
                <a:gd name="T37" fmla="*/ 1 h 272"/>
                <a:gd name="T38" fmla="*/ 4 w 108"/>
                <a:gd name="T39" fmla="*/ 1 h 272"/>
                <a:gd name="T40" fmla="*/ 4 w 108"/>
                <a:gd name="T41" fmla="*/ 1 h 272"/>
                <a:gd name="T42" fmla="*/ 3 w 108"/>
                <a:gd name="T43" fmla="*/ 1 h 272"/>
                <a:gd name="T44" fmla="*/ 3 w 108"/>
                <a:gd name="T45" fmla="*/ 0 h 272"/>
                <a:gd name="T46" fmla="*/ 2 w 108"/>
                <a:gd name="T47" fmla="*/ 0 h 272"/>
                <a:gd name="T48" fmla="*/ 2 w 108"/>
                <a:gd name="T49" fmla="*/ 0 h 272"/>
                <a:gd name="T50" fmla="*/ 1 w 108"/>
                <a:gd name="T51" fmla="*/ 0 h 272"/>
                <a:gd name="T52" fmla="*/ 0 w 108"/>
                <a:gd name="T53" fmla="*/ 1 h 272"/>
                <a:gd name="T54" fmla="*/ 0 w 108"/>
                <a:gd name="T55" fmla="*/ 2 h 272"/>
                <a:gd name="T56" fmla="*/ 0 w 108"/>
                <a:gd name="T57" fmla="*/ 2 h 2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8"/>
                <a:gd name="T88" fmla="*/ 0 h 272"/>
                <a:gd name="T89" fmla="*/ 108 w 108"/>
                <a:gd name="T90" fmla="*/ 272 h 2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8" h="272">
                  <a:moveTo>
                    <a:pt x="0" y="26"/>
                  </a:moveTo>
                  <a:lnTo>
                    <a:pt x="0" y="26"/>
                  </a:lnTo>
                  <a:lnTo>
                    <a:pt x="9" y="57"/>
                  </a:lnTo>
                  <a:lnTo>
                    <a:pt x="18" y="88"/>
                  </a:lnTo>
                  <a:lnTo>
                    <a:pt x="27" y="119"/>
                  </a:lnTo>
                  <a:lnTo>
                    <a:pt x="35" y="149"/>
                  </a:lnTo>
                  <a:lnTo>
                    <a:pt x="43" y="180"/>
                  </a:lnTo>
                  <a:lnTo>
                    <a:pt x="53" y="210"/>
                  </a:lnTo>
                  <a:lnTo>
                    <a:pt x="61" y="241"/>
                  </a:lnTo>
                  <a:lnTo>
                    <a:pt x="71" y="272"/>
                  </a:lnTo>
                  <a:lnTo>
                    <a:pt x="108" y="262"/>
                  </a:lnTo>
                  <a:lnTo>
                    <a:pt x="99" y="231"/>
                  </a:lnTo>
                  <a:lnTo>
                    <a:pt x="91" y="200"/>
                  </a:lnTo>
                  <a:lnTo>
                    <a:pt x="81" y="169"/>
                  </a:lnTo>
                  <a:lnTo>
                    <a:pt x="73" y="138"/>
                  </a:lnTo>
                  <a:lnTo>
                    <a:pt x="64" y="108"/>
                  </a:lnTo>
                  <a:lnTo>
                    <a:pt x="56" y="77"/>
                  </a:lnTo>
                  <a:lnTo>
                    <a:pt x="47" y="46"/>
                  </a:lnTo>
                  <a:lnTo>
                    <a:pt x="38" y="15"/>
                  </a:lnTo>
                  <a:lnTo>
                    <a:pt x="34" y="8"/>
                  </a:lnTo>
                  <a:lnTo>
                    <a:pt x="29" y="2"/>
                  </a:lnTo>
                  <a:lnTo>
                    <a:pt x="21" y="0"/>
                  </a:lnTo>
                  <a:lnTo>
                    <a:pt x="15" y="1"/>
                  </a:lnTo>
                  <a:lnTo>
                    <a:pt x="8" y="5"/>
                  </a:lnTo>
                  <a:lnTo>
                    <a:pt x="3" y="10"/>
                  </a:lnTo>
                  <a:lnTo>
                    <a:pt x="0" y="17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64" name="Freeform 267"/>
            <p:cNvSpPr>
              <a:spLocks/>
            </p:cNvSpPr>
            <p:nvPr/>
          </p:nvSpPr>
          <p:spPr bwMode="auto">
            <a:xfrm>
              <a:off x="4947" y="2408"/>
              <a:ext cx="48" cy="142"/>
            </a:xfrm>
            <a:custGeom>
              <a:avLst/>
              <a:gdLst>
                <a:gd name="T0" fmla="*/ 0 w 479"/>
                <a:gd name="T1" fmla="*/ 2 h 1558"/>
                <a:gd name="T2" fmla="*/ 0 w 479"/>
                <a:gd name="T3" fmla="*/ 2 h 1558"/>
                <a:gd name="T4" fmla="*/ 1 w 479"/>
                <a:gd name="T5" fmla="*/ 13 h 1558"/>
                <a:gd name="T6" fmla="*/ 3 w 479"/>
                <a:gd name="T7" fmla="*/ 23 h 1558"/>
                <a:gd name="T8" fmla="*/ 4 w 479"/>
                <a:gd name="T9" fmla="*/ 33 h 1558"/>
                <a:gd name="T10" fmla="*/ 7 w 479"/>
                <a:gd name="T11" fmla="*/ 42 h 1558"/>
                <a:gd name="T12" fmla="*/ 9 w 479"/>
                <a:gd name="T13" fmla="*/ 51 h 1558"/>
                <a:gd name="T14" fmla="*/ 12 w 479"/>
                <a:gd name="T15" fmla="*/ 59 h 1558"/>
                <a:gd name="T16" fmla="*/ 15 w 479"/>
                <a:gd name="T17" fmla="*/ 68 h 1558"/>
                <a:gd name="T18" fmla="*/ 18 w 479"/>
                <a:gd name="T19" fmla="*/ 76 h 1558"/>
                <a:gd name="T20" fmla="*/ 21 w 479"/>
                <a:gd name="T21" fmla="*/ 84 h 1558"/>
                <a:gd name="T22" fmla="*/ 25 w 479"/>
                <a:gd name="T23" fmla="*/ 92 h 1558"/>
                <a:gd name="T24" fmla="*/ 28 w 479"/>
                <a:gd name="T25" fmla="*/ 100 h 1558"/>
                <a:gd name="T26" fmla="*/ 32 w 479"/>
                <a:gd name="T27" fmla="*/ 108 h 1558"/>
                <a:gd name="T28" fmla="*/ 35 w 479"/>
                <a:gd name="T29" fmla="*/ 116 h 1558"/>
                <a:gd name="T30" fmla="*/ 38 w 479"/>
                <a:gd name="T31" fmla="*/ 125 h 1558"/>
                <a:gd name="T32" fmla="*/ 41 w 479"/>
                <a:gd name="T33" fmla="*/ 133 h 1558"/>
                <a:gd name="T34" fmla="*/ 44 w 479"/>
                <a:gd name="T35" fmla="*/ 142 h 1558"/>
                <a:gd name="T36" fmla="*/ 48 w 479"/>
                <a:gd name="T37" fmla="*/ 141 h 1558"/>
                <a:gd name="T38" fmla="*/ 45 w 479"/>
                <a:gd name="T39" fmla="*/ 132 h 1558"/>
                <a:gd name="T40" fmla="*/ 42 w 479"/>
                <a:gd name="T41" fmla="*/ 123 h 1558"/>
                <a:gd name="T42" fmla="*/ 39 w 479"/>
                <a:gd name="T43" fmla="*/ 115 h 1558"/>
                <a:gd name="T44" fmla="*/ 36 w 479"/>
                <a:gd name="T45" fmla="*/ 107 h 1558"/>
                <a:gd name="T46" fmla="*/ 32 w 479"/>
                <a:gd name="T47" fmla="*/ 99 h 1558"/>
                <a:gd name="T48" fmla="*/ 29 w 479"/>
                <a:gd name="T49" fmla="*/ 91 h 1558"/>
                <a:gd name="T50" fmla="*/ 25 w 479"/>
                <a:gd name="T51" fmla="*/ 83 h 1558"/>
                <a:gd name="T52" fmla="*/ 22 w 479"/>
                <a:gd name="T53" fmla="*/ 75 h 1558"/>
                <a:gd name="T54" fmla="*/ 19 w 479"/>
                <a:gd name="T55" fmla="*/ 67 h 1558"/>
                <a:gd name="T56" fmla="*/ 16 w 479"/>
                <a:gd name="T57" fmla="*/ 58 h 1558"/>
                <a:gd name="T58" fmla="*/ 13 w 479"/>
                <a:gd name="T59" fmla="*/ 50 h 1558"/>
                <a:gd name="T60" fmla="*/ 10 w 479"/>
                <a:gd name="T61" fmla="*/ 41 h 1558"/>
                <a:gd name="T62" fmla="*/ 8 w 479"/>
                <a:gd name="T63" fmla="*/ 32 h 1558"/>
                <a:gd name="T64" fmla="*/ 7 w 479"/>
                <a:gd name="T65" fmla="*/ 22 h 1558"/>
                <a:gd name="T66" fmla="*/ 5 w 479"/>
                <a:gd name="T67" fmla="*/ 12 h 1558"/>
                <a:gd name="T68" fmla="*/ 4 w 479"/>
                <a:gd name="T69" fmla="*/ 2 h 1558"/>
                <a:gd name="T70" fmla="*/ 4 w 479"/>
                <a:gd name="T71" fmla="*/ 1 h 1558"/>
                <a:gd name="T72" fmla="*/ 4 w 479"/>
                <a:gd name="T73" fmla="*/ 2 h 1558"/>
                <a:gd name="T74" fmla="*/ 4 w 479"/>
                <a:gd name="T75" fmla="*/ 1 h 1558"/>
                <a:gd name="T76" fmla="*/ 3 w 479"/>
                <a:gd name="T77" fmla="*/ 0 h 1558"/>
                <a:gd name="T78" fmla="*/ 3 w 479"/>
                <a:gd name="T79" fmla="*/ 0 h 1558"/>
                <a:gd name="T80" fmla="*/ 2 w 479"/>
                <a:gd name="T81" fmla="*/ 0 h 1558"/>
                <a:gd name="T82" fmla="*/ 1 w 479"/>
                <a:gd name="T83" fmla="*/ 0 h 1558"/>
                <a:gd name="T84" fmla="*/ 1 w 479"/>
                <a:gd name="T85" fmla="*/ 1 h 1558"/>
                <a:gd name="T86" fmla="*/ 0 w 479"/>
                <a:gd name="T87" fmla="*/ 1 h 1558"/>
                <a:gd name="T88" fmla="*/ 0 w 479"/>
                <a:gd name="T89" fmla="*/ 2 h 1558"/>
                <a:gd name="T90" fmla="*/ 0 w 479"/>
                <a:gd name="T91" fmla="*/ 2 h 155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79"/>
                <a:gd name="T139" fmla="*/ 0 h 1558"/>
                <a:gd name="T140" fmla="*/ 479 w 479"/>
                <a:gd name="T141" fmla="*/ 1558 h 155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79" h="1558">
                  <a:moveTo>
                    <a:pt x="1" y="25"/>
                  </a:moveTo>
                  <a:lnTo>
                    <a:pt x="0" y="22"/>
                  </a:lnTo>
                  <a:lnTo>
                    <a:pt x="10" y="139"/>
                  </a:lnTo>
                  <a:lnTo>
                    <a:pt x="25" y="250"/>
                  </a:lnTo>
                  <a:lnTo>
                    <a:pt x="44" y="357"/>
                  </a:lnTo>
                  <a:lnTo>
                    <a:pt x="67" y="458"/>
                  </a:lnTo>
                  <a:lnTo>
                    <a:pt x="92" y="556"/>
                  </a:lnTo>
                  <a:lnTo>
                    <a:pt x="120" y="651"/>
                  </a:lnTo>
                  <a:lnTo>
                    <a:pt x="150" y="743"/>
                  </a:lnTo>
                  <a:lnTo>
                    <a:pt x="182" y="832"/>
                  </a:lnTo>
                  <a:lnTo>
                    <a:pt x="214" y="922"/>
                  </a:lnTo>
                  <a:lnTo>
                    <a:pt x="249" y="1011"/>
                  </a:lnTo>
                  <a:lnTo>
                    <a:pt x="282" y="1098"/>
                  </a:lnTo>
                  <a:lnTo>
                    <a:pt x="317" y="1186"/>
                  </a:lnTo>
                  <a:lnTo>
                    <a:pt x="349" y="1275"/>
                  </a:lnTo>
                  <a:lnTo>
                    <a:pt x="382" y="1367"/>
                  </a:lnTo>
                  <a:lnTo>
                    <a:pt x="412" y="1461"/>
                  </a:lnTo>
                  <a:lnTo>
                    <a:pt x="441" y="1558"/>
                  </a:lnTo>
                  <a:lnTo>
                    <a:pt x="479" y="1547"/>
                  </a:lnTo>
                  <a:lnTo>
                    <a:pt x="450" y="1450"/>
                  </a:lnTo>
                  <a:lnTo>
                    <a:pt x="419" y="1354"/>
                  </a:lnTo>
                  <a:lnTo>
                    <a:pt x="387" y="1262"/>
                  </a:lnTo>
                  <a:lnTo>
                    <a:pt x="355" y="1173"/>
                  </a:lnTo>
                  <a:lnTo>
                    <a:pt x="320" y="1083"/>
                  </a:lnTo>
                  <a:lnTo>
                    <a:pt x="287" y="996"/>
                  </a:lnTo>
                  <a:lnTo>
                    <a:pt x="252" y="907"/>
                  </a:lnTo>
                  <a:lnTo>
                    <a:pt x="219" y="820"/>
                  </a:lnTo>
                  <a:lnTo>
                    <a:pt x="188" y="730"/>
                  </a:lnTo>
                  <a:lnTo>
                    <a:pt x="158" y="640"/>
                  </a:lnTo>
                  <a:lnTo>
                    <a:pt x="129" y="545"/>
                  </a:lnTo>
                  <a:lnTo>
                    <a:pt x="104" y="449"/>
                  </a:lnTo>
                  <a:lnTo>
                    <a:pt x="83" y="350"/>
                  </a:lnTo>
                  <a:lnTo>
                    <a:pt x="65" y="246"/>
                  </a:lnTo>
                  <a:lnTo>
                    <a:pt x="50" y="135"/>
                  </a:lnTo>
                  <a:lnTo>
                    <a:pt x="39" y="19"/>
                  </a:lnTo>
                  <a:lnTo>
                    <a:pt x="38" y="16"/>
                  </a:lnTo>
                  <a:lnTo>
                    <a:pt x="39" y="19"/>
                  </a:lnTo>
                  <a:lnTo>
                    <a:pt x="37" y="11"/>
                  </a:lnTo>
                  <a:lnTo>
                    <a:pt x="33" y="4"/>
                  </a:lnTo>
                  <a:lnTo>
                    <a:pt x="26" y="1"/>
                  </a:lnTo>
                  <a:lnTo>
                    <a:pt x="18" y="0"/>
                  </a:lnTo>
                  <a:lnTo>
                    <a:pt x="11" y="2"/>
                  </a:lnTo>
                  <a:lnTo>
                    <a:pt x="5" y="7"/>
                  </a:lnTo>
                  <a:lnTo>
                    <a:pt x="1" y="13"/>
                  </a:lnTo>
                  <a:lnTo>
                    <a:pt x="0" y="22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65" name="Freeform 268"/>
            <p:cNvSpPr>
              <a:spLocks/>
            </p:cNvSpPr>
            <p:nvPr/>
          </p:nvSpPr>
          <p:spPr bwMode="auto">
            <a:xfrm>
              <a:off x="4897" y="2380"/>
              <a:ext cx="54" cy="30"/>
            </a:xfrm>
            <a:custGeom>
              <a:avLst/>
              <a:gdLst>
                <a:gd name="T0" fmla="*/ 1 w 535"/>
                <a:gd name="T1" fmla="*/ 3 h 329"/>
                <a:gd name="T2" fmla="*/ 1 w 535"/>
                <a:gd name="T3" fmla="*/ 4 h 329"/>
                <a:gd name="T4" fmla="*/ 4 w 535"/>
                <a:gd name="T5" fmla="*/ 5 h 329"/>
                <a:gd name="T6" fmla="*/ 7 w 535"/>
                <a:gd name="T7" fmla="*/ 6 h 329"/>
                <a:gd name="T8" fmla="*/ 11 w 535"/>
                <a:gd name="T9" fmla="*/ 7 h 329"/>
                <a:gd name="T10" fmla="*/ 15 w 535"/>
                <a:gd name="T11" fmla="*/ 8 h 329"/>
                <a:gd name="T12" fmla="*/ 19 w 535"/>
                <a:gd name="T13" fmla="*/ 9 h 329"/>
                <a:gd name="T14" fmla="*/ 22 w 535"/>
                <a:gd name="T15" fmla="*/ 10 h 329"/>
                <a:gd name="T16" fmla="*/ 26 w 535"/>
                <a:gd name="T17" fmla="*/ 11 h 329"/>
                <a:gd name="T18" fmla="*/ 30 w 535"/>
                <a:gd name="T19" fmla="*/ 13 h 329"/>
                <a:gd name="T20" fmla="*/ 34 w 535"/>
                <a:gd name="T21" fmla="*/ 14 h 329"/>
                <a:gd name="T22" fmla="*/ 37 w 535"/>
                <a:gd name="T23" fmla="*/ 16 h 329"/>
                <a:gd name="T24" fmla="*/ 40 w 535"/>
                <a:gd name="T25" fmla="*/ 18 h 329"/>
                <a:gd name="T26" fmla="*/ 43 w 535"/>
                <a:gd name="T27" fmla="*/ 20 h 329"/>
                <a:gd name="T28" fmla="*/ 46 w 535"/>
                <a:gd name="T29" fmla="*/ 22 h 329"/>
                <a:gd name="T30" fmla="*/ 48 w 535"/>
                <a:gd name="T31" fmla="*/ 25 h 329"/>
                <a:gd name="T32" fmla="*/ 49 w 535"/>
                <a:gd name="T33" fmla="*/ 27 h 329"/>
                <a:gd name="T34" fmla="*/ 50 w 535"/>
                <a:gd name="T35" fmla="*/ 30 h 329"/>
                <a:gd name="T36" fmla="*/ 54 w 535"/>
                <a:gd name="T37" fmla="*/ 29 h 329"/>
                <a:gd name="T38" fmla="*/ 53 w 535"/>
                <a:gd name="T39" fmla="*/ 26 h 329"/>
                <a:gd name="T40" fmla="*/ 51 w 535"/>
                <a:gd name="T41" fmla="*/ 23 h 329"/>
                <a:gd name="T42" fmla="*/ 49 w 535"/>
                <a:gd name="T43" fmla="*/ 20 h 329"/>
                <a:gd name="T44" fmla="*/ 46 w 535"/>
                <a:gd name="T45" fmla="*/ 17 h 329"/>
                <a:gd name="T46" fmla="*/ 43 w 535"/>
                <a:gd name="T47" fmla="*/ 15 h 329"/>
                <a:gd name="T48" fmla="*/ 39 w 535"/>
                <a:gd name="T49" fmla="*/ 13 h 329"/>
                <a:gd name="T50" fmla="*/ 35 w 535"/>
                <a:gd name="T51" fmla="*/ 11 h 329"/>
                <a:gd name="T52" fmla="*/ 32 w 535"/>
                <a:gd name="T53" fmla="*/ 10 h 329"/>
                <a:gd name="T54" fmla="*/ 28 w 535"/>
                <a:gd name="T55" fmla="*/ 8 h 329"/>
                <a:gd name="T56" fmla="*/ 24 w 535"/>
                <a:gd name="T57" fmla="*/ 7 h 329"/>
                <a:gd name="T58" fmla="*/ 20 w 535"/>
                <a:gd name="T59" fmla="*/ 5 h 329"/>
                <a:gd name="T60" fmla="*/ 16 w 535"/>
                <a:gd name="T61" fmla="*/ 4 h 329"/>
                <a:gd name="T62" fmla="*/ 12 w 535"/>
                <a:gd name="T63" fmla="*/ 3 h 329"/>
                <a:gd name="T64" fmla="*/ 9 w 535"/>
                <a:gd name="T65" fmla="*/ 2 h 329"/>
                <a:gd name="T66" fmla="*/ 6 w 535"/>
                <a:gd name="T67" fmla="*/ 1 h 329"/>
                <a:gd name="T68" fmla="*/ 3 w 535"/>
                <a:gd name="T69" fmla="*/ 0 h 329"/>
                <a:gd name="T70" fmla="*/ 3 w 535"/>
                <a:gd name="T71" fmla="*/ 0 h 329"/>
                <a:gd name="T72" fmla="*/ 3 w 535"/>
                <a:gd name="T73" fmla="*/ 0 h 329"/>
                <a:gd name="T74" fmla="*/ 2 w 535"/>
                <a:gd name="T75" fmla="*/ 0 h 329"/>
                <a:gd name="T76" fmla="*/ 1 w 535"/>
                <a:gd name="T77" fmla="*/ 0 h 329"/>
                <a:gd name="T78" fmla="*/ 1 w 535"/>
                <a:gd name="T79" fmla="*/ 1 h 329"/>
                <a:gd name="T80" fmla="*/ 0 w 535"/>
                <a:gd name="T81" fmla="*/ 1 h 329"/>
                <a:gd name="T82" fmla="*/ 0 w 535"/>
                <a:gd name="T83" fmla="*/ 2 h 329"/>
                <a:gd name="T84" fmla="*/ 0 w 535"/>
                <a:gd name="T85" fmla="*/ 3 h 329"/>
                <a:gd name="T86" fmla="*/ 1 w 535"/>
                <a:gd name="T87" fmla="*/ 3 h 329"/>
                <a:gd name="T88" fmla="*/ 1 w 535"/>
                <a:gd name="T89" fmla="*/ 4 h 329"/>
                <a:gd name="T90" fmla="*/ 1 w 535"/>
                <a:gd name="T91" fmla="*/ 3 h 32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35"/>
                <a:gd name="T139" fmla="*/ 0 h 329"/>
                <a:gd name="T140" fmla="*/ 535 w 535"/>
                <a:gd name="T141" fmla="*/ 329 h 32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35" h="329">
                  <a:moveTo>
                    <a:pt x="13" y="38"/>
                  </a:moveTo>
                  <a:lnTo>
                    <a:pt x="13" y="40"/>
                  </a:lnTo>
                  <a:lnTo>
                    <a:pt x="42" y="50"/>
                  </a:lnTo>
                  <a:lnTo>
                    <a:pt x="74" y="62"/>
                  </a:lnTo>
                  <a:lnTo>
                    <a:pt x="109" y="73"/>
                  </a:lnTo>
                  <a:lnTo>
                    <a:pt x="145" y="85"/>
                  </a:lnTo>
                  <a:lnTo>
                    <a:pt x="185" y="98"/>
                  </a:lnTo>
                  <a:lnTo>
                    <a:pt x="222" y="111"/>
                  </a:lnTo>
                  <a:lnTo>
                    <a:pt x="260" y="126"/>
                  </a:lnTo>
                  <a:lnTo>
                    <a:pt x="299" y="142"/>
                  </a:lnTo>
                  <a:lnTo>
                    <a:pt x="334" y="159"/>
                  </a:lnTo>
                  <a:lnTo>
                    <a:pt x="369" y="178"/>
                  </a:lnTo>
                  <a:lnTo>
                    <a:pt x="400" y="199"/>
                  </a:lnTo>
                  <a:lnTo>
                    <a:pt x="429" y="221"/>
                  </a:lnTo>
                  <a:lnTo>
                    <a:pt x="453" y="245"/>
                  </a:lnTo>
                  <a:lnTo>
                    <a:pt x="473" y="270"/>
                  </a:lnTo>
                  <a:lnTo>
                    <a:pt x="488" y="298"/>
                  </a:lnTo>
                  <a:lnTo>
                    <a:pt x="498" y="329"/>
                  </a:lnTo>
                  <a:lnTo>
                    <a:pt x="535" y="320"/>
                  </a:lnTo>
                  <a:lnTo>
                    <a:pt x="524" y="283"/>
                  </a:lnTo>
                  <a:lnTo>
                    <a:pt x="506" y="249"/>
                  </a:lnTo>
                  <a:lnTo>
                    <a:pt x="482" y="218"/>
                  </a:lnTo>
                  <a:lnTo>
                    <a:pt x="454" y="191"/>
                  </a:lnTo>
                  <a:lnTo>
                    <a:pt x="423" y="167"/>
                  </a:lnTo>
                  <a:lnTo>
                    <a:pt x="388" y="144"/>
                  </a:lnTo>
                  <a:lnTo>
                    <a:pt x="351" y="123"/>
                  </a:lnTo>
                  <a:lnTo>
                    <a:pt x="313" y="106"/>
                  </a:lnTo>
                  <a:lnTo>
                    <a:pt x="275" y="88"/>
                  </a:lnTo>
                  <a:lnTo>
                    <a:pt x="235" y="73"/>
                  </a:lnTo>
                  <a:lnTo>
                    <a:pt x="195" y="60"/>
                  </a:lnTo>
                  <a:lnTo>
                    <a:pt x="157" y="47"/>
                  </a:lnTo>
                  <a:lnTo>
                    <a:pt x="120" y="34"/>
                  </a:lnTo>
                  <a:lnTo>
                    <a:pt x="86" y="24"/>
                  </a:lnTo>
                  <a:lnTo>
                    <a:pt x="55" y="12"/>
                  </a:lnTo>
                  <a:lnTo>
                    <a:pt x="27" y="1"/>
                  </a:lnTo>
                  <a:lnTo>
                    <a:pt x="27" y="2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5" y="6"/>
                  </a:lnTo>
                  <a:lnTo>
                    <a:pt x="1" y="13"/>
                  </a:lnTo>
                  <a:lnTo>
                    <a:pt x="0" y="20"/>
                  </a:lnTo>
                  <a:lnTo>
                    <a:pt x="1" y="28"/>
                  </a:lnTo>
                  <a:lnTo>
                    <a:pt x="5" y="34"/>
                  </a:lnTo>
                  <a:lnTo>
                    <a:pt x="13" y="40"/>
                  </a:lnTo>
                  <a:lnTo>
                    <a:pt x="13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66" name="Freeform 269"/>
            <p:cNvSpPr>
              <a:spLocks/>
            </p:cNvSpPr>
            <p:nvPr/>
          </p:nvSpPr>
          <p:spPr bwMode="auto">
            <a:xfrm>
              <a:off x="4870" y="2361"/>
              <a:ext cx="30" cy="23"/>
            </a:xfrm>
            <a:custGeom>
              <a:avLst/>
              <a:gdLst>
                <a:gd name="T0" fmla="*/ 4 w 297"/>
                <a:gd name="T1" fmla="*/ 2 h 255"/>
                <a:gd name="T2" fmla="*/ 1 w 297"/>
                <a:gd name="T3" fmla="*/ 4 h 255"/>
                <a:gd name="T4" fmla="*/ 3 w 297"/>
                <a:gd name="T5" fmla="*/ 4 h 255"/>
                <a:gd name="T6" fmla="*/ 4 w 297"/>
                <a:gd name="T7" fmla="*/ 5 h 255"/>
                <a:gd name="T8" fmla="*/ 6 w 297"/>
                <a:gd name="T9" fmla="*/ 6 h 255"/>
                <a:gd name="T10" fmla="*/ 7 w 297"/>
                <a:gd name="T11" fmla="*/ 7 h 255"/>
                <a:gd name="T12" fmla="*/ 9 w 297"/>
                <a:gd name="T13" fmla="*/ 9 h 255"/>
                <a:gd name="T14" fmla="*/ 11 w 297"/>
                <a:gd name="T15" fmla="*/ 10 h 255"/>
                <a:gd name="T16" fmla="*/ 12 w 297"/>
                <a:gd name="T17" fmla="*/ 11 h 255"/>
                <a:gd name="T18" fmla="*/ 14 w 297"/>
                <a:gd name="T19" fmla="*/ 13 h 255"/>
                <a:gd name="T20" fmla="*/ 15 w 297"/>
                <a:gd name="T21" fmla="*/ 14 h 255"/>
                <a:gd name="T22" fmla="*/ 17 w 297"/>
                <a:gd name="T23" fmla="*/ 16 h 255"/>
                <a:gd name="T24" fmla="*/ 19 w 297"/>
                <a:gd name="T25" fmla="*/ 17 h 255"/>
                <a:gd name="T26" fmla="*/ 21 w 297"/>
                <a:gd name="T27" fmla="*/ 19 h 255"/>
                <a:gd name="T28" fmla="*/ 23 w 297"/>
                <a:gd name="T29" fmla="*/ 20 h 255"/>
                <a:gd name="T30" fmla="*/ 25 w 297"/>
                <a:gd name="T31" fmla="*/ 21 h 255"/>
                <a:gd name="T32" fmla="*/ 26 w 297"/>
                <a:gd name="T33" fmla="*/ 22 h 255"/>
                <a:gd name="T34" fmla="*/ 29 w 297"/>
                <a:gd name="T35" fmla="*/ 23 h 255"/>
                <a:gd name="T36" fmla="*/ 30 w 297"/>
                <a:gd name="T37" fmla="*/ 20 h 255"/>
                <a:gd name="T38" fmla="*/ 28 w 297"/>
                <a:gd name="T39" fmla="*/ 19 h 255"/>
                <a:gd name="T40" fmla="*/ 27 w 297"/>
                <a:gd name="T41" fmla="*/ 18 h 255"/>
                <a:gd name="T42" fmla="*/ 25 w 297"/>
                <a:gd name="T43" fmla="*/ 17 h 255"/>
                <a:gd name="T44" fmla="*/ 23 w 297"/>
                <a:gd name="T45" fmla="*/ 16 h 255"/>
                <a:gd name="T46" fmla="*/ 22 w 297"/>
                <a:gd name="T47" fmla="*/ 15 h 255"/>
                <a:gd name="T48" fmla="*/ 20 w 297"/>
                <a:gd name="T49" fmla="*/ 13 h 255"/>
                <a:gd name="T50" fmla="*/ 18 w 297"/>
                <a:gd name="T51" fmla="*/ 12 h 255"/>
                <a:gd name="T52" fmla="*/ 16 w 297"/>
                <a:gd name="T53" fmla="*/ 10 h 255"/>
                <a:gd name="T54" fmla="*/ 15 w 297"/>
                <a:gd name="T55" fmla="*/ 9 h 255"/>
                <a:gd name="T56" fmla="*/ 13 w 297"/>
                <a:gd name="T57" fmla="*/ 7 h 255"/>
                <a:gd name="T58" fmla="*/ 12 w 297"/>
                <a:gd name="T59" fmla="*/ 6 h 255"/>
                <a:gd name="T60" fmla="*/ 10 w 297"/>
                <a:gd name="T61" fmla="*/ 5 h 255"/>
                <a:gd name="T62" fmla="*/ 8 w 297"/>
                <a:gd name="T63" fmla="*/ 3 h 255"/>
                <a:gd name="T64" fmla="*/ 6 w 297"/>
                <a:gd name="T65" fmla="*/ 2 h 255"/>
                <a:gd name="T66" fmla="*/ 5 w 297"/>
                <a:gd name="T67" fmla="*/ 1 h 255"/>
                <a:gd name="T68" fmla="*/ 3 w 297"/>
                <a:gd name="T69" fmla="*/ 0 h 255"/>
                <a:gd name="T70" fmla="*/ 0 w 297"/>
                <a:gd name="T71" fmla="*/ 2 h 255"/>
                <a:gd name="T72" fmla="*/ 3 w 297"/>
                <a:gd name="T73" fmla="*/ 0 h 255"/>
                <a:gd name="T74" fmla="*/ 2 w 297"/>
                <a:gd name="T75" fmla="*/ 0 h 255"/>
                <a:gd name="T76" fmla="*/ 1 w 297"/>
                <a:gd name="T77" fmla="*/ 0 h 255"/>
                <a:gd name="T78" fmla="*/ 1 w 297"/>
                <a:gd name="T79" fmla="*/ 1 h 255"/>
                <a:gd name="T80" fmla="*/ 0 w 297"/>
                <a:gd name="T81" fmla="*/ 1 h 255"/>
                <a:gd name="T82" fmla="*/ 0 w 297"/>
                <a:gd name="T83" fmla="*/ 2 h 255"/>
                <a:gd name="T84" fmla="*/ 0 w 297"/>
                <a:gd name="T85" fmla="*/ 2 h 255"/>
                <a:gd name="T86" fmla="*/ 0 w 297"/>
                <a:gd name="T87" fmla="*/ 3 h 255"/>
                <a:gd name="T88" fmla="*/ 1 w 297"/>
                <a:gd name="T89" fmla="*/ 4 h 255"/>
                <a:gd name="T90" fmla="*/ 4 w 297"/>
                <a:gd name="T91" fmla="*/ 2 h 25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97"/>
                <a:gd name="T139" fmla="*/ 0 h 255"/>
                <a:gd name="T140" fmla="*/ 297 w 297"/>
                <a:gd name="T141" fmla="*/ 255 h 25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97" h="255">
                  <a:moveTo>
                    <a:pt x="40" y="18"/>
                  </a:moveTo>
                  <a:lnTo>
                    <a:pt x="12" y="39"/>
                  </a:lnTo>
                  <a:lnTo>
                    <a:pt x="25" y="46"/>
                  </a:lnTo>
                  <a:lnTo>
                    <a:pt x="41" y="57"/>
                  </a:lnTo>
                  <a:lnTo>
                    <a:pt x="57" y="69"/>
                  </a:lnTo>
                  <a:lnTo>
                    <a:pt x="72" y="82"/>
                  </a:lnTo>
                  <a:lnTo>
                    <a:pt x="87" y="97"/>
                  </a:lnTo>
                  <a:lnTo>
                    <a:pt x="104" y="111"/>
                  </a:lnTo>
                  <a:lnTo>
                    <a:pt x="119" y="127"/>
                  </a:lnTo>
                  <a:lnTo>
                    <a:pt x="136" y="143"/>
                  </a:lnTo>
                  <a:lnTo>
                    <a:pt x="153" y="159"/>
                  </a:lnTo>
                  <a:lnTo>
                    <a:pt x="170" y="175"/>
                  </a:lnTo>
                  <a:lnTo>
                    <a:pt x="189" y="191"/>
                  </a:lnTo>
                  <a:lnTo>
                    <a:pt x="205" y="207"/>
                  </a:lnTo>
                  <a:lnTo>
                    <a:pt x="224" y="220"/>
                  </a:lnTo>
                  <a:lnTo>
                    <a:pt x="243" y="234"/>
                  </a:lnTo>
                  <a:lnTo>
                    <a:pt x="262" y="246"/>
                  </a:lnTo>
                  <a:lnTo>
                    <a:pt x="283" y="255"/>
                  </a:lnTo>
                  <a:lnTo>
                    <a:pt x="297" y="219"/>
                  </a:lnTo>
                  <a:lnTo>
                    <a:pt x="281" y="210"/>
                  </a:lnTo>
                  <a:lnTo>
                    <a:pt x="264" y="200"/>
                  </a:lnTo>
                  <a:lnTo>
                    <a:pt x="247" y="188"/>
                  </a:lnTo>
                  <a:lnTo>
                    <a:pt x="230" y="175"/>
                  </a:lnTo>
                  <a:lnTo>
                    <a:pt x="214" y="162"/>
                  </a:lnTo>
                  <a:lnTo>
                    <a:pt x="197" y="146"/>
                  </a:lnTo>
                  <a:lnTo>
                    <a:pt x="180" y="130"/>
                  </a:lnTo>
                  <a:lnTo>
                    <a:pt x="163" y="114"/>
                  </a:lnTo>
                  <a:lnTo>
                    <a:pt x="147" y="98"/>
                  </a:lnTo>
                  <a:lnTo>
                    <a:pt x="131" y="82"/>
                  </a:lnTo>
                  <a:lnTo>
                    <a:pt x="114" y="67"/>
                  </a:lnTo>
                  <a:lnTo>
                    <a:pt x="97" y="52"/>
                  </a:lnTo>
                  <a:lnTo>
                    <a:pt x="80" y="37"/>
                  </a:lnTo>
                  <a:lnTo>
                    <a:pt x="64" y="25"/>
                  </a:lnTo>
                  <a:lnTo>
                    <a:pt x="46" y="12"/>
                  </a:lnTo>
                  <a:lnTo>
                    <a:pt x="28" y="3"/>
                  </a:lnTo>
                  <a:lnTo>
                    <a:pt x="0" y="24"/>
                  </a:lnTo>
                  <a:lnTo>
                    <a:pt x="28" y="3"/>
                  </a:lnTo>
                  <a:lnTo>
                    <a:pt x="20" y="0"/>
                  </a:lnTo>
                  <a:lnTo>
                    <a:pt x="13" y="3"/>
                  </a:lnTo>
                  <a:lnTo>
                    <a:pt x="6" y="7"/>
                  </a:lnTo>
                  <a:lnTo>
                    <a:pt x="3" y="12"/>
                  </a:lnTo>
                  <a:lnTo>
                    <a:pt x="1" y="20"/>
                  </a:lnTo>
                  <a:lnTo>
                    <a:pt x="1" y="27"/>
                  </a:lnTo>
                  <a:lnTo>
                    <a:pt x="4" y="34"/>
                  </a:lnTo>
                  <a:lnTo>
                    <a:pt x="12" y="39"/>
                  </a:lnTo>
                  <a:lnTo>
                    <a:pt x="4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67" name="Freeform 270"/>
            <p:cNvSpPr>
              <a:spLocks/>
            </p:cNvSpPr>
            <p:nvPr/>
          </p:nvSpPr>
          <p:spPr bwMode="auto">
            <a:xfrm>
              <a:off x="4934" y="2451"/>
              <a:ext cx="44" cy="185"/>
            </a:xfrm>
            <a:custGeom>
              <a:avLst/>
              <a:gdLst>
                <a:gd name="T0" fmla="*/ 0 w 437"/>
                <a:gd name="T1" fmla="*/ 1 h 2034"/>
                <a:gd name="T2" fmla="*/ 3 w 437"/>
                <a:gd name="T3" fmla="*/ 12 h 2034"/>
                <a:gd name="T4" fmla="*/ 6 w 437"/>
                <a:gd name="T5" fmla="*/ 23 h 2034"/>
                <a:gd name="T6" fmla="*/ 9 w 437"/>
                <a:gd name="T7" fmla="*/ 35 h 2034"/>
                <a:gd name="T8" fmla="*/ 12 w 437"/>
                <a:gd name="T9" fmla="*/ 46 h 2034"/>
                <a:gd name="T10" fmla="*/ 14 w 437"/>
                <a:gd name="T11" fmla="*/ 58 h 2034"/>
                <a:gd name="T12" fmla="*/ 17 w 437"/>
                <a:gd name="T13" fmla="*/ 70 h 2034"/>
                <a:gd name="T14" fmla="*/ 19 w 437"/>
                <a:gd name="T15" fmla="*/ 82 h 2034"/>
                <a:gd name="T16" fmla="*/ 22 w 437"/>
                <a:gd name="T17" fmla="*/ 94 h 2034"/>
                <a:gd name="T18" fmla="*/ 24 w 437"/>
                <a:gd name="T19" fmla="*/ 106 h 2034"/>
                <a:gd name="T20" fmla="*/ 27 w 437"/>
                <a:gd name="T21" fmla="*/ 118 h 2034"/>
                <a:gd name="T22" fmla="*/ 29 w 437"/>
                <a:gd name="T23" fmla="*/ 129 h 2034"/>
                <a:gd name="T24" fmla="*/ 31 w 437"/>
                <a:gd name="T25" fmla="*/ 141 h 2034"/>
                <a:gd name="T26" fmla="*/ 33 w 437"/>
                <a:gd name="T27" fmla="*/ 152 h 2034"/>
                <a:gd name="T28" fmla="*/ 36 w 437"/>
                <a:gd name="T29" fmla="*/ 164 h 2034"/>
                <a:gd name="T30" fmla="*/ 38 w 437"/>
                <a:gd name="T31" fmla="*/ 174 h 2034"/>
                <a:gd name="T32" fmla="*/ 40 w 437"/>
                <a:gd name="T33" fmla="*/ 185 h 2034"/>
                <a:gd name="T34" fmla="*/ 44 w 437"/>
                <a:gd name="T35" fmla="*/ 184 h 2034"/>
                <a:gd name="T36" fmla="*/ 42 w 437"/>
                <a:gd name="T37" fmla="*/ 174 h 2034"/>
                <a:gd name="T38" fmla="*/ 40 w 437"/>
                <a:gd name="T39" fmla="*/ 163 h 2034"/>
                <a:gd name="T40" fmla="*/ 37 w 437"/>
                <a:gd name="T41" fmla="*/ 152 h 2034"/>
                <a:gd name="T42" fmla="*/ 35 w 437"/>
                <a:gd name="T43" fmla="*/ 140 h 2034"/>
                <a:gd name="T44" fmla="*/ 33 w 437"/>
                <a:gd name="T45" fmla="*/ 129 h 2034"/>
                <a:gd name="T46" fmla="*/ 31 w 437"/>
                <a:gd name="T47" fmla="*/ 117 h 2034"/>
                <a:gd name="T48" fmla="*/ 28 w 437"/>
                <a:gd name="T49" fmla="*/ 105 h 2034"/>
                <a:gd name="T50" fmla="*/ 26 w 437"/>
                <a:gd name="T51" fmla="*/ 93 h 2034"/>
                <a:gd name="T52" fmla="*/ 23 w 437"/>
                <a:gd name="T53" fmla="*/ 81 h 2034"/>
                <a:gd name="T54" fmla="*/ 21 w 437"/>
                <a:gd name="T55" fmla="*/ 69 h 2034"/>
                <a:gd name="T56" fmla="*/ 18 w 437"/>
                <a:gd name="T57" fmla="*/ 57 h 2034"/>
                <a:gd name="T58" fmla="*/ 16 w 437"/>
                <a:gd name="T59" fmla="*/ 46 h 2034"/>
                <a:gd name="T60" fmla="*/ 13 w 437"/>
                <a:gd name="T61" fmla="*/ 34 h 2034"/>
                <a:gd name="T62" fmla="*/ 10 w 437"/>
                <a:gd name="T63" fmla="*/ 22 h 2034"/>
                <a:gd name="T64" fmla="*/ 7 w 437"/>
                <a:gd name="T65" fmla="*/ 11 h 2034"/>
                <a:gd name="T66" fmla="*/ 4 w 437"/>
                <a:gd name="T67" fmla="*/ 0 h 2034"/>
                <a:gd name="T68" fmla="*/ 0 w 437"/>
                <a:gd name="T69" fmla="*/ 1 h 203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7"/>
                <a:gd name="T106" fmla="*/ 0 h 2034"/>
                <a:gd name="T107" fmla="*/ 437 w 437"/>
                <a:gd name="T108" fmla="*/ 2034 h 203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7" h="2034">
                  <a:moveTo>
                    <a:pt x="0" y="11"/>
                  </a:moveTo>
                  <a:lnTo>
                    <a:pt x="31" y="130"/>
                  </a:lnTo>
                  <a:lnTo>
                    <a:pt x="61" y="255"/>
                  </a:lnTo>
                  <a:lnTo>
                    <a:pt x="90" y="381"/>
                  </a:lnTo>
                  <a:lnTo>
                    <a:pt x="116" y="508"/>
                  </a:lnTo>
                  <a:lnTo>
                    <a:pt x="142" y="638"/>
                  </a:lnTo>
                  <a:lnTo>
                    <a:pt x="168" y="768"/>
                  </a:lnTo>
                  <a:lnTo>
                    <a:pt x="193" y="900"/>
                  </a:lnTo>
                  <a:lnTo>
                    <a:pt x="217" y="1032"/>
                  </a:lnTo>
                  <a:lnTo>
                    <a:pt x="241" y="1163"/>
                  </a:lnTo>
                  <a:lnTo>
                    <a:pt x="264" y="1293"/>
                  </a:lnTo>
                  <a:lnTo>
                    <a:pt x="286" y="1422"/>
                  </a:lnTo>
                  <a:lnTo>
                    <a:pt x="308" y="1549"/>
                  </a:lnTo>
                  <a:lnTo>
                    <a:pt x="331" y="1675"/>
                  </a:lnTo>
                  <a:lnTo>
                    <a:pt x="353" y="1798"/>
                  </a:lnTo>
                  <a:lnTo>
                    <a:pt x="375" y="1917"/>
                  </a:lnTo>
                  <a:lnTo>
                    <a:pt x="397" y="2034"/>
                  </a:lnTo>
                  <a:lnTo>
                    <a:pt x="437" y="2027"/>
                  </a:lnTo>
                  <a:lnTo>
                    <a:pt x="415" y="1911"/>
                  </a:lnTo>
                  <a:lnTo>
                    <a:pt x="393" y="1791"/>
                  </a:lnTo>
                  <a:lnTo>
                    <a:pt x="371" y="1669"/>
                  </a:lnTo>
                  <a:lnTo>
                    <a:pt x="348" y="1543"/>
                  </a:lnTo>
                  <a:lnTo>
                    <a:pt x="326" y="1416"/>
                  </a:lnTo>
                  <a:lnTo>
                    <a:pt x="304" y="1287"/>
                  </a:lnTo>
                  <a:lnTo>
                    <a:pt x="281" y="1157"/>
                  </a:lnTo>
                  <a:lnTo>
                    <a:pt x="256" y="1025"/>
                  </a:lnTo>
                  <a:lnTo>
                    <a:pt x="232" y="893"/>
                  </a:lnTo>
                  <a:lnTo>
                    <a:pt x="208" y="762"/>
                  </a:lnTo>
                  <a:lnTo>
                    <a:pt x="182" y="632"/>
                  </a:lnTo>
                  <a:lnTo>
                    <a:pt x="156" y="502"/>
                  </a:lnTo>
                  <a:lnTo>
                    <a:pt x="128" y="372"/>
                  </a:lnTo>
                  <a:lnTo>
                    <a:pt x="98" y="247"/>
                  </a:lnTo>
                  <a:lnTo>
                    <a:pt x="69" y="122"/>
                  </a:lnTo>
                  <a:lnTo>
                    <a:pt x="38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68" name="Freeform 271"/>
            <p:cNvSpPr>
              <a:spLocks/>
            </p:cNvSpPr>
            <p:nvPr/>
          </p:nvSpPr>
          <p:spPr bwMode="auto">
            <a:xfrm>
              <a:off x="4870" y="2361"/>
              <a:ext cx="40" cy="158"/>
            </a:xfrm>
            <a:custGeom>
              <a:avLst/>
              <a:gdLst>
                <a:gd name="T0" fmla="*/ 1 w 401"/>
                <a:gd name="T1" fmla="*/ 0 h 1742"/>
                <a:gd name="T2" fmla="*/ 3 w 401"/>
                <a:gd name="T3" fmla="*/ 1 h 1742"/>
                <a:gd name="T4" fmla="*/ 6 w 401"/>
                <a:gd name="T5" fmla="*/ 2 h 1742"/>
                <a:gd name="T6" fmla="*/ 9 w 401"/>
                <a:gd name="T7" fmla="*/ 5 h 1742"/>
                <a:gd name="T8" fmla="*/ 12 w 401"/>
                <a:gd name="T9" fmla="*/ 7 h 1742"/>
                <a:gd name="T10" fmla="*/ 16 w 401"/>
                <a:gd name="T11" fmla="*/ 10 h 1742"/>
                <a:gd name="T12" fmla="*/ 19 w 401"/>
                <a:gd name="T13" fmla="*/ 13 h 1742"/>
                <a:gd name="T14" fmla="*/ 22 w 401"/>
                <a:gd name="T15" fmla="*/ 15 h 1742"/>
                <a:gd name="T16" fmla="*/ 25 w 401"/>
                <a:gd name="T17" fmla="*/ 19 h 1742"/>
                <a:gd name="T18" fmla="*/ 29 w 401"/>
                <a:gd name="T19" fmla="*/ 33 h 1742"/>
                <a:gd name="T20" fmla="*/ 33 w 401"/>
                <a:gd name="T21" fmla="*/ 53 h 1742"/>
                <a:gd name="T22" fmla="*/ 35 w 401"/>
                <a:gd name="T23" fmla="*/ 69 h 1742"/>
                <a:gd name="T24" fmla="*/ 34 w 401"/>
                <a:gd name="T25" fmla="*/ 75 h 1742"/>
                <a:gd name="T26" fmla="*/ 33 w 401"/>
                <a:gd name="T27" fmla="*/ 77 h 1742"/>
                <a:gd name="T28" fmla="*/ 30 w 401"/>
                <a:gd name="T29" fmla="*/ 79 h 1742"/>
                <a:gd name="T30" fmla="*/ 28 w 401"/>
                <a:gd name="T31" fmla="*/ 81 h 1742"/>
                <a:gd name="T32" fmla="*/ 28 w 401"/>
                <a:gd name="T33" fmla="*/ 82 h 1742"/>
                <a:gd name="T34" fmla="*/ 31 w 401"/>
                <a:gd name="T35" fmla="*/ 84 h 1742"/>
                <a:gd name="T36" fmla="*/ 36 w 401"/>
                <a:gd name="T37" fmla="*/ 87 h 1742"/>
                <a:gd name="T38" fmla="*/ 40 w 401"/>
                <a:gd name="T39" fmla="*/ 89 h 1742"/>
                <a:gd name="T40" fmla="*/ 39 w 401"/>
                <a:gd name="T41" fmla="*/ 95 h 1742"/>
                <a:gd name="T42" fmla="*/ 37 w 401"/>
                <a:gd name="T43" fmla="*/ 104 h 1742"/>
                <a:gd name="T44" fmla="*/ 35 w 401"/>
                <a:gd name="T45" fmla="*/ 111 h 1742"/>
                <a:gd name="T46" fmla="*/ 33 w 401"/>
                <a:gd name="T47" fmla="*/ 118 h 1742"/>
                <a:gd name="T48" fmla="*/ 30 w 401"/>
                <a:gd name="T49" fmla="*/ 125 h 1742"/>
                <a:gd name="T50" fmla="*/ 28 w 401"/>
                <a:gd name="T51" fmla="*/ 132 h 1742"/>
                <a:gd name="T52" fmla="*/ 25 w 401"/>
                <a:gd name="T53" fmla="*/ 141 h 1742"/>
                <a:gd name="T54" fmla="*/ 23 w 401"/>
                <a:gd name="T55" fmla="*/ 152 h 1742"/>
                <a:gd name="T56" fmla="*/ 6 w 401"/>
                <a:gd name="T57" fmla="*/ 28 h 1742"/>
                <a:gd name="T58" fmla="*/ 4 w 401"/>
                <a:gd name="T59" fmla="*/ 20 h 1742"/>
                <a:gd name="T60" fmla="*/ 2 w 401"/>
                <a:gd name="T61" fmla="*/ 11 h 1742"/>
                <a:gd name="T62" fmla="*/ 0 w 401"/>
                <a:gd name="T63" fmla="*/ 4 h 1742"/>
                <a:gd name="T64" fmla="*/ 0 w 401"/>
                <a:gd name="T65" fmla="*/ 0 h 17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1"/>
                <a:gd name="T100" fmla="*/ 0 h 1742"/>
                <a:gd name="T101" fmla="*/ 401 w 401"/>
                <a:gd name="T102" fmla="*/ 1742 h 17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1" h="1742">
                  <a:moveTo>
                    <a:pt x="5" y="3"/>
                  </a:moveTo>
                  <a:lnTo>
                    <a:pt x="11" y="0"/>
                  </a:lnTo>
                  <a:lnTo>
                    <a:pt x="19" y="3"/>
                  </a:lnTo>
                  <a:lnTo>
                    <a:pt x="30" y="7"/>
                  </a:lnTo>
                  <a:lnTo>
                    <a:pt x="42" y="14"/>
                  </a:lnTo>
                  <a:lnTo>
                    <a:pt x="56" y="24"/>
                  </a:lnTo>
                  <a:lnTo>
                    <a:pt x="71" y="36"/>
                  </a:lnTo>
                  <a:lnTo>
                    <a:pt x="88" y="50"/>
                  </a:lnTo>
                  <a:lnTo>
                    <a:pt x="105" y="63"/>
                  </a:lnTo>
                  <a:lnTo>
                    <a:pt x="123" y="79"/>
                  </a:lnTo>
                  <a:lnTo>
                    <a:pt x="141" y="95"/>
                  </a:lnTo>
                  <a:lnTo>
                    <a:pt x="158" y="111"/>
                  </a:lnTo>
                  <a:lnTo>
                    <a:pt x="175" y="126"/>
                  </a:lnTo>
                  <a:lnTo>
                    <a:pt x="192" y="142"/>
                  </a:lnTo>
                  <a:lnTo>
                    <a:pt x="208" y="156"/>
                  </a:lnTo>
                  <a:lnTo>
                    <a:pt x="222" y="169"/>
                  </a:lnTo>
                  <a:lnTo>
                    <a:pt x="235" y="180"/>
                  </a:lnTo>
                  <a:lnTo>
                    <a:pt x="253" y="211"/>
                  </a:lnTo>
                  <a:lnTo>
                    <a:pt x="273" y="277"/>
                  </a:lnTo>
                  <a:lnTo>
                    <a:pt x="295" y="369"/>
                  </a:lnTo>
                  <a:lnTo>
                    <a:pt x="316" y="474"/>
                  </a:lnTo>
                  <a:lnTo>
                    <a:pt x="333" y="583"/>
                  </a:lnTo>
                  <a:lnTo>
                    <a:pt x="346" y="683"/>
                  </a:lnTo>
                  <a:lnTo>
                    <a:pt x="350" y="764"/>
                  </a:lnTo>
                  <a:lnTo>
                    <a:pt x="345" y="816"/>
                  </a:lnTo>
                  <a:lnTo>
                    <a:pt x="343" y="827"/>
                  </a:lnTo>
                  <a:lnTo>
                    <a:pt x="335" y="839"/>
                  </a:lnTo>
                  <a:lnTo>
                    <a:pt x="326" y="852"/>
                  </a:lnTo>
                  <a:lnTo>
                    <a:pt x="314" y="865"/>
                  </a:lnTo>
                  <a:lnTo>
                    <a:pt x="303" y="876"/>
                  </a:lnTo>
                  <a:lnTo>
                    <a:pt x="291" y="887"/>
                  </a:lnTo>
                  <a:lnTo>
                    <a:pt x="281" y="896"/>
                  </a:lnTo>
                  <a:lnTo>
                    <a:pt x="273" y="902"/>
                  </a:lnTo>
                  <a:lnTo>
                    <a:pt x="279" y="906"/>
                  </a:lnTo>
                  <a:lnTo>
                    <a:pt x="293" y="916"/>
                  </a:lnTo>
                  <a:lnTo>
                    <a:pt x="314" y="930"/>
                  </a:lnTo>
                  <a:lnTo>
                    <a:pt x="337" y="946"/>
                  </a:lnTo>
                  <a:lnTo>
                    <a:pt x="360" y="962"/>
                  </a:lnTo>
                  <a:lnTo>
                    <a:pt x="381" y="976"/>
                  </a:lnTo>
                  <a:lnTo>
                    <a:pt x="396" y="985"/>
                  </a:lnTo>
                  <a:lnTo>
                    <a:pt x="401" y="990"/>
                  </a:lnTo>
                  <a:lnTo>
                    <a:pt x="393" y="1046"/>
                  </a:lnTo>
                  <a:lnTo>
                    <a:pt x="383" y="1098"/>
                  </a:lnTo>
                  <a:lnTo>
                    <a:pt x="374" y="1144"/>
                  </a:lnTo>
                  <a:lnTo>
                    <a:pt x="364" y="1187"/>
                  </a:lnTo>
                  <a:lnTo>
                    <a:pt x="352" y="1227"/>
                  </a:lnTo>
                  <a:lnTo>
                    <a:pt x="341" y="1265"/>
                  </a:lnTo>
                  <a:lnTo>
                    <a:pt x="328" y="1302"/>
                  </a:lnTo>
                  <a:lnTo>
                    <a:pt x="315" y="1338"/>
                  </a:lnTo>
                  <a:lnTo>
                    <a:pt x="303" y="1376"/>
                  </a:lnTo>
                  <a:lnTo>
                    <a:pt x="290" y="1415"/>
                  </a:lnTo>
                  <a:lnTo>
                    <a:pt x="278" y="1458"/>
                  </a:lnTo>
                  <a:lnTo>
                    <a:pt x="265" y="1503"/>
                  </a:lnTo>
                  <a:lnTo>
                    <a:pt x="253" y="1554"/>
                  </a:lnTo>
                  <a:lnTo>
                    <a:pt x="240" y="1609"/>
                  </a:lnTo>
                  <a:lnTo>
                    <a:pt x="228" y="1672"/>
                  </a:lnTo>
                  <a:lnTo>
                    <a:pt x="217" y="1742"/>
                  </a:lnTo>
                  <a:lnTo>
                    <a:pt x="61" y="310"/>
                  </a:lnTo>
                  <a:lnTo>
                    <a:pt x="55" y="269"/>
                  </a:lnTo>
                  <a:lnTo>
                    <a:pt x="44" y="222"/>
                  </a:lnTo>
                  <a:lnTo>
                    <a:pt x="33" y="173"/>
                  </a:lnTo>
                  <a:lnTo>
                    <a:pt x="20" y="125"/>
                  </a:lnTo>
                  <a:lnTo>
                    <a:pt x="10" y="81"/>
                  </a:lnTo>
                  <a:lnTo>
                    <a:pt x="2" y="43"/>
                  </a:lnTo>
                  <a:lnTo>
                    <a:pt x="0" y="17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3D4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69" name="Freeform 272"/>
            <p:cNvSpPr>
              <a:spLocks/>
            </p:cNvSpPr>
            <p:nvPr/>
          </p:nvSpPr>
          <p:spPr bwMode="auto">
            <a:xfrm>
              <a:off x="4870" y="2359"/>
              <a:ext cx="26" cy="20"/>
            </a:xfrm>
            <a:custGeom>
              <a:avLst/>
              <a:gdLst>
                <a:gd name="T0" fmla="*/ 25 w 263"/>
                <a:gd name="T1" fmla="*/ 17 h 220"/>
                <a:gd name="T2" fmla="*/ 25 w 263"/>
                <a:gd name="T3" fmla="*/ 17 h 220"/>
                <a:gd name="T4" fmla="*/ 24 w 263"/>
                <a:gd name="T5" fmla="*/ 16 h 220"/>
                <a:gd name="T6" fmla="*/ 22 w 263"/>
                <a:gd name="T7" fmla="*/ 15 h 220"/>
                <a:gd name="T8" fmla="*/ 21 w 263"/>
                <a:gd name="T9" fmla="*/ 13 h 220"/>
                <a:gd name="T10" fmla="*/ 19 w 263"/>
                <a:gd name="T11" fmla="*/ 12 h 220"/>
                <a:gd name="T12" fmla="*/ 18 w 263"/>
                <a:gd name="T13" fmla="*/ 11 h 220"/>
                <a:gd name="T14" fmla="*/ 16 w 263"/>
                <a:gd name="T15" fmla="*/ 9 h 220"/>
                <a:gd name="T16" fmla="*/ 14 w 263"/>
                <a:gd name="T17" fmla="*/ 8 h 220"/>
                <a:gd name="T18" fmla="*/ 12 w 263"/>
                <a:gd name="T19" fmla="*/ 6 h 220"/>
                <a:gd name="T20" fmla="*/ 11 w 263"/>
                <a:gd name="T21" fmla="*/ 5 h 220"/>
                <a:gd name="T22" fmla="*/ 9 w 263"/>
                <a:gd name="T23" fmla="*/ 4 h 220"/>
                <a:gd name="T24" fmla="*/ 7 w 263"/>
                <a:gd name="T25" fmla="*/ 3 h 220"/>
                <a:gd name="T26" fmla="*/ 6 w 263"/>
                <a:gd name="T27" fmla="*/ 2 h 220"/>
                <a:gd name="T28" fmla="*/ 4 w 263"/>
                <a:gd name="T29" fmla="*/ 1 h 220"/>
                <a:gd name="T30" fmla="*/ 3 w 263"/>
                <a:gd name="T31" fmla="*/ 0 h 220"/>
                <a:gd name="T32" fmla="*/ 2 w 263"/>
                <a:gd name="T33" fmla="*/ 0 h 220"/>
                <a:gd name="T34" fmla="*/ 0 w 263"/>
                <a:gd name="T35" fmla="*/ 1 h 220"/>
                <a:gd name="T36" fmla="*/ 2 w 263"/>
                <a:gd name="T37" fmla="*/ 4 h 220"/>
                <a:gd name="T38" fmla="*/ 2 w 263"/>
                <a:gd name="T39" fmla="*/ 4 h 220"/>
                <a:gd name="T40" fmla="*/ 2 w 263"/>
                <a:gd name="T41" fmla="*/ 4 h 220"/>
                <a:gd name="T42" fmla="*/ 3 w 263"/>
                <a:gd name="T43" fmla="*/ 4 h 220"/>
                <a:gd name="T44" fmla="*/ 4 w 263"/>
                <a:gd name="T45" fmla="*/ 5 h 220"/>
                <a:gd name="T46" fmla="*/ 5 w 263"/>
                <a:gd name="T47" fmla="*/ 5 h 220"/>
                <a:gd name="T48" fmla="*/ 7 w 263"/>
                <a:gd name="T49" fmla="*/ 7 h 220"/>
                <a:gd name="T50" fmla="*/ 8 w 263"/>
                <a:gd name="T51" fmla="*/ 8 h 220"/>
                <a:gd name="T52" fmla="*/ 10 w 263"/>
                <a:gd name="T53" fmla="*/ 9 h 220"/>
                <a:gd name="T54" fmla="*/ 12 w 263"/>
                <a:gd name="T55" fmla="*/ 10 h 220"/>
                <a:gd name="T56" fmla="*/ 13 w 263"/>
                <a:gd name="T57" fmla="*/ 12 h 220"/>
                <a:gd name="T58" fmla="*/ 15 w 263"/>
                <a:gd name="T59" fmla="*/ 13 h 220"/>
                <a:gd name="T60" fmla="*/ 17 w 263"/>
                <a:gd name="T61" fmla="*/ 15 h 220"/>
                <a:gd name="T62" fmla="*/ 18 w 263"/>
                <a:gd name="T63" fmla="*/ 16 h 220"/>
                <a:gd name="T64" fmla="*/ 20 w 263"/>
                <a:gd name="T65" fmla="*/ 17 h 220"/>
                <a:gd name="T66" fmla="*/ 21 w 263"/>
                <a:gd name="T67" fmla="*/ 19 h 220"/>
                <a:gd name="T68" fmla="*/ 23 w 263"/>
                <a:gd name="T69" fmla="*/ 20 h 220"/>
                <a:gd name="T70" fmla="*/ 23 w 263"/>
                <a:gd name="T71" fmla="*/ 20 h 220"/>
                <a:gd name="T72" fmla="*/ 23 w 263"/>
                <a:gd name="T73" fmla="*/ 20 h 220"/>
                <a:gd name="T74" fmla="*/ 24 w 263"/>
                <a:gd name="T75" fmla="*/ 20 h 220"/>
                <a:gd name="T76" fmla="*/ 24 w 263"/>
                <a:gd name="T77" fmla="*/ 20 h 220"/>
                <a:gd name="T78" fmla="*/ 25 w 263"/>
                <a:gd name="T79" fmla="*/ 20 h 220"/>
                <a:gd name="T80" fmla="*/ 25 w 263"/>
                <a:gd name="T81" fmla="*/ 19 h 220"/>
                <a:gd name="T82" fmla="*/ 26 w 263"/>
                <a:gd name="T83" fmla="*/ 19 h 220"/>
                <a:gd name="T84" fmla="*/ 26 w 263"/>
                <a:gd name="T85" fmla="*/ 18 h 220"/>
                <a:gd name="T86" fmla="*/ 26 w 263"/>
                <a:gd name="T87" fmla="*/ 17 h 220"/>
                <a:gd name="T88" fmla="*/ 25 w 263"/>
                <a:gd name="T89" fmla="*/ 17 h 220"/>
                <a:gd name="T90" fmla="*/ 25 w 263"/>
                <a:gd name="T91" fmla="*/ 17 h 22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63"/>
                <a:gd name="T139" fmla="*/ 0 h 220"/>
                <a:gd name="T140" fmla="*/ 263 w 263"/>
                <a:gd name="T141" fmla="*/ 220 h 22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63" h="220">
                  <a:moveTo>
                    <a:pt x="251" y="182"/>
                  </a:moveTo>
                  <a:lnTo>
                    <a:pt x="254" y="184"/>
                  </a:lnTo>
                  <a:lnTo>
                    <a:pt x="242" y="174"/>
                  </a:lnTo>
                  <a:lnTo>
                    <a:pt x="227" y="161"/>
                  </a:lnTo>
                  <a:lnTo>
                    <a:pt x="212" y="147"/>
                  </a:lnTo>
                  <a:lnTo>
                    <a:pt x="196" y="131"/>
                  </a:lnTo>
                  <a:lnTo>
                    <a:pt x="178" y="117"/>
                  </a:lnTo>
                  <a:lnTo>
                    <a:pt x="160" y="101"/>
                  </a:lnTo>
                  <a:lnTo>
                    <a:pt x="142" y="85"/>
                  </a:lnTo>
                  <a:lnTo>
                    <a:pt x="124" y="69"/>
                  </a:lnTo>
                  <a:lnTo>
                    <a:pt x="108" y="54"/>
                  </a:lnTo>
                  <a:lnTo>
                    <a:pt x="90" y="40"/>
                  </a:lnTo>
                  <a:lnTo>
                    <a:pt x="74" y="28"/>
                  </a:lnTo>
                  <a:lnTo>
                    <a:pt x="60" y="17"/>
                  </a:lnTo>
                  <a:lnTo>
                    <a:pt x="45" y="9"/>
                  </a:lnTo>
                  <a:lnTo>
                    <a:pt x="32" y="3"/>
                  </a:lnTo>
                  <a:lnTo>
                    <a:pt x="18" y="0"/>
                  </a:lnTo>
                  <a:lnTo>
                    <a:pt x="0" y="7"/>
                  </a:lnTo>
                  <a:lnTo>
                    <a:pt x="25" y="39"/>
                  </a:lnTo>
                  <a:lnTo>
                    <a:pt x="18" y="41"/>
                  </a:lnTo>
                  <a:lnTo>
                    <a:pt x="20" y="42"/>
                  </a:lnTo>
                  <a:lnTo>
                    <a:pt x="28" y="45"/>
                  </a:lnTo>
                  <a:lnTo>
                    <a:pt x="39" y="51"/>
                  </a:lnTo>
                  <a:lnTo>
                    <a:pt x="51" y="60"/>
                  </a:lnTo>
                  <a:lnTo>
                    <a:pt x="67" y="72"/>
                  </a:lnTo>
                  <a:lnTo>
                    <a:pt x="83" y="86"/>
                  </a:lnTo>
                  <a:lnTo>
                    <a:pt x="99" y="98"/>
                  </a:lnTo>
                  <a:lnTo>
                    <a:pt x="117" y="114"/>
                  </a:lnTo>
                  <a:lnTo>
                    <a:pt x="135" y="130"/>
                  </a:lnTo>
                  <a:lnTo>
                    <a:pt x="153" y="146"/>
                  </a:lnTo>
                  <a:lnTo>
                    <a:pt x="168" y="161"/>
                  </a:lnTo>
                  <a:lnTo>
                    <a:pt x="185" y="177"/>
                  </a:lnTo>
                  <a:lnTo>
                    <a:pt x="202" y="191"/>
                  </a:lnTo>
                  <a:lnTo>
                    <a:pt x="217" y="204"/>
                  </a:lnTo>
                  <a:lnTo>
                    <a:pt x="229" y="216"/>
                  </a:lnTo>
                  <a:lnTo>
                    <a:pt x="232" y="218"/>
                  </a:lnTo>
                  <a:lnTo>
                    <a:pt x="229" y="216"/>
                  </a:lnTo>
                  <a:lnTo>
                    <a:pt x="238" y="220"/>
                  </a:lnTo>
                  <a:lnTo>
                    <a:pt x="245" y="220"/>
                  </a:lnTo>
                  <a:lnTo>
                    <a:pt x="252" y="218"/>
                  </a:lnTo>
                  <a:lnTo>
                    <a:pt x="257" y="213"/>
                  </a:lnTo>
                  <a:lnTo>
                    <a:pt x="261" y="206"/>
                  </a:lnTo>
                  <a:lnTo>
                    <a:pt x="263" y="199"/>
                  </a:lnTo>
                  <a:lnTo>
                    <a:pt x="261" y="191"/>
                  </a:lnTo>
                  <a:lnTo>
                    <a:pt x="254" y="184"/>
                  </a:lnTo>
                  <a:lnTo>
                    <a:pt x="251" y="1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70" name="Freeform 273"/>
            <p:cNvSpPr>
              <a:spLocks/>
            </p:cNvSpPr>
            <p:nvPr/>
          </p:nvSpPr>
          <p:spPr bwMode="auto">
            <a:xfrm>
              <a:off x="4893" y="2375"/>
              <a:ext cx="14" cy="60"/>
            </a:xfrm>
            <a:custGeom>
              <a:avLst/>
              <a:gdLst>
                <a:gd name="T0" fmla="*/ 14 w 145"/>
                <a:gd name="T1" fmla="*/ 59 h 660"/>
                <a:gd name="T2" fmla="*/ 13 w 145"/>
                <a:gd name="T3" fmla="*/ 60 h 660"/>
                <a:gd name="T4" fmla="*/ 14 w 145"/>
                <a:gd name="T5" fmla="*/ 55 h 660"/>
                <a:gd name="T6" fmla="*/ 14 w 145"/>
                <a:gd name="T7" fmla="*/ 47 h 660"/>
                <a:gd name="T8" fmla="*/ 12 w 145"/>
                <a:gd name="T9" fmla="*/ 38 h 660"/>
                <a:gd name="T10" fmla="*/ 11 w 145"/>
                <a:gd name="T11" fmla="*/ 28 h 660"/>
                <a:gd name="T12" fmla="*/ 9 w 145"/>
                <a:gd name="T13" fmla="*/ 18 h 660"/>
                <a:gd name="T14" fmla="*/ 6 w 145"/>
                <a:gd name="T15" fmla="*/ 10 h 660"/>
                <a:gd name="T16" fmla="*/ 4 w 145"/>
                <a:gd name="T17" fmla="*/ 4 h 660"/>
                <a:gd name="T18" fmla="*/ 2 w 145"/>
                <a:gd name="T19" fmla="*/ 0 h 660"/>
                <a:gd name="T20" fmla="*/ 0 w 145"/>
                <a:gd name="T21" fmla="*/ 3 h 660"/>
                <a:gd name="T22" fmla="*/ 1 w 145"/>
                <a:gd name="T23" fmla="*/ 5 h 660"/>
                <a:gd name="T24" fmla="*/ 3 w 145"/>
                <a:gd name="T25" fmla="*/ 11 h 660"/>
                <a:gd name="T26" fmla="*/ 5 w 145"/>
                <a:gd name="T27" fmla="*/ 19 h 660"/>
                <a:gd name="T28" fmla="*/ 7 w 145"/>
                <a:gd name="T29" fmla="*/ 29 h 660"/>
                <a:gd name="T30" fmla="*/ 8 w 145"/>
                <a:gd name="T31" fmla="*/ 38 h 660"/>
                <a:gd name="T32" fmla="*/ 10 w 145"/>
                <a:gd name="T33" fmla="*/ 47 h 660"/>
                <a:gd name="T34" fmla="*/ 10 w 145"/>
                <a:gd name="T35" fmla="*/ 55 h 660"/>
                <a:gd name="T36" fmla="*/ 10 w 145"/>
                <a:gd name="T37" fmla="*/ 59 h 660"/>
                <a:gd name="T38" fmla="*/ 10 w 145"/>
                <a:gd name="T39" fmla="*/ 59 h 660"/>
                <a:gd name="T40" fmla="*/ 14 w 145"/>
                <a:gd name="T41" fmla="*/ 59 h 6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5"/>
                <a:gd name="T64" fmla="*/ 0 h 660"/>
                <a:gd name="T65" fmla="*/ 145 w 145"/>
                <a:gd name="T66" fmla="*/ 660 h 66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5" h="660">
                  <a:moveTo>
                    <a:pt x="140" y="654"/>
                  </a:moveTo>
                  <a:lnTo>
                    <a:pt x="139" y="660"/>
                  </a:lnTo>
                  <a:lnTo>
                    <a:pt x="145" y="602"/>
                  </a:lnTo>
                  <a:lnTo>
                    <a:pt x="141" y="520"/>
                  </a:lnTo>
                  <a:lnTo>
                    <a:pt x="128" y="419"/>
                  </a:lnTo>
                  <a:lnTo>
                    <a:pt x="111" y="309"/>
                  </a:lnTo>
                  <a:lnTo>
                    <a:pt x="89" y="202"/>
                  </a:lnTo>
                  <a:lnTo>
                    <a:pt x="67" y="110"/>
                  </a:lnTo>
                  <a:lnTo>
                    <a:pt x="46" y="41"/>
                  </a:lnTo>
                  <a:lnTo>
                    <a:pt x="19" y="0"/>
                  </a:lnTo>
                  <a:lnTo>
                    <a:pt x="0" y="36"/>
                  </a:lnTo>
                  <a:lnTo>
                    <a:pt x="9" y="56"/>
                  </a:lnTo>
                  <a:lnTo>
                    <a:pt x="30" y="120"/>
                  </a:lnTo>
                  <a:lnTo>
                    <a:pt x="52" y="211"/>
                  </a:lnTo>
                  <a:lnTo>
                    <a:pt x="72" y="315"/>
                  </a:lnTo>
                  <a:lnTo>
                    <a:pt x="88" y="423"/>
                  </a:lnTo>
                  <a:lnTo>
                    <a:pt x="101" y="522"/>
                  </a:lnTo>
                  <a:lnTo>
                    <a:pt x="105" y="602"/>
                  </a:lnTo>
                  <a:lnTo>
                    <a:pt x="101" y="647"/>
                  </a:lnTo>
                  <a:lnTo>
                    <a:pt x="100" y="654"/>
                  </a:lnTo>
                  <a:lnTo>
                    <a:pt x="140" y="6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71" name="Freeform 274"/>
            <p:cNvSpPr>
              <a:spLocks/>
            </p:cNvSpPr>
            <p:nvPr/>
          </p:nvSpPr>
          <p:spPr bwMode="auto">
            <a:xfrm>
              <a:off x="4896" y="2435"/>
              <a:ext cx="11" cy="9"/>
            </a:xfrm>
            <a:custGeom>
              <a:avLst/>
              <a:gdLst>
                <a:gd name="T0" fmla="*/ 3 w 111"/>
                <a:gd name="T1" fmla="*/ 6 h 106"/>
                <a:gd name="T2" fmla="*/ 3 w 111"/>
                <a:gd name="T3" fmla="*/ 9 h 106"/>
                <a:gd name="T4" fmla="*/ 4 w 111"/>
                <a:gd name="T5" fmla="*/ 8 h 106"/>
                <a:gd name="T6" fmla="*/ 5 w 111"/>
                <a:gd name="T7" fmla="*/ 7 h 106"/>
                <a:gd name="T8" fmla="*/ 6 w 111"/>
                <a:gd name="T9" fmla="*/ 6 h 106"/>
                <a:gd name="T10" fmla="*/ 7 w 111"/>
                <a:gd name="T11" fmla="*/ 5 h 106"/>
                <a:gd name="T12" fmla="*/ 9 w 111"/>
                <a:gd name="T13" fmla="*/ 4 h 106"/>
                <a:gd name="T14" fmla="*/ 10 w 111"/>
                <a:gd name="T15" fmla="*/ 3 h 106"/>
                <a:gd name="T16" fmla="*/ 11 w 111"/>
                <a:gd name="T17" fmla="*/ 2 h 106"/>
                <a:gd name="T18" fmla="*/ 11 w 111"/>
                <a:gd name="T19" fmla="*/ 0 h 106"/>
                <a:gd name="T20" fmla="*/ 7 w 111"/>
                <a:gd name="T21" fmla="*/ 0 h 106"/>
                <a:gd name="T22" fmla="*/ 7 w 111"/>
                <a:gd name="T23" fmla="*/ 0 h 106"/>
                <a:gd name="T24" fmla="*/ 7 w 111"/>
                <a:gd name="T25" fmla="*/ 1 h 106"/>
                <a:gd name="T26" fmla="*/ 6 w 111"/>
                <a:gd name="T27" fmla="*/ 2 h 106"/>
                <a:gd name="T28" fmla="*/ 5 w 111"/>
                <a:gd name="T29" fmla="*/ 3 h 106"/>
                <a:gd name="T30" fmla="*/ 3 w 111"/>
                <a:gd name="T31" fmla="*/ 4 h 106"/>
                <a:gd name="T32" fmla="*/ 2 w 111"/>
                <a:gd name="T33" fmla="*/ 5 h 106"/>
                <a:gd name="T34" fmla="*/ 1 w 111"/>
                <a:gd name="T35" fmla="*/ 5 h 106"/>
                <a:gd name="T36" fmla="*/ 1 w 111"/>
                <a:gd name="T37" fmla="*/ 6 h 106"/>
                <a:gd name="T38" fmla="*/ 1 w 111"/>
                <a:gd name="T39" fmla="*/ 9 h 106"/>
                <a:gd name="T40" fmla="*/ 1 w 111"/>
                <a:gd name="T41" fmla="*/ 6 h 106"/>
                <a:gd name="T42" fmla="*/ 0 w 111"/>
                <a:gd name="T43" fmla="*/ 7 h 106"/>
                <a:gd name="T44" fmla="*/ 0 w 111"/>
                <a:gd name="T45" fmla="*/ 7 h 106"/>
                <a:gd name="T46" fmla="*/ 0 w 111"/>
                <a:gd name="T47" fmla="*/ 8 h 106"/>
                <a:gd name="T48" fmla="*/ 1 w 111"/>
                <a:gd name="T49" fmla="*/ 8 h 106"/>
                <a:gd name="T50" fmla="*/ 1 w 111"/>
                <a:gd name="T51" fmla="*/ 9 h 106"/>
                <a:gd name="T52" fmla="*/ 2 w 111"/>
                <a:gd name="T53" fmla="*/ 9 h 106"/>
                <a:gd name="T54" fmla="*/ 3 w 111"/>
                <a:gd name="T55" fmla="*/ 9 h 106"/>
                <a:gd name="T56" fmla="*/ 3 w 111"/>
                <a:gd name="T57" fmla="*/ 9 h 106"/>
                <a:gd name="T58" fmla="*/ 3 w 111"/>
                <a:gd name="T59" fmla="*/ 6 h 10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11"/>
                <a:gd name="T91" fmla="*/ 0 h 106"/>
                <a:gd name="T92" fmla="*/ 111 w 111"/>
                <a:gd name="T93" fmla="*/ 106 h 10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11" h="106">
                  <a:moveTo>
                    <a:pt x="30" y="69"/>
                  </a:moveTo>
                  <a:lnTo>
                    <a:pt x="33" y="101"/>
                  </a:lnTo>
                  <a:lnTo>
                    <a:pt x="39" y="96"/>
                  </a:lnTo>
                  <a:lnTo>
                    <a:pt x="50" y="86"/>
                  </a:lnTo>
                  <a:lnTo>
                    <a:pt x="62" y="75"/>
                  </a:lnTo>
                  <a:lnTo>
                    <a:pt x="75" y="63"/>
                  </a:lnTo>
                  <a:lnTo>
                    <a:pt x="87" y="49"/>
                  </a:lnTo>
                  <a:lnTo>
                    <a:pt x="97" y="35"/>
                  </a:lnTo>
                  <a:lnTo>
                    <a:pt x="107" y="19"/>
                  </a:lnTo>
                  <a:lnTo>
                    <a:pt x="111" y="0"/>
                  </a:lnTo>
                  <a:lnTo>
                    <a:pt x="71" y="0"/>
                  </a:lnTo>
                  <a:lnTo>
                    <a:pt x="70" y="4"/>
                  </a:lnTo>
                  <a:lnTo>
                    <a:pt x="66" y="11"/>
                  </a:lnTo>
                  <a:lnTo>
                    <a:pt x="57" y="23"/>
                  </a:lnTo>
                  <a:lnTo>
                    <a:pt x="46" y="35"/>
                  </a:lnTo>
                  <a:lnTo>
                    <a:pt x="35" y="46"/>
                  </a:lnTo>
                  <a:lnTo>
                    <a:pt x="25" y="56"/>
                  </a:lnTo>
                  <a:lnTo>
                    <a:pt x="14" y="64"/>
                  </a:lnTo>
                  <a:lnTo>
                    <a:pt x="6" y="71"/>
                  </a:lnTo>
                  <a:lnTo>
                    <a:pt x="9" y="103"/>
                  </a:lnTo>
                  <a:lnTo>
                    <a:pt x="6" y="71"/>
                  </a:lnTo>
                  <a:lnTo>
                    <a:pt x="1" y="79"/>
                  </a:lnTo>
                  <a:lnTo>
                    <a:pt x="0" y="86"/>
                  </a:lnTo>
                  <a:lnTo>
                    <a:pt x="2" y="94"/>
                  </a:lnTo>
                  <a:lnTo>
                    <a:pt x="6" y="100"/>
                  </a:lnTo>
                  <a:lnTo>
                    <a:pt x="11" y="104"/>
                  </a:lnTo>
                  <a:lnTo>
                    <a:pt x="18" y="106"/>
                  </a:lnTo>
                  <a:lnTo>
                    <a:pt x="26" y="105"/>
                  </a:lnTo>
                  <a:lnTo>
                    <a:pt x="33" y="101"/>
                  </a:lnTo>
                  <a:lnTo>
                    <a:pt x="30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72" name="Freeform 275"/>
            <p:cNvSpPr>
              <a:spLocks/>
            </p:cNvSpPr>
            <p:nvPr/>
          </p:nvSpPr>
          <p:spPr bwMode="auto">
            <a:xfrm>
              <a:off x="4897" y="2441"/>
              <a:ext cx="15" cy="11"/>
            </a:xfrm>
            <a:custGeom>
              <a:avLst/>
              <a:gdLst>
                <a:gd name="T0" fmla="*/ 15 w 158"/>
                <a:gd name="T1" fmla="*/ 10 h 122"/>
                <a:gd name="T2" fmla="*/ 14 w 158"/>
                <a:gd name="T3" fmla="*/ 8 h 122"/>
                <a:gd name="T4" fmla="*/ 14 w 158"/>
                <a:gd name="T5" fmla="*/ 7 h 122"/>
                <a:gd name="T6" fmla="*/ 12 w 158"/>
                <a:gd name="T7" fmla="*/ 7 h 122"/>
                <a:gd name="T8" fmla="*/ 10 w 158"/>
                <a:gd name="T9" fmla="*/ 5 h 122"/>
                <a:gd name="T10" fmla="*/ 8 w 158"/>
                <a:gd name="T11" fmla="*/ 4 h 122"/>
                <a:gd name="T12" fmla="*/ 6 w 158"/>
                <a:gd name="T13" fmla="*/ 3 h 122"/>
                <a:gd name="T14" fmla="*/ 4 w 158"/>
                <a:gd name="T15" fmla="*/ 1 h 122"/>
                <a:gd name="T16" fmla="*/ 2 w 158"/>
                <a:gd name="T17" fmla="*/ 0 h 122"/>
                <a:gd name="T18" fmla="*/ 2 w 158"/>
                <a:gd name="T19" fmla="*/ 0 h 122"/>
                <a:gd name="T20" fmla="*/ 0 w 158"/>
                <a:gd name="T21" fmla="*/ 3 h 122"/>
                <a:gd name="T22" fmla="*/ 0 w 158"/>
                <a:gd name="T23" fmla="*/ 3 h 122"/>
                <a:gd name="T24" fmla="*/ 2 w 158"/>
                <a:gd name="T25" fmla="*/ 4 h 122"/>
                <a:gd name="T26" fmla="*/ 4 w 158"/>
                <a:gd name="T27" fmla="*/ 6 h 122"/>
                <a:gd name="T28" fmla="*/ 6 w 158"/>
                <a:gd name="T29" fmla="*/ 7 h 122"/>
                <a:gd name="T30" fmla="*/ 8 w 158"/>
                <a:gd name="T31" fmla="*/ 8 h 122"/>
                <a:gd name="T32" fmla="*/ 10 w 158"/>
                <a:gd name="T33" fmla="*/ 10 h 122"/>
                <a:gd name="T34" fmla="*/ 12 w 158"/>
                <a:gd name="T35" fmla="*/ 11 h 122"/>
                <a:gd name="T36" fmla="*/ 12 w 158"/>
                <a:gd name="T37" fmla="*/ 11 h 122"/>
                <a:gd name="T38" fmla="*/ 11 w 158"/>
                <a:gd name="T39" fmla="*/ 9 h 122"/>
                <a:gd name="T40" fmla="*/ 15 w 158"/>
                <a:gd name="T41" fmla="*/ 10 h 1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8"/>
                <a:gd name="T64" fmla="*/ 0 h 122"/>
                <a:gd name="T65" fmla="*/ 158 w 158"/>
                <a:gd name="T66" fmla="*/ 122 h 1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8" h="122">
                  <a:moveTo>
                    <a:pt x="158" y="107"/>
                  </a:moveTo>
                  <a:lnTo>
                    <a:pt x="149" y="87"/>
                  </a:lnTo>
                  <a:lnTo>
                    <a:pt x="143" y="83"/>
                  </a:lnTo>
                  <a:lnTo>
                    <a:pt x="129" y="74"/>
                  </a:lnTo>
                  <a:lnTo>
                    <a:pt x="108" y="60"/>
                  </a:lnTo>
                  <a:lnTo>
                    <a:pt x="85" y="44"/>
                  </a:lnTo>
                  <a:lnTo>
                    <a:pt x="62" y="28"/>
                  </a:lnTo>
                  <a:lnTo>
                    <a:pt x="41" y="14"/>
                  </a:lnTo>
                  <a:lnTo>
                    <a:pt x="26" y="4"/>
                  </a:lnTo>
                  <a:lnTo>
                    <a:pt x="21" y="0"/>
                  </a:lnTo>
                  <a:lnTo>
                    <a:pt x="0" y="34"/>
                  </a:lnTo>
                  <a:lnTo>
                    <a:pt x="5" y="38"/>
                  </a:lnTo>
                  <a:lnTo>
                    <a:pt x="20" y="48"/>
                  </a:lnTo>
                  <a:lnTo>
                    <a:pt x="41" y="62"/>
                  </a:lnTo>
                  <a:lnTo>
                    <a:pt x="64" y="78"/>
                  </a:lnTo>
                  <a:lnTo>
                    <a:pt x="87" y="94"/>
                  </a:lnTo>
                  <a:lnTo>
                    <a:pt x="108" y="108"/>
                  </a:lnTo>
                  <a:lnTo>
                    <a:pt x="123" y="117"/>
                  </a:lnTo>
                  <a:lnTo>
                    <a:pt x="128" y="122"/>
                  </a:lnTo>
                  <a:lnTo>
                    <a:pt x="118" y="102"/>
                  </a:lnTo>
                  <a:lnTo>
                    <a:pt x="158" y="1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73" name="Freeform 276"/>
            <p:cNvSpPr>
              <a:spLocks/>
            </p:cNvSpPr>
            <p:nvPr/>
          </p:nvSpPr>
          <p:spPr bwMode="auto">
            <a:xfrm>
              <a:off x="4890" y="2450"/>
              <a:ext cx="22" cy="71"/>
            </a:xfrm>
            <a:custGeom>
              <a:avLst/>
              <a:gdLst>
                <a:gd name="T0" fmla="*/ 0 w 224"/>
                <a:gd name="T1" fmla="*/ 69 h 775"/>
                <a:gd name="T2" fmla="*/ 4 w 224"/>
                <a:gd name="T3" fmla="*/ 69 h 775"/>
                <a:gd name="T4" fmla="*/ 5 w 224"/>
                <a:gd name="T5" fmla="*/ 63 h 775"/>
                <a:gd name="T6" fmla="*/ 6 w 224"/>
                <a:gd name="T7" fmla="*/ 57 h 775"/>
                <a:gd name="T8" fmla="*/ 7 w 224"/>
                <a:gd name="T9" fmla="*/ 52 h 775"/>
                <a:gd name="T10" fmla="*/ 9 w 224"/>
                <a:gd name="T11" fmla="*/ 48 h 775"/>
                <a:gd name="T12" fmla="*/ 10 w 224"/>
                <a:gd name="T13" fmla="*/ 44 h 775"/>
                <a:gd name="T14" fmla="*/ 11 w 224"/>
                <a:gd name="T15" fmla="*/ 40 h 775"/>
                <a:gd name="T16" fmla="*/ 12 w 224"/>
                <a:gd name="T17" fmla="*/ 36 h 775"/>
                <a:gd name="T18" fmla="*/ 13 w 224"/>
                <a:gd name="T19" fmla="*/ 33 h 775"/>
                <a:gd name="T20" fmla="*/ 15 w 224"/>
                <a:gd name="T21" fmla="*/ 29 h 775"/>
                <a:gd name="T22" fmla="*/ 16 w 224"/>
                <a:gd name="T23" fmla="*/ 26 h 775"/>
                <a:gd name="T24" fmla="*/ 17 w 224"/>
                <a:gd name="T25" fmla="*/ 23 h 775"/>
                <a:gd name="T26" fmla="*/ 18 w 224"/>
                <a:gd name="T27" fmla="*/ 19 h 775"/>
                <a:gd name="T28" fmla="*/ 19 w 224"/>
                <a:gd name="T29" fmla="*/ 15 h 775"/>
                <a:gd name="T30" fmla="*/ 20 w 224"/>
                <a:gd name="T31" fmla="*/ 11 h 775"/>
                <a:gd name="T32" fmla="*/ 21 w 224"/>
                <a:gd name="T33" fmla="*/ 6 h 775"/>
                <a:gd name="T34" fmla="*/ 22 w 224"/>
                <a:gd name="T35" fmla="*/ 0 h 775"/>
                <a:gd name="T36" fmla="*/ 18 w 224"/>
                <a:gd name="T37" fmla="*/ 0 h 775"/>
                <a:gd name="T38" fmla="*/ 17 w 224"/>
                <a:gd name="T39" fmla="*/ 5 h 775"/>
                <a:gd name="T40" fmla="*/ 16 w 224"/>
                <a:gd name="T41" fmla="*/ 10 h 775"/>
                <a:gd name="T42" fmla="*/ 16 w 224"/>
                <a:gd name="T43" fmla="*/ 14 h 775"/>
                <a:gd name="T44" fmla="*/ 15 w 224"/>
                <a:gd name="T45" fmla="*/ 18 h 775"/>
                <a:gd name="T46" fmla="*/ 13 w 224"/>
                <a:gd name="T47" fmla="*/ 22 h 775"/>
                <a:gd name="T48" fmla="*/ 12 w 224"/>
                <a:gd name="T49" fmla="*/ 25 h 775"/>
                <a:gd name="T50" fmla="*/ 11 w 224"/>
                <a:gd name="T51" fmla="*/ 28 h 775"/>
                <a:gd name="T52" fmla="*/ 10 w 224"/>
                <a:gd name="T53" fmla="*/ 32 h 775"/>
                <a:gd name="T54" fmla="*/ 9 w 224"/>
                <a:gd name="T55" fmla="*/ 35 h 775"/>
                <a:gd name="T56" fmla="*/ 7 w 224"/>
                <a:gd name="T57" fmla="*/ 39 h 775"/>
                <a:gd name="T58" fmla="*/ 6 w 224"/>
                <a:gd name="T59" fmla="*/ 43 h 775"/>
                <a:gd name="T60" fmla="*/ 5 w 224"/>
                <a:gd name="T61" fmla="*/ 47 h 775"/>
                <a:gd name="T62" fmla="*/ 4 w 224"/>
                <a:gd name="T63" fmla="*/ 52 h 775"/>
                <a:gd name="T64" fmla="*/ 2 w 224"/>
                <a:gd name="T65" fmla="*/ 57 h 775"/>
                <a:gd name="T66" fmla="*/ 1 w 224"/>
                <a:gd name="T67" fmla="*/ 62 h 775"/>
                <a:gd name="T68" fmla="*/ 0 w 224"/>
                <a:gd name="T69" fmla="*/ 69 h 775"/>
                <a:gd name="T70" fmla="*/ 4 w 224"/>
                <a:gd name="T71" fmla="*/ 69 h 775"/>
                <a:gd name="T72" fmla="*/ 0 w 224"/>
                <a:gd name="T73" fmla="*/ 69 h 775"/>
                <a:gd name="T74" fmla="*/ 0 w 224"/>
                <a:gd name="T75" fmla="*/ 70 h 775"/>
                <a:gd name="T76" fmla="*/ 0 w 224"/>
                <a:gd name="T77" fmla="*/ 70 h 775"/>
                <a:gd name="T78" fmla="*/ 1 w 224"/>
                <a:gd name="T79" fmla="*/ 71 h 775"/>
                <a:gd name="T80" fmla="*/ 2 w 224"/>
                <a:gd name="T81" fmla="*/ 71 h 775"/>
                <a:gd name="T82" fmla="*/ 3 w 224"/>
                <a:gd name="T83" fmla="*/ 71 h 775"/>
                <a:gd name="T84" fmla="*/ 3 w 224"/>
                <a:gd name="T85" fmla="*/ 71 h 775"/>
                <a:gd name="T86" fmla="*/ 4 w 224"/>
                <a:gd name="T87" fmla="*/ 70 h 775"/>
                <a:gd name="T88" fmla="*/ 4 w 224"/>
                <a:gd name="T89" fmla="*/ 69 h 775"/>
                <a:gd name="T90" fmla="*/ 0 w 224"/>
                <a:gd name="T91" fmla="*/ 69 h 77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24"/>
                <a:gd name="T139" fmla="*/ 0 h 775"/>
                <a:gd name="T140" fmla="*/ 224 w 224"/>
                <a:gd name="T141" fmla="*/ 775 h 77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24" h="775">
                  <a:moveTo>
                    <a:pt x="0" y="757"/>
                  </a:moveTo>
                  <a:lnTo>
                    <a:pt x="40" y="757"/>
                  </a:lnTo>
                  <a:lnTo>
                    <a:pt x="51" y="689"/>
                  </a:lnTo>
                  <a:lnTo>
                    <a:pt x="63" y="626"/>
                  </a:lnTo>
                  <a:lnTo>
                    <a:pt x="74" y="571"/>
                  </a:lnTo>
                  <a:lnTo>
                    <a:pt x="87" y="520"/>
                  </a:lnTo>
                  <a:lnTo>
                    <a:pt x="100" y="476"/>
                  </a:lnTo>
                  <a:lnTo>
                    <a:pt x="112" y="434"/>
                  </a:lnTo>
                  <a:lnTo>
                    <a:pt x="125" y="395"/>
                  </a:lnTo>
                  <a:lnTo>
                    <a:pt x="137" y="358"/>
                  </a:lnTo>
                  <a:lnTo>
                    <a:pt x="150" y="322"/>
                  </a:lnTo>
                  <a:lnTo>
                    <a:pt x="162" y="284"/>
                  </a:lnTo>
                  <a:lnTo>
                    <a:pt x="174" y="246"/>
                  </a:lnTo>
                  <a:lnTo>
                    <a:pt x="185" y="205"/>
                  </a:lnTo>
                  <a:lnTo>
                    <a:pt x="196" y="162"/>
                  </a:lnTo>
                  <a:lnTo>
                    <a:pt x="206" y="115"/>
                  </a:lnTo>
                  <a:lnTo>
                    <a:pt x="216" y="62"/>
                  </a:lnTo>
                  <a:lnTo>
                    <a:pt x="224" y="5"/>
                  </a:lnTo>
                  <a:lnTo>
                    <a:pt x="184" y="0"/>
                  </a:lnTo>
                  <a:lnTo>
                    <a:pt x="176" y="56"/>
                  </a:lnTo>
                  <a:lnTo>
                    <a:pt x="167" y="108"/>
                  </a:lnTo>
                  <a:lnTo>
                    <a:pt x="158" y="153"/>
                  </a:lnTo>
                  <a:lnTo>
                    <a:pt x="148" y="195"/>
                  </a:lnTo>
                  <a:lnTo>
                    <a:pt x="136" y="235"/>
                  </a:lnTo>
                  <a:lnTo>
                    <a:pt x="125" y="271"/>
                  </a:lnTo>
                  <a:lnTo>
                    <a:pt x="112" y="309"/>
                  </a:lnTo>
                  <a:lnTo>
                    <a:pt x="100" y="345"/>
                  </a:lnTo>
                  <a:lnTo>
                    <a:pt x="87" y="382"/>
                  </a:lnTo>
                  <a:lnTo>
                    <a:pt x="74" y="423"/>
                  </a:lnTo>
                  <a:lnTo>
                    <a:pt x="62" y="466"/>
                  </a:lnTo>
                  <a:lnTo>
                    <a:pt x="49" y="511"/>
                  </a:lnTo>
                  <a:lnTo>
                    <a:pt x="37" y="563"/>
                  </a:lnTo>
                  <a:lnTo>
                    <a:pt x="23" y="619"/>
                  </a:lnTo>
                  <a:lnTo>
                    <a:pt x="12" y="682"/>
                  </a:lnTo>
                  <a:lnTo>
                    <a:pt x="0" y="753"/>
                  </a:lnTo>
                  <a:lnTo>
                    <a:pt x="40" y="753"/>
                  </a:lnTo>
                  <a:lnTo>
                    <a:pt x="0" y="753"/>
                  </a:lnTo>
                  <a:lnTo>
                    <a:pt x="1" y="761"/>
                  </a:lnTo>
                  <a:lnTo>
                    <a:pt x="5" y="769"/>
                  </a:lnTo>
                  <a:lnTo>
                    <a:pt x="12" y="773"/>
                  </a:lnTo>
                  <a:lnTo>
                    <a:pt x="19" y="775"/>
                  </a:lnTo>
                  <a:lnTo>
                    <a:pt x="26" y="774"/>
                  </a:lnTo>
                  <a:lnTo>
                    <a:pt x="33" y="771"/>
                  </a:lnTo>
                  <a:lnTo>
                    <a:pt x="38" y="765"/>
                  </a:lnTo>
                  <a:lnTo>
                    <a:pt x="40" y="757"/>
                  </a:lnTo>
                  <a:lnTo>
                    <a:pt x="0" y="7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74" name="Freeform 277"/>
            <p:cNvSpPr>
              <a:spLocks/>
            </p:cNvSpPr>
            <p:nvPr/>
          </p:nvSpPr>
          <p:spPr bwMode="auto">
            <a:xfrm>
              <a:off x="4874" y="2389"/>
              <a:ext cx="20" cy="130"/>
            </a:xfrm>
            <a:custGeom>
              <a:avLst/>
              <a:gdLst>
                <a:gd name="T0" fmla="*/ 0 w 196"/>
                <a:gd name="T1" fmla="*/ 0 h 1436"/>
                <a:gd name="T2" fmla="*/ 0 w 196"/>
                <a:gd name="T3" fmla="*/ 0 h 1436"/>
                <a:gd name="T4" fmla="*/ 16 w 196"/>
                <a:gd name="T5" fmla="*/ 130 h 1436"/>
                <a:gd name="T6" fmla="*/ 20 w 196"/>
                <a:gd name="T7" fmla="*/ 130 h 1436"/>
                <a:gd name="T8" fmla="*/ 4 w 196"/>
                <a:gd name="T9" fmla="*/ 0 h 1436"/>
                <a:gd name="T10" fmla="*/ 4 w 196"/>
                <a:gd name="T11" fmla="*/ 0 h 1436"/>
                <a:gd name="T12" fmla="*/ 0 w 196"/>
                <a:gd name="T13" fmla="*/ 0 h 14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6"/>
                <a:gd name="T22" fmla="*/ 0 h 1436"/>
                <a:gd name="T23" fmla="*/ 196 w 196"/>
                <a:gd name="T24" fmla="*/ 1436 h 14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6" h="1436">
                  <a:moveTo>
                    <a:pt x="0" y="4"/>
                  </a:moveTo>
                  <a:lnTo>
                    <a:pt x="0" y="4"/>
                  </a:lnTo>
                  <a:lnTo>
                    <a:pt x="156" y="1436"/>
                  </a:lnTo>
                  <a:lnTo>
                    <a:pt x="196" y="1432"/>
                  </a:lnTo>
                  <a:lnTo>
                    <a:pt x="4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75" name="Freeform 278"/>
            <p:cNvSpPr>
              <a:spLocks/>
            </p:cNvSpPr>
            <p:nvPr/>
          </p:nvSpPr>
          <p:spPr bwMode="auto">
            <a:xfrm>
              <a:off x="4868" y="2359"/>
              <a:ext cx="10" cy="30"/>
            </a:xfrm>
            <a:custGeom>
              <a:avLst/>
              <a:gdLst>
                <a:gd name="T0" fmla="*/ 1 w 101"/>
                <a:gd name="T1" fmla="*/ 0 h 330"/>
                <a:gd name="T2" fmla="*/ 1 w 101"/>
                <a:gd name="T3" fmla="*/ 0 h 330"/>
                <a:gd name="T4" fmla="*/ 0 w 101"/>
                <a:gd name="T5" fmla="*/ 3 h 330"/>
                <a:gd name="T6" fmla="*/ 0 w 101"/>
                <a:gd name="T7" fmla="*/ 6 h 330"/>
                <a:gd name="T8" fmla="*/ 1 w 101"/>
                <a:gd name="T9" fmla="*/ 9 h 330"/>
                <a:gd name="T10" fmla="*/ 2 w 101"/>
                <a:gd name="T11" fmla="*/ 13 h 330"/>
                <a:gd name="T12" fmla="*/ 3 w 101"/>
                <a:gd name="T13" fmla="*/ 18 h 330"/>
                <a:gd name="T14" fmla="*/ 4 w 101"/>
                <a:gd name="T15" fmla="*/ 22 h 330"/>
                <a:gd name="T16" fmla="*/ 5 w 101"/>
                <a:gd name="T17" fmla="*/ 26 h 330"/>
                <a:gd name="T18" fmla="*/ 6 w 101"/>
                <a:gd name="T19" fmla="*/ 30 h 330"/>
                <a:gd name="T20" fmla="*/ 10 w 101"/>
                <a:gd name="T21" fmla="*/ 30 h 330"/>
                <a:gd name="T22" fmla="*/ 9 w 101"/>
                <a:gd name="T23" fmla="*/ 26 h 330"/>
                <a:gd name="T24" fmla="*/ 8 w 101"/>
                <a:gd name="T25" fmla="*/ 21 h 330"/>
                <a:gd name="T26" fmla="*/ 7 w 101"/>
                <a:gd name="T27" fmla="*/ 17 h 330"/>
                <a:gd name="T28" fmla="*/ 6 w 101"/>
                <a:gd name="T29" fmla="*/ 13 h 330"/>
                <a:gd name="T30" fmla="*/ 5 w 101"/>
                <a:gd name="T31" fmla="*/ 9 h 330"/>
                <a:gd name="T32" fmla="*/ 4 w 101"/>
                <a:gd name="T33" fmla="*/ 5 h 330"/>
                <a:gd name="T34" fmla="*/ 4 w 101"/>
                <a:gd name="T35" fmla="*/ 3 h 330"/>
                <a:gd name="T36" fmla="*/ 4 w 101"/>
                <a:gd name="T37" fmla="*/ 3 h 330"/>
                <a:gd name="T38" fmla="*/ 4 w 101"/>
                <a:gd name="T39" fmla="*/ 3 h 330"/>
                <a:gd name="T40" fmla="*/ 4 w 101"/>
                <a:gd name="T41" fmla="*/ 3 h 330"/>
                <a:gd name="T42" fmla="*/ 4 w 101"/>
                <a:gd name="T43" fmla="*/ 3 h 330"/>
                <a:gd name="T44" fmla="*/ 4 w 101"/>
                <a:gd name="T45" fmla="*/ 2 h 330"/>
                <a:gd name="T46" fmla="*/ 4 w 101"/>
                <a:gd name="T47" fmla="*/ 2 h 330"/>
                <a:gd name="T48" fmla="*/ 4 w 101"/>
                <a:gd name="T49" fmla="*/ 1 h 330"/>
                <a:gd name="T50" fmla="*/ 4 w 101"/>
                <a:gd name="T51" fmla="*/ 0 h 330"/>
                <a:gd name="T52" fmla="*/ 3 w 101"/>
                <a:gd name="T53" fmla="*/ 0 h 330"/>
                <a:gd name="T54" fmla="*/ 2 w 101"/>
                <a:gd name="T55" fmla="*/ 0 h 330"/>
                <a:gd name="T56" fmla="*/ 1 w 101"/>
                <a:gd name="T57" fmla="*/ 0 h 330"/>
                <a:gd name="T58" fmla="*/ 1 w 101"/>
                <a:gd name="T59" fmla="*/ 0 h 33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1"/>
                <a:gd name="T91" fmla="*/ 0 h 330"/>
                <a:gd name="T92" fmla="*/ 101 w 101"/>
                <a:gd name="T93" fmla="*/ 330 h 33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1" h="330">
                  <a:moveTo>
                    <a:pt x="13" y="5"/>
                  </a:moveTo>
                  <a:lnTo>
                    <a:pt x="15" y="4"/>
                  </a:lnTo>
                  <a:lnTo>
                    <a:pt x="0" y="33"/>
                  </a:lnTo>
                  <a:lnTo>
                    <a:pt x="2" y="63"/>
                  </a:lnTo>
                  <a:lnTo>
                    <a:pt x="11" y="103"/>
                  </a:lnTo>
                  <a:lnTo>
                    <a:pt x="21" y="148"/>
                  </a:lnTo>
                  <a:lnTo>
                    <a:pt x="34" y="196"/>
                  </a:lnTo>
                  <a:lnTo>
                    <a:pt x="45" y="245"/>
                  </a:lnTo>
                  <a:lnTo>
                    <a:pt x="55" y="291"/>
                  </a:lnTo>
                  <a:lnTo>
                    <a:pt x="61" y="330"/>
                  </a:lnTo>
                  <a:lnTo>
                    <a:pt x="101" y="326"/>
                  </a:lnTo>
                  <a:lnTo>
                    <a:pt x="95" y="284"/>
                  </a:lnTo>
                  <a:lnTo>
                    <a:pt x="83" y="236"/>
                  </a:lnTo>
                  <a:lnTo>
                    <a:pt x="72" y="187"/>
                  </a:lnTo>
                  <a:lnTo>
                    <a:pt x="59" y="139"/>
                  </a:lnTo>
                  <a:lnTo>
                    <a:pt x="48" y="94"/>
                  </a:lnTo>
                  <a:lnTo>
                    <a:pt x="42" y="59"/>
                  </a:lnTo>
                  <a:lnTo>
                    <a:pt x="40" y="36"/>
                  </a:lnTo>
                  <a:lnTo>
                    <a:pt x="36" y="38"/>
                  </a:lnTo>
                  <a:lnTo>
                    <a:pt x="38" y="37"/>
                  </a:lnTo>
                  <a:lnTo>
                    <a:pt x="36" y="38"/>
                  </a:lnTo>
                  <a:lnTo>
                    <a:pt x="42" y="31"/>
                  </a:lnTo>
                  <a:lnTo>
                    <a:pt x="45" y="25"/>
                  </a:lnTo>
                  <a:lnTo>
                    <a:pt x="44" y="17"/>
                  </a:lnTo>
                  <a:lnTo>
                    <a:pt x="42" y="10"/>
                  </a:lnTo>
                  <a:lnTo>
                    <a:pt x="37" y="5"/>
                  </a:lnTo>
                  <a:lnTo>
                    <a:pt x="31" y="1"/>
                  </a:lnTo>
                  <a:lnTo>
                    <a:pt x="23" y="0"/>
                  </a:lnTo>
                  <a:lnTo>
                    <a:pt x="15" y="4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76" name="Freeform 279"/>
            <p:cNvSpPr>
              <a:spLocks/>
            </p:cNvSpPr>
            <p:nvPr/>
          </p:nvSpPr>
          <p:spPr bwMode="auto">
            <a:xfrm>
              <a:off x="4728" y="2236"/>
              <a:ext cx="157" cy="154"/>
            </a:xfrm>
            <a:custGeom>
              <a:avLst/>
              <a:gdLst>
                <a:gd name="T0" fmla="*/ 52 w 1572"/>
                <a:gd name="T1" fmla="*/ 3 h 1687"/>
                <a:gd name="T2" fmla="*/ 50 w 1572"/>
                <a:gd name="T3" fmla="*/ 9 h 1687"/>
                <a:gd name="T4" fmla="*/ 48 w 1572"/>
                <a:gd name="T5" fmla="*/ 15 h 1687"/>
                <a:gd name="T6" fmla="*/ 47 w 1572"/>
                <a:gd name="T7" fmla="*/ 20 h 1687"/>
                <a:gd name="T8" fmla="*/ 46 w 1572"/>
                <a:gd name="T9" fmla="*/ 25 h 1687"/>
                <a:gd name="T10" fmla="*/ 42 w 1572"/>
                <a:gd name="T11" fmla="*/ 28 h 1687"/>
                <a:gd name="T12" fmla="*/ 35 w 1572"/>
                <a:gd name="T13" fmla="*/ 31 h 1687"/>
                <a:gd name="T14" fmla="*/ 28 w 1572"/>
                <a:gd name="T15" fmla="*/ 34 h 1687"/>
                <a:gd name="T16" fmla="*/ 19 w 1572"/>
                <a:gd name="T17" fmla="*/ 36 h 1687"/>
                <a:gd name="T18" fmla="*/ 11 w 1572"/>
                <a:gd name="T19" fmla="*/ 37 h 1687"/>
                <a:gd name="T20" fmla="*/ 4 w 1572"/>
                <a:gd name="T21" fmla="*/ 39 h 1687"/>
                <a:gd name="T22" fmla="*/ 1 w 1572"/>
                <a:gd name="T23" fmla="*/ 41 h 1687"/>
                <a:gd name="T24" fmla="*/ 0 w 1572"/>
                <a:gd name="T25" fmla="*/ 45 h 1687"/>
                <a:gd name="T26" fmla="*/ 4 w 1572"/>
                <a:gd name="T27" fmla="*/ 50 h 1687"/>
                <a:gd name="T28" fmla="*/ 11 w 1572"/>
                <a:gd name="T29" fmla="*/ 53 h 1687"/>
                <a:gd name="T30" fmla="*/ 20 w 1572"/>
                <a:gd name="T31" fmla="*/ 55 h 1687"/>
                <a:gd name="T32" fmla="*/ 29 w 1572"/>
                <a:gd name="T33" fmla="*/ 56 h 1687"/>
                <a:gd name="T34" fmla="*/ 38 w 1572"/>
                <a:gd name="T35" fmla="*/ 57 h 1687"/>
                <a:gd name="T36" fmla="*/ 46 w 1572"/>
                <a:gd name="T37" fmla="*/ 59 h 1687"/>
                <a:gd name="T38" fmla="*/ 51 w 1572"/>
                <a:gd name="T39" fmla="*/ 61 h 1687"/>
                <a:gd name="T40" fmla="*/ 52 w 1572"/>
                <a:gd name="T41" fmla="*/ 66 h 1687"/>
                <a:gd name="T42" fmla="*/ 52 w 1572"/>
                <a:gd name="T43" fmla="*/ 75 h 1687"/>
                <a:gd name="T44" fmla="*/ 50 w 1572"/>
                <a:gd name="T45" fmla="*/ 84 h 1687"/>
                <a:gd name="T46" fmla="*/ 49 w 1572"/>
                <a:gd name="T47" fmla="*/ 93 h 1687"/>
                <a:gd name="T48" fmla="*/ 48 w 1572"/>
                <a:gd name="T49" fmla="*/ 98 h 1687"/>
                <a:gd name="T50" fmla="*/ 50 w 1572"/>
                <a:gd name="T51" fmla="*/ 99 h 1687"/>
                <a:gd name="T52" fmla="*/ 53 w 1572"/>
                <a:gd name="T53" fmla="*/ 99 h 1687"/>
                <a:gd name="T54" fmla="*/ 57 w 1572"/>
                <a:gd name="T55" fmla="*/ 99 h 1687"/>
                <a:gd name="T56" fmla="*/ 62 w 1572"/>
                <a:gd name="T57" fmla="*/ 99 h 1687"/>
                <a:gd name="T58" fmla="*/ 66 w 1572"/>
                <a:gd name="T59" fmla="*/ 98 h 1687"/>
                <a:gd name="T60" fmla="*/ 70 w 1572"/>
                <a:gd name="T61" fmla="*/ 98 h 1687"/>
                <a:gd name="T62" fmla="*/ 73 w 1572"/>
                <a:gd name="T63" fmla="*/ 97 h 1687"/>
                <a:gd name="T64" fmla="*/ 74 w 1572"/>
                <a:gd name="T65" fmla="*/ 101 h 1687"/>
                <a:gd name="T66" fmla="*/ 76 w 1572"/>
                <a:gd name="T67" fmla="*/ 110 h 1687"/>
                <a:gd name="T68" fmla="*/ 79 w 1572"/>
                <a:gd name="T69" fmla="*/ 118 h 1687"/>
                <a:gd name="T70" fmla="*/ 84 w 1572"/>
                <a:gd name="T71" fmla="*/ 126 h 1687"/>
                <a:gd name="T72" fmla="*/ 90 w 1572"/>
                <a:gd name="T73" fmla="*/ 134 h 1687"/>
                <a:gd name="T74" fmla="*/ 97 w 1572"/>
                <a:gd name="T75" fmla="*/ 141 h 1687"/>
                <a:gd name="T76" fmla="*/ 103 w 1572"/>
                <a:gd name="T77" fmla="*/ 147 h 1687"/>
                <a:gd name="T78" fmla="*/ 110 w 1572"/>
                <a:gd name="T79" fmla="*/ 152 h 1687"/>
                <a:gd name="T80" fmla="*/ 115 w 1572"/>
                <a:gd name="T81" fmla="*/ 153 h 1687"/>
                <a:gd name="T82" fmla="*/ 119 w 1572"/>
                <a:gd name="T83" fmla="*/ 150 h 1687"/>
                <a:gd name="T84" fmla="*/ 124 w 1572"/>
                <a:gd name="T85" fmla="*/ 146 h 1687"/>
                <a:gd name="T86" fmla="*/ 128 w 1572"/>
                <a:gd name="T87" fmla="*/ 143 h 1687"/>
                <a:gd name="T88" fmla="*/ 133 w 1572"/>
                <a:gd name="T89" fmla="*/ 139 h 1687"/>
                <a:gd name="T90" fmla="*/ 137 w 1572"/>
                <a:gd name="T91" fmla="*/ 135 h 1687"/>
                <a:gd name="T92" fmla="*/ 141 w 1572"/>
                <a:gd name="T93" fmla="*/ 131 h 1687"/>
                <a:gd name="T94" fmla="*/ 144 w 1572"/>
                <a:gd name="T95" fmla="*/ 128 h 1687"/>
                <a:gd name="T96" fmla="*/ 146 w 1572"/>
                <a:gd name="T97" fmla="*/ 121 h 1687"/>
                <a:gd name="T98" fmla="*/ 148 w 1572"/>
                <a:gd name="T99" fmla="*/ 109 h 1687"/>
                <a:gd name="T100" fmla="*/ 150 w 1572"/>
                <a:gd name="T101" fmla="*/ 97 h 1687"/>
                <a:gd name="T102" fmla="*/ 151 w 1572"/>
                <a:gd name="T103" fmla="*/ 85 h 1687"/>
                <a:gd name="T104" fmla="*/ 153 w 1572"/>
                <a:gd name="T105" fmla="*/ 74 h 1687"/>
                <a:gd name="T106" fmla="*/ 155 w 1572"/>
                <a:gd name="T107" fmla="*/ 63 h 1687"/>
                <a:gd name="T108" fmla="*/ 157 w 1572"/>
                <a:gd name="T109" fmla="*/ 52 h 1687"/>
                <a:gd name="T110" fmla="*/ 157 w 1572"/>
                <a:gd name="T111" fmla="*/ 41 h 1687"/>
                <a:gd name="T112" fmla="*/ 156 w 1572"/>
                <a:gd name="T113" fmla="*/ 31 h 1687"/>
                <a:gd name="T114" fmla="*/ 152 w 1572"/>
                <a:gd name="T115" fmla="*/ 22 h 1687"/>
                <a:gd name="T116" fmla="*/ 146 w 1572"/>
                <a:gd name="T117" fmla="*/ 15 h 1687"/>
                <a:gd name="T118" fmla="*/ 136 w 1572"/>
                <a:gd name="T119" fmla="*/ 9 h 1687"/>
                <a:gd name="T120" fmla="*/ 53 w 1572"/>
                <a:gd name="T121" fmla="*/ 0 h 168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72"/>
                <a:gd name="T184" fmla="*/ 0 h 1687"/>
                <a:gd name="T185" fmla="*/ 1572 w 1572"/>
                <a:gd name="T186" fmla="*/ 1687 h 168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72" h="1687">
                  <a:moveTo>
                    <a:pt x="528" y="0"/>
                  </a:moveTo>
                  <a:lnTo>
                    <a:pt x="520" y="32"/>
                  </a:lnTo>
                  <a:lnTo>
                    <a:pt x="510" y="62"/>
                  </a:lnTo>
                  <a:lnTo>
                    <a:pt x="500" y="95"/>
                  </a:lnTo>
                  <a:lnTo>
                    <a:pt x="490" y="127"/>
                  </a:lnTo>
                  <a:lnTo>
                    <a:pt x="481" y="159"/>
                  </a:lnTo>
                  <a:lnTo>
                    <a:pt x="472" y="191"/>
                  </a:lnTo>
                  <a:lnTo>
                    <a:pt x="467" y="224"/>
                  </a:lnTo>
                  <a:lnTo>
                    <a:pt x="464" y="258"/>
                  </a:lnTo>
                  <a:lnTo>
                    <a:pt x="458" y="277"/>
                  </a:lnTo>
                  <a:lnTo>
                    <a:pt x="443" y="295"/>
                  </a:lnTo>
                  <a:lnTo>
                    <a:pt x="420" y="311"/>
                  </a:lnTo>
                  <a:lnTo>
                    <a:pt x="391" y="327"/>
                  </a:lnTo>
                  <a:lnTo>
                    <a:pt x="355" y="341"/>
                  </a:lnTo>
                  <a:lnTo>
                    <a:pt x="316" y="355"/>
                  </a:lnTo>
                  <a:lnTo>
                    <a:pt x="276" y="368"/>
                  </a:lnTo>
                  <a:lnTo>
                    <a:pt x="233" y="379"/>
                  </a:lnTo>
                  <a:lnTo>
                    <a:pt x="190" y="390"/>
                  </a:lnTo>
                  <a:lnTo>
                    <a:pt x="149" y="401"/>
                  </a:lnTo>
                  <a:lnTo>
                    <a:pt x="110" y="410"/>
                  </a:lnTo>
                  <a:lnTo>
                    <a:pt x="75" y="419"/>
                  </a:lnTo>
                  <a:lnTo>
                    <a:pt x="45" y="428"/>
                  </a:lnTo>
                  <a:lnTo>
                    <a:pt x="22" y="437"/>
                  </a:lnTo>
                  <a:lnTo>
                    <a:pt x="6" y="444"/>
                  </a:lnTo>
                  <a:lnTo>
                    <a:pt x="0" y="453"/>
                  </a:lnTo>
                  <a:lnTo>
                    <a:pt x="5" y="491"/>
                  </a:lnTo>
                  <a:lnTo>
                    <a:pt x="21" y="522"/>
                  </a:lnTo>
                  <a:lnTo>
                    <a:pt x="45" y="548"/>
                  </a:lnTo>
                  <a:lnTo>
                    <a:pt x="77" y="568"/>
                  </a:lnTo>
                  <a:lnTo>
                    <a:pt x="113" y="583"/>
                  </a:lnTo>
                  <a:lnTo>
                    <a:pt x="155" y="595"/>
                  </a:lnTo>
                  <a:lnTo>
                    <a:pt x="200" y="603"/>
                  </a:lnTo>
                  <a:lnTo>
                    <a:pt x="246" y="610"/>
                  </a:lnTo>
                  <a:lnTo>
                    <a:pt x="293" y="616"/>
                  </a:lnTo>
                  <a:lnTo>
                    <a:pt x="339" y="621"/>
                  </a:lnTo>
                  <a:lnTo>
                    <a:pt x="382" y="626"/>
                  </a:lnTo>
                  <a:lnTo>
                    <a:pt x="422" y="632"/>
                  </a:lnTo>
                  <a:lnTo>
                    <a:pt x="457" y="642"/>
                  </a:lnTo>
                  <a:lnTo>
                    <a:pt x="485" y="653"/>
                  </a:lnTo>
                  <a:lnTo>
                    <a:pt x="506" y="669"/>
                  </a:lnTo>
                  <a:lnTo>
                    <a:pt x="516" y="688"/>
                  </a:lnTo>
                  <a:lnTo>
                    <a:pt x="522" y="726"/>
                  </a:lnTo>
                  <a:lnTo>
                    <a:pt x="522" y="770"/>
                  </a:lnTo>
                  <a:lnTo>
                    <a:pt x="517" y="817"/>
                  </a:lnTo>
                  <a:lnTo>
                    <a:pt x="510" y="867"/>
                  </a:lnTo>
                  <a:lnTo>
                    <a:pt x="502" y="917"/>
                  </a:lnTo>
                  <a:lnTo>
                    <a:pt x="493" y="968"/>
                  </a:lnTo>
                  <a:lnTo>
                    <a:pt x="487" y="1017"/>
                  </a:lnTo>
                  <a:lnTo>
                    <a:pt x="483" y="1064"/>
                  </a:lnTo>
                  <a:lnTo>
                    <a:pt x="485" y="1073"/>
                  </a:lnTo>
                  <a:lnTo>
                    <a:pt x="491" y="1079"/>
                  </a:lnTo>
                  <a:lnTo>
                    <a:pt x="503" y="1084"/>
                  </a:lnTo>
                  <a:lnTo>
                    <a:pt x="516" y="1087"/>
                  </a:lnTo>
                  <a:lnTo>
                    <a:pt x="533" y="1088"/>
                  </a:lnTo>
                  <a:lnTo>
                    <a:pt x="552" y="1089"/>
                  </a:lnTo>
                  <a:lnTo>
                    <a:pt x="573" y="1088"/>
                  </a:lnTo>
                  <a:lnTo>
                    <a:pt x="595" y="1086"/>
                  </a:lnTo>
                  <a:lnTo>
                    <a:pt x="617" y="1084"/>
                  </a:lnTo>
                  <a:lnTo>
                    <a:pt x="640" y="1081"/>
                  </a:lnTo>
                  <a:lnTo>
                    <a:pt x="661" y="1078"/>
                  </a:lnTo>
                  <a:lnTo>
                    <a:pt x="682" y="1075"/>
                  </a:lnTo>
                  <a:lnTo>
                    <a:pt x="700" y="1072"/>
                  </a:lnTo>
                  <a:lnTo>
                    <a:pt x="716" y="1069"/>
                  </a:lnTo>
                  <a:lnTo>
                    <a:pt x="729" y="1065"/>
                  </a:lnTo>
                  <a:lnTo>
                    <a:pt x="738" y="1063"/>
                  </a:lnTo>
                  <a:lnTo>
                    <a:pt x="741" y="1110"/>
                  </a:lnTo>
                  <a:lnTo>
                    <a:pt x="748" y="1156"/>
                  </a:lnTo>
                  <a:lnTo>
                    <a:pt x="760" y="1203"/>
                  </a:lnTo>
                  <a:lnTo>
                    <a:pt x="776" y="1249"/>
                  </a:lnTo>
                  <a:lnTo>
                    <a:pt x="795" y="1294"/>
                  </a:lnTo>
                  <a:lnTo>
                    <a:pt x="818" y="1339"/>
                  </a:lnTo>
                  <a:lnTo>
                    <a:pt x="844" y="1381"/>
                  </a:lnTo>
                  <a:lnTo>
                    <a:pt x="871" y="1424"/>
                  </a:lnTo>
                  <a:lnTo>
                    <a:pt x="902" y="1464"/>
                  </a:lnTo>
                  <a:lnTo>
                    <a:pt x="934" y="1503"/>
                  </a:lnTo>
                  <a:lnTo>
                    <a:pt x="967" y="1540"/>
                  </a:lnTo>
                  <a:lnTo>
                    <a:pt x="1001" y="1574"/>
                  </a:lnTo>
                  <a:lnTo>
                    <a:pt x="1036" y="1607"/>
                  </a:lnTo>
                  <a:lnTo>
                    <a:pt x="1070" y="1637"/>
                  </a:lnTo>
                  <a:lnTo>
                    <a:pt x="1106" y="1664"/>
                  </a:lnTo>
                  <a:lnTo>
                    <a:pt x="1139" y="1687"/>
                  </a:lnTo>
                  <a:lnTo>
                    <a:pt x="1155" y="1673"/>
                  </a:lnTo>
                  <a:lnTo>
                    <a:pt x="1173" y="1657"/>
                  </a:lnTo>
                  <a:lnTo>
                    <a:pt x="1193" y="1638"/>
                  </a:lnTo>
                  <a:lnTo>
                    <a:pt x="1215" y="1620"/>
                  </a:lnTo>
                  <a:lnTo>
                    <a:pt x="1237" y="1601"/>
                  </a:lnTo>
                  <a:lnTo>
                    <a:pt x="1261" y="1582"/>
                  </a:lnTo>
                  <a:lnTo>
                    <a:pt x="1285" y="1562"/>
                  </a:lnTo>
                  <a:lnTo>
                    <a:pt x="1309" y="1540"/>
                  </a:lnTo>
                  <a:lnTo>
                    <a:pt x="1332" y="1520"/>
                  </a:lnTo>
                  <a:lnTo>
                    <a:pt x="1355" y="1500"/>
                  </a:lnTo>
                  <a:lnTo>
                    <a:pt x="1376" y="1479"/>
                  </a:lnTo>
                  <a:lnTo>
                    <a:pt x="1396" y="1459"/>
                  </a:lnTo>
                  <a:lnTo>
                    <a:pt x="1413" y="1440"/>
                  </a:lnTo>
                  <a:lnTo>
                    <a:pt x="1427" y="1421"/>
                  </a:lnTo>
                  <a:lnTo>
                    <a:pt x="1439" y="1404"/>
                  </a:lnTo>
                  <a:lnTo>
                    <a:pt x="1446" y="1387"/>
                  </a:lnTo>
                  <a:lnTo>
                    <a:pt x="1463" y="1328"/>
                  </a:lnTo>
                  <a:lnTo>
                    <a:pt x="1476" y="1264"/>
                  </a:lnTo>
                  <a:lnTo>
                    <a:pt x="1484" y="1197"/>
                  </a:lnTo>
                  <a:lnTo>
                    <a:pt x="1491" y="1128"/>
                  </a:lnTo>
                  <a:lnTo>
                    <a:pt x="1497" y="1060"/>
                  </a:lnTo>
                  <a:lnTo>
                    <a:pt x="1502" y="993"/>
                  </a:lnTo>
                  <a:lnTo>
                    <a:pt x="1509" y="929"/>
                  </a:lnTo>
                  <a:lnTo>
                    <a:pt x="1520" y="870"/>
                  </a:lnTo>
                  <a:lnTo>
                    <a:pt x="1531" y="810"/>
                  </a:lnTo>
                  <a:lnTo>
                    <a:pt x="1544" y="750"/>
                  </a:lnTo>
                  <a:lnTo>
                    <a:pt x="1554" y="689"/>
                  </a:lnTo>
                  <a:lnTo>
                    <a:pt x="1563" y="627"/>
                  </a:lnTo>
                  <a:lnTo>
                    <a:pt x="1569" y="565"/>
                  </a:lnTo>
                  <a:lnTo>
                    <a:pt x="1572" y="505"/>
                  </a:lnTo>
                  <a:lnTo>
                    <a:pt x="1572" y="446"/>
                  </a:lnTo>
                  <a:lnTo>
                    <a:pt x="1568" y="389"/>
                  </a:lnTo>
                  <a:lnTo>
                    <a:pt x="1558" y="336"/>
                  </a:lnTo>
                  <a:lnTo>
                    <a:pt x="1544" y="284"/>
                  </a:lnTo>
                  <a:lnTo>
                    <a:pt x="1522" y="239"/>
                  </a:lnTo>
                  <a:lnTo>
                    <a:pt x="1493" y="196"/>
                  </a:lnTo>
                  <a:lnTo>
                    <a:pt x="1458" y="160"/>
                  </a:lnTo>
                  <a:lnTo>
                    <a:pt x="1414" y="129"/>
                  </a:lnTo>
                  <a:lnTo>
                    <a:pt x="1361" y="104"/>
                  </a:lnTo>
                  <a:lnTo>
                    <a:pt x="1299" y="86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77" name="Freeform 280"/>
            <p:cNvSpPr>
              <a:spLocks/>
            </p:cNvSpPr>
            <p:nvPr/>
          </p:nvSpPr>
          <p:spPr bwMode="auto">
            <a:xfrm>
              <a:off x="4773" y="2236"/>
              <a:ext cx="10" cy="24"/>
            </a:xfrm>
            <a:custGeom>
              <a:avLst/>
              <a:gdLst>
                <a:gd name="T0" fmla="*/ 4 w 103"/>
                <a:gd name="T1" fmla="*/ 24 h 263"/>
                <a:gd name="T2" fmla="*/ 4 w 103"/>
                <a:gd name="T3" fmla="*/ 24 h 263"/>
                <a:gd name="T4" fmla="*/ 4 w 103"/>
                <a:gd name="T5" fmla="*/ 21 h 263"/>
                <a:gd name="T6" fmla="*/ 5 w 103"/>
                <a:gd name="T7" fmla="*/ 18 h 263"/>
                <a:gd name="T8" fmla="*/ 5 w 103"/>
                <a:gd name="T9" fmla="*/ 15 h 263"/>
                <a:gd name="T10" fmla="*/ 6 w 103"/>
                <a:gd name="T11" fmla="*/ 13 h 263"/>
                <a:gd name="T12" fmla="*/ 7 w 103"/>
                <a:gd name="T13" fmla="*/ 10 h 263"/>
                <a:gd name="T14" fmla="*/ 8 w 103"/>
                <a:gd name="T15" fmla="*/ 7 h 263"/>
                <a:gd name="T16" fmla="*/ 9 w 103"/>
                <a:gd name="T17" fmla="*/ 4 h 263"/>
                <a:gd name="T18" fmla="*/ 10 w 103"/>
                <a:gd name="T19" fmla="*/ 1 h 263"/>
                <a:gd name="T20" fmla="*/ 6 w 103"/>
                <a:gd name="T21" fmla="*/ 0 h 263"/>
                <a:gd name="T22" fmla="*/ 6 w 103"/>
                <a:gd name="T23" fmla="*/ 3 h 263"/>
                <a:gd name="T24" fmla="*/ 5 w 103"/>
                <a:gd name="T25" fmla="*/ 6 h 263"/>
                <a:gd name="T26" fmla="*/ 4 w 103"/>
                <a:gd name="T27" fmla="*/ 9 h 263"/>
                <a:gd name="T28" fmla="*/ 3 w 103"/>
                <a:gd name="T29" fmla="*/ 11 h 263"/>
                <a:gd name="T30" fmla="*/ 2 w 103"/>
                <a:gd name="T31" fmla="*/ 14 h 263"/>
                <a:gd name="T32" fmla="*/ 1 w 103"/>
                <a:gd name="T33" fmla="*/ 17 h 263"/>
                <a:gd name="T34" fmla="*/ 0 w 103"/>
                <a:gd name="T35" fmla="*/ 21 h 263"/>
                <a:gd name="T36" fmla="*/ 0 w 103"/>
                <a:gd name="T37" fmla="*/ 24 h 263"/>
                <a:gd name="T38" fmla="*/ 0 w 103"/>
                <a:gd name="T39" fmla="*/ 24 h 263"/>
                <a:gd name="T40" fmla="*/ 4 w 103"/>
                <a:gd name="T41" fmla="*/ 24 h 2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3"/>
                <a:gd name="T64" fmla="*/ 0 h 263"/>
                <a:gd name="T65" fmla="*/ 103 w 103"/>
                <a:gd name="T66" fmla="*/ 263 h 2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3" h="263">
                  <a:moveTo>
                    <a:pt x="40" y="263"/>
                  </a:moveTo>
                  <a:lnTo>
                    <a:pt x="40" y="263"/>
                  </a:lnTo>
                  <a:lnTo>
                    <a:pt x="43" y="231"/>
                  </a:lnTo>
                  <a:lnTo>
                    <a:pt x="48" y="200"/>
                  </a:lnTo>
                  <a:lnTo>
                    <a:pt x="56" y="169"/>
                  </a:lnTo>
                  <a:lnTo>
                    <a:pt x="65" y="137"/>
                  </a:lnTo>
                  <a:lnTo>
                    <a:pt x="75" y="105"/>
                  </a:lnTo>
                  <a:lnTo>
                    <a:pt x="85" y="73"/>
                  </a:lnTo>
                  <a:lnTo>
                    <a:pt x="94" y="42"/>
                  </a:lnTo>
                  <a:lnTo>
                    <a:pt x="103" y="9"/>
                  </a:lnTo>
                  <a:lnTo>
                    <a:pt x="65" y="0"/>
                  </a:lnTo>
                  <a:lnTo>
                    <a:pt x="57" y="31"/>
                  </a:lnTo>
                  <a:lnTo>
                    <a:pt x="47" y="62"/>
                  </a:lnTo>
                  <a:lnTo>
                    <a:pt x="37" y="94"/>
                  </a:lnTo>
                  <a:lnTo>
                    <a:pt x="27" y="126"/>
                  </a:lnTo>
                  <a:lnTo>
                    <a:pt x="18" y="158"/>
                  </a:lnTo>
                  <a:lnTo>
                    <a:pt x="9" y="191"/>
                  </a:lnTo>
                  <a:lnTo>
                    <a:pt x="3" y="226"/>
                  </a:lnTo>
                  <a:lnTo>
                    <a:pt x="0" y="263"/>
                  </a:lnTo>
                  <a:lnTo>
                    <a:pt x="40" y="2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78" name="Freeform 281"/>
            <p:cNvSpPr>
              <a:spLocks/>
            </p:cNvSpPr>
            <p:nvPr/>
          </p:nvSpPr>
          <p:spPr bwMode="auto">
            <a:xfrm>
              <a:off x="4726" y="2260"/>
              <a:ext cx="50" cy="19"/>
            </a:xfrm>
            <a:custGeom>
              <a:avLst/>
              <a:gdLst>
                <a:gd name="T0" fmla="*/ 4 w 504"/>
                <a:gd name="T1" fmla="*/ 17 h 215"/>
                <a:gd name="T2" fmla="*/ 4 w 504"/>
                <a:gd name="T3" fmla="*/ 17 h 215"/>
                <a:gd name="T4" fmla="*/ 4 w 504"/>
                <a:gd name="T5" fmla="*/ 18 h 215"/>
                <a:gd name="T6" fmla="*/ 5 w 504"/>
                <a:gd name="T7" fmla="*/ 17 h 215"/>
                <a:gd name="T8" fmla="*/ 7 w 504"/>
                <a:gd name="T9" fmla="*/ 17 h 215"/>
                <a:gd name="T10" fmla="*/ 10 w 504"/>
                <a:gd name="T11" fmla="*/ 16 h 215"/>
                <a:gd name="T12" fmla="*/ 13 w 504"/>
                <a:gd name="T13" fmla="*/ 15 h 215"/>
                <a:gd name="T14" fmla="*/ 17 w 504"/>
                <a:gd name="T15" fmla="*/ 14 h 215"/>
                <a:gd name="T16" fmla="*/ 21 w 504"/>
                <a:gd name="T17" fmla="*/ 13 h 215"/>
                <a:gd name="T18" fmla="*/ 25 w 504"/>
                <a:gd name="T19" fmla="*/ 12 h 215"/>
                <a:gd name="T20" fmla="*/ 30 w 504"/>
                <a:gd name="T21" fmla="*/ 11 h 215"/>
                <a:gd name="T22" fmla="*/ 34 w 504"/>
                <a:gd name="T23" fmla="*/ 10 h 215"/>
                <a:gd name="T24" fmla="*/ 38 w 504"/>
                <a:gd name="T25" fmla="*/ 9 h 215"/>
                <a:gd name="T26" fmla="*/ 41 w 504"/>
                <a:gd name="T27" fmla="*/ 8 h 215"/>
                <a:gd name="T28" fmla="*/ 45 w 504"/>
                <a:gd name="T29" fmla="*/ 6 h 215"/>
                <a:gd name="T30" fmla="*/ 47 w 504"/>
                <a:gd name="T31" fmla="*/ 5 h 215"/>
                <a:gd name="T32" fmla="*/ 49 w 504"/>
                <a:gd name="T33" fmla="*/ 3 h 215"/>
                <a:gd name="T34" fmla="*/ 50 w 504"/>
                <a:gd name="T35" fmla="*/ 0 h 215"/>
                <a:gd name="T36" fmla="*/ 46 w 504"/>
                <a:gd name="T37" fmla="*/ 0 h 215"/>
                <a:gd name="T38" fmla="*/ 46 w 504"/>
                <a:gd name="T39" fmla="*/ 1 h 215"/>
                <a:gd name="T40" fmla="*/ 45 w 504"/>
                <a:gd name="T41" fmla="*/ 2 h 215"/>
                <a:gd name="T42" fmla="*/ 43 w 504"/>
                <a:gd name="T43" fmla="*/ 3 h 215"/>
                <a:gd name="T44" fmla="*/ 40 w 504"/>
                <a:gd name="T45" fmla="*/ 5 h 215"/>
                <a:gd name="T46" fmla="*/ 37 w 504"/>
                <a:gd name="T47" fmla="*/ 6 h 215"/>
                <a:gd name="T48" fmla="*/ 33 w 504"/>
                <a:gd name="T49" fmla="*/ 7 h 215"/>
                <a:gd name="T50" fmla="*/ 29 w 504"/>
                <a:gd name="T51" fmla="*/ 8 h 215"/>
                <a:gd name="T52" fmla="*/ 25 w 504"/>
                <a:gd name="T53" fmla="*/ 9 h 215"/>
                <a:gd name="T54" fmla="*/ 20 w 504"/>
                <a:gd name="T55" fmla="*/ 10 h 215"/>
                <a:gd name="T56" fmla="*/ 16 w 504"/>
                <a:gd name="T57" fmla="*/ 11 h 215"/>
                <a:gd name="T58" fmla="*/ 13 w 504"/>
                <a:gd name="T59" fmla="*/ 12 h 215"/>
                <a:gd name="T60" fmla="*/ 9 w 504"/>
                <a:gd name="T61" fmla="*/ 13 h 215"/>
                <a:gd name="T62" fmla="*/ 6 w 504"/>
                <a:gd name="T63" fmla="*/ 13 h 215"/>
                <a:gd name="T64" fmla="*/ 3 w 504"/>
                <a:gd name="T65" fmla="*/ 14 h 215"/>
                <a:gd name="T66" fmla="*/ 1 w 504"/>
                <a:gd name="T67" fmla="*/ 15 h 215"/>
                <a:gd name="T68" fmla="*/ 0 w 504"/>
                <a:gd name="T69" fmla="*/ 17 h 215"/>
                <a:gd name="T70" fmla="*/ 0 w 504"/>
                <a:gd name="T71" fmla="*/ 17 h 215"/>
                <a:gd name="T72" fmla="*/ 0 w 504"/>
                <a:gd name="T73" fmla="*/ 17 h 215"/>
                <a:gd name="T74" fmla="*/ 0 w 504"/>
                <a:gd name="T75" fmla="*/ 18 h 215"/>
                <a:gd name="T76" fmla="*/ 0 w 504"/>
                <a:gd name="T77" fmla="*/ 18 h 215"/>
                <a:gd name="T78" fmla="*/ 1 w 504"/>
                <a:gd name="T79" fmla="*/ 19 h 215"/>
                <a:gd name="T80" fmla="*/ 2 w 504"/>
                <a:gd name="T81" fmla="*/ 19 h 215"/>
                <a:gd name="T82" fmla="*/ 2 w 504"/>
                <a:gd name="T83" fmla="*/ 19 h 215"/>
                <a:gd name="T84" fmla="*/ 3 w 504"/>
                <a:gd name="T85" fmla="*/ 19 h 215"/>
                <a:gd name="T86" fmla="*/ 4 w 504"/>
                <a:gd name="T87" fmla="*/ 18 h 215"/>
                <a:gd name="T88" fmla="*/ 4 w 504"/>
                <a:gd name="T89" fmla="*/ 17 h 215"/>
                <a:gd name="T90" fmla="*/ 4 w 504"/>
                <a:gd name="T91" fmla="*/ 17 h 21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04"/>
                <a:gd name="T139" fmla="*/ 0 h 215"/>
                <a:gd name="T140" fmla="*/ 504 w 504"/>
                <a:gd name="T141" fmla="*/ 215 h 21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04" h="215">
                  <a:moveTo>
                    <a:pt x="40" y="195"/>
                  </a:moveTo>
                  <a:lnTo>
                    <a:pt x="40" y="198"/>
                  </a:lnTo>
                  <a:lnTo>
                    <a:pt x="38" y="202"/>
                  </a:lnTo>
                  <a:lnTo>
                    <a:pt x="50" y="198"/>
                  </a:lnTo>
                  <a:lnTo>
                    <a:pt x="72" y="190"/>
                  </a:lnTo>
                  <a:lnTo>
                    <a:pt x="100" y="180"/>
                  </a:lnTo>
                  <a:lnTo>
                    <a:pt x="134" y="172"/>
                  </a:lnTo>
                  <a:lnTo>
                    <a:pt x="173" y="162"/>
                  </a:lnTo>
                  <a:lnTo>
                    <a:pt x="214" y="151"/>
                  </a:lnTo>
                  <a:lnTo>
                    <a:pt x="257" y="141"/>
                  </a:lnTo>
                  <a:lnTo>
                    <a:pt x="301" y="129"/>
                  </a:lnTo>
                  <a:lnTo>
                    <a:pt x="343" y="116"/>
                  </a:lnTo>
                  <a:lnTo>
                    <a:pt x="381" y="102"/>
                  </a:lnTo>
                  <a:lnTo>
                    <a:pt x="418" y="87"/>
                  </a:lnTo>
                  <a:lnTo>
                    <a:pt x="450" y="70"/>
                  </a:lnTo>
                  <a:lnTo>
                    <a:pt x="476" y="52"/>
                  </a:lnTo>
                  <a:lnTo>
                    <a:pt x="495" y="29"/>
                  </a:lnTo>
                  <a:lnTo>
                    <a:pt x="504" y="0"/>
                  </a:lnTo>
                  <a:lnTo>
                    <a:pt x="464" y="0"/>
                  </a:lnTo>
                  <a:lnTo>
                    <a:pt x="461" y="9"/>
                  </a:lnTo>
                  <a:lnTo>
                    <a:pt x="451" y="22"/>
                  </a:lnTo>
                  <a:lnTo>
                    <a:pt x="431" y="36"/>
                  </a:lnTo>
                  <a:lnTo>
                    <a:pt x="403" y="51"/>
                  </a:lnTo>
                  <a:lnTo>
                    <a:pt x="369" y="64"/>
                  </a:lnTo>
                  <a:lnTo>
                    <a:pt x="330" y="78"/>
                  </a:lnTo>
                  <a:lnTo>
                    <a:pt x="290" y="90"/>
                  </a:lnTo>
                  <a:lnTo>
                    <a:pt x="248" y="102"/>
                  </a:lnTo>
                  <a:lnTo>
                    <a:pt x="206" y="113"/>
                  </a:lnTo>
                  <a:lnTo>
                    <a:pt x="165" y="124"/>
                  </a:lnTo>
                  <a:lnTo>
                    <a:pt x="126" y="133"/>
                  </a:lnTo>
                  <a:lnTo>
                    <a:pt x="89" y="142"/>
                  </a:lnTo>
                  <a:lnTo>
                    <a:pt x="59" y="151"/>
                  </a:lnTo>
                  <a:lnTo>
                    <a:pt x="35" y="160"/>
                  </a:lnTo>
                  <a:lnTo>
                    <a:pt x="15" y="170"/>
                  </a:lnTo>
                  <a:lnTo>
                    <a:pt x="0" y="192"/>
                  </a:lnTo>
                  <a:lnTo>
                    <a:pt x="0" y="195"/>
                  </a:lnTo>
                  <a:lnTo>
                    <a:pt x="0" y="192"/>
                  </a:lnTo>
                  <a:lnTo>
                    <a:pt x="0" y="200"/>
                  </a:lnTo>
                  <a:lnTo>
                    <a:pt x="4" y="208"/>
                  </a:lnTo>
                  <a:lnTo>
                    <a:pt x="10" y="212"/>
                  </a:lnTo>
                  <a:lnTo>
                    <a:pt x="17" y="215"/>
                  </a:lnTo>
                  <a:lnTo>
                    <a:pt x="24" y="215"/>
                  </a:lnTo>
                  <a:lnTo>
                    <a:pt x="32" y="212"/>
                  </a:lnTo>
                  <a:lnTo>
                    <a:pt x="37" y="207"/>
                  </a:lnTo>
                  <a:lnTo>
                    <a:pt x="40" y="198"/>
                  </a:lnTo>
                  <a:lnTo>
                    <a:pt x="40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79" name="Freeform 282"/>
            <p:cNvSpPr>
              <a:spLocks/>
            </p:cNvSpPr>
            <p:nvPr/>
          </p:nvSpPr>
          <p:spPr bwMode="auto">
            <a:xfrm>
              <a:off x="4726" y="2277"/>
              <a:ext cx="56" cy="22"/>
            </a:xfrm>
            <a:custGeom>
              <a:avLst/>
              <a:gdLst>
                <a:gd name="T0" fmla="*/ 56 w 555"/>
                <a:gd name="T1" fmla="*/ 21 h 240"/>
                <a:gd name="T2" fmla="*/ 56 w 555"/>
                <a:gd name="T3" fmla="*/ 21 h 240"/>
                <a:gd name="T4" fmla="*/ 55 w 555"/>
                <a:gd name="T5" fmla="*/ 19 h 240"/>
                <a:gd name="T6" fmla="*/ 52 w 555"/>
                <a:gd name="T7" fmla="*/ 17 h 240"/>
                <a:gd name="T8" fmla="*/ 49 w 555"/>
                <a:gd name="T9" fmla="*/ 16 h 240"/>
                <a:gd name="T10" fmla="*/ 45 w 555"/>
                <a:gd name="T11" fmla="*/ 15 h 240"/>
                <a:gd name="T12" fmla="*/ 41 w 555"/>
                <a:gd name="T13" fmla="*/ 14 h 240"/>
                <a:gd name="T14" fmla="*/ 36 w 555"/>
                <a:gd name="T15" fmla="*/ 13 h 240"/>
                <a:gd name="T16" fmla="*/ 32 w 555"/>
                <a:gd name="T17" fmla="*/ 13 h 240"/>
                <a:gd name="T18" fmla="*/ 27 w 555"/>
                <a:gd name="T19" fmla="*/ 13 h 240"/>
                <a:gd name="T20" fmla="*/ 23 w 555"/>
                <a:gd name="T21" fmla="*/ 12 h 240"/>
                <a:gd name="T22" fmla="*/ 18 w 555"/>
                <a:gd name="T23" fmla="*/ 11 h 240"/>
                <a:gd name="T24" fmla="*/ 14 w 555"/>
                <a:gd name="T25" fmla="*/ 10 h 240"/>
                <a:gd name="T26" fmla="*/ 11 w 555"/>
                <a:gd name="T27" fmla="*/ 9 h 240"/>
                <a:gd name="T28" fmla="*/ 8 w 555"/>
                <a:gd name="T29" fmla="*/ 7 h 240"/>
                <a:gd name="T30" fmla="*/ 6 w 555"/>
                <a:gd name="T31" fmla="*/ 5 h 240"/>
                <a:gd name="T32" fmla="*/ 4 w 555"/>
                <a:gd name="T33" fmla="*/ 3 h 240"/>
                <a:gd name="T34" fmla="*/ 4 w 555"/>
                <a:gd name="T35" fmla="*/ 0 h 240"/>
                <a:gd name="T36" fmla="*/ 0 w 555"/>
                <a:gd name="T37" fmla="*/ 0 h 240"/>
                <a:gd name="T38" fmla="*/ 1 w 555"/>
                <a:gd name="T39" fmla="*/ 4 h 240"/>
                <a:gd name="T40" fmla="*/ 3 w 555"/>
                <a:gd name="T41" fmla="*/ 7 h 240"/>
                <a:gd name="T42" fmla="*/ 5 w 555"/>
                <a:gd name="T43" fmla="*/ 10 h 240"/>
                <a:gd name="T44" fmla="*/ 9 w 555"/>
                <a:gd name="T45" fmla="*/ 12 h 240"/>
                <a:gd name="T46" fmla="*/ 13 w 555"/>
                <a:gd name="T47" fmla="*/ 14 h 240"/>
                <a:gd name="T48" fmla="*/ 17 w 555"/>
                <a:gd name="T49" fmla="*/ 15 h 240"/>
                <a:gd name="T50" fmla="*/ 22 w 555"/>
                <a:gd name="T51" fmla="*/ 16 h 240"/>
                <a:gd name="T52" fmla="*/ 27 w 555"/>
                <a:gd name="T53" fmla="*/ 16 h 240"/>
                <a:gd name="T54" fmla="*/ 31 w 555"/>
                <a:gd name="T55" fmla="*/ 17 h 240"/>
                <a:gd name="T56" fmla="*/ 36 w 555"/>
                <a:gd name="T57" fmla="*/ 17 h 240"/>
                <a:gd name="T58" fmla="*/ 40 w 555"/>
                <a:gd name="T59" fmla="*/ 18 h 240"/>
                <a:gd name="T60" fmla="*/ 44 w 555"/>
                <a:gd name="T61" fmla="*/ 18 h 240"/>
                <a:gd name="T62" fmla="*/ 48 w 555"/>
                <a:gd name="T63" fmla="*/ 19 h 240"/>
                <a:gd name="T64" fmla="*/ 50 w 555"/>
                <a:gd name="T65" fmla="*/ 20 h 240"/>
                <a:gd name="T66" fmla="*/ 52 w 555"/>
                <a:gd name="T67" fmla="*/ 21 h 240"/>
                <a:gd name="T68" fmla="*/ 52 w 555"/>
                <a:gd name="T69" fmla="*/ 22 h 240"/>
                <a:gd name="T70" fmla="*/ 52 w 555"/>
                <a:gd name="T71" fmla="*/ 22 h 240"/>
                <a:gd name="T72" fmla="*/ 56 w 555"/>
                <a:gd name="T73" fmla="*/ 21 h 24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55"/>
                <a:gd name="T112" fmla="*/ 0 h 240"/>
                <a:gd name="T113" fmla="*/ 555 w 555"/>
                <a:gd name="T114" fmla="*/ 240 h 24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55" h="240">
                  <a:moveTo>
                    <a:pt x="555" y="230"/>
                  </a:moveTo>
                  <a:lnTo>
                    <a:pt x="555" y="229"/>
                  </a:lnTo>
                  <a:lnTo>
                    <a:pt x="541" y="202"/>
                  </a:lnTo>
                  <a:lnTo>
                    <a:pt x="514" y="181"/>
                  </a:lnTo>
                  <a:lnTo>
                    <a:pt x="482" y="170"/>
                  </a:lnTo>
                  <a:lnTo>
                    <a:pt x="445" y="159"/>
                  </a:lnTo>
                  <a:lnTo>
                    <a:pt x="404" y="153"/>
                  </a:lnTo>
                  <a:lnTo>
                    <a:pt x="361" y="147"/>
                  </a:lnTo>
                  <a:lnTo>
                    <a:pt x="315" y="143"/>
                  </a:lnTo>
                  <a:lnTo>
                    <a:pt x="268" y="137"/>
                  </a:lnTo>
                  <a:lnTo>
                    <a:pt x="223" y="130"/>
                  </a:lnTo>
                  <a:lnTo>
                    <a:pt x="179" y="123"/>
                  </a:lnTo>
                  <a:lnTo>
                    <a:pt x="140" y="111"/>
                  </a:lnTo>
                  <a:lnTo>
                    <a:pt x="105" y="97"/>
                  </a:lnTo>
                  <a:lnTo>
                    <a:pt x="78" y="79"/>
                  </a:lnTo>
                  <a:lnTo>
                    <a:pt x="57" y="58"/>
                  </a:lnTo>
                  <a:lnTo>
                    <a:pt x="44" y="33"/>
                  </a:lnTo>
                  <a:lnTo>
                    <a:pt x="40" y="0"/>
                  </a:lnTo>
                  <a:lnTo>
                    <a:pt x="0" y="0"/>
                  </a:lnTo>
                  <a:lnTo>
                    <a:pt x="7" y="44"/>
                  </a:lnTo>
                  <a:lnTo>
                    <a:pt x="25" y="81"/>
                  </a:lnTo>
                  <a:lnTo>
                    <a:pt x="53" y="111"/>
                  </a:lnTo>
                  <a:lnTo>
                    <a:pt x="88" y="133"/>
                  </a:lnTo>
                  <a:lnTo>
                    <a:pt x="127" y="149"/>
                  </a:lnTo>
                  <a:lnTo>
                    <a:pt x="171" y="161"/>
                  </a:lnTo>
                  <a:lnTo>
                    <a:pt x="217" y="171"/>
                  </a:lnTo>
                  <a:lnTo>
                    <a:pt x="264" y="177"/>
                  </a:lnTo>
                  <a:lnTo>
                    <a:pt x="311" y="184"/>
                  </a:lnTo>
                  <a:lnTo>
                    <a:pt x="358" y="188"/>
                  </a:lnTo>
                  <a:lnTo>
                    <a:pt x="400" y="193"/>
                  </a:lnTo>
                  <a:lnTo>
                    <a:pt x="439" y="200"/>
                  </a:lnTo>
                  <a:lnTo>
                    <a:pt x="472" y="208"/>
                  </a:lnTo>
                  <a:lnTo>
                    <a:pt x="496" y="218"/>
                  </a:lnTo>
                  <a:lnTo>
                    <a:pt x="511" y="229"/>
                  </a:lnTo>
                  <a:lnTo>
                    <a:pt x="518" y="240"/>
                  </a:lnTo>
                  <a:lnTo>
                    <a:pt x="518" y="239"/>
                  </a:lnTo>
                  <a:lnTo>
                    <a:pt x="555" y="2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80" name="Freeform 283"/>
            <p:cNvSpPr>
              <a:spLocks/>
            </p:cNvSpPr>
            <p:nvPr/>
          </p:nvSpPr>
          <p:spPr bwMode="auto">
            <a:xfrm>
              <a:off x="4774" y="2298"/>
              <a:ext cx="8" cy="35"/>
            </a:xfrm>
            <a:custGeom>
              <a:avLst/>
              <a:gdLst>
                <a:gd name="T0" fmla="*/ 4 w 79"/>
                <a:gd name="T1" fmla="*/ 35 h 381"/>
                <a:gd name="T2" fmla="*/ 4 w 79"/>
                <a:gd name="T3" fmla="*/ 35 h 381"/>
                <a:gd name="T4" fmla="*/ 4 w 79"/>
                <a:gd name="T5" fmla="*/ 31 h 381"/>
                <a:gd name="T6" fmla="*/ 5 w 79"/>
                <a:gd name="T7" fmla="*/ 26 h 381"/>
                <a:gd name="T8" fmla="*/ 6 w 79"/>
                <a:gd name="T9" fmla="*/ 22 h 381"/>
                <a:gd name="T10" fmla="*/ 7 w 79"/>
                <a:gd name="T11" fmla="*/ 17 h 381"/>
                <a:gd name="T12" fmla="*/ 7 w 79"/>
                <a:gd name="T13" fmla="*/ 12 h 381"/>
                <a:gd name="T14" fmla="*/ 8 w 79"/>
                <a:gd name="T15" fmla="*/ 8 h 381"/>
                <a:gd name="T16" fmla="*/ 8 w 79"/>
                <a:gd name="T17" fmla="*/ 4 h 381"/>
                <a:gd name="T18" fmla="*/ 7 w 79"/>
                <a:gd name="T19" fmla="*/ 0 h 381"/>
                <a:gd name="T20" fmla="*/ 4 w 79"/>
                <a:gd name="T21" fmla="*/ 1 h 381"/>
                <a:gd name="T22" fmla="*/ 4 w 79"/>
                <a:gd name="T23" fmla="*/ 4 h 381"/>
                <a:gd name="T24" fmla="*/ 4 w 79"/>
                <a:gd name="T25" fmla="*/ 8 h 381"/>
                <a:gd name="T26" fmla="*/ 4 w 79"/>
                <a:gd name="T27" fmla="*/ 12 h 381"/>
                <a:gd name="T28" fmla="*/ 3 w 79"/>
                <a:gd name="T29" fmla="*/ 17 h 381"/>
                <a:gd name="T30" fmla="*/ 2 w 79"/>
                <a:gd name="T31" fmla="*/ 21 h 381"/>
                <a:gd name="T32" fmla="*/ 1 w 79"/>
                <a:gd name="T33" fmla="*/ 26 h 381"/>
                <a:gd name="T34" fmla="*/ 0 w 79"/>
                <a:gd name="T35" fmla="*/ 30 h 381"/>
                <a:gd name="T36" fmla="*/ 0 w 79"/>
                <a:gd name="T37" fmla="*/ 35 h 381"/>
                <a:gd name="T38" fmla="*/ 0 w 79"/>
                <a:gd name="T39" fmla="*/ 35 h 381"/>
                <a:gd name="T40" fmla="*/ 4 w 79"/>
                <a:gd name="T41" fmla="*/ 35 h 38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9"/>
                <a:gd name="T64" fmla="*/ 0 h 381"/>
                <a:gd name="T65" fmla="*/ 79 w 79"/>
                <a:gd name="T66" fmla="*/ 381 h 38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9" h="381">
                  <a:moveTo>
                    <a:pt x="40" y="381"/>
                  </a:moveTo>
                  <a:lnTo>
                    <a:pt x="40" y="381"/>
                  </a:lnTo>
                  <a:lnTo>
                    <a:pt x="44" y="337"/>
                  </a:lnTo>
                  <a:lnTo>
                    <a:pt x="50" y="287"/>
                  </a:lnTo>
                  <a:lnTo>
                    <a:pt x="59" y="237"/>
                  </a:lnTo>
                  <a:lnTo>
                    <a:pt x="67" y="187"/>
                  </a:lnTo>
                  <a:lnTo>
                    <a:pt x="74" y="136"/>
                  </a:lnTo>
                  <a:lnTo>
                    <a:pt x="79" y="87"/>
                  </a:lnTo>
                  <a:lnTo>
                    <a:pt x="79" y="42"/>
                  </a:lnTo>
                  <a:lnTo>
                    <a:pt x="72" y="0"/>
                  </a:lnTo>
                  <a:lnTo>
                    <a:pt x="35" y="9"/>
                  </a:lnTo>
                  <a:lnTo>
                    <a:pt x="39" y="44"/>
                  </a:lnTo>
                  <a:lnTo>
                    <a:pt x="39" y="87"/>
                  </a:lnTo>
                  <a:lnTo>
                    <a:pt x="35" y="132"/>
                  </a:lnTo>
                  <a:lnTo>
                    <a:pt x="27" y="181"/>
                  </a:lnTo>
                  <a:lnTo>
                    <a:pt x="19" y="231"/>
                  </a:lnTo>
                  <a:lnTo>
                    <a:pt x="11" y="283"/>
                  </a:lnTo>
                  <a:lnTo>
                    <a:pt x="4" y="332"/>
                  </a:lnTo>
                  <a:lnTo>
                    <a:pt x="0" y="381"/>
                  </a:lnTo>
                  <a:lnTo>
                    <a:pt x="40" y="3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81" name="Freeform 284"/>
            <p:cNvSpPr>
              <a:spLocks/>
            </p:cNvSpPr>
            <p:nvPr/>
          </p:nvSpPr>
          <p:spPr bwMode="auto">
            <a:xfrm>
              <a:off x="4774" y="2331"/>
              <a:ext cx="30" cy="6"/>
            </a:xfrm>
            <a:custGeom>
              <a:avLst/>
              <a:gdLst>
                <a:gd name="T0" fmla="*/ 30 w 295"/>
                <a:gd name="T1" fmla="*/ 2 h 65"/>
                <a:gd name="T2" fmla="*/ 28 w 295"/>
                <a:gd name="T3" fmla="*/ 0 h 65"/>
                <a:gd name="T4" fmla="*/ 27 w 295"/>
                <a:gd name="T5" fmla="*/ 0 h 65"/>
                <a:gd name="T6" fmla="*/ 25 w 295"/>
                <a:gd name="T7" fmla="*/ 0 h 65"/>
                <a:gd name="T8" fmla="*/ 24 w 295"/>
                <a:gd name="T9" fmla="*/ 1 h 65"/>
                <a:gd name="T10" fmla="*/ 22 w 295"/>
                <a:gd name="T11" fmla="*/ 1 h 65"/>
                <a:gd name="T12" fmla="*/ 20 w 295"/>
                <a:gd name="T13" fmla="*/ 1 h 65"/>
                <a:gd name="T14" fmla="*/ 18 w 295"/>
                <a:gd name="T15" fmla="*/ 2 h 65"/>
                <a:gd name="T16" fmla="*/ 16 w 295"/>
                <a:gd name="T17" fmla="*/ 2 h 65"/>
                <a:gd name="T18" fmla="*/ 13 w 295"/>
                <a:gd name="T19" fmla="*/ 2 h 65"/>
                <a:gd name="T20" fmla="*/ 11 w 295"/>
                <a:gd name="T21" fmla="*/ 2 h 65"/>
                <a:gd name="T22" fmla="*/ 9 w 295"/>
                <a:gd name="T23" fmla="*/ 2 h 65"/>
                <a:gd name="T24" fmla="*/ 7 w 295"/>
                <a:gd name="T25" fmla="*/ 2 h 65"/>
                <a:gd name="T26" fmla="*/ 6 w 295"/>
                <a:gd name="T27" fmla="*/ 2 h 65"/>
                <a:gd name="T28" fmla="*/ 5 w 295"/>
                <a:gd name="T29" fmla="*/ 2 h 65"/>
                <a:gd name="T30" fmla="*/ 4 w 295"/>
                <a:gd name="T31" fmla="*/ 2 h 65"/>
                <a:gd name="T32" fmla="*/ 4 w 295"/>
                <a:gd name="T33" fmla="*/ 2 h 65"/>
                <a:gd name="T34" fmla="*/ 4 w 295"/>
                <a:gd name="T35" fmla="*/ 2 h 65"/>
                <a:gd name="T36" fmla="*/ 0 w 295"/>
                <a:gd name="T37" fmla="*/ 2 h 65"/>
                <a:gd name="T38" fmla="*/ 1 w 295"/>
                <a:gd name="T39" fmla="*/ 4 h 65"/>
                <a:gd name="T40" fmla="*/ 2 w 295"/>
                <a:gd name="T41" fmla="*/ 5 h 65"/>
                <a:gd name="T42" fmla="*/ 4 w 295"/>
                <a:gd name="T43" fmla="*/ 5 h 65"/>
                <a:gd name="T44" fmla="*/ 5 w 295"/>
                <a:gd name="T45" fmla="*/ 6 h 65"/>
                <a:gd name="T46" fmla="*/ 7 w 295"/>
                <a:gd name="T47" fmla="*/ 6 h 65"/>
                <a:gd name="T48" fmla="*/ 9 w 295"/>
                <a:gd name="T49" fmla="*/ 6 h 65"/>
                <a:gd name="T50" fmla="*/ 11 w 295"/>
                <a:gd name="T51" fmla="*/ 6 h 65"/>
                <a:gd name="T52" fmla="*/ 14 w 295"/>
                <a:gd name="T53" fmla="*/ 6 h 65"/>
                <a:gd name="T54" fmla="*/ 16 w 295"/>
                <a:gd name="T55" fmla="*/ 6 h 65"/>
                <a:gd name="T56" fmla="*/ 18 w 295"/>
                <a:gd name="T57" fmla="*/ 5 h 65"/>
                <a:gd name="T58" fmla="*/ 20 w 295"/>
                <a:gd name="T59" fmla="*/ 5 h 65"/>
                <a:gd name="T60" fmla="*/ 23 w 295"/>
                <a:gd name="T61" fmla="*/ 5 h 65"/>
                <a:gd name="T62" fmla="*/ 24 w 295"/>
                <a:gd name="T63" fmla="*/ 4 h 65"/>
                <a:gd name="T64" fmla="*/ 26 w 295"/>
                <a:gd name="T65" fmla="*/ 4 h 65"/>
                <a:gd name="T66" fmla="*/ 27 w 295"/>
                <a:gd name="T67" fmla="*/ 4 h 65"/>
                <a:gd name="T68" fmla="*/ 28 w 295"/>
                <a:gd name="T69" fmla="*/ 4 h 65"/>
                <a:gd name="T70" fmla="*/ 26 w 295"/>
                <a:gd name="T71" fmla="*/ 2 h 65"/>
                <a:gd name="T72" fmla="*/ 28 w 295"/>
                <a:gd name="T73" fmla="*/ 4 h 65"/>
                <a:gd name="T74" fmla="*/ 29 w 295"/>
                <a:gd name="T75" fmla="*/ 3 h 65"/>
                <a:gd name="T76" fmla="*/ 30 w 295"/>
                <a:gd name="T77" fmla="*/ 3 h 65"/>
                <a:gd name="T78" fmla="*/ 30 w 295"/>
                <a:gd name="T79" fmla="*/ 2 h 65"/>
                <a:gd name="T80" fmla="*/ 30 w 295"/>
                <a:gd name="T81" fmla="*/ 1 h 65"/>
                <a:gd name="T82" fmla="*/ 30 w 295"/>
                <a:gd name="T83" fmla="*/ 1 h 65"/>
                <a:gd name="T84" fmla="*/ 29 w 295"/>
                <a:gd name="T85" fmla="*/ 0 h 65"/>
                <a:gd name="T86" fmla="*/ 28 w 295"/>
                <a:gd name="T87" fmla="*/ 0 h 65"/>
                <a:gd name="T88" fmla="*/ 28 w 295"/>
                <a:gd name="T89" fmla="*/ 0 h 65"/>
                <a:gd name="T90" fmla="*/ 30 w 295"/>
                <a:gd name="T91" fmla="*/ 2 h 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95"/>
                <a:gd name="T139" fmla="*/ 0 h 65"/>
                <a:gd name="T140" fmla="*/ 295 w 295"/>
                <a:gd name="T141" fmla="*/ 65 h 6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95" h="65">
                  <a:moveTo>
                    <a:pt x="295" y="19"/>
                  </a:moveTo>
                  <a:lnTo>
                    <a:pt x="271" y="0"/>
                  </a:lnTo>
                  <a:lnTo>
                    <a:pt x="262" y="2"/>
                  </a:lnTo>
                  <a:lnTo>
                    <a:pt x="249" y="4"/>
                  </a:lnTo>
                  <a:lnTo>
                    <a:pt x="234" y="8"/>
                  </a:lnTo>
                  <a:lnTo>
                    <a:pt x="216" y="11"/>
                  </a:lnTo>
                  <a:lnTo>
                    <a:pt x="196" y="14"/>
                  </a:lnTo>
                  <a:lnTo>
                    <a:pt x="175" y="17"/>
                  </a:lnTo>
                  <a:lnTo>
                    <a:pt x="153" y="19"/>
                  </a:lnTo>
                  <a:lnTo>
                    <a:pt x="131" y="21"/>
                  </a:lnTo>
                  <a:lnTo>
                    <a:pt x="109" y="24"/>
                  </a:lnTo>
                  <a:lnTo>
                    <a:pt x="89" y="25"/>
                  </a:lnTo>
                  <a:lnTo>
                    <a:pt x="71" y="24"/>
                  </a:lnTo>
                  <a:lnTo>
                    <a:pt x="56" y="22"/>
                  </a:lnTo>
                  <a:lnTo>
                    <a:pt x="45" y="20"/>
                  </a:lnTo>
                  <a:lnTo>
                    <a:pt x="38" y="18"/>
                  </a:lnTo>
                  <a:lnTo>
                    <a:pt x="39" y="19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5" y="38"/>
                  </a:lnTo>
                  <a:lnTo>
                    <a:pt x="19" y="52"/>
                  </a:lnTo>
                  <a:lnTo>
                    <a:pt x="35" y="59"/>
                  </a:lnTo>
                  <a:lnTo>
                    <a:pt x="51" y="63"/>
                  </a:lnTo>
                  <a:lnTo>
                    <a:pt x="69" y="64"/>
                  </a:lnTo>
                  <a:lnTo>
                    <a:pt x="89" y="65"/>
                  </a:lnTo>
                  <a:lnTo>
                    <a:pt x="111" y="64"/>
                  </a:lnTo>
                  <a:lnTo>
                    <a:pt x="133" y="62"/>
                  </a:lnTo>
                  <a:lnTo>
                    <a:pt x="155" y="60"/>
                  </a:lnTo>
                  <a:lnTo>
                    <a:pt x="179" y="58"/>
                  </a:lnTo>
                  <a:lnTo>
                    <a:pt x="200" y="54"/>
                  </a:lnTo>
                  <a:lnTo>
                    <a:pt x="222" y="51"/>
                  </a:lnTo>
                  <a:lnTo>
                    <a:pt x="240" y="48"/>
                  </a:lnTo>
                  <a:lnTo>
                    <a:pt x="258" y="45"/>
                  </a:lnTo>
                  <a:lnTo>
                    <a:pt x="270" y="41"/>
                  </a:lnTo>
                  <a:lnTo>
                    <a:pt x="280" y="38"/>
                  </a:lnTo>
                  <a:lnTo>
                    <a:pt x="256" y="19"/>
                  </a:lnTo>
                  <a:lnTo>
                    <a:pt x="280" y="38"/>
                  </a:lnTo>
                  <a:lnTo>
                    <a:pt x="288" y="35"/>
                  </a:lnTo>
                  <a:lnTo>
                    <a:pt x="292" y="30"/>
                  </a:lnTo>
                  <a:lnTo>
                    <a:pt x="294" y="22"/>
                  </a:lnTo>
                  <a:lnTo>
                    <a:pt x="294" y="15"/>
                  </a:lnTo>
                  <a:lnTo>
                    <a:pt x="291" y="9"/>
                  </a:lnTo>
                  <a:lnTo>
                    <a:pt x="287" y="3"/>
                  </a:lnTo>
                  <a:lnTo>
                    <a:pt x="280" y="0"/>
                  </a:lnTo>
                  <a:lnTo>
                    <a:pt x="271" y="0"/>
                  </a:lnTo>
                  <a:lnTo>
                    <a:pt x="295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82" name="Freeform 285"/>
            <p:cNvSpPr>
              <a:spLocks/>
            </p:cNvSpPr>
            <p:nvPr/>
          </p:nvSpPr>
          <p:spPr bwMode="auto">
            <a:xfrm>
              <a:off x="4800" y="2333"/>
              <a:ext cx="44" cy="58"/>
            </a:xfrm>
            <a:custGeom>
              <a:avLst/>
              <a:gdLst>
                <a:gd name="T0" fmla="*/ 41 w 440"/>
                <a:gd name="T1" fmla="*/ 55 h 645"/>
                <a:gd name="T2" fmla="*/ 43 w 440"/>
                <a:gd name="T3" fmla="*/ 55 h 645"/>
                <a:gd name="T4" fmla="*/ 40 w 440"/>
                <a:gd name="T5" fmla="*/ 53 h 645"/>
                <a:gd name="T6" fmla="*/ 36 w 440"/>
                <a:gd name="T7" fmla="*/ 50 h 645"/>
                <a:gd name="T8" fmla="*/ 33 w 440"/>
                <a:gd name="T9" fmla="*/ 48 h 645"/>
                <a:gd name="T10" fmla="*/ 30 w 440"/>
                <a:gd name="T11" fmla="*/ 45 h 645"/>
                <a:gd name="T12" fmla="*/ 26 w 440"/>
                <a:gd name="T13" fmla="*/ 42 h 645"/>
                <a:gd name="T14" fmla="*/ 23 w 440"/>
                <a:gd name="T15" fmla="*/ 38 h 645"/>
                <a:gd name="T16" fmla="*/ 20 w 440"/>
                <a:gd name="T17" fmla="*/ 35 h 645"/>
                <a:gd name="T18" fmla="*/ 17 w 440"/>
                <a:gd name="T19" fmla="*/ 31 h 645"/>
                <a:gd name="T20" fmla="*/ 14 w 440"/>
                <a:gd name="T21" fmla="*/ 28 h 645"/>
                <a:gd name="T22" fmla="*/ 12 w 440"/>
                <a:gd name="T23" fmla="*/ 24 h 645"/>
                <a:gd name="T24" fmla="*/ 9 w 440"/>
                <a:gd name="T25" fmla="*/ 20 h 645"/>
                <a:gd name="T26" fmla="*/ 8 w 440"/>
                <a:gd name="T27" fmla="*/ 16 h 645"/>
                <a:gd name="T28" fmla="*/ 6 w 440"/>
                <a:gd name="T29" fmla="*/ 12 h 645"/>
                <a:gd name="T30" fmla="*/ 5 w 440"/>
                <a:gd name="T31" fmla="*/ 8 h 645"/>
                <a:gd name="T32" fmla="*/ 4 w 440"/>
                <a:gd name="T33" fmla="*/ 4 h 645"/>
                <a:gd name="T34" fmla="*/ 4 w 440"/>
                <a:gd name="T35" fmla="*/ 0 h 645"/>
                <a:gd name="T36" fmla="*/ 0 w 440"/>
                <a:gd name="T37" fmla="*/ 0 h 645"/>
                <a:gd name="T38" fmla="*/ 0 w 440"/>
                <a:gd name="T39" fmla="*/ 4 h 645"/>
                <a:gd name="T40" fmla="*/ 1 w 440"/>
                <a:gd name="T41" fmla="*/ 9 h 645"/>
                <a:gd name="T42" fmla="*/ 2 w 440"/>
                <a:gd name="T43" fmla="*/ 13 h 645"/>
                <a:gd name="T44" fmla="*/ 4 w 440"/>
                <a:gd name="T45" fmla="*/ 17 h 645"/>
                <a:gd name="T46" fmla="*/ 6 w 440"/>
                <a:gd name="T47" fmla="*/ 21 h 645"/>
                <a:gd name="T48" fmla="*/ 8 w 440"/>
                <a:gd name="T49" fmla="*/ 26 h 645"/>
                <a:gd name="T50" fmla="*/ 11 w 440"/>
                <a:gd name="T51" fmla="*/ 30 h 645"/>
                <a:gd name="T52" fmla="*/ 14 w 440"/>
                <a:gd name="T53" fmla="*/ 34 h 645"/>
                <a:gd name="T54" fmla="*/ 17 w 440"/>
                <a:gd name="T55" fmla="*/ 37 h 645"/>
                <a:gd name="T56" fmla="*/ 20 w 440"/>
                <a:gd name="T57" fmla="*/ 41 h 645"/>
                <a:gd name="T58" fmla="*/ 23 w 440"/>
                <a:gd name="T59" fmla="*/ 44 h 645"/>
                <a:gd name="T60" fmla="*/ 27 w 440"/>
                <a:gd name="T61" fmla="*/ 47 h 645"/>
                <a:gd name="T62" fmla="*/ 30 w 440"/>
                <a:gd name="T63" fmla="*/ 50 h 645"/>
                <a:gd name="T64" fmla="*/ 34 w 440"/>
                <a:gd name="T65" fmla="*/ 53 h 645"/>
                <a:gd name="T66" fmla="*/ 38 w 440"/>
                <a:gd name="T67" fmla="*/ 55 h 645"/>
                <a:gd name="T68" fmla="*/ 41 w 440"/>
                <a:gd name="T69" fmla="*/ 58 h 645"/>
                <a:gd name="T70" fmla="*/ 43 w 440"/>
                <a:gd name="T71" fmla="*/ 57 h 645"/>
                <a:gd name="T72" fmla="*/ 41 w 440"/>
                <a:gd name="T73" fmla="*/ 58 h 645"/>
                <a:gd name="T74" fmla="*/ 42 w 440"/>
                <a:gd name="T75" fmla="*/ 58 h 645"/>
                <a:gd name="T76" fmla="*/ 43 w 440"/>
                <a:gd name="T77" fmla="*/ 58 h 645"/>
                <a:gd name="T78" fmla="*/ 43 w 440"/>
                <a:gd name="T79" fmla="*/ 58 h 645"/>
                <a:gd name="T80" fmla="*/ 44 w 440"/>
                <a:gd name="T81" fmla="*/ 57 h 645"/>
                <a:gd name="T82" fmla="*/ 44 w 440"/>
                <a:gd name="T83" fmla="*/ 56 h 645"/>
                <a:gd name="T84" fmla="*/ 44 w 440"/>
                <a:gd name="T85" fmla="*/ 56 h 645"/>
                <a:gd name="T86" fmla="*/ 44 w 440"/>
                <a:gd name="T87" fmla="*/ 55 h 645"/>
                <a:gd name="T88" fmla="*/ 43 w 440"/>
                <a:gd name="T89" fmla="*/ 55 h 645"/>
                <a:gd name="T90" fmla="*/ 41 w 440"/>
                <a:gd name="T91" fmla="*/ 55 h 64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40"/>
                <a:gd name="T139" fmla="*/ 0 h 645"/>
                <a:gd name="T140" fmla="*/ 440 w 440"/>
                <a:gd name="T141" fmla="*/ 645 h 64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40" h="645">
                  <a:moveTo>
                    <a:pt x="407" y="611"/>
                  </a:moveTo>
                  <a:lnTo>
                    <a:pt x="431" y="607"/>
                  </a:lnTo>
                  <a:lnTo>
                    <a:pt x="398" y="585"/>
                  </a:lnTo>
                  <a:lnTo>
                    <a:pt x="364" y="558"/>
                  </a:lnTo>
                  <a:lnTo>
                    <a:pt x="329" y="529"/>
                  </a:lnTo>
                  <a:lnTo>
                    <a:pt x="296" y="496"/>
                  </a:lnTo>
                  <a:lnTo>
                    <a:pt x="262" y="463"/>
                  </a:lnTo>
                  <a:lnTo>
                    <a:pt x="230" y="427"/>
                  </a:lnTo>
                  <a:lnTo>
                    <a:pt x="198" y="389"/>
                  </a:lnTo>
                  <a:lnTo>
                    <a:pt x="168" y="349"/>
                  </a:lnTo>
                  <a:lnTo>
                    <a:pt x="142" y="308"/>
                  </a:lnTo>
                  <a:lnTo>
                    <a:pt x="116" y="266"/>
                  </a:lnTo>
                  <a:lnTo>
                    <a:pt x="94" y="222"/>
                  </a:lnTo>
                  <a:lnTo>
                    <a:pt x="76" y="178"/>
                  </a:lnTo>
                  <a:lnTo>
                    <a:pt x="60" y="135"/>
                  </a:lnTo>
                  <a:lnTo>
                    <a:pt x="49" y="89"/>
                  </a:lnTo>
                  <a:lnTo>
                    <a:pt x="41" y="46"/>
                  </a:lnTo>
                  <a:lnTo>
                    <a:pt x="39" y="0"/>
                  </a:lnTo>
                  <a:lnTo>
                    <a:pt x="0" y="0"/>
                  </a:lnTo>
                  <a:lnTo>
                    <a:pt x="2" y="48"/>
                  </a:lnTo>
                  <a:lnTo>
                    <a:pt x="9" y="97"/>
                  </a:lnTo>
                  <a:lnTo>
                    <a:pt x="23" y="145"/>
                  </a:lnTo>
                  <a:lnTo>
                    <a:pt x="38" y="193"/>
                  </a:lnTo>
                  <a:lnTo>
                    <a:pt x="58" y="239"/>
                  </a:lnTo>
                  <a:lnTo>
                    <a:pt x="82" y="285"/>
                  </a:lnTo>
                  <a:lnTo>
                    <a:pt x="108" y="329"/>
                  </a:lnTo>
                  <a:lnTo>
                    <a:pt x="137" y="373"/>
                  </a:lnTo>
                  <a:lnTo>
                    <a:pt x="167" y="414"/>
                  </a:lnTo>
                  <a:lnTo>
                    <a:pt x="201" y="453"/>
                  </a:lnTo>
                  <a:lnTo>
                    <a:pt x="233" y="491"/>
                  </a:lnTo>
                  <a:lnTo>
                    <a:pt x="269" y="526"/>
                  </a:lnTo>
                  <a:lnTo>
                    <a:pt x="304" y="559"/>
                  </a:lnTo>
                  <a:lnTo>
                    <a:pt x="339" y="590"/>
                  </a:lnTo>
                  <a:lnTo>
                    <a:pt x="375" y="617"/>
                  </a:lnTo>
                  <a:lnTo>
                    <a:pt x="410" y="642"/>
                  </a:lnTo>
                  <a:lnTo>
                    <a:pt x="434" y="638"/>
                  </a:lnTo>
                  <a:lnTo>
                    <a:pt x="410" y="642"/>
                  </a:lnTo>
                  <a:lnTo>
                    <a:pt x="418" y="645"/>
                  </a:lnTo>
                  <a:lnTo>
                    <a:pt x="426" y="644"/>
                  </a:lnTo>
                  <a:lnTo>
                    <a:pt x="432" y="640"/>
                  </a:lnTo>
                  <a:lnTo>
                    <a:pt x="437" y="635"/>
                  </a:lnTo>
                  <a:lnTo>
                    <a:pt x="439" y="628"/>
                  </a:lnTo>
                  <a:lnTo>
                    <a:pt x="440" y="620"/>
                  </a:lnTo>
                  <a:lnTo>
                    <a:pt x="437" y="614"/>
                  </a:lnTo>
                  <a:lnTo>
                    <a:pt x="431" y="607"/>
                  </a:lnTo>
                  <a:lnTo>
                    <a:pt x="407" y="6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83" name="Freeform 286"/>
            <p:cNvSpPr>
              <a:spLocks/>
            </p:cNvSpPr>
            <p:nvPr/>
          </p:nvSpPr>
          <p:spPr bwMode="auto">
            <a:xfrm>
              <a:off x="4841" y="2362"/>
              <a:ext cx="34" cy="29"/>
            </a:xfrm>
            <a:custGeom>
              <a:avLst/>
              <a:gdLst>
                <a:gd name="T0" fmla="*/ 30 w 339"/>
                <a:gd name="T1" fmla="*/ 0 h 321"/>
                <a:gd name="T2" fmla="*/ 30 w 339"/>
                <a:gd name="T3" fmla="*/ 0 h 321"/>
                <a:gd name="T4" fmla="*/ 30 w 339"/>
                <a:gd name="T5" fmla="*/ 1 h 321"/>
                <a:gd name="T6" fmla="*/ 29 w 339"/>
                <a:gd name="T7" fmla="*/ 3 h 321"/>
                <a:gd name="T8" fmla="*/ 27 w 339"/>
                <a:gd name="T9" fmla="*/ 4 h 321"/>
                <a:gd name="T10" fmla="*/ 26 w 339"/>
                <a:gd name="T11" fmla="*/ 6 h 321"/>
                <a:gd name="T12" fmla="*/ 24 w 339"/>
                <a:gd name="T13" fmla="*/ 8 h 321"/>
                <a:gd name="T14" fmla="*/ 22 w 339"/>
                <a:gd name="T15" fmla="*/ 9 h 321"/>
                <a:gd name="T16" fmla="*/ 19 w 339"/>
                <a:gd name="T17" fmla="*/ 11 h 321"/>
                <a:gd name="T18" fmla="*/ 17 w 339"/>
                <a:gd name="T19" fmla="*/ 13 h 321"/>
                <a:gd name="T20" fmla="*/ 15 w 339"/>
                <a:gd name="T21" fmla="*/ 15 h 321"/>
                <a:gd name="T22" fmla="*/ 12 w 339"/>
                <a:gd name="T23" fmla="*/ 17 h 321"/>
                <a:gd name="T24" fmla="*/ 10 w 339"/>
                <a:gd name="T25" fmla="*/ 19 h 321"/>
                <a:gd name="T26" fmla="*/ 8 w 339"/>
                <a:gd name="T27" fmla="*/ 20 h 321"/>
                <a:gd name="T28" fmla="*/ 5 w 339"/>
                <a:gd name="T29" fmla="*/ 22 h 321"/>
                <a:gd name="T30" fmla="*/ 3 w 339"/>
                <a:gd name="T31" fmla="*/ 24 h 321"/>
                <a:gd name="T32" fmla="*/ 2 w 339"/>
                <a:gd name="T33" fmla="*/ 25 h 321"/>
                <a:gd name="T34" fmla="*/ 0 w 339"/>
                <a:gd name="T35" fmla="*/ 27 h 321"/>
                <a:gd name="T36" fmla="*/ 3 w 339"/>
                <a:gd name="T37" fmla="*/ 29 h 321"/>
                <a:gd name="T38" fmla="*/ 4 w 339"/>
                <a:gd name="T39" fmla="*/ 28 h 321"/>
                <a:gd name="T40" fmla="*/ 6 w 339"/>
                <a:gd name="T41" fmla="*/ 26 h 321"/>
                <a:gd name="T42" fmla="*/ 8 w 339"/>
                <a:gd name="T43" fmla="*/ 25 h 321"/>
                <a:gd name="T44" fmla="*/ 10 w 339"/>
                <a:gd name="T45" fmla="*/ 23 h 321"/>
                <a:gd name="T46" fmla="*/ 12 w 339"/>
                <a:gd name="T47" fmla="*/ 21 h 321"/>
                <a:gd name="T48" fmla="*/ 15 w 339"/>
                <a:gd name="T49" fmla="*/ 20 h 321"/>
                <a:gd name="T50" fmla="*/ 17 w 339"/>
                <a:gd name="T51" fmla="*/ 18 h 321"/>
                <a:gd name="T52" fmla="*/ 20 w 339"/>
                <a:gd name="T53" fmla="*/ 16 h 321"/>
                <a:gd name="T54" fmla="*/ 22 w 339"/>
                <a:gd name="T55" fmla="*/ 14 h 321"/>
                <a:gd name="T56" fmla="*/ 24 w 339"/>
                <a:gd name="T57" fmla="*/ 12 h 321"/>
                <a:gd name="T58" fmla="*/ 26 w 339"/>
                <a:gd name="T59" fmla="*/ 10 h 321"/>
                <a:gd name="T60" fmla="*/ 29 w 339"/>
                <a:gd name="T61" fmla="*/ 8 h 321"/>
                <a:gd name="T62" fmla="*/ 30 w 339"/>
                <a:gd name="T63" fmla="*/ 7 h 321"/>
                <a:gd name="T64" fmla="*/ 32 w 339"/>
                <a:gd name="T65" fmla="*/ 5 h 321"/>
                <a:gd name="T66" fmla="*/ 33 w 339"/>
                <a:gd name="T67" fmla="*/ 3 h 321"/>
                <a:gd name="T68" fmla="*/ 34 w 339"/>
                <a:gd name="T69" fmla="*/ 1 h 321"/>
                <a:gd name="T70" fmla="*/ 34 w 339"/>
                <a:gd name="T71" fmla="*/ 1 h 321"/>
                <a:gd name="T72" fmla="*/ 30 w 339"/>
                <a:gd name="T73" fmla="*/ 0 h 32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39"/>
                <a:gd name="T112" fmla="*/ 0 h 321"/>
                <a:gd name="T113" fmla="*/ 339 w 339"/>
                <a:gd name="T114" fmla="*/ 321 h 32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39" h="321">
                  <a:moveTo>
                    <a:pt x="301" y="0"/>
                  </a:moveTo>
                  <a:lnTo>
                    <a:pt x="301" y="0"/>
                  </a:lnTo>
                  <a:lnTo>
                    <a:pt x="296" y="14"/>
                  </a:lnTo>
                  <a:lnTo>
                    <a:pt x="286" y="29"/>
                  </a:lnTo>
                  <a:lnTo>
                    <a:pt x="272" y="47"/>
                  </a:lnTo>
                  <a:lnTo>
                    <a:pt x="255" y="65"/>
                  </a:lnTo>
                  <a:lnTo>
                    <a:pt x="237" y="86"/>
                  </a:lnTo>
                  <a:lnTo>
                    <a:pt x="216" y="105"/>
                  </a:lnTo>
                  <a:lnTo>
                    <a:pt x="194" y="125"/>
                  </a:lnTo>
                  <a:lnTo>
                    <a:pt x="171" y="145"/>
                  </a:lnTo>
                  <a:lnTo>
                    <a:pt x="146" y="167"/>
                  </a:lnTo>
                  <a:lnTo>
                    <a:pt x="122" y="186"/>
                  </a:lnTo>
                  <a:lnTo>
                    <a:pt x="98" y="205"/>
                  </a:lnTo>
                  <a:lnTo>
                    <a:pt x="76" y="225"/>
                  </a:lnTo>
                  <a:lnTo>
                    <a:pt x="54" y="243"/>
                  </a:lnTo>
                  <a:lnTo>
                    <a:pt x="34" y="262"/>
                  </a:lnTo>
                  <a:lnTo>
                    <a:pt x="16" y="278"/>
                  </a:lnTo>
                  <a:lnTo>
                    <a:pt x="0" y="294"/>
                  </a:lnTo>
                  <a:lnTo>
                    <a:pt x="27" y="321"/>
                  </a:lnTo>
                  <a:lnTo>
                    <a:pt x="43" y="307"/>
                  </a:lnTo>
                  <a:lnTo>
                    <a:pt x="60" y="291"/>
                  </a:lnTo>
                  <a:lnTo>
                    <a:pt x="79" y="273"/>
                  </a:lnTo>
                  <a:lnTo>
                    <a:pt x="101" y="255"/>
                  </a:lnTo>
                  <a:lnTo>
                    <a:pt x="123" y="237"/>
                  </a:lnTo>
                  <a:lnTo>
                    <a:pt x="148" y="218"/>
                  </a:lnTo>
                  <a:lnTo>
                    <a:pt x="172" y="196"/>
                  </a:lnTo>
                  <a:lnTo>
                    <a:pt x="196" y="175"/>
                  </a:lnTo>
                  <a:lnTo>
                    <a:pt x="219" y="155"/>
                  </a:lnTo>
                  <a:lnTo>
                    <a:pt x="243" y="135"/>
                  </a:lnTo>
                  <a:lnTo>
                    <a:pt x="264" y="113"/>
                  </a:lnTo>
                  <a:lnTo>
                    <a:pt x="285" y="93"/>
                  </a:lnTo>
                  <a:lnTo>
                    <a:pt x="301" y="73"/>
                  </a:lnTo>
                  <a:lnTo>
                    <a:pt x="317" y="52"/>
                  </a:lnTo>
                  <a:lnTo>
                    <a:pt x="330" y="33"/>
                  </a:lnTo>
                  <a:lnTo>
                    <a:pt x="339" y="13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84" name="Freeform 287"/>
            <p:cNvSpPr>
              <a:spLocks/>
            </p:cNvSpPr>
            <p:nvPr/>
          </p:nvSpPr>
          <p:spPr bwMode="auto">
            <a:xfrm>
              <a:off x="4871" y="2315"/>
              <a:ext cx="11" cy="48"/>
            </a:xfrm>
            <a:custGeom>
              <a:avLst/>
              <a:gdLst>
                <a:gd name="T0" fmla="*/ 7 w 112"/>
                <a:gd name="T1" fmla="*/ 0 h 527"/>
                <a:gd name="T2" fmla="*/ 7 w 112"/>
                <a:gd name="T3" fmla="*/ 0 h 527"/>
                <a:gd name="T4" fmla="*/ 6 w 112"/>
                <a:gd name="T5" fmla="*/ 6 h 527"/>
                <a:gd name="T6" fmla="*/ 5 w 112"/>
                <a:gd name="T7" fmla="*/ 11 h 527"/>
                <a:gd name="T8" fmla="*/ 5 w 112"/>
                <a:gd name="T9" fmla="*/ 18 h 527"/>
                <a:gd name="T10" fmla="*/ 4 w 112"/>
                <a:gd name="T11" fmla="*/ 24 h 527"/>
                <a:gd name="T12" fmla="*/ 4 w 112"/>
                <a:gd name="T13" fmla="*/ 30 h 527"/>
                <a:gd name="T14" fmla="*/ 3 w 112"/>
                <a:gd name="T15" fmla="*/ 36 h 527"/>
                <a:gd name="T16" fmla="*/ 2 w 112"/>
                <a:gd name="T17" fmla="*/ 42 h 527"/>
                <a:gd name="T18" fmla="*/ 0 w 112"/>
                <a:gd name="T19" fmla="*/ 47 h 527"/>
                <a:gd name="T20" fmla="*/ 4 w 112"/>
                <a:gd name="T21" fmla="*/ 48 h 527"/>
                <a:gd name="T22" fmla="*/ 5 w 112"/>
                <a:gd name="T23" fmla="*/ 42 h 527"/>
                <a:gd name="T24" fmla="*/ 7 w 112"/>
                <a:gd name="T25" fmla="*/ 37 h 527"/>
                <a:gd name="T26" fmla="*/ 8 w 112"/>
                <a:gd name="T27" fmla="*/ 30 h 527"/>
                <a:gd name="T28" fmla="*/ 8 w 112"/>
                <a:gd name="T29" fmla="*/ 24 h 527"/>
                <a:gd name="T30" fmla="*/ 9 w 112"/>
                <a:gd name="T31" fmla="*/ 18 h 527"/>
                <a:gd name="T32" fmla="*/ 9 w 112"/>
                <a:gd name="T33" fmla="*/ 12 h 527"/>
                <a:gd name="T34" fmla="*/ 10 w 112"/>
                <a:gd name="T35" fmla="*/ 6 h 527"/>
                <a:gd name="T36" fmla="*/ 11 w 112"/>
                <a:gd name="T37" fmla="*/ 1 h 527"/>
                <a:gd name="T38" fmla="*/ 11 w 112"/>
                <a:gd name="T39" fmla="*/ 1 h 527"/>
                <a:gd name="T40" fmla="*/ 7 w 112"/>
                <a:gd name="T41" fmla="*/ 0 h 52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527"/>
                <a:gd name="T65" fmla="*/ 112 w 112"/>
                <a:gd name="T66" fmla="*/ 527 h 52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527">
                  <a:moveTo>
                    <a:pt x="73" y="1"/>
                  </a:moveTo>
                  <a:lnTo>
                    <a:pt x="73" y="0"/>
                  </a:lnTo>
                  <a:lnTo>
                    <a:pt x="62" y="61"/>
                  </a:lnTo>
                  <a:lnTo>
                    <a:pt x="55" y="126"/>
                  </a:lnTo>
                  <a:lnTo>
                    <a:pt x="50" y="193"/>
                  </a:lnTo>
                  <a:lnTo>
                    <a:pt x="44" y="261"/>
                  </a:lnTo>
                  <a:lnTo>
                    <a:pt x="37" y="329"/>
                  </a:lnTo>
                  <a:lnTo>
                    <a:pt x="29" y="395"/>
                  </a:lnTo>
                  <a:lnTo>
                    <a:pt x="17" y="458"/>
                  </a:lnTo>
                  <a:lnTo>
                    <a:pt x="0" y="514"/>
                  </a:lnTo>
                  <a:lnTo>
                    <a:pt x="38" y="527"/>
                  </a:lnTo>
                  <a:lnTo>
                    <a:pt x="55" y="466"/>
                  </a:lnTo>
                  <a:lnTo>
                    <a:pt x="68" y="401"/>
                  </a:lnTo>
                  <a:lnTo>
                    <a:pt x="77" y="333"/>
                  </a:lnTo>
                  <a:lnTo>
                    <a:pt x="84" y="263"/>
                  </a:lnTo>
                  <a:lnTo>
                    <a:pt x="89" y="195"/>
                  </a:lnTo>
                  <a:lnTo>
                    <a:pt x="95" y="128"/>
                  </a:lnTo>
                  <a:lnTo>
                    <a:pt x="102" y="65"/>
                  </a:lnTo>
                  <a:lnTo>
                    <a:pt x="112" y="8"/>
                  </a:lnTo>
                  <a:lnTo>
                    <a:pt x="112" y="7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85" name="Freeform 288"/>
            <p:cNvSpPr>
              <a:spLocks/>
            </p:cNvSpPr>
            <p:nvPr/>
          </p:nvSpPr>
          <p:spPr bwMode="auto">
            <a:xfrm>
              <a:off x="4858" y="2242"/>
              <a:ext cx="29" cy="74"/>
            </a:xfrm>
            <a:custGeom>
              <a:avLst/>
              <a:gdLst>
                <a:gd name="T0" fmla="*/ 0 w 297"/>
                <a:gd name="T1" fmla="*/ 4 h 807"/>
                <a:gd name="T2" fmla="*/ 0 w 297"/>
                <a:gd name="T3" fmla="*/ 4 h 807"/>
                <a:gd name="T4" fmla="*/ 6 w 297"/>
                <a:gd name="T5" fmla="*/ 5 h 807"/>
                <a:gd name="T6" fmla="*/ 11 w 297"/>
                <a:gd name="T7" fmla="*/ 7 h 807"/>
                <a:gd name="T8" fmla="*/ 15 w 297"/>
                <a:gd name="T9" fmla="*/ 10 h 807"/>
                <a:gd name="T10" fmla="*/ 18 w 297"/>
                <a:gd name="T11" fmla="*/ 13 h 807"/>
                <a:gd name="T12" fmla="*/ 21 w 297"/>
                <a:gd name="T13" fmla="*/ 17 h 807"/>
                <a:gd name="T14" fmla="*/ 22 w 297"/>
                <a:gd name="T15" fmla="*/ 21 h 807"/>
                <a:gd name="T16" fmla="*/ 24 w 297"/>
                <a:gd name="T17" fmla="*/ 25 h 807"/>
                <a:gd name="T18" fmla="*/ 25 w 297"/>
                <a:gd name="T19" fmla="*/ 30 h 807"/>
                <a:gd name="T20" fmla="*/ 25 w 297"/>
                <a:gd name="T21" fmla="*/ 35 h 807"/>
                <a:gd name="T22" fmla="*/ 25 w 297"/>
                <a:gd name="T23" fmla="*/ 40 h 807"/>
                <a:gd name="T24" fmla="*/ 25 w 297"/>
                <a:gd name="T25" fmla="*/ 46 h 807"/>
                <a:gd name="T26" fmla="*/ 24 w 297"/>
                <a:gd name="T27" fmla="*/ 51 h 807"/>
                <a:gd name="T28" fmla="*/ 23 w 297"/>
                <a:gd name="T29" fmla="*/ 57 h 807"/>
                <a:gd name="T30" fmla="*/ 22 w 297"/>
                <a:gd name="T31" fmla="*/ 62 h 807"/>
                <a:gd name="T32" fmla="*/ 21 w 297"/>
                <a:gd name="T33" fmla="*/ 68 h 807"/>
                <a:gd name="T34" fmla="*/ 20 w 297"/>
                <a:gd name="T35" fmla="*/ 73 h 807"/>
                <a:gd name="T36" fmla="*/ 24 w 297"/>
                <a:gd name="T37" fmla="*/ 74 h 807"/>
                <a:gd name="T38" fmla="*/ 25 w 297"/>
                <a:gd name="T39" fmla="*/ 69 h 807"/>
                <a:gd name="T40" fmla="*/ 26 w 297"/>
                <a:gd name="T41" fmla="*/ 63 h 807"/>
                <a:gd name="T42" fmla="*/ 27 w 297"/>
                <a:gd name="T43" fmla="*/ 57 h 807"/>
                <a:gd name="T44" fmla="*/ 28 w 297"/>
                <a:gd name="T45" fmla="*/ 52 h 807"/>
                <a:gd name="T46" fmla="*/ 29 w 297"/>
                <a:gd name="T47" fmla="*/ 46 h 807"/>
                <a:gd name="T48" fmla="*/ 29 w 297"/>
                <a:gd name="T49" fmla="*/ 40 h 807"/>
                <a:gd name="T50" fmla="*/ 29 w 297"/>
                <a:gd name="T51" fmla="*/ 35 h 807"/>
                <a:gd name="T52" fmla="*/ 29 w 297"/>
                <a:gd name="T53" fmla="*/ 29 h 807"/>
                <a:gd name="T54" fmla="*/ 28 w 297"/>
                <a:gd name="T55" fmla="*/ 24 h 807"/>
                <a:gd name="T56" fmla="*/ 26 w 297"/>
                <a:gd name="T57" fmla="*/ 19 h 807"/>
                <a:gd name="T58" fmla="*/ 24 w 297"/>
                <a:gd name="T59" fmla="*/ 15 h 807"/>
                <a:gd name="T60" fmla="*/ 21 w 297"/>
                <a:gd name="T61" fmla="*/ 11 h 807"/>
                <a:gd name="T62" fmla="*/ 17 w 297"/>
                <a:gd name="T63" fmla="*/ 7 h 807"/>
                <a:gd name="T64" fmla="*/ 12 w 297"/>
                <a:gd name="T65" fmla="*/ 4 h 807"/>
                <a:gd name="T66" fmla="*/ 7 w 297"/>
                <a:gd name="T67" fmla="*/ 2 h 807"/>
                <a:gd name="T68" fmla="*/ 1 w 297"/>
                <a:gd name="T69" fmla="*/ 0 h 807"/>
                <a:gd name="T70" fmla="*/ 1 w 297"/>
                <a:gd name="T71" fmla="*/ 0 h 807"/>
                <a:gd name="T72" fmla="*/ 0 w 297"/>
                <a:gd name="T73" fmla="*/ 4 h 80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97"/>
                <a:gd name="T112" fmla="*/ 0 h 807"/>
                <a:gd name="T113" fmla="*/ 297 w 297"/>
                <a:gd name="T114" fmla="*/ 807 h 80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97" h="807">
                  <a:moveTo>
                    <a:pt x="2" y="40"/>
                  </a:moveTo>
                  <a:lnTo>
                    <a:pt x="0" y="40"/>
                  </a:lnTo>
                  <a:lnTo>
                    <a:pt x="60" y="57"/>
                  </a:lnTo>
                  <a:lnTo>
                    <a:pt x="109" y="80"/>
                  </a:lnTo>
                  <a:lnTo>
                    <a:pt x="150" y="110"/>
                  </a:lnTo>
                  <a:lnTo>
                    <a:pt x="183" y="143"/>
                  </a:lnTo>
                  <a:lnTo>
                    <a:pt x="210" y="182"/>
                  </a:lnTo>
                  <a:lnTo>
                    <a:pt x="230" y="225"/>
                  </a:lnTo>
                  <a:lnTo>
                    <a:pt x="244" y="274"/>
                  </a:lnTo>
                  <a:lnTo>
                    <a:pt x="253" y="325"/>
                  </a:lnTo>
                  <a:lnTo>
                    <a:pt x="257" y="380"/>
                  </a:lnTo>
                  <a:lnTo>
                    <a:pt x="257" y="439"/>
                  </a:lnTo>
                  <a:lnTo>
                    <a:pt x="254" y="498"/>
                  </a:lnTo>
                  <a:lnTo>
                    <a:pt x="248" y="559"/>
                  </a:lnTo>
                  <a:lnTo>
                    <a:pt x="239" y="621"/>
                  </a:lnTo>
                  <a:lnTo>
                    <a:pt x="229" y="680"/>
                  </a:lnTo>
                  <a:lnTo>
                    <a:pt x="216" y="741"/>
                  </a:lnTo>
                  <a:lnTo>
                    <a:pt x="205" y="801"/>
                  </a:lnTo>
                  <a:lnTo>
                    <a:pt x="244" y="807"/>
                  </a:lnTo>
                  <a:lnTo>
                    <a:pt x="256" y="748"/>
                  </a:lnTo>
                  <a:lnTo>
                    <a:pt x="269" y="687"/>
                  </a:lnTo>
                  <a:lnTo>
                    <a:pt x="279" y="625"/>
                  </a:lnTo>
                  <a:lnTo>
                    <a:pt x="287" y="563"/>
                  </a:lnTo>
                  <a:lnTo>
                    <a:pt x="294" y="500"/>
                  </a:lnTo>
                  <a:lnTo>
                    <a:pt x="297" y="439"/>
                  </a:lnTo>
                  <a:lnTo>
                    <a:pt x="297" y="380"/>
                  </a:lnTo>
                  <a:lnTo>
                    <a:pt x="293" y="321"/>
                  </a:lnTo>
                  <a:lnTo>
                    <a:pt x="282" y="265"/>
                  </a:lnTo>
                  <a:lnTo>
                    <a:pt x="268" y="212"/>
                  </a:lnTo>
                  <a:lnTo>
                    <a:pt x="243" y="163"/>
                  </a:lnTo>
                  <a:lnTo>
                    <a:pt x="214" y="117"/>
                  </a:lnTo>
                  <a:lnTo>
                    <a:pt x="175" y="78"/>
                  </a:lnTo>
                  <a:lnTo>
                    <a:pt x="128" y="46"/>
                  </a:lnTo>
                  <a:lnTo>
                    <a:pt x="73" y="19"/>
                  </a:lnTo>
                  <a:lnTo>
                    <a:pt x="7" y="0"/>
                  </a:lnTo>
                  <a:lnTo>
                    <a:pt x="6" y="0"/>
                  </a:lnTo>
                  <a:lnTo>
                    <a:pt x="2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86" name="Freeform 289"/>
            <p:cNvSpPr>
              <a:spLocks/>
            </p:cNvSpPr>
            <p:nvPr/>
          </p:nvSpPr>
          <p:spPr bwMode="auto">
            <a:xfrm>
              <a:off x="4779" y="2234"/>
              <a:ext cx="79" cy="12"/>
            </a:xfrm>
            <a:custGeom>
              <a:avLst/>
              <a:gdLst>
                <a:gd name="T0" fmla="*/ 4 w 793"/>
                <a:gd name="T1" fmla="*/ 2 h 127"/>
                <a:gd name="T2" fmla="*/ 2 w 793"/>
                <a:gd name="T3" fmla="*/ 4 h 127"/>
                <a:gd name="T4" fmla="*/ 79 w 793"/>
                <a:gd name="T5" fmla="*/ 12 h 127"/>
                <a:gd name="T6" fmla="*/ 79 w 793"/>
                <a:gd name="T7" fmla="*/ 8 h 127"/>
                <a:gd name="T8" fmla="*/ 2 w 793"/>
                <a:gd name="T9" fmla="*/ 0 h 127"/>
                <a:gd name="T10" fmla="*/ 0 w 793"/>
                <a:gd name="T11" fmla="*/ 2 h 127"/>
                <a:gd name="T12" fmla="*/ 2 w 793"/>
                <a:gd name="T13" fmla="*/ 0 h 127"/>
                <a:gd name="T14" fmla="*/ 1 w 793"/>
                <a:gd name="T15" fmla="*/ 1 h 127"/>
                <a:gd name="T16" fmla="*/ 0 w 793"/>
                <a:gd name="T17" fmla="*/ 2 h 127"/>
                <a:gd name="T18" fmla="*/ 0 w 793"/>
                <a:gd name="T19" fmla="*/ 3 h 127"/>
                <a:gd name="T20" fmla="*/ 2 w 793"/>
                <a:gd name="T21" fmla="*/ 4 h 127"/>
                <a:gd name="T22" fmla="*/ 4 w 793"/>
                <a:gd name="T23" fmla="*/ 2 h 1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93"/>
                <a:gd name="T37" fmla="*/ 0 h 127"/>
                <a:gd name="T38" fmla="*/ 793 w 793"/>
                <a:gd name="T39" fmla="*/ 127 h 12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93" h="127">
                  <a:moveTo>
                    <a:pt x="39" y="25"/>
                  </a:moveTo>
                  <a:lnTo>
                    <a:pt x="18" y="41"/>
                  </a:lnTo>
                  <a:lnTo>
                    <a:pt x="789" y="127"/>
                  </a:lnTo>
                  <a:lnTo>
                    <a:pt x="793" y="87"/>
                  </a:lnTo>
                  <a:lnTo>
                    <a:pt x="22" y="0"/>
                  </a:lnTo>
                  <a:lnTo>
                    <a:pt x="1" y="16"/>
                  </a:lnTo>
                  <a:lnTo>
                    <a:pt x="22" y="0"/>
                  </a:lnTo>
                  <a:lnTo>
                    <a:pt x="6" y="6"/>
                  </a:lnTo>
                  <a:lnTo>
                    <a:pt x="0" y="18"/>
                  </a:lnTo>
                  <a:lnTo>
                    <a:pt x="4" y="33"/>
                  </a:lnTo>
                  <a:lnTo>
                    <a:pt x="18" y="41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87" name="Freeform 290"/>
            <p:cNvSpPr>
              <a:spLocks/>
            </p:cNvSpPr>
            <p:nvPr/>
          </p:nvSpPr>
          <p:spPr bwMode="auto">
            <a:xfrm>
              <a:off x="4761" y="2172"/>
              <a:ext cx="155" cy="153"/>
            </a:xfrm>
            <a:custGeom>
              <a:avLst/>
              <a:gdLst>
                <a:gd name="T0" fmla="*/ 41 w 1546"/>
                <a:gd name="T1" fmla="*/ 1 h 1683"/>
                <a:gd name="T2" fmla="*/ 25 w 1546"/>
                <a:gd name="T3" fmla="*/ 1 h 1683"/>
                <a:gd name="T4" fmla="*/ 11 w 1546"/>
                <a:gd name="T5" fmla="*/ 9 h 1683"/>
                <a:gd name="T6" fmla="*/ 2 w 1546"/>
                <a:gd name="T7" fmla="*/ 21 h 1683"/>
                <a:gd name="T8" fmla="*/ 0 w 1546"/>
                <a:gd name="T9" fmla="*/ 37 h 1683"/>
                <a:gd name="T10" fmla="*/ 5 w 1546"/>
                <a:gd name="T11" fmla="*/ 53 h 1683"/>
                <a:gd name="T12" fmla="*/ 14 w 1546"/>
                <a:gd name="T13" fmla="*/ 62 h 1683"/>
                <a:gd name="T14" fmla="*/ 26 w 1546"/>
                <a:gd name="T15" fmla="*/ 67 h 1683"/>
                <a:gd name="T16" fmla="*/ 40 w 1546"/>
                <a:gd name="T17" fmla="*/ 69 h 1683"/>
                <a:gd name="T18" fmla="*/ 54 w 1546"/>
                <a:gd name="T19" fmla="*/ 71 h 1683"/>
                <a:gd name="T20" fmla="*/ 67 w 1546"/>
                <a:gd name="T21" fmla="*/ 74 h 1683"/>
                <a:gd name="T22" fmla="*/ 74 w 1546"/>
                <a:gd name="T23" fmla="*/ 84 h 1683"/>
                <a:gd name="T24" fmla="*/ 76 w 1546"/>
                <a:gd name="T25" fmla="*/ 97 h 1683"/>
                <a:gd name="T26" fmla="*/ 74 w 1546"/>
                <a:gd name="T27" fmla="*/ 106 h 1683"/>
                <a:gd name="T28" fmla="*/ 79 w 1546"/>
                <a:gd name="T29" fmla="*/ 109 h 1683"/>
                <a:gd name="T30" fmla="*/ 87 w 1546"/>
                <a:gd name="T31" fmla="*/ 109 h 1683"/>
                <a:gd name="T32" fmla="*/ 92 w 1546"/>
                <a:gd name="T33" fmla="*/ 103 h 1683"/>
                <a:gd name="T34" fmla="*/ 96 w 1546"/>
                <a:gd name="T35" fmla="*/ 92 h 1683"/>
                <a:gd name="T36" fmla="*/ 98 w 1546"/>
                <a:gd name="T37" fmla="*/ 82 h 1683"/>
                <a:gd name="T38" fmla="*/ 104 w 1546"/>
                <a:gd name="T39" fmla="*/ 84 h 1683"/>
                <a:gd name="T40" fmla="*/ 111 w 1546"/>
                <a:gd name="T41" fmla="*/ 88 h 1683"/>
                <a:gd name="T42" fmla="*/ 115 w 1546"/>
                <a:gd name="T43" fmla="*/ 97 h 1683"/>
                <a:gd name="T44" fmla="*/ 114 w 1546"/>
                <a:gd name="T45" fmla="*/ 111 h 1683"/>
                <a:gd name="T46" fmla="*/ 109 w 1546"/>
                <a:gd name="T47" fmla="*/ 125 h 1683"/>
                <a:gd name="T48" fmla="*/ 109 w 1546"/>
                <a:gd name="T49" fmla="*/ 135 h 1683"/>
                <a:gd name="T50" fmla="*/ 113 w 1546"/>
                <a:gd name="T51" fmla="*/ 145 h 1683"/>
                <a:gd name="T52" fmla="*/ 120 w 1546"/>
                <a:gd name="T53" fmla="*/ 153 h 1683"/>
                <a:gd name="T54" fmla="*/ 124 w 1546"/>
                <a:gd name="T55" fmla="*/ 149 h 1683"/>
                <a:gd name="T56" fmla="*/ 126 w 1546"/>
                <a:gd name="T57" fmla="*/ 143 h 1683"/>
                <a:gd name="T58" fmla="*/ 129 w 1546"/>
                <a:gd name="T59" fmla="*/ 138 h 1683"/>
                <a:gd name="T60" fmla="*/ 133 w 1546"/>
                <a:gd name="T61" fmla="*/ 136 h 1683"/>
                <a:gd name="T62" fmla="*/ 140 w 1546"/>
                <a:gd name="T63" fmla="*/ 135 h 1683"/>
                <a:gd name="T64" fmla="*/ 147 w 1546"/>
                <a:gd name="T65" fmla="*/ 133 h 1683"/>
                <a:gd name="T66" fmla="*/ 153 w 1546"/>
                <a:gd name="T67" fmla="*/ 129 h 1683"/>
                <a:gd name="T68" fmla="*/ 155 w 1546"/>
                <a:gd name="T69" fmla="*/ 122 h 1683"/>
                <a:gd name="T70" fmla="*/ 152 w 1546"/>
                <a:gd name="T71" fmla="*/ 114 h 1683"/>
                <a:gd name="T72" fmla="*/ 148 w 1546"/>
                <a:gd name="T73" fmla="*/ 106 h 1683"/>
                <a:gd name="T74" fmla="*/ 144 w 1546"/>
                <a:gd name="T75" fmla="*/ 97 h 1683"/>
                <a:gd name="T76" fmla="*/ 147 w 1546"/>
                <a:gd name="T77" fmla="*/ 81 h 1683"/>
                <a:gd name="T78" fmla="*/ 151 w 1546"/>
                <a:gd name="T79" fmla="*/ 65 h 1683"/>
                <a:gd name="T80" fmla="*/ 149 w 1546"/>
                <a:gd name="T81" fmla="*/ 57 h 1683"/>
                <a:gd name="T82" fmla="*/ 146 w 1546"/>
                <a:gd name="T83" fmla="*/ 53 h 1683"/>
                <a:gd name="T84" fmla="*/ 142 w 1546"/>
                <a:gd name="T85" fmla="*/ 49 h 1683"/>
                <a:gd name="T86" fmla="*/ 138 w 1546"/>
                <a:gd name="T87" fmla="*/ 46 h 1683"/>
                <a:gd name="T88" fmla="*/ 134 w 1546"/>
                <a:gd name="T89" fmla="*/ 43 h 1683"/>
                <a:gd name="T90" fmla="*/ 128 w 1546"/>
                <a:gd name="T91" fmla="*/ 41 h 1683"/>
                <a:gd name="T92" fmla="*/ 121 w 1546"/>
                <a:gd name="T93" fmla="*/ 39 h 1683"/>
                <a:gd name="T94" fmla="*/ 113 w 1546"/>
                <a:gd name="T95" fmla="*/ 36 h 1683"/>
                <a:gd name="T96" fmla="*/ 105 w 1546"/>
                <a:gd name="T97" fmla="*/ 33 h 1683"/>
                <a:gd name="T98" fmla="*/ 97 w 1546"/>
                <a:gd name="T99" fmla="*/ 30 h 1683"/>
                <a:gd name="T100" fmla="*/ 89 w 1546"/>
                <a:gd name="T101" fmla="*/ 27 h 1683"/>
                <a:gd name="T102" fmla="*/ 81 w 1546"/>
                <a:gd name="T103" fmla="*/ 23 h 1683"/>
                <a:gd name="T104" fmla="*/ 73 w 1546"/>
                <a:gd name="T105" fmla="*/ 20 h 1683"/>
                <a:gd name="T106" fmla="*/ 66 w 1546"/>
                <a:gd name="T107" fmla="*/ 15 h 1683"/>
                <a:gd name="T108" fmla="*/ 60 w 1546"/>
                <a:gd name="T109" fmla="*/ 11 h 1683"/>
                <a:gd name="T110" fmla="*/ 54 w 1546"/>
                <a:gd name="T111" fmla="*/ 7 h 168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46"/>
                <a:gd name="T169" fmla="*/ 0 h 1683"/>
                <a:gd name="T170" fmla="*/ 1546 w 1546"/>
                <a:gd name="T171" fmla="*/ 1683 h 168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46" h="1683">
                  <a:moveTo>
                    <a:pt x="527" y="56"/>
                  </a:moveTo>
                  <a:lnTo>
                    <a:pt x="468" y="26"/>
                  </a:lnTo>
                  <a:lnTo>
                    <a:pt x="410" y="8"/>
                  </a:lnTo>
                  <a:lnTo>
                    <a:pt x="353" y="0"/>
                  </a:lnTo>
                  <a:lnTo>
                    <a:pt x="299" y="2"/>
                  </a:lnTo>
                  <a:lnTo>
                    <a:pt x="246" y="14"/>
                  </a:lnTo>
                  <a:lnTo>
                    <a:pt x="197" y="33"/>
                  </a:lnTo>
                  <a:lnTo>
                    <a:pt x="152" y="61"/>
                  </a:lnTo>
                  <a:lnTo>
                    <a:pt x="111" y="95"/>
                  </a:lnTo>
                  <a:lnTo>
                    <a:pt x="77" y="136"/>
                  </a:lnTo>
                  <a:lnTo>
                    <a:pt x="46" y="182"/>
                  </a:lnTo>
                  <a:lnTo>
                    <a:pt x="23" y="233"/>
                  </a:lnTo>
                  <a:lnTo>
                    <a:pt x="7" y="287"/>
                  </a:lnTo>
                  <a:lnTo>
                    <a:pt x="0" y="346"/>
                  </a:lnTo>
                  <a:lnTo>
                    <a:pt x="0" y="408"/>
                  </a:lnTo>
                  <a:lnTo>
                    <a:pt x="10" y="471"/>
                  </a:lnTo>
                  <a:lnTo>
                    <a:pt x="28" y="536"/>
                  </a:lnTo>
                  <a:lnTo>
                    <a:pt x="48" y="582"/>
                  </a:lnTo>
                  <a:lnTo>
                    <a:pt x="74" y="620"/>
                  </a:lnTo>
                  <a:lnTo>
                    <a:pt x="105" y="652"/>
                  </a:lnTo>
                  <a:lnTo>
                    <a:pt x="139" y="679"/>
                  </a:lnTo>
                  <a:lnTo>
                    <a:pt x="178" y="701"/>
                  </a:lnTo>
                  <a:lnTo>
                    <a:pt x="219" y="718"/>
                  </a:lnTo>
                  <a:lnTo>
                    <a:pt x="263" y="732"/>
                  </a:lnTo>
                  <a:lnTo>
                    <a:pt x="309" y="744"/>
                  </a:lnTo>
                  <a:lnTo>
                    <a:pt x="355" y="754"/>
                  </a:lnTo>
                  <a:lnTo>
                    <a:pt x="403" y="761"/>
                  </a:lnTo>
                  <a:lnTo>
                    <a:pt x="450" y="768"/>
                  </a:lnTo>
                  <a:lnTo>
                    <a:pt x="496" y="775"/>
                  </a:lnTo>
                  <a:lnTo>
                    <a:pt x="543" y="782"/>
                  </a:lnTo>
                  <a:lnTo>
                    <a:pt x="585" y="792"/>
                  </a:lnTo>
                  <a:lnTo>
                    <a:pt x="627" y="804"/>
                  </a:lnTo>
                  <a:lnTo>
                    <a:pt x="665" y="818"/>
                  </a:lnTo>
                  <a:lnTo>
                    <a:pt x="699" y="842"/>
                  </a:lnTo>
                  <a:lnTo>
                    <a:pt x="725" y="878"/>
                  </a:lnTo>
                  <a:lnTo>
                    <a:pt x="743" y="922"/>
                  </a:lnTo>
                  <a:lnTo>
                    <a:pt x="753" y="971"/>
                  </a:lnTo>
                  <a:lnTo>
                    <a:pt x="757" y="1022"/>
                  </a:lnTo>
                  <a:lnTo>
                    <a:pt x="755" y="1072"/>
                  </a:lnTo>
                  <a:lnTo>
                    <a:pt x="747" y="1116"/>
                  </a:lnTo>
                  <a:lnTo>
                    <a:pt x="734" y="1152"/>
                  </a:lnTo>
                  <a:lnTo>
                    <a:pt x="737" y="1171"/>
                  </a:lnTo>
                  <a:lnTo>
                    <a:pt x="749" y="1185"/>
                  </a:lnTo>
                  <a:lnTo>
                    <a:pt x="768" y="1193"/>
                  </a:lnTo>
                  <a:lnTo>
                    <a:pt x="791" y="1198"/>
                  </a:lnTo>
                  <a:lnTo>
                    <a:pt x="816" y="1200"/>
                  </a:lnTo>
                  <a:lnTo>
                    <a:pt x="841" y="1198"/>
                  </a:lnTo>
                  <a:lnTo>
                    <a:pt x="863" y="1194"/>
                  </a:lnTo>
                  <a:lnTo>
                    <a:pt x="881" y="1188"/>
                  </a:lnTo>
                  <a:lnTo>
                    <a:pt x="899" y="1162"/>
                  </a:lnTo>
                  <a:lnTo>
                    <a:pt x="916" y="1130"/>
                  </a:lnTo>
                  <a:lnTo>
                    <a:pt x="931" y="1092"/>
                  </a:lnTo>
                  <a:lnTo>
                    <a:pt x="946" y="1051"/>
                  </a:lnTo>
                  <a:lnTo>
                    <a:pt x="957" y="1010"/>
                  </a:lnTo>
                  <a:lnTo>
                    <a:pt x="966" y="968"/>
                  </a:lnTo>
                  <a:lnTo>
                    <a:pt x="971" y="931"/>
                  </a:lnTo>
                  <a:lnTo>
                    <a:pt x="973" y="899"/>
                  </a:lnTo>
                  <a:lnTo>
                    <a:pt x="990" y="906"/>
                  </a:lnTo>
                  <a:lnTo>
                    <a:pt x="1012" y="917"/>
                  </a:lnTo>
                  <a:lnTo>
                    <a:pt x="1037" y="929"/>
                  </a:lnTo>
                  <a:lnTo>
                    <a:pt x="1063" y="941"/>
                  </a:lnTo>
                  <a:lnTo>
                    <a:pt x="1087" y="956"/>
                  </a:lnTo>
                  <a:lnTo>
                    <a:pt x="1109" y="972"/>
                  </a:lnTo>
                  <a:lnTo>
                    <a:pt x="1126" y="988"/>
                  </a:lnTo>
                  <a:lnTo>
                    <a:pt x="1136" y="1006"/>
                  </a:lnTo>
                  <a:lnTo>
                    <a:pt x="1151" y="1062"/>
                  </a:lnTo>
                  <a:lnTo>
                    <a:pt x="1156" y="1116"/>
                  </a:lnTo>
                  <a:lnTo>
                    <a:pt x="1152" y="1171"/>
                  </a:lnTo>
                  <a:lnTo>
                    <a:pt x="1142" y="1223"/>
                  </a:lnTo>
                  <a:lnTo>
                    <a:pt x="1125" y="1274"/>
                  </a:lnTo>
                  <a:lnTo>
                    <a:pt x="1106" y="1324"/>
                  </a:lnTo>
                  <a:lnTo>
                    <a:pt x="1084" y="1372"/>
                  </a:lnTo>
                  <a:lnTo>
                    <a:pt x="1063" y="1419"/>
                  </a:lnTo>
                  <a:lnTo>
                    <a:pt x="1078" y="1452"/>
                  </a:lnTo>
                  <a:lnTo>
                    <a:pt x="1090" y="1487"/>
                  </a:lnTo>
                  <a:lnTo>
                    <a:pt x="1102" y="1522"/>
                  </a:lnTo>
                  <a:lnTo>
                    <a:pt x="1113" y="1556"/>
                  </a:lnTo>
                  <a:lnTo>
                    <a:pt x="1127" y="1590"/>
                  </a:lnTo>
                  <a:lnTo>
                    <a:pt x="1144" y="1622"/>
                  </a:lnTo>
                  <a:lnTo>
                    <a:pt x="1165" y="1654"/>
                  </a:lnTo>
                  <a:lnTo>
                    <a:pt x="1192" y="1683"/>
                  </a:lnTo>
                  <a:lnTo>
                    <a:pt x="1213" y="1675"/>
                  </a:lnTo>
                  <a:lnTo>
                    <a:pt x="1228" y="1662"/>
                  </a:lnTo>
                  <a:lnTo>
                    <a:pt x="1240" y="1642"/>
                  </a:lnTo>
                  <a:lnTo>
                    <a:pt x="1248" y="1619"/>
                  </a:lnTo>
                  <a:lnTo>
                    <a:pt x="1254" y="1594"/>
                  </a:lnTo>
                  <a:lnTo>
                    <a:pt x="1260" y="1569"/>
                  </a:lnTo>
                  <a:lnTo>
                    <a:pt x="1266" y="1544"/>
                  </a:lnTo>
                  <a:lnTo>
                    <a:pt x="1276" y="1523"/>
                  </a:lnTo>
                  <a:lnTo>
                    <a:pt x="1283" y="1515"/>
                  </a:lnTo>
                  <a:lnTo>
                    <a:pt x="1295" y="1509"/>
                  </a:lnTo>
                  <a:lnTo>
                    <a:pt x="1311" y="1504"/>
                  </a:lnTo>
                  <a:lnTo>
                    <a:pt x="1331" y="1499"/>
                  </a:lnTo>
                  <a:lnTo>
                    <a:pt x="1352" y="1496"/>
                  </a:lnTo>
                  <a:lnTo>
                    <a:pt x="1375" y="1492"/>
                  </a:lnTo>
                  <a:lnTo>
                    <a:pt x="1400" y="1488"/>
                  </a:lnTo>
                  <a:lnTo>
                    <a:pt x="1424" y="1482"/>
                  </a:lnTo>
                  <a:lnTo>
                    <a:pt x="1448" y="1475"/>
                  </a:lnTo>
                  <a:lnTo>
                    <a:pt x="1471" y="1466"/>
                  </a:lnTo>
                  <a:lnTo>
                    <a:pt x="1492" y="1455"/>
                  </a:lnTo>
                  <a:lnTo>
                    <a:pt x="1511" y="1441"/>
                  </a:lnTo>
                  <a:lnTo>
                    <a:pt x="1527" y="1423"/>
                  </a:lnTo>
                  <a:lnTo>
                    <a:pt x="1538" y="1401"/>
                  </a:lnTo>
                  <a:lnTo>
                    <a:pt x="1545" y="1376"/>
                  </a:lnTo>
                  <a:lnTo>
                    <a:pt x="1546" y="1346"/>
                  </a:lnTo>
                  <a:lnTo>
                    <a:pt x="1540" y="1312"/>
                  </a:lnTo>
                  <a:lnTo>
                    <a:pt x="1531" y="1278"/>
                  </a:lnTo>
                  <a:lnTo>
                    <a:pt x="1518" y="1249"/>
                  </a:lnTo>
                  <a:lnTo>
                    <a:pt x="1503" y="1221"/>
                  </a:lnTo>
                  <a:lnTo>
                    <a:pt x="1487" y="1194"/>
                  </a:lnTo>
                  <a:lnTo>
                    <a:pt x="1472" y="1169"/>
                  </a:lnTo>
                  <a:lnTo>
                    <a:pt x="1460" y="1143"/>
                  </a:lnTo>
                  <a:lnTo>
                    <a:pt x="1450" y="1118"/>
                  </a:lnTo>
                  <a:lnTo>
                    <a:pt x="1438" y="1062"/>
                  </a:lnTo>
                  <a:lnTo>
                    <a:pt x="1441" y="1005"/>
                  </a:lnTo>
                  <a:lnTo>
                    <a:pt x="1452" y="949"/>
                  </a:lnTo>
                  <a:lnTo>
                    <a:pt x="1470" y="891"/>
                  </a:lnTo>
                  <a:lnTo>
                    <a:pt x="1487" y="834"/>
                  </a:lnTo>
                  <a:lnTo>
                    <a:pt x="1501" y="776"/>
                  </a:lnTo>
                  <a:lnTo>
                    <a:pt x="1506" y="717"/>
                  </a:lnTo>
                  <a:lnTo>
                    <a:pt x="1496" y="658"/>
                  </a:lnTo>
                  <a:lnTo>
                    <a:pt x="1492" y="642"/>
                  </a:lnTo>
                  <a:lnTo>
                    <a:pt x="1486" y="626"/>
                  </a:lnTo>
                  <a:lnTo>
                    <a:pt x="1479" y="611"/>
                  </a:lnTo>
                  <a:lnTo>
                    <a:pt x="1469" y="596"/>
                  </a:lnTo>
                  <a:lnTo>
                    <a:pt x="1459" y="581"/>
                  </a:lnTo>
                  <a:lnTo>
                    <a:pt x="1447" y="566"/>
                  </a:lnTo>
                  <a:lnTo>
                    <a:pt x="1435" y="552"/>
                  </a:lnTo>
                  <a:lnTo>
                    <a:pt x="1421" y="538"/>
                  </a:lnTo>
                  <a:lnTo>
                    <a:pt x="1406" y="525"/>
                  </a:lnTo>
                  <a:lnTo>
                    <a:pt x="1392" y="513"/>
                  </a:lnTo>
                  <a:lnTo>
                    <a:pt x="1377" y="502"/>
                  </a:lnTo>
                  <a:lnTo>
                    <a:pt x="1361" y="491"/>
                  </a:lnTo>
                  <a:lnTo>
                    <a:pt x="1347" y="481"/>
                  </a:lnTo>
                  <a:lnTo>
                    <a:pt x="1332" y="473"/>
                  </a:lnTo>
                  <a:lnTo>
                    <a:pt x="1317" y="467"/>
                  </a:lnTo>
                  <a:lnTo>
                    <a:pt x="1303" y="460"/>
                  </a:lnTo>
                  <a:lnTo>
                    <a:pt x="1280" y="452"/>
                  </a:lnTo>
                  <a:lnTo>
                    <a:pt x="1257" y="442"/>
                  </a:lnTo>
                  <a:lnTo>
                    <a:pt x="1233" y="433"/>
                  </a:lnTo>
                  <a:lnTo>
                    <a:pt x="1207" y="424"/>
                  </a:lnTo>
                  <a:lnTo>
                    <a:pt x="1182" y="414"/>
                  </a:lnTo>
                  <a:lnTo>
                    <a:pt x="1156" y="405"/>
                  </a:lnTo>
                  <a:lnTo>
                    <a:pt x="1130" y="394"/>
                  </a:lnTo>
                  <a:lnTo>
                    <a:pt x="1104" y="384"/>
                  </a:lnTo>
                  <a:lnTo>
                    <a:pt x="1077" y="374"/>
                  </a:lnTo>
                  <a:lnTo>
                    <a:pt x="1050" y="363"/>
                  </a:lnTo>
                  <a:lnTo>
                    <a:pt x="1023" y="352"/>
                  </a:lnTo>
                  <a:lnTo>
                    <a:pt x="996" y="341"/>
                  </a:lnTo>
                  <a:lnTo>
                    <a:pt x="969" y="329"/>
                  </a:lnTo>
                  <a:lnTo>
                    <a:pt x="942" y="317"/>
                  </a:lnTo>
                  <a:lnTo>
                    <a:pt x="914" y="305"/>
                  </a:lnTo>
                  <a:lnTo>
                    <a:pt x="887" y="294"/>
                  </a:lnTo>
                  <a:lnTo>
                    <a:pt x="861" y="281"/>
                  </a:lnTo>
                  <a:lnTo>
                    <a:pt x="834" y="268"/>
                  </a:lnTo>
                  <a:lnTo>
                    <a:pt x="809" y="255"/>
                  </a:lnTo>
                  <a:lnTo>
                    <a:pt x="782" y="241"/>
                  </a:lnTo>
                  <a:lnTo>
                    <a:pt x="757" y="229"/>
                  </a:lnTo>
                  <a:lnTo>
                    <a:pt x="732" y="215"/>
                  </a:lnTo>
                  <a:lnTo>
                    <a:pt x="708" y="200"/>
                  </a:lnTo>
                  <a:lnTo>
                    <a:pt x="685" y="186"/>
                  </a:lnTo>
                  <a:lnTo>
                    <a:pt x="662" y="170"/>
                  </a:lnTo>
                  <a:lnTo>
                    <a:pt x="640" y="155"/>
                  </a:lnTo>
                  <a:lnTo>
                    <a:pt x="619" y="139"/>
                  </a:lnTo>
                  <a:lnTo>
                    <a:pt x="598" y="123"/>
                  </a:lnTo>
                  <a:lnTo>
                    <a:pt x="579" y="107"/>
                  </a:lnTo>
                  <a:lnTo>
                    <a:pt x="560" y="90"/>
                  </a:lnTo>
                  <a:lnTo>
                    <a:pt x="543" y="73"/>
                  </a:lnTo>
                  <a:lnTo>
                    <a:pt x="527" y="56"/>
                  </a:lnTo>
                  <a:close/>
                </a:path>
              </a:pathLst>
            </a:custGeom>
            <a:solidFill>
              <a:srgbClr val="3A1E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88" name="Freeform 291"/>
            <p:cNvSpPr>
              <a:spLocks/>
            </p:cNvSpPr>
            <p:nvPr/>
          </p:nvSpPr>
          <p:spPr bwMode="auto">
            <a:xfrm>
              <a:off x="4759" y="2170"/>
              <a:ext cx="56" cy="51"/>
            </a:xfrm>
            <a:custGeom>
              <a:avLst/>
              <a:gdLst>
                <a:gd name="T0" fmla="*/ 7 w 556"/>
                <a:gd name="T1" fmla="*/ 50 h 562"/>
                <a:gd name="T2" fmla="*/ 7 w 556"/>
                <a:gd name="T3" fmla="*/ 50 h 562"/>
                <a:gd name="T4" fmla="*/ 5 w 556"/>
                <a:gd name="T5" fmla="*/ 44 h 562"/>
                <a:gd name="T6" fmla="*/ 4 w 556"/>
                <a:gd name="T7" fmla="*/ 39 h 562"/>
                <a:gd name="T8" fmla="*/ 4 w 556"/>
                <a:gd name="T9" fmla="*/ 33 h 562"/>
                <a:gd name="T10" fmla="*/ 5 w 556"/>
                <a:gd name="T11" fmla="*/ 28 h 562"/>
                <a:gd name="T12" fmla="*/ 6 w 556"/>
                <a:gd name="T13" fmla="*/ 24 h 562"/>
                <a:gd name="T14" fmla="*/ 8 w 556"/>
                <a:gd name="T15" fmla="*/ 19 h 562"/>
                <a:gd name="T16" fmla="*/ 11 w 556"/>
                <a:gd name="T17" fmla="*/ 15 h 562"/>
                <a:gd name="T18" fmla="*/ 15 w 556"/>
                <a:gd name="T19" fmla="*/ 12 h 562"/>
                <a:gd name="T20" fmla="*/ 18 w 556"/>
                <a:gd name="T21" fmla="*/ 9 h 562"/>
                <a:gd name="T22" fmla="*/ 23 w 556"/>
                <a:gd name="T23" fmla="*/ 7 h 562"/>
                <a:gd name="T24" fmla="*/ 27 w 556"/>
                <a:gd name="T25" fmla="*/ 5 h 562"/>
                <a:gd name="T26" fmla="*/ 32 w 556"/>
                <a:gd name="T27" fmla="*/ 4 h 562"/>
                <a:gd name="T28" fmla="*/ 38 w 556"/>
                <a:gd name="T29" fmla="*/ 4 h 562"/>
                <a:gd name="T30" fmla="*/ 43 w 556"/>
                <a:gd name="T31" fmla="*/ 4 h 562"/>
                <a:gd name="T32" fmla="*/ 48 w 556"/>
                <a:gd name="T33" fmla="*/ 6 h 562"/>
                <a:gd name="T34" fmla="*/ 54 w 556"/>
                <a:gd name="T35" fmla="*/ 8 h 562"/>
                <a:gd name="T36" fmla="*/ 56 w 556"/>
                <a:gd name="T37" fmla="*/ 5 h 562"/>
                <a:gd name="T38" fmla="*/ 50 w 556"/>
                <a:gd name="T39" fmla="*/ 2 h 562"/>
                <a:gd name="T40" fmla="*/ 44 w 556"/>
                <a:gd name="T41" fmla="*/ 1 h 562"/>
                <a:gd name="T42" fmla="*/ 38 w 556"/>
                <a:gd name="T43" fmla="*/ 0 h 562"/>
                <a:gd name="T44" fmla="*/ 32 w 556"/>
                <a:gd name="T45" fmla="*/ 0 h 562"/>
                <a:gd name="T46" fmla="*/ 26 w 556"/>
                <a:gd name="T47" fmla="*/ 1 h 562"/>
                <a:gd name="T48" fmla="*/ 21 w 556"/>
                <a:gd name="T49" fmla="*/ 3 h 562"/>
                <a:gd name="T50" fmla="*/ 16 w 556"/>
                <a:gd name="T51" fmla="*/ 6 h 562"/>
                <a:gd name="T52" fmla="*/ 12 w 556"/>
                <a:gd name="T53" fmla="*/ 9 h 562"/>
                <a:gd name="T54" fmla="*/ 8 w 556"/>
                <a:gd name="T55" fmla="*/ 13 h 562"/>
                <a:gd name="T56" fmla="*/ 5 w 556"/>
                <a:gd name="T57" fmla="*/ 17 h 562"/>
                <a:gd name="T58" fmla="*/ 2 w 556"/>
                <a:gd name="T59" fmla="*/ 22 h 562"/>
                <a:gd name="T60" fmla="*/ 1 w 556"/>
                <a:gd name="T61" fmla="*/ 28 h 562"/>
                <a:gd name="T62" fmla="*/ 0 w 556"/>
                <a:gd name="T63" fmla="*/ 33 h 562"/>
                <a:gd name="T64" fmla="*/ 0 w 556"/>
                <a:gd name="T65" fmla="*/ 39 h 562"/>
                <a:gd name="T66" fmla="*/ 1 w 556"/>
                <a:gd name="T67" fmla="*/ 45 h 562"/>
                <a:gd name="T68" fmla="*/ 3 w 556"/>
                <a:gd name="T69" fmla="*/ 51 h 562"/>
                <a:gd name="T70" fmla="*/ 3 w 556"/>
                <a:gd name="T71" fmla="*/ 51 h 562"/>
                <a:gd name="T72" fmla="*/ 7 w 556"/>
                <a:gd name="T73" fmla="*/ 50 h 5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56"/>
                <a:gd name="T112" fmla="*/ 0 h 562"/>
                <a:gd name="T113" fmla="*/ 556 w 556"/>
                <a:gd name="T114" fmla="*/ 562 h 56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56" h="562">
                  <a:moveTo>
                    <a:pt x="67" y="550"/>
                  </a:moveTo>
                  <a:lnTo>
                    <a:pt x="67" y="550"/>
                  </a:lnTo>
                  <a:lnTo>
                    <a:pt x="48" y="487"/>
                  </a:lnTo>
                  <a:lnTo>
                    <a:pt x="40" y="427"/>
                  </a:lnTo>
                  <a:lnTo>
                    <a:pt x="40" y="367"/>
                  </a:lnTo>
                  <a:lnTo>
                    <a:pt x="47" y="311"/>
                  </a:lnTo>
                  <a:lnTo>
                    <a:pt x="62" y="259"/>
                  </a:lnTo>
                  <a:lnTo>
                    <a:pt x="83" y="211"/>
                  </a:lnTo>
                  <a:lnTo>
                    <a:pt x="112" y="168"/>
                  </a:lnTo>
                  <a:lnTo>
                    <a:pt x="145" y="129"/>
                  </a:lnTo>
                  <a:lnTo>
                    <a:pt x="183" y="97"/>
                  </a:lnTo>
                  <a:lnTo>
                    <a:pt x="225" y="72"/>
                  </a:lnTo>
                  <a:lnTo>
                    <a:pt x="271" y="53"/>
                  </a:lnTo>
                  <a:lnTo>
                    <a:pt x="321" y="43"/>
                  </a:lnTo>
                  <a:lnTo>
                    <a:pt x="373" y="41"/>
                  </a:lnTo>
                  <a:lnTo>
                    <a:pt x="425" y="48"/>
                  </a:lnTo>
                  <a:lnTo>
                    <a:pt x="481" y="65"/>
                  </a:lnTo>
                  <a:lnTo>
                    <a:pt x="537" y="93"/>
                  </a:lnTo>
                  <a:lnTo>
                    <a:pt x="556" y="59"/>
                  </a:lnTo>
                  <a:lnTo>
                    <a:pt x="496" y="27"/>
                  </a:lnTo>
                  <a:lnTo>
                    <a:pt x="434" y="7"/>
                  </a:lnTo>
                  <a:lnTo>
                    <a:pt x="373" y="0"/>
                  </a:lnTo>
                  <a:lnTo>
                    <a:pt x="316" y="2"/>
                  </a:lnTo>
                  <a:lnTo>
                    <a:pt x="261" y="15"/>
                  </a:lnTo>
                  <a:lnTo>
                    <a:pt x="209" y="35"/>
                  </a:lnTo>
                  <a:lnTo>
                    <a:pt x="160" y="65"/>
                  </a:lnTo>
                  <a:lnTo>
                    <a:pt x="118" y="101"/>
                  </a:lnTo>
                  <a:lnTo>
                    <a:pt x="81" y="144"/>
                  </a:lnTo>
                  <a:lnTo>
                    <a:pt x="49" y="192"/>
                  </a:lnTo>
                  <a:lnTo>
                    <a:pt x="24" y="246"/>
                  </a:lnTo>
                  <a:lnTo>
                    <a:pt x="8" y="304"/>
                  </a:lnTo>
                  <a:lnTo>
                    <a:pt x="0" y="365"/>
                  </a:lnTo>
                  <a:lnTo>
                    <a:pt x="0" y="429"/>
                  </a:lnTo>
                  <a:lnTo>
                    <a:pt x="11" y="495"/>
                  </a:lnTo>
                  <a:lnTo>
                    <a:pt x="30" y="562"/>
                  </a:lnTo>
                  <a:lnTo>
                    <a:pt x="67" y="5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89" name="Freeform 292"/>
            <p:cNvSpPr>
              <a:spLocks/>
            </p:cNvSpPr>
            <p:nvPr/>
          </p:nvSpPr>
          <p:spPr bwMode="auto">
            <a:xfrm>
              <a:off x="4762" y="2220"/>
              <a:ext cx="67" cy="28"/>
            </a:xfrm>
            <a:custGeom>
              <a:avLst/>
              <a:gdLst>
                <a:gd name="T0" fmla="*/ 67 w 662"/>
                <a:gd name="T1" fmla="*/ 25 h 306"/>
                <a:gd name="T2" fmla="*/ 67 w 662"/>
                <a:gd name="T3" fmla="*/ 25 h 306"/>
                <a:gd name="T4" fmla="*/ 63 w 662"/>
                <a:gd name="T5" fmla="*/ 23 h 306"/>
                <a:gd name="T6" fmla="*/ 59 w 662"/>
                <a:gd name="T7" fmla="*/ 22 h 306"/>
                <a:gd name="T8" fmla="*/ 54 w 662"/>
                <a:gd name="T9" fmla="*/ 21 h 306"/>
                <a:gd name="T10" fmla="*/ 49 w 662"/>
                <a:gd name="T11" fmla="*/ 21 h 306"/>
                <a:gd name="T12" fmla="*/ 45 w 662"/>
                <a:gd name="T13" fmla="*/ 20 h 306"/>
                <a:gd name="T14" fmla="*/ 40 w 662"/>
                <a:gd name="T15" fmla="*/ 19 h 306"/>
                <a:gd name="T16" fmla="*/ 35 w 662"/>
                <a:gd name="T17" fmla="*/ 19 h 306"/>
                <a:gd name="T18" fmla="*/ 31 w 662"/>
                <a:gd name="T19" fmla="*/ 18 h 306"/>
                <a:gd name="T20" fmla="*/ 26 w 662"/>
                <a:gd name="T21" fmla="*/ 17 h 306"/>
                <a:gd name="T22" fmla="*/ 22 w 662"/>
                <a:gd name="T23" fmla="*/ 15 h 306"/>
                <a:gd name="T24" fmla="*/ 18 w 662"/>
                <a:gd name="T25" fmla="*/ 14 h 306"/>
                <a:gd name="T26" fmla="*/ 14 w 662"/>
                <a:gd name="T27" fmla="*/ 12 h 306"/>
                <a:gd name="T28" fmla="*/ 11 w 662"/>
                <a:gd name="T29" fmla="*/ 10 h 306"/>
                <a:gd name="T30" fmla="*/ 8 w 662"/>
                <a:gd name="T31" fmla="*/ 7 h 306"/>
                <a:gd name="T32" fmla="*/ 6 w 662"/>
                <a:gd name="T33" fmla="*/ 4 h 306"/>
                <a:gd name="T34" fmla="*/ 4 w 662"/>
                <a:gd name="T35" fmla="*/ 0 h 306"/>
                <a:gd name="T36" fmla="*/ 0 w 662"/>
                <a:gd name="T37" fmla="*/ 1 h 306"/>
                <a:gd name="T38" fmla="*/ 2 w 662"/>
                <a:gd name="T39" fmla="*/ 6 h 306"/>
                <a:gd name="T40" fmla="*/ 5 w 662"/>
                <a:gd name="T41" fmla="*/ 9 h 306"/>
                <a:gd name="T42" fmla="*/ 8 w 662"/>
                <a:gd name="T43" fmla="*/ 13 h 306"/>
                <a:gd name="T44" fmla="*/ 12 w 662"/>
                <a:gd name="T45" fmla="*/ 15 h 306"/>
                <a:gd name="T46" fmla="*/ 16 w 662"/>
                <a:gd name="T47" fmla="*/ 17 h 306"/>
                <a:gd name="T48" fmla="*/ 21 w 662"/>
                <a:gd name="T49" fmla="*/ 19 h 306"/>
                <a:gd name="T50" fmla="*/ 25 w 662"/>
                <a:gd name="T51" fmla="*/ 20 h 306"/>
                <a:gd name="T52" fmla="*/ 30 w 662"/>
                <a:gd name="T53" fmla="*/ 21 h 306"/>
                <a:gd name="T54" fmla="*/ 35 w 662"/>
                <a:gd name="T55" fmla="*/ 22 h 306"/>
                <a:gd name="T56" fmla="*/ 40 w 662"/>
                <a:gd name="T57" fmla="*/ 23 h 306"/>
                <a:gd name="T58" fmla="*/ 44 w 662"/>
                <a:gd name="T59" fmla="*/ 24 h 306"/>
                <a:gd name="T60" fmla="*/ 49 w 662"/>
                <a:gd name="T61" fmla="*/ 24 h 306"/>
                <a:gd name="T62" fmla="*/ 54 w 662"/>
                <a:gd name="T63" fmla="*/ 25 h 306"/>
                <a:gd name="T64" fmla="*/ 58 w 662"/>
                <a:gd name="T65" fmla="*/ 26 h 306"/>
                <a:gd name="T66" fmla="*/ 62 w 662"/>
                <a:gd name="T67" fmla="*/ 27 h 306"/>
                <a:gd name="T68" fmla="*/ 66 w 662"/>
                <a:gd name="T69" fmla="*/ 28 h 306"/>
                <a:gd name="T70" fmla="*/ 66 w 662"/>
                <a:gd name="T71" fmla="*/ 28 h 306"/>
                <a:gd name="T72" fmla="*/ 67 w 662"/>
                <a:gd name="T73" fmla="*/ 25 h 30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62"/>
                <a:gd name="T112" fmla="*/ 0 h 306"/>
                <a:gd name="T113" fmla="*/ 662 w 662"/>
                <a:gd name="T114" fmla="*/ 306 h 30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62" h="306">
                  <a:moveTo>
                    <a:pt x="662" y="269"/>
                  </a:moveTo>
                  <a:lnTo>
                    <a:pt x="662" y="269"/>
                  </a:lnTo>
                  <a:lnTo>
                    <a:pt x="623" y="255"/>
                  </a:lnTo>
                  <a:lnTo>
                    <a:pt x="580" y="243"/>
                  </a:lnTo>
                  <a:lnTo>
                    <a:pt x="536" y="232"/>
                  </a:lnTo>
                  <a:lnTo>
                    <a:pt x="489" y="225"/>
                  </a:lnTo>
                  <a:lnTo>
                    <a:pt x="442" y="218"/>
                  </a:lnTo>
                  <a:lnTo>
                    <a:pt x="395" y="211"/>
                  </a:lnTo>
                  <a:lnTo>
                    <a:pt x="348" y="203"/>
                  </a:lnTo>
                  <a:lnTo>
                    <a:pt x="303" y="195"/>
                  </a:lnTo>
                  <a:lnTo>
                    <a:pt x="258" y="183"/>
                  </a:lnTo>
                  <a:lnTo>
                    <a:pt x="215" y="169"/>
                  </a:lnTo>
                  <a:lnTo>
                    <a:pt x="177" y="153"/>
                  </a:lnTo>
                  <a:lnTo>
                    <a:pt x="140" y="132"/>
                  </a:lnTo>
                  <a:lnTo>
                    <a:pt x="107" y="107"/>
                  </a:lnTo>
                  <a:lnTo>
                    <a:pt x="80" y="77"/>
                  </a:lnTo>
                  <a:lnTo>
                    <a:pt x="55" y="42"/>
                  </a:lnTo>
                  <a:lnTo>
                    <a:pt x="37" y="0"/>
                  </a:lnTo>
                  <a:lnTo>
                    <a:pt x="0" y="12"/>
                  </a:lnTo>
                  <a:lnTo>
                    <a:pt x="22" y="61"/>
                  </a:lnTo>
                  <a:lnTo>
                    <a:pt x="49" y="103"/>
                  </a:lnTo>
                  <a:lnTo>
                    <a:pt x="82" y="137"/>
                  </a:lnTo>
                  <a:lnTo>
                    <a:pt x="119" y="166"/>
                  </a:lnTo>
                  <a:lnTo>
                    <a:pt x="160" y="189"/>
                  </a:lnTo>
                  <a:lnTo>
                    <a:pt x="203" y="208"/>
                  </a:lnTo>
                  <a:lnTo>
                    <a:pt x="248" y="221"/>
                  </a:lnTo>
                  <a:lnTo>
                    <a:pt x="295" y="233"/>
                  </a:lnTo>
                  <a:lnTo>
                    <a:pt x="342" y="244"/>
                  </a:lnTo>
                  <a:lnTo>
                    <a:pt x="391" y="251"/>
                  </a:lnTo>
                  <a:lnTo>
                    <a:pt x="438" y="259"/>
                  </a:lnTo>
                  <a:lnTo>
                    <a:pt x="484" y="265"/>
                  </a:lnTo>
                  <a:lnTo>
                    <a:pt x="529" y="273"/>
                  </a:lnTo>
                  <a:lnTo>
                    <a:pt x="571" y="281"/>
                  </a:lnTo>
                  <a:lnTo>
                    <a:pt x="612" y="293"/>
                  </a:lnTo>
                  <a:lnTo>
                    <a:pt x="648" y="306"/>
                  </a:lnTo>
                  <a:lnTo>
                    <a:pt x="662" y="2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90" name="Freeform 293"/>
            <p:cNvSpPr>
              <a:spLocks/>
            </p:cNvSpPr>
            <p:nvPr/>
          </p:nvSpPr>
          <p:spPr bwMode="auto">
            <a:xfrm>
              <a:off x="4827" y="2245"/>
              <a:ext cx="12" cy="33"/>
            </a:xfrm>
            <a:custGeom>
              <a:avLst/>
              <a:gdLst>
                <a:gd name="T0" fmla="*/ 10 w 119"/>
                <a:gd name="T1" fmla="*/ 31 h 372"/>
                <a:gd name="T2" fmla="*/ 9 w 119"/>
                <a:gd name="T3" fmla="*/ 32 h 372"/>
                <a:gd name="T4" fmla="*/ 11 w 119"/>
                <a:gd name="T5" fmla="*/ 29 h 372"/>
                <a:gd name="T6" fmla="*/ 12 w 119"/>
                <a:gd name="T7" fmla="*/ 24 h 372"/>
                <a:gd name="T8" fmla="*/ 12 w 119"/>
                <a:gd name="T9" fmla="*/ 20 h 372"/>
                <a:gd name="T10" fmla="*/ 12 w 119"/>
                <a:gd name="T11" fmla="*/ 15 h 372"/>
                <a:gd name="T12" fmla="*/ 10 w 119"/>
                <a:gd name="T13" fmla="*/ 10 h 372"/>
                <a:gd name="T14" fmla="*/ 8 w 119"/>
                <a:gd name="T15" fmla="*/ 6 h 372"/>
                <a:gd name="T16" fmla="*/ 5 w 119"/>
                <a:gd name="T17" fmla="*/ 3 h 372"/>
                <a:gd name="T18" fmla="*/ 1 w 119"/>
                <a:gd name="T19" fmla="*/ 0 h 372"/>
                <a:gd name="T20" fmla="*/ 0 w 119"/>
                <a:gd name="T21" fmla="*/ 3 h 372"/>
                <a:gd name="T22" fmla="*/ 3 w 119"/>
                <a:gd name="T23" fmla="*/ 5 h 372"/>
                <a:gd name="T24" fmla="*/ 5 w 119"/>
                <a:gd name="T25" fmla="*/ 8 h 372"/>
                <a:gd name="T26" fmla="*/ 7 w 119"/>
                <a:gd name="T27" fmla="*/ 11 h 372"/>
                <a:gd name="T28" fmla="*/ 8 w 119"/>
                <a:gd name="T29" fmla="*/ 15 h 372"/>
                <a:gd name="T30" fmla="*/ 8 w 119"/>
                <a:gd name="T31" fmla="*/ 20 h 372"/>
                <a:gd name="T32" fmla="*/ 8 w 119"/>
                <a:gd name="T33" fmla="*/ 24 h 372"/>
                <a:gd name="T34" fmla="*/ 7 w 119"/>
                <a:gd name="T35" fmla="*/ 28 h 372"/>
                <a:gd name="T36" fmla="*/ 6 w 119"/>
                <a:gd name="T37" fmla="*/ 31 h 372"/>
                <a:gd name="T38" fmla="*/ 6 w 119"/>
                <a:gd name="T39" fmla="*/ 31 h 372"/>
                <a:gd name="T40" fmla="*/ 6 w 119"/>
                <a:gd name="T41" fmla="*/ 31 h 372"/>
                <a:gd name="T42" fmla="*/ 6 w 119"/>
                <a:gd name="T43" fmla="*/ 31 h 372"/>
                <a:gd name="T44" fmla="*/ 6 w 119"/>
                <a:gd name="T45" fmla="*/ 32 h 372"/>
                <a:gd name="T46" fmla="*/ 6 w 119"/>
                <a:gd name="T47" fmla="*/ 32 h 372"/>
                <a:gd name="T48" fmla="*/ 7 w 119"/>
                <a:gd name="T49" fmla="*/ 33 h 372"/>
                <a:gd name="T50" fmla="*/ 8 w 119"/>
                <a:gd name="T51" fmla="*/ 33 h 372"/>
                <a:gd name="T52" fmla="*/ 8 w 119"/>
                <a:gd name="T53" fmla="*/ 33 h 372"/>
                <a:gd name="T54" fmla="*/ 9 w 119"/>
                <a:gd name="T55" fmla="*/ 33 h 372"/>
                <a:gd name="T56" fmla="*/ 9 w 119"/>
                <a:gd name="T57" fmla="*/ 32 h 372"/>
                <a:gd name="T58" fmla="*/ 10 w 119"/>
                <a:gd name="T59" fmla="*/ 31 h 37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19"/>
                <a:gd name="T91" fmla="*/ 0 h 372"/>
                <a:gd name="T92" fmla="*/ 119 w 119"/>
                <a:gd name="T93" fmla="*/ 372 h 37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19" h="372">
                  <a:moveTo>
                    <a:pt x="96" y="355"/>
                  </a:moveTo>
                  <a:lnTo>
                    <a:pt x="94" y="361"/>
                  </a:lnTo>
                  <a:lnTo>
                    <a:pt x="108" y="322"/>
                  </a:lnTo>
                  <a:lnTo>
                    <a:pt x="117" y="275"/>
                  </a:lnTo>
                  <a:lnTo>
                    <a:pt x="119" y="223"/>
                  </a:lnTo>
                  <a:lnTo>
                    <a:pt x="115" y="170"/>
                  </a:lnTo>
                  <a:lnTo>
                    <a:pt x="103" y="118"/>
                  </a:lnTo>
                  <a:lnTo>
                    <a:pt x="84" y="70"/>
                  </a:lnTo>
                  <a:lnTo>
                    <a:pt x="54" y="29"/>
                  </a:lnTo>
                  <a:lnTo>
                    <a:pt x="14" y="0"/>
                  </a:lnTo>
                  <a:lnTo>
                    <a:pt x="0" y="37"/>
                  </a:lnTo>
                  <a:lnTo>
                    <a:pt x="27" y="57"/>
                  </a:lnTo>
                  <a:lnTo>
                    <a:pt x="50" y="89"/>
                  </a:lnTo>
                  <a:lnTo>
                    <a:pt x="66" y="128"/>
                  </a:lnTo>
                  <a:lnTo>
                    <a:pt x="75" y="174"/>
                  </a:lnTo>
                  <a:lnTo>
                    <a:pt x="79" y="223"/>
                  </a:lnTo>
                  <a:lnTo>
                    <a:pt x="77" y="270"/>
                  </a:lnTo>
                  <a:lnTo>
                    <a:pt x="70" y="313"/>
                  </a:lnTo>
                  <a:lnTo>
                    <a:pt x="58" y="344"/>
                  </a:lnTo>
                  <a:lnTo>
                    <a:pt x="56" y="350"/>
                  </a:lnTo>
                  <a:lnTo>
                    <a:pt x="58" y="344"/>
                  </a:lnTo>
                  <a:lnTo>
                    <a:pt x="56" y="353"/>
                  </a:lnTo>
                  <a:lnTo>
                    <a:pt x="58" y="360"/>
                  </a:lnTo>
                  <a:lnTo>
                    <a:pt x="63" y="366"/>
                  </a:lnTo>
                  <a:lnTo>
                    <a:pt x="69" y="370"/>
                  </a:lnTo>
                  <a:lnTo>
                    <a:pt x="75" y="372"/>
                  </a:lnTo>
                  <a:lnTo>
                    <a:pt x="82" y="372"/>
                  </a:lnTo>
                  <a:lnTo>
                    <a:pt x="89" y="369"/>
                  </a:lnTo>
                  <a:lnTo>
                    <a:pt x="94" y="361"/>
                  </a:lnTo>
                  <a:lnTo>
                    <a:pt x="96" y="3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91" name="Freeform 294"/>
            <p:cNvSpPr>
              <a:spLocks/>
            </p:cNvSpPr>
            <p:nvPr/>
          </p:nvSpPr>
          <p:spPr bwMode="auto">
            <a:xfrm>
              <a:off x="4833" y="2276"/>
              <a:ext cx="18" cy="7"/>
            </a:xfrm>
            <a:custGeom>
              <a:avLst/>
              <a:gdLst>
                <a:gd name="T0" fmla="*/ 15 w 186"/>
                <a:gd name="T1" fmla="*/ 2 h 71"/>
                <a:gd name="T2" fmla="*/ 15 w 186"/>
                <a:gd name="T3" fmla="*/ 2 h 71"/>
                <a:gd name="T4" fmla="*/ 14 w 186"/>
                <a:gd name="T5" fmla="*/ 3 h 71"/>
                <a:gd name="T6" fmla="*/ 12 w 186"/>
                <a:gd name="T7" fmla="*/ 3 h 71"/>
                <a:gd name="T8" fmla="*/ 10 w 186"/>
                <a:gd name="T9" fmla="*/ 3 h 71"/>
                <a:gd name="T10" fmla="*/ 8 w 186"/>
                <a:gd name="T11" fmla="*/ 3 h 71"/>
                <a:gd name="T12" fmla="*/ 6 w 186"/>
                <a:gd name="T13" fmla="*/ 2 h 71"/>
                <a:gd name="T14" fmla="*/ 4 w 186"/>
                <a:gd name="T15" fmla="*/ 2 h 71"/>
                <a:gd name="T16" fmla="*/ 4 w 186"/>
                <a:gd name="T17" fmla="*/ 1 h 71"/>
                <a:gd name="T18" fmla="*/ 4 w 186"/>
                <a:gd name="T19" fmla="*/ 0 h 71"/>
                <a:gd name="T20" fmla="*/ 0 w 186"/>
                <a:gd name="T21" fmla="*/ 0 h 71"/>
                <a:gd name="T22" fmla="*/ 1 w 186"/>
                <a:gd name="T23" fmla="*/ 3 h 71"/>
                <a:gd name="T24" fmla="*/ 2 w 186"/>
                <a:gd name="T25" fmla="*/ 5 h 71"/>
                <a:gd name="T26" fmla="*/ 5 w 186"/>
                <a:gd name="T27" fmla="*/ 6 h 71"/>
                <a:gd name="T28" fmla="*/ 7 w 186"/>
                <a:gd name="T29" fmla="*/ 7 h 71"/>
                <a:gd name="T30" fmla="*/ 10 w 186"/>
                <a:gd name="T31" fmla="*/ 7 h 71"/>
                <a:gd name="T32" fmla="*/ 12 w 186"/>
                <a:gd name="T33" fmla="*/ 7 h 71"/>
                <a:gd name="T34" fmla="*/ 15 w 186"/>
                <a:gd name="T35" fmla="*/ 6 h 71"/>
                <a:gd name="T36" fmla="*/ 17 w 186"/>
                <a:gd name="T37" fmla="*/ 6 h 71"/>
                <a:gd name="T38" fmla="*/ 18 w 186"/>
                <a:gd name="T39" fmla="*/ 5 h 71"/>
                <a:gd name="T40" fmla="*/ 17 w 186"/>
                <a:gd name="T41" fmla="*/ 6 h 71"/>
                <a:gd name="T42" fmla="*/ 18 w 186"/>
                <a:gd name="T43" fmla="*/ 5 h 71"/>
                <a:gd name="T44" fmla="*/ 18 w 186"/>
                <a:gd name="T45" fmla="*/ 4 h 71"/>
                <a:gd name="T46" fmla="*/ 18 w 186"/>
                <a:gd name="T47" fmla="*/ 4 h 71"/>
                <a:gd name="T48" fmla="*/ 18 w 186"/>
                <a:gd name="T49" fmla="*/ 3 h 71"/>
                <a:gd name="T50" fmla="*/ 17 w 186"/>
                <a:gd name="T51" fmla="*/ 2 h 71"/>
                <a:gd name="T52" fmla="*/ 17 w 186"/>
                <a:gd name="T53" fmla="*/ 2 h 71"/>
                <a:gd name="T54" fmla="*/ 16 w 186"/>
                <a:gd name="T55" fmla="*/ 2 h 71"/>
                <a:gd name="T56" fmla="*/ 15 w 186"/>
                <a:gd name="T57" fmla="*/ 2 h 71"/>
                <a:gd name="T58" fmla="*/ 15 w 186"/>
                <a:gd name="T59" fmla="*/ 2 h 7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86"/>
                <a:gd name="T91" fmla="*/ 0 h 71"/>
                <a:gd name="T92" fmla="*/ 186 w 186"/>
                <a:gd name="T93" fmla="*/ 71 h 7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86" h="71">
                  <a:moveTo>
                    <a:pt x="152" y="25"/>
                  </a:moveTo>
                  <a:lnTo>
                    <a:pt x="158" y="21"/>
                  </a:lnTo>
                  <a:lnTo>
                    <a:pt x="145" y="26"/>
                  </a:lnTo>
                  <a:lnTo>
                    <a:pt x="125" y="29"/>
                  </a:lnTo>
                  <a:lnTo>
                    <a:pt x="102" y="30"/>
                  </a:lnTo>
                  <a:lnTo>
                    <a:pt x="79" y="29"/>
                  </a:lnTo>
                  <a:lnTo>
                    <a:pt x="60" y="25"/>
                  </a:lnTo>
                  <a:lnTo>
                    <a:pt x="46" y="20"/>
                  </a:lnTo>
                  <a:lnTo>
                    <a:pt x="41" y="14"/>
                  </a:lnTo>
                  <a:lnTo>
                    <a:pt x="40" y="5"/>
                  </a:lnTo>
                  <a:lnTo>
                    <a:pt x="0" y="0"/>
                  </a:lnTo>
                  <a:lnTo>
                    <a:pt x="6" y="29"/>
                  </a:lnTo>
                  <a:lnTo>
                    <a:pt x="23" y="52"/>
                  </a:lnTo>
                  <a:lnTo>
                    <a:pt x="47" y="63"/>
                  </a:lnTo>
                  <a:lnTo>
                    <a:pt x="75" y="70"/>
                  </a:lnTo>
                  <a:lnTo>
                    <a:pt x="102" y="71"/>
                  </a:lnTo>
                  <a:lnTo>
                    <a:pt x="129" y="70"/>
                  </a:lnTo>
                  <a:lnTo>
                    <a:pt x="153" y="64"/>
                  </a:lnTo>
                  <a:lnTo>
                    <a:pt x="175" y="57"/>
                  </a:lnTo>
                  <a:lnTo>
                    <a:pt x="181" y="53"/>
                  </a:lnTo>
                  <a:lnTo>
                    <a:pt x="175" y="57"/>
                  </a:lnTo>
                  <a:lnTo>
                    <a:pt x="182" y="52"/>
                  </a:lnTo>
                  <a:lnTo>
                    <a:pt x="186" y="45"/>
                  </a:lnTo>
                  <a:lnTo>
                    <a:pt x="186" y="38"/>
                  </a:lnTo>
                  <a:lnTo>
                    <a:pt x="185" y="30"/>
                  </a:lnTo>
                  <a:lnTo>
                    <a:pt x="180" y="25"/>
                  </a:lnTo>
                  <a:lnTo>
                    <a:pt x="174" y="21"/>
                  </a:lnTo>
                  <a:lnTo>
                    <a:pt x="167" y="19"/>
                  </a:lnTo>
                  <a:lnTo>
                    <a:pt x="158" y="21"/>
                  </a:lnTo>
                  <a:lnTo>
                    <a:pt x="152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92" name="Freeform 295"/>
            <p:cNvSpPr>
              <a:spLocks/>
            </p:cNvSpPr>
            <p:nvPr/>
          </p:nvSpPr>
          <p:spPr bwMode="auto">
            <a:xfrm>
              <a:off x="4848" y="2252"/>
              <a:ext cx="13" cy="29"/>
            </a:xfrm>
            <a:custGeom>
              <a:avLst/>
              <a:gdLst>
                <a:gd name="T0" fmla="*/ 12 w 127"/>
                <a:gd name="T1" fmla="*/ 0 h 324"/>
                <a:gd name="T2" fmla="*/ 9 w 127"/>
                <a:gd name="T3" fmla="*/ 2 h 324"/>
                <a:gd name="T4" fmla="*/ 9 w 127"/>
                <a:gd name="T5" fmla="*/ 5 h 324"/>
                <a:gd name="T6" fmla="*/ 8 w 127"/>
                <a:gd name="T7" fmla="*/ 8 h 324"/>
                <a:gd name="T8" fmla="*/ 7 w 127"/>
                <a:gd name="T9" fmla="*/ 11 h 324"/>
                <a:gd name="T10" fmla="*/ 6 w 127"/>
                <a:gd name="T11" fmla="*/ 15 h 324"/>
                <a:gd name="T12" fmla="*/ 5 w 127"/>
                <a:gd name="T13" fmla="*/ 19 h 324"/>
                <a:gd name="T14" fmla="*/ 3 w 127"/>
                <a:gd name="T15" fmla="*/ 22 h 324"/>
                <a:gd name="T16" fmla="*/ 2 w 127"/>
                <a:gd name="T17" fmla="*/ 25 h 324"/>
                <a:gd name="T18" fmla="*/ 0 w 127"/>
                <a:gd name="T19" fmla="*/ 26 h 324"/>
                <a:gd name="T20" fmla="*/ 3 w 127"/>
                <a:gd name="T21" fmla="*/ 29 h 324"/>
                <a:gd name="T22" fmla="*/ 5 w 127"/>
                <a:gd name="T23" fmla="*/ 26 h 324"/>
                <a:gd name="T24" fmla="*/ 7 w 127"/>
                <a:gd name="T25" fmla="*/ 23 h 324"/>
                <a:gd name="T26" fmla="*/ 9 w 127"/>
                <a:gd name="T27" fmla="*/ 20 h 324"/>
                <a:gd name="T28" fmla="*/ 10 w 127"/>
                <a:gd name="T29" fmla="*/ 16 h 324"/>
                <a:gd name="T30" fmla="*/ 11 w 127"/>
                <a:gd name="T31" fmla="*/ 12 h 324"/>
                <a:gd name="T32" fmla="*/ 12 w 127"/>
                <a:gd name="T33" fmla="*/ 8 h 324"/>
                <a:gd name="T34" fmla="*/ 13 w 127"/>
                <a:gd name="T35" fmla="*/ 5 h 324"/>
                <a:gd name="T36" fmla="*/ 13 w 127"/>
                <a:gd name="T37" fmla="*/ 2 h 324"/>
                <a:gd name="T38" fmla="*/ 10 w 127"/>
                <a:gd name="T39" fmla="*/ 3 h 324"/>
                <a:gd name="T40" fmla="*/ 13 w 127"/>
                <a:gd name="T41" fmla="*/ 2 h 324"/>
                <a:gd name="T42" fmla="*/ 13 w 127"/>
                <a:gd name="T43" fmla="*/ 1 h 324"/>
                <a:gd name="T44" fmla="*/ 12 w 127"/>
                <a:gd name="T45" fmla="*/ 1 h 324"/>
                <a:gd name="T46" fmla="*/ 12 w 127"/>
                <a:gd name="T47" fmla="*/ 0 h 324"/>
                <a:gd name="T48" fmla="*/ 11 w 127"/>
                <a:gd name="T49" fmla="*/ 0 h 324"/>
                <a:gd name="T50" fmla="*/ 10 w 127"/>
                <a:gd name="T51" fmla="*/ 0 h 324"/>
                <a:gd name="T52" fmla="*/ 10 w 127"/>
                <a:gd name="T53" fmla="*/ 1 h 324"/>
                <a:gd name="T54" fmla="*/ 9 w 127"/>
                <a:gd name="T55" fmla="*/ 1 h 324"/>
                <a:gd name="T56" fmla="*/ 9 w 127"/>
                <a:gd name="T57" fmla="*/ 2 h 324"/>
                <a:gd name="T58" fmla="*/ 12 w 127"/>
                <a:gd name="T59" fmla="*/ 0 h 32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27"/>
                <a:gd name="T91" fmla="*/ 0 h 324"/>
                <a:gd name="T92" fmla="*/ 127 w 127"/>
                <a:gd name="T93" fmla="*/ 324 h 32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27" h="324">
                  <a:moveTo>
                    <a:pt x="115" y="3"/>
                  </a:moveTo>
                  <a:lnTo>
                    <a:pt x="87" y="21"/>
                  </a:lnTo>
                  <a:lnTo>
                    <a:pt x="85" y="51"/>
                  </a:lnTo>
                  <a:lnTo>
                    <a:pt x="80" y="87"/>
                  </a:lnTo>
                  <a:lnTo>
                    <a:pt x="72" y="127"/>
                  </a:lnTo>
                  <a:lnTo>
                    <a:pt x="61" y="167"/>
                  </a:lnTo>
                  <a:lnTo>
                    <a:pt x="46" y="207"/>
                  </a:lnTo>
                  <a:lnTo>
                    <a:pt x="33" y="244"/>
                  </a:lnTo>
                  <a:lnTo>
                    <a:pt x="16" y="274"/>
                  </a:lnTo>
                  <a:lnTo>
                    <a:pt x="0" y="296"/>
                  </a:lnTo>
                  <a:lnTo>
                    <a:pt x="29" y="324"/>
                  </a:lnTo>
                  <a:lnTo>
                    <a:pt x="49" y="295"/>
                  </a:lnTo>
                  <a:lnTo>
                    <a:pt x="68" y="261"/>
                  </a:lnTo>
                  <a:lnTo>
                    <a:pt x="84" y="220"/>
                  </a:lnTo>
                  <a:lnTo>
                    <a:pt x="99" y="180"/>
                  </a:lnTo>
                  <a:lnTo>
                    <a:pt x="110" y="136"/>
                  </a:lnTo>
                  <a:lnTo>
                    <a:pt x="119" y="93"/>
                  </a:lnTo>
                  <a:lnTo>
                    <a:pt x="125" y="55"/>
                  </a:lnTo>
                  <a:lnTo>
                    <a:pt x="127" y="21"/>
                  </a:lnTo>
                  <a:lnTo>
                    <a:pt x="99" y="39"/>
                  </a:lnTo>
                  <a:lnTo>
                    <a:pt x="127" y="21"/>
                  </a:lnTo>
                  <a:lnTo>
                    <a:pt x="125" y="12"/>
                  </a:lnTo>
                  <a:lnTo>
                    <a:pt x="121" y="6"/>
                  </a:lnTo>
                  <a:lnTo>
                    <a:pt x="114" y="1"/>
                  </a:lnTo>
                  <a:lnTo>
                    <a:pt x="107" y="0"/>
                  </a:lnTo>
                  <a:lnTo>
                    <a:pt x="100" y="1"/>
                  </a:lnTo>
                  <a:lnTo>
                    <a:pt x="93" y="6"/>
                  </a:lnTo>
                  <a:lnTo>
                    <a:pt x="89" y="12"/>
                  </a:lnTo>
                  <a:lnTo>
                    <a:pt x="87" y="21"/>
                  </a:lnTo>
                  <a:lnTo>
                    <a:pt x="115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93" name="Freeform 296"/>
            <p:cNvSpPr>
              <a:spLocks/>
            </p:cNvSpPr>
            <p:nvPr/>
          </p:nvSpPr>
          <p:spPr bwMode="auto">
            <a:xfrm>
              <a:off x="4858" y="2252"/>
              <a:ext cx="19" cy="12"/>
            </a:xfrm>
            <a:custGeom>
              <a:avLst/>
              <a:gdLst>
                <a:gd name="T0" fmla="*/ 19 w 190"/>
                <a:gd name="T1" fmla="*/ 11 h 132"/>
                <a:gd name="T2" fmla="*/ 19 w 190"/>
                <a:gd name="T3" fmla="*/ 11 h 132"/>
                <a:gd name="T4" fmla="*/ 18 w 190"/>
                <a:gd name="T5" fmla="*/ 9 h 132"/>
                <a:gd name="T6" fmla="*/ 16 w 190"/>
                <a:gd name="T7" fmla="*/ 7 h 132"/>
                <a:gd name="T8" fmla="*/ 13 w 190"/>
                <a:gd name="T9" fmla="*/ 5 h 132"/>
                <a:gd name="T10" fmla="*/ 11 w 190"/>
                <a:gd name="T11" fmla="*/ 4 h 132"/>
                <a:gd name="T12" fmla="*/ 8 w 190"/>
                <a:gd name="T13" fmla="*/ 3 h 132"/>
                <a:gd name="T14" fmla="*/ 5 w 190"/>
                <a:gd name="T15" fmla="*/ 2 h 132"/>
                <a:gd name="T16" fmla="*/ 3 w 190"/>
                <a:gd name="T17" fmla="*/ 1 h 132"/>
                <a:gd name="T18" fmla="*/ 2 w 190"/>
                <a:gd name="T19" fmla="*/ 0 h 132"/>
                <a:gd name="T20" fmla="*/ 0 w 190"/>
                <a:gd name="T21" fmla="*/ 3 h 132"/>
                <a:gd name="T22" fmla="*/ 2 w 190"/>
                <a:gd name="T23" fmla="*/ 4 h 132"/>
                <a:gd name="T24" fmla="*/ 4 w 190"/>
                <a:gd name="T25" fmla="*/ 5 h 132"/>
                <a:gd name="T26" fmla="*/ 6 w 190"/>
                <a:gd name="T27" fmla="*/ 6 h 132"/>
                <a:gd name="T28" fmla="*/ 9 w 190"/>
                <a:gd name="T29" fmla="*/ 7 h 132"/>
                <a:gd name="T30" fmla="*/ 11 w 190"/>
                <a:gd name="T31" fmla="*/ 8 h 132"/>
                <a:gd name="T32" fmla="*/ 13 w 190"/>
                <a:gd name="T33" fmla="*/ 10 h 132"/>
                <a:gd name="T34" fmla="*/ 15 w 190"/>
                <a:gd name="T35" fmla="*/ 11 h 132"/>
                <a:gd name="T36" fmla="*/ 15 w 190"/>
                <a:gd name="T37" fmla="*/ 12 h 132"/>
                <a:gd name="T38" fmla="*/ 15 w 190"/>
                <a:gd name="T39" fmla="*/ 12 h 132"/>
                <a:gd name="T40" fmla="*/ 19 w 190"/>
                <a:gd name="T41" fmla="*/ 11 h 1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0"/>
                <a:gd name="T64" fmla="*/ 0 h 132"/>
                <a:gd name="T65" fmla="*/ 190 w 190"/>
                <a:gd name="T66" fmla="*/ 132 h 1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0" h="132">
                  <a:moveTo>
                    <a:pt x="190" y="119"/>
                  </a:moveTo>
                  <a:lnTo>
                    <a:pt x="190" y="119"/>
                  </a:lnTo>
                  <a:lnTo>
                    <a:pt x="177" y="94"/>
                  </a:lnTo>
                  <a:lnTo>
                    <a:pt x="157" y="75"/>
                  </a:lnTo>
                  <a:lnTo>
                    <a:pt x="133" y="58"/>
                  </a:lnTo>
                  <a:lnTo>
                    <a:pt x="107" y="42"/>
                  </a:lnTo>
                  <a:lnTo>
                    <a:pt x="80" y="29"/>
                  </a:lnTo>
                  <a:lnTo>
                    <a:pt x="55" y="18"/>
                  </a:lnTo>
                  <a:lnTo>
                    <a:pt x="33" y="7"/>
                  </a:lnTo>
                  <a:lnTo>
                    <a:pt x="16" y="0"/>
                  </a:lnTo>
                  <a:lnTo>
                    <a:pt x="0" y="36"/>
                  </a:lnTo>
                  <a:lnTo>
                    <a:pt x="16" y="43"/>
                  </a:lnTo>
                  <a:lnTo>
                    <a:pt x="38" y="54"/>
                  </a:lnTo>
                  <a:lnTo>
                    <a:pt x="63" y="66"/>
                  </a:lnTo>
                  <a:lnTo>
                    <a:pt x="89" y="78"/>
                  </a:lnTo>
                  <a:lnTo>
                    <a:pt x="112" y="92"/>
                  </a:lnTo>
                  <a:lnTo>
                    <a:pt x="131" y="107"/>
                  </a:lnTo>
                  <a:lnTo>
                    <a:pt x="145" y="120"/>
                  </a:lnTo>
                  <a:lnTo>
                    <a:pt x="152" y="132"/>
                  </a:lnTo>
                  <a:lnTo>
                    <a:pt x="190" y="1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94" name="Freeform 297"/>
            <p:cNvSpPr>
              <a:spLocks/>
            </p:cNvSpPr>
            <p:nvPr/>
          </p:nvSpPr>
          <p:spPr bwMode="auto">
            <a:xfrm>
              <a:off x="4866" y="2263"/>
              <a:ext cx="13" cy="39"/>
            </a:xfrm>
            <a:custGeom>
              <a:avLst/>
              <a:gdLst>
                <a:gd name="T0" fmla="*/ 4 w 131"/>
                <a:gd name="T1" fmla="*/ 37 h 428"/>
                <a:gd name="T2" fmla="*/ 4 w 131"/>
                <a:gd name="T3" fmla="*/ 39 h 428"/>
                <a:gd name="T4" fmla="*/ 6 w 131"/>
                <a:gd name="T5" fmla="*/ 35 h 428"/>
                <a:gd name="T6" fmla="*/ 8 w 131"/>
                <a:gd name="T7" fmla="*/ 30 h 428"/>
                <a:gd name="T8" fmla="*/ 10 w 131"/>
                <a:gd name="T9" fmla="*/ 26 h 428"/>
                <a:gd name="T10" fmla="*/ 11 w 131"/>
                <a:gd name="T11" fmla="*/ 21 h 428"/>
                <a:gd name="T12" fmla="*/ 13 w 131"/>
                <a:gd name="T13" fmla="*/ 16 h 428"/>
                <a:gd name="T14" fmla="*/ 13 w 131"/>
                <a:gd name="T15" fmla="*/ 11 h 428"/>
                <a:gd name="T16" fmla="*/ 13 w 131"/>
                <a:gd name="T17" fmla="*/ 5 h 428"/>
                <a:gd name="T18" fmla="*/ 11 w 131"/>
                <a:gd name="T19" fmla="*/ 0 h 428"/>
                <a:gd name="T20" fmla="*/ 7 w 131"/>
                <a:gd name="T21" fmla="*/ 1 h 428"/>
                <a:gd name="T22" fmla="*/ 9 w 131"/>
                <a:gd name="T23" fmla="*/ 6 h 428"/>
                <a:gd name="T24" fmla="*/ 9 w 131"/>
                <a:gd name="T25" fmla="*/ 11 h 428"/>
                <a:gd name="T26" fmla="*/ 9 w 131"/>
                <a:gd name="T27" fmla="*/ 15 h 428"/>
                <a:gd name="T28" fmla="*/ 8 w 131"/>
                <a:gd name="T29" fmla="*/ 20 h 428"/>
                <a:gd name="T30" fmla="*/ 6 w 131"/>
                <a:gd name="T31" fmla="*/ 24 h 428"/>
                <a:gd name="T32" fmla="*/ 4 w 131"/>
                <a:gd name="T33" fmla="*/ 29 h 428"/>
                <a:gd name="T34" fmla="*/ 2 w 131"/>
                <a:gd name="T35" fmla="*/ 33 h 428"/>
                <a:gd name="T36" fmla="*/ 0 w 131"/>
                <a:gd name="T37" fmla="*/ 37 h 428"/>
                <a:gd name="T38" fmla="*/ 0 w 131"/>
                <a:gd name="T39" fmla="*/ 39 h 428"/>
                <a:gd name="T40" fmla="*/ 4 w 131"/>
                <a:gd name="T41" fmla="*/ 37 h 4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1"/>
                <a:gd name="T64" fmla="*/ 0 h 428"/>
                <a:gd name="T65" fmla="*/ 131 w 131"/>
                <a:gd name="T66" fmla="*/ 428 h 4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1" h="428">
                  <a:moveTo>
                    <a:pt x="36" y="411"/>
                  </a:moveTo>
                  <a:lnTo>
                    <a:pt x="36" y="428"/>
                  </a:lnTo>
                  <a:lnTo>
                    <a:pt x="57" y="381"/>
                  </a:lnTo>
                  <a:lnTo>
                    <a:pt x="79" y="332"/>
                  </a:lnTo>
                  <a:lnTo>
                    <a:pt x="99" y="281"/>
                  </a:lnTo>
                  <a:lnTo>
                    <a:pt x="115" y="228"/>
                  </a:lnTo>
                  <a:lnTo>
                    <a:pt x="127" y="173"/>
                  </a:lnTo>
                  <a:lnTo>
                    <a:pt x="131" y="116"/>
                  </a:lnTo>
                  <a:lnTo>
                    <a:pt x="126" y="59"/>
                  </a:lnTo>
                  <a:lnTo>
                    <a:pt x="110" y="0"/>
                  </a:lnTo>
                  <a:lnTo>
                    <a:pt x="72" y="13"/>
                  </a:lnTo>
                  <a:lnTo>
                    <a:pt x="86" y="65"/>
                  </a:lnTo>
                  <a:lnTo>
                    <a:pt x="91" y="116"/>
                  </a:lnTo>
                  <a:lnTo>
                    <a:pt x="87" y="169"/>
                  </a:lnTo>
                  <a:lnTo>
                    <a:pt x="78" y="218"/>
                  </a:lnTo>
                  <a:lnTo>
                    <a:pt x="61" y="268"/>
                  </a:lnTo>
                  <a:lnTo>
                    <a:pt x="43" y="317"/>
                  </a:lnTo>
                  <a:lnTo>
                    <a:pt x="21" y="364"/>
                  </a:lnTo>
                  <a:lnTo>
                    <a:pt x="0" y="411"/>
                  </a:lnTo>
                  <a:lnTo>
                    <a:pt x="0" y="428"/>
                  </a:lnTo>
                  <a:lnTo>
                    <a:pt x="36" y="4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95" name="Freeform 298"/>
            <p:cNvSpPr>
              <a:spLocks/>
            </p:cNvSpPr>
            <p:nvPr/>
          </p:nvSpPr>
          <p:spPr bwMode="auto">
            <a:xfrm>
              <a:off x="4866" y="2300"/>
              <a:ext cx="16" cy="27"/>
            </a:xfrm>
            <a:custGeom>
              <a:avLst/>
              <a:gdLst>
                <a:gd name="T0" fmla="*/ 14 w 167"/>
                <a:gd name="T1" fmla="*/ 23 h 292"/>
                <a:gd name="T2" fmla="*/ 15 w 167"/>
                <a:gd name="T3" fmla="*/ 24 h 292"/>
                <a:gd name="T4" fmla="*/ 13 w 167"/>
                <a:gd name="T5" fmla="*/ 21 h 292"/>
                <a:gd name="T6" fmla="*/ 11 w 167"/>
                <a:gd name="T7" fmla="*/ 19 h 292"/>
                <a:gd name="T8" fmla="*/ 10 w 167"/>
                <a:gd name="T9" fmla="*/ 16 h 292"/>
                <a:gd name="T10" fmla="*/ 8 w 167"/>
                <a:gd name="T11" fmla="*/ 13 h 292"/>
                <a:gd name="T12" fmla="*/ 7 w 167"/>
                <a:gd name="T13" fmla="*/ 10 h 292"/>
                <a:gd name="T14" fmla="*/ 6 w 167"/>
                <a:gd name="T15" fmla="*/ 6 h 292"/>
                <a:gd name="T16" fmla="*/ 5 w 167"/>
                <a:gd name="T17" fmla="*/ 3 h 292"/>
                <a:gd name="T18" fmla="*/ 3 w 167"/>
                <a:gd name="T19" fmla="*/ 0 h 292"/>
                <a:gd name="T20" fmla="*/ 0 w 167"/>
                <a:gd name="T21" fmla="*/ 2 h 292"/>
                <a:gd name="T22" fmla="*/ 1 w 167"/>
                <a:gd name="T23" fmla="*/ 5 h 292"/>
                <a:gd name="T24" fmla="*/ 2 w 167"/>
                <a:gd name="T25" fmla="*/ 8 h 292"/>
                <a:gd name="T26" fmla="*/ 4 w 167"/>
                <a:gd name="T27" fmla="*/ 11 h 292"/>
                <a:gd name="T28" fmla="*/ 5 w 167"/>
                <a:gd name="T29" fmla="*/ 14 h 292"/>
                <a:gd name="T30" fmla="*/ 6 w 167"/>
                <a:gd name="T31" fmla="*/ 17 h 292"/>
                <a:gd name="T32" fmla="*/ 8 w 167"/>
                <a:gd name="T33" fmla="*/ 20 h 292"/>
                <a:gd name="T34" fmla="*/ 10 w 167"/>
                <a:gd name="T35" fmla="*/ 24 h 292"/>
                <a:gd name="T36" fmla="*/ 13 w 167"/>
                <a:gd name="T37" fmla="*/ 27 h 292"/>
                <a:gd name="T38" fmla="*/ 14 w 167"/>
                <a:gd name="T39" fmla="*/ 27 h 292"/>
                <a:gd name="T40" fmla="*/ 13 w 167"/>
                <a:gd name="T41" fmla="*/ 27 h 292"/>
                <a:gd name="T42" fmla="*/ 13 w 167"/>
                <a:gd name="T43" fmla="*/ 27 h 292"/>
                <a:gd name="T44" fmla="*/ 14 w 167"/>
                <a:gd name="T45" fmla="*/ 27 h 292"/>
                <a:gd name="T46" fmla="*/ 15 w 167"/>
                <a:gd name="T47" fmla="*/ 27 h 292"/>
                <a:gd name="T48" fmla="*/ 15 w 167"/>
                <a:gd name="T49" fmla="*/ 26 h 292"/>
                <a:gd name="T50" fmla="*/ 16 w 167"/>
                <a:gd name="T51" fmla="*/ 26 h 292"/>
                <a:gd name="T52" fmla="*/ 16 w 167"/>
                <a:gd name="T53" fmla="*/ 25 h 292"/>
                <a:gd name="T54" fmla="*/ 16 w 167"/>
                <a:gd name="T55" fmla="*/ 24 h 292"/>
                <a:gd name="T56" fmla="*/ 15 w 167"/>
                <a:gd name="T57" fmla="*/ 24 h 292"/>
                <a:gd name="T58" fmla="*/ 14 w 167"/>
                <a:gd name="T59" fmla="*/ 23 h 29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67"/>
                <a:gd name="T91" fmla="*/ 0 h 292"/>
                <a:gd name="T92" fmla="*/ 167 w 167"/>
                <a:gd name="T93" fmla="*/ 292 h 29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67" h="292">
                  <a:moveTo>
                    <a:pt x="145" y="252"/>
                  </a:moveTo>
                  <a:lnTo>
                    <a:pt x="160" y="257"/>
                  </a:lnTo>
                  <a:lnTo>
                    <a:pt x="135" y="230"/>
                  </a:lnTo>
                  <a:lnTo>
                    <a:pt x="115" y="201"/>
                  </a:lnTo>
                  <a:lnTo>
                    <a:pt x="100" y="171"/>
                  </a:lnTo>
                  <a:lnTo>
                    <a:pt x="87" y="138"/>
                  </a:lnTo>
                  <a:lnTo>
                    <a:pt x="76" y="104"/>
                  </a:lnTo>
                  <a:lnTo>
                    <a:pt x="64" y="69"/>
                  </a:lnTo>
                  <a:lnTo>
                    <a:pt x="50" y="34"/>
                  </a:lnTo>
                  <a:lnTo>
                    <a:pt x="36" y="0"/>
                  </a:lnTo>
                  <a:lnTo>
                    <a:pt x="0" y="17"/>
                  </a:lnTo>
                  <a:lnTo>
                    <a:pt x="15" y="49"/>
                  </a:lnTo>
                  <a:lnTo>
                    <a:pt x="26" y="82"/>
                  </a:lnTo>
                  <a:lnTo>
                    <a:pt x="38" y="117"/>
                  </a:lnTo>
                  <a:lnTo>
                    <a:pt x="49" y="151"/>
                  </a:lnTo>
                  <a:lnTo>
                    <a:pt x="64" y="188"/>
                  </a:lnTo>
                  <a:lnTo>
                    <a:pt x="82" y="221"/>
                  </a:lnTo>
                  <a:lnTo>
                    <a:pt x="104" y="256"/>
                  </a:lnTo>
                  <a:lnTo>
                    <a:pt x="133" y="287"/>
                  </a:lnTo>
                  <a:lnTo>
                    <a:pt x="149" y="292"/>
                  </a:lnTo>
                  <a:lnTo>
                    <a:pt x="133" y="287"/>
                  </a:lnTo>
                  <a:lnTo>
                    <a:pt x="140" y="291"/>
                  </a:lnTo>
                  <a:lnTo>
                    <a:pt x="148" y="292"/>
                  </a:lnTo>
                  <a:lnTo>
                    <a:pt x="155" y="290"/>
                  </a:lnTo>
                  <a:lnTo>
                    <a:pt x="161" y="286"/>
                  </a:lnTo>
                  <a:lnTo>
                    <a:pt x="165" y="279"/>
                  </a:lnTo>
                  <a:lnTo>
                    <a:pt x="167" y="272"/>
                  </a:lnTo>
                  <a:lnTo>
                    <a:pt x="166" y="264"/>
                  </a:lnTo>
                  <a:lnTo>
                    <a:pt x="160" y="257"/>
                  </a:lnTo>
                  <a:lnTo>
                    <a:pt x="145" y="2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96" name="Freeform 299"/>
            <p:cNvSpPr>
              <a:spLocks/>
            </p:cNvSpPr>
            <p:nvPr/>
          </p:nvSpPr>
          <p:spPr bwMode="auto">
            <a:xfrm>
              <a:off x="4880" y="2310"/>
              <a:ext cx="11" cy="17"/>
            </a:xfrm>
            <a:custGeom>
              <a:avLst/>
              <a:gdLst>
                <a:gd name="T0" fmla="*/ 7 w 103"/>
                <a:gd name="T1" fmla="*/ 0 h 190"/>
                <a:gd name="T2" fmla="*/ 7 w 103"/>
                <a:gd name="T3" fmla="*/ 0 h 190"/>
                <a:gd name="T4" fmla="*/ 6 w 103"/>
                <a:gd name="T5" fmla="*/ 2 h 190"/>
                <a:gd name="T6" fmla="*/ 5 w 103"/>
                <a:gd name="T7" fmla="*/ 5 h 190"/>
                <a:gd name="T8" fmla="*/ 5 w 103"/>
                <a:gd name="T9" fmla="*/ 7 h 190"/>
                <a:gd name="T10" fmla="*/ 4 w 103"/>
                <a:gd name="T11" fmla="*/ 9 h 190"/>
                <a:gd name="T12" fmla="*/ 3 w 103"/>
                <a:gd name="T13" fmla="*/ 11 h 190"/>
                <a:gd name="T14" fmla="*/ 3 w 103"/>
                <a:gd name="T15" fmla="*/ 12 h 190"/>
                <a:gd name="T16" fmla="*/ 1 w 103"/>
                <a:gd name="T17" fmla="*/ 13 h 190"/>
                <a:gd name="T18" fmla="*/ 0 w 103"/>
                <a:gd name="T19" fmla="*/ 13 h 190"/>
                <a:gd name="T20" fmla="*/ 0 w 103"/>
                <a:gd name="T21" fmla="*/ 17 h 190"/>
                <a:gd name="T22" fmla="*/ 3 w 103"/>
                <a:gd name="T23" fmla="*/ 16 h 190"/>
                <a:gd name="T24" fmla="*/ 6 w 103"/>
                <a:gd name="T25" fmla="*/ 14 h 190"/>
                <a:gd name="T26" fmla="*/ 7 w 103"/>
                <a:gd name="T27" fmla="*/ 12 h 190"/>
                <a:gd name="T28" fmla="*/ 8 w 103"/>
                <a:gd name="T29" fmla="*/ 10 h 190"/>
                <a:gd name="T30" fmla="*/ 9 w 103"/>
                <a:gd name="T31" fmla="*/ 8 h 190"/>
                <a:gd name="T32" fmla="*/ 10 w 103"/>
                <a:gd name="T33" fmla="*/ 5 h 190"/>
                <a:gd name="T34" fmla="*/ 10 w 103"/>
                <a:gd name="T35" fmla="*/ 3 h 190"/>
                <a:gd name="T36" fmla="*/ 11 w 103"/>
                <a:gd name="T37" fmla="*/ 2 h 190"/>
                <a:gd name="T38" fmla="*/ 11 w 103"/>
                <a:gd name="T39" fmla="*/ 2 h 190"/>
                <a:gd name="T40" fmla="*/ 7 w 103"/>
                <a:gd name="T41" fmla="*/ 0 h 19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3"/>
                <a:gd name="T64" fmla="*/ 0 h 190"/>
                <a:gd name="T65" fmla="*/ 103 w 103"/>
                <a:gd name="T66" fmla="*/ 190 h 19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3" h="190">
                  <a:moveTo>
                    <a:pt x="69" y="0"/>
                  </a:moveTo>
                  <a:lnTo>
                    <a:pt x="68" y="0"/>
                  </a:lnTo>
                  <a:lnTo>
                    <a:pt x="57" y="25"/>
                  </a:lnTo>
                  <a:lnTo>
                    <a:pt x="51" y="51"/>
                  </a:lnTo>
                  <a:lnTo>
                    <a:pt x="45" y="77"/>
                  </a:lnTo>
                  <a:lnTo>
                    <a:pt x="39" y="101"/>
                  </a:lnTo>
                  <a:lnTo>
                    <a:pt x="32" y="121"/>
                  </a:lnTo>
                  <a:lnTo>
                    <a:pt x="24" y="136"/>
                  </a:lnTo>
                  <a:lnTo>
                    <a:pt x="13" y="145"/>
                  </a:lnTo>
                  <a:lnTo>
                    <a:pt x="0" y="150"/>
                  </a:lnTo>
                  <a:lnTo>
                    <a:pt x="4" y="190"/>
                  </a:lnTo>
                  <a:lnTo>
                    <a:pt x="32" y="179"/>
                  </a:lnTo>
                  <a:lnTo>
                    <a:pt x="53" y="161"/>
                  </a:lnTo>
                  <a:lnTo>
                    <a:pt x="68" y="138"/>
                  </a:lnTo>
                  <a:lnTo>
                    <a:pt x="77" y="111"/>
                  </a:lnTo>
                  <a:lnTo>
                    <a:pt x="82" y="86"/>
                  </a:lnTo>
                  <a:lnTo>
                    <a:pt x="89" y="60"/>
                  </a:lnTo>
                  <a:lnTo>
                    <a:pt x="95" y="38"/>
                  </a:lnTo>
                  <a:lnTo>
                    <a:pt x="103" y="19"/>
                  </a:lnTo>
                  <a:lnTo>
                    <a:pt x="102" y="1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97" name="Freeform 300"/>
            <p:cNvSpPr>
              <a:spLocks/>
            </p:cNvSpPr>
            <p:nvPr/>
          </p:nvSpPr>
          <p:spPr bwMode="auto">
            <a:xfrm>
              <a:off x="4887" y="2294"/>
              <a:ext cx="31" cy="17"/>
            </a:xfrm>
            <a:custGeom>
              <a:avLst/>
              <a:gdLst>
                <a:gd name="T0" fmla="*/ 27 w 307"/>
                <a:gd name="T1" fmla="*/ 0 h 187"/>
                <a:gd name="T2" fmla="*/ 27 w 307"/>
                <a:gd name="T3" fmla="*/ 0 h 187"/>
                <a:gd name="T4" fmla="*/ 27 w 307"/>
                <a:gd name="T5" fmla="*/ 3 h 187"/>
                <a:gd name="T6" fmla="*/ 26 w 307"/>
                <a:gd name="T7" fmla="*/ 4 h 187"/>
                <a:gd name="T8" fmla="*/ 25 w 307"/>
                <a:gd name="T9" fmla="*/ 6 h 187"/>
                <a:gd name="T10" fmla="*/ 24 w 307"/>
                <a:gd name="T11" fmla="*/ 7 h 187"/>
                <a:gd name="T12" fmla="*/ 23 w 307"/>
                <a:gd name="T13" fmla="*/ 8 h 187"/>
                <a:gd name="T14" fmla="*/ 21 w 307"/>
                <a:gd name="T15" fmla="*/ 9 h 187"/>
                <a:gd name="T16" fmla="*/ 18 w 307"/>
                <a:gd name="T17" fmla="*/ 10 h 187"/>
                <a:gd name="T18" fmla="*/ 16 w 307"/>
                <a:gd name="T19" fmla="*/ 11 h 187"/>
                <a:gd name="T20" fmla="*/ 14 w 307"/>
                <a:gd name="T21" fmla="*/ 11 h 187"/>
                <a:gd name="T22" fmla="*/ 11 w 307"/>
                <a:gd name="T23" fmla="*/ 12 h 187"/>
                <a:gd name="T24" fmla="*/ 9 w 307"/>
                <a:gd name="T25" fmla="*/ 12 h 187"/>
                <a:gd name="T26" fmla="*/ 7 w 307"/>
                <a:gd name="T27" fmla="*/ 12 h 187"/>
                <a:gd name="T28" fmla="*/ 5 w 307"/>
                <a:gd name="T29" fmla="*/ 13 h 187"/>
                <a:gd name="T30" fmla="*/ 3 w 307"/>
                <a:gd name="T31" fmla="*/ 13 h 187"/>
                <a:gd name="T32" fmla="*/ 1 w 307"/>
                <a:gd name="T33" fmla="*/ 14 h 187"/>
                <a:gd name="T34" fmla="*/ 0 w 307"/>
                <a:gd name="T35" fmla="*/ 15 h 187"/>
                <a:gd name="T36" fmla="*/ 3 w 307"/>
                <a:gd name="T37" fmla="*/ 17 h 187"/>
                <a:gd name="T38" fmla="*/ 3 w 307"/>
                <a:gd name="T39" fmla="*/ 17 h 187"/>
                <a:gd name="T40" fmla="*/ 4 w 307"/>
                <a:gd name="T41" fmla="*/ 17 h 187"/>
                <a:gd name="T42" fmla="*/ 6 w 307"/>
                <a:gd name="T43" fmla="*/ 16 h 187"/>
                <a:gd name="T44" fmla="*/ 8 w 307"/>
                <a:gd name="T45" fmla="*/ 16 h 187"/>
                <a:gd name="T46" fmla="*/ 10 w 307"/>
                <a:gd name="T47" fmla="*/ 16 h 187"/>
                <a:gd name="T48" fmla="*/ 12 w 307"/>
                <a:gd name="T49" fmla="*/ 15 h 187"/>
                <a:gd name="T50" fmla="*/ 15 w 307"/>
                <a:gd name="T51" fmla="*/ 15 h 187"/>
                <a:gd name="T52" fmla="*/ 17 w 307"/>
                <a:gd name="T53" fmla="*/ 14 h 187"/>
                <a:gd name="T54" fmla="*/ 20 w 307"/>
                <a:gd name="T55" fmla="*/ 14 h 187"/>
                <a:gd name="T56" fmla="*/ 22 w 307"/>
                <a:gd name="T57" fmla="*/ 13 h 187"/>
                <a:gd name="T58" fmla="*/ 25 w 307"/>
                <a:gd name="T59" fmla="*/ 12 h 187"/>
                <a:gd name="T60" fmla="*/ 27 w 307"/>
                <a:gd name="T61" fmla="*/ 10 h 187"/>
                <a:gd name="T62" fmla="*/ 29 w 307"/>
                <a:gd name="T63" fmla="*/ 8 h 187"/>
                <a:gd name="T64" fmla="*/ 30 w 307"/>
                <a:gd name="T65" fmla="*/ 6 h 187"/>
                <a:gd name="T66" fmla="*/ 31 w 307"/>
                <a:gd name="T67" fmla="*/ 3 h 187"/>
                <a:gd name="T68" fmla="*/ 31 w 307"/>
                <a:gd name="T69" fmla="*/ 0 h 187"/>
                <a:gd name="T70" fmla="*/ 31 w 307"/>
                <a:gd name="T71" fmla="*/ 0 h 187"/>
                <a:gd name="T72" fmla="*/ 27 w 307"/>
                <a:gd name="T73" fmla="*/ 0 h 18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07"/>
                <a:gd name="T112" fmla="*/ 0 h 187"/>
                <a:gd name="T113" fmla="*/ 307 w 307"/>
                <a:gd name="T114" fmla="*/ 187 h 18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07" h="187">
                  <a:moveTo>
                    <a:pt x="267" y="2"/>
                  </a:moveTo>
                  <a:lnTo>
                    <a:pt x="267" y="2"/>
                  </a:lnTo>
                  <a:lnTo>
                    <a:pt x="266" y="28"/>
                  </a:lnTo>
                  <a:lnTo>
                    <a:pt x="261" y="49"/>
                  </a:lnTo>
                  <a:lnTo>
                    <a:pt x="252" y="66"/>
                  </a:lnTo>
                  <a:lnTo>
                    <a:pt x="239" y="81"/>
                  </a:lnTo>
                  <a:lnTo>
                    <a:pt x="223" y="92"/>
                  </a:lnTo>
                  <a:lnTo>
                    <a:pt x="205" y="103"/>
                  </a:lnTo>
                  <a:lnTo>
                    <a:pt x="183" y="111"/>
                  </a:lnTo>
                  <a:lnTo>
                    <a:pt x="161" y="118"/>
                  </a:lnTo>
                  <a:lnTo>
                    <a:pt x="138" y="122"/>
                  </a:lnTo>
                  <a:lnTo>
                    <a:pt x="113" y="127"/>
                  </a:lnTo>
                  <a:lnTo>
                    <a:pt x="90" y="131"/>
                  </a:lnTo>
                  <a:lnTo>
                    <a:pt x="69" y="134"/>
                  </a:lnTo>
                  <a:lnTo>
                    <a:pt x="48" y="139"/>
                  </a:lnTo>
                  <a:lnTo>
                    <a:pt x="29" y="145"/>
                  </a:lnTo>
                  <a:lnTo>
                    <a:pt x="13" y="153"/>
                  </a:lnTo>
                  <a:lnTo>
                    <a:pt x="0" y="168"/>
                  </a:lnTo>
                  <a:lnTo>
                    <a:pt x="33" y="187"/>
                  </a:lnTo>
                  <a:lnTo>
                    <a:pt x="34" y="187"/>
                  </a:lnTo>
                  <a:lnTo>
                    <a:pt x="44" y="183"/>
                  </a:lnTo>
                  <a:lnTo>
                    <a:pt x="56" y="178"/>
                  </a:lnTo>
                  <a:lnTo>
                    <a:pt x="75" y="175"/>
                  </a:lnTo>
                  <a:lnTo>
                    <a:pt x="96" y="171"/>
                  </a:lnTo>
                  <a:lnTo>
                    <a:pt x="119" y="167"/>
                  </a:lnTo>
                  <a:lnTo>
                    <a:pt x="144" y="163"/>
                  </a:lnTo>
                  <a:lnTo>
                    <a:pt x="169" y="156"/>
                  </a:lnTo>
                  <a:lnTo>
                    <a:pt x="196" y="149"/>
                  </a:lnTo>
                  <a:lnTo>
                    <a:pt x="220" y="139"/>
                  </a:lnTo>
                  <a:lnTo>
                    <a:pt x="244" y="127"/>
                  </a:lnTo>
                  <a:lnTo>
                    <a:pt x="266" y="111"/>
                  </a:lnTo>
                  <a:lnTo>
                    <a:pt x="284" y="89"/>
                  </a:lnTo>
                  <a:lnTo>
                    <a:pt x="298" y="64"/>
                  </a:lnTo>
                  <a:lnTo>
                    <a:pt x="306" y="33"/>
                  </a:lnTo>
                  <a:lnTo>
                    <a:pt x="307" y="0"/>
                  </a:lnTo>
                  <a:lnTo>
                    <a:pt x="26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98" name="Freeform 301"/>
            <p:cNvSpPr>
              <a:spLocks/>
            </p:cNvSpPr>
            <p:nvPr/>
          </p:nvSpPr>
          <p:spPr bwMode="auto">
            <a:xfrm>
              <a:off x="4904" y="2273"/>
              <a:ext cx="14" cy="21"/>
            </a:xfrm>
            <a:custGeom>
              <a:avLst/>
              <a:gdLst>
                <a:gd name="T0" fmla="*/ 0 w 134"/>
                <a:gd name="T1" fmla="*/ 1 h 235"/>
                <a:gd name="T2" fmla="*/ 0 w 134"/>
                <a:gd name="T3" fmla="*/ 1 h 235"/>
                <a:gd name="T4" fmla="*/ 1 w 134"/>
                <a:gd name="T5" fmla="*/ 3 h 235"/>
                <a:gd name="T6" fmla="*/ 2 w 134"/>
                <a:gd name="T7" fmla="*/ 6 h 235"/>
                <a:gd name="T8" fmla="*/ 4 w 134"/>
                <a:gd name="T9" fmla="*/ 8 h 235"/>
                <a:gd name="T10" fmla="*/ 6 w 134"/>
                <a:gd name="T11" fmla="*/ 11 h 235"/>
                <a:gd name="T12" fmla="*/ 7 w 134"/>
                <a:gd name="T13" fmla="*/ 13 h 235"/>
                <a:gd name="T14" fmla="*/ 8 w 134"/>
                <a:gd name="T15" fmla="*/ 15 h 235"/>
                <a:gd name="T16" fmla="*/ 9 w 134"/>
                <a:gd name="T17" fmla="*/ 18 h 235"/>
                <a:gd name="T18" fmla="*/ 10 w 134"/>
                <a:gd name="T19" fmla="*/ 21 h 235"/>
                <a:gd name="T20" fmla="*/ 14 w 134"/>
                <a:gd name="T21" fmla="*/ 21 h 235"/>
                <a:gd name="T22" fmla="*/ 13 w 134"/>
                <a:gd name="T23" fmla="*/ 17 h 235"/>
                <a:gd name="T24" fmla="*/ 12 w 134"/>
                <a:gd name="T25" fmla="*/ 14 h 235"/>
                <a:gd name="T26" fmla="*/ 11 w 134"/>
                <a:gd name="T27" fmla="*/ 11 h 235"/>
                <a:gd name="T28" fmla="*/ 9 w 134"/>
                <a:gd name="T29" fmla="*/ 9 h 235"/>
                <a:gd name="T30" fmla="*/ 8 w 134"/>
                <a:gd name="T31" fmla="*/ 7 h 235"/>
                <a:gd name="T32" fmla="*/ 6 w 134"/>
                <a:gd name="T33" fmla="*/ 4 h 235"/>
                <a:gd name="T34" fmla="*/ 5 w 134"/>
                <a:gd name="T35" fmla="*/ 2 h 235"/>
                <a:gd name="T36" fmla="*/ 4 w 134"/>
                <a:gd name="T37" fmla="*/ 0 h 235"/>
                <a:gd name="T38" fmla="*/ 4 w 134"/>
                <a:gd name="T39" fmla="*/ 0 h 235"/>
                <a:gd name="T40" fmla="*/ 0 w 134"/>
                <a:gd name="T41" fmla="*/ 1 h 2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4"/>
                <a:gd name="T64" fmla="*/ 0 h 235"/>
                <a:gd name="T65" fmla="*/ 134 w 134"/>
                <a:gd name="T66" fmla="*/ 235 h 2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4" h="235">
                  <a:moveTo>
                    <a:pt x="0" y="13"/>
                  </a:moveTo>
                  <a:lnTo>
                    <a:pt x="0" y="12"/>
                  </a:lnTo>
                  <a:lnTo>
                    <a:pt x="10" y="38"/>
                  </a:lnTo>
                  <a:lnTo>
                    <a:pt x="23" y="66"/>
                  </a:lnTo>
                  <a:lnTo>
                    <a:pt x="38" y="92"/>
                  </a:lnTo>
                  <a:lnTo>
                    <a:pt x="54" y="118"/>
                  </a:lnTo>
                  <a:lnTo>
                    <a:pt x="69" y="145"/>
                  </a:lnTo>
                  <a:lnTo>
                    <a:pt x="80" y="173"/>
                  </a:lnTo>
                  <a:lnTo>
                    <a:pt x="90" y="204"/>
                  </a:lnTo>
                  <a:lnTo>
                    <a:pt x="94" y="235"/>
                  </a:lnTo>
                  <a:lnTo>
                    <a:pt x="134" y="233"/>
                  </a:lnTo>
                  <a:lnTo>
                    <a:pt x="127" y="195"/>
                  </a:lnTo>
                  <a:lnTo>
                    <a:pt x="118" y="160"/>
                  </a:lnTo>
                  <a:lnTo>
                    <a:pt x="104" y="128"/>
                  </a:lnTo>
                  <a:lnTo>
                    <a:pt x="88" y="99"/>
                  </a:lnTo>
                  <a:lnTo>
                    <a:pt x="72" y="73"/>
                  </a:lnTo>
                  <a:lnTo>
                    <a:pt x="58" y="47"/>
                  </a:lnTo>
                  <a:lnTo>
                    <a:pt x="46" y="24"/>
                  </a:lnTo>
                  <a:lnTo>
                    <a:pt x="37" y="1"/>
                  </a:lnTo>
                  <a:lnTo>
                    <a:pt x="37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99" name="Freeform 302"/>
            <p:cNvSpPr>
              <a:spLocks/>
            </p:cNvSpPr>
            <p:nvPr/>
          </p:nvSpPr>
          <p:spPr bwMode="auto">
            <a:xfrm>
              <a:off x="4903" y="2231"/>
              <a:ext cx="11" cy="43"/>
            </a:xfrm>
            <a:custGeom>
              <a:avLst/>
              <a:gdLst>
                <a:gd name="T0" fmla="*/ 6 w 108"/>
                <a:gd name="T1" fmla="*/ 1 h 473"/>
                <a:gd name="T2" fmla="*/ 6 w 108"/>
                <a:gd name="T3" fmla="*/ 1 h 473"/>
                <a:gd name="T4" fmla="*/ 7 w 108"/>
                <a:gd name="T5" fmla="*/ 6 h 473"/>
                <a:gd name="T6" fmla="*/ 6 w 108"/>
                <a:gd name="T7" fmla="*/ 11 h 473"/>
                <a:gd name="T8" fmla="*/ 5 w 108"/>
                <a:gd name="T9" fmla="*/ 16 h 473"/>
                <a:gd name="T10" fmla="*/ 3 w 108"/>
                <a:gd name="T11" fmla="*/ 21 h 473"/>
                <a:gd name="T12" fmla="*/ 2 w 108"/>
                <a:gd name="T13" fmla="*/ 27 h 473"/>
                <a:gd name="T14" fmla="*/ 0 w 108"/>
                <a:gd name="T15" fmla="*/ 32 h 473"/>
                <a:gd name="T16" fmla="*/ 0 w 108"/>
                <a:gd name="T17" fmla="*/ 37 h 473"/>
                <a:gd name="T18" fmla="*/ 1 w 108"/>
                <a:gd name="T19" fmla="*/ 43 h 473"/>
                <a:gd name="T20" fmla="*/ 5 w 108"/>
                <a:gd name="T21" fmla="*/ 42 h 473"/>
                <a:gd name="T22" fmla="*/ 4 w 108"/>
                <a:gd name="T23" fmla="*/ 37 h 473"/>
                <a:gd name="T24" fmla="*/ 4 w 108"/>
                <a:gd name="T25" fmla="*/ 32 h 473"/>
                <a:gd name="T26" fmla="*/ 5 w 108"/>
                <a:gd name="T27" fmla="*/ 27 h 473"/>
                <a:gd name="T28" fmla="*/ 7 w 108"/>
                <a:gd name="T29" fmla="*/ 22 h 473"/>
                <a:gd name="T30" fmla="*/ 9 w 108"/>
                <a:gd name="T31" fmla="*/ 17 h 473"/>
                <a:gd name="T32" fmla="*/ 10 w 108"/>
                <a:gd name="T33" fmla="*/ 12 h 473"/>
                <a:gd name="T34" fmla="*/ 11 w 108"/>
                <a:gd name="T35" fmla="*/ 6 h 473"/>
                <a:gd name="T36" fmla="*/ 10 w 108"/>
                <a:gd name="T37" fmla="*/ 0 h 473"/>
                <a:gd name="T38" fmla="*/ 10 w 108"/>
                <a:gd name="T39" fmla="*/ 0 h 473"/>
                <a:gd name="T40" fmla="*/ 6 w 108"/>
                <a:gd name="T41" fmla="*/ 1 h 4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8"/>
                <a:gd name="T64" fmla="*/ 0 h 473"/>
                <a:gd name="T65" fmla="*/ 108 w 108"/>
                <a:gd name="T66" fmla="*/ 473 h 4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8" h="473">
                  <a:moveTo>
                    <a:pt x="59" y="10"/>
                  </a:moveTo>
                  <a:lnTo>
                    <a:pt x="60" y="11"/>
                  </a:lnTo>
                  <a:lnTo>
                    <a:pt x="68" y="65"/>
                  </a:lnTo>
                  <a:lnTo>
                    <a:pt x="63" y="121"/>
                  </a:lnTo>
                  <a:lnTo>
                    <a:pt x="50" y="176"/>
                  </a:lnTo>
                  <a:lnTo>
                    <a:pt x="33" y="234"/>
                  </a:lnTo>
                  <a:lnTo>
                    <a:pt x="16" y="293"/>
                  </a:lnTo>
                  <a:lnTo>
                    <a:pt x="3" y="351"/>
                  </a:lnTo>
                  <a:lnTo>
                    <a:pt x="0" y="411"/>
                  </a:lnTo>
                  <a:lnTo>
                    <a:pt x="14" y="473"/>
                  </a:lnTo>
                  <a:lnTo>
                    <a:pt x="51" y="460"/>
                  </a:lnTo>
                  <a:lnTo>
                    <a:pt x="40" y="409"/>
                  </a:lnTo>
                  <a:lnTo>
                    <a:pt x="43" y="355"/>
                  </a:lnTo>
                  <a:lnTo>
                    <a:pt x="53" y="301"/>
                  </a:lnTo>
                  <a:lnTo>
                    <a:pt x="71" y="245"/>
                  </a:lnTo>
                  <a:lnTo>
                    <a:pt x="88" y="187"/>
                  </a:lnTo>
                  <a:lnTo>
                    <a:pt x="103" y="127"/>
                  </a:lnTo>
                  <a:lnTo>
                    <a:pt x="108" y="65"/>
                  </a:lnTo>
                  <a:lnTo>
                    <a:pt x="97" y="0"/>
                  </a:lnTo>
                  <a:lnTo>
                    <a:pt x="98" y="1"/>
                  </a:lnTo>
                  <a:lnTo>
                    <a:pt x="59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00" name="Freeform 303"/>
            <p:cNvSpPr>
              <a:spLocks/>
            </p:cNvSpPr>
            <p:nvPr/>
          </p:nvSpPr>
          <p:spPr bwMode="auto">
            <a:xfrm>
              <a:off x="4891" y="2212"/>
              <a:ext cx="22" cy="20"/>
            </a:xfrm>
            <a:custGeom>
              <a:avLst/>
              <a:gdLst>
                <a:gd name="T0" fmla="*/ 0 w 220"/>
                <a:gd name="T1" fmla="*/ 3 h 221"/>
                <a:gd name="T2" fmla="*/ 0 w 220"/>
                <a:gd name="T3" fmla="*/ 3 h 221"/>
                <a:gd name="T4" fmla="*/ 1 w 220"/>
                <a:gd name="T5" fmla="*/ 4 h 221"/>
                <a:gd name="T6" fmla="*/ 3 w 220"/>
                <a:gd name="T7" fmla="*/ 5 h 221"/>
                <a:gd name="T8" fmla="*/ 4 w 220"/>
                <a:gd name="T9" fmla="*/ 5 h 221"/>
                <a:gd name="T10" fmla="*/ 6 w 220"/>
                <a:gd name="T11" fmla="*/ 6 h 221"/>
                <a:gd name="T12" fmla="*/ 7 w 220"/>
                <a:gd name="T13" fmla="*/ 7 h 221"/>
                <a:gd name="T14" fmla="*/ 8 w 220"/>
                <a:gd name="T15" fmla="*/ 8 h 221"/>
                <a:gd name="T16" fmla="*/ 10 w 220"/>
                <a:gd name="T17" fmla="*/ 9 h 221"/>
                <a:gd name="T18" fmla="*/ 11 w 220"/>
                <a:gd name="T19" fmla="*/ 10 h 221"/>
                <a:gd name="T20" fmla="*/ 12 w 220"/>
                <a:gd name="T21" fmla="*/ 11 h 221"/>
                <a:gd name="T22" fmla="*/ 14 w 220"/>
                <a:gd name="T23" fmla="*/ 12 h 221"/>
                <a:gd name="T24" fmla="*/ 15 w 220"/>
                <a:gd name="T25" fmla="*/ 14 h 221"/>
                <a:gd name="T26" fmla="*/ 16 w 220"/>
                <a:gd name="T27" fmla="*/ 15 h 221"/>
                <a:gd name="T28" fmla="*/ 17 w 220"/>
                <a:gd name="T29" fmla="*/ 16 h 221"/>
                <a:gd name="T30" fmla="*/ 17 w 220"/>
                <a:gd name="T31" fmla="*/ 17 h 221"/>
                <a:gd name="T32" fmla="*/ 18 w 220"/>
                <a:gd name="T33" fmla="*/ 19 h 221"/>
                <a:gd name="T34" fmla="*/ 18 w 220"/>
                <a:gd name="T35" fmla="*/ 20 h 221"/>
                <a:gd name="T36" fmla="*/ 22 w 220"/>
                <a:gd name="T37" fmla="*/ 19 h 221"/>
                <a:gd name="T38" fmla="*/ 22 w 220"/>
                <a:gd name="T39" fmla="*/ 18 h 221"/>
                <a:gd name="T40" fmla="*/ 21 w 220"/>
                <a:gd name="T41" fmla="*/ 16 h 221"/>
                <a:gd name="T42" fmla="*/ 20 w 220"/>
                <a:gd name="T43" fmla="*/ 14 h 221"/>
                <a:gd name="T44" fmla="*/ 19 w 220"/>
                <a:gd name="T45" fmla="*/ 13 h 221"/>
                <a:gd name="T46" fmla="*/ 18 w 220"/>
                <a:gd name="T47" fmla="*/ 12 h 221"/>
                <a:gd name="T48" fmla="*/ 17 w 220"/>
                <a:gd name="T49" fmla="*/ 10 h 221"/>
                <a:gd name="T50" fmla="*/ 15 w 220"/>
                <a:gd name="T51" fmla="*/ 9 h 221"/>
                <a:gd name="T52" fmla="*/ 14 w 220"/>
                <a:gd name="T53" fmla="*/ 7 h 221"/>
                <a:gd name="T54" fmla="*/ 12 w 220"/>
                <a:gd name="T55" fmla="*/ 6 h 221"/>
                <a:gd name="T56" fmla="*/ 11 w 220"/>
                <a:gd name="T57" fmla="*/ 5 h 221"/>
                <a:gd name="T58" fmla="*/ 9 w 220"/>
                <a:gd name="T59" fmla="*/ 4 h 221"/>
                <a:gd name="T60" fmla="*/ 8 w 220"/>
                <a:gd name="T61" fmla="*/ 3 h 221"/>
                <a:gd name="T62" fmla="*/ 6 w 220"/>
                <a:gd name="T63" fmla="*/ 2 h 221"/>
                <a:gd name="T64" fmla="*/ 4 w 220"/>
                <a:gd name="T65" fmla="*/ 1 h 221"/>
                <a:gd name="T66" fmla="*/ 3 w 220"/>
                <a:gd name="T67" fmla="*/ 1 h 221"/>
                <a:gd name="T68" fmla="*/ 1 w 220"/>
                <a:gd name="T69" fmla="*/ 0 h 221"/>
                <a:gd name="T70" fmla="*/ 1 w 220"/>
                <a:gd name="T71" fmla="*/ 0 h 221"/>
                <a:gd name="T72" fmla="*/ 0 w 220"/>
                <a:gd name="T73" fmla="*/ 3 h 22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0"/>
                <a:gd name="T112" fmla="*/ 0 h 221"/>
                <a:gd name="T113" fmla="*/ 220 w 220"/>
                <a:gd name="T114" fmla="*/ 221 h 22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0" h="221">
                  <a:moveTo>
                    <a:pt x="0" y="38"/>
                  </a:moveTo>
                  <a:lnTo>
                    <a:pt x="0" y="38"/>
                  </a:lnTo>
                  <a:lnTo>
                    <a:pt x="14" y="44"/>
                  </a:lnTo>
                  <a:lnTo>
                    <a:pt x="28" y="50"/>
                  </a:lnTo>
                  <a:lnTo>
                    <a:pt x="40" y="58"/>
                  </a:lnTo>
                  <a:lnTo>
                    <a:pt x="55" y="67"/>
                  </a:lnTo>
                  <a:lnTo>
                    <a:pt x="70" y="77"/>
                  </a:lnTo>
                  <a:lnTo>
                    <a:pt x="83" y="89"/>
                  </a:lnTo>
                  <a:lnTo>
                    <a:pt x="98" y="100"/>
                  </a:lnTo>
                  <a:lnTo>
                    <a:pt x="111" y="112"/>
                  </a:lnTo>
                  <a:lnTo>
                    <a:pt x="124" y="125"/>
                  </a:lnTo>
                  <a:lnTo>
                    <a:pt x="137" y="138"/>
                  </a:lnTo>
                  <a:lnTo>
                    <a:pt x="147" y="151"/>
                  </a:lnTo>
                  <a:lnTo>
                    <a:pt x="156" y="165"/>
                  </a:lnTo>
                  <a:lnTo>
                    <a:pt x="166" y="179"/>
                  </a:lnTo>
                  <a:lnTo>
                    <a:pt x="172" y="192"/>
                  </a:lnTo>
                  <a:lnTo>
                    <a:pt x="177" y="207"/>
                  </a:lnTo>
                  <a:lnTo>
                    <a:pt x="181" y="221"/>
                  </a:lnTo>
                  <a:lnTo>
                    <a:pt x="220" y="212"/>
                  </a:lnTo>
                  <a:lnTo>
                    <a:pt x="215" y="194"/>
                  </a:lnTo>
                  <a:lnTo>
                    <a:pt x="208" y="177"/>
                  </a:lnTo>
                  <a:lnTo>
                    <a:pt x="199" y="160"/>
                  </a:lnTo>
                  <a:lnTo>
                    <a:pt x="190" y="144"/>
                  </a:lnTo>
                  <a:lnTo>
                    <a:pt x="178" y="128"/>
                  </a:lnTo>
                  <a:lnTo>
                    <a:pt x="166" y="112"/>
                  </a:lnTo>
                  <a:lnTo>
                    <a:pt x="153" y="97"/>
                  </a:lnTo>
                  <a:lnTo>
                    <a:pt x="139" y="82"/>
                  </a:lnTo>
                  <a:lnTo>
                    <a:pt x="123" y="68"/>
                  </a:lnTo>
                  <a:lnTo>
                    <a:pt x="108" y="56"/>
                  </a:lnTo>
                  <a:lnTo>
                    <a:pt x="93" y="45"/>
                  </a:lnTo>
                  <a:lnTo>
                    <a:pt x="76" y="33"/>
                  </a:lnTo>
                  <a:lnTo>
                    <a:pt x="61" y="23"/>
                  </a:lnTo>
                  <a:lnTo>
                    <a:pt x="44" y="14"/>
                  </a:lnTo>
                  <a:lnTo>
                    <a:pt x="29" y="7"/>
                  </a:lnTo>
                  <a:lnTo>
                    <a:pt x="13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01" name="Freeform 304"/>
            <p:cNvSpPr>
              <a:spLocks/>
            </p:cNvSpPr>
            <p:nvPr/>
          </p:nvSpPr>
          <p:spPr bwMode="auto">
            <a:xfrm>
              <a:off x="4812" y="2175"/>
              <a:ext cx="80" cy="41"/>
            </a:xfrm>
            <a:custGeom>
              <a:avLst/>
              <a:gdLst>
                <a:gd name="T0" fmla="*/ 0 w 802"/>
                <a:gd name="T1" fmla="*/ 3 h 443"/>
                <a:gd name="T2" fmla="*/ 4 w 802"/>
                <a:gd name="T3" fmla="*/ 6 h 443"/>
                <a:gd name="T4" fmla="*/ 8 w 802"/>
                <a:gd name="T5" fmla="*/ 10 h 443"/>
                <a:gd name="T6" fmla="*/ 12 w 802"/>
                <a:gd name="T7" fmla="*/ 12 h 443"/>
                <a:gd name="T8" fmla="*/ 17 w 802"/>
                <a:gd name="T9" fmla="*/ 15 h 443"/>
                <a:gd name="T10" fmla="*/ 22 w 802"/>
                <a:gd name="T11" fmla="*/ 18 h 443"/>
                <a:gd name="T12" fmla="*/ 27 w 802"/>
                <a:gd name="T13" fmla="*/ 21 h 443"/>
                <a:gd name="T14" fmla="*/ 32 w 802"/>
                <a:gd name="T15" fmla="*/ 23 h 443"/>
                <a:gd name="T16" fmla="*/ 37 w 802"/>
                <a:gd name="T17" fmla="*/ 26 h 443"/>
                <a:gd name="T18" fmla="*/ 43 w 802"/>
                <a:gd name="T19" fmla="*/ 28 h 443"/>
                <a:gd name="T20" fmla="*/ 48 w 802"/>
                <a:gd name="T21" fmla="*/ 30 h 443"/>
                <a:gd name="T22" fmla="*/ 53 w 802"/>
                <a:gd name="T23" fmla="*/ 32 h 443"/>
                <a:gd name="T24" fmla="*/ 59 w 802"/>
                <a:gd name="T25" fmla="*/ 34 h 443"/>
                <a:gd name="T26" fmla="*/ 64 w 802"/>
                <a:gd name="T27" fmla="*/ 36 h 443"/>
                <a:gd name="T28" fmla="*/ 69 w 802"/>
                <a:gd name="T29" fmla="*/ 38 h 443"/>
                <a:gd name="T30" fmla="*/ 74 w 802"/>
                <a:gd name="T31" fmla="*/ 39 h 443"/>
                <a:gd name="T32" fmla="*/ 79 w 802"/>
                <a:gd name="T33" fmla="*/ 41 h 443"/>
                <a:gd name="T34" fmla="*/ 78 w 802"/>
                <a:gd name="T35" fmla="*/ 37 h 443"/>
                <a:gd name="T36" fmla="*/ 73 w 802"/>
                <a:gd name="T37" fmla="*/ 35 h 443"/>
                <a:gd name="T38" fmla="*/ 68 w 802"/>
                <a:gd name="T39" fmla="*/ 33 h 443"/>
                <a:gd name="T40" fmla="*/ 63 w 802"/>
                <a:gd name="T41" fmla="*/ 31 h 443"/>
                <a:gd name="T42" fmla="*/ 58 w 802"/>
                <a:gd name="T43" fmla="*/ 30 h 443"/>
                <a:gd name="T44" fmla="*/ 52 w 802"/>
                <a:gd name="T45" fmla="*/ 27 h 443"/>
                <a:gd name="T46" fmla="*/ 47 w 802"/>
                <a:gd name="T47" fmla="*/ 25 h 443"/>
                <a:gd name="T48" fmla="*/ 41 w 802"/>
                <a:gd name="T49" fmla="*/ 23 h 443"/>
                <a:gd name="T50" fmla="*/ 36 w 802"/>
                <a:gd name="T51" fmla="*/ 21 h 443"/>
                <a:gd name="T52" fmla="*/ 31 w 802"/>
                <a:gd name="T53" fmla="*/ 19 h 443"/>
                <a:gd name="T54" fmla="*/ 26 w 802"/>
                <a:gd name="T55" fmla="*/ 16 h 443"/>
                <a:gd name="T56" fmla="*/ 21 w 802"/>
                <a:gd name="T57" fmla="*/ 14 h 443"/>
                <a:gd name="T58" fmla="*/ 16 w 802"/>
                <a:gd name="T59" fmla="*/ 11 h 443"/>
                <a:gd name="T60" fmla="*/ 12 w 802"/>
                <a:gd name="T61" fmla="*/ 8 h 443"/>
                <a:gd name="T62" fmla="*/ 8 w 802"/>
                <a:gd name="T63" fmla="*/ 5 h 443"/>
                <a:gd name="T64" fmla="*/ 5 w 802"/>
                <a:gd name="T65" fmla="*/ 2 h 443"/>
                <a:gd name="T66" fmla="*/ 3 w 802"/>
                <a:gd name="T67" fmla="*/ 0 h 443"/>
                <a:gd name="T68" fmla="*/ 3 w 802"/>
                <a:gd name="T69" fmla="*/ 0 h 443"/>
                <a:gd name="T70" fmla="*/ 1 w 802"/>
                <a:gd name="T71" fmla="*/ 0 h 443"/>
                <a:gd name="T72" fmla="*/ 0 w 802"/>
                <a:gd name="T73" fmla="*/ 1 h 443"/>
                <a:gd name="T74" fmla="*/ 0 w 802"/>
                <a:gd name="T75" fmla="*/ 2 h 443"/>
                <a:gd name="T76" fmla="*/ 1 w 802"/>
                <a:gd name="T77" fmla="*/ 3 h 44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02"/>
                <a:gd name="T118" fmla="*/ 0 h 443"/>
                <a:gd name="T119" fmla="*/ 802 w 802"/>
                <a:gd name="T120" fmla="*/ 443 h 44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02" h="443">
                  <a:moveTo>
                    <a:pt x="10" y="37"/>
                  </a:moveTo>
                  <a:lnTo>
                    <a:pt x="5" y="34"/>
                  </a:lnTo>
                  <a:lnTo>
                    <a:pt x="22" y="51"/>
                  </a:lnTo>
                  <a:lnTo>
                    <a:pt x="40" y="69"/>
                  </a:lnTo>
                  <a:lnTo>
                    <a:pt x="60" y="86"/>
                  </a:lnTo>
                  <a:lnTo>
                    <a:pt x="78" y="103"/>
                  </a:lnTo>
                  <a:lnTo>
                    <a:pt x="100" y="119"/>
                  </a:lnTo>
                  <a:lnTo>
                    <a:pt x="121" y="135"/>
                  </a:lnTo>
                  <a:lnTo>
                    <a:pt x="144" y="151"/>
                  </a:lnTo>
                  <a:lnTo>
                    <a:pt x="167" y="167"/>
                  </a:lnTo>
                  <a:lnTo>
                    <a:pt x="192" y="181"/>
                  </a:lnTo>
                  <a:lnTo>
                    <a:pt x="216" y="196"/>
                  </a:lnTo>
                  <a:lnTo>
                    <a:pt x="242" y="211"/>
                  </a:lnTo>
                  <a:lnTo>
                    <a:pt x="267" y="224"/>
                  </a:lnTo>
                  <a:lnTo>
                    <a:pt x="293" y="237"/>
                  </a:lnTo>
                  <a:lnTo>
                    <a:pt x="318" y="250"/>
                  </a:lnTo>
                  <a:lnTo>
                    <a:pt x="345" y="263"/>
                  </a:lnTo>
                  <a:lnTo>
                    <a:pt x="373" y="276"/>
                  </a:lnTo>
                  <a:lnTo>
                    <a:pt x="400" y="288"/>
                  </a:lnTo>
                  <a:lnTo>
                    <a:pt x="427" y="299"/>
                  </a:lnTo>
                  <a:lnTo>
                    <a:pt x="454" y="311"/>
                  </a:lnTo>
                  <a:lnTo>
                    <a:pt x="482" y="323"/>
                  </a:lnTo>
                  <a:lnTo>
                    <a:pt x="509" y="336"/>
                  </a:lnTo>
                  <a:lnTo>
                    <a:pt x="536" y="346"/>
                  </a:lnTo>
                  <a:lnTo>
                    <a:pt x="562" y="357"/>
                  </a:lnTo>
                  <a:lnTo>
                    <a:pt x="591" y="368"/>
                  </a:lnTo>
                  <a:lnTo>
                    <a:pt x="617" y="377"/>
                  </a:lnTo>
                  <a:lnTo>
                    <a:pt x="643" y="388"/>
                  </a:lnTo>
                  <a:lnTo>
                    <a:pt x="669" y="397"/>
                  </a:lnTo>
                  <a:lnTo>
                    <a:pt x="694" y="407"/>
                  </a:lnTo>
                  <a:lnTo>
                    <a:pt x="719" y="417"/>
                  </a:lnTo>
                  <a:lnTo>
                    <a:pt x="743" y="425"/>
                  </a:lnTo>
                  <a:lnTo>
                    <a:pt x="765" y="435"/>
                  </a:lnTo>
                  <a:lnTo>
                    <a:pt x="789" y="443"/>
                  </a:lnTo>
                  <a:lnTo>
                    <a:pt x="802" y="405"/>
                  </a:lnTo>
                  <a:lnTo>
                    <a:pt x="780" y="396"/>
                  </a:lnTo>
                  <a:lnTo>
                    <a:pt x="756" y="387"/>
                  </a:lnTo>
                  <a:lnTo>
                    <a:pt x="732" y="378"/>
                  </a:lnTo>
                  <a:lnTo>
                    <a:pt x="707" y="369"/>
                  </a:lnTo>
                  <a:lnTo>
                    <a:pt x="682" y="359"/>
                  </a:lnTo>
                  <a:lnTo>
                    <a:pt x="655" y="349"/>
                  </a:lnTo>
                  <a:lnTo>
                    <a:pt x="629" y="339"/>
                  </a:lnTo>
                  <a:lnTo>
                    <a:pt x="603" y="329"/>
                  </a:lnTo>
                  <a:lnTo>
                    <a:pt x="577" y="319"/>
                  </a:lnTo>
                  <a:lnTo>
                    <a:pt x="551" y="308"/>
                  </a:lnTo>
                  <a:lnTo>
                    <a:pt x="524" y="297"/>
                  </a:lnTo>
                  <a:lnTo>
                    <a:pt x="496" y="287"/>
                  </a:lnTo>
                  <a:lnTo>
                    <a:pt x="469" y="275"/>
                  </a:lnTo>
                  <a:lnTo>
                    <a:pt x="442" y="263"/>
                  </a:lnTo>
                  <a:lnTo>
                    <a:pt x="415" y="251"/>
                  </a:lnTo>
                  <a:lnTo>
                    <a:pt x="387" y="240"/>
                  </a:lnTo>
                  <a:lnTo>
                    <a:pt x="362" y="227"/>
                  </a:lnTo>
                  <a:lnTo>
                    <a:pt x="335" y="214"/>
                  </a:lnTo>
                  <a:lnTo>
                    <a:pt x="310" y="201"/>
                  </a:lnTo>
                  <a:lnTo>
                    <a:pt x="284" y="187"/>
                  </a:lnTo>
                  <a:lnTo>
                    <a:pt x="259" y="174"/>
                  </a:lnTo>
                  <a:lnTo>
                    <a:pt x="235" y="162"/>
                  </a:lnTo>
                  <a:lnTo>
                    <a:pt x="210" y="147"/>
                  </a:lnTo>
                  <a:lnTo>
                    <a:pt x="188" y="133"/>
                  </a:lnTo>
                  <a:lnTo>
                    <a:pt x="165" y="117"/>
                  </a:lnTo>
                  <a:lnTo>
                    <a:pt x="144" y="103"/>
                  </a:lnTo>
                  <a:lnTo>
                    <a:pt x="124" y="87"/>
                  </a:lnTo>
                  <a:lnTo>
                    <a:pt x="104" y="71"/>
                  </a:lnTo>
                  <a:lnTo>
                    <a:pt x="85" y="56"/>
                  </a:lnTo>
                  <a:lnTo>
                    <a:pt x="67" y="39"/>
                  </a:lnTo>
                  <a:lnTo>
                    <a:pt x="49" y="23"/>
                  </a:lnTo>
                  <a:lnTo>
                    <a:pt x="35" y="6"/>
                  </a:lnTo>
                  <a:lnTo>
                    <a:pt x="29" y="3"/>
                  </a:lnTo>
                  <a:lnTo>
                    <a:pt x="35" y="6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6" y="5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4"/>
                  </a:lnTo>
                  <a:lnTo>
                    <a:pt x="1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02" name="Freeform 305"/>
            <p:cNvSpPr>
              <a:spLocks/>
            </p:cNvSpPr>
            <p:nvPr/>
          </p:nvSpPr>
          <p:spPr bwMode="auto">
            <a:xfrm>
              <a:off x="4854" y="2301"/>
              <a:ext cx="15" cy="13"/>
            </a:xfrm>
            <a:custGeom>
              <a:avLst/>
              <a:gdLst>
                <a:gd name="T0" fmla="*/ 0 w 151"/>
                <a:gd name="T1" fmla="*/ 13 h 138"/>
                <a:gd name="T2" fmla="*/ 2 w 151"/>
                <a:gd name="T3" fmla="*/ 13 h 138"/>
                <a:gd name="T4" fmla="*/ 4 w 151"/>
                <a:gd name="T5" fmla="*/ 12 h 138"/>
                <a:gd name="T6" fmla="*/ 6 w 151"/>
                <a:gd name="T7" fmla="*/ 11 h 138"/>
                <a:gd name="T8" fmla="*/ 8 w 151"/>
                <a:gd name="T9" fmla="*/ 10 h 138"/>
                <a:gd name="T10" fmla="*/ 10 w 151"/>
                <a:gd name="T11" fmla="*/ 8 h 138"/>
                <a:gd name="T12" fmla="*/ 12 w 151"/>
                <a:gd name="T13" fmla="*/ 6 h 138"/>
                <a:gd name="T14" fmla="*/ 14 w 151"/>
                <a:gd name="T15" fmla="*/ 4 h 138"/>
                <a:gd name="T16" fmla="*/ 15 w 151"/>
                <a:gd name="T17" fmla="*/ 1 h 138"/>
                <a:gd name="T18" fmla="*/ 11 w 151"/>
                <a:gd name="T19" fmla="*/ 0 h 138"/>
                <a:gd name="T20" fmla="*/ 10 w 151"/>
                <a:gd name="T21" fmla="*/ 2 h 138"/>
                <a:gd name="T22" fmla="*/ 9 w 151"/>
                <a:gd name="T23" fmla="*/ 4 h 138"/>
                <a:gd name="T24" fmla="*/ 7 w 151"/>
                <a:gd name="T25" fmla="*/ 6 h 138"/>
                <a:gd name="T26" fmla="*/ 6 w 151"/>
                <a:gd name="T27" fmla="*/ 7 h 138"/>
                <a:gd name="T28" fmla="*/ 4 w 151"/>
                <a:gd name="T29" fmla="*/ 8 h 138"/>
                <a:gd name="T30" fmla="*/ 3 w 151"/>
                <a:gd name="T31" fmla="*/ 9 h 138"/>
                <a:gd name="T32" fmla="*/ 1 w 151"/>
                <a:gd name="T33" fmla="*/ 9 h 138"/>
                <a:gd name="T34" fmla="*/ 0 w 151"/>
                <a:gd name="T35" fmla="*/ 9 h 138"/>
                <a:gd name="T36" fmla="*/ 0 w 151"/>
                <a:gd name="T37" fmla="*/ 13 h 13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1"/>
                <a:gd name="T58" fmla="*/ 0 h 138"/>
                <a:gd name="T59" fmla="*/ 151 w 151"/>
                <a:gd name="T60" fmla="*/ 138 h 13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1" h="138">
                  <a:moveTo>
                    <a:pt x="0" y="138"/>
                  </a:moveTo>
                  <a:lnTo>
                    <a:pt x="20" y="137"/>
                  </a:lnTo>
                  <a:lnTo>
                    <a:pt x="42" y="131"/>
                  </a:lnTo>
                  <a:lnTo>
                    <a:pt x="63" y="119"/>
                  </a:lnTo>
                  <a:lnTo>
                    <a:pt x="84" y="105"/>
                  </a:lnTo>
                  <a:lnTo>
                    <a:pt x="103" y="87"/>
                  </a:lnTo>
                  <a:lnTo>
                    <a:pt x="121" y="67"/>
                  </a:lnTo>
                  <a:lnTo>
                    <a:pt x="137" y="43"/>
                  </a:lnTo>
                  <a:lnTo>
                    <a:pt x="151" y="15"/>
                  </a:lnTo>
                  <a:lnTo>
                    <a:pt x="115" y="0"/>
                  </a:lnTo>
                  <a:lnTo>
                    <a:pt x="104" y="22"/>
                  </a:lnTo>
                  <a:lnTo>
                    <a:pt x="90" y="41"/>
                  </a:lnTo>
                  <a:lnTo>
                    <a:pt x="75" y="59"/>
                  </a:lnTo>
                  <a:lnTo>
                    <a:pt x="59" y="73"/>
                  </a:lnTo>
                  <a:lnTo>
                    <a:pt x="44" y="85"/>
                  </a:lnTo>
                  <a:lnTo>
                    <a:pt x="27" y="92"/>
                  </a:lnTo>
                  <a:lnTo>
                    <a:pt x="14" y="96"/>
                  </a:lnTo>
                  <a:lnTo>
                    <a:pt x="0" y="97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03" name="Freeform 306"/>
            <p:cNvSpPr>
              <a:spLocks/>
            </p:cNvSpPr>
            <p:nvPr/>
          </p:nvSpPr>
          <p:spPr bwMode="auto">
            <a:xfrm>
              <a:off x="4802" y="2316"/>
              <a:ext cx="27" cy="18"/>
            </a:xfrm>
            <a:custGeom>
              <a:avLst/>
              <a:gdLst>
                <a:gd name="T0" fmla="*/ 24 w 272"/>
                <a:gd name="T1" fmla="*/ 0 h 203"/>
                <a:gd name="T2" fmla="*/ 23 w 272"/>
                <a:gd name="T3" fmla="*/ 1 h 203"/>
                <a:gd name="T4" fmla="*/ 22 w 272"/>
                <a:gd name="T5" fmla="*/ 2 h 203"/>
                <a:gd name="T6" fmla="*/ 21 w 272"/>
                <a:gd name="T7" fmla="*/ 3 h 203"/>
                <a:gd name="T8" fmla="*/ 19 w 272"/>
                <a:gd name="T9" fmla="*/ 4 h 203"/>
                <a:gd name="T10" fmla="*/ 17 w 272"/>
                <a:gd name="T11" fmla="*/ 5 h 203"/>
                <a:gd name="T12" fmla="*/ 16 w 272"/>
                <a:gd name="T13" fmla="*/ 7 h 203"/>
                <a:gd name="T14" fmla="*/ 14 w 272"/>
                <a:gd name="T15" fmla="*/ 8 h 203"/>
                <a:gd name="T16" fmla="*/ 13 w 272"/>
                <a:gd name="T17" fmla="*/ 9 h 203"/>
                <a:gd name="T18" fmla="*/ 11 w 272"/>
                <a:gd name="T19" fmla="*/ 10 h 203"/>
                <a:gd name="T20" fmla="*/ 9 w 272"/>
                <a:gd name="T21" fmla="*/ 11 h 203"/>
                <a:gd name="T22" fmla="*/ 8 w 272"/>
                <a:gd name="T23" fmla="*/ 12 h 203"/>
                <a:gd name="T24" fmla="*/ 6 w 272"/>
                <a:gd name="T25" fmla="*/ 13 h 203"/>
                <a:gd name="T26" fmla="*/ 4 w 272"/>
                <a:gd name="T27" fmla="*/ 13 h 203"/>
                <a:gd name="T28" fmla="*/ 3 w 272"/>
                <a:gd name="T29" fmla="*/ 14 h 203"/>
                <a:gd name="T30" fmla="*/ 1 w 272"/>
                <a:gd name="T31" fmla="*/ 14 h 203"/>
                <a:gd name="T32" fmla="*/ 0 w 272"/>
                <a:gd name="T33" fmla="*/ 14 h 203"/>
                <a:gd name="T34" fmla="*/ 1 w 272"/>
                <a:gd name="T35" fmla="*/ 18 h 203"/>
                <a:gd name="T36" fmla="*/ 2 w 272"/>
                <a:gd name="T37" fmla="*/ 18 h 203"/>
                <a:gd name="T38" fmla="*/ 4 w 272"/>
                <a:gd name="T39" fmla="*/ 17 h 203"/>
                <a:gd name="T40" fmla="*/ 6 w 272"/>
                <a:gd name="T41" fmla="*/ 16 h 203"/>
                <a:gd name="T42" fmla="*/ 8 w 272"/>
                <a:gd name="T43" fmla="*/ 16 h 203"/>
                <a:gd name="T44" fmla="*/ 9 w 272"/>
                <a:gd name="T45" fmla="*/ 15 h 203"/>
                <a:gd name="T46" fmla="*/ 11 w 272"/>
                <a:gd name="T47" fmla="*/ 14 h 203"/>
                <a:gd name="T48" fmla="*/ 13 w 272"/>
                <a:gd name="T49" fmla="*/ 13 h 203"/>
                <a:gd name="T50" fmla="*/ 15 w 272"/>
                <a:gd name="T51" fmla="*/ 12 h 203"/>
                <a:gd name="T52" fmla="*/ 17 w 272"/>
                <a:gd name="T53" fmla="*/ 11 h 203"/>
                <a:gd name="T54" fmla="*/ 18 w 272"/>
                <a:gd name="T55" fmla="*/ 9 h 203"/>
                <a:gd name="T56" fmla="*/ 20 w 272"/>
                <a:gd name="T57" fmla="*/ 8 h 203"/>
                <a:gd name="T58" fmla="*/ 22 w 272"/>
                <a:gd name="T59" fmla="*/ 7 h 203"/>
                <a:gd name="T60" fmla="*/ 23 w 272"/>
                <a:gd name="T61" fmla="*/ 6 h 203"/>
                <a:gd name="T62" fmla="*/ 25 w 272"/>
                <a:gd name="T63" fmla="*/ 5 h 203"/>
                <a:gd name="T64" fmla="*/ 26 w 272"/>
                <a:gd name="T65" fmla="*/ 4 h 203"/>
                <a:gd name="T66" fmla="*/ 27 w 272"/>
                <a:gd name="T67" fmla="*/ 2 h 203"/>
                <a:gd name="T68" fmla="*/ 24 w 272"/>
                <a:gd name="T69" fmla="*/ 0 h 20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2"/>
                <a:gd name="T106" fmla="*/ 0 h 203"/>
                <a:gd name="T107" fmla="*/ 272 w 272"/>
                <a:gd name="T108" fmla="*/ 203 h 20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2" h="203">
                  <a:moveTo>
                    <a:pt x="245" y="0"/>
                  </a:moveTo>
                  <a:lnTo>
                    <a:pt x="233" y="10"/>
                  </a:lnTo>
                  <a:lnTo>
                    <a:pt x="219" y="23"/>
                  </a:lnTo>
                  <a:lnTo>
                    <a:pt x="207" y="36"/>
                  </a:lnTo>
                  <a:lnTo>
                    <a:pt x="192" y="49"/>
                  </a:lnTo>
                  <a:lnTo>
                    <a:pt x="175" y="62"/>
                  </a:lnTo>
                  <a:lnTo>
                    <a:pt x="161" y="74"/>
                  </a:lnTo>
                  <a:lnTo>
                    <a:pt x="144" y="87"/>
                  </a:lnTo>
                  <a:lnTo>
                    <a:pt x="127" y="99"/>
                  </a:lnTo>
                  <a:lnTo>
                    <a:pt x="110" y="111"/>
                  </a:lnTo>
                  <a:lnTo>
                    <a:pt x="93" y="122"/>
                  </a:lnTo>
                  <a:lnTo>
                    <a:pt x="76" y="133"/>
                  </a:lnTo>
                  <a:lnTo>
                    <a:pt x="59" y="142"/>
                  </a:lnTo>
                  <a:lnTo>
                    <a:pt x="44" y="149"/>
                  </a:lnTo>
                  <a:lnTo>
                    <a:pt x="27" y="155"/>
                  </a:lnTo>
                  <a:lnTo>
                    <a:pt x="14" y="161"/>
                  </a:lnTo>
                  <a:lnTo>
                    <a:pt x="0" y="163"/>
                  </a:lnTo>
                  <a:lnTo>
                    <a:pt x="6" y="203"/>
                  </a:lnTo>
                  <a:lnTo>
                    <a:pt x="23" y="199"/>
                  </a:lnTo>
                  <a:lnTo>
                    <a:pt x="41" y="194"/>
                  </a:lnTo>
                  <a:lnTo>
                    <a:pt x="58" y="185"/>
                  </a:lnTo>
                  <a:lnTo>
                    <a:pt x="76" y="178"/>
                  </a:lnTo>
                  <a:lnTo>
                    <a:pt x="95" y="167"/>
                  </a:lnTo>
                  <a:lnTo>
                    <a:pt x="114" y="156"/>
                  </a:lnTo>
                  <a:lnTo>
                    <a:pt x="130" y="145"/>
                  </a:lnTo>
                  <a:lnTo>
                    <a:pt x="148" y="133"/>
                  </a:lnTo>
                  <a:lnTo>
                    <a:pt x="167" y="119"/>
                  </a:lnTo>
                  <a:lnTo>
                    <a:pt x="184" y="106"/>
                  </a:lnTo>
                  <a:lnTo>
                    <a:pt x="201" y="94"/>
                  </a:lnTo>
                  <a:lnTo>
                    <a:pt x="217" y="79"/>
                  </a:lnTo>
                  <a:lnTo>
                    <a:pt x="232" y="66"/>
                  </a:lnTo>
                  <a:lnTo>
                    <a:pt x="247" y="53"/>
                  </a:lnTo>
                  <a:lnTo>
                    <a:pt x="260" y="40"/>
                  </a:lnTo>
                  <a:lnTo>
                    <a:pt x="272" y="27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04" name="Freeform 307"/>
            <p:cNvSpPr>
              <a:spLocks/>
            </p:cNvSpPr>
            <p:nvPr/>
          </p:nvSpPr>
          <p:spPr bwMode="auto">
            <a:xfrm>
              <a:off x="4780" y="2253"/>
              <a:ext cx="9" cy="14"/>
            </a:xfrm>
            <a:custGeom>
              <a:avLst/>
              <a:gdLst>
                <a:gd name="T0" fmla="*/ 7 w 87"/>
                <a:gd name="T1" fmla="*/ 0 h 159"/>
                <a:gd name="T2" fmla="*/ 5 w 87"/>
                <a:gd name="T3" fmla="*/ 0 h 159"/>
                <a:gd name="T4" fmla="*/ 3 w 87"/>
                <a:gd name="T5" fmla="*/ 1 h 159"/>
                <a:gd name="T6" fmla="*/ 1 w 87"/>
                <a:gd name="T7" fmla="*/ 4 h 159"/>
                <a:gd name="T8" fmla="*/ 0 w 87"/>
                <a:gd name="T9" fmla="*/ 6 h 159"/>
                <a:gd name="T10" fmla="*/ 0 w 87"/>
                <a:gd name="T11" fmla="*/ 9 h 159"/>
                <a:gd name="T12" fmla="*/ 0 w 87"/>
                <a:gd name="T13" fmla="*/ 11 h 159"/>
                <a:gd name="T14" fmla="*/ 1 w 87"/>
                <a:gd name="T15" fmla="*/ 13 h 159"/>
                <a:gd name="T16" fmla="*/ 2 w 87"/>
                <a:gd name="T17" fmla="*/ 14 h 159"/>
                <a:gd name="T18" fmla="*/ 4 w 87"/>
                <a:gd name="T19" fmla="*/ 13 h 159"/>
                <a:gd name="T20" fmla="*/ 5 w 87"/>
                <a:gd name="T21" fmla="*/ 12 h 159"/>
                <a:gd name="T22" fmla="*/ 7 w 87"/>
                <a:gd name="T23" fmla="*/ 10 h 159"/>
                <a:gd name="T24" fmla="*/ 8 w 87"/>
                <a:gd name="T25" fmla="*/ 8 h 159"/>
                <a:gd name="T26" fmla="*/ 9 w 87"/>
                <a:gd name="T27" fmla="*/ 6 h 159"/>
                <a:gd name="T28" fmla="*/ 9 w 87"/>
                <a:gd name="T29" fmla="*/ 4 h 159"/>
                <a:gd name="T30" fmla="*/ 9 w 87"/>
                <a:gd name="T31" fmla="*/ 2 h 159"/>
                <a:gd name="T32" fmla="*/ 7 w 87"/>
                <a:gd name="T33" fmla="*/ 0 h 1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159"/>
                <a:gd name="T53" fmla="*/ 87 w 87"/>
                <a:gd name="T54" fmla="*/ 159 h 1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159">
                  <a:moveTo>
                    <a:pt x="72" y="0"/>
                  </a:moveTo>
                  <a:lnTo>
                    <a:pt x="48" y="3"/>
                  </a:lnTo>
                  <a:lnTo>
                    <a:pt x="29" y="17"/>
                  </a:lnTo>
                  <a:lnTo>
                    <a:pt x="13" y="40"/>
                  </a:lnTo>
                  <a:lnTo>
                    <a:pt x="4" y="68"/>
                  </a:lnTo>
                  <a:lnTo>
                    <a:pt x="0" y="97"/>
                  </a:lnTo>
                  <a:lnTo>
                    <a:pt x="2" y="125"/>
                  </a:lnTo>
                  <a:lnTo>
                    <a:pt x="9" y="146"/>
                  </a:lnTo>
                  <a:lnTo>
                    <a:pt x="24" y="159"/>
                  </a:lnTo>
                  <a:lnTo>
                    <a:pt x="38" y="147"/>
                  </a:lnTo>
                  <a:lnTo>
                    <a:pt x="53" y="132"/>
                  </a:lnTo>
                  <a:lnTo>
                    <a:pt x="67" y="115"/>
                  </a:lnTo>
                  <a:lnTo>
                    <a:pt x="77" y="95"/>
                  </a:lnTo>
                  <a:lnTo>
                    <a:pt x="84" y="73"/>
                  </a:lnTo>
                  <a:lnTo>
                    <a:pt x="87" y="50"/>
                  </a:lnTo>
                  <a:lnTo>
                    <a:pt x="83" y="25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05" name="Freeform 308"/>
            <p:cNvSpPr>
              <a:spLocks/>
            </p:cNvSpPr>
            <p:nvPr/>
          </p:nvSpPr>
          <p:spPr bwMode="auto">
            <a:xfrm>
              <a:off x="4780" y="2253"/>
              <a:ext cx="9" cy="14"/>
            </a:xfrm>
            <a:custGeom>
              <a:avLst/>
              <a:gdLst>
                <a:gd name="T0" fmla="*/ 7 w 87"/>
                <a:gd name="T1" fmla="*/ 0 h 159"/>
                <a:gd name="T2" fmla="*/ 7 w 87"/>
                <a:gd name="T3" fmla="*/ 0 h 159"/>
                <a:gd name="T4" fmla="*/ 5 w 87"/>
                <a:gd name="T5" fmla="*/ 0 h 159"/>
                <a:gd name="T6" fmla="*/ 3 w 87"/>
                <a:gd name="T7" fmla="*/ 1 h 159"/>
                <a:gd name="T8" fmla="*/ 1 w 87"/>
                <a:gd name="T9" fmla="*/ 4 h 159"/>
                <a:gd name="T10" fmla="*/ 0 w 87"/>
                <a:gd name="T11" fmla="*/ 6 h 159"/>
                <a:gd name="T12" fmla="*/ 0 w 87"/>
                <a:gd name="T13" fmla="*/ 9 h 159"/>
                <a:gd name="T14" fmla="*/ 0 w 87"/>
                <a:gd name="T15" fmla="*/ 11 h 159"/>
                <a:gd name="T16" fmla="*/ 1 w 87"/>
                <a:gd name="T17" fmla="*/ 13 h 159"/>
                <a:gd name="T18" fmla="*/ 2 w 87"/>
                <a:gd name="T19" fmla="*/ 14 h 159"/>
                <a:gd name="T20" fmla="*/ 2 w 87"/>
                <a:gd name="T21" fmla="*/ 14 h 159"/>
                <a:gd name="T22" fmla="*/ 4 w 87"/>
                <a:gd name="T23" fmla="*/ 13 h 159"/>
                <a:gd name="T24" fmla="*/ 5 w 87"/>
                <a:gd name="T25" fmla="*/ 12 h 159"/>
                <a:gd name="T26" fmla="*/ 7 w 87"/>
                <a:gd name="T27" fmla="*/ 10 h 159"/>
                <a:gd name="T28" fmla="*/ 8 w 87"/>
                <a:gd name="T29" fmla="*/ 8 h 159"/>
                <a:gd name="T30" fmla="*/ 9 w 87"/>
                <a:gd name="T31" fmla="*/ 6 h 159"/>
                <a:gd name="T32" fmla="*/ 9 w 87"/>
                <a:gd name="T33" fmla="*/ 4 h 159"/>
                <a:gd name="T34" fmla="*/ 9 w 87"/>
                <a:gd name="T35" fmla="*/ 2 h 159"/>
                <a:gd name="T36" fmla="*/ 7 w 87"/>
                <a:gd name="T37" fmla="*/ 0 h 1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7"/>
                <a:gd name="T58" fmla="*/ 0 h 159"/>
                <a:gd name="T59" fmla="*/ 87 w 87"/>
                <a:gd name="T60" fmla="*/ 159 h 1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7" h="159">
                  <a:moveTo>
                    <a:pt x="72" y="0"/>
                  </a:moveTo>
                  <a:lnTo>
                    <a:pt x="72" y="0"/>
                  </a:lnTo>
                  <a:lnTo>
                    <a:pt x="48" y="3"/>
                  </a:lnTo>
                  <a:lnTo>
                    <a:pt x="29" y="17"/>
                  </a:lnTo>
                  <a:lnTo>
                    <a:pt x="13" y="40"/>
                  </a:lnTo>
                  <a:lnTo>
                    <a:pt x="4" y="68"/>
                  </a:lnTo>
                  <a:lnTo>
                    <a:pt x="0" y="97"/>
                  </a:lnTo>
                  <a:lnTo>
                    <a:pt x="2" y="125"/>
                  </a:lnTo>
                  <a:lnTo>
                    <a:pt x="9" y="146"/>
                  </a:lnTo>
                  <a:lnTo>
                    <a:pt x="24" y="159"/>
                  </a:lnTo>
                  <a:lnTo>
                    <a:pt x="38" y="147"/>
                  </a:lnTo>
                  <a:lnTo>
                    <a:pt x="53" y="132"/>
                  </a:lnTo>
                  <a:lnTo>
                    <a:pt x="67" y="115"/>
                  </a:lnTo>
                  <a:lnTo>
                    <a:pt x="77" y="95"/>
                  </a:lnTo>
                  <a:lnTo>
                    <a:pt x="84" y="73"/>
                  </a:lnTo>
                  <a:lnTo>
                    <a:pt x="87" y="50"/>
                  </a:lnTo>
                  <a:lnTo>
                    <a:pt x="83" y="25"/>
                  </a:lnTo>
                  <a:lnTo>
                    <a:pt x="7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06" name="Freeform 309"/>
            <p:cNvSpPr>
              <a:spLocks/>
            </p:cNvSpPr>
            <p:nvPr/>
          </p:nvSpPr>
          <p:spPr bwMode="auto">
            <a:xfrm>
              <a:off x="4723" y="2681"/>
              <a:ext cx="37" cy="24"/>
            </a:xfrm>
            <a:custGeom>
              <a:avLst/>
              <a:gdLst>
                <a:gd name="T0" fmla="*/ 34 w 363"/>
                <a:gd name="T1" fmla="*/ 20 h 268"/>
                <a:gd name="T2" fmla="*/ 34 w 363"/>
                <a:gd name="T3" fmla="*/ 20 h 268"/>
                <a:gd name="T4" fmla="*/ 33 w 363"/>
                <a:gd name="T5" fmla="*/ 20 h 268"/>
                <a:gd name="T6" fmla="*/ 33 w 363"/>
                <a:gd name="T7" fmla="*/ 20 h 268"/>
                <a:gd name="T8" fmla="*/ 31 w 363"/>
                <a:gd name="T9" fmla="*/ 20 h 268"/>
                <a:gd name="T10" fmla="*/ 29 w 363"/>
                <a:gd name="T11" fmla="*/ 20 h 268"/>
                <a:gd name="T12" fmla="*/ 27 w 363"/>
                <a:gd name="T13" fmla="*/ 19 h 268"/>
                <a:gd name="T14" fmla="*/ 25 w 363"/>
                <a:gd name="T15" fmla="*/ 18 h 268"/>
                <a:gd name="T16" fmla="*/ 22 w 363"/>
                <a:gd name="T17" fmla="*/ 16 h 268"/>
                <a:gd name="T18" fmla="*/ 20 w 363"/>
                <a:gd name="T19" fmla="*/ 15 h 268"/>
                <a:gd name="T20" fmla="*/ 17 w 363"/>
                <a:gd name="T21" fmla="*/ 13 h 268"/>
                <a:gd name="T22" fmla="*/ 15 w 363"/>
                <a:gd name="T23" fmla="*/ 11 h 268"/>
                <a:gd name="T24" fmla="*/ 12 w 363"/>
                <a:gd name="T25" fmla="*/ 9 h 268"/>
                <a:gd name="T26" fmla="*/ 10 w 363"/>
                <a:gd name="T27" fmla="*/ 7 h 268"/>
                <a:gd name="T28" fmla="*/ 8 w 363"/>
                <a:gd name="T29" fmla="*/ 5 h 268"/>
                <a:gd name="T30" fmla="*/ 6 w 363"/>
                <a:gd name="T31" fmla="*/ 3 h 268"/>
                <a:gd name="T32" fmla="*/ 5 w 363"/>
                <a:gd name="T33" fmla="*/ 2 h 268"/>
                <a:gd name="T34" fmla="*/ 3 w 363"/>
                <a:gd name="T35" fmla="*/ 0 h 268"/>
                <a:gd name="T36" fmla="*/ 0 w 363"/>
                <a:gd name="T37" fmla="*/ 2 h 268"/>
                <a:gd name="T38" fmla="*/ 1 w 363"/>
                <a:gd name="T39" fmla="*/ 4 h 268"/>
                <a:gd name="T40" fmla="*/ 3 w 363"/>
                <a:gd name="T41" fmla="*/ 5 h 268"/>
                <a:gd name="T42" fmla="*/ 5 w 363"/>
                <a:gd name="T43" fmla="*/ 8 h 268"/>
                <a:gd name="T44" fmla="*/ 7 w 363"/>
                <a:gd name="T45" fmla="*/ 9 h 268"/>
                <a:gd name="T46" fmla="*/ 9 w 363"/>
                <a:gd name="T47" fmla="*/ 12 h 268"/>
                <a:gd name="T48" fmla="*/ 12 w 363"/>
                <a:gd name="T49" fmla="*/ 14 h 268"/>
                <a:gd name="T50" fmla="*/ 15 w 363"/>
                <a:gd name="T51" fmla="*/ 16 h 268"/>
                <a:gd name="T52" fmla="*/ 17 w 363"/>
                <a:gd name="T53" fmla="*/ 17 h 268"/>
                <a:gd name="T54" fmla="*/ 20 w 363"/>
                <a:gd name="T55" fmla="*/ 19 h 268"/>
                <a:gd name="T56" fmla="*/ 23 w 363"/>
                <a:gd name="T57" fmla="*/ 21 h 268"/>
                <a:gd name="T58" fmla="*/ 25 w 363"/>
                <a:gd name="T59" fmla="*/ 22 h 268"/>
                <a:gd name="T60" fmla="*/ 28 w 363"/>
                <a:gd name="T61" fmla="*/ 23 h 268"/>
                <a:gd name="T62" fmla="*/ 30 w 363"/>
                <a:gd name="T63" fmla="*/ 24 h 268"/>
                <a:gd name="T64" fmla="*/ 32 w 363"/>
                <a:gd name="T65" fmla="*/ 24 h 268"/>
                <a:gd name="T66" fmla="*/ 34 w 363"/>
                <a:gd name="T67" fmla="*/ 24 h 268"/>
                <a:gd name="T68" fmla="*/ 36 w 363"/>
                <a:gd name="T69" fmla="*/ 23 h 268"/>
                <a:gd name="T70" fmla="*/ 36 w 363"/>
                <a:gd name="T71" fmla="*/ 23 h 268"/>
                <a:gd name="T72" fmla="*/ 36 w 363"/>
                <a:gd name="T73" fmla="*/ 23 h 268"/>
                <a:gd name="T74" fmla="*/ 37 w 363"/>
                <a:gd name="T75" fmla="*/ 22 h 268"/>
                <a:gd name="T76" fmla="*/ 37 w 363"/>
                <a:gd name="T77" fmla="*/ 22 h 268"/>
                <a:gd name="T78" fmla="*/ 37 w 363"/>
                <a:gd name="T79" fmla="*/ 21 h 268"/>
                <a:gd name="T80" fmla="*/ 37 w 363"/>
                <a:gd name="T81" fmla="*/ 20 h 268"/>
                <a:gd name="T82" fmla="*/ 36 w 363"/>
                <a:gd name="T83" fmla="*/ 20 h 268"/>
                <a:gd name="T84" fmla="*/ 35 w 363"/>
                <a:gd name="T85" fmla="*/ 20 h 268"/>
                <a:gd name="T86" fmla="*/ 35 w 363"/>
                <a:gd name="T87" fmla="*/ 20 h 268"/>
                <a:gd name="T88" fmla="*/ 34 w 363"/>
                <a:gd name="T89" fmla="*/ 20 h 268"/>
                <a:gd name="T90" fmla="*/ 34 w 363"/>
                <a:gd name="T91" fmla="*/ 20 h 26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63"/>
                <a:gd name="T139" fmla="*/ 0 h 268"/>
                <a:gd name="T140" fmla="*/ 363 w 363"/>
                <a:gd name="T141" fmla="*/ 268 h 26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63" h="268">
                  <a:moveTo>
                    <a:pt x="331" y="226"/>
                  </a:moveTo>
                  <a:lnTo>
                    <a:pt x="332" y="226"/>
                  </a:lnTo>
                  <a:lnTo>
                    <a:pt x="328" y="228"/>
                  </a:lnTo>
                  <a:lnTo>
                    <a:pt x="319" y="228"/>
                  </a:lnTo>
                  <a:lnTo>
                    <a:pt x="305" y="226"/>
                  </a:lnTo>
                  <a:lnTo>
                    <a:pt x="287" y="219"/>
                  </a:lnTo>
                  <a:lnTo>
                    <a:pt x="265" y="209"/>
                  </a:lnTo>
                  <a:lnTo>
                    <a:pt x="243" y="196"/>
                  </a:lnTo>
                  <a:lnTo>
                    <a:pt x="219" y="180"/>
                  </a:lnTo>
                  <a:lnTo>
                    <a:pt x="194" y="162"/>
                  </a:lnTo>
                  <a:lnTo>
                    <a:pt x="169" y="142"/>
                  </a:lnTo>
                  <a:lnTo>
                    <a:pt x="143" y="121"/>
                  </a:lnTo>
                  <a:lnTo>
                    <a:pt x="120" y="99"/>
                  </a:lnTo>
                  <a:lnTo>
                    <a:pt x="97" y="77"/>
                  </a:lnTo>
                  <a:lnTo>
                    <a:pt x="78" y="56"/>
                  </a:lnTo>
                  <a:lnTo>
                    <a:pt x="61" y="36"/>
                  </a:lnTo>
                  <a:lnTo>
                    <a:pt x="45" y="17"/>
                  </a:lnTo>
                  <a:lnTo>
                    <a:pt x="34" y="0"/>
                  </a:lnTo>
                  <a:lnTo>
                    <a:pt x="0" y="21"/>
                  </a:lnTo>
                  <a:lnTo>
                    <a:pt x="14" y="40"/>
                  </a:lnTo>
                  <a:lnTo>
                    <a:pt x="29" y="61"/>
                  </a:lnTo>
                  <a:lnTo>
                    <a:pt x="48" y="84"/>
                  </a:lnTo>
                  <a:lnTo>
                    <a:pt x="70" y="105"/>
                  </a:lnTo>
                  <a:lnTo>
                    <a:pt x="93" y="129"/>
                  </a:lnTo>
                  <a:lnTo>
                    <a:pt x="118" y="151"/>
                  </a:lnTo>
                  <a:lnTo>
                    <a:pt x="143" y="174"/>
                  </a:lnTo>
                  <a:lnTo>
                    <a:pt x="171" y="194"/>
                  </a:lnTo>
                  <a:lnTo>
                    <a:pt x="196" y="212"/>
                  </a:lnTo>
                  <a:lnTo>
                    <a:pt x="222" y="230"/>
                  </a:lnTo>
                  <a:lnTo>
                    <a:pt x="248" y="245"/>
                  </a:lnTo>
                  <a:lnTo>
                    <a:pt x="272" y="256"/>
                  </a:lnTo>
                  <a:lnTo>
                    <a:pt x="294" y="264"/>
                  </a:lnTo>
                  <a:lnTo>
                    <a:pt x="317" y="268"/>
                  </a:lnTo>
                  <a:lnTo>
                    <a:pt x="338" y="266"/>
                  </a:lnTo>
                  <a:lnTo>
                    <a:pt x="357" y="256"/>
                  </a:lnTo>
                  <a:lnTo>
                    <a:pt x="358" y="256"/>
                  </a:lnTo>
                  <a:lnTo>
                    <a:pt x="357" y="256"/>
                  </a:lnTo>
                  <a:lnTo>
                    <a:pt x="362" y="249"/>
                  </a:lnTo>
                  <a:lnTo>
                    <a:pt x="363" y="242"/>
                  </a:lnTo>
                  <a:lnTo>
                    <a:pt x="362" y="234"/>
                  </a:lnTo>
                  <a:lnTo>
                    <a:pt x="359" y="228"/>
                  </a:lnTo>
                  <a:lnTo>
                    <a:pt x="353" y="224"/>
                  </a:lnTo>
                  <a:lnTo>
                    <a:pt x="347" y="220"/>
                  </a:lnTo>
                  <a:lnTo>
                    <a:pt x="339" y="222"/>
                  </a:lnTo>
                  <a:lnTo>
                    <a:pt x="332" y="226"/>
                  </a:lnTo>
                  <a:lnTo>
                    <a:pt x="331" y="2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07" name="Freeform 310"/>
            <p:cNvSpPr>
              <a:spLocks/>
            </p:cNvSpPr>
            <p:nvPr/>
          </p:nvSpPr>
          <p:spPr bwMode="auto">
            <a:xfrm>
              <a:off x="4754" y="2686"/>
              <a:ext cx="8" cy="18"/>
            </a:xfrm>
            <a:custGeom>
              <a:avLst/>
              <a:gdLst>
                <a:gd name="T0" fmla="*/ 0 w 72"/>
                <a:gd name="T1" fmla="*/ 3 h 199"/>
                <a:gd name="T2" fmla="*/ 0 w 72"/>
                <a:gd name="T3" fmla="*/ 3 h 199"/>
                <a:gd name="T4" fmla="*/ 1 w 72"/>
                <a:gd name="T5" fmla="*/ 4 h 199"/>
                <a:gd name="T6" fmla="*/ 2 w 72"/>
                <a:gd name="T7" fmla="*/ 6 h 199"/>
                <a:gd name="T8" fmla="*/ 3 w 72"/>
                <a:gd name="T9" fmla="*/ 8 h 199"/>
                <a:gd name="T10" fmla="*/ 4 w 72"/>
                <a:gd name="T11" fmla="*/ 10 h 199"/>
                <a:gd name="T12" fmla="*/ 4 w 72"/>
                <a:gd name="T13" fmla="*/ 12 h 199"/>
                <a:gd name="T14" fmla="*/ 3 w 72"/>
                <a:gd name="T15" fmla="*/ 13 h 199"/>
                <a:gd name="T16" fmla="*/ 3 w 72"/>
                <a:gd name="T17" fmla="*/ 15 h 199"/>
                <a:gd name="T18" fmla="*/ 2 w 72"/>
                <a:gd name="T19" fmla="*/ 15 h 199"/>
                <a:gd name="T20" fmla="*/ 5 w 72"/>
                <a:gd name="T21" fmla="*/ 18 h 199"/>
                <a:gd name="T22" fmla="*/ 7 w 72"/>
                <a:gd name="T23" fmla="*/ 16 h 199"/>
                <a:gd name="T24" fmla="*/ 8 w 72"/>
                <a:gd name="T25" fmla="*/ 14 h 199"/>
                <a:gd name="T26" fmla="*/ 8 w 72"/>
                <a:gd name="T27" fmla="*/ 12 h 199"/>
                <a:gd name="T28" fmla="*/ 8 w 72"/>
                <a:gd name="T29" fmla="*/ 9 h 199"/>
                <a:gd name="T30" fmla="*/ 7 w 72"/>
                <a:gd name="T31" fmla="*/ 7 h 199"/>
                <a:gd name="T32" fmla="*/ 6 w 72"/>
                <a:gd name="T33" fmla="*/ 4 h 199"/>
                <a:gd name="T34" fmla="*/ 5 w 72"/>
                <a:gd name="T35" fmla="*/ 2 h 199"/>
                <a:gd name="T36" fmla="*/ 2 w 72"/>
                <a:gd name="T37" fmla="*/ 0 h 199"/>
                <a:gd name="T38" fmla="*/ 2 w 72"/>
                <a:gd name="T39" fmla="*/ 0 h 199"/>
                <a:gd name="T40" fmla="*/ 0 w 72"/>
                <a:gd name="T41" fmla="*/ 3 h 1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2"/>
                <a:gd name="T64" fmla="*/ 0 h 199"/>
                <a:gd name="T65" fmla="*/ 72 w 72"/>
                <a:gd name="T66" fmla="*/ 199 h 1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2" h="199">
                  <a:moveTo>
                    <a:pt x="0" y="34"/>
                  </a:moveTo>
                  <a:lnTo>
                    <a:pt x="0" y="34"/>
                  </a:lnTo>
                  <a:lnTo>
                    <a:pt x="13" y="47"/>
                  </a:lnTo>
                  <a:lnTo>
                    <a:pt x="22" y="62"/>
                  </a:lnTo>
                  <a:lnTo>
                    <a:pt x="29" y="83"/>
                  </a:lnTo>
                  <a:lnTo>
                    <a:pt x="32" y="106"/>
                  </a:lnTo>
                  <a:lnTo>
                    <a:pt x="32" y="128"/>
                  </a:lnTo>
                  <a:lnTo>
                    <a:pt x="30" y="149"/>
                  </a:lnTo>
                  <a:lnTo>
                    <a:pt x="25" y="162"/>
                  </a:lnTo>
                  <a:lnTo>
                    <a:pt x="21" y="169"/>
                  </a:lnTo>
                  <a:lnTo>
                    <a:pt x="48" y="199"/>
                  </a:lnTo>
                  <a:lnTo>
                    <a:pt x="61" y="179"/>
                  </a:lnTo>
                  <a:lnTo>
                    <a:pt x="68" y="157"/>
                  </a:lnTo>
                  <a:lnTo>
                    <a:pt x="72" y="130"/>
                  </a:lnTo>
                  <a:lnTo>
                    <a:pt x="72" y="104"/>
                  </a:lnTo>
                  <a:lnTo>
                    <a:pt x="67" y="75"/>
                  </a:lnTo>
                  <a:lnTo>
                    <a:pt x="58" y="47"/>
                  </a:lnTo>
                  <a:lnTo>
                    <a:pt x="44" y="22"/>
                  </a:lnTo>
                  <a:lnTo>
                    <a:pt x="21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08" name="Freeform 311"/>
            <p:cNvSpPr>
              <a:spLocks/>
            </p:cNvSpPr>
            <p:nvPr/>
          </p:nvSpPr>
          <p:spPr bwMode="auto">
            <a:xfrm>
              <a:off x="4742" y="2665"/>
              <a:ext cx="14" cy="24"/>
            </a:xfrm>
            <a:custGeom>
              <a:avLst/>
              <a:gdLst>
                <a:gd name="T0" fmla="*/ 0 w 144"/>
                <a:gd name="T1" fmla="*/ 2 h 269"/>
                <a:gd name="T2" fmla="*/ 4 w 144"/>
                <a:gd name="T3" fmla="*/ 7 h 269"/>
                <a:gd name="T4" fmla="*/ 6 w 144"/>
                <a:gd name="T5" fmla="*/ 10 h 269"/>
                <a:gd name="T6" fmla="*/ 6 w 144"/>
                <a:gd name="T7" fmla="*/ 13 h 269"/>
                <a:gd name="T8" fmla="*/ 6 w 144"/>
                <a:gd name="T9" fmla="*/ 15 h 269"/>
                <a:gd name="T10" fmla="*/ 6 w 144"/>
                <a:gd name="T11" fmla="*/ 17 h 269"/>
                <a:gd name="T12" fmla="*/ 7 w 144"/>
                <a:gd name="T13" fmla="*/ 19 h 269"/>
                <a:gd name="T14" fmla="*/ 9 w 144"/>
                <a:gd name="T15" fmla="*/ 22 h 269"/>
                <a:gd name="T16" fmla="*/ 12 w 144"/>
                <a:gd name="T17" fmla="*/ 24 h 269"/>
                <a:gd name="T18" fmla="*/ 14 w 144"/>
                <a:gd name="T19" fmla="*/ 21 h 269"/>
                <a:gd name="T20" fmla="*/ 12 w 144"/>
                <a:gd name="T21" fmla="*/ 19 h 269"/>
                <a:gd name="T22" fmla="*/ 10 w 144"/>
                <a:gd name="T23" fmla="*/ 18 h 269"/>
                <a:gd name="T24" fmla="*/ 10 w 144"/>
                <a:gd name="T25" fmla="*/ 17 h 269"/>
                <a:gd name="T26" fmla="*/ 10 w 144"/>
                <a:gd name="T27" fmla="*/ 15 h 269"/>
                <a:gd name="T28" fmla="*/ 10 w 144"/>
                <a:gd name="T29" fmla="*/ 12 h 269"/>
                <a:gd name="T30" fmla="*/ 9 w 144"/>
                <a:gd name="T31" fmla="*/ 9 h 269"/>
                <a:gd name="T32" fmla="*/ 7 w 144"/>
                <a:gd name="T33" fmla="*/ 5 h 269"/>
                <a:gd name="T34" fmla="*/ 3 w 144"/>
                <a:gd name="T35" fmla="*/ 0 h 269"/>
                <a:gd name="T36" fmla="*/ 0 w 144"/>
                <a:gd name="T37" fmla="*/ 2 h 2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4"/>
                <a:gd name="T58" fmla="*/ 0 h 269"/>
                <a:gd name="T59" fmla="*/ 144 w 144"/>
                <a:gd name="T60" fmla="*/ 269 h 2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4" h="269">
                  <a:moveTo>
                    <a:pt x="0" y="26"/>
                  </a:moveTo>
                  <a:lnTo>
                    <a:pt x="37" y="75"/>
                  </a:lnTo>
                  <a:lnTo>
                    <a:pt x="58" y="113"/>
                  </a:lnTo>
                  <a:lnTo>
                    <a:pt x="64" y="141"/>
                  </a:lnTo>
                  <a:lnTo>
                    <a:pt x="66" y="165"/>
                  </a:lnTo>
                  <a:lnTo>
                    <a:pt x="66" y="188"/>
                  </a:lnTo>
                  <a:lnTo>
                    <a:pt x="73" y="216"/>
                  </a:lnTo>
                  <a:lnTo>
                    <a:pt x="92" y="243"/>
                  </a:lnTo>
                  <a:lnTo>
                    <a:pt x="123" y="269"/>
                  </a:lnTo>
                  <a:lnTo>
                    <a:pt x="144" y="235"/>
                  </a:lnTo>
                  <a:lnTo>
                    <a:pt x="119" y="215"/>
                  </a:lnTo>
                  <a:lnTo>
                    <a:pt x="108" y="199"/>
                  </a:lnTo>
                  <a:lnTo>
                    <a:pt x="106" y="186"/>
                  </a:lnTo>
                  <a:lnTo>
                    <a:pt x="106" y="165"/>
                  </a:lnTo>
                  <a:lnTo>
                    <a:pt x="104" y="135"/>
                  </a:lnTo>
                  <a:lnTo>
                    <a:pt x="94" y="98"/>
                  </a:lnTo>
                  <a:lnTo>
                    <a:pt x="71" y="54"/>
                  </a:lnTo>
                  <a:lnTo>
                    <a:pt x="30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09" name="Freeform 312"/>
            <p:cNvSpPr>
              <a:spLocks/>
            </p:cNvSpPr>
            <p:nvPr/>
          </p:nvSpPr>
          <p:spPr bwMode="auto">
            <a:xfrm>
              <a:off x="4864" y="2712"/>
              <a:ext cx="7" cy="263"/>
            </a:xfrm>
            <a:custGeom>
              <a:avLst/>
              <a:gdLst>
                <a:gd name="T0" fmla="*/ 3 w 70"/>
                <a:gd name="T1" fmla="*/ 2 h 2884"/>
                <a:gd name="T2" fmla="*/ 3 w 70"/>
                <a:gd name="T3" fmla="*/ 2 h 2884"/>
                <a:gd name="T4" fmla="*/ 2 w 70"/>
                <a:gd name="T5" fmla="*/ 65 h 2884"/>
                <a:gd name="T6" fmla="*/ 1 w 70"/>
                <a:gd name="T7" fmla="*/ 134 h 2884"/>
                <a:gd name="T8" fmla="*/ 0 w 70"/>
                <a:gd name="T9" fmla="*/ 201 h 2884"/>
                <a:gd name="T10" fmla="*/ 0 w 70"/>
                <a:gd name="T11" fmla="*/ 263 h 2884"/>
                <a:gd name="T12" fmla="*/ 4 w 70"/>
                <a:gd name="T13" fmla="*/ 263 h 2884"/>
                <a:gd name="T14" fmla="*/ 4 w 70"/>
                <a:gd name="T15" fmla="*/ 201 h 2884"/>
                <a:gd name="T16" fmla="*/ 5 w 70"/>
                <a:gd name="T17" fmla="*/ 134 h 2884"/>
                <a:gd name="T18" fmla="*/ 6 w 70"/>
                <a:gd name="T19" fmla="*/ 65 h 2884"/>
                <a:gd name="T20" fmla="*/ 7 w 70"/>
                <a:gd name="T21" fmla="*/ 2 h 2884"/>
                <a:gd name="T22" fmla="*/ 7 w 70"/>
                <a:gd name="T23" fmla="*/ 1 h 2884"/>
                <a:gd name="T24" fmla="*/ 7 w 70"/>
                <a:gd name="T25" fmla="*/ 2 h 2884"/>
                <a:gd name="T26" fmla="*/ 7 w 70"/>
                <a:gd name="T27" fmla="*/ 1 h 2884"/>
                <a:gd name="T28" fmla="*/ 6 w 70"/>
                <a:gd name="T29" fmla="*/ 1 h 2884"/>
                <a:gd name="T30" fmla="*/ 6 w 70"/>
                <a:gd name="T31" fmla="*/ 0 h 2884"/>
                <a:gd name="T32" fmla="*/ 5 w 70"/>
                <a:gd name="T33" fmla="*/ 0 h 2884"/>
                <a:gd name="T34" fmla="*/ 4 w 70"/>
                <a:gd name="T35" fmla="*/ 0 h 2884"/>
                <a:gd name="T36" fmla="*/ 4 w 70"/>
                <a:gd name="T37" fmla="*/ 1 h 2884"/>
                <a:gd name="T38" fmla="*/ 3 w 70"/>
                <a:gd name="T39" fmla="*/ 1 h 2884"/>
                <a:gd name="T40" fmla="*/ 3 w 70"/>
                <a:gd name="T41" fmla="*/ 2 h 2884"/>
                <a:gd name="T42" fmla="*/ 3 w 70"/>
                <a:gd name="T43" fmla="*/ 2 h 288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0"/>
                <a:gd name="T67" fmla="*/ 0 h 2884"/>
                <a:gd name="T68" fmla="*/ 70 w 70"/>
                <a:gd name="T69" fmla="*/ 2884 h 288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0" h="2884">
                  <a:moveTo>
                    <a:pt x="32" y="25"/>
                  </a:moveTo>
                  <a:lnTo>
                    <a:pt x="31" y="20"/>
                  </a:lnTo>
                  <a:lnTo>
                    <a:pt x="24" y="716"/>
                  </a:lnTo>
                  <a:lnTo>
                    <a:pt x="14" y="1464"/>
                  </a:lnTo>
                  <a:lnTo>
                    <a:pt x="4" y="2206"/>
                  </a:lnTo>
                  <a:lnTo>
                    <a:pt x="0" y="2884"/>
                  </a:lnTo>
                  <a:lnTo>
                    <a:pt x="40" y="2884"/>
                  </a:lnTo>
                  <a:lnTo>
                    <a:pt x="44" y="2206"/>
                  </a:lnTo>
                  <a:lnTo>
                    <a:pt x="54" y="1464"/>
                  </a:lnTo>
                  <a:lnTo>
                    <a:pt x="64" y="716"/>
                  </a:lnTo>
                  <a:lnTo>
                    <a:pt x="70" y="20"/>
                  </a:lnTo>
                  <a:lnTo>
                    <a:pt x="69" y="16"/>
                  </a:lnTo>
                  <a:lnTo>
                    <a:pt x="70" y="20"/>
                  </a:lnTo>
                  <a:lnTo>
                    <a:pt x="68" y="12"/>
                  </a:lnTo>
                  <a:lnTo>
                    <a:pt x="64" y="6"/>
                  </a:lnTo>
                  <a:lnTo>
                    <a:pt x="58" y="1"/>
                  </a:lnTo>
                  <a:lnTo>
                    <a:pt x="51" y="0"/>
                  </a:lnTo>
                  <a:lnTo>
                    <a:pt x="43" y="1"/>
                  </a:lnTo>
                  <a:lnTo>
                    <a:pt x="37" y="6"/>
                  </a:lnTo>
                  <a:lnTo>
                    <a:pt x="33" y="12"/>
                  </a:lnTo>
                  <a:lnTo>
                    <a:pt x="31" y="20"/>
                  </a:lnTo>
                  <a:lnTo>
                    <a:pt x="32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10" name="Freeform 313"/>
            <p:cNvSpPr>
              <a:spLocks/>
            </p:cNvSpPr>
            <p:nvPr/>
          </p:nvSpPr>
          <p:spPr bwMode="auto">
            <a:xfrm>
              <a:off x="4853" y="2710"/>
              <a:ext cx="18" cy="5"/>
            </a:xfrm>
            <a:custGeom>
              <a:avLst/>
              <a:gdLst>
                <a:gd name="T0" fmla="*/ 0 w 182"/>
                <a:gd name="T1" fmla="*/ 3 h 59"/>
                <a:gd name="T2" fmla="*/ 3 w 182"/>
                <a:gd name="T3" fmla="*/ 4 h 59"/>
                <a:gd name="T4" fmla="*/ 6 w 182"/>
                <a:gd name="T5" fmla="*/ 5 h 59"/>
                <a:gd name="T6" fmla="*/ 8 w 182"/>
                <a:gd name="T7" fmla="*/ 5 h 59"/>
                <a:gd name="T8" fmla="*/ 11 w 182"/>
                <a:gd name="T9" fmla="*/ 5 h 59"/>
                <a:gd name="T10" fmla="*/ 13 w 182"/>
                <a:gd name="T11" fmla="*/ 5 h 59"/>
                <a:gd name="T12" fmla="*/ 14 w 182"/>
                <a:gd name="T13" fmla="*/ 5 h 59"/>
                <a:gd name="T14" fmla="*/ 14 w 182"/>
                <a:gd name="T15" fmla="*/ 5 h 59"/>
                <a:gd name="T16" fmla="*/ 14 w 182"/>
                <a:gd name="T17" fmla="*/ 5 h 59"/>
                <a:gd name="T18" fmla="*/ 18 w 182"/>
                <a:gd name="T19" fmla="*/ 4 h 59"/>
                <a:gd name="T20" fmla="*/ 17 w 182"/>
                <a:gd name="T21" fmla="*/ 2 h 59"/>
                <a:gd name="T22" fmla="*/ 15 w 182"/>
                <a:gd name="T23" fmla="*/ 2 h 59"/>
                <a:gd name="T24" fmla="*/ 13 w 182"/>
                <a:gd name="T25" fmla="*/ 1 h 59"/>
                <a:gd name="T26" fmla="*/ 11 w 182"/>
                <a:gd name="T27" fmla="*/ 2 h 59"/>
                <a:gd name="T28" fmla="*/ 9 w 182"/>
                <a:gd name="T29" fmla="*/ 2 h 59"/>
                <a:gd name="T30" fmla="*/ 6 w 182"/>
                <a:gd name="T31" fmla="*/ 1 h 59"/>
                <a:gd name="T32" fmla="*/ 4 w 182"/>
                <a:gd name="T33" fmla="*/ 1 h 59"/>
                <a:gd name="T34" fmla="*/ 2 w 182"/>
                <a:gd name="T35" fmla="*/ 0 h 59"/>
                <a:gd name="T36" fmla="*/ 0 w 182"/>
                <a:gd name="T37" fmla="*/ 3 h 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2"/>
                <a:gd name="T58" fmla="*/ 0 h 59"/>
                <a:gd name="T59" fmla="*/ 182 w 182"/>
                <a:gd name="T60" fmla="*/ 59 h 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2" h="59">
                  <a:moveTo>
                    <a:pt x="0" y="34"/>
                  </a:moveTo>
                  <a:lnTo>
                    <a:pt x="28" y="48"/>
                  </a:lnTo>
                  <a:lnTo>
                    <a:pt x="57" y="56"/>
                  </a:lnTo>
                  <a:lnTo>
                    <a:pt x="84" y="59"/>
                  </a:lnTo>
                  <a:lnTo>
                    <a:pt x="108" y="59"/>
                  </a:lnTo>
                  <a:lnTo>
                    <a:pt x="129" y="58"/>
                  </a:lnTo>
                  <a:lnTo>
                    <a:pt x="143" y="59"/>
                  </a:lnTo>
                  <a:lnTo>
                    <a:pt x="146" y="59"/>
                  </a:lnTo>
                  <a:lnTo>
                    <a:pt x="145" y="56"/>
                  </a:lnTo>
                  <a:lnTo>
                    <a:pt x="182" y="47"/>
                  </a:lnTo>
                  <a:lnTo>
                    <a:pt x="169" y="27"/>
                  </a:lnTo>
                  <a:lnTo>
                    <a:pt x="149" y="18"/>
                  </a:lnTo>
                  <a:lnTo>
                    <a:pt x="129" y="17"/>
                  </a:lnTo>
                  <a:lnTo>
                    <a:pt x="108" y="18"/>
                  </a:lnTo>
                  <a:lnTo>
                    <a:pt x="86" y="18"/>
                  </a:lnTo>
                  <a:lnTo>
                    <a:pt x="63" y="15"/>
                  </a:lnTo>
                  <a:lnTo>
                    <a:pt x="41" y="10"/>
                  </a:lnTo>
                  <a:lnTo>
                    <a:pt x="21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40111" name="Picture 31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3" y="2688"/>
              <a:ext cx="320" cy="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112" name="Picture 31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" y="1920"/>
              <a:ext cx="320" cy="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0113" name="Group 316"/>
            <p:cNvGrpSpPr>
              <a:grpSpLocks/>
            </p:cNvGrpSpPr>
            <p:nvPr/>
          </p:nvGrpSpPr>
          <p:grpSpPr bwMode="auto">
            <a:xfrm>
              <a:off x="3800" y="2139"/>
              <a:ext cx="234" cy="785"/>
              <a:chOff x="3651" y="2091"/>
              <a:chExt cx="234" cy="785"/>
            </a:xfrm>
          </p:grpSpPr>
          <p:sp>
            <p:nvSpPr>
              <p:cNvPr id="40215" name="Freeform 317"/>
              <p:cNvSpPr>
                <a:spLocks/>
              </p:cNvSpPr>
              <p:nvPr/>
            </p:nvSpPr>
            <p:spPr bwMode="auto">
              <a:xfrm>
                <a:off x="3652" y="2769"/>
                <a:ext cx="43" cy="107"/>
              </a:xfrm>
              <a:custGeom>
                <a:avLst/>
                <a:gdLst>
                  <a:gd name="T0" fmla="*/ 39 w 567"/>
                  <a:gd name="T1" fmla="*/ 0 h 1494"/>
                  <a:gd name="T2" fmla="*/ 32 w 567"/>
                  <a:gd name="T3" fmla="*/ 0 h 1494"/>
                  <a:gd name="T4" fmla="*/ 26 w 567"/>
                  <a:gd name="T5" fmla="*/ 3 h 1494"/>
                  <a:gd name="T6" fmla="*/ 20 w 567"/>
                  <a:gd name="T7" fmla="*/ 7 h 1494"/>
                  <a:gd name="T8" fmla="*/ 15 w 567"/>
                  <a:gd name="T9" fmla="*/ 12 h 1494"/>
                  <a:gd name="T10" fmla="*/ 10 w 567"/>
                  <a:gd name="T11" fmla="*/ 17 h 1494"/>
                  <a:gd name="T12" fmla="*/ 6 w 567"/>
                  <a:gd name="T13" fmla="*/ 23 h 1494"/>
                  <a:gd name="T14" fmla="*/ 2 w 567"/>
                  <a:gd name="T15" fmla="*/ 27 h 1494"/>
                  <a:gd name="T16" fmla="*/ 2 w 567"/>
                  <a:gd name="T17" fmla="*/ 32 h 1494"/>
                  <a:gd name="T18" fmla="*/ 19 w 567"/>
                  <a:gd name="T19" fmla="*/ 19 h 1494"/>
                  <a:gd name="T20" fmla="*/ 19 w 567"/>
                  <a:gd name="T21" fmla="*/ 25 h 1494"/>
                  <a:gd name="T22" fmla="*/ 18 w 567"/>
                  <a:gd name="T23" fmla="*/ 30 h 1494"/>
                  <a:gd name="T24" fmla="*/ 17 w 567"/>
                  <a:gd name="T25" fmla="*/ 36 h 1494"/>
                  <a:gd name="T26" fmla="*/ 14 w 567"/>
                  <a:gd name="T27" fmla="*/ 43 h 1494"/>
                  <a:gd name="T28" fmla="*/ 10 w 567"/>
                  <a:gd name="T29" fmla="*/ 47 h 1494"/>
                  <a:gd name="T30" fmla="*/ 8 w 567"/>
                  <a:gd name="T31" fmla="*/ 52 h 1494"/>
                  <a:gd name="T32" fmla="*/ 9 w 567"/>
                  <a:gd name="T33" fmla="*/ 56 h 1494"/>
                  <a:gd name="T34" fmla="*/ 11 w 567"/>
                  <a:gd name="T35" fmla="*/ 62 h 1494"/>
                  <a:gd name="T36" fmla="*/ 14 w 567"/>
                  <a:gd name="T37" fmla="*/ 69 h 1494"/>
                  <a:gd name="T38" fmla="*/ 17 w 567"/>
                  <a:gd name="T39" fmla="*/ 75 h 1494"/>
                  <a:gd name="T40" fmla="*/ 21 w 567"/>
                  <a:gd name="T41" fmla="*/ 82 h 1494"/>
                  <a:gd name="T42" fmla="*/ 25 w 567"/>
                  <a:gd name="T43" fmla="*/ 88 h 1494"/>
                  <a:gd name="T44" fmla="*/ 29 w 567"/>
                  <a:gd name="T45" fmla="*/ 95 h 1494"/>
                  <a:gd name="T46" fmla="*/ 33 w 567"/>
                  <a:gd name="T47" fmla="*/ 101 h 1494"/>
                  <a:gd name="T48" fmla="*/ 37 w 567"/>
                  <a:gd name="T49" fmla="*/ 106 h 1494"/>
                  <a:gd name="T50" fmla="*/ 41 w 567"/>
                  <a:gd name="T51" fmla="*/ 106 h 1494"/>
                  <a:gd name="T52" fmla="*/ 40 w 567"/>
                  <a:gd name="T53" fmla="*/ 100 h 1494"/>
                  <a:gd name="T54" fmla="*/ 40 w 567"/>
                  <a:gd name="T55" fmla="*/ 96 h 1494"/>
                  <a:gd name="T56" fmla="*/ 40 w 567"/>
                  <a:gd name="T57" fmla="*/ 92 h 1494"/>
                  <a:gd name="T58" fmla="*/ 40 w 567"/>
                  <a:gd name="T59" fmla="*/ 88 h 1494"/>
                  <a:gd name="T60" fmla="*/ 41 w 567"/>
                  <a:gd name="T61" fmla="*/ 84 h 1494"/>
                  <a:gd name="T62" fmla="*/ 41 w 567"/>
                  <a:gd name="T63" fmla="*/ 79 h 1494"/>
                  <a:gd name="T64" fmla="*/ 42 w 567"/>
                  <a:gd name="T65" fmla="*/ 75 h 1494"/>
                  <a:gd name="T66" fmla="*/ 42 w 567"/>
                  <a:gd name="T67" fmla="*/ 71 h 1494"/>
                  <a:gd name="T68" fmla="*/ 27 w 567"/>
                  <a:gd name="T69" fmla="*/ 37 h 149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67"/>
                  <a:gd name="T106" fmla="*/ 0 h 1494"/>
                  <a:gd name="T107" fmla="*/ 567 w 567"/>
                  <a:gd name="T108" fmla="*/ 1494 h 149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67" h="1494">
                    <a:moveTo>
                      <a:pt x="550" y="10"/>
                    </a:moveTo>
                    <a:lnTo>
                      <a:pt x="508" y="1"/>
                    </a:lnTo>
                    <a:lnTo>
                      <a:pt x="466" y="0"/>
                    </a:lnTo>
                    <a:lnTo>
                      <a:pt x="424" y="6"/>
                    </a:lnTo>
                    <a:lnTo>
                      <a:pt x="381" y="16"/>
                    </a:lnTo>
                    <a:lnTo>
                      <a:pt x="343" y="37"/>
                    </a:lnTo>
                    <a:lnTo>
                      <a:pt x="306" y="62"/>
                    </a:lnTo>
                    <a:lnTo>
                      <a:pt x="269" y="93"/>
                    </a:lnTo>
                    <a:lnTo>
                      <a:pt x="231" y="129"/>
                    </a:lnTo>
                    <a:lnTo>
                      <a:pt x="201" y="164"/>
                    </a:lnTo>
                    <a:lnTo>
                      <a:pt x="168" y="203"/>
                    </a:lnTo>
                    <a:lnTo>
                      <a:pt x="135" y="242"/>
                    </a:lnTo>
                    <a:lnTo>
                      <a:pt x="104" y="280"/>
                    </a:lnTo>
                    <a:lnTo>
                      <a:pt x="78" y="316"/>
                    </a:lnTo>
                    <a:lnTo>
                      <a:pt x="52" y="351"/>
                    </a:lnTo>
                    <a:lnTo>
                      <a:pt x="26" y="383"/>
                    </a:lnTo>
                    <a:lnTo>
                      <a:pt x="0" y="412"/>
                    </a:lnTo>
                    <a:lnTo>
                      <a:pt x="20" y="452"/>
                    </a:lnTo>
                    <a:lnTo>
                      <a:pt x="253" y="225"/>
                    </a:lnTo>
                    <a:lnTo>
                      <a:pt x="254" y="267"/>
                    </a:lnTo>
                    <a:lnTo>
                      <a:pt x="253" y="307"/>
                    </a:lnTo>
                    <a:lnTo>
                      <a:pt x="252" y="345"/>
                    </a:lnTo>
                    <a:lnTo>
                      <a:pt x="246" y="383"/>
                    </a:lnTo>
                    <a:lnTo>
                      <a:pt x="242" y="414"/>
                    </a:lnTo>
                    <a:lnTo>
                      <a:pt x="235" y="446"/>
                    </a:lnTo>
                    <a:lnTo>
                      <a:pt x="218" y="504"/>
                    </a:lnTo>
                    <a:lnTo>
                      <a:pt x="201" y="555"/>
                    </a:lnTo>
                    <a:lnTo>
                      <a:pt x="179" y="596"/>
                    </a:lnTo>
                    <a:lnTo>
                      <a:pt x="157" y="632"/>
                    </a:lnTo>
                    <a:lnTo>
                      <a:pt x="131" y="663"/>
                    </a:lnTo>
                    <a:lnTo>
                      <a:pt x="112" y="696"/>
                    </a:lnTo>
                    <a:lnTo>
                      <a:pt x="104" y="724"/>
                    </a:lnTo>
                    <a:lnTo>
                      <a:pt x="108" y="749"/>
                    </a:lnTo>
                    <a:lnTo>
                      <a:pt x="115" y="775"/>
                    </a:lnTo>
                    <a:lnTo>
                      <a:pt x="131" y="819"/>
                    </a:lnTo>
                    <a:lnTo>
                      <a:pt x="148" y="865"/>
                    </a:lnTo>
                    <a:lnTo>
                      <a:pt x="169" y="911"/>
                    </a:lnTo>
                    <a:lnTo>
                      <a:pt x="186" y="957"/>
                    </a:lnTo>
                    <a:lnTo>
                      <a:pt x="207" y="1003"/>
                    </a:lnTo>
                    <a:lnTo>
                      <a:pt x="227" y="1050"/>
                    </a:lnTo>
                    <a:lnTo>
                      <a:pt x="252" y="1097"/>
                    </a:lnTo>
                    <a:lnTo>
                      <a:pt x="275" y="1144"/>
                    </a:lnTo>
                    <a:lnTo>
                      <a:pt x="301" y="1188"/>
                    </a:lnTo>
                    <a:lnTo>
                      <a:pt x="326" y="1231"/>
                    </a:lnTo>
                    <a:lnTo>
                      <a:pt x="353" y="1277"/>
                    </a:lnTo>
                    <a:lnTo>
                      <a:pt x="377" y="1320"/>
                    </a:lnTo>
                    <a:lnTo>
                      <a:pt x="405" y="1363"/>
                    </a:lnTo>
                    <a:lnTo>
                      <a:pt x="433" y="1405"/>
                    </a:lnTo>
                    <a:lnTo>
                      <a:pt x="460" y="1445"/>
                    </a:lnTo>
                    <a:lnTo>
                      <a:pt x="487" y="1485"/>
                    </a:lnTo>
                    <a:lnTo>
                      <a:pt x="516" y="1494"/>
                    </a:lnTo>
                    <a:lnTo>
                      <a:pt x="536" y="1480"/>
                    </a:lnTo>
                    <a:lnTo>
                      <a:pt x="536" y="1433"/>
                    </a:lnTo>
                    <a:lnTo>
                      <a:pt x="534" y="1402"/>
                    </a:lnTo>
                    <a:lnTo>
                      <a:pt x="533" y="1373"/>
                    </a:lnTo>
                    <a:lnTo>
                      <a:pt x="533" y="1344"/>
                    </a:lnTo>
                    <a:lnTo>
                      <a:pt x="532" y="1315"/>
                    </a:lnTo>
                    <a:lnTo>
                      <a:pt x="533" y="1285"/>
                    </a:lnTo>
                    <a:lnTo>
                      <a:pt x="533" y="1256"/>
                    </a:lnTo>
                    <a:lnTo>
                      <a:pt x="533" y="1227"/>
                    </a:lnTo>
                    <a:lnTo>
                      <a:pt x="533" y="1198"/>
                    </a:lnTo>
                    <a:lnTo>
                      <a:pt x="536" y="1166"/>
                    </a:lnTo>
                    <a:lnTo>
                      <a:pt x="538" y="1137"/>
                    </a:lnTo>
                    <a:lnTo>
                      <a:pt x="542" y="1108"/>
                    </a:lnTo>
                    <a:lnTo>
                      <a:pt x="545" y="1078"/>
                    </a:lnTo>
                    <a:lnTo>
                      <a:pt x="550" y="1049"/>
                    </a:lnTo>
                    <a:lnTo>
                      <a:pt x="554" y="1020"/>
                    </a:lnTo>
                    <a:lnTo>
                      <a:pt x="558" y="992"/>
                    </a:lnTo>
                    <a:lnTo>
                      <a:pt x="567" y="963"/>
                    </a:lnTo>
                    <a:lnTo>
                      <a:pt x="358" y="520"/>
                    </a:lnTo>
                    <a:lnTo>
                      <a:pt x="550" y="10"/>
                    </a:lnTo>
                    <a:close/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16" name="Freeform 318"/>
              <p:cNvSpPr>
                <a:spLocks/>
              </p:cNvSpPr>
              <p:nvPr/>
            </p:nvSpPr>
            <p:spPr bwMode="auto">
              <a:xfrm>
                <a:off x="3774" y="2816"/>
                <a:ext cx="99" cy="52"/>
              </a:xfrm>
              <a:custGeom>
                <a:avLst/>
                <a:gdLst>
                  <a:gd name="T0" fmla="*/ 7 w 1290"/>
                  <a:gd name="T1" fmla="*/ 0 h 725"/>
                  <a:gd name="T2" fmla="*/ 5 w 1290"/>
                  <a:gd name="T3" fmla="*/ 1 h 725"/>
                  <a:gd name="T4" fmla="*/ 3 w 1290"/>
                  <a:gd name="T5" fmla="*/ 3 h 725"/>
                  <a:gd name="T6" fmla="*/ 2 w 1290"/>
                  <a:gd name="T7" fmla="*/ 5 h 725"/>
                  <a:gd name="T8" fmla="*/ 1 w 1290"/>
                  <a:gd name="T9" fmla="*/ 7 h 725"/>
                  <a:gd name="T10" fmla="*/ 0 w 1290"/>
                  <a:gd name="T11" fmla="*/ 10 h 725"/>
                  <a:gd name="T12" fmla="*/ 1 w 1290"/>
                  <a:gd name="T13" fmla="*/ 14 h 725"/>
                  <a:gd name="T14" fmla="*/ 1 w 1290"/>
                  <a:gd name="T15" fmla="*/ 17 h 725"/>
                  <a:gd name="T16" fmla="*/ 2 w 1290"/>
                  <a:gd name="T17" fmla="*/ 20 h 725"/>
                  <a:gd name="T18" fmla="*/ 2 w 1290"/>
                  <a:gd name="T19" fmla="*/ 21 h 725"/>
                  <a:gd name="T20" fmla="*/ 3 w 1290"/>
                  <a:gd name="T21" fmla="*/ 23 h 725"/>
                  <a:gd name="T22" fmla="*/ 5 w 1290"/>
                  <a:gd name="T23" fmla="*/ 25 h 725"/>
                  <a:gd name="T24" fmla="*/ 7 w 1290"/>
                  <a:gd name="T25" fmla="*/ 28 h 725"/>
                  <a:gd name="T26" fmla="*/ 8 w 1290"/>
                  <a:gd name="T27" fmla="*/ 31 h 725"/>
                  <a:gd name="T28" fmla="*/ 9 w 1290"/>
                  <a:gd name="T29" fmla="*/ 32 h 725"/>
                  <a:gd name="T30" fmla="*/ 9 w 1290"/>
                  <a:gd name="T31" fmla="*/ 34 h 725"/>
                  <a:gd name="T32" fmla="*/ 10 w 1290"/>
                  <a:gd name="T33" fmla="*/ 37 h 725"/>
                  <a:gd name="T34" fmla="*/ 10 w 1290"/>
                  <a:gd name="T35" fmla="*/ 40 h 725"/>
                  <a:gd name="T36" fmla="*/ 10 w 1290"/>
                  <a:gd name="T37" fmla="*/ 43 h 725"/>
                  <a:gd name="T38" fmla="*/ 10 w 1290"/>
                  <a:gd name="T39" fmla="*/ 52 h 725"/>
                  <a:gd name="T40" fmla="*/ 16 w 1290"/>
                  <a:gd name="T41" fmla="*/ 52 h 725"/>
                  <a:gd name="T42" fmla="*/ 16 w 1290"/>
                  <a:gd name="T43" fmla="*/ 25 h 725"/>
                  <a:gd name="T44" fmla="*/ 18 w 1290"/>
                  <a:gd name="T45" fmla="*/ 25 h 725"/>
                  <a:gd name="T46" fmla="*/ 20 w 1290"/>
                  <a:gd name="T47" fmla="*/ 26 h 725"/>
                  <a:gd name="T48" fmla="*/ 22 w 1290"/>
                  <a:gd name="T49" fmla="*/ 27 h 725"/>
                  <a:gd name="T50" fmla="*/ 24 w 1290"/>
                  <a:gd name="T51" fmla="*/ 29 h 725"/>
                  <a:gd name="T52" fmla="*/ 26 w 1290"/>
                  <a:gd name="T53" fmla="*/ 30 h 725"/>
                  <a:gd name="T54" fmla="*/ 28 w 1290"/>
                  <a:gd name="T55" fmla="*/ 31 h 725"/>
                  <a:gd name="T56" fmla="*/ 31 w 1290"/>
                  <a:gd name="T57" fmla="*/ 35 h 725"/>
                  <a:gd name="T58" fmla="*/ 34 w 1290"/>
                  <a:gd name="T59" fmla="*/ 38 h 725"/>
                  <a:gd name="T60" fmla="*/ 35 w 1290"/>
                  <a:gd name="T61" fmla="*/ 40 h 725"/>
                  <a:gd name="T62" fmla="*/ 37 w 1290"/>
                  <a:gd name="T63" fmla="*/ 41 h 725"/>
                  <a:gd name="T64" fmla="*/ 38 w 1290"/>
                  <a:gd name="T65" fmla="*/ 43 h 725"/>
                  <a:gd name="T66" fmla="*/ 39 w 1290"/>
                  <a:gd name="T67" fmla="*/ 45 h 725"/>
                  <a:gd name="T68" fmla="*/ 40 w 1290"/>
                  <a:gd name="T69" fmla="*/ 47 h 725"/>
                  <a:gd name="T70" fmla="*/ 42 w 1290"/>
                  <a:gd name="T71" fmla="*/ 49 h 725"/>
                  <a:gd name="T72" fmla="*/ 44 w 1290"/>
                  <a:gd name="T73" fmla="*/ 51 h 725"/>
                  <a:gd name="T74" fmla="*/ 46 w 1290"/>
                  <a:gd name="T75" fmla="*/ 52 h 725"/>
                  <a:gd name="T76" fmla="*/ 50 w 1290"/>
                  <a:gd name="T77" fmla="*/ 52 h 725"/>
                  <a:gd name="T78" fmla="*/ 90 w 1290"/>
                  <a:gd name="T79" fmla="*/ 52 h 725"/>
                  <a:gd name="T80" fmla="*/ 97 w 1290"/>
                  <a:gd name="T81" fmla="*/ 52 h 725"/>
                  <a:gd name="T82" fmla="*/ 99 w 1290"/>
                  <a:gd name="T83" fmla="*/ 52 h 725"/>
                  <a:gd name="T84" fmla="*/ 99 w 1290"/>
                  <a:gd name="T85" fmla="*/ 50 h 725"/>
                  <a:gd name="T86" fmla="*/ 99 w 1290"/>
                  <a:gd name="T87" fmla="*/ 49 h 725"/>
                  <a:gd name="T88" fmla="*/ 97 w 1290"/>
                  <a:gd name="T89" fmla="*/ 47 h 725"/>
                  <a:gd name="T90" fmla="*/ 91 w 1290"/>
                  <a:gd name="T91" fmla="*/ 45 h 725"/>
                  <a:gd name="T92" fmla="*/ 87 w 1290"/>
                  <a:gd name="T93" fmla="*/ 44 h 725"/>
                  <a:gd name="T94" fmla="*/ 84 w 1290"/>
                  <a:gd name="T95" fmla="*/ 42 h 725"/>
                  <a:gd name="T96" fmla="*/ 81 w 1290"/>
                  <a:gd name="T97" fmla="*/ 41 h 725"/>
                  <a:gd name="T98" fmla="*/ 78 w 1290"/>
                  <a:gd name="T99" fmla="*/ 39 h 725"/>
                  <a:gd name="T100" fmla="*/ 75 w 1290"/>
                  <a:gd name="T101" fmla="*/ 38 h 725"/>
                  <a:gd name="T102" fmla="*/ 73 w 1290"/>
                  <a:gd name="T103" fmla="*/ 36 h 725"/>
                  <a:gd name="T104" fmla="*/ 70 w 1290"/>
                  <a:gd name="T105" fmla="*/ 34 h 725"/>
                  <a:gd name="T106" fmla="*/ 67 w 1290"/>
                  <a:gd name="T107" fmla="*/ 31 h 725"/>
                  <a:gd name="T108" fmla="*/ 7 w 1290"/>
                  <a:gd name="T109" fmla="*/ 0 h 72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290"/>
                  <a:gd name="T166" fmla="*/ 0 h 725"/>
                  <a:gd name="T167" fmla="*/ 1290 w 1290"/>
                  <a:gd name="T168" fmla="*/ 725 h 72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290" h="725">
                    <a:moveTo>
                      <a:pt x="90" y="0"/>
                    </a:moveTo>
                    <a:lnTo>
                      <a:pt x="64" y="18"/>
                    </a:lnTo>
                    <a:lnTo>
                      <a:pt x="42" y="42"/>
                    </a:lnTo>
                    <a:lnTo>
                      <a:pt x="26" y="71"/>
                    </a:lnTo>
                    <a:lnTo>
                      <a:pt x="8" y="99"/>
                    </a:lnTo>
                    <a:lnTo>
                      <a:pt x="0" y="133"/>
                    </a:lnTo>
                    <a:lnTo>
                      <a:pt x="8" y="197"/>
                    </a:lnTo>
                    <a:lnTo>
                      <a:pt x="15" y="238"/>
                    </a:lnTo>
                    <a:lnTo>
                      <a:pt x="27" y="272"/>
                    </a:lnTo>
                    <a:lnTo>
                      <a:pt x="27" y="287"/>
                    </a:lnTo>
                    <a:lnTo>
                      <a:pt x="40" y="322"/>
                    </a:lnTo>
                    <a:lnTo>
                      <a:pt x="61" y="349"/>
                    </a:lnTo>
                    <a:lnTo>
                      <a:pt x="89" y="384"/>
                    </a:lnTo>
                    <a:lnTo>
                      <a:pt x="106" y="433"/>
                    </a:lnTo>
                    <a:lnTo>
                      <a:pt x="114" y="448"/>
                    </a:lnTo>
                    <a:lnTo>
                      <a:pt x="121" y="474"/>
                    </a:lnTo>
                    <a:lnTo>
                      <a:pt x="127" y="517"/>
                    </a:lnTo>
                    <a:lnTo>
                      <a:pt x="131" y="561"/>
                    </a:lnTo>
                    <a:lnTo>
                      <a:pt x="132" y="606"/>
                    </a:lnTo>
                    <a:lnTo>
                      <a:pt x="134" y="725"/>
                    </a:lnTo>
                    <a:lnTo>
                      <a:pt x="203" y="725"/>
                    </a:lnTo>
                    <a:lnTo>
                      <a:pt x="203" y="342"/>
                    </a:lnTo>
                    <a:lnTo>
                      <a:pt x="233" y="354"/>
                    </a:lnTo>
                    <a:lnTo>
                      <a:pt x="264" y="367"/>
                    </a:lnTo>
                    <a:lnTo>
                      <a:pt x="290" y="383"/>
                    </a:lnTo>
                    <a:lnTo>
                      <a:pt x="318" y="402"/>
                    </a:lnTo>
                    <a:lnTo>
                      <a:pt x="340" y="418"/>
                    </a:lnTo>
                    <a:lnTo>
                      <a:pt x="363" y="439"/>
                    </a:lnTo>
                    <a:lnTo>
                      <a:pt x="405" y="483"/>
                    </a:lnTo>
                    <a:lnTo>
                      <a:pt x="441" y="528"/>
                    </a:lnTo>
                    <a:lnTo>
                      <a:pt x="458" y="551"/>
                    </a:lnTo>
                    <a:lnTo>
                      <a:pt x="477" y="577"/>
                    </a:lnTo>
                    <a:lnTo>
                      <a:pt x="493" y="602"/>
                    </a:lnTo>
                    <a:lnTo>
                      <a:pt x="509" y="627"/>
                    </a:lnTo>
                    <a:lnTo>
                      <a:pt x="526" y="653"/>
                    </a:lnTo>
                    <a:lnTo>
                      <a:pt x="546" y="681"/>
                    </a:lnTo>
                    <a:lnTo>
                      <a:pt x="576" y="709"/>
                    </a:lnTo>
                    <a:lnTo>
                      <a:pt x="605" y="721"/>
                    </a:lnTo>
                    <a:lnTo>
                      <a:pt x="653" y="725"/>
                    </a:lnTo>
                    <a:lnTo>
                      <a:pt x="1172" y="723"/>
                    </a:lnTo>
                    <a:lnTo>
                      <a:pt x="1264" y="723"/>
                    </a:lnTo>
                    <a:lnTo>
                      <a:pt x="1284" y="721"/>
                    </a:lnTo>
                    <a:lnTo>
                      <a:pt x="1290" y="697"/>
                    </a:lnTo>
                    <a:lnTo>
                      <a:pt x="1284" y="684"/>
                    </a:lnTo>
                    <a:lnTo>
                      <a:pt x="1264" y="656"/>
                    </a:lnTo>
                    <a:lnTo>
                      <a:pt x="1189" y="632"/>
                    </a:lnTo>
                    <a:lnTo>
                      <a:pt x="1135" y="612"/>
                    </a:lnTo>
                    <a:lnTo>
                      <a:pt x="1089" y="592"/>
                    </a:lnTo>
                    <a:lnTo>
                      <a:pt x="1051" y="571"/>
                    </a:lnTo>
                    <a:lnTo>
                      <a:pt x="1017" y="549"/>
                    </a:lnTo>
                    <a:lnTo>
                      <a:pt x="983" y="525"/>
                    </a:lnTo>
                    <a:lnTo>
                      <a:pt x="952" y="500"/>
                    </a:lnTo>
                    <a:lnTo>
                      <a:pt x="917" y="469"/>
                    </a:lnTo>
                    <a:lnTo>
                      <a:pt x="879" y="436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17" name="Freeform 319"/>
              <p:cNvSpPr>
                <a:spLocks/>
              </p:cNvSpPr>
              <p:nvPr/>
            </p:nvSpPr>
            <p:spPr bwMode="auto">
              <a:xfrm>
                <a:off x="3779" y="2659"/>
                <a:ext cx="64" cy="190"/>
              </a:xfrm>
              <a:custGeom>
                <a:avLst/>
                <a:gdLst>
                  <a:gd name="T0" fmla="*/ 0 w 833"/>
                  <a:gd name="T1" fmla="*/ 158 h 2656"/>
                  <a:gd name="T2" fmla="*/ 9 w 833"/>
                  <a:gd name="T3" fmla="*/ 163 h 2656"/>
                  <a:gd name="T4" fmla="*/ 16 w 833"/>
                  <a:gd name="T5" fmla="*/ 169 h 2656"/>
                  <a:gd name="T6" fmla="*/ 23 w 833"/>
                  <a:gd name="T7" fmla="*/ 175 h 2656"/>
                  <a:gd name="T8" fmla="*/ 29 w 833"/>
                  <a:gd name="T9" fmla="*/ 181 h 2656"/>
                  <a:gd name="T10" fmla="*/ 35 w 833"/>
                  <a:gd name="T11" fmla="*/ 185 h 2656"/>
                  <a:gd name="T12" fmla="*/ 43 w 833"/>
                  <a:gd name="T13" fmla="*/ 189 h 2656"/>
                  <a:gd name="T14" fmla="*/ 53 w 833"/>
                  <a:gd name="T15" fmla="*/ 190 h 2656"/>
                  <a:gd name="T16" fmla="*/ 59 w 833"/>
                  <a:gd name="T17" fmla="*/ 189 h 2656"/>
                  <a:gd name="T18" fmla="*/ 64 w 833"/>
                  <a:gd name="T19" fmla="*/ 189 h 2656"/>
                  <a:gd name="T20" fmla="*/ 54 w 833"/>
                  <a:gd name="T21" fmla="*/ 181 h 2656"/>
                  <a:gd name="T22" fmla="*/ 44 w 833"/>
                  <a:gd name="T23" fmla="*/ 171 h 2656"/>
                  <a:gd name="T24" fmla="*/ 38 w 833"/>
                  <a:gd name="T25" fmla="*/ 159 h 2656"/>
                  <a:gd name="T26" fmla="*/ 36 w 833"/>
                  <a:gd name="T27" fmla="*/ 147 h 2656"/>
                  <a:gd name="T28" fmla="*/ 38 w 833"/>
                  <a:gd name="T29" fmla="*/ 126 h 2656"/>
                  <a:gd name="T30" fmla="*/ 40 w 833"/>
                  <a:gd name="T31" fmla="*/ 106 h 2656"/>
                  <a:gd name="T32" fmla="*/ 42 w 833"/>
                  <a:gd name="T33" fmla="*/ 86 h 2656"/>
                  <a:gd name="T34" fmla="*/ 45 w 833"/>
                  <a:gd name="T35" fmla="*/ 67 h 2656"/>
                  <a:gd name="T36" fmla="*/ 49 w 833"/>
                  <a:gd name="T37" fmla="*/ 48 h 2656"/>
                  <a:gd name="T38" fmla="*/ 53 w 833"/>
                  <a:gd name="T39" fmla="*/ 31 h 2656"/>
                  <a:gd name="T40" fmla="*/ 58 w 833"/>
                  <a:gd name="T41" fmla="*/ 15 h 2656"/>
                  <a:gd name="T42" fmla="*/ 64 w 833"/>
                  <a:gd name="T43" fmla="*/ 0 h 2656"/>
                  <a:gd name="T44" fmla="*/ 29 w 833"/>
                  <a:gd name="T45" fmla="*/ 6 h 2656"/>
                  <a:gd name="T46" fmla="*/ 22 w 833"/>
                  <a:gd name="T47" fmla="*/ 15 h 2656"/>
                  <a:gd name="T48" fmla="*/ 17 w 833"/>
                  <a:gd name="T49" fmla="*/ 25 h 2656"/>
                  <a:gd name="T50" fmla="*/ 13 w 833"/>
                  <a:gd name="T51" fmla="*/ 35 h 2656"/>
                  <a:gd name="T52" fmla="*/ 11 w 833"/>
                  <a:gd name="T53" fmla="*/ 46 h 2656"/>
                  <a:gd name="T54" fmla="*/ 9 w 833"/>
                  <a:gd name="T55" fmla="*/ 57 h 2656"/>
                  <a:gd name="T56" fmla="*/ 9 w 833"/>
                  <a:gd name="T57" fmla="*/ 68 h 2656"/>
                  <a:gd name="T58" fmla="*/ 10 w 833"/>
                  <a:gd name="T59" fmla="*/ 79 h 2656"/>
                  <a:gd name="T60" fmla="*/ 10 w 833"/>
                  <a:gd name="T61" fmla="*/ 90 h 2656"/>
                  <a:gd name="T62" fmla="*/ 11 w 833"/>
                  <a:gd name="T63" fmla="*/ 101 h 2656"/>
                  <a:gd name="T64" fmla="*/ 12 w 833"/>
                  <a:gd name="T65" fmla="*/ 112 h 2656"/>
                  <a:gd name="T66" fmla="*/ 12 w 833"/>
                  <a:gd name="T67" fmla="*/ 121 h 2656"/>
                  <a:gd name="T68" fmla="*/ 12 w 833"/>
                  <a:gd name="T69" fmla="*/ 131 h 2656"/>
                  <a:gd name="T70" fmla="*/ 11 w 833"/>
                  <a:gd name="T71" fmla="*/ 139 h 2656"/>
                  <a:gd name="T72" fmla="*/ 9 w 833"/>
                  <a:gd name="T73" fmla="*/ 147 h 2656"/>
                  <a:gd name="T74" fmla="*/ 5 w 833"/>
                  <a:gd name="T75" fmla="*/ 153 h 265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33"/>
                  <a:gd name="T115" fmla="*/ 0 h 2656"/>
                  <a:gd name="T116" fmla="*/ 833 w 833"/>
                  <a:gd name="T117" fmla="*/ 2656 h 265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33" h="2656">
                    <a:moveTo>
                      <a:pt x="38" y="2174"/>
                    </a:moveTo>
                    <a:lnTo>
                      <a:pt x="0" y="2203"/>
                    </a:lnTo>
                    <a:lnTo>
                      <a:pt x="63" y="2237"/>
                    </a:lnTo>
                    <a:lnTo>
                      <a:pt x="119" y="2276"/>
                    </a:lnTo>
                    <a:lnTo>
                      <a:pt x="167" y="2315"/>
                    </a:lnTo>
                    <a:lnTo>
                      <a:pt x="213" y="2359"/>
                    </a:lnTo>
                    <a:lnTo>
                      <a:pt x="253" y="2400"/>
                    </a:lnTo>
                    <a:lnTo>
                      <a:pt x="294" y="2443"/>
                    </a:lnTo>
                    <a:lnTo>
                      <a:pt x="330" y="2483"/>
                    </a:lnTo>
                    <a:lnTo>
                      <a:pt x="371" y="2524"/>
                    </a:lnTo>
                    <a:lnTo>
                      <a:pt x="412" y="2557"/>
                    </a:lnTo>
                    <a:lnTo>
                      <a:pt x="454" y="2589"/>
                    </a:lnTo>
                    <a:lnTo>
                      <a:pt x="503" y="2615"/>
                    </a:lnTo>
                    <a:lnTo>
                      <a:pt x="558" y="2637"/>
                    </a:lnTo>
                    <a:lnTo>
                      <a:pt x="615" y="2650"/>
                    </a:lnTo>
                    <a:lnTo>
                      <a:pt x="684" y="2656"/>
                    </a:lnTo>
                    <a:lnTo>
                      <a:pt x="725" y="2651"/>
                    </a:lnTo>
                    <a:lnTo>
                      <a:pt x="766" y="2647"/>
                    </a:lnTo>
                    <a:lnTo>
                      <a:pt x="807" y="2643"/>
                    </a:lnTo>
                    <a:lnTo>
                      <a:pt x="833" y="2645"/>
                    </a:lnTo>
                    <a:lnTo>
                      <a:pt x="772" y="2590"/>
                    </a:lnTo>
                    <a:lnTo>
                      <a:pt x="702" y="2533"/>
                    </a:lnTo>
                    <a:lnTo>
                      <a:pt x="636" y="2465"/>
                    </a:lnTo>
                    <a:lnTo>
                      <a:pt x="579" y="2389"/>
                    </a:lnTo>
                    <a:lnTo>
                      <a:pt x="531" y="2305"/>
                    </a:lnTo>
                    <a:lnTo>
                      <a:pt x="498" y="2220"/>
                    </a:lnTo>
                    <a:lnTo>
                      <a:pt x="477" y="2133"/>
                    </a:lnTo>
                    <a:lnTo>
                      <a:pt x="475" y="2050"/>
                    </a:lnTo>
                    <a:lnTo>
                      <a:pt x="482" y="1907"/>
                    </a:lnTo>
                    <a:lnTo>
                      <a:pt x="492" y="1765"/>
                    </a:lnTo>
                    <a:lnTo>
                      <a:pt x="503" y="1626"/>
                    </a:lnTo>
                    <a:lnTo>
                      <a:pt x="518" y="1485"/>
                    </a:lnTo>
                    <a:lnTo>
                      <a:pt x="531" y="1345"/>
                    </a:lnTo>
                    <a:lnTo>
                      <a:pt x="547" y="1207"/>
                    </a:lnTo>
                    <a:lnTo>
                      <a:pt x="566" y="1071"/>
                    </a:lnTo>
                    <a:lnTo>
                      <a:pt x="586" y="939"/>
                    </a:lnTo>
                    <a:lnTo>
                      <a:pt x="608" y="805"/>
                    </a:lnTo>
                    <a:lnTo>
                      <a:pt x="633" y="677"/>
                    </a:lnTo>
                    <a:lnTo>
                      <a:pt x="658" y="554"/>
                    </a:lnTo>
                    <a:lnTo>
                      <a:pt x="689" y="434"/>
                    </a:lnTo>
                    <a:lnTo>
                      <a:pt x="719" y="318"/>
                    </a:lnTo>
                    <a:lnTo>
                      <a:pt x="755" y="208"/>
                    </a:lnTo>
                    <a:lnTo>
                      <a:pt x="791" y="101"/>
                    </a:lnTo>
                    <a:lnTo>
                      <a:pt x="832" y="0"/>
                    </a:lnTo>
                    <a:lnTo>
                      <a:pt x="441" y="16"/>
                    </a:lnTo>
                    <a:lnTo>
                      <a:pt x="381" y="79"/>
                    </a:lnTo>
                    <a:lnTo>
                      <a:pt x="330" y="140"/>
                    </a:lnTo>
                    <a:lnTo>
                      <a:pt x="286" y="206"/>
                    </a:lnTo>
                    <a:lnTo>
                      <a:pt x="250" y="273"/>
                    </a:lnTo>
                    <a:lnTo>
                      <a:pt x="218" y="345"/>
                    </a:lnTo>
                    <a:lnTo>
                      <a:pt x="191" y="415"/>
                    </a:lnTo>
                    <a:lnTo>
                      <a:pt x="171" y="491"/>
                    </a:lnTo>
                    <a:lnTo>
                      <a:pt x="155" y="563"/>
                    </a:lnTo>
                    <a:lnTo>
                      <a:pt x="141" y="638"/>
                    </a:lnTo>
                    <a:lnTo>
                      <a:pt x="130" y="715"/>
                    </a:lnTo>
                    <a:lnTo>
                      <a:pt x="123" y="792"/>
                    </a:lnTo>
                    <a:lnTo>
                      <a:pt x="123" y="873"/>
                    </a:lnTo>
                    <a:lnTo>
                      <a:pt x="120" y="951"/>
                    </a:lnTo>
                    <a:lnTo>
                      <a:pt x="123" y="1029"/>
                    </a:lnTo>
                    <a:lnTo>
                      <a:pt x="124" y="1106"/>
                    </a:lnTo>
                    <a:lnTo>
                      <a:pt x="130" y="1187"/>
                    </a:lnTo>
                    <a:lnTo>
                      <a:pt x="135" y="1264"/>
                    </a:lnTo>
                    <a:lnTo>
                      <a:pt x="141" y="1341"/>
                    </a:lnTo>
                    <a:lnTo>
                      <a:pt x="145" y="1415"/>
                    </a:lnTo>
                    <a:lnTo>
                      <a:pt x="151" y="1490"/>
                    </a:lnTo>
                    <a:lnTo>
                      <a:pt x="153" y="1561"/>
                    </a:lnTo>
                    <a:lnTo>
                      <a:pt x="157" y="1630"/>
                    </a:lnTo>
                    <a:lnTo>
                      <a:pt x="159" y="1698"/>
                    </a:lnTo>
                    <a:lnTo>
                      <a:pt x="159" y="1765"/>
                    </a:lnTo>
                    <a:lnTo>
                      <a:pt x="157" y="1828"/>
                    </a:lnTo>
                    <a:lnTo>
                      <a:pt x="152" y="1888"/>
                    </a:lnTo>
                    <a:lnTo>
                      <a:pt x="142" y="1943"/>
                    </a:lnTo>
                    <a:lnTo>
                      <a:pt x="130" y="1998"/>
                    </a:lnTo>
                    <a:lnTo>
                      <a:pt x="114" y="2049"/>
                    </a:lnTo>
                    <a:lnTo>
                      <a:pt x="94" y="2095"/>
                    </a:lnTo>
                    <a:lnTo>
                      <a:pt x="68" y="2135"/>
                    </a:lnTo>
                    <a:lnTo>
                      <a:pt x="38" y="2174"/>
                    </a:lnTo>
                    <a:close/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18" name="Freeform 320"/>
              <p:cNvSpPr>
                <a:spLocks/>
              </p:cNvSpPr>
              <p:nvPr/>
            </p:nvSpPr>
            <p:spPr bwMode="auto">
              <a:xfrm>
                <a:off x="3677" y="2660"/>
                <a:ext cx="154" cy="181"/>
              </a:xfrm>
              <a:custGeom>
                <a:avLst/>
                <a:gdLst>
                  <a:gd name="T0" fmla="*/ 77 w 1998"/>
                  <a:gd name="T1" fmla="*/ 10 h 2527"/>
                  <a:gd name="T2" fmla="*/ 67 w 1998"/>
                  <a:gd name="T3" fmla="*/ 23 h 2527"/>
                  <a:gd name="T4" fmla="*/ 59 w 1998"/>
                  <a:gd name="T5" fmla="*/ 38 h 2527"/>
                  <a:gd name="T6" fmla="*/ 51 w 1998"/>
                  <a:gd name="T7" fmla="*/ 55 h 2527"/>
                  <a:gd name="T8" fmla="*/ 43 w 1998"/>
                  <a:gd name="T9" fmla="*/ 71 h 2527"/>
                  <a:gd name="T10" fmla="*/ 35 w 1998"/>
                  <a:gd name="T11" fmla="*/ 87 h 2527"/>
                  <a:gd name="T12" fmla="*/ 25 w 1998"/>
                  <a:gd name="T13" fmla="*/ 101 h 2527"/>
                  <a:gd name="T14" fmla="*/ 13 w 1998"/>
                  <a:gd name="T15" fmla="*/ 113 h 2527"/>
                  <a:gd name="T16" fmla="*/ 5 w 1998"/>
                  <a:gd name="T17" fmla="*/ 121 h 2527"/>
                  <a:gd name="T18" fmla="*/ 2 w 1998"/>
                  <a:gd name="T19" fmla="*/ 129 h 2527"/>
                  <a:gd name="T20" fmla="*/ 1 w 1998"/>
                  <a:gd name="T21" fmla="*/ 138 h 2527"/>
                  <a:gd name="T22" fmla="*/ 0 w 1998"/>
                  <a:gd name="T23" fmla="*/ 146 h 2527"/>
                  <a:gd name="T24" fmla="*/ 1 w 1998"/>
                  <a:gd name="T25" fmla="*/ 154 h 2527"/>
                  <a:gd name="T26" fmla="*/ 3 w 1998"/>
                  <a:gd name="T27" fmla="*/ 163 h 2527"/>
                  <a:gd name="T28" fmla="*/ 7 w 1998"/>
                  <a:gd name="T29" fmla="*/ 170 h 2527"/>
                  <a:gd name="T30" fmla="*/ 13 w 1998"/>
                  <a:gd name="T31" fmla="*/ 177 h 2527"/>
                  <a:gd name="T32" fmla="*/ 20 w 1998"/>
                  <a:gd name="T33" fmla="*/ 170 h 2527"/>
                  <a:gd name="T34" fmla="*/ 25 w 1998"/>
                  <a:gd name="T35" fmla="*/ 152 h 2527"/>
                  <a:gd name="T36" fmla="*/ 32 w 1998"/>
                  <a:gd name="T37" fmla="*/ 138 h 2527"/>
                  <a:gd name="T38" fmla="*/ 41 w 1998"/>
                  <a:gd name="T39" fmla="*/ 124 h 2527"/>
                  <a:gd name="T40" fmla="*/ 51 w 1998"/>
                  <a:gd name="T41" fmla="*/ 109 h 2527"/>
                  <a:gd name="T42" fmla="*/ 61 w 1998"/>
                  <a:gd name="T43" fmla="*/ 96 h 2527"/>
                  <a:gd name="T44" fmla="*/ 71 w 1998"/>
                  <a:gd name="T45" fmla="*/ 85 h 2527"/>
                  <a:gd name="T46" fmla="*/ 80 w 1998"/>
                  <a:gd name="T47" fmla="*/ 73 h 2527"/>
                  <a:gd name="T48" fmla="*/ 90 w 1998"/>
                  <a:gd name="T49" fmla="*/ 63 h 2527"/>
                  <a:gd name="T50" fmla="*/ 99 w 1998"/>
                  <a:gd name="T51" fmla="*/ 52 h 2527"/>
                  <a:gd name="T52" fmla="*/ 110 w 1998"/>
                  <a:gd name="T53" fmla="*/ 43 h 2527"/>
                  <a:gd name="T54" fmla="*/ 120 w 1998"/>
                  <a:gd name="T55" fmla="*/ 34 h 2527"/>
                  <a:gd name="T56" fmla="*/ 132 w 1998"/>
                  <a:gd name="T57" fmla="*/ 27 h 2527"/>
                  <a:gd name="T58" fmla="*/ 142 w 1998"/>
                  <a:gd name="T59" fmla="*/ 19 h 2527"/>
                  <a:gd name="T60" fmla="*/ 149 w 1998"/>
                  <a:gd name="T61" fmla="*/ 11 h 2527"/>
                  <a:gd name="T62" fmla="*/ 153 w 1998"/>
                  <a:gd name="T63" fmla="*/ 4 h 2527"/>
                  <a:gd name="T64" fmla="*/ 82 w 1998"/>
                  <a:gd name="T65" fmla="*/ 5 h 25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98"/>
                  <a:gd name="T100" fmla="*/ 0 h 2527"/>
                  <a:gd name="T101" fmla="*/ 1998 w 1998"/>
                  <a:gd name="T102" fmla="*/ 2527 h 252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98" h="2527">
                    <a:moveTo>
                      <a:pt x="1068" y="68"/>
                    </a:moveTo>
                    <a:lnTo>
                      <a:pt x="998" y="140"/>
                    </a:lnTo>
                    <a:lnTo>
                      <a:pt x="931" y="225"/>
                    </a:lnTo>
                    <a:lnTo>
                      <a:pt x="871" y="321"/>
                    </a:lnTo>
                    <a:lnTo>
                      <a:pt x="814" y="424"/>
                    </a:lnTo>
                    <a:lnTo>
                      <a:pt x="761" y="534"/>
                    </a:lnTo>
                    <a:lnTo>
                      <a:pt x="710" y="647"/>
                    </a:lnTo>
                    <a:lnTo>
                      <a:pt x="659" y="764"/>
                    </a:lnTo>
                    <a:lnTo>
                      <a:pt x="609" y="882"/>
                    </a:lnTo>
                    <a:lnTo>
                      <a:pt x="559" y="996"/>
                    </a:lnTo>
                    <a:lnTo>
                      <a:pt x="505" y="1110"/>
                    </a:lnTo>
                    <a:lnTo>
                      <a:pt x="449" y="1216"/>
                    </a:lnTo>
                    <a:lnTo>
                      <a:pt x="388" y="1322"/>
                    </a:lnTo>
                    <a:lnTo>
                      <a:pt x="324" y="1414"/>
                    </a:lnTo>
                    <a:lnTo>
                      <a:pt x="252" y="1498"/>
                    </a:lnTo>
                    <a:lnTo>
                      <a:pt x="172" y="1571"/>
                    </a:lnTo>
                    <a:lnTo>
                      <a:pt x="83" y="1654"/>
                    </a:lnTo>
                    <a:lnTo>
                      <a:pt x="64" y="1687"/>
                    </a:lnTo>
                    <a:lnTo>
                      <a:pt x="44" y="1745"/>
                    </a:lnTo>
                    <a:lnTo>
                      <a:pt x="29" y="1801"/>
                    </a:lnTo>
                    <a:lnTo>
                      <a:pt x="15" y="1860"/>
                    </a:lnTo>
                    <a:lnTo>
                      <a:pt x="7" y="1920"/>
                    </a:lnTo>
                    <a:lnTo>
                      <a:pt x="1" y="1981"/>
                    </a:lnTo>
                    <a:lnTo>
                      <a:pt x="0" y="2038"/>
                    </a:lnTo>
                    <a:lnTo>
                      <a:pt x="1" y="2099"/>
                    </a:lnTo>
                    <a:lnTo>
                      <a:pt x="10" y="2156"/>
                    </a:lnTo>
                    <a:lnTo>
                      <a:pt x="23" y="2214"/>
                    </a:lnTo>
                    <a:lnTo>
                      <a:pt x="44" y="2270"/>
                    </a:lnTo>
                    <a:lnTo>
                      <a:pt x="66" y="2326"/>
                    </a:lnTo>
                    <a:lnTo>
                      <a:pt x="97" y="2379"/>
                    </a:lnTo>
                    <a:lnTo>
                      <a:pt x="131" y="2431"/>
                    </a:lnTo>
                    <a:lnTo>
                      <a:pt x="175" y="2478"/>
                    </a:lnTo>
                    <a:lnTo>
                      <a:pt x="223" y="2527"/>
                    </a:lnTo>
                    <a:lnTo>
                      <a:pt x="254" y="2374"/>
                    </a:lnTo>
                    <a:lnTo>
                      <a:pt x="286" y="2243"/>
                    </a:lnTo>
                    <a:lnTo>
                      <a:pt x="323" y="2128"/>
                    </a:lnTo>
                    <a:lnTo>
                      <a:pt x="365" y="2026"/>
                    </a:lnTo>
                    <a:lnTo>
                      <a:pt x="413" y="1924"/>
                    </a:lnTo>
                    <a:lnTo>
                      <a:pt x="466" y="1827"/>
                    </a:lnTo>
                    <a:lnTo>
                      <a:pt x="528" y="1726"/>
                    </a:lnTo>
                    <a:lnTo>
                      <a:pt x="593" y="1614"/>
                    </a:lnTo>
                    <a:lnTo>
                      <a:pt x="660" y="1524"/>
                    </a:lnTo>
                    <a:lnTo>
                      <a:pt x="726" y="1435"/>
                    </a:lnTo>
                    <a:lnTo>
                      <a:pt x="790" y="1347"/>
                    </a:lnTo>
                    <a:lnTo>
                      <a:pt x="852" y="1264"/>
                    </a:lnTo>
                    <a:lnTo>
                      <a:pt x="916" y="1181"/>
                    </a:lnTo>
                    <a:lnTo>
                      <a:pt x="977" y="1103"/>
                    </a:lnTo>
                    <a:lnTo>
                      <a:pt x="1040" y="1023"/>
                    </a:lnTo>
                    <a:lnTo>
                      <a:pt x="1101" y="950"/>
                    </a:lnTo>
                    <a:lnTo>
                      <a:pt x="1164" y="876"/>
                    </a:lnTo>
                    <a:lnTo>
                      <a:pt x="1227" y="803"/>
                    </a:lnTo>
                    <a:lnTo>
                      <a:pt x="1289" y="732"/>
                    </a:lnTo>
                    <a:lnTo>
                      <a:pt x="1355" y="666"/>
                    </a:lnTo>
                    <a:lnTo>
                      <a:pt x="1421" y="598"/>
                    </a:lnTo>
                    <a:lnTo>
                      <a:pt x="1488" y="536"/>
                    </a:lnTo>
                    <a:lnTo>
                      <a:pt x="1554" y="474"/>
                    </a:lnTo>
                    <a:lnTo>
                      <a:pt x="1626" y="415"/>
                    </a:lnTo>
                    <a:lnTo>
                      <a:pt x="1708" y="370"/>
                    </a:lnTo>
                    <a:lnTo>
                      <a:pt x="1779" y="322"/>
                    </a:lnTo>
                    <a:lnTo>
                      <a:pt x="1840" y="268"/>
                    </a:lnTo>
                    <a:lnTo>
                      <a:pt x="1894" y="214"/>
                    </a:lnTo>
                    <a:lnTo>
                      <a:pt x="1933" y="156"/>
                    </a:lnTo>
                    <a:lnTo>
                      <a:pt x="1964" y="101"/>
                    </a:lnTo>
                    <a:lnTo>
                      <a:pt x="1986" y="51"/>
                    </a:lnTo>
                    <a:lnTo>
                      <a:pt x="1998" y="0"/>
                    </a:lnTo>
                    <a:lnTo>
                      <a:pt x="1068" y="68"/>
                    </a:lnTo>
                    <a:close/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19" name="Freeform 321"/>
              <p:cNvSpPr>
                <a:spLocks/>
              </p:cNvSpPr>
              <p:nvPr/>
            </p:nvSpPr>
            <p:spPr bwMode="auto">
              <a:xfrm>
                <a:off x="3742" y="2419"/>
                <a:ext cx="143" cy="198"/>
              </a:xfrm>
              <a:custGeom>
                <a:avLst/>
                <a:gdLst>
                  <a:gd name="T0" fmla="*/ 117 w 1859"/>
                  <a:gd name="T1" fmla="*/ 23 h 2779"/>
                  <a:gd name="T2" fmla="*/ 119 w 1859"/>
                  <a:gd name="T3" fmla="*/ 27 h 2779"/>
                  <a:gd name="T4" fmla="*/ 120 w 1859"/>
                  <a:gd name="T5" fmla="*/ 31 h 2779"/>
                  <a:gd name="T6" fmla="*/ 123 w 1859"/>
                  <a:gd name="T7" fmla="*/ 39 h 2779"/>
                  <a:gd name="T8" fmla="*/ 125 w 1859"/>
                  <a:gd name="T9" fmla="*/ 47 h 2779"/>
                  <a:gd name="T10" fmla="*/ 126 w 1859"/>
                  <a:gd name="T11" fmla="*/ 56 h 2779"/>
                  <a:gd name="T12" fmla="*/ 129 w 1859"/>
                  <a:gd name="T13" fmla="*/ 73 h 2779"/>
                  <a:gd name="T14" fmla="*/ 130 w 1859"/>
                  <a:gd name="T15" fmla="*/ 82 h 2779"/>
                  <a:gd name="T16" fmla="*/ 131 w 1859"/>
                  <a:gd name="T17" fmla="*/ 91 h 2779"/>
                  <a:gd name="T18" fmla="*/ 132 w 1859"/>
                  <a:gd name="T19" fmla="*/ 100 h 2779"/>
                  <a:gd name="T20" fmla="*/ 132 w 1859"/>
                  <a:gd name="T21" fmla="*/ 109 h 2779"/>
                  <a:gd name="T22" fmla="*/ 133 w 1859"/>
                  <a:gd name="T23" fmla="*/ 118 h 2779"/>
                  <a:gd name="T24" fmla="*/ 134 w 1859"/>
                  <a:gd name="T25" fmla="*/ 127 h 2779"/>
                  <a:gd name="T26" fmla="*/ 135 w 1859"/>
                  <a:gd name="T27" fmla="*/ 136 h 2779"/>
                  <a:gd name="T28" fmla="*/ 136 w 1859"/>
                  <a:gd name="T29" fmla="*/ 145 h 2779"/>
                  <a:gd name="T30" fmla="*/ 138 w 1859"/>
                  <a:gd name="T31" fmla="*/ 153 h 2779"/>
                  <a:gd name="T32" fmla="*/ 140 w 1859"/>
                  <a:gd name="T33" fmla="*/ 161 h 2779"/>
                  <a:gd name="T34" fmla="*/ 140 w 1859"/>
                  <a:gd name="T35" fmla="*/ 163 h 2779"/>
                  <a:gd name="T36" fmla="*/ 140 w 1859"/>
                  <a:gd name="T37" fmla="*/ 165 h 2779"/>
                  <a:gd name="T38" fmla="*/ 141 w 1859"/>
                  <a:gd name="T39" fmla="*/ 167 h 2779"/>
                  <a:gd name="T40" fmla="*/ 141 w 1859"/>
                  <a:gd name="T41" fmla="*/ 169 h 2779"/>
                  <a:gd name="T42" fmla="*/ 141 w 1859"/>
                  <a:gd name="T43" fmla="*/ 171 h 2779"/>
                  <a:gd name="T44" fmla="*/ 142 w 1859"/>
                  <a:gd name="T45" fmla="*/ 173 h 2779"/>
                  <a:gd name="T46" fmla="*/ 142 w 1859"/>
                  <a:gd name="T47" fmla="*/ 175 h 2779"/>
                  <a:gd name="T48" fmla="*/ 142 w 1859"/>
                  <a:gd name="T49" fmla="*/ 177 h 2779"/>
                  <a:gd name="T50" fmla="*/ 142 w 1859"/>
                  <a:gd name="T51" fmla="*/ 179 h 2779"/>
                  <a:gd name="T52" fmla="*/ 143 w 1859"/>
                  <a:gd name="T53" fmla="*/ 181 h 2779"/>
                  <a:gd name="T54" fmla="*/ 143 w 1859"/>
                  <a:gd name="T55" fmla="*/ 183 h 2779"/>
                  <a:gd name="T56" fmla="*/ 143 w 1859"/>
                  <a:gd name="T57" fmla="*/ 185 h 2779"/>
                  <a:gd name="T58" fmla="*/ 143 w 1859"/>
                  <a:gd name="T59" fmla="*/ 187 h 2779"/>
                  <a:gd name="T60" fmla="*/ 143 w 1859"/>
                  <a:gd name="T61" fmla="*/ 189 h 2779"/>
                  <a:gd name="T62" fmla="*/ 143 w 1859"/>
                  <a:gd name="T63" fmla="*/ 191 h 2779"/>
                  <a:gd name="T64" fmla="*/ 143 w 1859"/>
                  <a:gd name="T65" fmla="*/ 192 h 2779"/>
                  <a:gd name="T66" fmla="*/ 141 w 1859"/>
                  <a:gd name="T67" fmla="*/ 193 h 2779"/>
                  <a:gd name="T68" fmla="*/ 139 w 1859"/>
                  <a:gd name="T69" fmla="*/ 194 h 2779"/>
                  <a:gd name="T70" fmla="*/ 137 w 1859"/>
                  <a:gd name="T71" fmla="*/ 194 h 2779"/>
                  <a:gd name="T72" fmla="*/ 135 w 1859"/>
                  <a:gd name="T73" fmla="*/ 195 h 2779"/>
                  <a:gd name="T74" fmla="*/ 132 w 1859"/>
                  <a:gd name="T75" fmla="*/ 195 h 2779"/>
                  <a:gd name="T76" fmla="*/ 93 w 1859"/>
                  <a:gd name="T77" fmla="*/ 198 h 2779"/>
                  <a:gd name="T78" fmla="*/ 0 w 1859"/>
                  <a:gd name="T79" fmla="*/ 49 h 2779"/>
                  <a:gd name="T80" fmla="*/ 12 w 1859"/>
                  <a:gd name="T81" fmla="*/ 0 h 2779"/>
                  <a:gd name="T82" fmla="*/ 105 w 1859"/>
                  <a:gd name="T83" fmla="*/ 7 h 2779"/>
                  <a:gd name="T84" fmla="*/ 117 w 1859"/>
                  <a:gd name="T85" fmla="*/ 23 h 277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859"/>
                  <a:gd name="T130" fmla="*/ 0 h 2779"/>
                  <a:gd name="T131" fmla="*/ 1859 w 1859"/>
                  <a:gd name="T132" fmla="*/ 2779 h 277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859" h="2779">
                    <a:moveTo>
                      <a:pt x="1527" y="324"/>
                    </a:moveTo>
                    <a:lnTo>
                      <a:pt x="1545" y="379"/>
                    </a:lnTo>
                    <a:lnTo>
                      <a:pt x="1562" y="434"/>
                    </a:lnTo>
                    <a:lnTo>
                      <a:pt x="1595" y="549"/>
                    </a:lnTo>
                    <a:lnTo>
                      <a:pt x="1620" y="666"/>
                    </a:lnTo>
                    <a:lnTo>
                      <a:pt x="1642" y="786"/>
                    </a:lnTo>
                    <a:lnTo>
                      <a:pt x="1676" y="1031"/>
                    </a:lnTo>
                    <a:lnTo>
                      <a:pt x="1687" y="1157"/>
                    </a:lnTo>
                    <a:lnTo>
                      <a:pt x="1699" y="1283"/>
                    </a:lnTo>
                    <a:lnTo>
                      <a:pt x="1710" y="1409"/>
                    </a:lnTo>
                    <a:lnTo>
                      <a:pt x="1719" y="1535"/>
                    </a:lnTo>
                    <a:lnTo>
                      <a:pt x="1731" y="1663"/>
                    </a:lnTo>
                    <a:lnTo>
                      <a:pt x="1741" y="1787"/>
                    </a:lnTo>
                    <a:lnTo>
                      <a:pt x="1756" y="1910"/>
                    </a:lnTo>
                    <a:lnTo>
                      <a:pt x="1772" y="2032"/>
                    </a:lnTo>
                    <a:lnTo>
                      <a:pt x="1792" y="2151"/>
                    </a:lnTo>
                    <a:lnTo>
                      <a:pt x="1815" y="2266"/>
                    </a:lnTo>
                    <a:lnTo>
                      <a:pt x="1820" y="2290"/>
                    </a:lnTo>
                    <a:lnTo>
                      <a:pt x="1826" y="2316"/>
                    </a:lnTo>
                    <a:lnTo>
                      <a:pt x="1830" y="2342"/>
                    </a:lnTo>
                    <a:lnTo>
                      <a:pt x="1833" y="2368"/>
                    </a:lnTo>
                    <a:lnTo>
                      <a:pt x="1837" y="2394"/>
                    </a:lnTo>
                    <a:lnTo>
                      <a:pt x="1842" y="2423"/>
                    </a:lnTo>
                    <a:lnTo>
                      <a:pt x="1844" y="2450"/>
                    </a:lnTo>
                    <a:lnTo>
                      <a:pt x="1848" y="2479"/>
                    </a:lnTo>
                    <a:lnTo>
                      <a:pt x="1851" y="2508"/>
                    </a:lnTo>
                    <a:lnTo>
                      <a:pt x="1853" y="2536"/>
                    </a:lnTo>
                    <a:lnTo>
                      <a:pt x="1855" y="2564"/>
                    </a:lnTo>
                    <a:lnTo>
                      <a:pt x="1857" y="2591"/>
                    </a:lnTo>
                    <a:lnTo>
                      <a:pt x="1857" y="2621"/>
                    </a:lnTo>
                    <a:lnTo>
                      <a:pt x="1858" y="2647"/>
                    </a:lnTo>
                    <a:lnTo>
                      <a:pt x="1858" y="2676"/>
                    </a:lnTo>
                    <a:lnTo>
                      <a:pt x="1859" y="2701"/>
                    </a:lnTo>
                    <a:lnTo>
                      <a:pt x="1833" y="2711"/>
                    </a:lnTo>
                    <a:lnTo>
                      <a:pt x="1808" y="2718"/>
                    </a:lnTo>
                    <a:lnTo>
                      <a:pt x="1781" y="2725"/>
                    </a:lnTo>
                    <a:lnTo>
                      <a:pt x="1751" y="2731"/>
                    </a:lnTo>
                    <a:lnTo>
                      <a:pt x="1719" y="2732"/>
                    </a:lnTo>
                    <a:lnTo>
                      <a:pt x="1210" y="2779"/>
                    </a:lnTo>
                    <a:lnTo>
                      <a:pt x="0" y="682"/>
                    </a:lnTo>
                    <a:lnTo>
                      <a:pt x="150" y="0"/>
                    </a:lnTo>
                    <a:lnTo>
                      <a:pt x="1360" y="93"/>
                    </a:lnTo>
                    <a:lnTo>
                      <a:pt x="1527" y="324"/>
                    </a:lnTo>
                    <a:close/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20" name="Freeform 322"/>
              <p:cNvSpPr>
                <a:spLocks/>
              </p:cNvSpPr>
              <p:nvPr/>
            </p:nvSpPr>
            <p:spPr bwMode="auto">
              <a:xfrm>
                <a:off x="3732" y="2484"/>
                <a:ext cx="40" cy="39"/>
              </a:xfrm>
              <a:custGeom>
                <a:avLst/>
                <a:gdLst>
                  <a:gd name="T0" fmla="*/ 2 w 523"/>
                  <a:gd name="T1" fmla="*/ 5 h 555"/>
                  <a:gd name="T2" fmla="*/ 2 w 523"/>
                  <a:gd name="T3" fmla="*/ 11 h 555"/>
                  <a:gd name="T4" fmla="*/ 2 w 523"/>
                  <a:gd name="T5" fmla="*/ 15 h 555"/>
                  <a:gd name="T6" fmla="*/ 2 w 523"/>
                  <a:gd name="T7" fmla="*/ 19 h 555"/>
                  <a:gd name="T8" fmla="*/ 1 w 523"/>
                  <a:gd name="T9" fmla="*/ 23 h 555"/>
                  <a:gd name="T10" fmla="*/ 1 w 523"/>
                  <a:gd name="T11" fmla="*/ 26 h 555"/>
                  <a:gd name="T12" fmla="*/ 0 w 523"/>
                  <a:gd name="T13" fmla="*/ 30 h 555"/>
                  <a:gd name="T14" fmla="*/ 0 w 523"/>
                  <a:gd name="T15" fmla="*/ 33 h 555"/>
                  <a:gd name="T16" fmla="*/ 1 w 523"/>
                  <a:gd name="T17" fmla="*/ 37 h 555"/>
                  <a:gd name="T18" fmla="*/ 2 w 523"/>
                  <a:gd name="T19" fmla="*/ 38 h 555"/>
                  <a:gd name="T20" fmla="*/ 5 w 523"/>
                  <a:gd name="T21" fmla="*/ 38 h 555"/>
                  <a:gd name="T22" fmla="*/ 8 w 523"/>
                  <a:gd name="T23" fmla="*/ 36 h 555"/>
                  <a:gd name="T24" fmla="*/ 12 w 523"/>
                  <a:gd name="T25" fmla="*/ 39 h 555"/>
                  <a:gd name="T26" fmla="*/ 16 w 523"/>
                  <a:gd name="T27" fmla="*/ 38 h 555"/>
                  <a:gd name="T28" fmla="*/ 16 w 523"/>
                  <a:gd name="T29" fmla="*/ 38 h 555"/>
                  <a:gd name="T30" fmla="*/ 17 w 523"/>
                  <a:gd name="T31" fmla="*/ 38 h 555"/>
                  <a:gd name="T32" fmla="*/ 16 w 523"/>
                  <a:gd name="T33" fmla="*/ 37 h 555"/>
                  <a:gd name="T34" fmla="*/ 19 w 523"/>
                  <a:gd name="T35" fmla="*/ 36 h 555"/>
                  <a:gd name="T36" fmla="*/ 23 w 523"/>
                  <a:gd name="T37" fmla="*/ 39 h 555"/>
                  <a:gd name="T38" fmla="*/ 25 w 523"/>
                  <a:gd name="T39" fmla="*/ 39 h 555"/>
                  <a:gd name="T40" fmla="*/ 28 w 523"/>
                  <a:gd name="T41" fmla="*/ 37 h 555"/>
                  <a:gd name="T42" fmla="*/ 28 w 523"/>
                  <a:gd name="T43" fmla="*/ 37 h 555"/>
                  <a:gd name="T44" fmla="*/ 29 w 523"/>
                  <a:gd name="T45" fmla="*/ 36 h 555"/>
                  <a:gd name="T46" fmla="*/ 31 w 523"/>
                  <a:gd name="T47" fmla="*/ 36 h 555"/>
                  <a:gd name="T48" fmla="*/ 29 w 523"/>
                  <a:gd name="T49" fmla="*/ 38 h 555"/>
                  <a:gd name="T50" fmla="*/ 31 w 523"/>
                  <a:gd name="T51" fmla="*/ 36 h 555"/>
                  <a:gd name="T52" fmla="*/ 32 w 523"/>
                  <a:gd name="T53" fmla="*/ 37 h 555"/>
                  <a:gd name="T54" fmla="*/ 34 w 523"/>
                  <a:gd name="T55" fmla="*/ 38 h 555"/>
                  <a:gd name="T56" fmla="*/ 37 w 523"/>
                  <a:gd name="T57" fmla="*/ 37 h 555"/>
                  <a:gd name="T58" fmla="*/ 36 w 523"/>
                  <a:gd name="T59" fmla="*/ 38 h 555"/>
                  <a:gd name="T60" fmla="*/ 37 w 523"/>
                  <a:gd name="T61" fmla="*/ 35 h 555"/>
                  <a:gd name="T62" fmla="*/ 37 w 523"/>
                  <a:gd name="T63" fmla="*/ 31 h 555"/>
                  <a:gd name="T64" fmla="*/ 40 w 523"/>
                  <a:gd name="T65" fmla="*/ 27 h 555"/>
                  <a:gd name="T66" fmla="*/ 39 w 523"/>
                  <a:gd name="T67" fmla="*/ 23 h 555"/>
                  <a:gd name="T68" fmla="*/ 37 w 523"/>
                  <a:gd name="T69" fmla="*/ 19 h 555"/>
                  <a:gd name="T70" fmla="*/ 34 w 523"/>
                  <a:gd name="T71" fmla="*/ 16 h 555"/>
                  <a:gd name="T72" fmla="*/ 31 w 523"/>
                  <a:gd name="T73" fmla="*/ 12 h 555"/>
                  <a:gd name="T74" fmla="*/ 29 w 523"/>
                  <a:gd name="T75" fmla="*/ 9 h 555"/>
                  <a:gd name="T76" fmla="*/ 27 w 523"/>
                  <a:gd name="T77" fmla="*/ 5 h 555"/>
                  <a:gd name="T78" fmla="*/ 24 w 523"/>
                  <a:gd name="T79" fmla="*/ 0 h 555"/>
                  <a:gd name="T80" fmla="*/ 2 w 523"/>
                  <a:gd name="T81" fmla="*/ 5 h 55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23"/>
                  <a:gd name="T124" fmla="*/ 0 h 555"/>
                  <a:gd name="T125" fmla="*/ 523 w 523"/>
                  <a:gd name="T126" fmla="*/ 555 h 55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23" h="555">
                    <a:moveTo>
                      <a:pt x="25" y="78"/>
                    </a:moveTo>
                    <a:lnTo>
                      <a:pt x="28" y="157"/>
                    </a:lnTo>
                    <a:lnTo>
                      <a:pt x="28" y="210"/>
                    </a:lnTo>
                    <a:lnTo>
                      <a:pt x="25" y="265"/>
                    </a:lnTo>
                    <a:lnTo>
                      <a:pt x="18" y="321"/>
                    </a:lnTo>
                    <a:lnTo>
                      <a:pt x="9" y="375"/>
                    </a:lnTo>
                    <a:lnTo>
                      <a:pt x="2" y="421"/>
                    </a:lnTo>
                    <a:lnTo>
                      <a:pt x="0" y="474"/>
                    </a:lnTo>
                    <a:lnTo>
                      <a:pt x="8" y="520"/>
                    </a:lnTo>
                    <a:lnTo>
                      <a:pt x="25" y="536"/>
                    </a:lnTo>
                    <a:lnTo>
                      <a:pt x="59" y="541"/>
                    </a:lnTo>
                    <a:lnTo>
                      <a:pt x="108" y="513"/>
                    </a:lnTo>
                    <a:lnTo>
                      <a:pt x="159" y="550"/>
                    </a:lnTo>
                    <a:lnTo>
                      <a:pt x="206" y="536"/>
                    </a:lnTo>
                    <a:lnTo>
                      <a:pt x="212" y="536"/>
                    </a:lnTo>
                    <a:lnTo>
                      <a:pt x="219" y="536"/>
                    </a:lnTo>
                    <a:lnTo>
                      <a:pt x="203" y="533"/>
                    </a:lnTo>
                    <a:lnTo>
                      <a:pt x="248" y="519"/>
                    </a:lnTo>
                    <a:lnTo>
                      <a:pt x="299" y="555"/>
                    </a:lnTo>
                    <a:lnTo>
                      <a:pt x="333" y="550"/>
                    </a:lnTo>
                    <a:lnTo>
                      <a:pt x="368" y="529"/>
                    </a:lnTo>
                    <a:lnTo>
                      <a:pt x="381" y="508"/>
                    </a:lnTo>
                    <a:lnTo>
                      <a:pt x="402" y="508"/>
                    </a:lnTo>
                    <a:lnTo>
                      <a:pt x="381" y="536"/>
                    </a:lnTo>
                    <a:lnTo>
                      <a:pt x="409" y="516"/>
                    </a:lnTo>
                    <a:lnTo>
                      <a:pt x="415" y="529"/>
                    </a:lnTo>
                    <a:lnTo>
                      <a:pt x="448" y="546"/>
                    </a:lnTo>
                    <a:lnTo>
                      <a:pt x="481" y="529"/>
                    </a:lnTo>
                    <a:lnTo>
                      <a:pt x="466" y="536"/>
                    </a:lnTo>
                    <a:lnTo>
                      <a:pt x="479" y="491"/>
                    </a:lnTo>
                    <a:lnTo>
                      <a:pt x="487" y="441"/>
                    </a:lnTo>
                    <a:lnTo>
                      <a:pt x="523" y="390"/>
                    </a:lnTo>
                    <a:lnTo>
                      <a:pt x="512" y="329"/>
                    </a:lnTo>
                    <a:lnTo>
                      <a:pt x="479" y="277"/>
                    </a:lnTo>
                    <a:lnTo>
                      <a:pt x="444" y="225"/>
                    </a:lnTo>
                    <a:lnTo>
                      <a:pt x="408" y="173"/>
                    </a:lnTo>
                    <a:lnTo>
                      <a:pt x="377" y="123"/>
                    </a:lnTo>
                    <a:lnTo>
                      <a:pt x="352" y="74"/>
                    </a:lnTo>
                    <a:lnTo>
                      <a:pt x="318" y="0"/>
                    </a:lnTo>
                    <a:lnTo>
                      <a:pt x="25" y="78"/>
                    </a:lnTo>
                    <a:close/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21" name="Freeform 323"/>
              <p:cNvSpPr>
                <a:spLocks/>
              </p:cNvSpPr>
              <p:nvPr/>
            </p:nvSpPr>
            <p:spPr bwMode="auto">
              <a:xfrm>
                <a:off x="3765" y="2503"/>
                <a:ext cx="4" cy="13"/>
              </a:xfrm>
              <a:custGeom>
                <a:avLst/>
                <a:gdLst>
                  <a:gd name="T0" fmla="*/ 0 w 52"/>
                  <a:gd name="T1" fmla="*/ 0 h 184"/>
                  <a:gd name="T2" fmla="*/ 2 w 52"/>
                  <a:gd name="T3" fmla="*/ 3 h 184"/>
                  <a:gd name="T4" fmla="*/ 3 w 52"/>
                  <a:gd name="T5" fmla="*/ 6 h 184"/>
                  <a:gd name="T6" fmla="*/ 4 w 52"/>
                  <a:gd name="T7" fmla="*/ 8 h 184"/>
                  <a:gd name="T8" fmla="*/ 4 w 52"/>
                  <a:gd name="T9" fmla="*/ 9 h 184"/>
                  <a:gd name="T10" fmla="*/ 4 w 52"/>
                  <a:gd name="T11" fmla="*/ 11 h 184"/>
                  <a:gd name="T12" fmla="*/ 4 w 52"/>
                  <a:gd name="T13" fmla="*/ 13 h 1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2"/>
                  <a:gd name="T22" fmla="*/ 0 h 184"/>
                  <a:gd name="T23" fmla="*/ 52 w 52"/>
                  <a:gd name="T24" fmla="*/ 184 h 1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2" h="184">
                    <a:moveTo>
                      <a:pt x="0" y="0"/>
                    </a:moveTo>
                    <a:lnTo>
                      <a:pt x="23" y="40"/>
                    </a:lnTo>
                    <a:lnTo>
                      <a:pt x="41" y="85"/>
                    </a:lnTo>
                    <a:lnTo>
                      <a:pt x="46" y="108"/>
                    </a:lnTo>
                    <a:lnTo>
                      <a:pt x="51" y="133"/>
                    </a:lnTo>
                    <a:lnTo>
                      <a:pt x="52" y="157"/>
                    </a:lnTo>
                    <a:lnTo>
                      <a:pt x="51" y="184"/>
                    </a:lnTo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22" name="Freeform 324"/>
              <p:cNvSpPr>
                <a:spLocks/>
              </p:cNvSpPr>
              <p:nvPr/>
            </p:nvSpPr>
            <p:spPr bwMode="auto">
              <a:xfrm>
                <a:off x="3651" y="2521"/>
                <a:ext cx="200" cy="153"/>
              </a:xfrm>
              <a:custGeom>
                <a:avLst/>
                <a:gdLst>
                  <a:gd name="T0" fmla="*/ 0 w 2603"/>
                  <a:gd name="T1" fmla="*/ 21 h 2136"/>
                  <a:gd name="T2" fmla="*/ 26 w 2603"/>
                  <a:gd name="T3" fmla="*/ 7 h 2136"/>
                  <a:gd name="T4" fmla="*/ 167 w 2603"/>
                  <a:gd name="T5" fmla="*/ 0 h 2136"/>
                  <a:gd name="T6" fmla="*/ 190 w 2603"/>
                  <a:gd name="T7" fmla="*/ 8 h 2136"/>
                  <a:gd name="T8" fmla="*/ 200 w 2603"/>
                  <a:gd name="T9" fmla="*/ 140 h 2136"/>
                  <a:gd name="T10" fmla="*/ 10 w 2603"/>
                  <a:gd name="T11" fmla="*/ 153 h 2136"/>
                  <a:gd name="T12" fmla="*/ 0 w 2603"/>
                  <a:gd name="T13" fmla="*/ 21 h 21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03"/>
                  <a:gd name="T22" fmla="*/ 0 h 2136"/>
                  <a:gd name="T23" fmla="*/ 2603 w 2603"/>
                  <a:gd name="T24" fmla="*/ 2136 h 21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03" h="2136">
                    <a:moveTo>
                      <a:pt x="0" y="291"/>
                    </a:moveTo>
                    <a:lnTo>
                      <a:pt x="336" y="94"/>
                    </a:lnTo>
                    <a:lnTo>
                      <a:pt x="2167" y="0"/>
                    </a:lnTo>
                    <a:lnTo>
                      <a:pt x="2476" y="114"/>
                    </a:lnTo>
                    <a:lnTo>
                      <a:pt x="2603" y="1959"/>
                    </a:lnTo>
                    <a:lnTo>
                      <a:pt x="125" y="2136"/>
                    </a:lnTo>
                    <a:lnTo>
                      <a:pt x="0" y="291"/>
                    </a:lnTo>
                    <a:close/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23" name="Line 325"/>
              <p:cNvSpPr>
                <a:spLocks noChangeShapeType="1"/>
              </p:cNvSpPr>
              <p:nvPr/>
            </p:nvSpPr>
            <p:spPr bwMode="auto">
              <a:xfrm flipV="1">
                <a:off x="3652" y="2529"/>
                <a:ext cx="189" cy="12"/>
              </a:xfrm>
              <a:prstGeom prst="line">
                <a:avLst/>
              </a:prstGeom>
              <a:noFill/>
              <a:ln w="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24" name="Freeform 326"/>
              <p:cNvSpPr>
                <a:spLocks/>
              </p:cNvSpPr>
              <p:nvPr/>
            </p:nvSpPr>
            <p:spPr bwMode="auto">
              <a:xfrm>
                <a:off x="3654" y="2534"/>
                <a:ext cx="193" cy="134"/>
              </a:xfrm>
              <a:custGeom>
                <a:avLst/>
                <a:gdLst>
                  <a:gd name="T0" fmla="*/ 0 w 2499"/>
                  <a:gd name="T1" fmla="*/ 11 h 1866"/>
                  <a:gd name="T2" fmla="*/ 9 w 2499"/>
                  <a:gd name="T3" fmla="*/ 134 h 1866"/>
                  <a:gd name="T4" fmla="*/ 193 w 2499"/>
                  <a:gd name="T5" fmla="*/ 123 h 1866"/>
                  <a:gd name="T6" fmla="*/ 185 w 2499"/>
                  <a:gd name="T7" fmla="*/ 0 h 1866"/>
                  <a:gd name="T8" fmla="*/ 0 w 2499"/>
                  <a:gd name="T9" fmla="*/ 11 h 18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99"/>
                  <a:gd name="T16" fmla="*/ 0 h 1866"/>
                  <a:gd name="T17" fmla="*/ 2499 w 2499"/>
                  <a:gd name="T18" fmla="*/ 1866 h 18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99" h="1866">
                    <a:moveTo>
                      <a:pt x="0" y="154"/>
                    </a:moveTo>
                    <a:lnTo>
                      <a:pt x="121" y="1866"/>
                    </a:lnTo>
                    <a:lnTo>
                      <a:pt x="2499" y="1708"/>
                    </a:lnTo>
                    <a:lnTo>
                      <a:pt x="2393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25" name="Freeform 327"/>
              <p:cNvSpPr>
                <a:spLocks/>
              </p:cNvSpPr>
              <p:nvPr/>
            </p:nvSpPr>
            <p:spPr bwMode="auto">
              <a:xfrm>
                <a:off x="3711" y="2528"/>
                <a:ext cx="18" cy="4"/>
              </a:xfrm>
              <a:custGeom>
                <a:avLst/>
                <a:gdLst>
                  <a:gd name="T0" fmla="*/ 9 w 242"/>
                  <a:gd name="T1" fmla="*/ 0 h 58"/>
                  <a:gd name="T2" fmla="*/ 11 w 242"/>
                  <a:gd name="T3" fmla="*/ 0 h 58"/>
                  <a:gd name="T4" fmla="*/ 12 w 242"/>
                  <a:gd name="T5" fmla="*/ 0 h 58"/>
                  <a:gd name="T6" fmla="*/ 15 w 242"/>
                  <a:gd name="T7" fmla="*/ 0 h 58"/>
                  <a:gd name="T8" fmla="*/ 17 w 242"/>
                  <a:gd name="T9" fmla="*/ 1 h 58"/>
                  <a:gd name="T10" fmla="*/ 18 w 242"/>
                  <a:gd name="T11" fmla="*/ 2 h 58"/>
                  <a:gd name="T12" fmla="*/ 17 w 242"/>
                  <a:gd name="T13" fmla="*/ 3 h 58"/>
                  <a:gd name="T14" fmla="*/ 15 w 242"/>
                  <a:gd name="T15" fmla="*/ 4 h 58"/>
                  <a:gd name="T16" fmla="*/ 12 w 242"/>
                  <a:gd name="T17" fmla="*/ 4 h 58"/>
                  <a:gd name="T18" fmla="*/ 11 w 242"/>
                  <a:gd name="T19" fmla="*/ 4 h 58"/>
                  <a:gd name="T20" fmla="*/ 9 w 242"/>
                  <a:gd name="T21" fmla="*/ 4 h 58"/>
                  <a:gd name="T22" fmla="*/ 7 w 242"/>
                  <a:gd name="T23" fmla="*/ 4 h 58"/>
                  <a:gd name="T24" fmla="*/ 6 w 242"/>
                  <a:gd name="T25" fmla="*/ 4 h 58"/>
                  <a:gd name="T26" fmla="*/ 3 w 242"/>
                  <a:gd name="T27" fmla="*/ 4 h 58"/>
                  <a:gd name="T28" fmla="*/ 2 w 242"/>
                  <a:gd name="T29" fmla="*/ 3 h 58"/>
                  <a:gd name="T30" fmla="*/ 0 w 242"/>
                  <a:gd name="T31" fmla="*/ 2 h 58"/>
                  <a:gd name="T32" fmla="*/ 2 w 242"/>
                  <a:gd name="T33" fmla="*/ 1 h 58"/>
                  <a:gd name="T34" fmla="*/ 4 w 242"/>
                  <a:gd name="T35" fmla="*/ 0 h 58"/>
                  <a:gd name="T36" fmla="*/ 6 w 242"/>
                  <a:gd name="T37" fmla="*/ 0 h 58"/>
                  <a:gd name="T38" fmla="*/ 8 w 242"/>
                  <a:gd name="T39" fmla="*/ 0 h 58"/>
                  <a:gd name="T40" fmla="*/ 9 w 242"/>
                  <a:gd name="T41" fmla="*/ 0 h 5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2"/>
                  <a:gd name="T64" fmla="*/ 0 h 58"/>
                  <a:gd name="T65" fmla="*/ 242 w 242"/>
                  <a:gd name="T66" fmla="*/ 58 h 5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2" h="58">
                    <a:moveTo>
                      <a:pt x="122" y="0"/>
                    </a:moveTo>
                    <a:lnTo>
                      <a:pt x="144" y="0"/>
                    </a:lnTo>
                    <a:lnTo>
                      <a:pt x="167" y="1"/>
                    </a:lnTo>
                    <a:lnTo>
                      <a:pt x="197" y="6"/>
                    </a:lnTo>
                    <a:lnTo>
                      <a:pt x="222" y="12"/>
                    </a:lnTo>
                    <a:lnTo>
                      <a:pt x="242" y="28"/>
                    </a:lnTo>
                    <a:lnTo>
                      <a:pt x="222" y="48"/>
                    </a:lnTo>
                    <a:lnTo>
                      <a:pt x="197" y="52"/>
                    </a:lnTo>
                    <a:lnTo>
                      <a:pt x="167" y="56"/>
                    </a:lnTo>
                    <a:lnTo>
                      <a:pt x="144" y="58"/>
                    </a:lnTo>
                    <a:lnTo>
                      <a:pt x="122" y="58"/>
                    </a:lnTo>
                    <a:lnTo>
                      <a:pt x="97" y="58"/>
                    </a:lnTo>
                    <a:lnTo>
                      <a:pt x="75" y="56"/>
                    </a:lnTo>
                    <a:lnTo>
                      <a:pt x="45" y="52"/>
                    </a:lnTo>
                    <a:lnTo>
                      <a:pt x="22" y="48"/>
                    </a:lnTo>
                    <a:lnTo>
                      <a:pt x="0" y="28"/>
                    </a:lnTo>
                    <a:lnTo>
                      <a:pt x="29" y="9"/>
                    </a:lnTo>
                    <a:lnTo>
                      <a:pt x="54" y="5"/>
                    </a:lnTo>
                    <a:lnTo>
                      <a:pt x="87" y="0"/>
                    </a:lnTo>
                    <a:lnTo>
                      <a:pt x="110" y="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26" name="Freeform 328"/>
              <p:cNvSpPr>
                <a:spLocks/>
              </p:cNvSpPr>
              <p:nvPr/>
            </p:nvSpPr>
            <p:spPr bwMode="auto">
              <a:xfrm>
                <a:off x="3715" y="2509"/>
                <a:ext cx="19" cy="21"/>
              </a:xfrm>
              <a:custGeom>
                <a:avLst/>
                <a:gdLst>
                  <a:gd name="T0" fmla="*/ 19 w 238"/>
                  <a:gd name="T1" fmla="*/ 0 h 304"/>
                  <a:gd name="T2" fmla="*/ 18 w 238"/>
                  <a:gd name="T3" fmla="*/ 0 h 304"/>
                  <a:gd name="T4" fmla="*/ 14 w 238"/>
                  <a:gd name="T5" fmla="*/ 1 h 304"/>
                  <a:gd name="T6" fmla="*/ 12 w 238"/>
                  <a:gd name="T7" fmla="*/ 1 h 304"/>
                  <a:gd name="T8" fmla="*/ 10 w 238"/>
                  <a:gd name="T9" fmla="*/ 2 h 304"/>
                  <a:gd name="T10" fmla="*/ 7 w 238"/>
                  <a:gd name="T11" fmla="*/ 4 h 304"/>
                  <a:gd name="T12" fmla="*/ 4 w 238"/>
                  <a:gd name="T13" fmla="*/ 6 h 304"/>
                  <a:gd name="T14" fmla="*/ 3 w 238"/>
                  <a:gd name="T15" fmla="*/ 9 h 304"/>
                  <a:gd name="T16" fmla="*/ 2 w 238"/>
                  <a:gd name="T17" fmla="*/ 11 h 304"/>
                  <a:gd name="T18" fmla="*/ 1 w 238"/>
                  <a:gd name="T19" fmla="*/ 12 h 304"/>
                  <a:gd name="T20" fmla="*/ 1 w 238"/>
                  <a:gd name="T21" fmla="*/ 14 h 304"/>
                  <a:gd name="T22" fmla="*/ 0 w 238"/>
                  <a:gd name="T23" fmla="*/ 17 h 304"/>
                  <a:gd name="T24" fmla="*/ 0 w 238"/>
                  <a:gd name="T25" fmla="*/ 19 h 304"/>
                  <a:gd name="T26" fmla="*/ 0 w 238"/>
                  <a:gd name="T27" fmla="*/ 21 h 304"/>
                  <a:gd name="T28" fmla="*/ 12 w 238"/>
                  <a:gd name="T29" fmla="*/ 20 h 304"/>
                  <a:gd name="T30" fmla="*/ 11 w 238"/>
                  <a:gd name="T31" fmla="*/ 18 h 304"/>
                  <a:gd name="T32" fmla="*/ 11 w 238"/>
                  <a:gd name="T33" fmla="*/ 16 h 304"/>
                  <a:gd name="T34" fmla="*/ 12 w 238"/>
                  <a:gd name="T35" fmla="*/ 14 h 304"/>
                  <a:gd name="T36" fmla="*/ 13 w 238"/>
                  <a:gd name="T37" fmla="*/ 12 h 304"/>
                  <a:gd name="T38" fmla="*/ 15 w 238"/>
                  <a:gd name="T39" fmla="*/ 10 h 304"/>
                  <a:gd name="T40" fmla="*/ 17 w 238"/>
                  <a:gd name="T41" fmla="*/ 10 h 304"/>
                  <a:gd name="T42" fmla="*/ 19 w 238"/>
                  <a:gd name="T43" fmla="*/ 0 h 30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8"/>
                  <a:gd name="T67" fmla="*/ 0 h 304"/>
                  <a:gd name="T68" fmla="*/ 238 w 238"/>
                  <a:gd name="T69" fmla="*/ 304 h 30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8" h="304">
                    <a:moveTo>
                      <a:pt x="238" y="0"/>
                    </a:moveTo>
                    <a:lnTo>
                      <a:pt x="221" y="2"/>
                    </a:lnTo>
                    <a:lnTo>
                      <a:pt x="178" y="9"/>
                    </a:lnTo>
                    <a:lnTo>
                      <a:pt x="151" y="17"/>
                    </a:lnTo>
                    <a:lnTo>
                      <a:pt x="127" y="27"/>
                    </a:lnTo>
                    <a:lnTo>
                      <a:pt x="88" y="53"/>
                    </a:lnTo>
                    <a:lnTo>
                      <a:pt x="56" y="87"/>
                    </a:lnTo>
                    <a:lnTo>
                      <a:pt x="34" y="128"/>
                    </a:lnTo>
                    <a:lnTo>
                      <a:pt x="25" y="154"/>
                    </a:lnTo>
                    <a:lnTo>
                      <a:pt x="18" y="180"/>
                    </a:lnTo>
                    <a:lnTo>
                      <a:pt x="12" y="207"/>
                    </a:lnTo>
                    <a:lnTo>
                      <a:pt x="6" y="239"/>
                    </a:lnTo>
                    <a:lnTo>
                      <a:pt x="3" y="271"/>
                    </a:lnTo>
                    <a:lnTo>
                      <a:pt x="0" y="304"/>
                    </a:lnTo>
                    <a:lnTo>
                      <a:pt x="145" y="293"/>
                    </a:lnTo>
                    <a:lnTo>
                      <a:pt x="138" y="261"/>
                    </a:lnTo>
                    <a:lnTo>
                      <a:pt x="140" y="229"/>
                    </a:lnTo>
                    <a:lnTo>
                      <a:pt x="145" y="201"/>
                    </a:lnTo>
                    <a:lnTo>
                      <a:pt x="162" y="170"/>
                    </a:lnTo>
                    <a:lnTo>
                      <a:pt x="187" y="150"/>
                    </a:lnTo>
                    <a:lnTo>
                      <a:pt x="219" y="140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27" name="Freeform 329"/>
              <p:cNvSpPr>
                <a:spLocks/>
              </p:cNvSpPr>
              <p:nvPr/>
            </p:nvSpPr>
            <p:spPr bwMode="auto">
              <a:xfrm>
                <a:off x="3772" y="2525"/>
                <a:ext cx="19" cy="5"/>
              </a:xfrm>
              <a:custGeom>
                <a:avLst/>
                <a:gdLst>
                  <a:gd name="T0" fmla="*/ 10 w 242"/>
                  <a:gd name="T1" fmla="*/ 0 h 58"/>
                  <a:gd name="T2" fmla="*/ 11 w 242"/>
                  <a:gd name="T3" fmla="*/ 0 h 58"/>
                  <a:gd name="T4" fmla="*/ 13 w 242"/>
                  <a:gd name="T5" fmla="*/ 0 h 58"/>
                  <a:gd name="T6" fmla="*/ 15 w 242"/>
                  <a:gd name="T7" fmla="*/ 1 h 58"/>
                  <a:gd name="T8" fmla="*/ 17 w 242"/>
                  <a:gd name="T9" fmla="*/ 1 h 58"/>
                  <a:gd name="T10" fmla="*/ 19 w 242"/>
                  <a:gd name="T11" fmla="*/ 2 h 58"/>
                  <a:gd name="T12" fmla="*/ 17 w 242"/>
                  <a:gd name="T13" fmla="*/ 4 h 58"/>
                  <a:gd name="T14" fmla="*/ 15 w 242"/>
                  <a:gd name="T15" fmla="*/ 4 h 58"/>
                  <a:gd name="T16" fmla="*/ 13 w 242"/>
                  <a:gd name="T17" fmla="*/ 5 h 58"/>
                  <a:gd name="T18" fmla="*/ 11 w 242"/>
                  <a:gd name="T19" fmla="*/ 5 h 58"/>
                  <a:gd name="T20" fmla="*/ 10 w 242"/>
                  <a:gd name="T21" fmla="*/ 5 h 58"/>
                  <a:gd name="T22" fmla="*/ 8 w 242"/>
                  <a:gd name="T23" fmla="*/ 5 h 58"/>
                  <a:gd name="T24" fmla="*/ 6 w 242"/>
                  <a:gd name="T25" fmla="*/ 5 h 58"/>
                  <a:gd name="T26" fmla="*/ 4 w 242"/>
                  <a:gd name="T27" fmla="*/ 4 h 58"/>
                  <a:gd name="T28" fmla="*/ 2 w 242"/>
                  <a:gd name="T29" fmla="*/ 4 h 58"/>
                  <a:gd name="T30" fmla="*/ 0 w 242"/>
                  <a:gd name="T31" fmla="*/ 2 h 58"/>
                  <a:gd name="T32" fmla="*/ 3 w 242"/>
                  <a:gd name="T33" fmla="*/ 1 h 58"/>
                  <a:gd name="T34" fmla="*/ 5 w 242"/>
                  <a:gd name="T35" fmla="*/ 0 h 58"/>
                  <a:gd name="T36" fmla="*/ 7 w 242"/>
                  <a:gd name="T37" fmla="*/ 0 h 58"/>
                  <a:gd name="T38" fmla="*/ 9 w 242"/>
                  <a:gd name="T39" fmla="*/ 0 h 58"/>
                  <a:gd name="T40" fmla="*/ 10 w 242"/>
                  <a:gd name="T41" fmla="*/ 0 h 5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2"/>
                  <a:gd name="T64" fmla="*/ 0 h 58"/>
                  <a:gd name="T65" fmla="*/ 242 w 242"/>
                  <a:gd name="T66" fmla="*/ 58 h 5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2" h="58">
                    <a:moveTo>
                      <a:pt x="121" y="0"/>
                    </a:moveTo>
                    <a:lnTo>
                      <a:pt x="143" y="2"/>
                    </a:lnTo>
                    <a:lnTo>
                      <a:pt x="166" y="2"/>
                    </a:lnTo>
                    <a:lnTo>
                      <a:pt x="195" y="6"/>
                    </a:lnTo>
                    <a:lnTo>
                      <a:pt x="219" y="12"/>
                    </a:lnTo>
                    <a:lnTo>
                      <a:pt x="242" y="27"/>
                    </a:lnTo>
                    <a:lnTo>
                      <a:pt x="219" y="47"/>
                    </a:lnTo>
                    <a:lnTo>
                      <a:pt x="195" y="52"/>
                    </a:lnTo>
                    <a:lnTo>
                      <a:pt x="166" y="57"/>
                    </a:lnTo>
                    <a:lnTo>
                      <a:pt x="143" y="58"/>
                    </a:lnTo>
                    <a:lnTo>
                      <a:pt x="121" y="58"/>
                    </a:lnTo>
                    <a:lnTo>
                      <a:pt x="96" y="58"/>
                    </a:lnTo>
                    <a:lnTo>
                      <a:pt x="74" y="57"/>
                    </a:lnTo>
                    <a:lnTo>
                      <a:pt x="45" y="52"/>
                    </a:lnTo>
                    <a:lnTo>
                      <a:pt x="22" y="47"/>
                    </a:lnTo>
                    <a:lnTo>
                      <a:pt x="0" y="27"/>
                    </a:lnTo>
                    <a:lnTo>
                      <a:pt x="36" y="8"/>
                    </a:lnTo>
                    <a:lnTo>
                      <a:pt x="64" y="3"/>
                    </a:lnTo>
                    <a:lnTo>
                      <a:pt x="86" y="2"/>
                    </a:lnTo>
                    <a:lnTo>
                      <a:pt x="109" y="2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28" name="Freeform 330"/>
              <p:cNvSpPr>
                <a:spLocks/>
              </p:cNvSpPr>
              <p:nvPr/>
            </p:nvSpPr>
            <p:spPr bwMode="auto">
              <a:xfrm>
                <a:off x="3767" y="2508"/>
                <a:ext cx="20" cy="19"/>
              </a:xfrm>
              <a:custGeom>
                <a:avLst/>
                <a:gdLst>
                  <a:gd name="T0" fmla="*/ 0 w 261"/>
                  <a:gd name="T1" fmla="*/ 0 h 264"/>
                  <a:gd name="T2" fmla="*/ 1 w 261"/>
                  <a:gd name="T3" fmla="*/ 0 h 264"/>
                  <a:gd name="T4" fmla="*/ 5 w 261"/>
                  <a:gd name="T5" fmla="*/ 0 h 264"/>
                  <a:gd name="T6" fmla="*/ 8 w 261"/>
                  <a:gd name="T7" fmla="*/ 1 h 264"/>
                  <a:gd name="T8" fmla="*/ 11 w 261"/>
                  <a:gd name="T9" fmla="*/ 2 h 264"/>
                  <a:gd name="T10" fmla="*/ 14 w 261"/>
                  <a:gd name="T11" fmla="*/ 4 h 264"/>
                  <a:gd name="T12" fmla="*/ 16 w 261"/>
                  <a:gd name="T13" fmla="*/ 6 h 264"/>
                  <a:gd name="T14" fmla="*/ 17 w 261"/>
                  <a:gd name="T15" fmla="*/ 10 h 264"/>
                  <a:gd name="T16" fmla="*/ 18 w 261"/>
                  <a:gd name="T17" fmla="*/ 12 h 264"/>
                  <a:gd name="T18" fmla="*/ 19 w 261"/>
                  <a:gd name="T19" fmla="*/ 14 h 264"/>
                  <a:gd name="T20" fmla="*/ 19 w 261"/>
                  <a:gd name="T21" fmla="*/ 16 h 264"/>
                  <a:gd name="T22" fmla="*/ 20 w 261"/>
                  <a:gd name="T23" fmla="*/ 18 h 264"/>
                  <a:gd name="T24" fmla="*/ 9 w 261"/>
                  <a:gd name="T25" fmla="*/ 19 h 264"/>
                  <a:gd name="T26" fmla="*/ 9 w 261"/>
                  <a:gd name="T27" fmla="*/ 16 h 264"/>
                  <a:gd name="T28" fmla="*/ 9 w 261"/>
                  <a:gd name="T29" fmla="*/ 14 h 264"/>
                  <a:gd name="T30" fmla="*/ 8 w 261"/>
                  <a:gd name="T31" fmla="*/ 12 h 264"/>
                  <a:gd name="T32" fmla="*/ 6 w 261"/>
                  <a:gd name="T33" fmla="*/ 10 h 264"/>
                  <a:gd name="T34" fmla="*/ 2 w 261"/>
                  <a:gd name="T35" fmla="*/ 9 h 264"/>
                  <a:gd name="T36" fmla="*/ 0 w 261"/>
                  <a:gd name="T37" fmla="*/ 0 h 26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61"/>
                  <a:gd name="T58" fmla="*/ 0 h 264"/>
                  <a:gd name="T59" fmla="*/ 261 w 261"/>
                  <a:gd name="T60" fmla="*/ 264 h 26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61" h="264">
                    <a:moveTo>
                      <a:pt x="0" y="0"/>
                    </a:moveTo>
                    <a:lnTo>
                      <a:pt x="13" y="0"/>
                    </a:lnTo>
                    <a:lnTo>
                      <a:pt x="60" y="0"/>
                    </a:lnTo>
                    <a:lnTo>
                      <a:pt x="109" y="8"/>
                    </a:lnTo>
                    <a:lnTo>
                      <a:pt x="150" y="26"/>
                    </a:lnTo>
                    <a:lnTo>
                      <a:pt x="182" y="52"/>
                    </a:lnTo>
                    <a:lnTo>
                      <a:pt x="207" y="89"/>
                    </a:lnTo>
                    <a:lnTo>
                      <a:pt x="227" y="134"/>
                    </a:lnTo>
                    <a:lnTo>
                      <a:pt x="237" y="162"/>
                    </a:lnTo>
                    <a:lnTo>
                      <a:pt x="246" y="190"/>
                    </a:lnTo>
                    <a:lnTo>
                      <a:pt x="252" y="222"/>
                    </a:lnTo>
                    <a:lnTo>
                      <a:pt x="261" y="254"/>
                    </a:lnTo>
                    <a:lnTo>
                      <a:pt x="118" y="264"/>
                    </a:lnTo>
                    <a:lnTo>
                      <a:pt x="118" y="229"/>
                    </a:lnTo>
                    <a:lnTo>
                      <a:pt x="113" y="200"/>
                    </a:lnTo>
                    <a:lnTo>
                      <a:pt x="105" y="173"/>
                    </a:lnTo>
                    <a:lnTo>
                      <a:pt x="83" y="145"/>
                    </a:lnTo>
                    <a:lnTo>
                      <a:pt x="22" y="1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29" name="Freeform 331"/>
              <p:cNvSpPr>
                <a:spLocks/>
              </p:cNvSpPr>
              <p:nvPr/>
            </p:nvSpPr>
            <p:spPr bwMode="auto">
              <a:xfrm>
                <a:off x="3730" y="2478"/>
                <a:ext cx="30" cy="15"/>
              </a:xfrm>
              <a:custGeom>
                <a:avLst/>
                <a:gdLst>
                  <a:gd name="T0" fmla="*/ 0 w 386"/>
                  <a:gd name="T1" fmla="*/ 5 h 201"/>
                  <a:gd name="T2" fmla="*/ 1 w 386"/>
                  <a:gd name="T3" fmla="*/ 7 h 201"/>
                  <a:gd name="T4" fmla="*/ 1 w 386"/>
                  <a:gd name="T5" fmla="*/ 9 h 201"/>
                  <a:gd name="T6" fmla="*/ 2 w 386"/>
                  <a:gd name="T7" fmla="*/ 10 h 201"/>
                  <a:gd name="T8" fmla="*/ 2 w 386"/>
                  <a:gd name="T9" fmla="*/ 11 h 201"/>
                  <a:gd name="T10" fmla="*/ 2 w 386"/>
                  <a:gd name="T11" fmla="*/ 12 h 201"/>
                  <a:gd name="T12" fmla="*/ 2 w 386"/>
                  <a:gd name="T13" fmla="*/ 14 h 201"/>
                  <a:gd name="T14" fmla="*/ 2 w 386"/>
                  <a:gd name="T15" fmla="*/ 15 h 201"/>
                  <a:gd name="T16" fmla="*/ 4 w 386"/>
                  <a:gd name="T17" fmla="*/ 14 h 201"/>
                  <a:gd name="T18" fmla="*/ 5 w 386"/>
                  <a:gd name="T19" fmla="*/ 13 h 201"/>
                  <a:gd name="T20" fmla="*/ 7 w 386"/>
                  <a:gd name="T21" fmla="*/ 12 h 201"/>
                  <a:gd name="T22" fmla="*/ 9 w 386"/>
                  <a:gd name="T23" fmla="*/ 11 h 201"/>
                  <a:gd name="T24" fmla="*/ 11 w 386"/>
                  <a:gd name="T25" fmla="*/ 11 h 201"/>
                  <a:gd name="T26" fmla="*/ 12 w 386"/>
                  <a:gd name="T27" fmla="*/ 10 h 201"/>
                  <a:gd name="T28" fmla="*/ 14 w 386"/>
                  <a:gd name="T29" fmla="*/ 10 h 201"/>
                  <a:gd name="T30" fmla="*/ 16 w 386"/>
                  <a:gd name="T31" fmla="*/ 10 h 201"/>
                  <a:gd name="T32" fmla="*/ 18 w 386"/>
                  <a:gd name="T33" fmla="*/ 10 h 201"/>
                  <a:gd name="T34" fmla="*/ 19 w 386"/>
                  <a:gd name="T35" fmla="*/ 9 h 201"/>
                  <a:gd name="T36" fmla="*/ 21 w 386"/>
                  <a:gd name="T37" fmla="*/ 9 h 201"/>
                  <a:gd name="T38" fmla="*/ 24 w 386"/>
                  <a:gd name="T39" fmla="*/ 10 h 201"/>
                  <a:gd name="T40" fmla="*/ 25 w 386"/>
                  <a:gd name="T41" fmla="*/ 10 h 201"/>
                  <a:gd name="T42" fmla="*/ 27 w 386"/>
                  <a:gd name="T43" fmla="*/ 10 h 201"/>
                  <a:gd name="T44" fmla="*/ 28 w 386"/>
                  <a:gd name="T45" fmla="*/ 11 h 201"/>
                  <a:gd name="T46" fmla="*/ 30 w 386"/>
                  <a:gd name="T47" fmla="*/ 11 h 201"/>
                  <a:gd name="T48" fmla="*/ 30 w 386"/>
                  <a:gd name="T49" fmla="*/ 10 h 201"/>
                  <a:gd name="T50" fmla="*/ 29 w 386"/>
                  <a:gd name="T51" fmla="*/ 8 h 201"/>
                  <a:gd name="T52" fmla="*/ 29 w 386"/>
                  <a:gd name="T53" fmla="*/ 7 h 201"/>
                  <a:gd name="T54" fmla="*/ 29 w 386"/>
                  <a:gd name="T55" fmla="*/ 5 h 201"/>
                  <a:gd name="T56" fmla="*/ 29 w 386"/>
                  <a:gd name="T57" fmla="*/ 4 h 201"/>
                  <a:gd name="T58" fmla="*/ 29 w 386"/>
                  <a:gd name="T59" fmla="*/ 3 h 201"/>
                  <a:gd name="T60" fmla="*/ 30 w 386"/>
                  <a:gd name="T61" fmla="*/ 2 h 201"/>
                  <a:gd name="T62" fmla="*/ 30 w 386"/>
                  <a:gd name="T63" fmla="*/ 0 h 201"/>
                  <a:gd name="T64" fmla="*/ 6 w 386"/>
                  <a:gd name="T65" fmla="*/ 1 h 201"/>
                  <a:gd name="T66" fmla="*/ 0 w 386"/>
                  <a:gd name="T67" fmla="*/ 5 h 20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86"/>
                  <a:gd name="T103" fmla="*/ 0 h 201"/>
                  <a:gd name="T104" fmla="*/ 386 w 386"/>
                  <a:gd name="T105" fmla="*/ 201 h 20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86" h="201">
                    <a:moveTo>
                      <a:pt x="0" y="72"/>
                    </a:moveTo>
                    <a:lnTo>
                      <a:pt x="8" y="94"/>
                    </a:lnTo>
                    <a:lnTo>
                      <a:pt x="15" y="114"/>
                    </a:lnTo>
                    <a:lnTo>
                      <a:pt x="21" y="132"/>
                    </a:lnTo>
                    <a:lnTo>
                      <a:pt x="21" y="149"/>
                    </a:lnTo>
                    <a:lnTo>
                      <a:pt x="25" y="165"/>
                    </a:lnTo>
                    <a:lnTo>
                      <a:pt x="25" y="182"/>
                    </a:lnTo>
                    <a:lnTo>
                      <a:pt x="25" y="201"/>
                    </a:lnTo>
                    <a:lnTo>
                      <a:pt x="47" y="184"/>
                    </a:lnTo>
                    <a:lnTo>
                      <a:pt x="70" y="171"/>
                    </a:lnTo>
                    <a:lnTo>
                      <a:pt x="92" y="160"/>
                    </a:lnTo>
                    <a:lnTo>
                      <a:pt x="114" y="150"/>
                    </a:lnTo>
                    <a:lnTo>
                      <a:pt x="137" y="143"/>
                    </a:lnTo>
                    <a:lnTo>
                      <a:pt x="159" y="137"/>
                    </a:lnTo>
                    <a:lnTo>
                      <a:pt x="181" y="132"/>
                    </a:lnTo>
                    <a:lnTo>
                      <a:pt x="205" y="131"/>
                    </a:lnTo>
                    <a:lnTo>
                      <a:pt x="228" y="129"/>
                    </a:lnTo>
                    <a:lnTo>
                      <a:pt x="250" y="127"/>
                    </a:lnTo>
                    <a:lnTo>
                      <a:pt x="272" y="127"/>
                    </a:lnTo>
                    <a:lnTo>
                      <a:pt x="304" y="131"/>
                    </a:lnTo>
                    <a:lnTo>
                      <a:pt x="326" y="133"/>
                    </a:lnTo>
                    <a:lnTo>
                      <a:pt x="345" y="139"/>
                    </a:lnTo>
                    <a:lnTo>
                      <a:pt x="365" y="143"/>
                    </a:lnTo>
                    <a:lnTo>
                      <a:pt x="386" y="150"/>
                    </a:lnTo>
                    <a:lnTo>
                      <a:pt x="380" y="129"/>
                    </a:lnTo>
                    <a:lnTo>
                      <a:pt x="377" y="110"/>
                    </a:lnTo>
                    <a:lnTo>
                      <a:pt x="374" y="93"/>
                    </a:lnTo>
                    <a:lnTo>
                      <a:pt x="374" y="73"/>
                    </a:lnTo>
                    <a:lnTo>
                      <a:pt x="374" y="57"/>
                    </a:lnTo>
                    <a:lnTo>
                      <a:pt x="377" y="39"/>
                    </a:lnTo>
                    <a:lnTo>
                      <a:pt x="380" y="21"/>
                    </a:lnTo>
                    <a:lnTo>
                      <a:pt x="386" y="0"/>
                    </a:lnTo>
                    <a:lnTo>
                      <a:pt x="77" y="2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30" name="Freeform 332"/>
              <p:cNvSpPr>
                <a:spLocks/>
              </p:cNvSpPr>
              <p:nvPr/>
            </p:nvSpPr>
            <p:spPr bwMode="auto">
              <a:xfrm>
                <a:off x="3706" y="2202"/>
                <a:ext cx="167" cy="285"/>
              </a:xfrm>
              <a:custGeom>
                <a:avLst/>
                <a:gdLst>
                  <a:gd name="T0" fmla="*/ 59 w 2172"/>
                  <a:gd name="T1" fmla="*/ 3 h 3996"/>
                  <a:gd name="T2" fmla="*/ 46 w 2172"/>
                  <a:gd name="T3" fmla="*/ 10 h 3996"/>
                  <a:gd name="T4" fmla="*/ 27 w 2172"/>
                  <a:gd name="T5" fmla="*/ 19 h 3996"/>
                  <a:gd name="T6" fmla="*/ 11 w 2172"/>
                  <a:gd name="T7" fmla="*/ 29 h 3996"/>
                  <a:gd name="T8" fmla="*/ 2 w 2172"/>
                  <a:gd name="T9" fmla="*/ 39 h 3996"/>
                  <a:gd name="T10" fmla="*/ 0 w 2172"/>
                  <a:gd name="T11" fmla="*/ 47 h 3996"/>
                  <a:gd name="T12" fmla="*/ 0 w 2172"/>
                  <a:gd name="T13" fmla="*/ 56 h 3996"/>
                  <a:gd name="T14" fmla="*/ 0 w 2172"/>
                  <a:gd name="T15" fmla="*/ 72 h 3996"/>
                  <a:gd name="T16" fmla="*/ 1 w 2172"/>
                  <a:gd name="T17" fmla="*/ 97 h 3996"/>
                  <a:gd name="T18" fmla="*/ 2 w 2172"/>
                  <a:gd name="T19" fmla="*/ 129 h 3996"/>
                  <a:gd name="T20" fmla="*/ 5 w 2172"/>
                  <a:gd name="T21" fmla="*/ 164 h 3996"/>
                  <a:gd name="T22" fmla="*/ 8 w 2172"/>
                  <a:gd name="T23" fmla="*/ 199 h 3996"/>
                  <a:gd name="T24" fmla="*/ 11 w 2172"/>
                  <a:gd name="T25" fmla="*/ 230 h 3996"/>
                  <a:gd name="T26" fmla="*/ 16 w 2172"/>
                  <a:gd name="T27" fmla="*/ 256 h 3996"/>
                  <a:gd name="T28" fmla="*/ 22 w 2172"/>
                  <a:gd name="T29" fmla="*/ 285 h 3996"/>
                  <a:gd name="T30" fmla="*/ 39 w 2172"/>
                  <a:gd name="T31" fmla="*/ 278 h 3996"/>
                  <a:gd name="T32" fmla="*/ 58 w 2172"/>
                  <a:gd name="T33" fmla="*/ 280 h 3996"/>
                  <a:gd name="T34" fmla="*/ 62 w 2172"/>
                  <a:gd name="T35" fmla="*/ 232 h 3996"/>
                  <a:gd name="T36" fmla="*/ 82 w 2172"/>
                  <a:gd name="T37" fmla="*/ 235 h 3996"/>
                  <a:gd name="T38" fmla="*/ 102 w 2172"/>
                  <a:gd name="T39" fmla="*/ 235 h 3996"/>
                  <a:gd name="T40" fmla="*/ 123 w 2172"/>
                  <a:gd name="T41" fmla="*/ 232 h 3996"/>
                  <a:gd name="T42" fmla="*/ 136 w 2172"/>
                  <a:gd name="T43" fmla="*/ 240 h 3996"/>
                  <a:gd name="T44" fmla="*/ 152 w 2172"/>
                  <a:gd name="T45" fmla="*/ 240 h 3996"/>
                  <a:gd name="T46" fmla="*/ 167 w 2172"/>
                  <a:gd name="T47" fmla="*/ 237 h 3996"/>
                  <a:gd name="T48" fmla="*/ 163 w 2172"/>
                  <a:gd name="T49" fmla="*/ 214 h 3996"/>
                  <a:gd name="T50" fmla="*/ 159 w 2172"/>
                  <a:gd name="T51" fmla="*/ 191 h 3996"/>
                  <a:gd name="T52" fmla="*/ 156 w 2172"/>
                  <a:gd name="T53" fmla="*/ 168 h 3996"/>
                  <a:gd name="T54" fmla="*/ 154 w 2172"/>
                  <a:gd name="T55" fmla="*/ 143 h 3996"/>
                  <a:gd name="T56" fmla="*/ 155 w 2172"/>
                  <a:gd name="T57" fmla="*/ 128 h 3996"/>
                  <a:gd name="T58" fmla="*/ 162 w 2172"/>
                  <a:gd name="T59" fmla="*/ 112 h 3996"/>
                  <a:gd name="T60" fmla="*/ 166 w 2172"/>
                  <a:gd name="T61" fmla="*/ 97 h 3996"/>
                  <a:gd name="T62" fmla="*/ 162 w 2172"/>
                  <a:gd name="T63" fmla="*/ 81 h 3996"/>
                  <a:gd name="T64" fmla="*/ 161 w 2172"/>
                  <a:gd name="T65" fmla="*/ 69 h 3996"/>
                  <a:gd name="T66" fmla="*/ 160 w 2172"/>
                  <a:gd name="T67" fmla="*/ 57 h 3996"/>
                  <a:gd name="T68" fmla="*/ 159 w 2172"/>
                  <a:gd name="T69" fmla="*/ 46 h 3996"/>
                  <a:gd name="T70" fmla="*/ 156 w 2172"/>
                  <a:gd name="T71" fmla="*/ 36 h 3996"/>
                  <a:gd name="T72" fmla="*/ 151 w 2172"/>
                  <a:gd name="T73" fmla="*/ 27 h 3996"/>
                  <a:gd name="T74" fmla="*/ 144 w 2172"/>
                  <a:gd name="T75" fmla="*/ 21 h 3996"/>
                  <a:gd name="T76" fmla="*/ 134 w 2172"/>
                  <a:gd name="T77" fmla="*/ 16 h 3996"/>
                  <a:gd name="T78" fmla="*/ 67 w 2172"/>
                  <a:gd name="T79" fmla="*/ 0 h 399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172"/>
                  <a:gd name="T121" fmla="*/ 0 h 3996"/>
                  <a:gd name="T122" fmla="*/ 2172 w 2172"/>
                  <a:gd name="T123" fmla="*/ 3996 h 399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172" h="3996">
                    <a:moveTo>
                      <a:pt x="877" y="0"/>
                    </a:moveTo>
                    <a:lnTo>
                      <a:pt x="767" y="49"/>
                    </a:lnTo>
                    <a:lnTo>
                      <a:pt x="681" y="91"/>
                    </a:lnTo>
                    <a:lnTo>
                      <a:pt x="595" y="139"/>
                    </a:lnTo>
                    <a:lnTo>
                      <a:pt x="474" y="198"/>
                    </a:lnTo>
                    <a:lnTo>
                      <a:pt x="353" y="269"/>
                    </a:lnTo>
                    <a:lnTo>
                      <a:pt x="250" y="323"/>
                    </a:lnTo>
                    <a:lnTo>
                      <a:pt x="147" y="405"/>
                    </a:lnTo>
                    <a:lnTo>
                      <a:pt x="46" y="495"/>
                    </a:lnTo>
                    <a:lnTo>
                      <a:pt x="23" y="546"/>
                    </a:lnTo>
                    <a:lnTo>
                      <a:pt x="10" y="602"/>
                    </a:lnTo>
                    <a:lnTo>
                      <a:pt x="4" y="662"/>
                    </a:lnTo>
                    <a:lnTo>
                      <a:pt x="1" y="730"/>
                    </a:lnTo>
                    <a:lnTo>
                      <a:pt x="1" y="779"/>
                    </a:lnTo>
                    <a:lnTo>
                      <a:pt x="0" y="875"/>
                    </a:lnTo>
                    <a:lnTo>
                      <a:pt x="3" y="1006"/>
                    </a:lnTo>
                    <a:lnTo>
                      <a:pt x="6" y="1172"/>
                    </a:lnTo>
                    <a:lnTo>
                      <a:pt x="13" y="1364"/>
                    </a:lnTo>
                    <a:lnTo>
                      <a:pt x="20" y="1578"/>
                    </a:lnTo>
                    <a:lnTo>
                      <a:pt x="32" y="1808"/>
                    </a:lnTo>
                    <a:lnTo>
                      <a:pt x="44" y="2051"/>
                    </a:lnTo>
                    <a:lnTo>
                      <a:pt x="60" y="2297"/>
                    </a:lnTo>
                    <a:lnTo>
                      <a:pt x="79" y="2543"/>
                    </a:lnTo>
                    <a:lnTo>
                      <a:pt x="99" y="2784"/>
                    </a:lnTo>
                    <a:lnTo>
                      <a:pt x="121" y="3016"/>
                    </a:lnTo>
                    <a:lnTo>
                      <a:pt x="149" y="3230"/>
                    </a:lnTo>
                    <a:lnTo>
                      <a:pt x="178" y="3421"/>
                    </a:lnTo>
                    <a:lnTo>
                      <a:pt x="210" y="3587"/>
                    </a:lnTo>
                    <a:lnTo>
                      <a:pt x="244" y="3719"/>
                    </a:lnTo>
                    <a:lnTo>
                      <a:pt x="290" y="3996"/>
                    </a:lnTo>
                    <a:lnTo>
                      <a:pt x="398" y="3921"/>
                    </a:lnTo>
                    <a:lnTo>
                      <a:pt x="513" y="3892"/>
                    </a:lnTo>
                    <a:lnTo>
                      <a:pt x="635" y="3897"/>
                    </a:lnTo>
                    <a:lnTo>
                      <a:pt x="758" y="3925"/>
                    </a:lnTo>
                    <a:lnTo>
                      <a:pt x="684" y="3222"/>
                    </a:lnTo>
                    <a:lnTo>
                      <a:pt x="809" y="3259"/>
                    </a:lnTo>
                    <a:lnTo>
                      <a:pt x="934" y="3285"/>
                    </a:lnTo>
                    <a:lnTo>
                      <a:pt x="1065" y="3298"/>
                    </a:lnTo>
                    <a:lnTo>
                      <a:pt x="1198" y="3303"/>
                    </a:lnTo>
                    <a:lnTo>
                      <a:pt x="1331" y="3294"/>
                    </a:lnTo>
                    <a:lnTo>
                      <a:pt x="1468" y="3275"/>
                    </a:lnTo>
                    <a:lnTo>
                      <a:pt x="1604" y="3251"/>
                    </a:lnTo>
                    <a:lnTo>
                      <a:pt x="1741" y="3222"/>
                    </a:lnTo>
                    <a:lnTo>
                      <a:pt x="1771" y="3361"/>
                    </a:lnTo>
                    <a:lnTo>
                      <a:pt x="1874" y="3369"/>
                    </a:lnTo>
                    <a:lnTo>
                      <a:pt x="1975" y="3368"/>
                    </a:lnTo>
                    <a:lnTo>
                      <a:pt x="2073" y="3353"/>
                    </a:lnTo>
                    <a:lnTo>
                      <a:pt x="2172" y="3329"/>
                    </a:lnTo>
                    <a:lnTo>
                      <a:pt x="2142" y="3167"/>
                    </a:lnTo>
                    <a:lnTo>
                      <a:pt x="2116" y="3005"/>
                    </a:lnTo>
                    <a:lnTo>
                      <a:pt x="2090" y="2841"/>
                    </a:lnTo>
                    <a:lnTo>
                      <a:pt x="2072" y="2680"/>
                    </a:lnTo>
                    <a:lnTo>
                      <a:pt x="2050" y="2515"/>
                    </a:lnTo>
                    <a:lnTo>
                      <a:pt x="2031" y="2349"/>
                    </a:lnTo>
                    <a:lnTo>
                      <a:pt x="2015" y="2178"/>
                    </a:lnTo>
                    <a:lnTo>
                      <a:pt x="1997" y="2006"/>
                    </a:lnTo>
                    <a:lnTo>
                      <a:pt x="2012" y="1893"/>
                    </a:lnTo>
                    <a:lnTo>
                      <a:pt x="2022" y="1797"/>
                    </a:lnTo>
                    <a:lnTo>
                      <a:pt x="2046" y="1697"/>
                    </a:lnTo>
                    <a:lnTo>
                      <a:pt x="2105" y="1571"/>
                    </a:lnTo>
                    <a:lnTo>
                      <a:pt x="2150" y="1468"/>
                    </a:lnTo>
                    <a:lnTo>
                      <a:pt x="2161" y="1354"/>
                    </a:lnTo>
                    <a:lnTo>
                      <a:pt x="2142" y="1240"/>
                    </a:lnTo>
                    <a:lnTo>
                      <a:pt x="2101" y="1141"/>
                    </a:lnTo>
                    <a:lnTo>
                      <a:pt x="2099" y="1051"/>
                    </a:lnTo>
                    <a:lnTo>
                      <a:pt x="2095" y="964"/>
                    </a:lnTo>
                    <a:lnTo>
                      <a:pt x="2090" y="879"/>
                    </a:lnTo>
                    <a:lnTo>
                      <a:pt x="2086" y="799"/>
                    </a:lnTo>
                    <a:lnTo>
                      <a:pt x="2076" y="718"/>
                    </a:lnTo>
                    <a:lnTo>
                      <a:pt x="2063" y="641"/>
                    </a:lnTo>
                    <a:lnTo>
                      <a:pt x="2046" y="570"/>
                    </a:lnTo>
                    <a:lnTo>
                      <a:pt x="2026" y="505"/>
                    </a:lnTo>
                    <a:lnTo>
                      <a:pt x="1996" y="443"/>
                    </a:lnTo>
                    <a:lnTo>
                      <a:pt x="1961" y="385"/>
                    </a:lnTo>
                    <a:lnTo>
                      <a:pt x="1919" y="333"/>
                    </a:lnTo>
                    <a:lnTo>
                      <a:pt x="1869" y="291"/>
                    </a:lnTo>
                    <a:lnTo>
                      <a:pt x="1808" y="255"/>
                    </a:lnTo>
                    <a:lnTo>
                      <a:pt x="1738" y="226"/>
                    </a:lnTo>
                    <a:lnTo>
                      <a:pt x="1554" y="115"/>
                    </a:lnTo>
                    <a:lnTo>
                      <a:pt x="877" y="0"/>
                    </a:lnTo>
                    <a:close/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31" name="Freeform 333"/>
              <p:cNvSpPr>
                <a:spLocks/>
              </p:cNvSpPr>
              <p:nvPr/>
            </p:nvSpPr>
            <p:spPr bwMode="auto">
              <a:xfrm>
                <a:off x="3772" y="2193"/>
                <a:ext cx="56" cy="58"/>
              </a:xfrm>
              <a:custGeom>
                <a:avLst/>
                <a:gdLst>
                  <a:gd name="T0" fmla="*/ 3 w 720"/>
                  <a:gd name="T1" fmla="*/ 2 h 801"/>
                  <a:gd name="T2" fmla="*/ 2 w 720"/>
                  <a:gd name="T3" fmla="*/ 6 h 801"/>
                  <a:gd name="T4" fmla="*/ 0 w 720"/>
                  <a:gd name="T5" fmla="*/ 10 h 801"/>
                  <a:gd name="T6" fmla="*/ 3 w 720"/>
                  <a:gd name="T7" fmla="*/ 13 h 801"/>
                  <a:gd name="T8" fmla="*/ 9 w 720"/>
                  <a:gd name="T9" fmla="*/ 19 h 801"/>
                  <a:gd name="T10" fmla="*/ 14 w 720"/>
                  <a:gd name="T11" fmla="*/ 25 h 801"/>
                  <a:gd name="T12" fmla="*/ 19 w 720"/>
                  <a:gd name="T13" fmla="*/ 31 h 801"/>
                  <a:gd name="T14" fmla="*/ 24 w 720"/>
                  <a:gd name="T15" fmla="*/ 37 h 801"/>
                  <a:gd name="T16" fmla="*/ 28 w 720"/>
                  <a:gd name="T17" fmla="*/ 43 h 801"/>
                  <a:gd name="T18" fmla="*/ 32 w 720"/>
                  <a:gd name="T19" fmla="*/ 49 h 801"/>
                  <a:gd name="T20" fmla="*/ 36 w 720"/>
                  <a:gd name="T21" fmla="*/ 55 h 801"/>
                  <a:gd name="T22" fmla="*/ 38 w 720"/>
                  <a:gd name="T23" fmla="*/ 55 h 801"/>
                  <a:gd name="T24" fmla="*/ 38 w 720"/>
                  <a:gd name="T25" fmla="*/ 51 h 801"/>
                  <a:gd name="T26" fmla="*/ 39 w 720"/>
                  <a:gd name="T27" fmla="*/ 46 h 801"/>
                  <a:gd name="T28" fmla="*/ 41 w 720"/>
                  <a:gd name="T29" fmla="*/ 41 h 801"/>
                  <a:gd name="T30" fmla="*/ 43 w 720"/>
                  <a:gd name="T31" fmla="*/ 36 h 801"/>
                  <a:gd name="T32" fmla="*/ 47 w 720"/>
                  <a:gd name="T33" fmla="*/ 36 h 801"/>
                  <a:gd name="T34" fmla="*/ 51 w 720"/>
                  <a:gd name="T35" fmla="*/ 40 h 801"/>
                  <a:gd name="T36" fmla="*/ 54 w 720"/>
                  <a:gd name="T37" fmla="*/ 44 h 801"/>
                  <a:gd name="T38" fmla="*/ 56 w 720"/>
                  <a:gd name="T39" fmla="*/ 48 h 801"/>
                  <a:gd name="T40" fmla="*/ 56 w 720"/>
                  <a:gd name="T41" fmla="*/ 43 h 801"/>
                  <a:gd name="T42" fmla="*/ 56 w 720"/>
                  <a:gd name="T43" fmla="*/ 39 h 801"/>
                  <a:gd name="T44" fmla="*/ 55 w 720"/>
                  <a:gd name="T45" fmla="*/ 34 h 801"/>
                  <a:gd name="T46" fmla="*/ 55 w 720"/>
                  <a:gd name="T47" fmla="*/ 30 h 801"/>
                  <a:gd name="T48" fmla="*/ 55 w 720"/>
                  <a:gd name="T49" fmla="*/ 26 h 801"/>
                  <a:gd name="T50" fmla="*/ 54 w 720"/>
                  <a:gd name="T51" fmla="*/ 22 h 801"/>
                  <a:gd name="T52" fmla="*/ 53 w 720"/>
                  <a:gd name="T53" fmla="*/ 18 h 801"/>
                  <a:gd name="T54" fmla="*/ 53 w 720"/>
                  <a:gd name="T55" fmla="*/ 15 h 801"/>
                  <a:gd name="T56" fmla="*/ 50 w 720"/>
                  <a:gd name="T57" fmla="*/ 11 h 801"/>
                  <a:gd name="T58" fmla="*/ 48 w 720"/>
                  <a:gd name="T59" fmla="*/ 7 h 801"/>
                  <a:gd name="T60" fmla="*/ 47 w 720"/>
                  <a:gd name="T61" fmla="*/ 7 h 801"/>
                  <a:gd name="T62" fmla="*/ 47 w 720"/>
                  <a:gd name="T63" fmla="*/ 11 h 801"/>
                  <a:gd name="T64" fmla="*/ 47 w 720"/>
                  <a:gd name="T65" fmla="*/ 15 h 801"/>
                  <a:gd name="T66" fmla="*/ 47 w 720"/>
                  <a:gd name="T67" fmla="*/ 18 h 801"/>
                  <a:gd name="T68" fmla="*/ 46 w 720"/>
                  <a:gd name="T69" fmla="*/ 22 h 801"/>
                  <a:gd name="T70" fmla="*/ 46 w 720"/>
                  <a:gd name="T71" fmla="*/ 26 h 801"/>
                  <a:gd name="T72" fmla="*/ 45 w 720"/>
                  <a:gd name="T73" fmla="*/ 29 h 801"/>
                  <a:gd name="T74" fmla="*/ 44 w 720"/>
                  <a:gd name="T75" fmla="*/ 33 h 801"/>
                  <a:gd name="T76" fmla="*/ 43 w 720"/>
                  <a:gd name="T77" fmla="*/ 34 h 801"/>
                  <a:gd name="T78" fmla="*/ 36 w 720"/>
                  <a:gd name="T79" fmla="*/ 29 h 801"/>
                  <a:gd name="T80" fmla="*/ 30 w 720"/>
                  <a:gd name="T81" fmla="*/ 25 h 801"/>
                  <a:gd name="T82" fmla="*/ 25 w 720"/>
                  <a:gd name="T83" fmla="*/ 21 h 801"/>
                  <a:gd name="T84" fmla="*/ 20 w 720"/>
                  <a:gd name="T85" fmla="*/ 17 h 801"/>
                  <a:gd name="T86" fmla="*/ 15 w 720"/>
                  <a:gd name="T87" fmla="*/ 12 h 801"/>
                  <a:gd name="T88" fmla="*/ 11 w 720"/>
                  <a:gd name="T89" fmla="*/ 8 h 801"/>
                  <a:gd name="T90" fmla="*/ 6 w 720"/>
                  <a:gd name="T91" fmla="*/ 3 h 80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20"/>
                  <a:gd name="T139" fmla="*/ 0 h 801"/>
                  <a:gd name="T140" fmla="*/ 720 w 720"/>
                  <a:gd name="T141" fmla="*/ 801 h 80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20" h="801">
                    <a:moveTo>
                      <a:pt x="55" y="0"/>
                    </a:moveTo>
                    <a:lnTo>
                      <a:pt x="45" y="31"/>
                    </a:lnTo>
                    <a:lnTo>
                      <a:pt x="36" y="54"/>
                    </a:lnTo>
                    <a:lnTo>
                      <a:pt x="21" y="84"/>
                    </a:lnTo>
                    <a:lnTo>
                      <a:pt x="10" y="106"/>
                    </a:lnTo>
                    <a:lnTo>
                      <a:pt x="0" y="133"/>
                    </a:lnTo>
                    <a:lnTo>
                      <a:pt x="21" y="155"/>
                    </a:lnTo>
                    <a:lnTo>
                      <a:pt x="38" y="177"/>
                    </a:lnTo>
                    <a:lnTo>
                      <a:pt x="75" y="222"/>
                    </a:lnTo>
                    <a:lnTo>
                      <a:pt x="111" y="265"/>
                    </a:lnTo>
                    <a:lnTo>
                      <a:pt x="148" y="306"/>
                    </a:lnTo>
                    <a:lnTo>
                      <a:pt x="181" y="349"/>
                    </a:lnTo>
                    <a:lnTo>
                      <a:pt x="215" y="389"/>
                    </a:lnTo>
                    <a:lnTo>
                      <a:pt x="247" y="431"/>
                    </a:lnTo>
                    <a:lnTo>
                      <a:pt x="278" y="471"/>
                    </a:lnTo>
                    <a:lnTo>
                      <a:pt x="308" y="511"/>
                    </a:lnTo>
                    <a:lnTo>
                      <a:pt x="336" y="550"/>
                    </a:lnTo>
                    <a:lnTo>
                      <a:pt x="362" y="592"/>
                    </a:lnTo>
                    <a:lnTo>
                      <a:pt x="388" y="633"/>
                    </a:lnTo>
                    <a:lnTo>
                      <a:pt x="413" y="674"/>
                    </a:lnTo>
                    <a:lnTo>
                      <a:pt x="435" y="716"/>
                    </a:lnTo>
                    <a:lnTo>
                      <a:pt x="457" y="757"/>
                    </a:lnTo>
                    <a:lnTo>
                      <a:pt x="479" y="801"/>
                    </a:lnTo>
                    <a:lnTo>
                      <a:pt x="484" y="754"/>
                    </a:lnTo>
                    <a:lnTo>
                      <a:pt x="489" y="730"/>
                    </a:lnTo>
                    <a:lnTo>
                      <a:pt x="492" y="708"/>
                    </a:lnTo>
                    <a:lnTo>
                      <a:pt x="497" y="686"/>
                    </a:lnTo>
                    <a:lnTo>
                      <a:pt x="504" y="640"/>
                    </a:lnTo>
                    <a:lnTo>
                      <a:pt x="513" y="600"/>
                    </a:lnTo>
                    <a:lnTo>
                      <a:pt x="522" y="560"/>
                    </a:lnTo>
                    <a:lnTo>
                      <a:pt x="536" y="524"/>
                    </a:lnTo>
                    <a:lnTo>
                      <a:pt x="555" y="492"/>
                    </a:lnTo>
                    <a:lnTo>
                      <a:pt x="573" y="479"/>
                    </a:lnTo>
                    <a:lnTo>
                      <a:pt x="607" y="500"/>
                    </a:lnTo>
                    <a:lnTo>
                      <a:pt x="629" y="520"/>
                    </a:lnTo>
                    <a:lnTo>
                      <a:pt x="658" y="555"/>
                    </a:lnTo>
                    <a:lnTo>
                      <a:pt x="677" y="578"/>
                    </a:lnTo>
                    <a:lnTo>
                      <a:pt x="691" y="606"/>
                    </a:lnTo>
                    <a:lnTo>
                      <a:pt x="706" y="633"/>
                    </a:lnTo>
                    <a:lnTo>
                      <a:pt x="720" y="659"/>
                    </a:lnTo>
                    <a:lnTo>
                      <a:pt x="720" y="645"/>
                    </a:lnTo>
                    <a:lnTo>
                      <a:pt x="720" y="597"/>
                    </a:lnTo>
                    <a:lnTo>
                      <a:pt x="718" y="566"/>
                    </a:lnTo>
                    <a:lnTo>
                      <a:pt x="716" y="533"/>
                    </a:lnTo>
                    <a:lnTo>
                      <a:pt x="716" y="504"/>
                    </a:lnTo>
                    <a:lnTo>
                      <a:pt x="713" y="473"/>
                    </a:lnTo>
                    <a:lnTo>
                      <a:pt x="712" y="444"/>
                    </a:lnTo>
                    <a:lnTo>
                      <a:pt x="707" y="416"/>
                    </a:lnTo>
                    <a:lnTo>
                      <a:pt x="706" y="388"/>
                    </a:lnTo>
                    <a:lnTo>
                      <a:pt x="702" y="359"/>
                    </a:lnTo>
                    <a:lnTo>
                      <a:pt x="698" y="333"/>
                    </a:lnTo>
                    <a:lnTo>
                      <a:pt x="694" y="306"/>
                    </a:lnTo>
                    <a:lnTo>
                      <a:pt x="690" y="279"/>
                    </a:lnTo>
                    <a:lnTo>
                      <a:pt x="686" y="255"/>
                    </a:lnTo>
                    <a:lnTo>
                      <a:pt x="681" y="231"/>
                    </a:lnTo>
                    <a:lnTo>
                      <a:pt x="677" y="204"/>
                    </a:lnTo>
                    <a:lnTo>
                      <a:pt x="658" y="174"/>
                    </a:lnTo>
                    <a:lnTo>
                      <a:pt x="644" y="149"/>
                    </a:lnTo>
                    <a:lnTo>
                      <a:pt x="630" y="120"/>
                    </a:lnTo>
                    <a:lnTo>
                      <a:pt x="615" y="97"/>
                    </a:lnTo>
                    <a:lnTo>
                      <a:pt x="603" y="75"/>
                    </a:lnTo>
                    <a:lnTo>
                      <a:pt x="603" y="103"/>
                    </a:lnTo>
                    <a:lnTo>
                      <a:pt x="603" y="127"/>
                    </a:lnTo>
                    <a:lnTo>
                      <a:pt x="603" y="154"/>
                    </a:lnTo>
                    <a:lnTo>
                      <a:pt x="603" y="178"/>
                    </a:lnTo>
                    <a:lnTo>
                      <a:pt x="599" y="204"/>
                    </a:lnTo>
                    <a:lnTo>
                      <a:pt x="598" y="229"/>
                    </a:lnTo>
                    <a:lnTo>
                      <a:pt x="598" y="255"/>
                    </a:lnTo>
                    <a:lnTo>
                      <a:pt x="594" y="279"/>
                    </a:lnTo>
                    <a:lnTo>
                      <a:pt x="592" y="304"/>
                    </a:lnTo>
                    <a:lnTo>
                      <a:pt x="589" y="329"/>
                    </a:lnTo>
                    <a:lnTo>
                      <a:pt x="586" y="355"/>
                    </a:lnTo>
                    <a:lnTo>
                      <a:pt x="583" y="379"/>
                    </a:lnTo>
                    <a:lnTo>
                      <a:pt x="579" y="405"/>
                    </a:lnTo>
                    <a:lnTo>
                      <a:pt x="575" y="429"/>
                    </a:lnTo>
                    <a:lnTo>
                      <a:pt x="570" y="455"/>
                    </a:lnTo>
                    <a:lnTo>
                      <a:pt x="567" y="479"/>
                    </a:lnTo>
                    <a:lnTo>
                      <a:pt x="547" y="468"/>
                    </a:lnTo>
                    <a:lnTo>
                      <a:pt x="495" y="427"/>
                    </a:lnTo>
                    <a:lnTo>
                      <a:pt x="459" y="402"/>
                    </a:lnTo>
                    <a:lnTo>
                      <a:pt x="423" y="375"/>
                    </a:lnTo>
                    <a:lnTo>
                      <a:pt x="390" y="349"/>
                    </a:lnTo>
                    <a:lnTo>
                      <a:pt x="355" y="321"/>
                    </a:lnTo>
                    <a:lnTo>
                      <a:pt x="324" y="293"/>
                    </a:lnTo>
                    <a:lnTo>
                      <a:pt x="289" y="263"/>
                    </a:lnTo>
                    <a:lnTo>
                      <a:pt x="257" y="233"/>
                    </a:lnTo>
                    <a:lnTo>
                      <a:pt x="228" y="204"/>
                    </a:lnTo>
                    <a:lnTo>
                      <a:pt x="197" y="171"/>
                    </a:lnTo>
                    <a:lnTo>
                      <a:pt x="166" y="140"/>
                    </a:lnTo>
                    <a:lnTo>
                      <a:pt x="136" y="107"/>
                    </a:lnTo>
                    <a:lnTo>
                      <a:pt x="108" y="72"/>
                    </a:lnTo>
                    <a:lnTo>
                      <a:pt x="81" y="3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32" name="Freeform 334"/>
              <p:cNvSpPr>
                <a:spLocks/>
              </p:cNvSpPr>
              <p:nvPr/>
            </p:nvSpPr>
            <p:spPr bwMode="auto">
              <a:xfrm>
                <a:off x="3767" y="2124"/>
                <a:ext cx="69" cy="103"/>
              </a:xfrm>
              <a:custGeom>
                <a:avLst/>
                <a:gdLst>
                  <a:gd name="T0" fmla="*/ 51 w 898"/>
                  <a:gd name="T1" fmla="*/ 73 h 1438"/>
                  <a:gd name="T2" fmla="*/ 52 w 898"/>
                  <a:gd name="T3" fmla="*/ 76 h 1438"/>
                  <a:gd name="T4" fmla="*/ 52 w 898"/>
                  <a:gd name="T5" fmla="*/ 81 h 1438"/>
                  <a:gd name="T6" fmla="*/ 52 w 898"/>
                  <a:gd name="T7" fmla="*/ 84 h 1438"/>
                  <a:gd name="T8" fmla="*/ 52 w 898"/>
                  <a:gd name="T9" fmla="*/ 87 h 1438"/>
                  <a:gd name="T10" fmla="*/ 51 w 898"/>
                  <a:gd name="T11" fmla="*/ 90 h 1438"/>
                  <a:gd name="T12" fmla="*/ 51 w 898"/>
                  <a:gd name="T13" fmla="*/ 93 h 1438"/>
                  <a:gd name="T14" fmla="*/ 50 w 898"/>
                  <a:gd name="T15" fmla="*/ 96 h 1438"/>
                  <a:gd name="T16" fmla="*/ 50 w 898"/>
                  <a:gd name="T17" fmla="*/ 99 h 1438"/>
                  <a:gd name="T18" fmla="*/ 49 w 898"/>
                  <a:gd name="T19" fmla="*/ 103 h 1438"/>
                  <a:gd name="T20" fmla="*/ 41 w 898"/>
                  <a:gd name="T21" fmla="*/ 99 h 1438"/>
                  <a:gd name="T22" fmla="*/ 35 w 898"/>
                  <a:gd name="T23" fmla="*/ 95 h 1438"/>
                  <a:gd name="T24" fmla="*/ 30 w 898"/>
                  <a:gd name="T25" fmla="*/ 92 h 1438"/>
                  <a:gd name="T26" fmla="*/ 25 w 898"/>
                  <a:gd name="T27" fmla="*/ 88 h 1438"/>
                  <a:gd name="T28" fmla="*/ 21 w 898"/>
                  <a:gd name="T29" fmla="*/ 84 h 1438"/>
                  <a:gd name="T30" fmla="*/ 17 w 898"/>
                  <a:gd name="T31" fmla="*/ 80 h 1438"/>
                  <a:gd name="T32" fmla="*/ 13 w 898"/>
                  <a:gd name="T33" fmla="*/ 75 h 1438"/>
                  <a:gd name="T34" fmla="*/ 10 w 898"/>
                  <a:gd name="T35" fmla="*/ 73 h 1438"/>
                  <a:gd name="T36" fmla="*/ 10 w 898"/>
                  <a:gd name="T37" fmla="*/ 70 h 1438"/>
                  <a:gd name="T38" fmla="*/ 11 w 898"/>
                  <a:gd name="T39" fmla="*/ 67 h 1438"/>
                  <a:gd name="T40" fmla="*/ 11 w 898"/>
                  <a:gd name="T41" fmla="*/ 64 h 1438"/>
                  <a:gd name="T42" fmla="*/ 10 w 898"/>
                  <a:gd name="T43" fmla="*/ 62 h 1438"/>
                  <a:gd name="T44" fmla="*/ 9 w 898"/>
                  <a:gd name="T45" fmla="*/ 59 h 1438"/>
                  <a:gd name="T46" fmla="*/ 7 w 898"/>
                  <a:gd name="T47" fmla="*/ 56 h 1438"/>
                  <a:gd name="T48" fmla="*/ 6 w 898"/>
                  <a:gd name="T49" fmla="*/ 53 h 1438"/>
                  <a:gd name="T50" fmla="*/ 5 w 898"/>
                  <a:gd name="T51" fmla="*/ 50 h 1438"/>
                  <a:gd name="T52" fmla="*/ 4 w 898"/>
                  <a:gd name="T53" fmla="*/ 46 h 1438"/>
                  <a:gd name="T54" fmla="*/ 3 w 898"/>
                  <a:gd name="T55" fmla="*/ 43 h 1438"/>
                  <a:gd name="T56" fmla="*/ 3 w 898"/>
                  <a:gd name="T57" fmla="*/ 39 h 1438"/>
                  <a:gd name="T58" fmla="*/ 0 w 898"/>
                  <a:gd name="T59" fmla="*/ 17 h 1438"/>
                  <a:gd name="T60" fmla="*/ 30 w 898"/>
                  <a:gd name="T61" fmla="*/ 0 h 1438"/>
                  <a:gd name="T62" fmla="*/ 69 w 898"/>
                  <a:gd name="T63" fmla="*/ 4 h 1438"/>
                  <a:gd name="T64" fmla="*/ 66 w 898"/>
                  <a:gd name="T65" fmla="*/ 43 h 1438"/>
                  <a:gd name="T66" fmla="*/ 64 w 898"/>
                  <a:gd name="T67" fmla="*/ 46 h 1438"/>
                  <a:gd name="T68" fmla="*/ 63 w 898"/>
                  <a:gd name="T69" fmla="*/ 50 h 1438"/>
                  <a:gd name="T70" fmla="*/ 61 w 898"/>
                  <a:gd name="T71" fmla="*/ 54 h 1438"/>
                  <a:gd name="T72" fmla="*/ 59 w 898"/>
                  <a:gd name="T73" fmla="*/ 58 h 1438"/>
                  <a:gd name="T74" fmla="*/ 57 w 898"/>
                  <a:gd name="T75" fmla="*/ 63 h 1438"/>
                  <a:gd name="T76" fmla="*/ 54 w 898"/>
                  <a:gd name="T77" fmla="*/ 67 h 1438"/>
                  <a:gd name="T78" fmla="*/ 52 w 898"/>
                  <a:gd name="T79" fmla="*/ 70 h 1438"/>
                  <a:gd name="T80" fmla="*/ 51 w 898"/>
                  <a:gd name="T81" fmla="*/ 73 h 14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98"/>
                  <a:gd name="T124" fmla="*/ 0 h 1438"/>
                  <a:gd name="T125" fmla="*/ 898 w 898"/>
                  <a:gd name="T126" fmla="*/ 1438 h 14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98" h="1438">
                    <a:moveTo>
                      <a:pt x="670" y="1015"/>
                    </a:moveTo>
                    <a:lnTo>
                      <a:pt x="671" y="1056"/>
                    </a:lnTo>
                    <a:lnTo>
                      <a:pt x="674" y="1124"/>
                    </a:lnTo>
                    <a:lnTo>
                      <a:pt x="674" y="1168"/>
                    </a:lnTo>
                    <a:lnTo>
                      <a:pt x="671" y="1210"/>
                    </a:lnTo>
                    <a:lnTo>
                      <a:pt x="668" y="1254"/>
                    </a:lnTo>
                    <a:lnTo>
                      <a:pt x="661" y="1299"/>
                    </a:lnTo>
                    <a:lnTo>
                      <a:pt x="653" y="1342"/>
                    </a:lnTo>
                    <a:lnTo>
                      <a:pt x="646" y="1388"/>
                    </a:lnTo>
                    <a:lnTo>
                      <a:pt x="634" y="1438"/>
                    </a:lnTo>
                    <a:lnTo>
                      <a:pt x="538" y="1383"/>
                    </a:lnTo>
                    <a:lnTo>
                      <a:pt x="458" y="1329"/>
                    </a:lnTo>
                    <a:lnTo>
                      <a:pt x="386" y="1280"/>
                    </a:lnTo>
                    <a:lnTo>
                      <a:pt x="327" y="1227"/>
                    </a:lnTo>
                    <a:lnTo>
                      <a:pt x="270" y="1175"/>
                    </a:lnTo>
                    <a:lnTo>
                      <a:pt x="220" y="1116"/>
                    </a:lnTo>
                    <a:lnTo>
                      <a:pt x="171" y="1051"/>
                    </a:lnTo>
                    <a:lnTo>
                      <a:pt x="128" y="1019"/>
                    </a:lnTo>
                    <a:lnTo>
                      <a:pt x="133" y="972"/>
                    </a:lnTo>
                    <a:lnTo>
                      <a:pt x="137" y="942"/>
                    </a:lnTo>
                    <a:lnTo>
                      <a:pt x="139" y="897"/>
                    </a:lnTo>
                    <a:lnTo>
                      <a:pt x="134" y="870"/>
                    </a:lnTo>
                    <a:lnTo>
                      <a:pt x="111" y="818"/>
                    </a:lnTo>
                    <a:lnTo>
                      <a:pt x="95" y="778"/>
                    </a:lnTo>
                    <a:lnTo>
                      <a:pt x="79" y="736"/>
                    </a:lnTo>
                    <a:lnTo>
                      <a:pt x="67" y="692"/>
                    </a:lnTo>
                    <a:lnTo>
                      <a:pt x="54" y="647"/>
                    </a:lnTo>
                    <a:lnTo>
                      <a:pt x="44" y="599"/>
                    </a:lnTo>
                    <a:lnTo>
                      <a:pt x="37" y="549"/>
                    </a:lnTo>
                    <a:lnTo>
                      <a:pt x="0" y="232"/>
                    </a:lnTo>
                    <a:lnTo>
                      <a:pt x="395" y="0"/>
                    </a:lnTo>
                    <a:lnTo>
                      <a:pt x="898" y="59"/>
                    </a:lnTo>
                    <a:lnTo>
                      <a:pt x="853" y="598"/>
                    </a:lnTo>
                    <a:lnTo>
                      <a:pt x="837" y="643"/>
                    </a:lnTo>
                    <a:lnTo>
                      <a:pt x="818" y="695"/>
                    </a:lnTo>
                    <a:lnTo>
                      <a:pt x="793" y="754"/>
                    </a:lnTo>
                    <a:lnTo>
                      <a:pt x="769" y="813"/>
                    </a:lnTo>
                    <a:lnTo>
                      <a:pt x="739" y="874"/>
                    </a:lnTo>
                    <a:lnTo>
                      <a:pt x="709" y="931"/>
                    </a:lnTo>
                    <a:lnTo>
                      <a:pt x="678" y="982"/>
                    </a:lnTo>
                    <a:lnTo>
                      <a:pt x="670" y="1015"/>
                    </a:lnTo>
                    <a:close/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33" name="Freeform 335"/>
              <p:cNvSpPr>
                <a:spLocks/>
              </p:cNvSpPr>
              <p:nvPr/>
            </p:nvSpPr>
            <p:spPr bwMode="auto">
              <a:xfrm>
                <a:off x="3781" y="2190"/>
                <a:ext cx="40" cy="11"/>
              </a:xfrm>
              <a:custGeom>
                <a:avLst/>
                <a:gdLst>
                  <a:gd name="T0" fmla="*/ 0 w 511"/>
                  <a:gd name="T1" fmla="*/ 0 h 162"/>
                  <a:gd name="T2" fmla="*/ 2 w 511"/>
                  <a:gd name="T3" fmla="*/ 2 h 162"/>
                  <a:gd name="T4" fmla="*/ 5 w 511"/>
                  <a:gd name="T5" fmla="*/ 3 h 162"/>
                  <a:gd name="T6" fmla="*/ 7 w 511"/>
                  <a:gd name="T7" fmla="*/ 5 h 162"/>
                  <a:gd name="T8" fmla="*/ 9 w 511"/>
                  <a:gd name="T9" fmla="*/ 6 h 162"/>
                  <a:gd name="T10" fmla="*/ 12 w 511"/>
                  <a:gd name="T11" fmla="*/ 7 h 162"/>
                  <a:gd name="T12" fmla="*/ 15 w 511"/>
                  <a:gd name="T13" fmla="*/ 9 h 162"/>
                  <a:gd name="T14" fmla="*/ 19 w 511"/>
                  <a:gd name="T15" fmla="*/ 10 h 162"/>
                  <a:gd name="T16" fmla="*/ 23 w 511"/>
                  <a:gd name="T17" fmla="*/ 11 h 162"/>
                  <a:gd name="T18" fmla="*/ 27 w 511"/>
                  <a:gd name="T19" fmla="*/ 11 h 162"/>
                  <a:gd name="T20" fmla="*/ 31 w 511"/>
                  <a:gd name="T21" fmla="*/ 10 h 162"/>
                  <a:gd name="T22" fmla="*/ 33 w 511"/>
                  <a:gd name="T23" fmla="*/ 8 h 162"/>
                  <a:gd name="T24" fmla="*/ 36 w 511"/>
                  <a:gd name="T25" fmla="*/ 6 h 162"/>
                  <a:gd name="T26" fmla="*/ 40 w 511"/>
                  <a:gd name="T27" fmla="*/ 3 h 16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11"/>
                  <a:gd name="T43" fmla="*/ 0 h 162"/>
                  <a:gd name="T44" fmla="*/ 511 w 511"/>
                  <a:gd name="T45" fmla="*/ 162 h 16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11" h="162">
                    <a:moveTo>
                      <a:pt x="0" y="0"/>
                    </a:moveTo>
                    <a:lnTo>
                      <a:pt x="29" y="27"/>
                    </a:lnTo>
                    <a:lnTo>
                      <a:pt x="63" y="46"/>
                    </a:lnTo>
                    <a:lnTo>
                      <a:pt x="91" y="71"/>
                    </a:lnTo>
                    <a:lnTo>
                      <a:pt x="119" y="86"/>
                    </a:lnTo>
                    <a:lnTo>
                      <a:pt x="148" y="108"/>
                    </a:lnTo>
                    <a:lnTo>
                      <a:pt x="192" y="136"/>
                    </a:lnTo>
                    <a:lnTo>
                      <a:pt x="237" y="153"/>
                    </a:lnTo>
                    <a:lnTo>
                      <a:pt x="289" y="162"/>
                    </a:lnTo>
                    <a:lnTo>
                      <a:pt x="342" y="161"/>
                    </a:lnTo>
                    <a:lnTo>
                      <a:pt x="396" y="146"/>
                    </a:lnTo>
                    <a:lnTo>
                      <a:pt x="423" y="123"/>
                    </a:lnTo>
                    <a:lnTo>
                      <a:pt x="462" y="95"/>
                    </a:lnTo>
                    <a:lnTo>
                      <a:pt x="511" y="39"/>
                    </a:lnTo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34" name="Freeform 336"/>
              <p:cNvSpPr>
                <a:spLocks/>
              </p:cNvSpPr>
              <p:nvPr/>
            </p:nvSpPr>
            <p:spPr bwMode="auto">
              <a:xfrm>
                <a:off x="3749" y="2091"/>
                <a:ext cx="103" cy="100"/>
              </a:xfrm>
              <a:custGeom>
                <a:avLst/>
                <a:gdLst>
                  <a:gd name="T0" fmla="*/ 23 w 1346"/>
                  <a:gd name="T1" fmla="*/ 76 h 1406"/>
                  <a:gd name="T2" fmla="*/ 22 w 1346"/>
                  <a:gd name="T3" fmla="*/ 69 h 1406"/>
                  <a:gd name="T4" fmla="*/ 22 w 1346"/>
                  <a:gd name="T5" fmla="*/ 60 h 1406"/>
                  <a:gd name="T6" fmla="*/ 23 w 1346"/>
                  <a:gd name="T7" fmla="*/ 52 h 1406"/>
                  <a:gd name="T8" fmla="*/ 29 w 1346"/>
                  <a:gd name="T9" fmla="*/ 46 h 1406"/>
                  <a:gd name="T10" fmla="*/ 35 w 1346"/>
                  <a:gd name="T11" fmla="*/ 43 h 1406"/>
                  <a:gd name="T12" fmla="*/ 41 w 1346"/>
                  <a:gd name="T13" fmla="*/ 42 h 1406"/>
                  <a:gd name="T14" fmla="*/ 47 w 1346"/>
                  <a:gd name="T15" fmla="*/ 41 h 1406"/>
                  <a:gd name="T16" fmla="*/ 55 w 1346"/>
                  <a:gd name="T17" fmla="*/ 40 h 1406"/>
                  <a:gd name="T18" fmla="*/ 62 w 1346"/>
                  <a:gd name="T19" fmla="*/ 39 h 1406"/>
                  <a:gd name="T20" fmla="*/ 69 w 1346"/>
                  <a:gd name="T21" fmla="*/ 38 h 1406"/>
                  <a:gd name="T22" fmla="*/ 75 w 1346"/>
                  <a:gd name="T23" fmla="*/ 39 h 1406"/>
                  <a:gd name="T24" fmla="*/ 80 w 1346"/>
                  <a:gd name="T25" fmla="*/ 44 h 1406"/>
                  <a:gd name="T26" fmla="*/ 82 w 1346"/>
                  <a:gd name="T27" fmla="*/ 51 h 1406"/>
                  <a:gd name="T28" fmla="*/ 82 w 1346"/>
                  <a:gd name="T29" fmla="*/ 60 h 1406"/>
                  <a:gd name="T30" fmla="*/ 82 w 1346"/>
                  <a:gd name="T31" fmla="*/ 67 h 1406"/>
                  <a:gd name="T32" fmla="*/ 81 w 1346"/>
                  <a:gd name="T33" fmla="*/ 74 h 1406"/>
                  <a:gd name="T34" fmla="*/ 80 w 1346"/>
                  <a:gd name="T35" fmla="*/ 80 h 1406"/>
                  <a:gd name="T36" fmla="*/ 75 w 1346"/>
                  <a:gd name="T37" fmla="*/ 95 h 1406"/>
                  <a:gd name="T38" fmla="*/ 94 w 1346"/>
                  <a:gd name="T39" fmla="*/ 97 h 1406"/>
                  <a:gd name="T40" fmla="*/ 103 w 1346"/>
                  <a:gd name="T41" fmla="*/ 80 h 1406"/>
                  <a:gd name="T42" fmla="*/ 101 w 1346"/>
                  <a:gd name="T43" fmla="*/ 64 h 1406"/>
                  <a:gd name="T44" fmla="*/ 100 w 1346"/>
                  <a:gd name="T45" fmla="*/ 55 h 1406"/>
                  <a:gd name="T46" fmla="*/ 100 w 1346"/>
                  <a:gd name="T47" fmla="*/ 44 h 1406"/>
                  <a:gd name="T48" fmla="*/ 99 w 1346"/>
                  <a:gd name="T49" fmla="*/ 36 h 1406"/>
                  <a:gd name="T50" fmla="*/ 96 w 1346"/>
                  <a:gd name="T51" fmla="*/ 28 h 1406"/>
                  <a:gd name="T52" fmla="*/ 93 w 1346"/>
                  <a:gd name="T53" fmla="*/ 23 h 1406"/>
                  <a:gd name="T54" fmla="*/ 90 w 1346"/>
                  <a:gd name="T55" fmla="*/ 17 h 1406"/>
                  <a:gd name="T56" fmla="*/ 86 w 1346"/>
                  <a:gd name="T57" fmla="*/ 13 h 1406"/>
                  <a:gd name="T58" fmla="*/ 82 w 1346"/>
                  <a:gd name="T59" fmla="*/ 10 h 1406"/>
                  <a:gd name="T60" fmla="*/ 73 w 1346"/>
                  <a:gd name="T61" fmla="*/ 4 h 1406"/>
                  <a:gd name="T62" fmla="*/ 62 w 1346"/>
                  <a:gd name="T63" fmla="*/ 1 h 1406"/>
                  <a:gd name="T64" fmla="*/ 53 w 1346"/>
                  <a:gd name="T65" fmla="*/ 0 h 1406"/>
                  <a:gd name="T66" fmla="*/ 46 w 1346"/>
                  <a:gd name="T67" fmla="*/ 0 h 1406"/>
                  <a:gd name="T68" fmla="*/ 38 w 1346"/>
                  <a:gd name="T69" fmla="*/ 2 h 1406"/>
                  <a:gd name="T70" fmla="*/ 32 w 1346"/>
                  <a:gd name="T71" fmla="*/ 5 h 1406"/>
                  <a:gd name="T72" fmla="*/ 26 w 1346"/>
                  <a:gd name="T73" fmla="*/ 9 h 1406"/>
                  <a:gd name="T74" fmla="*/ 20 w 1346"/>
                  <a:gd name="T75" fmla="*/ 14 h 1406"/>
                  <a:gd name="T76" fmla="*/ 14 w 1346"/>
                  <a:gd name="T77" fmla="*/ 17 h 1406"/>
                  <a:gd name="T78" fmla="*/ 7 w 1346"/>
                  <a:gd name="T79" fmla="*/ 27 h 1406"/>
                  <a:gd name="T80" fmla="*/ 4 w 1346"/>
                  <a:gd name="T81" fmla="*/ 39 h 1406"/>
                  <a:gd name="T82" fmla="*/ 2 w 1346"/>
                  <a:gd name="T83" fmla="*/ 50 h 1406"/>
                  <a:gd name="T84" fmla="*/ 0 w 1346"/>
                  <a:gd name="T85" fmla="*/ 68 h 1406"/>
                  <a:gd name="T86" fmla="*/ 2 w 1346"/>
                  <a:gd name="T87" fmla="*/ 91 h 1406"/>
                  <a:gd name="T88" fmla="*/ 21 w 1346"/>
                  <a:gd name="T89" fmla="*/ 100 h 140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346"/>
                  <a:gd name="T136" fmla="*/ 0 h 1406"/>
                  <a:gd name="T137" fmla="*/ 1346 w 1346"/>
                  <a:gd name="T138" fmla="*/ 1406 h 140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346" h="1406">
                    <a:moveTo>
                      <a:pt x="378" y="1348"/>
                    </a:moveTo>
                    <a:lnTo>
                      <a:pt x="300" y="1066"/>
                    </a:lnTo>
                    <a:lnTo>
                      <a:pt x="299" y="1022"/>
                    </a:lnTo>
                    <a:lnTo>
                      <a:pt x="291" y="966"/>
                    </a:lnTo>
                    <a:lnTo>
                      <a:pt x="284" y="905"/>
                    </a:lnTo>
                    <a:lnTo>
                      <a:pt x="283" y="845"/>
                    </a:lnTo>
                    <a:lnTo>
                      <a:pt x="289" y="785"/>
                    </a:lnTo>
                    <a:lnTo>
                      <a:pt x="306" y="727"/>
                    </a:lnTo>
                    <a:lnTo>
                      <a:pt x="344" y="673"/>
                    </a:lnTo>
                    <a:lnTo>
                      <a:pt x="381" y="645"/>
                    </a:lnTo>
                    <a:lnTo>
                      <a:pt x="419" y="621"/>
                    </a:lnTo>
                    <a:lnTo>
                      <a:pt x="458" y="607"/>
                    </a:lnTo>
                    <a:lnTo>
                      <a:pt x="499" y="596"/>
                    </a:lnTo>
                    <a:lnTo>
                      <a:pt x="540" y="590"/>
                    </a:lnTo>
                    <a:lnTo>
                      <a:pt x="579" y="582"/>
                    </a:lnTo>
                    <a:lnTo>
                      <a:pt x="620" y="574"/>
                    </a:lnTo>
                    <a:lnTo>
                      <a:pt x="687" y="575"/>
                    </a:lnTo>
                    <a:lnTo>
                      <a:pt x="725" y="563"/>
                    </a:lnTo>
                    <a:lnTo>
                      <a:pt x="761" y="554"/>
                    </a:lnTo>
                    <a:lnTo>
                      <a:pt x="806" y="544"/>
                    </a:lnTo>
                    <a:lnTo>
                      <a:pt x="852" y="537"/>
                    </a:lnTo>
                    <a:lnTo>
                      <a:pt x="900" y="531"/>
                    </a:lnTo>
                    <a:lnTo>
                      <a:pt x="943" y="537"/>
                    </a:lnTo>
                    <a:lnTo>
                      <a:pt x="983" y="543"/>
                    </a:lnTo>
                    <a:lnTo>
                      <a:pt x="1024" y="574"/>
                    </a:lnTo>
                    <a:lnTo>
                      <a:pt x="1051" y="614"/>
                    </a:lnTo>
                    <a:lnTo>
                      <a:pt x="1068" y="666"/>
                    </a:lnTo>
                    <a:lnTo>
                      <a:pt x="1076" y="721"/>
                    </a:lnTo>
                    <a:lnTo>
                      <a:pt x="1078" y="779"/>
                    </a:lnTo>
                    <a:lnTo>
                      <a:pt x="1072" y="839"/>
                    </a:lnTo>
                    <a:lnTo>
                      <a:pt x="1069" y="893"/>
                    </a:lnTo>
                    <a:lnTo>
                      <a:pt x="1069" y="937"/>
                    </a:lnTo>
                    <a:lnTo>
                      <a:pt x="1063" y="978"/>
                    </a:lnTo>
                    <a:lnTo>
                      <a:pt x="1059" y="1038"/>
                    </a:lnTo>
                    <a:lnTo>
                      <a:pt x="1057" y="1089"/>
                    </a:lnTo>
                    <a:lnTo>
                      <a:pt x="1047" y="1125"/>
                    </a:lnTo>
                    <a:lnTo>
                      <a:pt x="1031" y="1183"/>
                    </a:lnTo>
                    <a:lnTo>
                      <a:pt x="983" y="1341"/>
                    </a:lnTo>
                    <a:lnTo>
                      <a:pt x="1107" y="1397"/>
                    </a:lnTo>
                    <a:lnTo>
                      <a:pt x="1234" y="1364"/>
                    </a:lnTo>
                    <a:lnTo>
                      <a:pt x="1314" y="1276"/>
                    </a:lnTo>
                    <a:lnTo>
                      <a:pt x="1346" y="1127"/>
                    </a:lnTo>
                    <a:lnTo>
                      <a:pt x="1330" y="989"/>
                    </a:lnTo>
                    <a:lnTo>
                      <a:pt x="1314" y="899"/>
                    </a:lnTo>
                    <a:lnTo>
                      <a:pt x="1311" y="837"/>
                    </a:lnTo>
                    <a:lnTo>
                      <a:pt x="1304" y="774"/>
                    </a:lnTo>
                    <a:lnTo>
                      <a:pt x="1301" y="707"/>
                    </a:lnTo>
                    <a:lnTo>
                      <a:pt x="1301" y="624"/>
                    </a:lnTo>
                    <a:lnTo>
                      <a:pt x="1294" y="564"/>
                    </a:lnTo>
                    <a:lnTo>
                      <a:pt x="1294" y="506"/>
                    </a:lnTo>
                    <a:lnTo>
                      <a:pt x="1283" y="447"/>
                    </a:lnTo>
                    <a:lnTo>
                      <a:pt x="1261" y="392"/>
                    </a:lnTo>
                    <a:lnTo>
                      <a:pt x="1241" y="356"/>
                    </a:lnTo>
                    <a:lnTo>
                      <a:pt x="1219" y="317"/>
                    </a:lnTo>
                    <a:lnTo>
                      <a:pt x="1196" y="279"/>
                    </a:lnTo>
                    <a:lnTo>
                      <a:pt x="1171" y="245"/>
                    </a:lnTo>
                    <a:lnTo>
                      <a:pt x="1146" y="214"/>
                    </a:lnTo>
                    <a:lnTo>
                      <a:pt x="1122" y="188"/>
                    </a:lnTo>
                    <a:lnTo>
                      <a:pt x="1095" y="163"/>
                    </a:lnTo>
                    <a:lnTo>
                      <a:pt x="1070" y="146"/>
                    </a:lnTo>
                    <a:lnTo>
                      <a:pt x="1012" y="97"/>
                    </a:lnTo>
                    <a:lnTo>
                      <a:pt x="948" y="62"/>
                    </a:lnTo>
                    <a:lnTo>
                      <a:pt x="879" y="33"/>
                    </a:lnTo>
                    <a:lnTo>
                      <a:pt x="811" y="15"/>
                    </a:lnTo>
                    <a:lnTo>
                      <a:pt x="751" y="6"/>
                    </a:lnTo>
                    <a:lnTo>
                      <a:pt x="697" y="0"/>
                    </a:lnTo>
                    <a:lnTo>
                      <a:pt x="644" y="0"/>
                    </a:lnTo>
                    <a:lnTo>
                      <a:pt x="595" y="4"/>
                    </a:lnTo>
                    <a:lnTo>
                      <a:pt x="546" y="15"/>
                    </a:lnTo>
                    <a:lnTo>
                      <a:pt x="501" y="26"/>
                    </a:lnTo>
                    <a:lnTo>
                      <a:pt x="457" y="45"/>
                    </a:lnTo>
                    <a:lnTo>
                      <a:pt x="417" y="68"/>
                    </a:lnTo>
                    <a:lnTo>
                      <a:pt x="373" y="94"/>
                    </a:lnTo>
                    <a:lnTo>
                      <a:pt x="337" y="123"/>
                    </a:lnTo>
                    <a:lnTo>
                      <a:pt x="302" y="155"/>
                    </a:lnTo>
                    <a:lnTo>
                      <a:pt x="267" y="191"/>
                    </a:lnTo>
                    <a:lnTo>
                      <a:pt x="235" y="233"/>
                    </a:lnTo>
                    <a:lnTo>
                      <a:pt x="184" y="245"/>
                    </a:lnTo>
                    <a:lnTo>
                      <a:pt x="136" y="302"/>
                    </a:lnTo>
                    <a:lnTo>
                      <a:pt x="96" y="384"/>
                    </a:lnTo>
                    <a:lnTo>
                      <a:pt x="87" y="440"/>
                    </a:lnTo>
                    <a:lnTo>
                      <a:pt x="57" y="547"/>
                    </a:lnTo>
                    <a:lnTo>
                      <a:pt x="48" y="629"/>
                    </a:lnTo>
                    <a:lnTo>
                      <a:pt x="24" y="709"/>
                    </a:lnTo>
                    <a:lnTo>
                      <a:pt x="8" y="850"/>
                    </a:lnTo>
                    <a:lnTo>
                      <a:pt x="0" y="956"/>
                    </a:lnTo>
                    <a:lnTo>
                      <a:pt x="16" y="1087"/>
                    </a:lnTo>
                    <a:lnTo>
                      <a:pt x="32" y="1283"/>
                    </a:lnTo>
                    <a:lnTo>
                      <a:pt x="137" y="1380"/>
                    </a:lnTo>
                    <a:lnTo>
                      <a:pt x="271" y="1406"/>
                    </a:lnTo>
                    <a:lnTo>
                      <a:pt x="378" y="1348"/>
                    </a:lnTo>
                    <a:close/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35" name="Freeform 337"/>
              <p:cNvSpPr>
                <a:spLocks/>
              </p:cNvSpPr>
              <p:nvPr/>
            </p:nvSpPr>
            <p:spPr bwMode="auto">
              <a:xfrm>
                <a:off x="3729" y="2237"/>
                <a:ext cx="29" cy="195"/>
              </a:xfrm>
              <a:custGeom>
                <a:avLst/>
                <a:gdLst>
                  <a:gd name="T0" fmla="*/ 0 w 381"/>
                  <a:gd name="T1" fmla="*/ 0 h 2723"/>
                  <a:gd name="T2" fmla="*/ 5 w 381"/>
                  <a:gd name="T3" fmla="*/ 3 h 2723"/>
                  <a:gd name="T4" fmla="*/ 10 w 381"/>
                  <a:gd name="T5" fmla="*/ 6 h 2723"/>
                  <a:gd name="T6" fmla="*/ 15 w 381"/>
                  <a:gd name="T7" fmla="*/ 11 h 2723"/>
                  <a:gd name="T8" fmla="*/ 18 w 381"/>
                  <a:gd name="T9" fmla="*/ 15 h 2723"/>
                  <a:gd name="T10" fmla="*/ 21 w 381"/>
                  <a:gd name="T11" fmla="*/ 23 h 2723"/>
                  <a:gd name="T12" fmla="*/ 23 w 381"/>
                  <a:gd name="T13" fmla="*/ 30 h 2723"/>
                  <a:gd name="T14" fmla="*/ 24 w 381"/>
                  <a:gd name="T15" fmla="*/ 37 h 2723"/>
                  <a:gd name="T16" fmla="*/ 25 w 381"/>
                  <a:gd name="T17" fmla="*/ 45 h 2723"/>
                  <a:gd name="T18" fmla="*/ 24 w 381"/>
                  <a:gd name="T19" fmla="*/ 52 h 2723"/>
                  <a:gd name="T20" fmla="*/ 24 w 381"/>
                  <a:gd name="T21" fmla="*/ 60 h 2723"/>
                  <a:gd name="T22" fmla="*/ 23 w 381"/>
                  <a:gd name="T23" fmla="*/ 68 h 2723"/>
                  <a:gd name="T24" fmla="*/ 22 w 381"/>
                  <a:gd name="T25" fmla="*/ 76 h 2723"/>
                  <a:gd name="T26" fmla="*/ 21 w 381"/>
                  <a:gd name="T27" fmla="*/ 83 h 2723"/>
                  <a:gd name="T28" fmla="*/ 20 w 381"/>
                  <a:gd name="T29" fmla="*/ 92 h 2723"/>
                  <a:gd name="T30" fmla="*/ 20 w 381"/>
                  <a:gd name="T31" fmla="*/ 100 h 2723"/>
                  <a:gd name="T32" fmla="*/ 19 w 381"/>
                  <a:gd name="T33" fmla="*/ 108 h 2723"/>
                  <a:gd name="T34" fmla="*/ 19 w 381"/>
                  <a:gd name="T35" fmla="*/ 116 h 2723"/>
                  <a:gd name="T36" fmla="*/ 20 w 381"/>
                  <a:gd name="T37" fmla="*/ 125 h 2723"/>
                  <a:gd name="T38" fmla="*/ 21 w 381"/>
                  <a:gd name="T39" fmla="*/ 134 h 2723"/>
                  <a:gd name="T40" fmla="*/ 23 w 381"/>
                  <a:gd name="T41" fmla="*/ 142 h 2723"/>
                  <a:gd name="T42" fmla="*/ 24 w 381"/>
                  <a:gd name="T43" fmla="*/ 148 h 2723"/>
                  <a:gd name="T44" fmla="*/ 25 w 381"/>
                  <a:gd name="T45" fmla="*/ 154 h 2723"/>
                  <a:gd name="T46" fmla="*/ 26 w 381"/>
                  <a:gd name="T47" fmla="*/ 161 h 2723"/>
                  <a:gd name="T48" fmla="*/ 26 w 381"/>
                  <a:gd name="T49" fmla="*/ 168 h 2723"/>
                  <a:gd name="T50" fmla="*/ 27 w 381"/>
                  <a:gd name="T51" fmla="*/ 175 h 2723"/>
                  <a:gd name="T52" fmla="*/ 28 w 381"/>
                  <a:gd name="T53" fmla="*/ 182 h 2723"/>
                  <a:gd name="T54" fmla="*/ 28 w 381"/>
                  <a:gd name="T55" fmla="*/ 189 h 2723"/>
                  <a:gd name="T56" fmla="*/ 29 w 381"/>
                  <a:gd name="T57" fmla="*/ 195 h 272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81"/>
                  <a:gd name="T88" fmla="*/ 0 h 2723"/>
                  <a:gd name="T89" fmla="*/ 381 w 381"/>
                  <a:gd name="T90" fmla="*/ 2723 h 272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81" h="2723">
                    <a:moveTo>
                      <a:pt x="0" y="0"/>
                    </a:moveTo>
                    <a:lnTo>
                      <a:pt x="67" y="38"/>
                    </a:lnTo>
                    <a:lnTo>
                      <a:pt x="137" y="90"/>
                    </a:lnTo>
                    <a:lnTo>
                      <a:pt x="195" y="149"/>
                    </a:lnTo>
                    <a:lnTo>
                      <a:pt x="242" y="216"/>
                    </a:lnTo>
                    <a:lnTo>
                      <a:pt x="275" y="315"/>
                    </a:lnTo>
                    <a:lnTo>
                      <a:pt x="300" y="416"/>
                    </a:lnTo>
                    <a:lnTo>
                      <a:pt x="315" y="519"/>
                    </a:lnTo>
                    <a:lnTo>
                      <a:pt x="322" y="624"/>
                    </a:lnTo>
                    <a:lnTo>
                      <a:pt x="321" y="730"/>
                    </a:lnTo>
                    <a:lnTo>
                      <a:pt x="315" y="836"/>
                    </a:lnTo>
                    <a:lnTo>
                      <a:pt x="305" y="945"/>
                    </a:lnTo>
                    <a:lnTo>
                      <a:pt x="295" y="1056"/>
                    </a:lnTo>
                    <a:lnTo>
                      <a:pt x="280" y="1166"/>
                    </a:lnTo>
                    <a:lnTo>
                      <a:pt x="268" y="1280"/>
                    </a:lnTo>
                    <a:lnTo>
                      <a:pt x="260" y="1393"/>
                    </a:lnTo>
                    <a:lnTo>
                      <a:pt x="253" y="1512"/>
                    </a:lnTo>
                    <a:lnTo>
                      <a:pt x="252" y="1625"/>
                    </a:lnTo>
                    <a:lnTo>
                      <a:pt x="261" y="1746"/>
                    </a:lnTo>
                    <a:lnTo>
                      <a:pt x="275" y="1866"/>
                    </a:lnTo>
                    <a:lnTo>
                      <a:pt x="302" y="1989"/>
                    </a:lnTo>
                    <a:lnTo>
                      <a:pt x="316" y="2065"/>
                    </a:lnTo>
                    <a:lnTo>
                      <a:pt x="329" y="2151"/>
                    </a:lnTo>
                    <a:lnTo>
                      <a:pt x="337" y="2245"/>
                    </a:lnTo>
                    <a:lnTo>
                      <a:pt x="347" y="2344"/>
                    </a:lnTo>
                    <a:lnTo>
                      <a:pt x="353" y="2442"/>
                    </a:lnTo>
                    <a:lnTo>
                      <a:pt x="362" y="2542"/>
                    </a:lnTo>
                    <a:lnTo>
                      <a:pt x="367" y="2636"/>
                    </a:lnTo>
                    <a:lnTo>
                      <a:pt x="381" y="2723"/>
                    </a:lnTo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36" name="Freeform 338"/>
              <p:cNvSpPr>
                <a:spLocks/>
              </p:cNvSpPr>
              <p:nvPr/>
            </p:nvSpPr>
            <p:spPr bwMode="auto">
              <a:xfrm>
                <a:off x="3837" y="2218"/>
                <a:ext cx="31" cy="64"/>
              </a:xfrm>
              <a:custGeom>
                <a:avLst/>
                <a:gdLst>
                  <a:gd name="T0" fmla="*/ 31 w 393"/>
                  <a:gd name="T1" fmla="*/ 64 h 888"/>
                  <a:gd name="T2" fmla="*/ 26 w 393"/>
                  <a:gd name="T3" fmla="*/ 57 h 888"/>
                  <a:gd name="T4" fmla="*/ 22 w 393"/>
                  <a:gd name="T5" fmla="*/ 49 h 888"/>
                  <a:gd name="T6" fmla="*/ 18 w 393"/>
                  <a:gd name="T7" fmla="*/ 42 h 888"/>
                  <a:gd name="T8" fmla="*/ 14 w 393"/>
                  <a:gd name="T9" fmla="*/ 34 h 888"/>
                  <a:gd name="T10" fmla="*/ 10 w 393"/>
                  <a:gd name="T11" fmla="*/ 26 h 888"/>
                  <a:gd name="T12" fmla="*/ 7 w 393"/>
                  <a:gd name="T13" fmla="*/ 17 h 888"/>
                  <a:gd name="T14" fmla="*/ 3 w 393"/>
                  <a:gd name="T15" fmla="*/ 9 h 888"/>
                  <a:gd name="T16" fmla="*/ 0 w 393"/>
                  <a:gd name="T17" fmla="*/ 0 h 88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93"/>
                  <a:gd name="T28" fmla="*/ 0 h 888"/>
                  <a:gd name="T29" fmla="*/ 393 w 393"/>
                  <a:gd name="T30" fmla="*/ 888 h 88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93" h="888">
                    <a:moveTo>
                      <a:pt x="393" y="888"/>
                    </a:moveTo>
                    <a:lnTo>
                      <a:pt x="335" y="788"/>
                    </a:lnTo>
                    <a:lnTo>
                      <a:pt x="277" y="685"/>
                    </a:lnTo>
                    <a:lnTo>
                      <a:pt x="225" y="579"/>
                    </a:lnTo>
                    <a:lnTo>
                      <a:pt x="175" y="469"/>
                    </a:lnTo>
                    <a:lnTo>
                      <a:pt x="128" y="358"/>
                    </a:lnTo>
                    <a:lnTo>
                      <a:pt x="85" y="240"/>
                    </a:lnTo>
                    <a:lnTo>
                      <a:pt x="42" y="12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37" name="Freeform 339"/>
              <p:cNvSpPr>
                <a:spLocks/>
              </p:cNvSpPr>
              <p:nvPr/>
            </p:nvSpPr>
            <p:spPr bwMode="auto">
              <a:xfrm>
                <a:off x="3827" y="2216"/>
                <a:ext cx="25" cy="216"/>
              </a:xfrm>
              <a:custGeom>
                <a:avLst/>
                <a:gdLst>
                  <a:gd name="T0" fmla="*/ 0 w 330"/>
                  <a:gd name="T1" fmla="*/ 0 h 3018"/>
                  <a:gd name="T2" fmla="*/ 3 w 330"/>
                  <a:gd name="T3" fmla="*/ 8 h 3018"/>
                  <a:gd name="T4" fmla="*/ 7 w 330"/>
                  <a:gd name="T5" fmla="*/ 16 h 3018"/>
                  <a:gd name="T6" fmla="*/ 10 w 330"/>
                  <a:gd name="T7" fmla="*/ 24 h 3018"/>
                  <a:gd name="T8" fmla="*/ 14 w 330"/>
                  <a:gd name="T9" fmla="*/ 33 h 3018"/>
                  <a:gd name="T10" fmla="*/ 17 w 330"/>
                  <a:gd name="T11" fmla="*/ 41 h 3018"/>
                  <a:gd name="T12" fmla="*/ 20 w 330"/>
                  <a:gd name="T13" fmla="*/ 49 h 3018"/>
                  <a:gd name="T14" fmla="*/ 22 w 330"/>
                  <a:gd name="T15" fmla="*/ 58 h 3018"/>
                  <a:gd name="T16" fmla="*/ 24 w 330"/>
                  <a:gd name="T17" fmla="*/ 67 h 3018"/>
                  <a:gd name="T18" fmla="*/ 25 w 330"/>
                  <a:gd name="T19" fmla="*/ 87 h 3018"/>
                  <a:gd name="T20" fmla="*/ 20 w 330"/>
                  <a:gd name="T21" fmla="*/ 109 h 3018"/>
                  <a:gd name="T22" fmla="*/ 18 w 330"/>
                  <a:gd name="T23" fmla="*/ 118 h 3018"/>
                  <a:gd name="T24" fmla="*/ 15 w 330"/>
                  <a:gd name="T25" fmla="*/ 127 h 3018"/>
                  <a:gd name="T26" fmla="*/ 13 w 330"/>
                  <a:gd name="T27" fmla="*/ 137 h 3018"/>
                  <a:gd name="T28" fmla="*/ 10 w 330"/>
                  <a:gd name="T29" fmla="*/ 146 h 3018"/>
                  <a:gd name="T30" fmla="*/ 11 w 330"/>
                  <a:gd name="T31" fmla="*/ 147 h 3018"/>
                  <a:gd name="T32" fmla="*/ 10 w 330"/>
                  <a:gd name="T33" fmla="*/ 151 h 3018"/>
                  <a:gd name="T34" fmla="*/ 10 w 330"/>
                  <a:gd name="T35" fmla="*/ 152 h 3018"/>
                  <a:gd name="T36" fmla="*/ 10 w 330"/>
                  <a:gd name="T37" fmla="*/ 155 h 3018"/>
                  <a:gd name="T38" fmla="*/ 10 w 330"/>
                  <a:gd name="T39" fmla="*/ 156 h 3018"/>
                  <a:gd name="T40" fmla="*/ 11 w 330"/>
                  <a:gd name="T41" fmla="*/ 158 h 3018"/>
                  <a:gd name="T42" fmla="*/ 11 w 330"/>
                  <a:gd name="T43" fmla="*/ 160 h 3018"/>
                  <a:gd name="T44" fmla="*/ 11 w 330"/>
                  <a:gd name="T45" fmla="*/ 163 h 3018"/>
                  <a:gd name="T46" fmla="*/ 11 w 330"/>
                  <a:gd name="T47" fmla="*/ 166 h 3018"/>
                  <a:gd name="T48" fmla="*/ 11 w 330"/>
                  <a:gd name="T49" fmla="*/ 170 h 3018"/>
                  <a:gd name="T50" fmla="*/ 12 w 330"/>
                  <a:gd name="T51" fmla="*/ 173 h 3018"/>
                  <a:gd name="T52" fmla="*/ 12 w 330"/>
                  <a:gd name="T53" fmla="*/ 177 h 3018"/>
                  <a:gd name="T54" fmla="*/ 13 w 330"/>
                  <a:gd name="T55" fmla="*/ 180 h 3018"/>
                  <a:gd name="T56" fmla="*/ 13 w 330"/>
                  <a:gd name="T57" fmla="*/ 184 h 3018"/>
                  <a:gd name="T58" fmla="*/ 14 w 330"/>
                  <a:gd name="T59" fmla="*/ 188 h 3018"/>
                  <a:gd name="T60" fmla="*/ 14 w 330"/>
                  <a:gd name="T61" fmla="*/ 191 h 3018"/>
                  <a:gd name="T62" fmla="*/ 14 w 330"/>
                  <a:gd name="T63" fmla="*/ 195 h 3018"/>
                  <a:gd name="T64" fmla="*/ 14 w 330"/>
                  <a:gd name="T65" fmla="*/ 198 h 3018"/>
                  <a:gd name="T66" fmla="*/ 14 w 330"/>
                  <a:gd name="T67" fmla="*/ 201 h 3018"/>
                  <a:gd name="T68" fmla="*/ 14 w 330"/>
                  <a:gd name="T69" fmla="*/ 205 h 3018"/>
                  <a:gd name="T70" fmla="*/ 14 w 330"/>
                  <a:gd name="T71" fmla="*/ 208 h 3018"/>
                  <a:gd name="T72" fmla="*/ 14 w 330"/>
                  <a:gd name="T73" fmla="*/ 210 h 3018"/>
                  <a:gd name="T74" fmla="*/ 13 w 330"/>
                  <a:gd name="T75" fmla="*/ 213 h 3018"/>
                  <a:gd name="T76" fmla="*/ 13 w 330"/>
                  <a:gd name="T77" fmla="*/ 216 h 301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30"/>
                  <a:gd name="T118" fmla="*/ 0 h 3018"/>
                  <a:gd name="T119" fmla="*/ 330 w 330"/>
                  <a:gd name="T120" fmla="*/ 3018 h 301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30" h="3018">
                    <a:moveTo>
                      <a:pt x="0" y="0"/>
                    </a:moveTo>
                    <a:lnTo>
                      <a:pt x="41" y="115"/>
                    </a:lnTo>
                    <a:lnTo>
                      <a:pt x="86" y="229"/>
                    </a:lnTo>
                    <a:lnTo>
                      <a:pt x="133" y="342"/>
                    </a:lnTo>
                    <a:lnTo>
                      <a:pt x="179" y="456"/>
                    </a:lnTo>
                    <a:lnTo>
                      <a:pt x="222" y="571"/>
                    </a:lnTo>
                    <a:lnTo>
                      <a:pt x="261" y="688"/>
                    </a:lnTo>
                    <a:lnTo>
                      <a:pt x="293" y="808"/>
                    </a:lnTo>
                    <a:lnTo>
                      <a:pt x="316" y="933"/>
                    </a:lnTo>
                    <a:lnTo>
                      <a:pt x="330" y="1215"/>
                    </a:lnTo>
                    <a:lnTo>
                      <a:pt x="270" y="1525"/>
                    </a:lnTo>
                    <a:lnTo>
                      <a:pt x="237" y="1651"/>
                    </a:lnTo>
                    <a:lnTo>
                      <a:pt x="203" y="1780"/>
                    </a:lnTo>
                    <a:lnTo>
                      <a:pt x="168" y="1908"/>
                    </a:lnTo>
                    <a:lnTo>
                      <a:pt x="134" y="2036"/>
                    </a:lnTo>
                    <a:lnTo>
                      <a:pt x="139" y="2059"/>
                    </a:lnTo>
                    <a:lnTo>
                      <a:pt x="133" y="2106"/>
                    </a:lnTo>
                    <a:lnTo>
                      <a:pt x="133" y="2130"/>
                    </a:lnTo>
                    <a:lnTo>
                      <a:pt x="133" y="2159"/>
                    </a:lnTo>
                    <a:lnTo>
                      <a:pt x="133" y="2178"/>
                    </a:lnTo>
                    <a:lnTo>
                      <a:pt x="139" y="2213"/>
                    </a:lnTo>
                    <a:lnTo>
                      <a:pt x="144" y="2237"/>
                    </a:lnTo>
                    <a:lnTo>
                      <a:pt x="139" y="2271"/>
                    </a:lnTo>
                    <a:lnTo>
                      <a:pt x="143" y="2318"/>
                    </a:lnTo>
                    <a:lnTo>
                      <a:pt x="150" y="2369"/>
                    </a:lnTo>
                    <a:lnTo>
                      <a:pt x="156" y="2419"/>
                    </a:lnTo>
                    <a:lnTo>
                      <a:pt x="163" y="2469"/>
                    </a:lnTo>
                    <a:lnTo>
                      <a:pt x="169" y="2520"/>
                    </a:lnTo>
                    <a:lnTo>
                      <a:pt x="175" y="2570"/>
                    </a:lnTo>
                    <a:lnTo>
                      <a:pt x="179" y="2621"/>
                    </a:lnTo>
                    <a:lnTo>
                      <a:pt x="185" y="2672"/>
                    </a:lnTo>
                    <a:lnTo>
                      <a:pt x="187" y="2719"/>
                    </a:lnTo>
                    <a:lnTo>
                      <a:pt x="190" y="2766"/>
                    </a:lnTo>
                    <a:lnTo>
                      <a:pt x="190" y="2812"/>
                    </a:lnTo>
                    <a:lnTo>
                      <a:pt x="190" y="2858"/>
                    </a:lnTo>
                    <a:lnTo>
                      <a:pt x="185" y="2901"/>
                    </a:lnTo>
                    <a:lnTo>
                      <a:pt x="181" y="2941"/>
                    </a:lnTo>
                    <a:lnTo>
                      <a:pt x="173" y="2979"/>
                    </a:lnTo>
                    <a:lnTo>
                      <a:pt x="165" y="3018"/>
                    </a:lnTo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38" name="Freeform 340"/>
              <p:cNvSpPr>
                <a:spLocks/>
              </p:cNvSpPr>
              <p:nvPr/>
            </p:nvSpPr>
            <p:spPr bwMode="auto">
              <a:xfrm>
                <a:off x="3768" y="2204"/>
                <a:ext cx="84" cy="109"/>
              </a:xfrm>
              <a:custGeom>
                <a:avLst/>
                <a:gdLst>
                  <a:gd name="T0" fmla="*/ 0 w 1102"/>
                  <a:gd name="T1" fmla="*/ 0 h 1523"/>
                  <a:gd name="T2" fmla="*/ 4 w 1102"/>
                  <a:gd name="T3" fmla="*/ 7 h 1523"/>
                  <a:gd name="T4" fmla="*/ 9 w 1102"/>
                  <a:gd name="T5" fmla="*/ 14 h 1523"/>
                  <a:gd name="T6" fmla="*/ 13 w 1102"/>
                  <a:gd name="T7" fmla="*/ 21 h 1523"/>
                  <a:gd name="T8" fmla="*/ 18 w 1102"/>
                  <a:gd name="T9" fmla="*/ 28 h 1523"/>
                  <a:gd name="T10" fmla="*/ 23 w 1102"/>
                  <a:gd name="T11" fmla="*/ 35 h 1523"/>
                  <a:gd name="T12" fmla="*/ 27 w 1102"/>
                  <a:gd name="T13" fmla="*/ 42 h 1523"/>
                  <a:gd name="T14" fmla="*/ 32 w 1102"/>
                  <a:gd name="T15" fmla="*/ 48 h 1523"/>
                  <a:gd name="T16" fmla="*/ 37 w 1102"/>
                  <a:gd name="T17" fmla="*/ 55 h 1523"/>
                  <a:gd name="T18" fmla="*/ 42 w 1102"/>
                  <a:gd name="T19" fmla="*/ 62 h 1523"/>
                  <a:gd name="T20" fmla="*/ 47 w 1102"/>
                  <a:gd name="T21" fmla="*/ 68 h 1523"/>
                  <a:gd name="T22" fmla="*/ 52 w 1102"/>
                  <a:gd name="T23" fmla="*/ 75 h 1523"/>
                  <a:gd name="T24" fmla="*/ 58 w 1102"/>
                  <a:gd name="T25" fmla="*/ 82 h 1523"/>
                  <a:gd name="T26" fmla="*/ 63 w 1102"/>
                  <a:gd name="T27" fmla="*/ 88 h 1523"/>
                  <a:gd name="T28" fmla="*/ 69 w 1102"/>
                  <a:gd name="T29" fmla="*/ 95 h 1523"/>
                  <a:gd name="T30" fmla="*/ 75 w 1102"/>
                  <a:gd name="T31" fmla="*/ 102 h 1523"/>
                  <a:gd name="T32" fmla="*/ 82 w 1102"/>
                  <a:gd name="T33" fmla="*/ 109 h 1523"/>
                  <a:gd name="T34" fmla="*/ 84 w 1102"/>
                  <a:gd name="T35" fmla="*/ 97 h 1523"/>
                  <a:gd name="T36" fmla="*/ 77 w 1102"/>
                  <a:gd name="T37" fmla="*/ 90 h 1523"/>
                  <a:gd name="T38" fmla="*/ 71 w 1102"/>
                  <a:gd name="T39" fmla="*/ 83 h 1523"/>
                  <a:gd name="T40" fmla="*/ 65 w 1102"/>
                  <a:gd name="T41" fmla="*/ 76 h 1523"/>
                  <a:gd name="T42" fmla="*/ 59 w 1102"/>
                  <a:gd name="T43" fmla="*/ 70 h 1523"/>
                  <a:gd name="T44" fmla="*/ 54 w 1102"/>
                  <a:gd name="T45" fmla="*/ 63 h 1523"/>
                  <a:gd name="T46" fmla="*/ 49 w 1102"/>
                  <a:gd name="T47" fmla="*/ 57 h 1523"/>
                  <a:gd name="T48" fmla="*/ 46 w 1102"/>
                  <a:gd name="T49" fmla="*/ 51 h 1523"/>
                  <a:gd name="T50" fmla="*/ 42 w 1102"/>
                  <a:gd name="T51" fmla="*/ 44 h 15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02"/>
                  <a:gd name="T79" fmla="*/ 0 h 1523"/>
                  <a:gd name="T80" fmla="*/ 1102 w 1102"/>
                  <a:gd name="T81" fmla="*/ 1523 h 15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02" h="1523">
                    <a:moveTo>
                      <a:pt x="0" y="0"/>
                    </a:moveTo>
                    <a:lnTo>
                      <a:pt x="57" y="100"/>
                    </a:lnTo>
                    <a:lnTo>
                      <a:pt x="117" y="200"/>
                    </a:lnTo>
                    <a:lnTo>
                      <a:pt x="175" y="296"/>
                    </a:lnTo>
                    <a:lnTo>
                      <a:pt x="235" y="393"/>
                    </a:lnTo>
                    <a:lnTo>
                      <a:pt x="296" y="489"/>
                    </a:lnTo>
                    <a:lnTo>
                      <a:pt x="358" y="582"/>
                    </a:lnTo>
                    <a:lnTo>
                      <a:pt x="419" y="677"/>
                    </a:lnTo>
                    <a:lnTo>
                      <a:pt x="485" y="773"/>
                    </a:lnTo>
                    <a:lnTo>
                      <a:pt x="548" y="862"/>
                    </a:lnTo>
                    <a:lnTo>
                      <a:pt x="614" y="957"/>
                    </a:lnTo>
                    <a:lnTo>
                      <a:pt x="684" y="1048"/>
                    </a:lnTo>
                    <a:lnTo>
                      <a:pt x="757" y="1144"/>
                    </a:lnTo>
                    <a:lnTo>
                      <a:pt x="831" y="1235"/>
                    </a:lnTo>
                    <a:lnTo>
                      <a:pt x="910" y="1330"/>
                    </a:lnTo>
                    <a:lnTo>
                      <a:pt x="989" y="1427"/>
                    </a:lnTo>
                    <a:lnTo>
                      <a:pt x="1073" y="1523"/>
                    </a:lnTo>
                    <a:lnTo>
                      <a:pt x="1102" y="1362"/>
                    </a:lnTo>
                    <a:lnTo>
                      <a:pt x="1008" y="1253"/>
                    </a:lnTo>
                    <a:lnTo>
                      <a:pt x="929" y="1158"/>
                    </a:lnTo>
                    <a:lnTo>
                      <a:pt x="852" y="1064"/>
                    </a:lnTo>
                    <a:lnTo>
                      <a:pt x="779" y="976"/>
                    </a:lnTo>
                    <a:lnTo>
                      <a:pt x="708" y="884"/>
                    </a:lnTo>
                    <a:lnTo>
                      <a:pt x="649" y="796"/>
                    </a:lnTo>
                    <a:lnTo>
                      <a:pt x="597" y="708"/>
                    </a:lnTo>
                    <a:lnTo>
                      <a:pt x="557" y="621"/>
                    </a:lnTo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39" name="Freeform 341"/>
              <p:cNvSpPr>
                <a:spLocks/>
              </p:cNvSpPr>
              <p:nvPr/>
            </p:nvSpPr>
            <p:spPr bwMode="auto">
              <a:xfrm>
                <a:off x="3754" y="2250"/>
                <a:ext cx="21" cy="36"/>
              </a:xfrm>
              <a:custGeom>
                <a:avLst/>
                <a:gdLst>
                  <a:gd name="T0" fmla="*/ 7 w 266"/>
                  <a:gd name="T1" fmla="*/ 0 h 507"/>
                  <a:gd name="T2" fmla="*/ 7 w 266"/>
                  <a:gd name="T3" fmla="*/ 2 h 507"/>
                  <a:gd name="T4" fmla="*/ 8 w 266"/>
                  <a:gd name="T5" fmla="*/ 4 h 507"/>
                  <a:gd name="T6" fmla="*/ 8 w 266"/>
                  <a:gd name="T7" fmla="*/ 7 h 507"/>
                  <a:gd name="T8" fmla="*/ 8 w 266"/>
                  <a:gd name="T9" fmla="*/ 9 h 507"/>
                  <a:gd name="T10" fmla="*/ 8 w 266"/>
                  <a:gd name="T11" fmla="*/ 12 h 507"/>
                  <a:gd name="T12" fmla="*/ 8 w 266"/>
                  <a:gd name="T13" fmla="*/ 14 h 507"/>
                  <a:gd name="T14" fmla="*/ 8 w 266"/>
                  <a:gd name="T15" fmla="*/ 17 h 507"/>
                  <a:gd name="T16" fmla="*/ 7 w 266"/>
                  <a:gd name="T17" fmla="*/ 19 h 507"/>
                  <a:gd name="T18" fmla="*/ 7 w 266"/>
                  <a:gd name="T19" fmla="*/ 22 h 507"/>
                  <a:gd name="T20" fmla="*/ 6 w 266"/>
                  <a:gd name="T21" fmla="*/ 24 h 507"/>
                  <a:gd name="T22" fmla="*/ 6 w 266"/>
                  <a:gd name="T23" fmla="*/ 26 h 507"/>
                  <a:gd name="T24" fmla="*/ 5 w 266"/>
                  <a:gd name="T25" fmla="*/ 29 h 507"/>
                  <a:gd name="T26" fmla="*/ 4 w 266"/>
                  <a:gd name="T27" fmla="*/ 31 h 507"/>
                  <a:gd name="T28" fmla="*/ 3 w 266"/>
                  <a:gd name="T29" fmla="*/ 33 h 507"/>
                  <a:gd name="T30" fmla="*/ 2 w 266"/>
                  <a:gd name="T31" fmla="*/ 34 h 507"/>
                  <a:gd name="T32" fmla="*/ 0 w 266"/>
                  <a:gd name="T33" fmla="*/ 36 h 507"/>
                  <a:gd name="T34" fmla="*/ 2 w 266"/>
                  <a:gd name="T35" fmla="*/ 36 h 507"/>
                  <a:gd name="T36" fmla="*/ 4 w 266"/>
                  <a:gd name="T37" fmla="*/ 36 h 507"/>
                  <a:gd name="T38" fmla="*/ 7 w 266"/>
                  <a:gd name="T39" fmla="*/ 35 h 507"/>
                  <a:gd name="T40" fmla="*/ 10 w 266"/>
                  <a:gd name="T41" fmla="*/ 34 h 507"/>
                  <a:gd name="T42" fmla="*/ 13 w 266"/>
                  <a:gd name="T43" fmla="*/ 32 h 507"/>
                  <a:gd name="T44" fmla="*/ 15 w 266"/>
                  <a:gd name="T45" fmla="*/ 30 h 507"/>
                  <a:gd name="T46" fmla="*/ 18 w 266"/>
                  <a:gd name="T47" fmla="*/ 28 h 507"/>
                  <a:gd name="T48" fmla="*/ 19 w 266"/>
                  <a:gd name="T49" fmla="*/ 25 h 507"/>
                  <a:gd name="T50" fmla="*/ 21 w 266"/>
                  <a:gd name="T51" fmla="*/ 23 h 50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6"/>
                  <a:gd name="T79" fmla="*/ 0 h 507"/>
                  <a:gd name="T80" fmla="*/ 266 w 266"/>
                  <a:gd name="T81" fmla="*/ 507 h 50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6" h="507">
                    <a:moveTo>
                      <a:pt x="92" y="0"/>
                    </a:moveTo>
                    <a:lnTo>
                      <a:pt x="94" y="31"/>
                    </a:lnTo>
                    <a:lnTo>
                      <a:pt x="98" y="61"/>
                    </a:lnTo>
                    <a:lnTo>
                      <a:pt x="100" y="94"/>
                    </a:lnTo>
                    <a:lnTo>
                      <a:pt x="103" y="129"/>
                    </a:lnTo>
                    <a:lnTo>
                      <a:pt x="101" y="164"/>
                    </a:lnTo>
                    <a:lnTo>
                      <a:pt x="100" y="200"/>
                    </a:lnTo>
                    <a:lnTo>
                      <a:pt x="98" y="235"/>
                    </a:lnTo>
                    <a:lnTo>
                      <a:pt x="94" y="272"/>
                    </a:lnTo>
                    <a:lnTo>
                      <a:pt x="88" y="305"/>
                    </a:lnTo>
                    <a:lnTo>
                      <a:pt x="81" y="339"/>
                    </a:lnTo>
                    <a:lnTo>
                      <a:pt x="71" y="372"/>
                    </a:lnTo>
                    <a:lnTo>
                      <a:pt x="62" y="404"/>
                    </a:lnTo>
                    <a:lnTo>
                      <a:pt x="49" y="433"/>
                    </a:lnTo>
                    <a:lnTo>
                      <a:pt x="34" y="459"/>
                    </a:lnTo>
                    <a:lnTo>
                      <a:pt x="20" y="484"/>
                    </a:lnTo>
                    <a:lnTo>
                      <a:pt x="0" y="507"/>
                    </a:lnTo>
                    <a:lnTo>
                      <a:pt x="24" y="504"/>
                    </a:lnTo>
                    <a:lnTo>
                      <a:pt x="46" y="502"/>
                    </a:lnTo>
                    <a:lnTo>
                      <a:pt x="87" y="492"/>
                    </a:lnTo>
                    <a:lnTo>
                      <a:pt x="123" y="476"/>
                    </a:lnTo>
                    <a:lnTo>
                      <a:pt x="161" y="454"/>
                    </a:lnTo>
                    <a:lnTo>
                      <a:pt x="193" y="423"/>
                    </a:lnTo>
                    <a:lnTo>
                      <a:pt x="222" y="393"/>
                    </a:lnTo>
                    <a:lnTo>
                      <a:pt x="245" y="358"/>
                    </a:lnTo>
                    <a:lnTo>
                      <a:pt x="266" y="324"/>
                    </a:lnTo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40" name="Freeform 342"/>
              <p:cNvSpPr>
                <a:spLocks/>
              </p:cNvSpPr>
              <p:nvPr/>
            </p:nvSpPr>
            <p:spPr bwMode="auto">
              <a:xfrm>
                <a:off x="3716" y="2348"/>
                <a:ext cx="33" cy="9"/>
              </a:xfrm>
              <a:custGeom>
                <a:avLst/>
                <a:gdLst>
                  <a:gd name="T0" fmla="*/ 0 w 429"/>
                  <a:gd name="T1" fmla="*/ 2 h 123"/>
                  <a:gd name="T2" fmla="*/ 2 w 429"/>
                  <a:gd name="T3" fmla="*/ 2 h 123"/>
                  <a:gd name="T4" fmla="*/ 5 w 429"/>
                  <a:gd name="T5" fmla="*/ 1 h 123"/>
                  <a:gd name="T6" fmla="*/ 7 w 429"/>
                  <a:gd name="T7" fmla="*/ 0 h 123"/>
                  <a:gd name="T8" fmla="*/ 9 w 429"/>
                  <a:gd name="T9" fmla="*/ 0 h 123"/>
                  <a:gd name="T10" fmla="*/ 12 w 429"/>
                  <a:gd name="T11" fmla="*/ 0 h 123"/>
                  <a:gd name="T12" fmla="*/ 14 w 429"/>
                  <a:gd name="T13" fmla="*/ 0 h 123"/>
                  <a:gd name="T14" fmla="*/ 16 w 429"/>
                  <a:gd name="T15" fmla="*/ 0 h 123"/>
                  <a:gd name="T16" fmla="*/ 18 w 429"/>
                  <a:gd name="T17" fmla="*/ 0 h 123"/>
                  <a:gd name="T18" fmla="*/ 20 w 429"/>
                  <a:gd name="T19" fmla="*/ 1 h 123"/>
                  <a:gd name="T20" fmla="*/ 23 w 429"/>
                  <a:gd name="T21" fmla="*/ 2 h 123"/>
                  <a:gd name="T22" fmla="*/ 25 w 429"/>
                  <a:gd name="T23" fmla="*/ 2 h 123"/>
                  <a:gd name="T24" fmla="*/ 27 w 429"/>
                  <a:gd name="T25" fmla="*/ 3 h 123"/>
                  <a:gd name="T26" fmla="*/ 28 w 429"/>
                  <a:gd name="T27" fmla="*/ 4 h 123"/>
                  <a:gd name="T28" fmla="*/ 30 w 429"/>
                  <a:gd name="T29" fmla="*/ 6 h 123"/>
                  <a:gd name="T30" fmla="*/ 33 w 429"/>
                  <a:gd name="T31" fmla="*/ 9 h 123"/>
                  <a:gd name="T32" fmla="*/ 31 w 429"/>
                  <a:gd name="T33" fmla="*/ 8 h 123"/>
                  <a:gd name="T34" fmla="*/ 29 w 429"/>
                  <a:gd name="T35" fmla="*/ 7 h 123"/>
                  <a:gd name="T36" fmla="*/ 26 w 429"/>
                  <a:gd name="T37" fmla="*/ 7 h 123"/>
                  <a:gd name="T38" fmla="*/ 24 w 429"/>
                  <a:gd name="T39" fmla="*/ 6 h 123"/>
                  <a:gd name="T40" fmla="*/ 21 w 429"/>
                  <a:gd name="T41" fmla="*/ 6 h 123"/>
                  <a:gd name="T42" fmla="*/ 19 w 429"/>
                  <a:gd name="T43" fmla="*/ 7 h 123"/>
                  <a:gd name="T44" fmla="*/ 16 w 429"/>
                  <a:gd name="T45" fmla="*/ 7 h 123"/>
                  <a:gd name="T46" fmla="*/ 14 w 429"/>
                  <a:gd name="T47" fmla="*/ 9 h 12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29"/>
                  <a:gd name="T73" fmla="*/ 0 h 123"/>
                  <a:gd name="T74" fmla="*/ 429 w 429"/>
                  <a:gd name="T75" fmla="*/ 123 h 12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29" h="123">
                    <a:moveTo>
                      <a:pt x="0" y="31"/>
                    </a:moveTo>
                    <a:lnTo>
                      <a:pt x="31" y="22"/>
                    </a:lnTo>
                    <a:lnTo>
                      <a:pt x="61" y="14"/>
                    </a:lnTo>
                    <a:lnTo>
                      <a:pt x="92" y="6"/>
                    </a:lnTo>
                    <a:lnTo>
                      <a:pt x="121" y="3"/>
                    </a:lnTo>
                    <a:lnTo>
                      <a:pt x="150" y="0"/>
                    </a:lnTo>
                    <a:lnTo>
                      <a:pt x="179" y="0"/>
                    </a:lnTo>
                    <a:lnTo>
                      <a:pt x="208" y="2"/>
                    </a:lnTo>
                    <a:lnTo>
                      <a:pt x="239" y="6"/>
                    </a:lnTo>
                    <a:lnTo>
                      <a:pt x="266" y="11"/>
                    </a:lnTo>
                    <a:lnTo>
                      <a:pt x="295" y="21"/>
                    </a:lnTo>
                    <a:lnTo>
                      <a:pt x="319" y="31"/>
                    </a:lnTo>
                    <a:lnTo>
                      <a:pt x="346" y="42"/>
                    </a:lnTo>
                    <a:lnTo>
                      <a:pt x="367" y="57"/>
                    </a:lnTo>
                    <a:lnTo>
                      <a:pt x="391" y="76"/>
                    </a:lnTo>
                    <a:lnTo>
                      <a:pt x="429" y="123"/>
                    </a:lnTo>
                    <a:lnTo>
                      <a:pt x="400" y="109"/>
                    </a:lnTo>
                    <a:lnTo>
                      <a:pt x="372" y="99"/>
                    </a:lnTo>
                    <a:lnTo>
                      <a:pt x="342" y="90"/>
                    </a:lnTo>
                    <a:lnTo>
                      <a:pt x="312" y="87"/>
                    </a:lnTo>
                    <a:lnTo>
                      <a:pt x="279" y="87"/>
                    </a:lnTo>
                    <a:lnTo>
                      <a:pt x="248" y="91"/>
                    </a:lnTo>
                    <a:lnTo>
                      <a:pt x="213" y="101"/>
                    </a:lnTo>
                    <a:lnTo>
                      <a:pt x="177" y="117"/>
                    </a:lnTo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41" name="Freeform 343"/>
              <p:cNvSpPr>
                <a:spLocks/>
              </p:cNvSpPr>
              <p:nvPr/>
            </p:nvSpPr>
            <p:spPr bwMode="auto">
              <a:xfrm>
                <a:off x="3849" y="2590"/>
                <a:ext cx="32" cy="23"/>
              </a:xfrm>
              <a:custGeom>
                <a:avLst/>
                <a:gdLst>
                  <a:gd name="T0" fmla="*/ 0 w 407"/>
                  <a:gd name="T1" fmla="*/ 0 h 313"/>
                  <a:gd name="T2" fmla="*/ 2 w 407"/>
                  <a:gd name="T3" fmla="*/ 3 h 313"/>
                  <a:gd name="T4" fmla="*/ 6 w 407"/>
                  <a:gd name="T5" fmla="*/ 6 h 313"/>
                  <a:gd name="T6" fmla="*/ 10 w 407"/>
                  <a:gd name="T7" fmla="*/ 10 h 313"/>
                  <a:gd name="T8" fmla="*/ 15 w 407"/>
                  <a:gd name="T9" fmla="*/ 14 h 313"/>
                  <a:gd name="T10" fmla="*/ 20 w 407"/>
                  <a:gd name="T11" fmla="*/ 17 h 313"/>
                  <a:gd name="T12" fmla="*/ 25 w 407"/>
                  <a:gd name="T13" fmla="*/ 20 h 313"/>
                  <a:gd name="T14" fmla="*/ 29 w 407"/>
                  <a:gd name="T15" fmla="*/ 22 h 313"/>
                  <a:gd name="T16" fmla="*/ 32 w 407"/>
                  <a:gd name="T17" fmla="*/ 23 h 3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07"/>
                  <a:gd name="T28" fmla="*/ 0 h 313"/>
                  <a:gd name="T29" fmla="*/ 407 w 407"/>
                  <a:gd name="T30" fmla="*/ 313 h 3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07" h="313">
                    <a:moveTo>
                      <a:pt x="0" y="0"/>
                    </a:moveTo>
                    <a:lnTo>
                      <a:pt x="27" y="37"/>
                    </a:lnTo>
                    <a:lnTo>
                      <a:pt x="72" y="84"/>
                    </a:lnTo>
                    <a:lnTo>
                      <a:pt x="126" y="135"/>
                    </a:lnTo>
                    <a:lnTo>
                      <a:pt x="189" y="186"/>
                    </a:lnTo>
                    <a:lnTo>
                      <a:pt x="253" y="234"/>
                    </a:lnTo>
                    <a:lnTo>
                      <a:pt x="312" y="276"/>
                    </a:lnTo>
                    <a:lnTo>
                      <a:pt x="365" y="301"/>
                    </a:lnTo>
                    <a:lnTo>
                      <a:pt x="407" y="313"/>
                    </a:lnTo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42" name="Freeform 344"/>
              <p:cNvSpPr>
                <a:spLocks/>
              </p:cNvSpPr>
              <p:nvPr/>
            </p:nvSpPr>
            <p:spPr bwMode="auto">
              <a:xfrm>
                <a:off x="3831" y="2449"/>
                <a:ext cx="46" cy="154"/>
              </a:xfrm>
              <a:custGeom>
                <a:avLst/>
                <a:gdLst>
                  <a:gd name="T0" fmla="*/ 0 w 586"/>
                  <a:gd name="T1" fmla="*/ 0 h 2154"/>
                  <a:gd name="T2" fmla="*/ 0 w 586"/>
                  <a:gd name="T3" fmla="*/ 8 h 2154"/>
                  <a:gd name="T4" fmla="*/ 1 w 586"/>
                  <a:gd name="T5" fmla="*/ 17 h 2154"/>
                  <a:gd name="T6" fmla="*/ 2 w 586"/>
                  <a:gd name="T7" fmla="*/ 27 h 2154"/>
                  <a:gd name="T8" fmla="*/ 5 w 586"/>
                  <a:gd name="T9" fmla="*/ 37 h 2154"/>
                  <a:gd name="T10" fmla="*/ 7 w 586"/>
                  <a:gd name="T11" fmla="*/ 47 h 2154"/>
                  <a:gd name="T12" fmla="*/ 11 w 586"/>
                  <a:gd name="T13" fmla="*/ 58 h 2154"/>
                  <a:gd name="T14" fmla="*/ 15 w 586"/>
                  <a:gd name="T15" fmla="*/ 68 h 2154"/>
                  <a:gd name="T16" fmla="*/ 19 w 586"/>
                  <a:gd name="T17" fmla="*/ 79 h 2154"/>
                  <a:gd name="T18" fmla="*/ 23 w 586"/>
                  <a:gd name="T19" fmla="*/ 90 h 2154"/>
                  <a:gd name="T20" fmla="*/ 28 w 586"/>
                  <a:gd name="T21" fmla="*/ 101 h 2154"/>
                  <a:gd name="T22" fmla="*/ 32 w 586"/>
                  <a:gd name="T23" fmla="*/ 111 h 2154"/>
                  <a:gd name="T24" fmla="*/ 36 w 586"/>
                  <a:gd name="T25" fmla="*/ 121 h 2154"/>
                  <a:gd name="T26" fmla="*/ 39 w 586"/>
                  <a:gd name="T27" fmla="*/ 130 h 2154"/>
                  <a:gd name="T28" fmla="*/ 42 w 586"/>
                  <a:gd name="T29" fmla="*/ 139 h 2154"/>
                  <a:gd name="T30" fmla="*/ 44 w 586"/>
                  <a:gd name="T31" fmla="*/ 147 h 2154"/>
                  <a:gd name="T32" fmla="*/ 46 w 586"/>
                  <a:gd name="T33" fmla="*/ 154 h 21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6"/>
                  <a:gd name="T52" fmla="*/ 0 h 2154"/>
                  <a:gd name="T53" fmla="*/ 586 w 586"/>
                  <a:gd name="T54" fmla="*/ 2154 h 21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6" h="2154">
                    <a:moveTo>
                      <a:pt x="3" y="0"/>
                    </a:moveTo>
                    <a:lnTo>
                      <a:pt x="0" y="117"/>
                    </a:lnTo>
                    <a:lnTo>
                      <a:pt x="7" y="242"/>
                    </a:lnTo>
                    <a:lnTo>
                      <a:pt x="28" y="375"/>
                    </a:lnTo>
                    <a:lnTo>
                      <a:pt x="58" y="514"/>
                    </a:lnTo>
                    <a:lnTo>
                      <a:pt x="95" y="660"/>
                    </a:lnTo>
                    <a:lnTo>
                      <a:pt x="140" y="808"/>
                    </a:lnTo>
                    <a:lnTo>
                      <a:pt x="188" y="958"/>
                    </a:lnTo>
                    <a:lnTo>
                      <a:pt x="242" y="1110"/>
                    </a:lnTo>
                    <a:lnTo>
                      <a:pt x="297" y="1259"/>
                    </a:lnTo>
                    <a:lnTo>
                      <a:pt x="351" y="1406"/>
                    </a:lnTo>
                    <a:lnTo>
                      <a:pt x="402" y="1549"/>
                    </a:lnTo>
                    <a:lnTo>
                      <a:pt x="453" y="1689"/>
                    </a:lnTo>
                    <a:lnTo>
                      <a:pt x="496" y="1818"/>
                    </a:lnTo>
                    <a:lnTo>
                      <a:pt x="535" y="1939"/>
                    </a:lnTo>
                    <a:lnTo>
                      <a:pt x="564" y="2051"/>
                    </a:lnTo>
                    <a:lnTo>
                      <a:pt x="586" y="2154"/>
                    </a:lnTo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43" name="Freeform 345"/>
              <p:cNvSpPr>
                <a:spLocks/>
              </p:cNvSpPr>
              <p:nvPr/>
            </p:nvSpPr>
            <p:spPr bwMode="auto">
              <a:xfrm>
                <a:off x="3806" y="2143"/>
                <a:ext cx="19" cy="5"/>
              </a:xfrm>
              <a:custGeom>
                <a:avLst/>
                <a:gdLst>
                  <a:gd name="T0" fmla="*/ 3 w 250"/>
                  <a:gd name="T1" fmla="*/ 1 h 68"/>
                  <a:gd name="T2" fmla="*/ 4 w 250"/>
                  <a:gd name="T3" fmla="*/ 1 h 68"/>
                  <a:gd name="T4" fmla="*/ 4 w 250"/>
                  <a:gd name="T5" fmla="*/ 1 h 68"/>
                  <a:gd name="T6" fmla="*/ 5 w 250"/>
                  <a:gd name="T7" fmla="*/ 0 h 68"/>
                  <a:gd name="T8" fmla="*/ 6 w 250"/>
                  <a:gd name="T9" fmla="*/ 0 h 68"/>
                  <a:gd name="T10" fmla="*/ 7 w 250"/>
                  <a:gd name="T11" fmla="*/ 0 h 68"/>
                  <a:gd name="T12" fmla="*/ 8 w 250"/>
                  <a:gd name="T13" fmla="*/ 0 h 68"/>
                  <a:gd name="T14" fmla="*/ 8 w 250"/>
                  <a:gd name="T15" fmla="*/ 0 h 68"/>
                  <a:gd name="T16" fmla="*/ 9 w 250"/>
                  <a:gd name="T17" fmla="*/ 0 h 68"/>
                  <a:gd name="T18" fmla="*/ 19 w 250"/>
                  <a:gd name="T19" fmla="*/ 5 h 68"/>
                  <a:gd name="T20" fmla="*/ 18 w 250"/>
                  <a:gd name="T21" fmla="*/ 5 h 68"/>
                  <a:gd name="T22" fmla="*/ 18 w 250"/>
                  <a:gd name="T23" fmla="*/ 5 h 68"/>
                  <a:gd name="T24" fmla="*/ 17 w 250"/>
                  <a:gd name="T25" fmla="*/ 4 h 68"/>
                  <a:gd name="T26" fmla="*/ 16 w 250"/>
                  <a:gd name="T27" fmla="*/ 4 h 68"/>
                  <a:gd name="T28" fmla="*/ 15 w 250"/>
                  <a:gd name="T29" fmla="*/ 4 h 68"/>
                  <a:gd name="T30" fmla="*/ 14 w 250"/>
                  <a:gd name="T31" fmla="*/ 3 h 68"/>
                  <a:gd name="T32" fmla="*/ 13 w 250"/>
                  <a:gd name="T33" fmla="*/ 3 h 68"/>
                  <a:gd name="T34" fmla="*/ 13 w 250"/>
                  <a:gd name="T35" fmla="*/ 2 h 68"/>
                  <a:gd name="T36" fmla="*/ 12 w 250"/>
                  <a:gd name="T37" fmla="*/ 2 h 68"/>
                  <a:gd name="T38" fmla="*/ 11 w 250"/>
                  <a:gd name="T39" fmla="*/ 2 h 68"/>
                  <a:gd name="T40" fmla="*/ 10 w 250"/>
                  <a:gd name="T41" fmla="*/ 2 h 68"/>
                  <a:gd name="T42" fmla="*/ 9 w 250"/>
                  <a:gd name="T43" fmla="*/ 1 h 68"/>
                  <a:gd name="T44" fmla="*/ 8 w 250"/>
                  <a:gd name="T45" fmla="*/ 1 h 68"/>
                  <a:gd name="T46" fmla="*/ 8 w 250"/>
                  <a:gd name="T47" fmla="*/ 1 h 68"/>
                  <a:gd name="T48" fmla="*/ 7 w 250"/>
                  <a:gd name="T49" fmla="*/ 1 h 68"/>
                  <a:gd name="T50" fmla="*/ 6 w 250"/>
                  <a:gd name="T51" fmla="*/ 2 h 68"/>
                  <a:gd name="T52" fmla="*/ 6 w 250"/>
                  <a:gd name="T53" fmla="*/ 2 h 68"/>
                  <a:gd name="T54" fmla="*/ 5 w 250"/>
                  <a:gd name="T55" fmla="*/ 2 h 68"/>
                  <a:gd name="T56" fmla="*/ 4 w 250"/>
                  <a:gd name="T57" fmla="*/ 3 h 68"/>
                  <a:gd name="T58" fmla="*/ 3 w 250"/>
                  <a:gd name="T59" fmla="*/ 3 h 68"/>
                  <a:gd name="T60" fmla="*/ 3 w 250"/>
                  <a:gd name="T61" fmla="*/ 3 h 68"/>
                  <a:gd name="T62" fmla="*/ 2 w 250"/>
                  <a:gd name="T63" fmla="*/ 4 h 68"/>
                  <a:gd name="T64" fmla="*/ 1 w 250"/>
                  <a:gd name="T65" fmla="*/ 4 h 68"/>
                  <a:gd name="T66" fmla="*/ 1 w 250"/>
                  <a:gd name="T67" fmla="*/ 4 h 68"/>
                  <a:gd name="T68" fmla="*/ 0 w 250"/>
                  <a:gd name="T69" fmla="*/ 4 h 68"/>
                  <a:gd name="T70" fmla="*/ 0 w 250"/>
                  <a:gd name="T71" fmla="*/ 4 h 68"/>
                  <a:gd name="T72" fmla="*/ 0 w 250"/>
                  <a:gd name="T73" fmla="*/ 4 h 68"/>
                  <a:gd name="T74" fmla="*/ 0 w 250"/>
                  <a:gd name="T75" fmla="*/ 3 h 68"/>
                  <a:gd name="T76" fmla="*/ 0 w 250"/>
                  <a:gd name="T77" fmla="*/ 3 h 68"/>
                  <a:gd name="T78" fmla="*/ 1 w 250"/>
                  <a:gd name="T79" fmla="*/ 2 h 68"/>
                  <a:gd name="T80" fmla="*/ 2 w 250"/>
                  <a:gd name="T81" fmla="*/ 2 h 68"/>
                  <a:gd name="T82" fmla="*/ 3 w 250"/>
                  <a:gd name="T83" fmla="*/ 1 h 6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50"/>
                  <a:gd name="T127" fmla="*/ 0 h 68"/>
                  <a:gd name="T128" fmla="*/ 250 w 250"/>
                  <a:gd name="T129" fmla="*/ 68 h 6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50" h="68">
                    <a:moveTo>
                      <a:pt x="39" y="14"/>
                    </a:moveTo>
                    <a:lnTo>
                      <a:pt x="48" y="10"/>
                    </a:lnTo>
                    <a:lnTo>
                      <a:pt x="58" y="7"/>
                    </a:lnTo>
                    <a:lnTo>
                      <a:pt x="68" y="5"/>
                    </a:lnTo>
                    <a:lnTo>
                      <a:pt x="78" y="2"/>
                    </a:lnTo>
                    <a:lnTo>
                      <a:pt x="88" y="1"/>
                    </a:lnTo>
                    <a:lnTo>
                      <a:pt x="99" y="0"/>
                    </a:lnTo>
                    <a:lnTo>
                      <a:pt x="111" y="0"/>
                    </a:lnTo>
                    <a:lnTo>
                      <a:pt x="123" y="1"/>
                    </a:lnTo>
                    <a:lnTo>
                      <a:pt x="250" y="68"/>
                    </a:lnTo>
                    <a:lnTo>
                      <a:pt x="241" y="65"/>
                    </a:lnTo>
                    <a:lnTo>
                      <a:pt x="232" y="62"/>
                    </a:lnTo>
                    <a:lnTo>
                      <a:pt x="223" y="57"/>
                    </a:lnTo>
                    <a:lnTo>
                      <a:pt x="212" y="53"/>
                    </a:lnTo>
                    <a:lnTo>
                      <a:pt x="201" y="48"/>
                    </a:lnTo>
                    <a:lnTo>
                      <a:pt x="189" y="43"/>
                    </a:lnTo>
                    <a:lnTo>
                      <a:pt x="177" y="37"/>
                    </a:lnTo>
                    <a:lnTo>
                      <a:pt x="166" y="32"/>
                    </a:lnTo>
                    <a:lnTo>
                      <a:pt x="154" y="28"/>
                    </a:lnTo>
                    <a:lnTo>
                      <a:pt x="143" y="24"/>
                    </a:lnTo>
                    <a:lnTo>
                      <a:pt x="131" y="21"/>
                    </a:lnTo>
                    <a:lnTo>
                      <a:pt x="119" y="19"/>
                    </a:lnTo>
                    <a:lnTo>
                      <a:pt x="109" y="18"/>
                    </a:lnTo>
                    <a:lnTo>
                      <a:pt x="99" y="18"/>
                    </a:lnTo>
                    <a:lnTo>
                      <a:pt x="90" y="19"/>
                    </a:lnTo>
                    <a:lnTo>
                      <a:pt x="82" y="21"/>
                    </a:lnTo>
                    <a:lnTo>
                      <a:pt x="74" y="27"/>
                    </a:lnTo>
                    <a:lnTo>
                      <a:pt x="65" y="31"/>
                    </a:lnTo>
                    <a:lnTo>
                      <a:pt x="55" y="36"/>
                    </a:lnTo>
                    <a:lnTo>
                      <a:pt x="46" y="39"/>
                    </a:lnTo>
                    <a:lnTo>
                      <a:pt x="36" y="44"/>
                    </a:lnTo>
                    <a:lnTo>
                      <a:pt x="27" y="48"/>
                    </a:lnTo>
                    <a:lnTo>
                      <a:pt x="18" y="49"/>
                    </a:lnTo>
                    <a:lnTo>
                      <a:pt x="11" y="51"/>
                    </a:lnTo>
                    <a:lnTo>
                      <a:pt x="5" y="51"/>
                    </a:lnTo>
                    <a:lnTo>
                      <a:pt x="1" y="50"/>
                    </a:lnTo>
                    <a:lnTo>
                      <a:pt x="0" y="48"/>
                    </a:lnTo>
                    <a:lnTo>
                      <a:pt x="1" y="45"/>
                    </a:lnTo>
                    <a:lnTo>
                      <a:pt x="5" y="39"/>
                    </a:lnTo>
                    <a:lnTo>
                      <a:pt x="12" y="32"/>
                    </a:lnTo>
                    <a:lnTo>
                      <a:pt x="24" y="24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44" name="Freeform 346"/>
              <p:cNvSpPr>
                <a:spLocks/>
              </p:cNvSpPr>
              <p:nvPr/>
            </p:nvSpPr>
            <p:spPr bwMode="auto">
              <a:xfrm>
                <a:off x="3776" y="2143"/>
                <a:ext cx="19" cy="4"/>
              </a:xfrm>
              <a:custGeom>
                <a:avLst/>
                <a:gdLst>
                  <a:gd name="T0" fmla="*/ 16 w 237"/>
                  <a:gd name="T1" fmla="*/ 1 h 53"/>
                  <a:gd name="T2" fmla="*/ 15 w 237"/>
                  <a:gd name="T3" fmla="*/ 1 h 53"/>
                  <a:gd name="T4" fmla="*/ 14 w 237"/>
                  <a:gd name="T5" fmla="*/ 1 h 53"/>
                  <a:gd name="T6" fmla="*/ 14 w 237"/>
                  <a:gd name="T7" fmla="*/ 0 h 53"/>
                  <a:gd name="T8" fmla="*/ 13 w 237"/>
                  <a:gd name="T9" fmla="*/ 0 h 53"/>
                  <a:gd name="T10" fmla="*/ 12 w 237"/>
                  <a:gd name="T11" fmla="*/ 0 h 53"/>
                  <a:gd name="T12" fmla="*/ 11 w 237"/>
                  <a:gd name="T13" fmla="*/ 0 h 53"/>
                  <a:gd name="T14" fmla="*/ 10 w 237"/>
                  <a:gd name="T15" fmla="*/ 0 h 53"/>
                  <a:gd name="T16" fmla="*/ 9 w 237"/>
                  <a:gd name="T17" fmla="*/ 0 h 53"/>
                  <a:gd name="T18" fmla="*/ 0 w 237"/>
                  <a:gd name="T19" fmla="*/ 4 h 53"/>
                  <a:gd name="T20" fmla="*/ 1 w 237"/>
                  <a:gd name="T21" fmla="*/ 4 h 53"/>
                  <a:gd name="T22" fmla="*/ 1 w 237"/>
                  <a:gd name="T23" fmla="*/ 4 h 53"/>
                  <a:gd name="T24" fmla="*/ 2 w 237"/>
                  <a:gd name="T25" fmla="*/ 3 h 53"/>
                  <a:gd name="T26" fmla="*/ 3 w 237"/>
                  <a:gd name="T27" fmla="*/ 3 h 53"/>
                  <a:gd name="T28" fmla="*/ 4 w 237"/>
                  <a:gd name="T29" fmla="*/ 3 h 53"/>
                  <a:gd name="T30" fmla="*/ 4 w 237"/>
                  <a:gd name="T31" fmla="*/ 2 h 53"/>
                  <a:gd name="T32" fmla="*/ 5 w 237"/>
                  <a:gd name="T33" fmla="*/ 2 h 53"/>
                  <a:gd name="T34" fmla="*/ 6 w 237"/>
                  <a:gd name="T35" fmla="*/ 2 h 53"/>
                  <a:gd name="T36" fmla="*/ 7 w 237"/>
                  <a:gd name="T37" fmla="*/ 2 h 53"/>
                  <a:gd name="T38" fmla="*/ 8 w 237"/>
                  <a:gd name="T39" fmla="*/ 2 h 53"/>
                  <a:gd name="T40" fmla="*/ 9 w 237"/>
                  <a:gd name="T41" fmla="*/ 1 h 53"/>
                  <a:gd name="T42" fmla="*/ 10 w 237"/>
                  <a:gd name="T43" fmla="*/ 1 h 53"/>
                  <a:gd name="T44" fmla="*/ 10 w 237"/>
                  <a:gd name="T45" fmla="*/ 1 h 53"/>
                  <a:gd name="T46" fmla="*/ 11 w 237"/>
                  <a:gd name="T47" fmla="*/ 1 h 53"/>
                  <a:gd name="T48" fmla="*/ 12 w 237"/>
                  <a:gd name="T49" fmla="*/ 1 h 53"/>
                  <a:gd name="T50" fmla="*/ 12 w 237"/>
                  <a:gd name="T51" fmla="*/ 2 h 53"/>
                  <a:gd name="T52" fmla="*/ 13 w 237"/>
                  <a:gd name="T53" fmla="*/ 2 h 53"/>
                  <a:gd name="T54" fmla="*/ 14 w 237"/>
                  <a:gd name="T55" fmla="*/ 2 h 53"/>
                  <a:gd name="T56" fmla="*/ 15 w 237"/>
                  <a:gd name="T57" fmla="*/ 3 h 53"/>
                  <a:gd name="T58" fmla="*/ 15 w 237"/>
                  <a:gd name="T59" fmla="*/ 3 h 53"/>
                  <a:gd name="T60" fmla="*/ 16 w 237"/>
                  <a:gd name="T61" fmla="*/ 3 h 53"/>
                  <a:gd name="T62" fmla="*/ 17 w 237"/>
                  <a:gd name="T63" fmla="*/ 4 h 53"/>
                  <a:gd name="T64" fmla="*/ 18 w 237"/>
                  <a:gd name="T65" fmla="*/ 4 h 53"/>
                  <a:gd name="T66" fmla="*/ 18 w 237"/>
                  <a:gd name="T67" fmla="*/ 4 h 53"/>
                  <a:gd name="T68" fmla="*/ 19 w 237"/>
                  <a:gd name="T69" fmla="*/ 4 h 53"/>
                  <a:gd name="T70" fmla="*/ 19 w 237"/>
                  <a:gd name="T71" fmla="*/ 4 h 53"/>
                  <a:gd name="T72" fmla="*/ 19 w 237"/>
                  <a:gd name="T73" fmla="*/ 4 h 53"/>
                  <a:gd name="T74" fmla="*/ 19 w 237"/>
                  <a:gd name="T75" fmla="*/ 3 h 53"/>
                  <a:gd name="T76" fmla="*/ 19 w 237"/>
                  <a:gd name="T77" fmla="*/ 3 h 53"/>
                  <a:gd name="T78" fmla="*/ 18 w 237"/>
                  <a:gd name="T79" fmla="*/ 2 h 53"/>
                  <a:gd name="T80" fmla="*/ 17 w 237"/>
                  <a:gd name="T81" fmla="*/ 2 h 53"/>
                  <a:gd name="T82" fmla="*/ 16 w 237"/>
                  <a:gd name="T83" fmla="*/ 1 h 5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37"/>
                  <a:gd name="T127" fmla="*/ 0 h 53"/>
                  <a:gd name="T128" fmla="*/ 237 w 237"/>
                  <a:gd name="T129" fmla="*/ 53 h 5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37" h="53">
                    <a:moveTo>
                      <a:pt x="198" y="14"/>
                    </a:moveTo>
                    <a:lnTo>
                      <a:pt x="188" y="11"/>
                    </a:lnTo>
                    <a:lnTo>
                      <a:pt x="179" y="8"/>
                    </a:lnTo>
                    <a:lnTo>
                      <a:pt x="169" y="5"/>
                    </a:lnTo>
                    <a:lnTo>
                      <a:pt x="159" y="3"/>
                    </a:lnTo>
                    <a:lnTo>
                      <a:pt x="148" y="2"/>
                    </a:lnTo>
                    <a:lnTo>
                      <a:pt x="137" y="0"/>
                    </a:lnTo>
                    <a:lnTo>
                      <a:pt x="126" y="0"/>
                    </a:lnTo>
                    <a:lnTo>
                      <a:pt x="114" y="2"/>
                    </a:lnTo>
                    <a:lnTo>
                      <a:pt x="0" y="53"/>
                    </a:lnTo>
                    <a:lnTo>
                      <a:pt x="8" y="51"/>
                    </a:lnTo>
                    <a:lnTo>
                      <a:pt x="16" y="48"/>
                    </a:lnTo>
                    <a:lnTo>
                      <a:pt x="26" y="44"/>
                    </a:lnTo>
                    <a:lnTo>
                      <a:pt x="36" y="40"/>
                    </a:lnTo>
                    <a:lnTo>
                      <a:pt x="46" y="36"/>
                    </a:lnTo>
                    <a:lnTo>
                      <a:pt x="56" y="32"/>
                    </a:lnTo>
                    <a:lnTo>
                      <a:pt x="67" y="29"/>
                    </a:lnTo>
                    <a:lnTo>
                      <a:pt x="78" y="25"/>
                    </a:lnTo>
                    <a:lnTo>
                      <a:pt x="89" y="23"/>
                    </a:lnTo>
                    <a:lnTo>
                      <a:pt x="99" y="20"/>
                    </a:lnTo>
                    <a:lnTo>
                      <a:pt x="109" y="18"/>
                    </a:lnTo>
                    <a:lnTo>
                      <a:pt x="119" y="17"/>
                    </a:lnTo>
                    <a:lnTo>
                      <a:pt x="129" y="17"/>
                    </a:lnTo>
                    <a:lnTo>
                      <a:pt x="138" y="18"/>
                    </a:lnTo>
                    <a:lnTo>
                      <a:pt x="146" y="19"/>
                    </a:lnTo>
                    <a:lnTo>
                      <a:pt x="154" y="22"/>
                    </a:lnTo>
                    <a:lnTo>
                      <a:pt x="163" y="27"/>
                    </a:lnTo>
                    <a:lnTo>
                      <a:pt x="172" y="32"/>
                    </a:lnTo>
                    <a:lnTo>
                      <a:pt x="181" y="36"/>
                    </a:lnTo>
                    <a:lnTo>
                      <a:pt x="191" y="40"/>
                    </a:lnTo>
                    <a:lnTo>
                      <a:pt x="201" y="45"/>
                    </a:lnTo>
                    <a:lnTo>
                      <a:pt x="210" y="48"/>
                    </a:lnTo>
                    <a:lnTo>
                      <a:pt x="219" y="50"/>
                    </a:lnTo>
                    <a:lnTo>
                      <a:pt x="226" y="51"/>
                    </a:lnTo>
                    <a:lnTo>
                      <a:pt x="231" y="51"/>
                    </a:lnTo>
                    <a:lnTo>
                      <a:pt x="235" y="51"/>
                    </a:lnTo>
                    <a:lnTo>
                      <a:pt x="237" y="49"/>
                    </a:lnTo>
                    <a:lnTo>
                      <a:pt x="235" y="46"/>
                    </a:lnTo>
                    <a:lnTo>
                      <a:pt x="231" y="40"/>
                    </a:lnTo>
                    <a:lnTo>
                      <a:pt x="224" y="33"/>
                    </a:lnTo>
                    <a:lnTo>
                      <a:pt x="213" y="25"/>
                    </a:lnTo>
                    <a:lnTo>
                      <a:pt x="198" y="14"/>
                    </a:lnTo>
                    <a:close/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45" name="Freeform 347"/>
              <p:cNvSpPr>
                <a:spLocks/>
              </p:cNvSpPr>
              <p:nvPr/>
            </p:nvSpPr>
            <p:spPr bwMode="auto">
              <a:xfrm>
                <a:off x="3809" y="2148"/>
                <a:ext cx="10" cy="4"/>
              </a:xfrm>
              <a:custGeom>
                <a:avLst/>
                <a:gdLst>
                  <a:gd name="T0" fmla="*/ 10 w 138"/>
                  <a:gd name="T1" fmla="*/ 2 h 57"/>
                  <a:gd name="T2" fmla="*/ 10 w 138"/>
                  <a:gd name="T3" fmla="*/ 2 h 57"/>
                  <a:gd name="T4" fmla="*/ 9 w 138"/>
                  <a:gd name="T5" fmla="*/ 1 h 57"/>
                  <a:gd name="T6" fmla="*/ 9 w 138"/>
                  <a:gd name="T7" fmla="*/ 1 h 57"/>
                  <a:gd name="T8" fmla="*/ 8 w 138"/>
                  <a:gd name="T9" fmla="*/ 1 h 57"/>
                  <a:gd name="T10" fmla="*/ 7 w 138"/>
                  <a:gd name="T11" fmla="*/ 0 h 57"/>
                  <a:gd name="T12" fmla="*/ 6 w 138"/>
                  <a:gd name="T13" fmla="*/ 0 h 57"/>
                  <a:gd name="T14" fmla="*/ 5 w 138"/>
                  <a:gd name="T15" fmla="*/ 0 h 57"/>
                  <a:gd name="T16" fmla="*/ 4 w 138"/>
                  <a:gd name="T17" fmla="*/ 0 h 57"/>
                  <a:gd name="T18" fmla="*/ 4 w 138"/>
                  <a:gd name="T19" fmla="*/ 0 h 57"/>
                  <a:gd name="T20" fmla="*/ 3 w 138"/>
                  <a:gd name="T21" fmla="*/ 0 h 57"/>
                  <a:gd name="T22" fmla="*/ 2 w 138"/>
                  <a:gd name="T23" fmla="*/ 1 h 57"/>
                  <a:gd name="T24" fmla="*/ 1 w 138"/>
                  <a:gd name="T25" fmla="*/ 1 h 57"/>
                  <a:gd name="T26" fmla="*/ 1 w 138"/>
                  <a:gd name="T27" fmla="*/ 2 h 57"/>
                  <a:gd name="T28" fmla="*/ 0 w 138"/>
                  <a:gd name="T29" fmla="*/ 3 h 57"/>
                  <a:gd name="T30" fmla="*/ 0 w 138"/>
                  <a:gd name="T31" fmla="*/ 3 h 57"/>
                  <a:gd name="T32" fmla="*/ 0 w 138"/>
                  <a:gd name="T33" fmla="*/ 4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8"/>
                  <a:gd name="T52" fmla="*/ 0 h 57"/>
                  <a:gd name="T53" fmla="*/ 138 w 138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8" h="57">
                    <a:moveTo>
                      <a:pt x="138" y="32"/>
                    </a:moveTo>
                    <a:lnTo>
                      <a:pt x="136" y="25"/>
                    </a:lnTo>
                    <a:lnTo>
                      <a:pt x="130" y="18"/>
                    </a:lnTo>
                    <a:lnTo>
                      <a:pt x="122" y="13"/>
                    </a:lnTo>
                    <a:lnTo>
                      <a:pt x="111" y="8"/>
                    </a:lnTo>
                    <a:lnTo>
                      <a:pt x="99" y="5"/>
                    </a:lnTo>
                    <a:lnTo>
                      <a:pt x="86" y="1"/>
                    </a:lnTo>
                    <a:lnTo>
                      <a:pt x="73" y="0"/>
                    </a:lnTo>
                    <a:lnTo>
                      <a:pt x="62" y="0"/>
                    </a:lnTo>
                    <a:lnTo>
                      <a:pt x="51" y="1"/>
                    </a:lnTo>
                    <a:lnTo>
                      <a:pt x="41" y="5"/>
                    </a:lnTo>
                    <a:lnTo>
                      <a:pt x="30" y="12"/>
                    </a:lnTo>
                    <a:lnTo>
                      <a:pt x="20" y="19"/>
                    </a:lnTo>
                    <a:lnTo>
                      <a:pt x="12" y="28"/>
                    </a:lnTo>
                    <a:lnTo>
                      <a:pt x="6" y="38"/>
                    </a:lnTo>
                    <a:lnTo>
                      <a:pt x="1" y="48"/>
                    </a:lnTo>
                    <a:lnTo>
                      <a:pt x="0" y="57"/>
                    </a:lnTo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46" name="Freeform 348"/>
              <p:cNvSpPr>
                <a:spLocks/>
              </p:cNvSpPr>
              <p:nvPr/>
            </p:nvSpPr>
            <p:spPr bwMode="auto">
              <a:xfrm>
                <a:off x="3808" y="2150"/>
                <a:ext cx="12" cy="4"/>
              </a:xfrm>
              <a:custGeom>
                <a:avLst/>
                <a:gdLst>
                  <a:gd name="T0" fmla="*/ 0 w 152"/>
                  <a:gd name="T1" fmla="*/ 3 h 49"/>
                  <a:gd name="T2" fmla="*/ 0 w 152"/>
                  <a:gd name="T3" fmla="*/ 3 h 49"/>
                  <a:gd name="T4" fmla="*/ 0 w 152"/>
                  <a:gd name="T5" fmla="*/ 2 h 49"/>
                  <a:gd name="T6" fmla="*/ 1 w 152"/>
                  <a:gd name="T7" fmla="*/ 2 h 49"/>
                  <a:gd name="T8" fmla="*/ 2 w 152"/>
                  <a:gd name="T9" fmla="*/ 2 h 49"/>
                  <a:gd name="T10" fmla="*/ 2 w 152"/>
                  <a:gd name="T11" fmla="*/ 1 h 49"/>
                  <a:gd name="T12" fmla="*/ 3 w 152"/>
                  <a:gd name="T13" fmla="*/ 1 h 49"/>
                  <a:gd name="T14" fmla="*/ 4 w 152"/>
                  <a:gd name="T15" fmla="*/ 1 h 49"/>
                  <a:gd name="T16" fmla="*/ 5 w 152"/>
                  <a:gd name="T17" fmla="*/ 1 h 49"/>
                  <a:gd name="T18" fmla="*/ 6 w 152"/>
                  <a:gd name="T19" fmla="*/ 1 h 49"/>
                  <a:gd name="T20" fmla="*/ 7 w 152"/>
                  <a:gd name="T21" fmla="*/ 1 h 49"/>
                  <a:gd name="T22" fmla="*/ 9 w 152"/>
                  <a:gd name="T23" fmla="*/ 2 h 49"/>
                  <a:gd name="T24" fmla="*/ 10 w 152"/>
                  <a:gd name="T25" fmla="*/ 2 h 49"/>
                  <a:gd name="T26" fmla="*/ 11 w 152"/>
                  <a:gd name="T27" fmla="*/ 3 h 49"/>
                  <a:gd name="T28" fmla="*/ 11 w 152"/>
                  <a:gd name="T29" fmla="*/ 3 h 49"/>
                  <a:gd name="T30" fmla="*/ 12 w 152"/>
                  <a:gd name="T31" fmla="*/ 4 h 49"/>
                  <a:gd name="T32" fmla="*/ 12 w 152"/>
                  <a:gd name="T33" fmla="*/ 4 h 49"/>
                  <a:gd name="T34" fmla="*/ 12 w 152"/>
                  <a:gd name="T35" fmla="*/ 3 h 49"/>
                  <a:gd name="T36" fmla="*/ 11 w 152"/>
                  <a:gd name="T37" fmla="*/ 3 h 49"/>
                  <a:gd name="T38" fmla="*/ 11 w 152"/>
                  <a:gd name="T39" fmla="*/ 2 h 49"/>
                  <a:gd name="T40" fmla="*/ 10 w 152"/>
                  <a:gd name="T41" fmla="*/ 1 h 49"/>
                  <a:gd name="T42" fmla="*/ 9 w 152"/>
                  <a:gd name="T43" fmla="*/ 1 h 49"/>
                  <a:gd name="T44" fmla="*/ 8 w 152"/>
                  <a:gd name="T45" fmla="*/ 0 h 49"/>
                  <a:gd name="T46" fmla="*/ 6 w 152"/>
                  <a:gd name="T47" fmla="*/ 0 h 49"/>
                  <a:gd name="T48" fmla="*/ 5 w 152"/>
                  <a:gd name="T49" fmla="*/ 0 h 49"/>
                  <a:gd name="T50" fmla="*/ 4 w 152"/>
                  <a:gd name="T51" fmla="*/ 0 h 49"/>
                  <a:gd name="T52" fmla="*/ 3 w 152"/>
                  <a:gd name="T53" fmla="*/ 0 h 49"/>
                  <a:gd name="T54" fmla="*/ 2 w 152"/>
                  <a:gd name="T55" fmla="*/ 1 h 49"/>
                  <a:gd name="T56" fmla="*/ 2 w 152"/>
                  <a:gd name="T57" fmla="*/ 1 h 49"/>
                  <a:gd name="T58" fmla="*/ 1 w 152"/>
                  <a:gd name="T59" fmla="*/ 1 h 49"/>
                  <a:gd name="T60" fmla="*/ 0 w 152"/>
                  <a:gd name="T61" fmla="*/ 2 h 49"/>
                  <a:gd name="T62" fmla="*/ 0 w 152"/>
                  <a:gd name="T63" fmla="*/ 3 h 49"/>
                  <a:gd name="T64" fmla="*/ 0 w 152"/>
                  <a:gd name="T65" fmla="*/ 3 h 4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2"/>
                  <a:gd name="T100" fmla="*/ 0 h 49"/>
                  <a:gd name="T101" fmla="*/ 152 w 152"/>
                  <a:gd name="T102" fmla="*/ 49 h 4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2" h="49">
                    <a:moveTo>
                      <a:pt x="0" y="40"/>
                    </a:moveTo>
                    <a:lnTo>
                      <a:pt x="2" y="34"/>
                    </a:lnTo>
                    <a:lnTo>
                      <a:pt x="5" y="29"/>
                    </a:lnTo>
                    <a:lnTo>
                      <a:pt x="11" y="25"/>
                    </a:lnTo>
                    <a:lnTo>
                      <a:pt x="19" y="20"/>
                    </a:lnTo>
                    <a:lnTo>
                      <a:pt x="29" y="16"/>
                    </a:lnTo>
                    <a:lnTo>
                      <a:pt x="40" y="14"/>
                    </a:lnTo>
                    <a:lnTo>
                      <a:pt x="53" y="12"/>
                    </a:lnTo>
                    <a:lnTo>
                      <a:pt x="66" y="11"/>
                    </a:lnTo>
                    <a:lnTo>
                      <a:pt x="80" y="13"/>
                    </a:lnTo>
                    <a:lnTo>
                      <a:pt x="95" y="15"/>
                    </a:lnTo>
                    <a:lnTo>
                      <a:pt x="110" y="20"/>
                    </a:lnTo>
                    <a:lnTo>
                      <a:pt x="123" y="25"/>
                    </a:lnTo>
                    <a:lnTo>
                      <a:pt x="135" y="31"/>
                    </a:lnTo>
                    <a:lnTo>
                      <a:pt x="144" y="37"/>
                    </a:lnTo>
                    <a:lnTo>
                      <a:pt x="150" y="43"/>
                    </a:lnTo>
                    <a:lnTo>
                      <a:pt x="152" y="49"/>
                    </a:lnTo>
                    <a:lnTo>
                      <a:pt x="150" y="40"/>
                    </a:lnTo>
                    <a:lnTo>
                      <a:pt x="145" y="31"/>
                    </a:lnTo>
                    <a:lnTo>
                      <a:pt x="136" y="23"/>
                    </a:lnTo>
                    <a:lnTo>
                      <a:pt x="124" y="16"/>
                    </a:lnTo>
                    <a:lnTo>
                      <a:pt x="112" y="9"/>
                    </a:lnTo>
                    <a:lnTo>
                      <a:pt x="96" y="4"/>
                    </a:lnTo>
                    <a:lnTo>
                      <a:pt x="82" y="1"/>
                    </a:lnTo>
                    <a:lnTo>
                      <a:pt x="68" y="0"/>
                    </a:lnTo>
                    <a:lnTo>
                      <a:pt x="55" y="1"/>
                    </a:lnTo>
                    <a:lnTo>
                      <a:pt x="42" y="2"/>
                    </a:lnTo>
                    <a:lnTo>
                      <a:pt x="31" y="7"/>
                    </a:lnTo>
                    <a:lnTo>
                      <a:pt x="20" y="11"/>
                    </a:lnTo>
                    <a:lnTo>
                      <a:pt x="12" y="17"/>
                    </a:lnTo>
                    <a:lnTo>
                      <a:pt x="6" y="23"/>
                    </a:lnTo>
                    <a:lnTo>
                      <a:pt x="2" y="31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47" name="Freeform 349"/>
              <p:cNvSpPr>
                <a:spLocks/>
              </p:cNvSpPr>
              <p:nvPr/>
            </p:nvSpPr>
            <p:spPr bwMode="auto">
              <a:xfrm>
                <a:off x="3781" y="2148"/>
                <a:ext cx="11" cy="4"/>
              </a:xfrm>
              <a:custGeom>
                <a:avLst/>
                <a:gdLst>
                  <a:gd name="T0" fmla="*/ 0 w 138"/>
                  <a:gd name="T1" fmla="*/ 2 h 57"/>
                  <a:gd name="T2" fmla="*/ 0 w 138"/>
                  <a:gd name="T3" fmla="*/ 2 h 57"/>
                  <a:gd name="T4" fmla="*/ 1 w 138"/>
                  <a:gd name="T5" fmla="*/ 1 h 57"/>
                  <a:gd name="T6" fmla="*/ 1 w 138"/>
                  <a:gd name="T7" fmla="*/ 1 h 57"/>
                  <a:gd name="T8" fmla="*/ 2 w 138"/>
                  <a:gd name="T9" fmla="*/ 1 h 57"/>
                  <a:gd name="T10" fmla="*/ 3 w 138"/>
                  <a:gd name="T11" fmla="*/ 0 h 57"/>
                  <a:gd name="T12" fmla="*/ 4 w 138"/>
                  <a:gd name="T13" fmla="*/ 0 h 57"/>
                  <a:gd name="T14" fmla="*/ 5 w 138"/>
                  <a:gd name="T15" fmla="*/ 0 h 57"/>
                  <a:gd name="T16" fmla="*/ 6 w 138"/>
                  <a:gd name="T17" fmla="*/ 0 h 57"/>
                  <a:gd name="T18" fmla="*/ 7 w 138"/>
                  <a:gd name="T19" fmla="*/ 0 h 57"/>
                  <a:gd name="T20" fmla="*/ 8 w 138"/>
                  <a:gd name="T21" fmla="*/ 0 h 57"/>
                  <a:gd name="T22" fmla="*/ 9 w 138"/>
                  <a:gd name="T23" fmla="*/ 1 h 57"/>
                  <a:gd name="T24" fmla="*/ 9 w 138"/>
                  <a:gd name="T25" fmla="*/ 1 h 57"/>
                  <a:gd name="T26" fmla="*/ 10 w 138"/>
                  <a:gd name="T27" fmla="*/ 2 h 57"/>
                  <a:gd name="T28" fmla="*/ 11 w 138"/>
                  <a:gd name="T29" fmla="*/ 3 h 57"/>
                  <a:gd name="T30" fmla="*/ 11 w 138"/>
                  <a:gd name="T31" fmla="*/ 3 h 57"/>
                  <a:gd name="T32" fmla="*/ 11 w 138"/>
                  <a:gd name="T33" fmla="*/ 4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8"/>
                  <a:gd name="T52" fmla="*/ 0 h 57"/>
                  <a:gd name="T53" fmla="*/ 138 w 138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8" h="57">
                    <a:moveTo>
                      <a:pt x="0" y="32"/>
                    </a:moveTo>
                    <a:lnTo>
                      <a:pt x="2" y="25"/>
                    </a:lnTo>
                    <a:lnTo>
                      <a:pt x="8" y="18"/>
                    </a:lnTo>
                    <a:lnTo>
                      <a:pt x="16" y="13"/>
                    </a:lnTo>
                    <a:lnTo>
                      <a:pt x="27" y="8"/>
                    </a:lnTo>
                    <a:lnTo>
                      <a:pt x="39" y="5"/>
                    </a:lnTo>
                    <a:lnTo>
                      <a:pt x="52" y="1"/>
                    </a:lnTo>
                    <a:lnTo>
                      <a:pt x="64" y="0"/>
                    </a:lnTo>
                    <a:lnTo>
                      <a:pt x="75" y="0"/>
                    </a:lnTo>
                    <a:lnTo>
                      <a:pt x="86" y="1"/>
                    </a:lnTo>
                    <a:lnTo>
                      <a:pt x="96" y="5"/>
                    </a:lnTo>
                    <a:lnTo>
                      <a:pt x="107" y="12"/>
                    </a:lnTo>
                    <a:lnTo>
                      <a:pt x="117" y="19"/>
                    </a:lnTo>
                    <a:lnTo>
                      <a:pt x="125" y="28"/>
                    </a:lnTo>
                    <a:lnTo>
                      <a:pt x="132" y="38"/>
                    </a:lnTo>
                    <a:lnTo>
                      <a:pt x="136" y="48"/>
                    </a:lnTo>
                    <a:lnTo>
                      <a:pt x="138" y="57"/>
                    </a:lnTo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48" name="Freeform 350"/>
              <p:cNvSpPr>
                <a:spLocks/>
              </p:cNvSpPr>
              <p:nvPr/>
            </p:nvSpPr>
            <p:spPr bwMode="auto">
              <a:xfrm>
                <a:off x="3781" y="2150"/>
                <a:ext cx="11" cy="4"/>
              </a:xfrm>
              <a:custGeom>
                <a:avLst/>
                <a:gdLst>
                  <a:gd name="T0" fmla="*/ 11 w 147"/>
                  <a:gd name="T1" fmla="*/ 3 h 56"/>
                  <a:gd name="T2" fmla="*/ 11 w 147"/>
                  <a:gd name="T3" fmla="*/ 2 h 56"/>
                  <a:gd name="T4" fmla="*/ 11 w 147"/>
                  <a:gd name="T5" fmla="*/ 2 h 56"/>
                  <a:gd name="T6" fmla="*/ 10 w 147"/>
                  <a:gd name="T7" fmla="*/ 2 h 56"/>
                  <a:gd name="T8" fmla="*/ 10 w 147"/>
                  <a:gd name="T9" fmla="*/ 1 h 56"/>
                  <a:gd name="T10" fmla="*/ 9 w 147"/>
                  <a:gd name="T11" fmla="*/ 1 h 56"/>
                  <a:gd name="T12" fmla="*/ 8 w 147"/>
                  <a:gd name="T13" fmla="*/ 1 h 56"/>
                  <a:gd name="T14" fmla="*/ 7 w 147"/>
                  <a:gd name="T15" fmla="*/ 1 h 56"/>
                  <a:gd name="T16" fmla="*/ 6 w 147"/>
                  <a:gd name="T17" fmla="*/ 1 h 56"/>
                  <a:gd name="T18" fmla="*/ 5 w 147"/>
                  <a:gd name="T19" fmla="*/ 1 h 56"/>
                  <a:gd name="T20" fmla="*/ 4 w 147"/>
                  <a:gd name="T21" fmla="*/ 1 h 56"/>
                  <a:gd name="T22" fmla="*/ 3 w 147"/>
                  <a:gd name="T23" fmla="*/ 2 h 56"/>
                  <a:gd name="T24" fmla="*/ 2 w 147"/>
                  <a:gd name="T25" fmla="*/ 2 h 56"/>
                  <a:gd name="T26" fmla="*/ 1 w 147"/>
                  <a:gd name="T27" fmla="*/ 3 h 56"/>
                  <a:gd name="T28" fmla="*/ 1 w 147"/>
                  <a:gd name="T29" fmla="*/ 3 h 56"/>
                  <a:gd name="T30" fmla="*/ 0 w 147"/>
                  <a:gd name="T31" fmla="*/ 4 h 56"/>
                  <a:gd name="T32" fmla="*/ 0 w 147"/>
                  <a:gd name="T33" fmla="*/ 4 h 56"/>
                  <a:gd name="T34" fmla="*/ 0 w 147"/>
                  <a:gd name="T35" fmla="*/ 3 h 56"/>
                  <a:gd name="T36" fmla="*/ 1 w 147"/>
                  <a:gd name="T37" fmla="*/ 3 h 56"/>
                  <a:gd name="T38" fmla="*/ 1 w 147"/>
                  <a:gd name="T39" fmla="*/ 2 h 56"/>
                  <a:gd name="T40" fmla="*/ 2 w 147"/>
                  <a:gd name="T41" fmla="*/ 1 h 56"/>
                  <a:gd name="T42" fmla="*/ 3 w 147"/>
                  <a:gd name="T43" fmla="*/ 1 h 56"/>
                  <a:gd name="T44" fmla="*/ 4 w 147"/>
                  <a:gd name="T45" fmla="*/ 0 h 56"/>
                  <a:gd name="T46" fmla="*/ 5 w 147"/>
                  <a:gd name="T47" fmla="*/ 0 h 56"/>
                  <a:gd name="T48" fmla="*/ 6 w 147"/>
                  <a:gd name="T49" fmla="*/ 0 h 56"/>
                  <a:gd name="T50" fmla="*/ 7 w 147"/>
                  <a:gd name="T51" fmla="*/ 0 h 56"/>
                  <a:gd name="T52" fmla="*/ 8 w 147"/>
                  <a:gd name="T53" fmla="*/ 0 h 56"/>
                  <a:gd name="T54" fmla="*/ 9 w 147"/>
                  <a:gd name="T55" fmla="*/ 1 h 56"/>
                  <a:gd name="T56" fmla="*/ 10 w 147"/>
                  <a:gd name="T57" fmla="*/ 1 h 56"/>
                  <a:gd name="T58" fmla="*/ 10 w 147"/>
                  <a:gd name="T59" fmla="*/ 1 h 56"/>
                  <a:gd name="T60" fmla="*/ 11 w 147"/>
                  <a:gd name="T61" fmla="*/ 2 h 56"/>
                  <a:gd name="T62" fmla="*/ 11 w 147"/>
                  <a:gd name="T63" fmla="*/ 2 h 56"/>
                  <a:gd name="T64" fmla="*/ 11 w 147"/>
                  <a:gd name="T65" fmla="*/ 3 h 5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7"/>
                  <a:gd name="T100" fmla="*/ 0 h 56"/>
                  <a:gd name="T101" fmla="*/ 147 w 147"/>
                  <a:gd name="T102" fmla="*/ 56 h 5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7" h="56">
                    <a:moveTo>
                      <a:pt x="147" y="40"/>
                    </a:moveTo>
                    <a:lnTo>
                      <a:pt x="147" y="34"/>
                    </a:lnTo>
                    <a:lnTo>
                      <a:pt x="143" y="29"/>
                    </a:lnTo>
                    <a:lnTo>
                      <a:pt x="137" y="25"/>
                    </a:lnTo>
                    <a:lnTo>
                      <a:pt x="129" y="20"/>
                    </a:lnTo>
                    <a:lnTo>
                      <a:pt x="119" y="16"/>
                    </a:lnTo>
                    <a:lnTo>
                      <a:pt x="107" y="14"/>
                    </a:lnTo>
                    <a:lnTo>
                      <a:pt x="95" y="12"/>
                    </a:lnTo>
                    <a:lnTo>
                      <a:pt x="82" y="11"/>
                    </a:lnTo>
                    <a:lnTo>
                      <a:pt x="67" y="13"/>
                    </a:lnTo>
                    <a:lnTo>
                      <a:pt x="54" y="16"/>
                    </a:lnTo>
                    <a:lnTo>
                      <a:pt x="40" y="22"/>
                    </a:lnTo>
                    <a:lnTo>
                      <a:pt x="28" y="28"/>
                    </a:lnTo>
                    <a:lnTo>
                      <a:pt x="16" y="36"/>
                    </a:lnTo>
                    <a:lnTo>
                      <a:pt x="8" y="43"/>
                    </a:lnTo>
                    <a:lnTo>
                      <a:pt x="2" y="50"/>
                    </a:lnTo>
                    <a:lnTo>
                      <a:pt x="0" y="56"/>
                    </a:lnTo>
                    <a:lnTo>
                      <a:pt x="1" y="47"/>
                    </a:lnTo>
                    <a:lnTo>
                      <a:pt x="7" y="37"/>
                    </a:lnTo>
                    <a:lnTo>
                      <a:pt x="15" y="28"/>
                    </a:lnTo>
                    <a:lnTo>
                      <a:pt x="26" y="19"/>
                    </a:lnTo>
                    <a:lnTo>
                      <a:pt x="38" y="12"/>
                    </a:lnTo>
                    <a:lnTo>
                      <a:pt x="52" y="5"/>
                    </a:lnTo>
                    <a:lnTo>
                      <a:pt x="66" y="1"/>
                    </a:lnTo>
                    <a:lnTo>
                      <a:pt x="80" y="0"/>
                    </a:lnTo>
                    <a:lnTo>
                      <a:pt x="94" y="1"/>
                    </a:lnTo>
                    <a:lnTo>
                      <a:pt x="106" y="2"/>
                    </a:lnTo>
                    <a:lnTo>
                      <a:pt x="118" y="7"/>
                    </a:lnTo>
                    <a:lnTo>
                      <a:pt x="127" y="11"/>
                    </a:lnTo>
                    <a:lnTo>
                      <a:pt x="136" y="17"/>
                    </a:lnTo>
                    <a:lnTo>
                      <a:pt x="142" y="23"/>
                    </a:lnTo>
                    <a:lnTo>
                      <a:pt x="146" y="31"/>
                    </a:lnTo>
                    <a:lnTo>
                      <a:pt x="147" y="40"/>
                    </a:lnTo>
                    <a:close/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49" name="Freeform 351"/>
              <p:cNvSpPr>
                <a:spLocks/>
              </p:cNvSpPr>
              <p:nvPr/>
            </p:nvSpPr>
            <p:spPr bwMode="auto">
              <a:xfrm>
                <a:off x="3811" y="2151"/>
                <a:ext cx="5" cy="4"/>
              </a:xfrm>
              <a:custGeom>
                <a:avLst/>
                <a:gdLst>
                  <a:gd name="T0" fmla="*/ 3 w 62"/>
                  <a:gd name="T1" fmla="*/ 0 h 58"/>
                  <a:gd name="T2" fmla="*/ 2 w 62"/>
                  <a:gd name="T3" fmla="*/ 0 h 58"/>
                  <a:gd name="T4" fmla="*/ 2 w 62"/>
                  <a:gd name="T5" fmla="*/ 0 h 58"/>
                  <a:gd name="T6" fmla="*/ 1 w 62"/>
                  <a:gd name="T7" fmla="*/ 0 h 58"/>
                  <a:gd name="T8" fmla="*/ 1 w 62"/>
                  <a:gd name="T9" fmla="*/ 1 h 58"/>
                  <a:gd name="T10" fmla="*/ 0 w 62"/>
                  <a:gd name="T11" fmla="*/ 1 h 58"/>
                  <a:gd name="T12" fmla="*/ 0 w 62"/>
                  <a:gd name="T13" fmla="*/ 1 h 58"/>
                  <a:gd name="T14" fmla="*/ 0 w 62"/>
                  <a:gd name="T15" fmla="*/ 2 h 58"/>
                  <a:gd name="T16" fmla="*/ 0 w 62"/>
                  <a:gd name="T17" fmla="*/ 2 h 58"/>
                  <a:gd name="T18" fmla="*/ 0 w 62"/>
                  <a:gd name="T19" fmla="*/ 2 h 58"/>
                  <a:gd name="T20" fmla="*/ 0 w 62"/>
                  <a:gd name="T21" fmla="*/ 3 h 58"/>
                  <a:gd name="T22" fmla="*/ 0 w 62"/>
                  <a:gd name="T23" fmla="*/ 3 h 58"/>
                  <a:gd name="T24" fmla="*/ 1 w 62"/>
                  <a:gd name="T25" fmla="*/ 3 h 58"/>
                  <a:gd name="T26" fmla="*/ 1 w 62"/>
                  <a:gd name="T27" fmla="*/ 4 h 58"/>
                  <a:gd name="T28" fmla="*/ 2 w 62"/>
                  <a:gd name="T29" fmla="*/ 4 h 58"/>
                  <a:gd name="T30" fmla="*/ 2 w 62"/>
                  <a:gd name="T31" fmla="*/ 4 h 58"/>
                  <a:gd name="T32" fmla="*/ 3 w 62"/>
                  <a:gd name="T33" fmla="*/ 4 h 58"/>
                  <a:gd name="T34" fmla="*/ 3 w 62"/>
                  <a:gd name="T35" fmla="*/ 4 h 58"/>
                  <a:gd name="T36" fmla="*/ 3 w 62"/>
                  <a:gd name="T37" fmla="*/ 4 h 58"/>
                  <a:gd name="T38" fmla="*/ 4 w 62"/>
                  <a:gd name="T39" fmla="*/ 4 h 58"/>
                  <a:gd name="T40" fmla="*/ 4 w 62"/>
                  <a:gd name="T41" fmla="*/ 3 h 58"/>
                  <a:gd name="T42" fmla="*/ 5 w 62"/>
                  <a:gd name="T43" fmla="*/ 3 h 58"/>
                  <a:gd name="T44" fmla="*/ 5 w 62"/>
                  <a:gd name="T45" fmla="*/ 3 h 58"/>
                  <a:gd name="T46" fmla="*/ 5 w 62"/>
                  <a:gd name="T47" fmla="*/ 2 h 58"/>
                  <a:gd name="T48" fmla="*/ 5 w 62"/>
                  <a:gd name="T49" fmla="*/ 2 h 58"/>
                  <a:gd name="T50" fmla="*/ 5 w 62"/>
                  <a:gd name="T51" fmla="*/ 2 h 58"/>
                  <a:gd name="T52" fmla="*/ 5 w 62"/>
                  <a:gd name="T53" fmla="*/ 1 h 58"/>
                  <a:gd name="T54" fmla="*/ 5 w 62"/>
                  <a:gd name="T55" fmla="*/ 1 h 58"/>
                  <a:gd name="T56" fmla="*/ 4 w 62"/>
                  <a:gd name="T57" fmla="*/ 1 h 58"/>
                  <a:gd name="T58" fmla="*/ 4 w 62"/>
                  <a:gd name="T59" fmla="*/ 0 h 58"/>
                  <a:gd name="T60" fmla="*/ 3 w 62"/>
                  <a:gd name="T61" fmla="*/ 0 h 58"/>
                  <a:gd name="T62" fmla="*/ 3 w 62"/>
                  <a:gd name="T63" fmla="*/ 0 h 58"/>
                  <a:gd name="T64" fmla="*/ 3 w 62"/>
                  <a:gd name="T65" fmla="*/ 0 h 5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2"/>
                  <a:gd name="T100" fmla="*/ 0 h 58"/>
                  <a:gd name="T101" fmla="*/ 62 w 62"/>
                  <a:gd name="T102" fmla="*/ 58 h 5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2" h="58">
                    <a:moveTo>
                      <a:pt x="31" y="0"/>
                    </a:moveTo>
                    <a:lnTo>
                      <a:pt x="26" y="1"/>
                    </a:lnTo>
                    <a:lnTo>
                      <a:pt x="20" y="2"/>
                    </a:lnTo>
                    <a:lnTo>
                      <a:pt x="15" y="5"/>
                    </a:lnTo>
                    <a:lnTo>
                      <a:pt x="10" y="8"/>
                    </a:lnTo>
                    <a:lnTo>
                      <a:pt x="6" y="12"/>
                    </a:lnTo>
                    <a:lnTo>
                      <a:pt x="3" y="17"/>
                    </a:lnTo>
                    <a:lnTo>
                      <a:pt x="1" y="22"/>
                    </a:lnTo>
                    <a:lnTo>
                      <a:pt x="0" y="28"/>
                    </a:lnTo>
                    <a:lnTo>
                      <a:pt x="1" y="34"/>
                    </a:lnTo>
                    <a:lnTo>
                      <a:pt x="3" y="40"/>
                    </a:lnTo>
                    <a:lnTo>
                      <a:pt x="6" y="44"/>
                    </a:lnTo>
                    <a:lnTo>
                      <a:pt x="10" y="49"/>
                    </a:lnTo>
                    <a:lnTo>
                      <a:pt x="15" y="52"/>
                    </a:lnTo>
                    <a:lnTo>
                      <a:pt x="20" y="54"/>
                    </a:lnTo>
                    <a:lnTo>
                      <a:pt x="26" y="57"/>
                    </a:lnTo>
                    <a:lnTo>
                      <a:pt x="31" y="58"/>
                    </a:lnTo>
                    <a:lnTo>
                      <a:pt x="37" y="57"/>
                    </a:lnTo>
                    <a:lnTo>
                      <a:pt x="43" y="54"/>
                    </a:lnTo>
                    <a:lnTo>
                      <a:pt x="48" y="52"/>
                    </a:lnTo>
                    <a:lnTo>
                      <a:pt x="53" y="49"/>
                    </a:lnTo>
                    <a:lnTo>
                      <a:pt x="56" y="44"/>
                    </a:lnTo>
                    <a:lnTo>
                      <a:pt x="60" y="40"/>
                    </a:lnTo>
                    <a:lnTo>
                      <a:pt x="62" y="34"/>
                    </a:lnTo>
                    <a:lnTo>
                      <a:pt x="62" y="28"/>
                    </a:lnTo>
                    <a:lnTo>
                      <a:pt x="62" y="22"/>
                    </a:lnTo>
                    <a:lnTo>
                      <a:pt x="60" y="17"/>
                    </a:lnTo>
                    <a:lnTo>
                      <a:pt x="56" y="12"/>
                    </a:lnTo>
                    <a:lnTo>
                      <a:pt x="53" y="8"/>
                    </a:lnTo>
                    <a:lnTo>
                      <a:pt x="48" y="5"/>
                    </a:lnTo>
                    <a:lnTo>
                      <a:pt x="43" y="2"/>
                    </a:lnTo>
                    <a:lnTo>
                      <a:pt x="37" y="1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50" name="Freeform 352"/>
              <p:cNvSpPr>
                <a:spLocks/>
              </p:cNvSpPr>
              <p:nvPr/>
            </p:nvSpPr>
            <p:spPr bwMode="auto">
              <a:xfrm>
                <a:off x="3812" y="2152"/>
                <a:ext cx="1" cy="1"/>
              </a:xfrm>
              <a:custGeom>
                <a:avLst/>
                <a:gdLst>
                  <a:gd name="T0" fmla="*/ 1 w 6"/>
                  <a:gd name="T1" fmla="*/ 0 h 11"/>
                  <a:gd name="T2" fmla="*/ 1 w 6"/>
                  <a:gd name="T3" fmla="*/ 0 h 11"/>
                  <a:gd name="T4" fmla="*/ 1 w 6"/>
                  <a:gd name="T5" fmla="*/ 0 h 11"/>
                  <a:gd name="T6" fmla="*/ 1 w 6"/>
                  <a:gd name="T7" fmla="*/ 0 h 11"/>
                  <a:gd name="T8" fmla="*/ 1 w 6"/>
                  <a:gd name="T9" fmla="*/ 1 h 11"/>
                  <a:gd name="T10" fmla="*/ 1 w 6"/>
                  <a:gd name="T11" fmla="*/ 1 h 11"/>
                  <a:gd name="T12" fmla="*/ 1 w 6"/>
                  <a:gd name="T13" fmla="*/ 1 h 11"/>
                  <a:gd name="T14" fmla="*/ 1 w 6"/>
                  <a:gd name="T15" fmla="*/ 1 h 11"/>
                  <a:gd name="T16" fmla="*/ 1 w 6"/>
                  <a:gd name="T17" fmla="*/ 1 h 11"/>
                  <a:gd name="T18" fmla="*/ 0 w 6"/>
                  <a:gd name="T19" fmla="*/ 1 h 11"/>
                  <a:gd name="T20" fmla="*/ 0 w 6"/>
                  <a:gd name="T21" fmla="*/ 1 h 11"/>
                  <a:gd name="T22" fmla="*/ 0 w 6"/>
                  <a:gd name="T23" fmla="*/ 1 h 11"/>
                  <a:gd name="T24" fmla="*/ 0 w 6"/>
                  <a:gd name="T25" fmla="*/ 1 h 11"/>
                  <a:gd name="T26" fmla="*/ 0 w 6"/>
                  <a:gd name="T27" fmla="*/ 0 h 11"/>
                  <a:gd name="T28" fmla="*/ 0 w 6"/>
                  <a:gd name="T29" fmla="*/ 0 h 11"/>
                  <a:gd name="T30" fmla="*/ 0 w 6"/>
                  <a:gd name="T31" fmla="*/ 0 h 11"/>
                  <a:gd name="T32" fmla="*/ 1 w 6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11"/>
                  <a:gd name="T53" fmla="*/ 6 w 6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11">
                    <a:moveTo>
                      <a:pt x="3" y="0"/>
                    </a:moveTo>
                    <a:lnTo>
                      <a:pt x="4" y="0"/>
                    </a:lnTo>
                    <a:lnTo>
                      <a:pt x="5" y="1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1"/>
                    </a:lnTo>
                    <a:lnTo>
                      <a:pt x="3" y="11"/>
                    </a:lnTo>
                    <a:lnTo>
                      <a:pt x="2" y="11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51" name="Freeform 353"/>
              <p:cNvSpPr>
                <a:spLocks/>
              </p:cNvSpPr>
              <p:nvPr/>
            </p:nvSpPr>
            <p:spPr bwMode="auto">
              <a:xfrm>
                <a:off x="3791" y="2179"/>
                <a:ext cx="23" cy="7"/>
              </a:xfrm>
              <a:custGeom>
                <a:avLst/>
                <a:gdLst>
                  <a:gd name="T0" fmla="*/ 0 w 289"/>
                  <a:gd name="T1" fmla="*/ 1 h 90"/>
                  <a:gd name="T2" fmla="*/ 7 w 289"/>
                  <a:gd name="T3" fmla="*/ 0 h 90"/>
                  <a:gd name="T4" fmla="*/ 16 w 289"/>
                  <a:gd name="T5" fmla="*/ 0 h 90"/>
                  <a:gd name="T6" fmla="*/ 23 w 289"/>
                  <a:gd name="T7" fmla="*/ 1 h 90"/>
                  <a:gd name="T8" fmla="*/ 15 w 289"/>
                  <a:gd name="T9" fmla="*/ 6 h 90"/>
                  <a:gd name="T10" fmla="*/ 15 w 289"/>
                  <a:gd name="T11" fmla="*/ 6 h 90"/>
                  <a:gd name="T12" fmla="*/ 14 w 289"/>
                  <a:gd name="T13" fmla="*/ 7 h 90"/>
                  <a:gd name="T14" fmla="*/ 14 w 289"/>
                  <a:gd name="T15" fmla="*/ 7 h 90"/>
                  <a:gd name="T16" fmla="*/ 14 w 289"/>
                  <a:gd name="T17" fmla="*/ 7 h 90"/>
                  <a:gd name="T18" fmla="*/ 13 w 289"/>
                  <a:gd name="T19" fmla="*/ 7 h 90"/>
                  <a:gd name="T20" fmla="*/ 13 w 289"/>
                  <a:gd name="T21" fmla="*/ 7 h 90"/>
                  <a:gd name="T22" fmla="*/ 12 w 289"/>
                  <a:gd name="T23" fmla="*/ 7 h 90"/>
                  <a:gd name="T24" fmla="*/ 12 w 289"/>
                  <a:gd name="T25" fmla="*/ 7 h 90"/>
                  <a:gd name="T26" fmla="*/ 11 w 289"/>
                  <a:gd name="T27" fmla="*/ 7 h 90"/>
                  <a:gd name="T28" fmla="*/ 11 w 289"/>
                  <a:gd name="T29" fmla="*/ 7 h 90"/>
                  <a:gd name="T30" fmla="*/ 10 w 289"/>
                  <a:gd name="T31" fmla="*/ 7 h 90"/>
                  <a:gd name="T32" fmla="*/ 9 w 289"/>
                  <a:gd name="T33" fmla="*/ 7 h 90"/>
                  <a:gd name="T34" fmla="*/ 9 w 289"/>
                  <a:gd name="T35" fmla="*/ 7 h 90"/>
                  <a:gd name="T36" fmla="*/ 8 w 289"/>
                  <a:gd name="T37" fmla="*/ 7 h 90"/>
                  <a:gd name="T38" fmla="*/ 7 w 289"/>
                  <a:gd name="T39" fmla="*/ 6 h 90"/>
                  <a:gd name="T40" fmla="*/ 7 w 289"/>
                  <a:gd name="T41" fmla="*/ 6 h 90"/>
                  <a:gd name="T42" fmla="*/ 0 w 289"/>
                  <a:gd name="T43" fmla="*/ 1 h 9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9"/>
                  <a:gd name="T67" fmla="*/ 0 h 90"/>
                  <a:gd name="T68" fmla="*/ 289 w 289"/>
                  <a:gd name="T69" fmla="*/ 90 h 9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9" h="90">
                    <a:moveTo>
                      <a:pt x="0" y="17"/>
                    </a:moveTo>
                    <a:lnTo>
                      <a:pt x="83" y="3"/>
                    </a:lnTo>
                    <a:lnTo>
                      <a:pt x="199" y="0"/>
                    </a:lnTo>
                    <a:lnTo>
                      <a:pt x="289" y="17"/>
                    </a:lnTo>
                    <a:lnTo>
                      <a:pt x="187" y="80"/>
                    </a:lnTo>
                    <a:lnTo>
                      <a:pt x="185" y="81"/>
                    </a:lnTo>
                    <a:lnTo>
                      <a:pt x="181" y="84"/>
                    </a:lnTo>
                    <a:lnTo>
                      <a:pt x="177" y="85"/>
                    </a:lnTo>
                    <a:lnTo>
                      <a:pt x="172" y="86"/>
                    </a:lnTo>
                    <a:lnTo>
                      <a:pt x="167" y="88"/>
                    </a:lnTo>
                    <a:lnTo>
                      <a:pt x="161" y="89"/>
                    </a:lnTo>
                    <a:lnTo>
                      <a:pt x="154" y="90"/>
                    </a:lnTo>
                    <a:lnTo>
                      <a:pt x="147" y="90"/>
                    </a:lnTo>
                    <a:lnTo>
                      <a:pt x="140" y="90"/>
                    </a:lnTo>
                    <a:lnTo>
                      <a:pt x="132" y="90"/>
                    </a:lnTo>
                    <a:lnTo>
                      <a:pt x="124" y="90"/>
                    </a:lnTo>
                    <a:lnTo>
                      <a:pt x="116" y="89"/>
                    </a:lnTo>
                    <a:lnTo>
                      <a:pt x="107" y="87"/>
                    </a:lnTo>
                    <a:lnTo>
                      <a:pt x="99" y="85"/>
                    </a:lnTo>
                    <a:lnTo>
                      <a:pt x="91" y="82"/>
                    </a:lnTo>
                    <a:lnTo>
                      <a:pt x="82" y="78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52" name="Freeform 354"/>
              <p:cNvSpPr>
                <a:spLocks/>
              </p:cNvSpPr>
              <p:nvPr/>
            </p:nvSpPr>
            <p:spPr bwMode="auto">
              <a:xfrm>
                <a:off x="3805" y="2150"/>
                <a:ext cx="4" cy="22"/>
              </a:xfrm>
              <a:custGeom>
                <a:avLst/>
                <a:gdLst>
                  <a:gd name="T0" fmla="*/ 2 w 56"/>
                  <a:gd name="T1" fmla="*/ 22 h 299"/>
                  <a:gd name="T2" fmla="*/ 3 w 56"/>
                  <a:gd name="T3" fmla="*/ 22 h 299"/>
                  <a:gd name="T4" fmla="*/ 4 w 56"/>
                  <a:gd name="T5" fmla="*/ 21 h 299"/>
                  <a:gd name="T6" fmla="*/ 4 w 56"/>
                  <a:gd name="T7" fmla="*/ 20 h 299"/>
                  <a:gd name="T8" fmla="*/ 4 w 56"/>
                  <a:gd name="T9" fmla="*/ 19 h 299"/>
                  <a:gd name="T10" fmla="*/ 4 w 56"/>
                  <a:gd name="T11" fmla="*/ 18 h 299"/>
                  <a:gd name="T12" fmla="*/ 4 w 56"/>
                  <a:gd name="T13" fmla="*/ 17 h 299"/>
                  <a:gd name="T14" fmla="*/ 3 w 56"/>
                  <a:gd name="T15" fmla="*/ 17 h 299"/>
                  <a:gd name="T16" fmla="*/ 3 w 56"/>
                  <a:gd name="T17" fmla="*/ 16 h 299"/>
                  <a:gd name="T18" fmla="*/ 2 w 56"/>
                  <a:gd name="T19" fmla="*/ 15 h 299"/>
                  <a:gd name="T20" fmla="*/ 2 w 56"/>
                  <a:gd name="T21" fmla="*/ 14 h 299"/>
                  <a:gd name="T22" fmla="*/ 1 w 56"/>
                  <a:gd name="T23" fmla="*/ 13 h 299"/>
                  <a:gd name="T24" fmla="*/ 1 w 56"/>
                  <a:gd name="T25" fmla="*/ 11 h 299"/>
                  <a:gd name="T26" fmla="*/ 1 w 56"/>
                  <a:gd name="T27" fmla="*/ 10 h 299"/>
                  <a:gd name="T28" fmla="*/ 0 w 56"/>
                  <a:gd name="T29" fmla="*/ 9 h 299"/>
                  <a:gd name="T30" fmla="*/ 0 w 56"/>
                  <a:gd name="T31" fmla="*/ 8 h 299"/>
                  <a:gd name="T32" fmla="*/ 0 w 56"/>
                  <a:gd name="T33" fmla="*/ 7 h 299"/>
                  <a:gd name="T34" fmla="*/ 0 w 56"/>
                  <a:gd name="T35" fmla="*/ 5 h 299"/>
                  <a:gd name="T36" fmla="*/ 0 w 56"/>
                  <a:gd name="T37" fmla="*/ 3 h 299"/>
                  <a:gd name="T38" fmla="*/ 0 w 56"/>
                  <a:gd name="T39" fmla="*/ 1 h 299"/>
                  <a:gd name="T40" fmla="*/ 1 w 56"/>
                  <a:gd name="T41" fmla="*/ 0 h 29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6"/>
                  <a:gd name="T64" fmla="*/ 0 h 299"/>
                  <a:gd name="T65" fmla="*/ 56 w 56"/>
                  <a:gd name="T66" fmla="*/ 299 h 29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6" h="299">
                    <a:moveTo>
                      <a:pt x="34" y="299"/>
                    </a:moveTo>
                    <a:lnTo>
                      <a:pt x="46" y="295"/>
                    </a:lnTo>
                    <a:lnTo>
                      <a:pt x="53" y="287"/>
                    </a:lnTo>
                    <a:lnTo>
                      <a:pt x="56" y="276"/>
                    </a:lnTo>
                    <a:lnTo>
                      <a:pt x="56" y="263"/>
                    </a:lnTo>
                    <a:lnTo>
                      <a:pt x="54" y="251"/>
                    </a:lnTo>
                    <a:lnTo>
                      <a:pt x="50" y="237"/>
                    </a:lnTo>
                    <a:lnTo>
                      <a:pt x="47" y="227"/>
                    </a:lnTo>
                    <a:lnTo>
                      <a:pt x="43" y="220"/>
                    </a:lnTo>
                    <a:lnTo>
                      <a:pt x="34" y="204"/>
                    </a:lnTo>
                    <a:lnTo>
                      <a:pt x="26" y="189"/>
                    </a:lnTo>
                    <a:lnTo>
                      <a:pt x="20" y="172"/>
                    </a:lnTo>
                    <a:lnTo>
                      <a:pt x="14" y="156"/>
                    </a:lnTo>
                    <a:lnTo>
                      <a:pt x="9" y="141"/>
                    </a:lnTo>
                    <a:lnTo>
                      <a:pt x="6" y="125"/>
                    </a:lnTo>
                    <a:lnTo>
                      <a:pt x="3" y="112"/>
                    </a:lnTo>
                    <a:lnTo>
                      <a:pt x="2" y="100"/>
                    </a:lnTo>
                    <a:lnTo>
                      <a:pt x="0" y="64"/>
                    </a:lnTo>
                    <a:lnTo>
                      <a:pt x="2" y="39"/>
                    </a:lnTo>
                    <a:lnTo>
                      <a:pt x="5" y="20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53" name="Freeform 355"/>
              <p:cNvSpPr>
                <a:spLocks/>
              </p:cNvSpPr>
              <p:nvPr/>
            </p:nvSpPr>
            <p:spPr bwMode="auto">
              <a:xfrm>
                <a:off x="3795" y="2171"/>
                <a:ext cx="12" cy="1"/>
              </a:xfrm>
              <a:custGeom>
                <a:avLst/>
                <a:gdLst>
                  <a:gd name="T0" fmla="*/ 0 w 152"/>
                  <a:gd name="T1" fmla="*/ 1 h 18"/>
                  <a:gd name="T2" fmla="*/ 1 w 152"/>
                  <a:gd name="T3" fmla="*/ 0 h 18"/>
                  <a:gd name="T4" fmla="*/ 1 w 152"/>
                  <a:gd name="T5" fmla="*/ 0 h 18"/>
                  <a:gd name="T6" fmla="*/ 2 w 152"/>
                  <a:gd name="T7" fmla="*/ 0 h 18"/>
                  <a:gd name="T8" fmla="*/ 3 w 152"/>
                  <a:gd name="T9" fmla="*/ 0 h 18"/>
                  <a:gd name="T10" fmla="*/ 4 w 152"/>
                  <a:gd name="T11" fmla="*/ 1 h 18"/>
                  <a:gd name="T12" fmla="*/ 5 w 152"/>
                  <a:gd name="T13" fmla="*/ 1 h 18"/>
                  <a:gd name="T14" fmla="*/ 5 w 152"/>
                  <a:gd name="T15" fmla="*/ 1 h 18"/>
                  <a:gd name="T16" fmla="*/ 6 w 152"/>
                  <a:gd name="T17" fmla="*/ 1 h 18"/>
                  <a:gd name="T18" fmla="*/ 6 w 152"/>
                  <a:gd name="T19" fmla="*/ 1 h 18"/>
                  <a:gd name="T20" fmla="*/ 7 w 152"/>
                  <a:gd name="T21" fmla="*/ 1 h 18"/>
                  <a:gd name="T22" fmla="*/ 8 w 152"/>
                  <a:gd name="T23" fmla="*/ 1 h 18"/>
                  <a:gd name="T24" fmla="*/ 8 w 152"/>
                  <a:gd name="T25" fmla="*/ 1 h 18"/>
                  <a:gd name="T26" fmla="*/ 9 w 152"/>
                  <a:gd name="T27" fmla="*/ 0 h 18"/>
                  <a:gd name="T28" fmla="*/ 9 w 152"/>
                  <a:gd name="T29" fmla="*/ 0 h 18"/>
                  <a:gd name="T30" fmla="*/ 9 w 152"/>
                  <a:gd name="T31" fmla="*/ 0 h 18"/>
                  <a:gd name="T32" fmla="*/ 10 w 152"/>
                  <a:gd name="T33" fmla="*/ 0 h 18"/>
                  <a:gd name="T34" fmla="*/ 12 w 152"/>
                  <a:gd name="T35" fmla="*/ 1 h 1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2"/>
                  <a:gd name="T55" fmla="*/ 0 h 18"/>
                  <a:gd name="T56" fmla="*/ 152 w 152"/>
                  <a:gd name="T57" fmla="*/ 18 h 1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2" h="18">
                    <a:moveTo>
                      <a:pt x="0" y="9"/>
                    </a:moveTo>
                    <a:lnTo>
                      <a:pt x="8" y="3"/>
                    </a:lnTo>
                    <a:lnTo>
                      <a:pt x="18" y="1"/>
                    </a:lnTo>
                    <a:lnTo>
                      <a:pt x="28" y="2"/>
                    </a:lnTo>
                    <a:lnTo>
                      <a:pt x="39" y="5"/>
                    </a:lnTo>
                    <a:lnTo>
                      <a:pt x="49" y="9"/>
                    </a:lnTo>
                    <a:lnTo>
                      <a:pt x="59" y="12"/>
                    </a:lnTo>
                    <a:lnTo>
                      <a:pt x="68" y="16"/>
                    </a:lnTo>
                    <a:lnTo>
                      <a:pt x="74" y="18"/>
                    </a:lnTo>
                    <a:lnTo>
                      <a:pt x="82" y="16"/>
                    </a:lnTo>
                    <a:lnTo>
                      <a:pt x="89" y="14"/>
                    </a:lnTo>
                    <a:lnTo>
                      <a:pt x="96" y="12"/>
                    </a:lnTo>
                    <a:lnTo>
                      <a:pt x="103" y="9"/>
                    </a:lnTo>
                    <a:lnTo>
                      <a:pt x="108" y="5"/>
                    </a:lnTo>
                    <a:lnTo>
                      <a:pt x="114" y="3"/>
                    </a:lnTo>
                    <a:lnTo>
                      <a:pt x="119" y="1"/>
                    </a:lnTo>
                    <a:lnTo>
                      <a:pt x="124" y="0"/>
                    </a:lnTo>
                    <a:lnTo>
                      <a:pt x="152" y="10"/>
                    </a:lnTo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54" name="Freeform 356"/>
              <p:cNvSpPr>
                <a:spLocks/>
              </p:cNvSpPr>
              <p:nvPr/>
            </p:nvSpPr>
            <p:spPr bwMode="auto">
              <a:xfrm>
                <a:off x="3792" y="2167"/>
                <a:ext cx="3" cy="5"/>
              </a:xfrm>
              <a:custGeom>
                <a:avLst/>
                <a:gdLst>
                  <a:gd name="T0" fmla="*/ 2 w 32"/>
                  <a:gd name="T1" fmla="*/ 0 h 68"/>
                  <a:gd name="T2" fmla="*/ 0 w 32"/>
                  <a:gd name="T3" fmla="*/ 3 h 68"/>
                  <a:gd name="T4" fmla="*/ 0 w 32"/>
                  <a:gd name="T5" fmla="*/ 3 h 68"/>
                  <a:gd name="T6" fmla="*/ 0 w 32"/>
                  <a:gd name="T7" fmla="*/ 4 h 68"/>
                  <a:gd name="T8" fmla="*/ 1 w 32"/>
                  <a:gd name="T9" fmla="*/ 4 h 68"/>
                  <a:gd name="T10" fmla="*/ 1 w 32"/>
                  <a:gd name="T11" fmla="*/ 4 h 68"/>
                  <a:gd name="T12" fmla="*/ 1 w 32"/>
                  <a:gd name="T13" fmla="*/ 5 h 68"/>
                  <a:gd name="T14" fmla="*/ 2 w 32"/>
                  <a:gd name="T15" fmla="*/ 5 h 68"/>
                  <a:gd name="T16" fmla="*/ 2 w 32"/>
                  <a:gd name="T17" fmla="*/ 5 h 68"/>
                  <a:gd name="T18" fmla="*/ 3 w 32"/>
                  <a:gd name="T19" fmla="*/ 5 h 6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2"/>
                  <a:gd name="T31" fmla="*/ 0 h 68"/>
                  <a:gd name="T32" fmla="*/ 32 w 32"/>
                  <a:gd name="T33" fmla="*/ 68 h 6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2" h="68">
                    <a:moveTo>
                      <a:pt x="24" y="0"/>
                    </a:moveTo>
                    <a:lnTo>
                      <a:pt x="0" y="39"/>
                    </a:lnTo>
                    <a:lnTo>
                      <a:pt x="1" y="45"/>
                    </a:lnTo>
                    <a:lnTo>
                      <a:pt x="3" y="51"/>
                    </a:lnTo>
                    <a:lnTo>
                      <a:pt x="6" y="56"/>
                    </a:lnTo>
                    <a:lnTo>
                      <a:pt x="10" y="60"/>
                    </a:lnTo>
                    <a:lnTo>
                      <a:pt x="14" y="63"/>
                    </a:lnTo>
                    <a:lnTo>
                      <a:pt x="19" y="66"/>
                    </a:lnTo>
                    <a:lnTo>
                      <a:pt x="25" y="67"/>
                    </a:lnTo>
                    <a:lnTo>
                      <a:pt x="32" y="68"/>
                    </a:lnTo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55" name="Freeform 357"/>
              <p:cNvSpPr>
                <a:spLocks/>
              </p:cNvSpPr>
              <p:nvPr/>
            </p:nvSpPr>
            <p:spPr bwMode="auto">
              <a:xfrm>
                <a:off x="3788" y="2178"/>
                <a:ext cx="27" cy="3"/>
              </a:xfrm>
              <a:custGeom>
                <a:avLst/>
                <a:gdLst>
                  <a:gd name="T0" fmla="*/ 27 w 348"/>
                  <a:gd name="T1" fmla="*/ 2 h 41"/>
                  <a:gd name="T2" fmla="*/ 25 w 348"/>
                  <a:gd name="T3" fmla="*/ 3 h 41"/>
                  <a:gd name="T4" fmla="*/ 23 w 348"/>
                  <a:gd name="T5" fmla="*/ 3 h 41"/>
                  <a:gd name="T6" fmla="*/ 21 w 348"/>
                  <a:gd name="T7" fmla="*/ 2 h 41"/>
                  <a:gd name="T8" fmla="*/ 19 w 348"/>
                  <a:gd name="T9" fmla="*/ 2 h 41"/>
                  <a:gd name="T10" fmla="*/ 17 w 348"/>
                  <a:gd name="T11" fmla="*/ 2 h 41"/>
                  <a:gd name="T12" fmla="*/ 16 w 348"/>
                  <a:gd name="T13" fmla="*/ 2 h 41"/>
                  <a:gd name="T14" fmla="*/ 13 w 348"/>
                  <a:gd name="T15" fmla="*/ 3 h 41"/>
                  <a:gd name="T16" fmla="*/ 11 w 348"/>
                  <a:gd name="T17" fmla="*/ 2 h 41"/>
                  <a:gd name="T18" fmla="*/ 8 w 348"/>
                  <a:gd name="T19" fmla="*/ 2 h 41"/>
                  <a:gd name="T20" fmla="*/ 6 w 348"/>
                  <a:gd name="T21" fmla="*/ 2 h 41"/>
                  <a:gd name="T22" fmla="*/ 4 w 348"/>
                  <a:gd name="T23" fmla="*/ 3 h 41"/>
                  <a:gd name="T24" fmla="*/ 0 w 348"/>
                  <a:gd name="T25" fmla="*/ 2 h 41"/>
                  <a:gd name="T26" fmla="*/ 3 w 348"/>
                  <a:gd name="T27" fmla="*/ 2 h 41"/>
                  <a:gd name="T28" fmla="*/ 6 w 348"/>
                  <a:gd name="T29" fmla="*/ 1 h 41"/>
                  <a:gd name="T30" fmla="*/ 8 w 348"/>
                  <a:gd name="T31" fmla="*/ 0 h 41"/>
                  <a:gd name="T32" fmla="*/ 11 w 348"/>
                  <a:gd name="T33" fmla="*/ 0 h 41"/>
                  <a:gd name="T34" fmla="*/ 13 w 348"/>
                  <a:gd name="T35" fmla="*/ 1 h 41"/>
                  <a:gd name="T36" fmla="*/ 14 w 348"/>
                  <a:gd name="T37" fmla="*/ 1 h 41"/>
                  <a:gd name="T38" fmla="*/ 17 w 348"/>
                  <a:gd name="T39" fmla="*/ 0 h 41"/>
                  <a:gd name="T40" fmla="*/ 19 w 348"/>
                  <a:gd name="T41" fmla="*/ 0 h 41"/>
                  <a:gd name="T42" fmla="*/ 21 w 348"/>
                  <a:gd name="T43" fmla="*/ 1 h 41"/>
                  <a:gd name="T44" fmla="*/ 23 w 348"/>
                  <a:gd name="T45" fmla="*/ 1 h 41"/>
                  <a:gd name="T46" fmla="*/ 25 w 348"/>
                  <a:gd name="T47" fmla="*/ 2 h 41"/>
                  <a:gd name="T48" fmla="*/ 27 w 348"/>
                  <a:gd name="T49" fmla="*/ 2 h 4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48"/>
                  <a:gd name="T76" fmla="*/ 0 h 41"/>
                  <a:gd name="T77" fmla="*/ 348 w 348"/>
                  <a:gd name="T78" fmla="*/ 41 h 4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48" h="41">
                    <a:moveTo>
                      <a:pt x="348" y="32"/>
                    </a:moveTo>
                    <a:lnTo>
                      <a:pt x="327" y="36"/>
                    </a:lnTo>
                    <a:lnTo>
                      <a:pt x="297" y="38"/>
                    </a:lnTo>
                    <a:lnTo>
                      <a:pt x="273" y="27"/>
                    </a:lnTo>
                    <a:lnTo>
                      <a:pt x="241" y="24"/>
                    </a:lnTo>
                    <a:lnTo>
                      <a:pt x="224" y="27"/>
                    </a:lnTo>
                    <a:lnTo>
                      <a:pt x="200" y="34"/>
                    </a:lnTo>
                    <a:lnTo>
                      <a:pt x="172" y="40"/>
                    </a:lnTo>
                    <a:lnTo>
                      <a:pt x="140" y="29"/>
                    </a:lnTo>
                    <a:lnTo>
                      <a:pt x="109" y="27"/>
                    </a:lnTo>
                    <a:lnTo>
                      <a:pt x="78" y="30"/>
                    </a:lnTo>
                    <a:lnTo>
                      <a:pt x="46" y="41"/>
                    </a:lnTo>
                    <a:lnTo>
                      <a:pt x="0" y="34"/>
                    </a:lnTo>
                    <a:lnTo>
                      <a:pt x="40" y="27"/>
                    </a:lnTo>
                    <a:lnTo>
                      <a:pt x="71" y="17"/>
                    </a:lnTo>
                    <a:lnTo>
                      <a:pt x="105" y="2"/>
                    </a:lnTo>
                    <a:lnTo>
                      <a:pt x="138" y="0"/>
                    </a:lnTo>
                    <a:lnTo>
                      <a:pt x="164" y="17"/>
                    </a:lnTo>
                    <a:lnTo>
                      <a:pt x="181" y="17"/>
                    </a:lnTo>
                    <a:lnTo>
                      <a:pt x="215" y="1"/>
                    </a:lnTo>
                    <a:lnTo>
                      <a:pt x="241" y="4"/>
                    </a:lnTo>
                    <a:lnTo>
                      <a:pt x="269" y="11"/>
                    </a:lnTo>
                    <a:lnTo>
                      <a:pt x="299" y="20"/>
                    </a:lnTo>
                    <a:lnTo>
                      <a:pt x="323" y="27"/>
                    </a:lnTo>
                    <a:lnTo>
                      <a:pt x="348" y="32"/>
                    </a:lnTo>
                    <a:close/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56" name="Freeform 358"/>
              <p:cNvSpPr>
                <a:spLocks/>
              </p:cNvSpPr>
              <p:nvPr/>
            </p:nvSpPr>
            <p:spPr bwMode="auto">
              <a:xfrm>
                <a:off x="3785" y="2151"/>
                <a:ext cx="4" cy="4"/>
              </a:xfrm>
              <a:custGeom>
                <a:avLst/>
                <a:gdLst>
                  <a:gd name="T0" fmla="*/ 2 w 61"/>
                  <a:gd name="T1" fmla="*/ 0 h 58"/>
                  <a:gd name="T2" fmla="*/ 2 w 61"/>
                  <a:gd name="T3" fmla="*/ 0 h 58"/>
                  <a:gd name="T4" fmla="*/ 1 w 61"/>
                  <a:gd name="T5" fmla="*/ 0 h 58"/>
                  <a:gd name="T6" fmla="*/ 1 w 61"/>
                  <a:gd name="T7" fmla="*/ 0 h 58"/>
                  <a:gd name="T8" fmla="*/ 1 w 61"/>
                  <a:gd name="T9" fmla="*/ 1 h 58"/>
                  <a:gd name="T10" fmla="*/ 0 w 61"/>
                  <a:gd name="T11" fmla="*/ 1 h 58"/>
                  <a:gd name="T12" fmla="*/ 0 w 61"/>
                  <a:gd name="T13" fmla="*/ 1 h 58"/>
                  <a:gd name="T14" fmla="*/ 0 w 61"/>
                  <a:gd name="T15" fmla="*/ 2 h 58"/>
                  <a:gd name="T16" fmla="*/ 0 w 61"/>
                  <a:gd name="T17" fmla="*/ 2 h 58"/>
                  <a:gd name="T18" fmla="*/ 0 w 61"/>
                  <a:gd name="T19" fmla="*/ 2 h 58"/>
                  <a:gd name="T20" fmla="*/ 0 w 61"/>
                  <a:gd name="T21" fmla="*/ 3 h 58"/>
                  <a:gd name="T22" fmla="*/ 0 w 61"/>
                  <a:gd name="T23" fmla="*/ 3 h 58"/>
                  <a:gd name="T24" fmla="*/ 1 w 61"/>
                  <a:gd name="T25" fmla="*/ 3 h 58"/>
                  <a:gd name="T26" fmla="*/ 1 w 61"/>
                  <a:gd name="T27" fmla="*/ 4 h 58"/>
                  <a:gd name="T28" fmla="*/ 1 w 61"/>
                  <a:gd name="T29" fmla="*/ 4 h 58"/>
                  <a:gd name="T30" fmla="*/ 2 w 61"/>
                  <a:gd name="T31" fmla="*/ 4 h 58"/>
                  <a:gd name="T32" fmla="*/ 2 w 61"/>
                  <a:gd name="T33" fmla="*/ 4 h 58"/>
                  <a:gd name="T34" fmla="*/ 2 w 61"/>
                  <a:gd name="T35" fmla="*/ 4 h 58"/>
                  <a:gd name="T36" fmla="*/ 3 w 61"/>
                  <a:gd name="T37" fmla="*/ 4 h 58"/>
                  <a:gd name="T38" fmla="*/ 3 w 61"/>
                  <a:gd name="T39" fmla="*/ 4 h 58"/>
                  <a:gd name="T40" fmla="*/ 3 w 61"/>
                  <a:gd name="T41" fmla="*/ 3 h 58"/>
                  <a:gd name="T42" fmla="*/ 4 w 61"/>
                  <a:gd name="T43" fmla="*/ 3 h 58"/>
                  <a:gd name="T44" fmla="*/ 4 w 61"/>
                  <a:gd name="T45" fmla="*/ 3 h 58"/>
                  <a:gd name="T46" fmla="*/ 4 w 61"/>
                  <a:gd name="T47" fmla="*/ 2 h 58"/>
                  <a:gd name="T48" fmla="*/ 4 w 61"/>
                  <a:gd name="T49" fmla="*/ 2 h 58"/>
                  <a:gd name="T50" fmla="*/ 4 w 61"/>
                  <a:gd name="T51" fmla="*/ 2 h 58"/>
                  <a:gd name="T52" fmla="*/ 4 w 61"/>
                  <a:gd name="T53" fmla="*/ 1 h 58"/>
                  <a:gd name="T54" fmla="*/ 4 w 61"/>
                  <a:gd name="T55" fmla="*/ 1 h 58"/>
                  <a:gd name="T56" fmla="*/ 3 w 61"/>
                  <a:gd name="T57" fmla="*/ 1 h 58"/>
                  <a:gd name="T58" fmla="*/ 3 w 61"/>
                  <a:gd name="T59" fmla="*/ 0 h 58"/>
                  <a:gd name="T60" fmla="*/ 3 w 61"/>
                  <a:gd name="T61" fmla="*/ 0 h 58"/>
                  <a:gd name="T62" fmla="*/ 2 w 61"/>
                  <a:gd name="T63" fmla="*/ 0 h 58"/>
                  <a:gd name="T64" fmla="*/ 2 w 61"/>
                  <a:gd name="T65" fmla="*/ 0 h 5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1"/>
                  <a:gd name="T100" fmla="*/ 0 h 58"/>
                  <a:gd name="T101" fmla="*/ 61 w 61"/>
                  <a:gd name="T102" fmla="*/ 58 h 5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1" h="58">
                    <a:moveTo>
                      <a:pt x="30" y="0"/>
                    </a:moveTo>
                    <a:lnTo>
                      <a:pt x="24" y="1"/>
                    </a:lnTo>
                    <a:lnTo>
                      <a:pt x="18" y="2"/>
                    </a:lnTo>
                    <a:lnTo>
                      <a:pt x="13" y="5"/>
                    </a:lnTo>
                    <a:lnTo>
                      <a:pt x="9" y="8"/>
                    </a:lnTo>
                    <a:lnTo>
                      <a:pt x="5" y="12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5" y="44"/>
                    </a:lnTo>
                    <a:lnTo>
                      <a:pt x="9" y="49"/>
                    </a:lnTo>
                    <a:lnTo>
                      <a:pt x="13" y="52"/>
                    </a:lnTo>
                    <a:lnTo>
                      <a:pt x="18" y="54"/>
                    </a:lnTo>
                    <a:lnTo>
                      <a:pt x="24" y="57"/>
                    </a:lnTo>
                    <a:lnTo>
                      <a:pt x="30" y="58"/>
                    </a:lnTo>
                    <a:lnTo>
                      <a:pt x="36" y="57"/>
                    </a:lnTo>
                    <a:lnTo>
                      <a:pt x="41" y="54"/>
                    </a:lnTo>
                    <a:lnTo>
                      <a:pt x="47" y="52"/>
                    </a:lnTo>
                    <a:lnTo>
                      <a:pt x="51" y="49"/>
                    </a:lnTo>
                    <a:lnTo>
                      <a:pt x="55" y="44"/>
                    </a:lnTo>
                    <a:lnTo>
                      <a:pt x="58" y="40"/>
                    </a:lnTo>
                    <a:lnTo>
                      <a:pt x="60" y="34"/>
                    </a:lnTo>
                    <a:lnTo>
                      <a:pt x="61" y="28"/>
                    </a:lnTo>
                    <a:lnTo>
                      <a:pt x="60" y="22"/>
                    </a:lnTo>
                    <a:lnTo>
                      <a:pt x="58" y="17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7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57" name="Freeform 359"/>
              <p:cNvSpPr>
                <a:spLocks/>
              </p:cNvSpPr>
              <p:nvPr/>
            </p:nvSpPr>
            <p:spPr bwMode="auto">
              <a:xfrm>
                <a:off x="3786" y="2152"/>
                <a:ext cx="1" cy="1"/>
              </a:xfrm>
              <a:custGeom>
                <a:avLst/>
                <a:gdLst>
                  <a:gd name="T0" fmla="*/ 1 w 6"/>
                  <a:gd name="T1" fmla="*/ 0 h 11"/>
                  <a:gd name="T2" fmla="*/ 1 w 6"/>
                  <a:gd name="T3" fmla="*/ 0 h 11"/>
                  <a:gd name="T4" fmla="*/ 1 w 6"/>
                  <a:gd name="T5" fmla="*/ 0 h 11"/>
                  <a:gd name="T6" fmla="*/ 1 w 6"/>
                  <a:gd name="T7" fmla="*/ 0 h 11"/>
                  <a:gd name="T8" fmla="*/ 1 w 6"/>
                  <a:gd name="T9" fmla="*/ 1 h 11"/>
                  <a:gd name="T10" fmla="*/ 1 w 6"/>
                  <a:gd name="T11" fmla="*/ 1 h 11"/>
                  <a:gd name="T12" fmla="*/ 1 w 6"/>
                  <a:gd name="T13" fmla="*/ 1 h 11"/>
                  <a:gd name="T14" fmla="*/ 1 w 6"/>
                  <a:gd name="T15" fmla="*/ 1 h 11"/>
                  <a:gd name="T16" fmla="*/ 1 w 6"/>
                  <a:gd name="T17" fmla="*/ 1 h 11"/>
                  <a:gd name="T18" fmla="*/ 0 w 6"/>
                  <a:gd name="T19" fmla="*/ 1 h 11"/>
                  <a:gd name="T20" fmla="*/ 0 w 6"/>
                  <a:gd name="T21" fmla="*/ 1 h 11"/>
                  <a:gd name="T22" fmla="*/ 0 w 6"/>
                  <a:gd name="T23" fmla="*/ 1 h 11"/>
                  <a:gd name="T24" fmla="*/ 0 w 6"/>
                  <a:gd name="T25" fmla="*/ 1 h 11"/>
                  <a:gd name="T26" fmla="*/ 0 w 6"/>
                  <a:gd name="T27" fmla="*/ 0 h 11"/>
                  <a:gd name="T28" fmla="*/ 0 w 6"/>
                  <a:gd name="T29" fmla="*/ 0 h 11"/>
                  <a:gd name="T30" fmla="*/ 0 w 6"/>
                  <a:gd name="T31" fmla="*/ 0 h 11"/>
                  <a:gd name="T32" fmla="*/ 1 w 6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11"/>
                  <a:gd name="T53" fmla="*/ 6 w 6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11">
                    <a:moveTo>
                      <a:pt x="3" y="0"/>
                    </a:moveTo>
                    <a:lnTo>
                      <a:pt x="4" y="0"/>
                    </a:lnTo>
                    <a:lnTo>
                      <a:pt x="5" y="1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1"/>
                    </a:lnTo>
                    <a:lnTo>
                      <a:pt x="3" y="11"/>
                    </a:lnTo>
                    <a:lnTo>
                      <a:pt x="2" y="11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58" name="Freeform 360"/>
              <p:cNvSpPr>
                <a:spLocks/>
              </p:cNvSpPr>
              <p:nvPr/>
            </p:nvSpPr>
            <p:spPr bwMode="auto">
              <a:xfrm>
                <a:off x="3786" y="2151"/>
                <a:ext cx="2" cy="3"/>
              </a:xfrm>
              <a:custGeom>
                <a:avLst/>
                <a:gdLst>
                  <a:gd name="T0" fmla="*/ 1 w 26"/>
                  <a:gd name="T1" fmla="*/ 0 h 39"/>
                  <a:gd name="T2" fmla="*/ 1 w 26"/>
                  <a:gd name="T3" fmla="*/ 0 h 39"/>
                  <a:gd name="T4" fmla="*/ 2 w 26"/>
                  <a:gd name="T5" fmla="*/ 0 h 39"/>
                  <a:gd name="T6" fmla="*/ 2 w 26"/>
                  <a:gd name="T7" fmla="*/ 1 h 39"/>
                  <a:gd name="T8" fmla="*/ 2 w 26"/>
                  <a:gd name="T9" fmla="*/ 1 h 39"/>
                  <a:gd name="T10" fmla="*/ 2 w 26"/>
                  <a:gd name="T11" fmla="*/ 2 h 39"/>
                  <a:gd name="T12" fmla="*/ 2 w 26"/>
                  <a:gd name="T13" fmla="*/ 3 h 39"/>
                  <a:gd name="T14" fmla="*/ 1 w 26"/>
                  <a:gd name="T15" fmla="*/ 3 h 39"/>
                  <a:gd name="T16" fmla="*/ 1 w 26"/>
                  <a:gd name="T17" fmla="*/ 3 h 39"/>
                  <a:gd name="T18" fmla="*/ 1 w 26"/>
                  <a:gd name="T19" fmla="*/ 3 h 39"/>
                  <a:gd name="T20" fmla="*/ 0 w 26"/>
                  <a:gd name="T21" fmla="*/ 3 h 39"/>
                  <a:gd name="T22" fmla="*/ 0 w 26"/>
                  <a:gd name="T23" fmla="*/ 2 h 39"/>
                  <a:gd name="T24" fmla="*/ 0 w 26"/>
                  <a:gd name="T25" fmla="*/ 1 h 39"/>
                  <a:gd name="T26" fmla="*/ 0 w 26"/>
                  <a:gd name="T27" fmla="*/ 1 h 39"/>
                  <a:gd name="T28" fmla="*/ 0 w 26"/>
                  <a:gd name="T29" fmla="*/ 0 h 39"/>
                  <a:gd name="T30" fmla="*/ 1 w 26"/>
                  <a:gd name="T31" fmla="*/ 0 h 39"/>
                  <a:gd name="T32" fmla="*/ 1 w 26"/>
                  <a:gd name="T33" fmla="*/ 0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6"/>
                  <a:gd name="T52" fmla="*/ 0 h 39"/>
                  <a:gd name="T53" fmla="*/ 26 w 26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6" h="39">
                    <a:moveTo>
                      <a:pt x="13" y="0"/>
                    </a:moveTo>
                    <a:lnTo>
                      <a:pt x="18" y="1"/>
                    </a:lnTo>
                    <a:lnTo>
                      <a:pt x="21" y="5"/>
                    </a:lnTo>
                    <a:lnTo>
                      <a:pt x="25" y="10"/>
                    </a:lnTo>
                    <a:lnTo>
                      <a:pt x="26" y="19"/>
                    </a:lnTo>
                    <a:lnTo>
                      <a:pt x="25" y="28"/>
                    </a:lnTo>
                    <a:lnTo>
                      <a:pt x="21" y="34"/>
                    </a:lnTo>
                    <a:lnTo>
                      <a:pt x="18" y="38"/>
                    </a:lnTo>
                    <a:lnTo>
                      <a:pt x="13" y="39"/>
                    </a:lnTo>
                    <a:lnTo>
                      <a:pt x="9" y="38"/>
                    </a:lnTo>
                    <a:lnTo>
                      <a:pt x="4" y="34"/>
                    </a:lnTo>
                    <a:lnTo>
                      <a:pt x="1" y="28"/>
                    </a:lnTo>
                    <a:lnTo>
                      <a:pt x="0" y="19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59" name="Freeform 361"/>
              <p:cNvSpPr>
                <a:spLocks/>
              </p:cNvSpPr>
              <p:nvPr/>
            </p:nvSpPr>
            <p:spPr bwMode="auto">
              <a:xfrm>
                <a:off x="3812" y="2151"/>
                <a:ext cx="2" cy="3"/>
              </a:xfrm>
              <a:custGeom>
                <a:avLst/>
                <a:gdLst>
                  <a:gd name="T0" fmla="*/ 1 w 26"/>
                  <a:gd name="T1" fmla="*/ 0 h 39"/>
                  <a:gd name="T2" fmla="*/ 1 w 26"/>
                  <a:gd name="T3" fmla="*/ 0 h 39"/>
                  <a:gd name="T4" fmla="*/ 2 w 26"/>
                  <a:gd name="T5" fmla="*/ 0 h 39"/>
                  <a:gd name="T6" fmla="*/ 2 w 26"/>
                  <a:gd name="T7" fmla="*/ 1 h 39"/>
                  <a:gd name="T8" fmla="*/ 2 w 26"/>
                  <a:gd name="T9" fmla="*/ 1 h 39"/>
                  <a:gd name="T10" fmla="*/ 2 w 26"/>
                  <a:gd name="T11" fmla="*/ 2 h 39"/>
                  <a:gd name="T12" fmla="*/ 2 w 26"/>
                  <a:gd name="T13" fmla="*/ 3 h 39"/>
                  <a:gd name="T14" fmla="*/ 1 w 26"/>
                  <a:gd name="T15" fmla="*/ 3 h 39"/>
                  <a:gd name="T16" fmla="*/ 1 w 26"/>
                  <a:gd name="T17" fmla="*/ 3 h 39"/>
                  <a:gd name="T18" fmla="*/ 1 w 26"/>
                  <a:gd name="T19" fmla="*/ 3 h 39"/>
                  <a:gd name="T20" fmla="*/ 0 w 26"/>
                  <a:gd name="T21" fmla="*/ 3 h 39"/>
                  <a:gd name="T22" fmla="*/ 0 w 26"/>
                  <a:gd name="T23" fmla="*/ 2 h 39"/>
                  <a:gd name="T24" fmla="*/ 0 w 26"/>
                  <a:gd name="T25" fmla="*/ 1 h 39"/>
                  <a:gd name="T26" fmla="*/ 0 w 26"/>
                  <a:gd name="T27" fmla="*/ 1 h 39"/>
                  <a:gd name="T28" fmla="*/ 0 w 26"/>
                  <a:gd name="T29" fmla="*/ 0 h 39"/>
                  <a:gd name="T30" fmla="*/ 1 w 26"/>
                  <a:gd name="T31" fmla="*/ 0 h 39"/>
                  <a:gd name="T32" fmla="*/ 1 w 26"/>
                  <a:gd name="T33" fmla="*/ 0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6"/>
                  <a:gd name="T52" fmla="*/ 0 h 39"/>
                  <a:gd name="T53" fmla="*/ 26 w 26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6" h="39">
                    <a:moveTo>
                      <a:pt x="13" y="0"/>
                    </a:moveTo>
                    <a:lnTo>
                      <a:pt x="17" y="1"/>
                    </a:lnTo>
                    <a:lnTo>
                      <a:pt x="22" y="5"/>
                    </a:lnTo>
                    <a:lnTo>
                      <a:pt x="25" y="10"/>
                    </a:lnTo>
                    <a:lnTo>
                      <a:pt x="26" y="19"/>
                    </a:lnTo>
                    <a:lnTo>
                      <a:pt x="25" y="28"/>
                    </a:lnTo>
                    <a:lnTo>
                      <a:pt x="22" y="34"/>
                    </a:lnTo>
                    <a:lnTo>
                      <a:pt x="17" y="38"/>
                    </a:lnTo>
                    <a:lnTo>
                      <a:pt x="13" y="39"/>
                    </a:lnTo>
                    <a:lnTo>
                      <a:pt x="8" y="38"/>
                    </a:lnTo>
                    <a:lnTo>
                      <a:pt x="4" y="34"/>
                    </a:lnTo>
                    <a:lnTo>
                      <a:pt x="1" y="28"/>
                    </a:lnTo>
                    <a:lnTo>
                      <a:pt x="0" y="19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8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60" name="Freeform 362"/>
              <p:cNvSpPr>
                <a:spLocks/>
              </p:cNvSpPr>
              <p:nvPr/>
            </p:nvSpPr>
            <p:spPr bwMode="auto">
              <a:xfrm>
                <a:off x="3803" y="2183"/>
                <a:ext cx="3" cy="1"/>
              </a:xfrm>
              <a:custGeom>
                <a:avLst/>
                <a:gdLst>
                  <a:gd name="T0" fmla="*/ 2 w 41"/>
                  <a:gd name="T1" fmla="*/ 0 h 17"/>
                  <a:gd name="T2" fmla="*/ 2 w 41"/>
                  <a:gd name="T3" fmla="*/ 0 h 17"/>
                  <a:gd name="T4" fmla="*/ 2 w 41"/>
                  <a:gd name="T5" fmla="*/ 0 h 17"/>
                  <a:gd name="T6" fmla="*/ 2 w 41"/>
                  <a:gd name="T7" fmla="*/ 0 h 17"/>
                  <a:gd name="T8" fmla="*/ 3 w 41"/>
                  <a:gd name="T9" fmla="*/ 0 h 17"/>
                  <a:gd name="T10" fmla="*/ 3 w 41"/>
                  <a:gd name="T11" fmla="*/ 0 h 17"/>
                  <a:gd name="T12" fmla="*/ 3 w 41"/>
                  <a:gd name="T13" fmla="*/ 0 h 17"/>
                  <a:gd name="T14" fmla="*/ 3 w 41"/>
                  <a:gd name="T15" fmla="*/ 0 h 17"/>
                  <a:gd name="T16" fmla="*/ 3 w 41"/>
                  <a:gd name="T17" fmla="*/ 1 h 17"/>
                  <a:gd name="T18" fmla="*/ 3 w 41"/>
                  <a:gd name="T19" fmla="*/ 1 h 17"/>
                  <a:gd name="T20" fmla="*/ 3 w 41"/>
                  <a:gd name="T21" fmla="*/ 1 h 17"/>
                  <a:gd name="T22" fmla="*/ 3 w 41"/>
                  <a:gd name="T23" fmla="*/ 1 h 17"/>
                  <a:gd name="T24" fmla="*/ 3 w 41"/>
                  <a:gd name="T25" fmla="*/ 1 h 17"/>
                  <a:gd name="T26" fmla="*/ 2 w 41"/>
                  <a:gd name="T27" fmla="*/ 1 h 17"/>
                  <a:gd name="T28" fmla="*/ 2 w 41"/>
                  <a:gd name="T29" fmla="*/ 1 h 17"/>
                  <a:gd name="T30" fmla="*/ 2 w 41"/>
                  <a:gd name="T31" fmla="*/ 1 h 17"/>
                  <a:gd name="T32" fmla="*/ 2 w 41"/>
                  <a:gd name="T33" fmla="*/ 1 h 17"/>
                  <a:gd name="T34" fmla="*/ 1 w 41"/>
                  <a:gd name="T35" fmla="*/ 1 h 17"/>
                  <a:gd name="T36" fmla="*/ 1 w 41"/>
                  <a:gd name="T37" fmla="*/ 1 h 17"/>
                  <a:gd name="T38" fmla="*/ 1 w 41"/>
                  <a:gd name="T39" fmla="*/ 1 h 17"/>
                  <a:gd name="T40" fmla="*/ 1 w 41"/>
                  <a:gd name="T41" fmla="*/ 1 h 17"/>
                  <a:gd name="T42" fmla="*/ 0 w 41"/>
                  <a:gd name="T43" fmla="*/ 1 h 17"/>
                  <a:gd name="T44" fmla="*/ 0 w 41"/>
                  <a:gd name="T45" fmla="*/ 1 h 17"/>
                  <a:gd name="T46" fmla="*/ 0 w 41"/>
                  <a:gd name="T47" fmla="*/ 1 h 17"/>
                  <a:gd name="T48" fmla="*/ 0 w 41"/>
                  <a:gd name="T49" fmla="*/ 1 h 17"/>
                  <a:gd name="T50" fmla="*/ 0 w 41"/>
                  <a:gd name="T51" fmla="*/ 0 h 17"/>
                  <a:gd name="T52" fmla="*/ 0 w 41"/>
                  <a:gd name="T53" fmla="*/ 0 h 17"/>
                  <a:gd name="T54" fmla="*/ 0 w 41"/>
                  <a:gd name="T55" fmla="*/ 0 h 17"/>
                  <a:gd name="T56" fmla="*/ 1 w 41"/>
                  <a:gd name="T57" fmla="*/ 0 h 17"/>
                  <a:gd name="T58" fmla="*/ 1 w 41"/>
                  <a:gd name="T59" fmla="*/ 0 h 17"/>
                  <a:gd name="T60" fmla="*/ 1 w 41"/>
                  <a:gd name="T61" fmla="*/ 0 h 17"/>
                  <a:gd name="T62" fmla="*/ 1 w 41"/>
                  <a:gd name="T63" fmla="*/ 0 h 17"/>
                  <a:gd name="T64" fmla="*/ 2 w 41"/>
                  <a:gd name="T65" fmla="*/ 0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1"/>
                  <a:gd name="T100" fmla="*/ 0 h 17"/>
                  <a:gd name="T101" fmla="*/ 41 w 41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1" h="17">
                    <a:moveTo>
                      <a:pt x="21" y="0"/>
                    </a:moveTo>
                    <a:lnTo>
                      <a:pt x="25" y="0"/>
                    </a:lnTo>
                    <a:lnTo>
                      <a:pt x="29" y="1"/>
                    </a:lnTo>
                    <a:lnTo>
                      <a:pt x="32" y="1"/>
                    </a:lnTo>
                    <a:lnTo>
                      <a:pt x="35" y="2"/>
                    </a:lnTo>
                    <a:lnTo>
                      <a:pt x="37" y="3"/>
                    </a:lnTo>
                    <a:lnTo>
                      <a:pt x="39" y="5"/>
                    </a:lnTo>
                    <a:lnTo>
                      <a:pt x="40" y="7"/>
                    </a:lnTo>
                    <a:lnTo>
                      <a:pt x="41" y="9"/>
                    </a:lnTo>
                    <a:lnTo>
                      <a:pt x="40" y="11"/>
                    </a:lnTo>
                    <a:lnTo>
                      <a:pt x="39" y="13"/>
                    </a:lnTo>
                    <a:lnTo>
                      <a:pt x="37" y="14"/>
                    </a:lnTo>
                    <a:lnTo>
                      <a:pt x="35" y="15"/>
                    </a:lnTo>
                    <a:lnTo>
                      <a:pt x="32" y="16"/>
                    </a:lnTo>
                    <a:lnTo>
                      <a:pt x="29" y="17"/>
                    </a:lnTo>
                    <a:lnTo>
                      <a:pt x="25" y="17"/>
                    </a:lnTo>
                    <a:lnTo>
                      <a:pt x="21" y="17"/>
                    </a:lnTo>
                    <a:lnTo>
                      <a:pt x="17" y="17"/>
                    </a:lnTo>
                    <a:lnTo>
                      <a:pt x="13" y="17"/>
                    </a:lnTo>
                    <a:lnTo>
                      <a:pt x="10" y="16"/>
                    </a:lnTo>
                    <a:lnTo>
                      <a:pt x="7" y="15"/>
                    </a:lnTo>
                    <a:lnTo>
                      <a:pt x="4" y="14"/>
                    </a:lnTo>
                    <a:lnTo>
                      <a:pt x="2" y="13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3" y="1"/>
                    </a:lnTo>
                    <a:lnTo>
                      <a:pt x="17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0114" name="Line 363"/>
            <p:cNvSpPr>
              <a:spLocks noChangeShapeType="1"/>
            </p:cNvSpPr>
            <p:nvPr/>
          </p:nvSpPr>
          <p:spPr bwMode="auto">
            <a:xfrm flipV="1">
              <a:off x="4005" y="1760"/>
              <a:ext cx="993" cy="180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115" name="Group 364"/>
            <p:cNvGrpSpPr>
              <a:grpSpLocks/>
            </p:cNvGrpSpPr>
            <p:nvPr/>
          </p:nvGrpSpPr>
          <p:grpSpPr bwMode="auto">
            <a:xfrm>
              <a:off x="4421" y="1488"/>
              <a:ext cx="234" cy="785"/>
              <a:chOff x="3651" y="2091"/>
              <a:chExt cx="234" cy="785"/>
            </a:xfrm>
          </p:grpSpPr>
          <p:sp>
            <p:nvSpPr>
              <p:cNvPr id="40169" name="Freeform 365"/>
              <p:cNvSpPr>
                <a:spLocks/>
              </p:cNvSpPr>
              <p:nvPr/>
            </p:nvSpPr>
            <p:spPr bwMode="auto">
              <a:xfrm>
                <a:off x="3652" y="2769"/>
                <a:ext cx="43" cy="107"/>
              </a:xfrm>
              <a:custGeom>
                <a:avLst/>
                <a:gdLst>
                  <a:gd name="T0" fmla="*/ 39 w 567"/>
                  <a:gd name="T1" fmla="*/ 0 h 1494"/>
                  <a:gd name="T2" fmla="*/ 32 w 567"/>
                  <a:gd name="T3" fmla="*/ 0 h 1494"/>
                  <a:gd name="T4" fmla="*/ 26 w 567"/>
                  <a:gd name="T5" fmla="*/ 3 h 1494"/>
                  <a:gd name="T6" fmla="*/ 20 w 567"/>
                  <a:gd name="T7" fmla="*/ 7 h 1494"/>
                  <a:gd name="T8" fmla="*/ 15 w 567"/>
                  <a:gd name="T9" fmla="*/ 12 h 1494"/>
                  <a:gd name="T10" fmla="*/ 10 w 567"/>
                  <a:gd name="T11" fmla="*/ 17 h 1494"/>
                  <a:gd name="T12" fmla="*/ 6 w 567"/>
                  <a:gd name="T13" fmla="*/ 23 h 1494"/>
                  <a:gd name="T14" fmla="*/ 2 w 567"/>
                  <a:gd name="T15" fmla="*/ 27 h 1494"/>
                  <a:gd name="T16" fmla="*/ 2 w 567"/>
                  <a:gd name="T17" fmla="*/ 32 h 1494"/>
                  <a:gd name="T18" fmla="*/ 19 w 567"/>
                  <a:gd name="T19" fmla="*/ 19 h 1494"/>
                  <a:gd name="T20" fmla="*/ 19 w 567"/>
                  <a:gd name="T21" fmla="*/ 25 h 1494"/>
                  <a:gd name="T22" fmla="*/ 18 w 567"/>
                  <a:gd name="T23" fmla="*/ 30 h 1494"/>
                  <a:gd name="T24" fmla="*/ 17 w 567"/>
                  <a:gd name="T25" fmla="*/ 36 h 1494"/>
                  <a:gd name="T26" fmla="*/ 14 w 567"/>
                  <a:gd name="T27" fmla="*/ 43 h 1494"/>
                  <a:gd name="T28" fmla="*/ 10 w 567"/>
                  <a:gd name="T29" fmla="*/ 47 h 1494"/>
                  <a:gd name="T30" fmla="*/ 8 w 567"/>
                  <a:gd name="T31" fmla="*/ 52 h 1494"/>
                  <a:gd name="T32" fmla="*/ 9 w 567"/>
                  <a:gd name="T33" fmla="*/ 56 h 1494"/>
                  <a:gd name="T34" fmla="*/ 11 w 567"/>
                  <a:gd name="T35" fmla="*/ 62 h 1494"/>
                  <a:gd name="T36" fmla="*/ 14 w 567"/>
                  <a:gd name="T37" fmla="*/ 69 h 1494"/>
                  <a:gd name="T38" fmla="*/ 17 w 567"/>
                  <a:gd name="T39" fmla="*/ 75 h 1494"/>
                  <a:gd name="T40" fmla="*/ 21 w 567"/>
                  <a:gd name="T41" fmla="*/ 82 h 1494"/>
                  <a:gd name="T42" fmla="*/ 25 w 567"/>
                  <a:gd name="T43" fmla="*/ 88 h 1494"/>
                  <a:gd name="T44" fmla="*/ 29 w 567"/>
                  <a:gd name="T45" fmla="*/ 95 h 1494"/>
                  <a:gd name="T46" fmla="*/ 33 w 567"/>
                  <a:gd name="T47" fmla="*/ 101 h 1494"/>
                  <a:gd name="T48" fmla="*/ 37 w 567"/>
                  <a:gd name="T49" fmla="*/ 106 h 1494"/>
                  <a:gd name="T50" fmla="*/ 41 w 567"/>
                  <a:gd name="T51" fmla="*/ 106 h 1494"/>
                  <a:gd name="T52" fmla="*/ 40 w 567"/>
                  <a:gd name="T53" fmla="*/ 100 h 1494"/>
                  <a:gd name="T54" fmla="*/ 40 w 567"/>
                  <a:gd name="T55" fmla="*/ 96 h 1494"/>
                  <a:gd name="T56" fmla="*/ 40 w 567"/>
                  <a:gd name="T57" fmla="*/ 92 h 1494"/>
                  <a:gd name="T58" fmla="*/ 40 w 567"/>
                  <a:gd name="T59" fmla="*/ 88 h 1494"/>
                  <a:gd name="T60" fmla="*/ 41 w 567"/>
                  <a:gd name="T61" fmla="*/ 84 h 1494"/>
                  <a:gd name="T62" fmla="*/ 41 w 567"/>
                  <a:gd name="T63" fmla="*/ 79 h 1494"/>
                  <a:gd name="T64" fmla="*/ 42 w 567"/>
                  <a:gd name="T65" fmla="*/ 75 h 1494"/>
                  <a:gd name="T66" fmla="*/ 42 w 567"/>
                  <a:gd name="T67" fmla="*/ 71 h 1494"/>
                  <a:gd name="T68" fmla="*/ 27 w 567"/>
                  <a:gd name="T69" fmla="*/ 37 h 149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67"/>
                  <a:gd name="T106" fmla="*/ 0 h 1494"/>
                  <a:gd name="T107" fmla="*/ 567 w 567"/>
                  <a:gd name="T108" fmla="*/ 1494 h 149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67" h="1494">
                    <a:moveTo>
                      <a:pt x="550" y="10"/>
                    </a:moveTo>
                    <a:lnTo>
                      <a:pt x="508" y="1"/>
                    </a:lnTo>
                    <a:lnTo>
                      <a:pt x="466" y="0"/>
                    </a:lnTo>
                    <a:lnTo>
                      <a:pt x="424" y="6"/>
                    </a:lnTo>
                    <a:lnTo>
                      <a:pt x="381" y="16"/>
                    </a:lnTo>
                    <a:lnTo>
                      <a:pt x="343" y="37"/>
                    </a:lnTo>
                    <a:lnTo>
                      <a:pt x="306" y="62"/>
                    </a:lnTo>
                    <a:lnTo>
                      <a:pt x="269" y="93"/>
                    </a:lnTo>
                    <a:lnTo>
                      <a:pt x="231" y="129"/>
                    </a:lnTo>
                    <a:lnTo>
                      <a:pt x="201" y="164"/>
                    </a:lnTo>
                    <a:lnTo>
                      <a:pt x="168" y="203"/>
                    </a:lnTo>
                    <a:lnTo>
                      <a:pt x="135" y="242"/>
                    </a:lnTo>
                    <a:lnTo>
                      <a:pt x="104" y="280"/>
                    </a:lnTo>
                    <a:lnTo>
                      <a:pt x="78" y="316"/>
                    </a:lnTo>
                    <a:lnTo>
                      <a:pt x="52" y="351"/>
                    </a:lnTo>
                    <a:lnTo>
                      <a:pt x="26" y="383"/>
                    </a:lnTo>
                    <a:lnTo>
                      <a:pt x="0" y="412"/>
                    </a:lnTo>
                    <a:lnTo>
                      <a:pt x="20" y="452"/>
                    </a:lnTo>
                    <a:lnTo>
                      <a:pt x="253" y="225"/>
                    </a:lnTo>
                    <a:lnTo>
                      <a:pt x="254" y="267"/>
                    </a:lnTo>
                    <a:lnTo>
                      <a:pt x="253" y="307"/>
                    </a:lnTo>
                    <a:lnTo>
                      <a:pt x="252" y="345"/>
                    </a:lnTo>
                    <a:lnTo>
                      <a:pt x="246" y="383"/>
                    </a:lnTo>
                    <a:lnTo>
                      <a:pt x="242" y="414"/>
                    </a:lnTo>
                    <a:lnTo>
                      <a:pt x="235" y="446"/>
                    </a:lnTo>
                    <a:lnTo>
                      <a:pt x="218" y="504"/>
                    </a:lnTo>
                    <a:lnTo>
                      <a:pt x="201" y="555"/>
                    </a:lnTo>
                    <a:lnTo>
                      <a:pt x="179" y="596"/>
                    </a:lnTo>
                    <a:lnTo>
                      <a:pt x="157" y="632"/>
                    </a:lnTo>
                    <a:lnTo>
                      <a:pt x="131" y="663"/>
                    </a:lnTo>
                    <a:lnTo>
                      <a:pt x="112" y="696"/>
                    </a:lnTo>
                    <a:lnTo>
                      <a:pt x="104" y="724"/>
                    </a:lnTo>
                    <a:lnTo>
                      <a:pt x="108" y="749"/>
                    </a:lnTo>
                    <a:lnTo>
                      <a:pt x="115" y="775"/>
                    </a:lnTo>
                    <a:lnTo>
                      <a:pt x="131" y="819"/>
                    </a:lnTo>
                    <a:lnTo>
                      <a:pt x="148" y="865"/>
                    </a:lnTo>
                    <a:lnTo>
                      <a:pt x="169" y="911"/>
                    </a:lnTo>
                    <a:lnTo>
                      <a:pt x="186" y="957"/>
                    </a:lnTo>
                    <a:lnTo>
                      <a:pt x="207" y="1003"/>
                    </a:lnTo>
                    <a:lnTo>
                      <a:pt x="227" y="1050"/>
                    </a:lnTo>
                    <a:lnTo>
                      <a:pt x="252" y="1097"/>
                    </a:lnTo>
                    <a:lnTo>
                      <a:pt x="275" y="1144"/>
                    </a:lnTo>
                    <a:lnTo>
                      <a:pt x="301" y="1188"/>
                    </a:lnTo>
                    <a:lnTo>
                      <a:pt x="326" y="1231"/>
                    </a:lnTo>
                    <a:lnTo>
                      <a:pt x="353" y="1277"/>
                    </a:lnTo>
                    <a:lnTo>
                      <a:pt x="377" y="1320"/>
                    </a:lnTo>
                    <a:lnTo>
                      <a:pt x="405" y="1363"/>
                    </a:lnTo>
                    <a:lnTo>
                      <a:pt x="433" y="1405"/>
                    </a:lnTo>
                    <a:lnTo>
                      <a:pt x="460" y="1445"/>
                    </a:lnTo>
                    <a:lnTo>
                      <a:pt x="487" y="1485"/>
                    </a:lnTo>
                    <a:lnTo>
                      <a:pt x="516" y="1494"/>
                    </a:lnTo>
                    <a:lnTo>
                      <a:pt x="536" y="1480"/>
                    </a:lnTo>
                    <a:lnTo>
                      <a:pt x="536" y="1433"/>
                    </a:lnTo>
                    <a:lnTo>
                      <a:pt x="534" y="1402"/>
                    </a:lnTo>
                    <a:lnTo>
                      <a:pt x="533" y="1373"/>
                    </a:lnTo>
                    <a:lnTo>
                      <a:pt x="533" y="1344"/>
                    </a:lnTo>
                    <a:lnTo>
                      <a:pt x="532" y="1315"/>
                    </a:lnTo>
                    <a:lnTo>
                      <a:pt x="533" y="1285"/>
                    </a:lnTo>
                    <a:lnTo>
                      <a:pt x="533" y="1256"/>
                    </a:lnTo>
                    <a:lnTo>
                      <a:pt x="533" y="1227"/>
                    </a:lnTo>
                    <a:lnTo>
                      <a:pt x="533" y="1198"/>
                    </a:lnTo>
                    <a:lnTo>
                      <a:pt x="536" y="1166"/>
                    </a:lnTo>
                    <a:lnTo>
                      <a:pt x="538" y="1137"/>
                    </a:lnTo>
                    <a:lnTo>
                      <a:pt x="542" y="1108"/>
                    </a:lnTo>
                    <a:lnTo>
                      <a:pt x="545" y="1078"/>
                    </a:lnTo>
                    <a:lnTo>
                      <a:pt x="550" y="1049"/>
                    </a:lnTo>
                    <a:lnTo>
                      <a:pt x="554" y="1020"/>
                    </a:lnTo>
                    <a:lnTo>
                      <a:pt x="558" y="992"/>
                    </a:lnTo>
                    <a:lnTo>
                      <a:pt x="567" y="963"/>
                    </a:lnTo>
                    <a:lnTo>
                      <a:pt x="358" y="520"/>
                    </a:lnTo>
                    <a:lnTo>
                      <a:pt x="550" y="10"/>
                    </a:lnTo>
                    <a:close/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70" name="Freeform 366"/>
              <p:cNvSpPr>
                <a:spLocks/>
              </p:cNvSpPr>
              <p:nvPr/>
            </p:nvSpPr>
            <p:spPr bwMode="auto">
              <a:xfrm>
                <a:off x="3774" y="2816"/>
                <a:ext cx="99" cy="52"/>
              </a:xfrm>
              <a:custGeom>
                <a:avLst/>
                <a:gdLst>
                  <a:gd name="T0" fmla="*/ 7 w 1290"/>
                  <a:gd name="T1" fmla="*/ 0 h 725"/>
                  <a:gd name="T2" fmla="*/ 5 w 1290"/>
                  <a:gd name="T3" fmla="*/ 1 h 725"/>
                  <a:gd name="T4" fmla="*/ 3 w 1290"/>
                  <a:gd name="T5" fmla="*/ 3 h 725"/>
                  <a:gd name="T6" fmla="*/ 2 w 1290"/>
                  <a:gd name="T7" fmla="*/ 5 h 725"/>
                  <a:gd name="T8" fmla="*/ 1 w 1290"/>
                  <a:gd name="T9" fmla="*/ 7 h 725"/>
                  <a:gd name="T10" fmla="*/ 0 w 1290"/>
                  <a:gd name="T11" fmla="*/ 10 h 725"/>
                  <a:gd name="T12" fmla="*/ 1 w 1290"/>
                  <a:gd name="T13" fmla="*/ 14 h 725"/>
                  <a:gd name="T14" fmla="*/ 1 w 1290"/>
                  <a:gd name="T15" fmla="*/ 17 h 725"/>
                  <a:gd name="T16" fmla="*/ 2 w 1290"/>
                  <a:gd name="T17" fmla="*/ 20 h 725"/>
                  <a:gd name="T18" fmla="*/ 2 w 1290"/>
                  <a:gd name="T19" fmla="*/ 21 h 725"/>
                  <a:gd name="T20" fmla="*/ 3 w 1290"/>
                  <a:gd name="T21" fmla="*/ 23 h 725"/>
                  <a:gd name="T22" fmla="*/ 5 w 1290"/>
                  <a:gd name="T23" fmla="*/ 25 h 725"/>
                  <a:gd name="T24" fmla="*/ 7 w 1290"/>
                  <a:gd name="T25" fmla="*/ 28 h 725"/>
                  <a:gd name="T26" fmla="*/ 8 w 1290"/>
                  <a:gd name="T27" fmla="*/ 31 h 725"/>
                  <a:gd name="T28" fmla="*/ 9 w 1290"/>
                  <a:gd name="T29" fmla="*/ 32 h 725"/>
                  <a:gd name="T30" fmla="*/ 9 w 1290"/>
                  <a:gd name="T31" fmla="*/ 34 h 725"/>
                  <a:gd name="T32" fmla="*/ 10 w 1290"/>
                  <a:gd name="T33" fmla="*/ 37 h 725"/>
                  <a:gd name="T34" fmla="*/ 10 w 1290"/>
                  <a:gd name="T35" fmla="*/ 40 h 725"/>
                  <a:gd name="T36" fmla="*/ 10 w 1290"/>
                  <a:gd name="T37" fmla="*/ 43 h 725"/>
                  <a:gd name="T38" fmla="*/ 10 w 1290"/>
                  <a:gd name="T39" fmla="*/ 52 h 725"/>
                  <a:gd name="T40" fmla="*/ 16 w 1290"/>
                  <a:gd name="T41" fmla="*/ 52 h 725"/>
                  <a:gd name="T42" fmla="*/ 16 w 1290"/>
                  <a:gd name="T43" fmla="*/ 25 h 725"/>
                  <a:gd name="T44" fmla="*/ 18 w 1290"/>
                  <a:gd name="T45" fmla="*/ 25 h 725"/>
                  <a:gd name="T46" fmla="*/ 20 w 1290"/>
                  <a:gd name="T47" fmla="*/ 26 h 725"/>
                  <a:gd name="T48" fmla="*/ 22 w 1290"/>
                  <a:gd name="T49" fmla="*/ 27 h 725"/>
                  <a:gd name="T50" fmla="*/ 24 w 1290"/>
                  <a:gd name="T51" fmla="*/ 29 h 725"/>
                  <a:gd name="T52" fmla="*/ 26 w 1290"/>
                  <a:gd name="T53" fmla="*/ 30 h 725"/>
                  <a:gd name="T54" fmla="*/ 28 w 1290"/>
                  <a:gd name="T55" fmla="*/ 31 h 725"/>
                  <a:gd name="T56" fmla="*/ 31 w 1290"/>
                  <a:gd name="T57" fmla="*/ 35 h 725"/>
                  <a:gd name="T58" fmla="*/ 34 w 1290"/>
                  <a:gd name="T59" fmla="*/ 38 h 725"/>
                  <a:gd name="T60" fmla="*/ 35 w 1290"/>
                  <a:gd name="T61" fmla="*/ 40 h 725"/>
                  <a:gd name="T62" fmla="*/ 37 w 1290"/>
                  <a:gd name="T63" fmla="*/ 41 h 725"/>
                  <a:gd name="T64" fmla="*/ 38 w 1290"/>
                  <a:gd name="T65" fmla="*/ 43 h 725"/>
                  <a:gd name="T66" fmla="*/ 39 w 1290"/>
                  <a:gd name="T67" fmla="*/ 45 h 725"/>
                  <a:gd name="T68" fmla="*/ 40 w 1290"/>
                  <a:gd name="T69" fmla="*/ 47 h 725"/>
                  <a:gd name="T70" fmla="*/ 42 w 1290"/>
                  <a:gd name="T71" fmla="*/ 49 h 725"/>
                  <a:gd name="T72" fmla="*/ 44 w 1290"/>
                  <a:gd name="T73" fmla="*/ 51 h 725"/>
                  <a:gd name="T74" fmla="*/ 46 w 1290"/>
                  <a:gd name="T75" fmla="*/ 52 h 725"/>
                  <a:gd name="T76" fmla="*/ 50 w 1290"/>
                  <a:gd name="T77" fmla="*/ 52 h 725"/>
                  <a:gd name="T78" fmla="*/ 90 w 1290"/>
                  <a:gd name="T79" fmla="*/ 52 h 725"/>
                  <a:gd name="T80" fmla="*/ 97 w 1290"/>
                  <a:gd name="T81" fmla="*/ 52 h 725"/>
                  <a:gd name="T82" fmla="*/ 99 w 1290"/>
                  <a:gd name="T83" fmla="*/ 52 h 725"/>
                  <a:gd name="T84" fmla="*/ 99 w 1290"/>
                  <a:gd name="T85" fmla="*/ 50 h 725"/>
                  <a:gd name="T86" fmla="*/ 99 w 1290"/>
                  <a:gd name="T87" fmla="*/ 49 h 725"/>
                  <a:gd name="T88" fmla="*/ 97 w 1290"/>
                  <a:gd name="T89" fmla="*/ 47 h 725"/>
                  <a:gd name="T90" fmla="*/ 91 w 1290"/>
                  <a:gd name="T91" fmla="*/ 45 h 725"/>
                  <a:gd name="T92" fmla="*/ 87 w 1290"/>
                  <a:gd name="T93" fmla="*/ 44 h 725"/>
                  <a:gd name="T94" fmla="*/ 84 w 1290"/>
                  <a:gd name="T95" fmla="*/ 42 h 725"/>
                  <a:gd name="T96" fmla="*/ 81 w 1290"/>
                  <a:gd name="T97" fmla="*/ 41 h 725"/>
                  <a:gd name="T98" fmla="*/ 78 w 1290"/>
                  <a:gd name="T99" fmla="*/ 39 h 725"/>
                  <a:gd name="T100" fmla="*/ 75 w 1290"/>
                  <a:gd name="T101" fmla="*/ 38 h 725"/>
                  <a:gd name="T102" fmla="*/ 73 w 1290"/>
                  <a:gd name="T103" fmla="*/ 36 h 725"/>
                  <a:gd name="T104" fmla="*/ 70 w 1290"/>
                  <a:gd name="T105" fmla="*/ 34 h 725"/>
                  <a:gd name="T106" fmla="*/ 67 w 1290"/>
                  <a:gd name="T107" fmla="*/ 31 h 725"/>
                  <a:gd name="T108" fmla="*/ 7 w 1290"/>
                  <a:gd name="T109" fmla="*/ 0 h 72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290"/>
                  <a:gd name="T166" fmla="*/ 0 h 725"/>
                  <a:gd name="T167" fmla="*/ 1290 w 1290"/>
                  <a:gd name="T168" fmla="*/ 725 h 72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290" h="725">
                    <a:moveTo>
                      <a:pt x="90" y="0"/>
                    </a:moveTo>
                    <a:lnTo>
                      <a:pt x="64" y="18"/>
                    </a:lnTo>
                    <a:lnTo>
                      <a:pt x="42" y="42"/>
                    </a:lnTo>
                    <a:lnTo>
                      <a:pt x="26" y="71"/>
                    </a:lnTo>
                    <a:lnTo>
                      <a:pt x="8" y="99"/>
                    </a:lnTo>
                    <a:lnTo>
                      <a:pt x="0" y="133"/>
                    </a:lnTo>
                    <a:lnTo>
                      <a:pt x="8" y="197"/>
                    </a:lnTo>
                    <a:lnTo>
                      <a:pt x="15" y="238"/>
                    </a:lnTo>
                    <a:lnTo>
                      <a:pt x="27" y="272"/>
                    </a:lnTo>
                    <a:lnTo>
                      <a:pt x="27" y="287"/>
                    </a:lnTo>
                    <a:lnTo>
                      <a:pt x="40" y="322"/>
                    </a:lnTo>
                    <a:lnTo>
                      <a:pt x="61" y="349"/>
                    </a:lnTo>
                    <a:lnTo>
                      <a:pt x="89" y="384"/>
                    </a:lnTo>
                    <a:lnTo>
                      <a:pt x="106" y="433"/>
                    </a:lnTo>
                    <a:lnTo>
                      <a:pt x="114" y="448"/>
                    </a:lnTo>
                    <a:lnTo>
                      <a:pt x="121" y="474"/>
                    </a:lnTo>
                    <a:lnTo>
                      <a:pt x="127" y="517"/>
                    </a:lnTo>
                    <a:lnTo>
                      <a:pt x="131" y="561"/>
                    </a:lnTo>
                    <a:lnTo>
                      <a:pt x="132" y="606"/>
                    </a:lnTo>
                    <a:lnTo>
                      <a:pt x="134" y="725"/>
                    </a:lnTo>
                    <a:lnTo>
                      <a:pt x="203" y="725"/>
                    </a:lnTo>
                    <a:lnTo>
                      <a:pt x="203" y="342"/>
                    </a:lnTo>
                    <a:lnTo>
                      <a:pt x="233" y="354"/>
                    </a:lnTo>
                    <a:lnTo>
                      <a:pt x="264" y="367"/>
                    </a:lnTo>
                    <a:lnTo>
                      <a:pt x="290" y="383"/>
                    </a:lnTo>
                    <a:lnTo>
                      <a:pt x="318" y="402"/>
                    </a:lnTo>
                    <a:lnTo>
                      <a:pt x="340" y="418"/>
                    </a:lnTo>
                    <a:lnTo>
                      <a:pt x="363" y="439"/>
                    </a:lnTo>
                    <a:lnTo>
                      <a:pt x="405" y="483"/>
                    </a:lnTo>
                    <a:lnTo>
                      <a:pt x="441" y="528"/>
                    </a:lnTo>
                    <a:lnTo>
                      <a:pt x="458" y="551"/>
                    </a:lnTo>
                    <a:lnTo>
                      <a:pt x="477" y="577"/>
                    </a:lnTo>
                    <a:lnTo>
                      <a:pt x="493" y="602"/>
                    </a:lnTo>
                    <a:lnTo>
                      <a:pt x="509" y="627"/>
                    </a:lnTo>
                    <a:lnTo>
                      <a:pt x="526" y="653"/>
                    </a:lnTo>
                    <a:lnTo>
                      <a:pt x="546" y="681"/>
                    </a:lnTo>
                    <a:lnTo>
                      <a:pt x="576" y="709"/>
                    </a:lnTo>
                    <a:lnTo>
                      <a:pt x="605" y="721"/>
                    </a:lnTo>
                    <a:lnTo>
                      <a:pt x="653" y="725"/>
                    </a:lnTo>
                    <a:lnTo>
                      <a:pt x="1172" y="723"/>
                    </a:lnTo>
                    <a:lnTo>
                      <a:pt x="1264" y="723"/>
                    </a:lnTo>
                    <a:lnTo>
                      <a:pt x="1284" y="721"/>
                    </a:lnTo>
                    <a:lnTo>
                      <a:pt x="1290" y="697"/>
                    </a:lnTo>
                    <a:lnTo>
                      <a:pt x="1284" y="684"/>
                    </a:lnTo>
                    <a:lnTo>
                      <a:pt x="1264" y="656"/>
                    </a:lnTo>
                    <a:lnTo>
                      <a:pt x="1189" y="632"/>
                    </a:lnTo>
                    <a:lnTo>
                      <a:pt x="1135" y="612"/>
                    </a:lnTo>
                    <a:lnTo>
                      <a:pt x="1089" y="592"/>
                    </a:lnTo>
                    <a:lnTo>
                      <a:pt x="1051" y="571"/>
                    </a:lnTo>
                    <a:lnTo>
                      <a:pt x="1017" y="549"/>
                    </a:lnTo>
                    <a:lnTo>
                      <a:pt x="983" y="525"/>
                    </a:lnTo>
                    <a:lnTo>
                      <a:pt x="952" y="500"/>
                    </a:lnTo>
                    <a:lnTo>
                      <a:pt x="917" y="469"/>
                    </a:lnTo>
                    <a:lnTo>
                      <a:pt x="879" y="436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71" name="Freeform 367"/>
              <p:cNvSpPr>
                <a:spLocks/>
              </p:cNvSpPr>
              <p:nvPr/>
            </p:nvSpPr>
            <p:spPr bwMode="auto">
              <a:xfrm>
                <a:off x="3779" y="2659"/>
                <a:ext cx="64" cy="190"/>
              </a:xfrm>
              <a:custGeom>
                <a:avLst/>
                <a:gdLst>
                  <a:gd name="T0" fmla="*/ 0 w 833"/>
                  <a:gd name="T1" fmla="*/ 158 h 2656"/>
                  <a:gd name="T2" fmla="*/ 9 w 833"/>
                  <a:gd name="T3" fmla="*/ 163 h 2656"/>
                  <a:gd name="T4" fmla="*/ 16 w 833"/>
                  <a:gd name="T5" fmla="*/ 169 h 2656"/>
                  <a:gd name="T6" fmla="*/ 23 w 833"/>
                  <a:gd name="T7" fmla="*/ 175 h 2656"/>
                  <a:gd name="T8" fmla="*/ 29 w 833"/>
                  <a:gd name="T9" fmla="*/ 181 h 2656"/>
                  <a:gd name="T10" fmla="*/ 35 w 833"/>
                  <a:gd name="T11" fmla="*/ 185 h 2656"/>
                  <a:gd name="T12" fmla="*/ 43 w 833"/>
                  <a:gd name="T13" fmla="*/ 189 h 2656"/>
                  <a:gd name="T14" fmla="*/ 53 w 833"/>
                  <a:gd name="T15" fmla="*/ 190 h 2656"/>
                  <a:gd name="T16" fmla="*/ 59 w 833"/>
                  <a:gd name="T17" fmla="*/ 189 h 2656"/>
                  <a:gd name="T18" fmla="*/ 64 w 833"/>
                  <a:gd name="T19" fmla="*/ 189 h 2656"/>
                  <a:gd name="T20" fmla="*/ 54 w 833"/>
                  <a:gd name="T21" fmla="*/ 181 h 2656"/>
                  <a:gd name="T22" fmla="*/ 44 w 833"/>
                  <a:gd name="T23" fmla="*/ 171 h 2656"/>
                  <a:gd name="T24" fmla="*/ 38 w 833"/>
                  <a:gd name="T25" fmla="*/ 159 h 2656"/>
                  <a:gd name="T26" fmla="*/ 36 w 833"/>
                  <a:gd name="T27" fmla="*/ 147 h 2656"/>
                  <a:gd name="T28" fmla="*/ 38 w 833"/>
                  <a:gd name="T29" fmla="*/ 126 h 2656"/>
                  <a:gd name="T30" fmla="*/ 40 w 833"/>
                  <a:gd name="T31" fmla="*/ 106 h 2656"/>
                  <a:gd name="T32" fmla="*/ 42 w 833"/>
                  <a:gd name="T33" fmla="*/ 86 h 2656"/>
                  <a:gd name="T34" fmla="*/ 45 w 833"/>
                  <a:gd name="T35" fmla="*/ 67 h 2656"/>
                  <a:gd name="T36" fmla="*/ 49 w 833"/>
                  <a:gd name="T37" fmla="*/ 48 h 2656"/>
                  <a:gd name="T38" fmla="*/ 53 w 833"/>
                  <a:gd name="T39" fmla="*/ 31 h 2656"/>
                  <a:gd name="T40" fmla="*/ 58 w 833"/>
                  <a:gd name="T41" fmla="*/ 15 h 2656"/>
                  <a:gd name="T42" fmla="*/ 64 w 833"/>
                  <a:gd name="T43" fmla="*/ 0 h 2656"/>
                  <a:gd name="T44" fmla="*/ 29 w 833"/>
                  <a:gd name="T45" fmla="*/ 6 h 2656"/>
                  <a:gd name="T46" fmla="*/ 22 w 833"/>
                  <a:gd name="T47" fmla="*/ 15 h 2656"/>
                  <a:gd name="T48" fmla="*/ 17 w 833"/>
                  <a:gd name="T49" fmla="*/ 25 h 2656"/>
                  <a:gd name="T50" fmla="*/ 13 w 833"/>
                  <a:gd name="T51" fmla="*/ 35 h 2656"/>
                  <a:gd name="T52" fmla="*/ 11 w 833"/>
                  <a:gd name="T53" fmla="*/ 46 h 2656"/>
                  <a:gd name="T54" fmla="*/ 9 w 833"/>
                  <a:gd name="T55" fmla="*/ 57 h 2656"/>
                  <a:gd name="T56" fmla="*/ 9 w 833"/>
                  <a:gd name="T57" fmla="*/ 68 h 2656"/>
                  <a:gd name="T58" fmla="*/ 10 w 833"/>
                  <a:gd name="T59" fmla="*/ 79 h 2656"/>
                  <a:gd name="T60" fmla="*/ 10 w 833"/>
                  <a:gd name="T61" fmla="*/ 90 h 2656"/>
                  <a:gd name="T62" fmla="*/ 11 w 833"/>
                  <a:gd name="T63" fmla="*/ 101 h 2656"/>
                  <a:gd name="T64" fmla="*/ 12 w 833"/>
                  <a:gd name="T65" fmla="*/ 112 h 2656"/>
                  <a:gd name="T66" fmla="*/ 12 w 833"/>
                  <a:gd name="T67" fmla="*/ 121 h 2656"/>
                  <a:gd name="T68" fmla="*/ 12 w 833"/>
                  <a:gd name="T69" fmla="*/ 131 h 2656"/>
                  <a:gd name="T70" fmla="*/ 11 w 833"/>
                  <a:gd name="T71" fmla="*/ 139 h 2656"/>
                  <a:gd name="T72" fmla="*/ 9 w 833"/>
                  <a:gd name="T73" fmla="*/ 147 h 2656"/>
                  <a:gd name="T74" fmla="*/ 5 w 833"/>
                  <a:gd name="T75" fmla="*/ 153 h 265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33"/>
                  <a:gd name="T115" fmla="*/ 0 h 2656"/>
                  <a:gd name="T116" fmla="*/ 833 w 833"/>
                  <a:gd name="T117" fmla="*/ 2656 h 265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33" h="2656">
                    <a:moveTo>
                      <a:pt x="38" y="2174"/>
                    </a:moveTo>
                    <a:lnTo>
                      <a:pt x="0" y="2203"/>
                    </a:lnTo>
                    <a:lnTo>
                      <a:pt x="63" y="2237"/>
                    </a:lnTo>
                    <a:lnTo>
                      <a:pt x="119" y="2276"/>
                    </a:lnTo>
                    <a:lnTo>
                      <a:pt x="167" y="2315"/>
                    </a:lnTo>
                    <a:lnTo>
                      <a:pt x="213" y="2359"/>
                    </a:lnTo>
                    <a:lnTo>
                      <a:pt x="253" y="2400"/>
                    </a:lnTo>
                    <a:lnTo>
                      <a:pt x="294" y="2443"/>
                    </a:lnTo>
                    <a:lnTo>
                      <a:pt x="330" y="2483"/>
                    </a:lnTo>
                    <a:lnTo>
                      <a:pt x="371" y="2524"/>
                    </a:lnTo>
                    <a:lnTo>
                      <a:pt x="412" y="2557"/>
                    </a:lnTo>
                    <a:lnTo>
                      <a:pt x="454" y="2589"/>
                    </a:lnTo>
                    <a:lnTo>
                      <a:pt x="503" y="2615"/>
                    </a:lnTo>
                    <a:lnTo>
                      <a:pt x="558" y="2637"/>
                    </a:lnTo>
                    <a:lnTo>
                      <a:pt x="615" y="2650"/>
                    </a:lnTo>
                    <a:lnTo>
                      <a:pt x="684" y="2656"/>
                    </a:lnTo>
                    <a:lnTo>
                      <a:pt x="725" y="2651"/>
                    </a:lnTo>
                    <a:lnTo>
                      <a:pt x="766" y="2647"/>
                    </a:lnTo>
                    <a:lnTo>
                      <a:pt x="807" y="2643"/>
                    </a:lnTo>
                    <a:lnTo>
                      <a:pt x="833" y="2645"/>
                    </a:lnTo>
                    <a:lnTo>
                      <a:pt x="772" y="2590"/>
                    </a:lnTo>
                    <a:lnTo>
                      <a:pt x="702" y="2533"/>
                    </a:lnTo>
                    <a:lnTo>
                      <a:pt x="636" y="2465"/>
                    </a:lnTo>
                    <a:lnTo>
                      <a:pt x="579" y="2389"/>
                    </a:lnTo>
                    <a:lnTo>
                      <a:pt x="531" y="2305"/>
                    </a:lnTo>
                    <a:lnTo>
                      <a:pt x="498" y="2220"/>
                    </a:lnTo>
                    <a:lnTo>
                      <a:pt x="477" y="2133"/>
                    </a:lnTo>
                    <a:lnTo>
                      <a:pt x="475" y="2050"/>
                    </a:lnTo>
                    <a:lnTo>
                      <a:pt x="482" y="1907"/>
                    </a:lnTo>
                    <a:lnTo>
                      <a:pt x="492" y="1765"/>
                    </a:lnTo>
                    <a:lnTo>
                      <a:pt x="503" y="1626"/>
                    </a:lnTo>
                    <a:lnTo>
                      <a:pt x="518" y="1485"/>
                    </a:lnTo>
                    <a:lnTo>
                      <a:pt x="531" y="1345"/>
                    </a:lnTo>
                    <a:lnTo>
                      <a:pt x="547" y="1207"/>
                    </a:lnTo>
                    <a:lnTo>
                      <a:pt x="566" y="1071"/>
                    </a:lnTo>
                    <a:lnTo>
                      <a:pt x="586" y="939"/>
                    </a:lnTo>
                    <a:lnTo>
                      <a:pt x="608" y="805"/>
                    </a:lnTo>
                    <a:lnTo>
                      <a:pt x="633" y="677"/>
                    </a:lnTo>
                    <a:lnTo>
                      <a:pt x="658" y="554"/>
                    </a:lnTo>
                    <a:lnTo>
                      <a:pt x="689" y="434"/>
                    </a:lnTo>
                    <a:lnTo>
                      <a:pt x="719" y="318"/>
                    </a:lnTo>
                    <a:lnTo>
                      <a:pt x="755" y="208"/>
                    </a:lnTo>
                    <a:lnTo>
                      <a:pt x="791" y="101"/>
                    </a:lnTo>
                    <a:lnTo>
                      <a:pt x="832" y="0"/>
                    </a:lnTo>
                    <a:lnTo>
                      <a:pt x="441" y="16"/>
                    </a:lnTo>
                    <a:lnTo>
                      <a:pt x="381" y="79"/>
                    </a:lnTo>
                    <a:lnTo>
                      <a:pt x="330" y="140"/>
                    </a:lnTo>
                    <a:lnTo>
                      <a:pt x="286" y="206"/>
                    </a:lnTo>
                    <a:lnTo>
                      <a:pt x="250" y="273"/>
                    </a:lnTo>
                    <a:lnTo>
                      <a:pt x="218" y="345"/>
                    </a:lnTo>
                    <a:lnTo>
                      <a:pt x="191" y="415"/>
                    </a:lnTo>
                    <a:lnTo>
                      <a:pt x="171" y="491"/>
                    </a:lnTo>
                    <a:lnTo>
                      <a:pt x="155" y="563"/>
                    </a:lnTo>
                    <a:lnTo>
                      <a:pt x="141" y="638"/>
                    </a:lnTo>
                    <a:lnTo>
                      <a:pt x="130" y="715"/>
                    </a:lnTo>
                    <a:lnTo>
                      <a:pt x="123" y="792"/>
                    </a:lnTo>
                    <a:lnTo>
                      <a:pt x="123" y="873"/>
                    </a:lnTo>
                    <a:lnTo>
                      <a:pt x="120" y="951"/>
                    </a:lnTo>
                    <a:lnTo>
                      <a:pt x="123" y="1029"/>
                    </a:lnTo>
                    <a:lnTo>
                      <a:pt x="124" y="1106"/>
                    </a:lnTo>
                    <a:lnTo>
                      <a:pt x="130" y="1187"/>
                    </a:lnTo>
                    <a:lnTo>
                      <a:pt x="135" y="1264"/>
                    </a:lnTo>
                    <a:lnTo>
                      <a:pt x="141" y="1341"/>
                    </a:lnTo>
                    <a:lnTo>
                      <a:pt x="145" y="1415"/>
                    </a:lnTo>
                    <a:lnTo>
                      <a:pt x="151" y="1490"/>
                    </a:lnTo>
                    <a:lnTo>
                      <a:pt x="153" y="1561"/>
                    </a:lnTo>
                    <a:lnTo>
                      <a:pt x="157" y="1630"/>
                    </a:lnTo>
                    <a:lnTo>
                      <a:pt x="159" y="1698"/>
                    </a:lnTo>
                    <a:lnTo>
                      <a:pt x="159" y="1765"/>
                    </a:lnTo>
                    <a:lnTo>
                      <a:pt x="157" y="1828"/>
                    </a:lnTo>
                    <a:lnTo>
                      <a:pt x="152" y="1888"/>
                    </a:lnTo>
                    <a:lnTo>
                      <a:pt x="142" y="1943"/>
                    </a:lnTo>
                    <a:lnTo>
                      <a:pt x="130" y="1998"/>
                    </a:lnTo>
                    <a:lnTo>
                      <a:pt x="114" y="2049"/>
                    </a:lnTo>
                    <a:lnTo>
                      <a:pt x="94" y="2095"/>
                    </a:lnTo>
                    <a:lnTo>
                      <a:pt x="68" y="2135"/>
                    </a:lnTo>
                    <a:lnTo>
                      <a:pt x="38" y="2174"/>
                    </a:lnTo>
                    <a:close/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72" name="Freeform 368"/>
              <p:cNvSpPr>
                <a:spLocks/>
              </p:cNvSpPr>
              <p:nvPr/>
            </p:nvSpPr>
            <p:spPr bwMode="auto">
              <a:xfrm>
                <a:off x="3677" y="2660"/>
                <a:ext cx="154" cy="181"/>
              </a:xfrm>
              <a:custGeom>
                <a:avLst/>
                <a:gdLst>
                  <a:gd name="T0" fmla="*/ 77 w 1998"/>
                  <a:gd name="T1" fmla="*/ 10 h 2527"/>
                  <a:gd name="T2" fmla="*/ 67 w 1998"/>
                  <a:gd name="T3" fmla="*/ 23 h 2527"/>
                  <a:gd name="T4" fmla="*/ 59 w 1998"/>
                  <a:gd name="T5" fmla="*/ 38 h 2527"/>
                  <a:gd name="T6" fmla="*/ 51 w 1998"/>
                  <a:gd name="T7" fmla="*/ 55 h 2527"/>
                  <a:gd name="T8" fmla="*/ 43 w 1998"/>
                  <a:gd name="T9" fmla="*/ 71 h 2527"/>
                  <a:gd name="T10" fmla="*/ 35 w 1998"/>
                  <a:gd name="T11" fmla="*/ 87 h 2527"/>
                  <a:gd name="T12" fmla="*/ 25 w 1998"/>
                  <a:gd name="T13" fmla="*/ 101 h 2527"/>
                  <a:gd name="T14" fmla="*/ 13 w 1998"/>
                  <a:gd name="T15" fmla="*/ 113 h 2527"/>
                  <a:gd name="T16" fmla="*/ 5 w 1998"/>
                  <a:gd name="T17" fmla="*/ 121 h 2527"/>
                  <a:gd name="T18" fmla="*/ 2 w 1998"/>
                  <a:gd name="T19" fmla="*/ 129 h 2527"/>
                  <a:gd name="T20" fmla="*/ 1 w 1998"/>
                  <a:gd name="T21" fmla="*/ 138 h 2527"/>
                  <a:gd name="T22" fmla="*/ 0 w 1998"/>
                  <a:gd name="T23" fmla="*/ 146 h 2527"/>
                  <a:gd name="T24" fmla="*/ 1 w 1998"/>
                  <a:gd name="T25" fmla="*/ 154 h 2527"/>
                  <a:gd name="T26" fmla="*/ 3 w 1998"/>
                  <a:gd name="T27" fmla="*/ 163 h 2527"/>
                  <a:gd name="T28" fmla="*/ 7 w 1998"/>
                  <a:gd name="T29" fmla="*/ 170 h 2527"/>
                  <a:gd name="T30" fmla="*/ 13 w 1998"/>
                  <a:gd name="T31" fmla="*/ 177 h 2527"/>
                  <a:gd name="T32" fmla="*/ 20 w 1998"/>
                  <a:gd name="T33" fmla="*/ 170 h 2527"/>
                  <a:gd name="T34" fmla="*/ 25 w 1998"/>
                  <a:gd name="T35" fmla="*/ 152 h 2527"/>
                  <a:gd name="T36" fmla="*/ 32 w 1998"/>
                  <a:gd name="T37" fmla="*/ 138 h 2527"/>
                  <a:gd name="T38" fmla="*/ 41 w 1998"/>
                  <a:gd name="T39" fmla="*/ 124 h 2527"/>
                  <a:gd name="T40" fmla="*/ 51 w 1998"/>
                  <a:gd name="T41" fmla="*/ 109 h 2527"/>
                  <a:gd name="T42" fmla="*/ 61 w 1998"/>
                  <a:gd name="T43" fmla="*/ 96 h 2527"/>
                  <a:gd name="T44" fmla="*/ 71 w 1998"/>
                  <a:gd name="T45" fmla="*/ 85 h 2527"/>
                  <a:gd name="T46" fmla="*/ 80 w 1998"/>
                  <a:gd name="T47" fmla="*/ 73 h 2527"/>
                  <a:gd name="T48" fmla="*/ 90 w 1998"/>
                  <a:gd name="T49" fmla="*/ 63 h 2527"/>
                  <a:gd name="T50" fmla="*/ 99 w 1998"/>
                  <a:gd name="T51" fmla="*/ 52 h 2527"/>
                  <a:gd name="T52" fmla="*/ 110 w 1998"/>
                  <a:gd name="T53" fmla="*/ 43 h 2527"/>
                  <a:gd name="T54" fmla="*/ 120 w 1998"/>
                  <a:gd name="T55" fmla="*/ 34 h 2527"/>
                  <a:gd name="T56" fmla="*/ 132 w 1998"/>
                  <a:gd name="T57" fmla="*/ 27 h 2527"/>
                  <a:gd name="T58" fmla="*/ 142 w 1998"/>
                  <a:gd name="T59" fmla="*/ 19 h 2527"/>
                  <a:gd name="T60" fmla="*/ 149 w 1998"/>
                  <a:gd name="T61" fmla="*/ 11 h 2527"/>
                  <a:gd name="T62" fmla="*/ 153 w 1998"/>
                  <a:gd name="T63" fmla="*/ 4 h 2527"/>
                  <a:gd name="T64" fmla="*/ 82 w 1998"/>
                  <a:gd name="T65" fmla="*/ 5 h 25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98"/>
                  <a:gd name="T100" fmla="*/ 0 h 2527"/>
                  <a:gd name="T101" fmla="*/ 1998 w 1998"/>
                  <a:gd name="T102" fmla="*/ 2527 h 252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98" h="2527">
                    <a:moveTo>
                      <a:pt x="1068" y="68"/>
                    </a:moveTo>
                    <a:lnTo>
                      <a:pt x="998" y="140"/>
                    </a:lnTo>
                    <a:lnTo>
                      <a:pt x="931" y="225"/>
                    </a:lnTo>
                    <a:lnTo>
                      <a:pt x="871" y="321"/>
                    </a:lnTo>
                    <a:lnTo>
                      <a:pt x="814" y="424"/>
                    </a:lnTo>
                    <a:lnTo>
                      <a:pt x="761" y="534"/>
                    </a:lnTo>
                    <a:lnTo>
                      <a:pt x="710" y="647"/>
                    </a:lnTo>
                    <a:lnTo>
                      <a:pt x="659" y="764"/>
                    </a:lnTo>
                    <a:lnTo>
                      <a:pt x="609" y="882"/>
                    </a:lnTo>
                    <a:lnTo>
                      <a:pt x="559" y="996"/>
                    </a:lnTo>
                    <a:lnTo>
                      <a:pt x="505" y="1110"/>
                    </a:lnTo>
                    <a:lnTo>
                      <a:pt x="449" y="1216"/>
                    </a:lnTo>
                    <a:lnTo>
                      <a:pt x="388" y="1322"/>
                    </a:lnTo>
                    <a:lnTo>
                      <a:pt x="324" y="1414"/>
                    </a:lnTo>
                    <a:lnTo>
                      <a:pt x="252" y="1498"/>
                    </a:lnTo>
                    <a:lnTo>
                      <a:pt x="172" y="1571"/>
                    </a:lnTo>
                    <a:lnTo>
                      <a:pt x="83" y="1654"/>
                    </a:lnTo>
                    <a:lnTo>
                      <a:pt x="64" y="1687"/>
                    </a:lnTo>
                    <a:lnTo>
                      <a:pt x="44" y="1745"/>
                    </a:lnTo>
                    <a:lnTo>
                      <a:pt x="29" y="1801"/>
                    </a:lnTo>
                    <a:lnTo>
                      <a:pt x="15" y="1860"/>
                    </a:lnTo>
                    <a:lnTo>
                      <a:pt x="7" y="1920"/>
                    </a:lnTo>
                    <a:lnTo>
                      <a:pt x="1" y="1981"/>
                    </a:lnTo>
                    <a:lnTo>
                      <a:pt x="0" y="2038"/>
                    </a:lnTo>
                    <a:lnTo>
                      <a:pt x="1" y="2099"/>
                    </a:lnTo>
                    <a:lnTo>
                      <a:pt x="10" y="2156"/>
                    </a:lnTo>
                    <a:lnTo>
                      <a:pt x="23" y="2214"/>
                    </a:lnTo>
                    <a:lnTo>
                      <a:pt x="44" y="2270"/>
                    </a:lnTo>
                    <a:lnTo>
                      <a:pt x="66" y="2326"/>
                    </a:lnTo>
                    <a:lnTo>
                      <a:pt x="97" y="2379"/>
                    </a:lnTo>
                    <a:lnTo>
                      <a:pt x="131" y="2431"/>
                    </a:lnTo>
                    <a:lnTo>
                      <a:pt x="175" y="2478"/>
                    </a:lnTo>
                    <a:lnTo>
                      <a:pt x="223" y="2527"/>
                    </a:lnTo>
                    <a:lnTo>
                      <a:pt x="254" y="2374"/>
                    </a:lnTo>
                    <a:lnTo>
                      <a:pt x="286" y="2243"/>
                    </a:lnTo>
                    <a:lnTo>
                      <a:pt x="323" y="2128"/>
                    </a:lnTo>
                    <a:lnTo>
                      <a:pt x="365" y="2026"/>
                    </a:lnTo>
                    <a:lnTo>
                      <a:pt x="413" y="1924"/>
                    </a:lnTo>
                    <a:lnTo>
                      <a:pt x="466" y="1827"/>
                    </a:lnTo>
                    <a:lnTo>
                      <a:pt x="528" y="1726"/>
                    </a:lnTo>
                    <a:lnTo>
                      <a:pt x="593" y="1614"/>
                    </a:lnTo>
                    <a:lnTo>
                      <a:pt x="660" y="1524"/>
                    </a:lnTo>
                    <a:lnTo>
                      <a:pt x="726" y="1435"/>
                    </a:lnTo>
                    <a:lnTo>
                      <a:pt x="790" y="1347"/>
                    </a:lnTo>
                    <a:lnTo>
                      <a:pt x="852" y="1264"/>
                    </a:lnTo>
                    <a:lnTo>
                      <a:pt x="916" y="1181"/>
                    </a:lnTo>
                    <a:lnTo>
                      <a:pt x="977" y="1103"/>
                    </a:lnTo>
                    <a:lnTo>
                      <a:pt x="1040" y="1023"/>
                    </a:lnTo>
                    <a:lnTo>
                      <a:pt x="1101" y="950"/>
                    </a:lnTo>
                    <a:lnTo>
                      <a:pt x="1164" y="876"/>
                    </a:lnTo>
                    <a:lnTo>
                      <a:pt x="1227" y="803"/>
                    </a:lnTo>
                    <a:lnTo>
                      <a:pt x="1289" y="732"/>
                    </a:lnTo>
                    <a:lnTo>
                      <a:pt x="1355" y="666"/>
                    </a:lnTo>
                    <a:lnTo>
                      <a:pt x="1421" y="598"/>
                    </a:lnTo>
                    <a:lnTo>
                      <a:pt x="1488" y="536"/>
                    </a:lnTo>
                    <a:lnTo>
                      <a:pt x="1554" y="474"/>
                    </a:lnTo>
                    <a:lnTo>
                      <a:pt x="1626" y="415"/>
                    </a:lnTo>
                    <a:lnTo>
                      <a:pt x="1708" y="370"/>
                    </a:lnTo>
                    <a:lnTo>
                      <a:pt x="1779" y="322"/>
                    </a:lnTo>
                    <a:lnTo>
                      <a:pt x="1840" y="268"/>
                    </a:lnTo>
                    <a:lnTo>
                      <a:pt x="1894" y="214"/>
                    </a:lnTo>
                    <a:lnTo>
                      <a:pt x="1933" y="156"/>
                    </a:lnTo>
                    <a:lnTo>
                      <a:pt x="1964" y="101"/>
                    </a:lnTo>
                    <a:lnTo>
                      <a:pt x="1986" y="51"/>
                    </a:lnTo>
                    <a:lnTo>
                      <a:pt x="1998" y="0"/>
                    </a:lnTo>
                    <a:lnTo>
                      <a:pt x="1068" y="68"/>
                    </a:lnTo>
                    <a:close/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73" name="Freeform 369"/>
              <p:cNvSpPr>
                <a:spLocks/>
              </p:cNvSpPr>
              <p:nvPr/>
            </p:nvSpPr>
            <p:spPr bwMode="auto">
              <a:xfrm>
                <a:off x="3742" y="2419"/>
                <a:ext cx="143" cy="198"/>
              </a:xfrm>
              <a:custGeom>
                <a:avLst/>
                <a:gdLst>
                  <a:gd name="T0" fmla="*/ 117 w 1859"/>
                  <a:gd name="T1" fmla="*/ 23 h 2779"/>
                  <a:gd name="T2" fmla="*/ 119 w 1859"/>
                  <a:gd name="T3" fmla="*/ 27 h 2779"/>
                  <a:gd name="T4" fmla="*/ 120 w 1859"/>
                  <a:gd name="T5" fmla="*/ 31 h 2779"/>
                  <a:gd name="T6" fmla="*/ 123 w 1859"/>
                  <a:gd name="T7" fmla="*/ 39 h 2779"/>
                  <a:gd name="T8" fmla="*/ 125 w 1859"/>
                  <a:gd name="T9" fmla="*/ 47 h 2779"/>
                  <a:gd name="T10" fmla="*/ 126 w 1859"/>
                  <a:gd name="T11" fmla="*/ 56 h 2779"/>
                  <a:gd name="T12" fmla="*/ 129 w 1859"/>
                  <a:gd name="T13" fmla="*/ 73 h 2779"/>
                  <a:gd name="T14" fmla="*/ 130 w 1859"/>
                  <a:gd name="T15" fmla="*/ 82 h 2779"/>
                  <a:gd name="T16" fmla="*/ 131 w 1859"/>
                  <a:gd name="T17" fmla="*/ 91 h 2779"/>
                  <a:gd name="T18" fmla="*/ 132 w 1859"/>
                  <a:gd name="T19" fmla="*/ 100 h 2779"/>
                  <a:gd name="T20" fmla="*/ 132 w 1859"/>
                  <a:gd name="T21" fmla="*/ 109 h 2779"/>
                  <a:gd name="T22" fmla="*/ 133 w 1859"/>
                  <a:gd name="T23" fmla="*/ 118 h 2779"/>
                  <a:gd name="T24" fmla="*/ 134 w 1859"/>
                  <a:gd name="T25" fmla="*/ 127 h 2779"/>
                  <a:gd name="T26" fmla="*/ 135 w 1859"/>
                  <a:gd name="T27" fmla="*/ 136 h 2779"/>
                  <a:gd name="T28" fmla="*/ 136 w 1859"/>
                  <a:gd name="T29" fmla="*/ 145 h 2779"/>
                  <a:gd name="T30" fmla="*/ 138 w 1859"/>
                  <a:gd name="T31" fmla="*/ 153 h 2779"/>
                  <a:gd name="T32" fmla="*/ 140 w 1859"/>
                  <a:gd name="T33" fmla="*/ 161 h 2779"/>
                  <a:gd name="T34" fmla="*/ 140 w 1859"/>
                  <a:gd name="T35" fmla="*/ 163 h 2779"/>
                  <a:gd name="T36" fmla="*/ 140 w 1859"/>
                  <a:gd name="T37" fmla="*/ 165 h 2779"/>
                  <a:gd name="T38" fmla="*/ 141 w 1859"/>
                  <a:gd name="T39" fmla="*/ 167 h 2779"/>
                  <a:gd name="T40" fmla="*/ 141 w 1859"/>
                  <a:gd name="T41" fmla="*/ 169 h 2779"/>
                  <a:gd name="T42" fmla="*/ 141 w 1859"/>
                  <a:gd name="T43" fmla="*/ 171 h 2779"/>
                  <a:gd name="T44" fmla="*/ 142 w 1859"/>
                  <a:gd name="T45" fmla="*/ 173 h 2779"/>
                  <a:gd name="T46" fmla="*/ 142 w 1859"/>
                  <a:gd name="T47" fmla="*/ 175 h 2779"/>
                  <a:gd name="T48" fmla="*/ 142 w 1859"/>
                  <a:gd name="T49" fmla="*/ 177 h 2779"/>
                  <a:gd name="T50" fmla="*/ 142 w 1859"/>
                  <a:gd name="T51" fmla="*/ 179 h 2779"/>
                  <a:gd name="T52" fmla="*/ 143 w 1859"/>
                  <a:gd name="T53" fmla="*/ 181 h 2779"/>
                  <a:gd name="T54" fmla="*/ 143 w 1859"/>
                  <a:gd name="T55" fmla="*/ 183 h 2779"/>
                  <a:gd name="T56" fmla="*/ 143 w 1859"/>
                  <a:gd name="T57" fmla="*/ 185 h 2779"/>
                  <a:gd name="T58" fmla="*/ 143 w 1859"/>
                  <a:gd name="T59" fmla="*/ 187 h 2779"/>
                  <a:gd name="T60" fmla="*/ 143 w 1859"/>
                  <a:gd name="T61" fmla="*/ 189 h 2779"/>
                  <a:gd name="T62" fmla="*/ 143 w 1859"/>
                  <a:gd name="T63" fmla="*/ 191 h 2779"/>
                  <a:gd name="T64" fmla="*/ 143 w 1859"/>
                  <a:gd name="T65" fmla="*/ 192 h 2779"/>
                  <a:gd name="T66" fmla="*/ 141 w 1859"/>
                  <a:gd name="T67" fmla="*/ 193 h 2779"/>
                  <a:gd name="T68" fmla="*/ 139 w 1859"/>
                  <a:gd name="T69" fmla="*/ 194 h 2779"/>
                  <a:gd name="T70" fmla="*/ 137 w 1859"/>
                  <a:gd name="T71" fmla="*/ 194 h 2779"/>
                  <a:gd name="T72" fmla="*/ 135 w 1859"/>
                  <a:gd name="T73" fmla="*/ 195 h 2779"/>
                  <a:gd name="T74" fmla="*/ 132 w 1859"/>
                  <a:gd name="T75" fmla="*/ 195 h 2779"/>
                  <a:gd name="T76" fmla="*/ 93 w 1859"/>
                  <a:gd name="T77" fmla="*/ 198 h 2779"/>
                  <a:gd name="T78" fmla="*/ 0 w 1859"/>
                  <a:gd name="T79" fmla="*/ 49 h 2779"/>
                  <a:gd name="T80" fmla="*/ 12 w 1859"/>
                  <a:gd name="T81" fmla="*/ 0 h 2779"/>
                  <a:gd name="T82" fmla="*/ 105 w 1859"/>
                  <a:gd name="T83" fmla="*/ 7 h 2779"/>
                  <a:gd name="T84" fmla="*/ 117 w 1859"/>
                  <a:gd name="T85" fmla="*/ 23 h 277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859"/>
                  <a:gd name="T130" fmla="*/ 0 h 2779"/>
                  <a:gd name="T131" fmla="*/ 1859 w 1859"/>
                  <a:gd name="T132" fmla="*/ 2779 h 277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859" h="2779">
                    <a:moveTo>
                      <a:pt x="1527" y="324"/>
                    </a:moveTo>
                    <a:lnTo>
                      <a:pt x="1545" y="379"/>
                    </a:lnTo>
                    <a:lnTo>
                      <a:pt x="1562" y="434"/>
                    </a:lnTo>
                    <a:lnTo>
                      <a:pt x="1595" y="549"/>
                    </a:lnTo>
                    <a:lnTo>
                      <a:pt x="1620" y="666"/>
                    </a:lnTo>
                    <a:lnTo>
                      <a:pt x="1642" y="786"/>
                    </a:lnTo>
                    <a:lnTo>
                      <a:pt x="1676" y="1031"/>
                    </a:lnTo>
                    <a:lnTo>
                      <a:pt x="1687" y="1157"/>
                    </a:lnTo>
                    <a:lnTo>
                      <a:pt x="1699" y="1283"/>
                    </a:lnTo>
                    <a:lnTo>
                      <a:pt x="1710" y="1409"/>
                    </a:lnTo>
                    <a:lnTo>
                      <a:pt x="1719" y="1535"/>
                    </a:lnTo>
                    <a:lnTo>
                      <a:pt x="1731" y="1663"/>
                    </a:lnTo>
                    <a:lnTo>
                      <a:pt x="1741" y="1787"/>
                    </a:lnTo>
                    <a:lnTo>
                      <a:pt x="1756" y="1910"/>
                    </a:lnTo>
                    <a:lnTo>
                      <a:pt x="1772" y="2032"/>
                    </a:lnTo>
                    <a:lnTo>
                      <a:pt x="1792" y="2151"/>
                    </a:lnTo>
                    <a:lnTo>
                      <a:pt x="1815" y="2266"/>
                    </a:lnTo>
                    <a:lnTo>
                      <a:pt x="1820" y="2290"/>
                    </a:lnTo>
                    <a:lnTo>
                      <a:pt x="1826" y="2316"/>
                    </a:lnTo>
                    <a:lnTo>
                      <a:pt x="1830" y="2342"/>
                    </a:lnTo>
                    <a:lnTo>
                      <a:pt x="1833" y="2368"/>
                    </a:lnTo>
                    <a:lnTo>
                      <a:pt x="1837" y="2394"/>
                    </a:lnTo>
                    <a:lnTo>
                      <a:pt x="1842" y="2423"/>
                    </a:lnTo>
                    <a:lnTo>
                      <a:pt x="1844" y="2450"/>
                    </a:lnTo>
                    <a:lnTo>
                      <a:pt x="1848" y="2479"/>
                    </a:lnTo>
                    <a:lnTo>
                      <a:pt x="1851" y="2508"/>
                    </a:lnTo>
                    <a:lnTo>
                      <a:pt x="1853" y="2536"/>
                    </a:lnTo>
                    <a:lnTo>
                      <a:pt x="1855" y="2564"/>
                    </a:lnTo>
                    <a:lnTo>
                      <a:pt x="1857" y="2591"/>
                    </a:lnTo>
                    <a:lnTo>
                      <a:pt x="1857" y="2621"/>
                    </a:lnTo>
                    <a:lnTo>
                      <a:pt x="1858" y="2647"/>
                    </a:lnTo>
                    <a:lnTo>
                      <a:pt x="1858" y="2676"/>
                    </a:lnTo>
                    <a:lnTo>
                      <a:pt x="1859" y="2701"/>
                    </a:lnTo>
                    <a:lnTo>
                      <a:pt x="1833" y="2711"/>
                    </a:lnTo>
                    <a:lnTo>
                      <a:pt x="1808" y="2718"/>
                    </a:lnTo>
                    <a:lnTo>
                      <a:pt x="1781" y="2725"/>
                    </a:lnTo>
                    <a:lnTo>
                      <a:pt x="1751" y="2731"/>
                    </a:lnTo>
                    <a:lnTo>
                      <a:pt x="1719" y="2732"/>
                    </a:lnTo>
                    <a:lnTo>
                      <a:pt x="1210" y="2779"/>
                    </a:lnTo>
                    <a:lnTo>
                      <a:pt x="0" y="682"/>
                    </a:lnTo>
                    <a:lnTo>
                      <a:pt x="150" y="0"/>
                    </a:lnTo>
                    <a:lnTo>
                      <a:pt x="1360" y="93"/>
                    </a:lnTo>
                    <a:lnTo>
                      <a:pt x="1527" y="324"/>
                    </a:lnTo>
                    <a:close/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74" name="Freeform 370"/>
              <p:cNvSpPr>
                <a:spLocks/>
              </p:cNvSpPr>
              <p:nvPr/>
            </p:nvSpPr>
            <p:spPr bwMode="auto">
              <a:xfrm>
                <a:off x="3732" y="2484"/>
                <a:ext cx="40" cy="39"/>
              </a:xfrm>
              <a:custGeom>
                <a:avLst/>
                <a:gdLst>
                  <a:gd name="T0" fmla="*/ 2 w 523"/>
                  <a:gd name="T1" fmla="*/ 5 h 555"/>
                  <a:gd name="T2" fmla="*/ 2 w 523"/>
                  <a:gd name="T3" fmla="*/ 11 h 555"/>
                  <a:gd name="T4" fmla="*/ 2 w 523"/>
                  <a:gd name="T5" fmla="*/ 15 h 555"/>
                  <a:gd name="T6" fmla="*/ 2 w 523"/>
                  <a:gd name="T7" fmla="*/ 19 h 555"/>
                  <a:gd name="T8" fmla="*/ 1 w 523"/>
                  <a:gd name="T9" fmla="*/ 23 h 555"/>
                  <a:gd name="T10" fmla="*/ 1 w 523"/>
                  <a:gd name="T11" fmla="*/ 26 h 555"/>
                  <a:gd name="T12" fmla="*/ 0 w 523"/>
                  <a:gd name="T13" fmla="*/ 30 h 555"/>
                  <a:gd name="T14" fmla="*/ 0 w 523"/>
                  <a:gd name="T15" fmla="*/ 33 h 555"/>
                  <a:gd name="T16" fmla="*/ 1 w 523"/>
                  <a:gd name="T17" fmla="*/ 37 h 555"/>
                  <a:gd name="T18" fmla="*/ 2 w 523"/>
                  <a:gd name="T19" fmla="*/ 38 h 555"/>
                  <a:gd name="T20" fmla="*/ 5 w 523"/>
                  <a:gd name="T21" fmla="*/ 38 h 555"/>
                  <a:gd name="T22" fmla="*/ 8 w 523"/>
                  <a:gd name="T23" fmla="*/ 36 h 555"/>
                  <a:gd name="T24" fmla="*/ 12 w 523"/>
                  <a:gd name="T25" fmla="*/ 39 h 555"/>
                  <a:gd name="T26" fmla="*/ 16 w 523"/>
                  <a:gd name="T27" fmla="*/ 38 h 555"/>
                  <a:gd name="T28" fmla="*/ 16 w 523"/>
                  <a:gd name="T29" fmla="*/ 38 h 555"/>
                  <a:gd name="T30" fmla="*/ 17 w 523"/>
                  <a:gd name="T31" fmla="*/ 38 h 555"/>
                  <a:gd name="T32" fmla="*/ 16 w 523"/>
                  <a:gd name="T33" fmla="*/ 37 h 555"/>
                  <a:gd name="T34" fmla="*/ 19 w 523"/>
                  <a:gd name="T35" fmla="*/ 36 h 555"/>
                  <a:gd name="T36" fmla="*/ 23 w 523"/>
                  <a:gd name="T37" fmla="*/ 39 h 555"/>
                  <a:gd name="T38" fmla="*/ 25 w 523"/>
                  <a:gd name="T39" fmla="*/ 39 h 555"/>
                  <a:gd name="T40" fmla="*/ 28 w 523"/>
                  <a:gd name="T41" fmla="*/ 37 h 555"/>
                  <a:gd name="T42" fmla="*/ 28 w 523"/>
                  <a:gd name="T43" fmla="*/ 37 h 555"/>
                  <a:gd name="T44" fmla="*/ 29 w 523"/>
                  <a:gd name="T45" fmla="*/ 36 h 555"/>
                  <a:gd name="T46" fmla="*/ 31 w 523"/>
                  <a:gd name="T47" fmla="*/ 36 h 555"/>
                  <a:gd name="T48" fmla="*/ 29 w 523"/>
                  <a:gd name="T49" fmla="*/ 38 h 555"/>
                  <a:gd name="T50" fmla="*/ 31 w 523"/>
                  <a:gd name="T51" fmla="*/ 36 h 555"/>
                  <a:gd name="T52" fmla="*/ 32 w 523"/>
                  <a:gd name="T53" fmla="*/ 37 h 555"/>
                  <a:gd name="T54" fmla="*/ 34 w 523"/>
                  <a:gd name="T55" fmla="*/ 38 h 555"/>
                  <a:gd name="T56" fmla="*/ 37 w 523"/>
                  <a:gd name="T57" fmla="*/ 37 h 555"/>
                  <a:gd name="T58" fmla="*/ 36 w 523"/>
                  <a:gd name="T59" fmla="*/ 38 h 555"/>
                  <a:gd name="T60" fmla="*/ 37 w 523"/>
                  <a:gd name="T61" fmla="*/ 35 h 555"/>
                  <a:gd name="T62" fmla="*/ 37 w 523"/>
                  <a:gd name="T63" fmla="*/ 31 h 555"/>
                  <a:gd name="T64" fmla="*/ 40 w 523"/>
                  <a:gd name="T65" fmla="*/ 27 h 555"/>
                  <a:gd name="T66" fmla="*/ 39 w 523"/>
                  <a:gd name="T67" fmla="*/ 23 h 555"/>
                  <a:gd name="T68" fmla="*/ 37 w 523"/>
                  <a:gd name="T69" fmla="*/ 19 h 555"/>
                  <a:gd name="T70" fmla="*/ 34 w 523"/>
                  <a:gd name="T71" fmla="*/ 16 h 555"/>
                  <a:gd name="T72" fmla="*/ 31 w 523"/>
                  <a:gd name="T73" fmla="*/ 12 h 555"/>
                  <a:gd name="T74" fmla="*/ 29 w 523"/>
                  <a:gd name="T75" fmla="*/ 9 h 555"/>
                  <a:gd name="T76" fmla="*/ 27 w 523"/>
                  <a:gd name="T77" fmla="*/ 5 h 555"/>
                  <a:gd name="T78" fmla="*/ 24 w 523"/>
                  <a:gd name="T79" fmla="*/ 0 h 555"/>
                  <a:gd name="T80" fmla="*/ 2 w 523"/>
                  <a:gd name="T81" fmla="*/ 5 h 55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23"/>
                  <a:gd name="T124" fmla="*/ 0 h 555"/>
                  <a:gd name="T125" fmla="*/ 523 w 523"/>
                  <a:gd name="T126" fmla="*/ 555 h 55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23" h="555">
                    <a:moveTo>
                      <a:pt x="25" y="78"/>
                    </a:moveTo>
                    <a:lnTo>
                      <a:pt x="28" y="157"/>
                    </a:lnTo>
                    <a:lnTo>
                      <a:pt x="28" y="210"/>
                    </a:lnTo>
                    <a:lnTo>
                      <a:pt x="25" y="265"/>
                    </a:lnTo>
                    <a:lnTo>
                      <a:pt x="18" y="321"/>
                    </a:lnTo>
                    <a:lnTo>
                      <a:pt x="9" y="375"/>
                    </a:lnTo>
                    <a:lnTo>
                      <a:pt x="2" y="421"/>
                    </a:lnTo>
                    <a:lnTo>
                      <a:pt x="0" y="474"/>
                    </a:lnTo>
                    <a:lnTo>
                      <a:pt x="8" y="520"/>
                    </a:lnTo>
                    <a:lnTo>
                      <a:pt x="25" y="536"/>
                    </a:lnTo>
                    <a:lnTo>
                      <a:pt x="59" y="541"/>
                    </a:lnTo>
                    <a:lnTo>
                      <a:pt x="108" y="513"/>
                    </a:lnTo>
                    <a:lnTo>
                      <a:pt x="159" y="550"/>
                    </a:lnTo>
                    <a:lnTo>
                      <a:pt x="206" y="536"/>
                    </a:lnTo>
                    <a:lnTo>
                      <a:pt x="212" y="536"/>
                    </a:lnTo>
                    <a:lnTo>
                      <a:pt x="219" y="536"/>
                    </a:lnTo>
                    <a:lnTo>
                      <a:pt x="203" y="533"/>
                    </a:lnTo>
                    <a:lnTo>
                      <a:pt x="248" y="519"/>
                    </a:lnTo>
                    <a:lnTo>
                      <a:pt x="299" y="555"/>
                    </a:lnTo>
                    <a:lnTo>
                      <a:pt x="333" y="550"/>
                    </a:lnTo>
                    <a:lnTo>
                      <a:pt x="368" y="529"/>
                    </a:lnTo>
                    <a:lnTo>
                      <a:pt x="381" y="508"/>
                    </a:lnTo>
                    <a:lnTo>
                      <a:pt x="402" y="508"/>
                    </a:lnTo>
                    <a:lnTo>
                      <a:pt x="381" y="536"/>
                    </a:lnTo>
                    <a:lnTo>
                      <a:pt x="409" y="516"/>
                    </a:lnTo>
                    <a:lnTo>
                      <a:pt x="415" y="529"/>
                    </a:lnTo>
                    <a:lnTo>
                      <a:pt x="448" y="546"/>
                    </a:lnTo>
                    <a:lnTo>
                      <a:pt x="481" y="529"/>
                    </a:lnTo>
                    <a:lnTo>
                      <a:pt x="466" y="536"/>
                    </a:lnTo>
                    <a:lnTo>
                      <a:pt x="479" y="491"/>
                    </a:lnTo>
                    <a:lnTo>
                      <a:pt x="487" y="441"/>
                    </a:lnTo>
                    <a:lnTo>
                      <a:pt x="523" y="390"/>
                    </a:lnTo>
                    <a:lnTo>
                      <a:pt x="512" y="329"/>
                    </a:lnTo>
                    <a:lnTo>
                      <a:pt x="479" y="277"/>
                    </a:lnTo>
                    <a:lnTo>
                      <a:pt x="444" y="225"/>
                    </a:lnTo>
                    <a:lnTo>
                      <a:pt x="408" y="173"/>
                    </a:lnTo>
                    <a:lnTo>
                      <a:pt x="377" y="123"/>
                    </a:lnTo>
                    <a:lnTo>
                      <a:pt x="352" y="74"/>
                    </a:lnTo>
                    <a:lnTo>
                      <a:pt x="318" y="0"/>
                    </a:lnTo>
                    <a:lnTo>
                      <a:pt x="25" y="78"/>
                    </a:lnTo>
                    <a:close/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75" name="Freeform 371"/>
              <p:cNvSpPr>
                <a:spLocks/>
              </p:cNvSpPr>
              <p:nvPr/>
            </p:nvSpPr>
            <p:spPr bwMode="auto">
              <a:xfrm>
                <a:off x="3765" y="2503"/>
                <a:ext cx="4" cy="13"/>
              </a:xfrm>
              <a:custGeom>
                <a:avLst/>
                <a:gdLst>
                  <a:gd name="T0" fmla="*/ 0 w 52"/>
                  <a:gd name="T1" fmla="*/ 0 h 184"/>
                  <a:gd name="T2" fmla="*/ 2 w 52"/>
                  <a:gd name="T3" fmla="*/ 3 h 184"/>
                  <a:gd name="T4" fmla="*/ 3 w 52"/>
                  <a:gd name="T5" fmla="*/ 6 h 184"/>
                  <a:gd name="T6" fmla="*/ 4 w 52"/>
                  <a:gd name="T7" fmla="*/ 8 h 184"/>
                  <a:gd name="T8" fmla="*/ 4 w 52"/>
                  <a:gd name="T9" fmla="*/ 9 h 184"/>
                  <a:gd name="T10" fmla="*/ 4 w 52"/>
                  <a:gd name="T11" fmla="*/ 11 h 184"/>
                  <a:gd name="T12" fmla="*/ 4 w 52"/>
                  <a:gd name="T13" fmla="*/ 13 h 1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2"/>
                  <a:gd name="T22" fmla="*/ 0 h 184"/>
                  <a:gd name="T23" fmla="*/ 52 w 52"/>
                  <a:gd name="T24" fmla="*/ 184 h 1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2" h="184">
                    <a:moveTo>
                      <a:pt x="0" y="0"/>
                    </a:moveTo>
                    <a:lnTo>
                      <a:pt x="23" y="40"/>
                    </a:lnTo>
                    <a:lnTo>
                      <a:pt x="41" y="85"/>
                    </a:lnTo>
                    <a:lnTo>
                      <a:pt x="46" y="108"/>
                    </a:lnTo>
                    <a:lnTo>
                      <a:pt x="51" y="133"/>
                    </a:lnTo>
                    <a:lnTo>
                      <a:pt x="52" y="157"/>
                    </a:lnTo>
                    <a:lnTo>
                      <a:pt x="51" y="184"/>
                    </a:lnTo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76" name="Freeform 372"/>
              <p:cNvSpPr>
                <a:spLocks/>
              </p:cNvSpPr>
              <p:nvPr/>
            </p:nvSpPr>
            <p:spPr bwMode="auto">
              <a:xfrm>
                <a:off x="3651" y="2521"/>
                <a:ext cx="200" cy="153"/>
              </a:xfrm>
              <a:custGeom>
                <a:avLst/>
                <a:gdLst>
                  <a:gd name="T0" fmla="*/ 0 w 2603"/>
                  <a:gd name="T1" fmla="*/ 21 h 2136"/>
                  <a:gd name="T2" fmla="*/ 26 w 2603"/>
                  <a:gd name="T3" fmla="*/ 7 h 2136"/>
                  <a:gd name="T4" fmla="*/ 167 w 2603"/>
                  <a:gd name="T5" fmla="*/ 0 h 2136"/>
                  <a:gd name="T6" fmla="*/ 190 w 2603"/>
                  <a:gd name="T7" fmla="*/ 8 h 2136"/>
                  <a:gd name="T8" fmla="*/ 200 w 2603"/>
                  <a:gd name="T9" fmla="*/ 140 h 2136"/>
                  <a:gd name="T10" fmla="*/ 10 w 2603"/>
                  <a:gd name="T11" fmla="*/ 153 h 2136"/>
                  <a:gd name="T12" fmla="*/ 0 w 2603"/>
                  <a:gd name="T13" fmla="*/ 21 h 21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03"/>
                  <a:gd name="T22" fmla="*/ 0 h 2136"/>
                  <a:gd name="T23" fmla="*/ 2603 w 2603"/>
                  <a:gd name="T24" fmla="*/ 2136 h 21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03" h="2136">
                    <a:moveTo>
                      <a:pt x="0" y="291"/>
                    </a:moveTo>
                    <a:lnTo>
                      <a:pt x="336" y="94"/>
                    </a:lnTo>
                    <a:lnTo>
                      <a:pt x="2167" y="0"/>
                    </a:lnTo>
                    <a:lnTo>
                      <a:pt x="2476" y="114"/>
                    </a:lnTo>
                    <a:lnTo>
                      <a:pt x="2603" y="1959"/>
                    </a:lnTo>
                    <a:lnTo>
                      <a:pt x="125" y="2136"/>
                    </a:lnTo>
                    <a:lnTo>
                      <a:pt x="0" y="291"/>
                    </a:lnTo>
                    <a:close/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77" name="Line 373"/>
              <p:cNvSpPr>
                <a:spLocks noChangeShapeType="1"/>
              </p:cNvSpPr>
              <p:nvPr/>
            </p:nvSpPr>
            <p:spPr bwMode="auto">
              <a:xfrm flipV="1">
                <a:off x="3652" y="2529"/>
                <a:ext cx="189" cy="12"/>
              </a:xfrm>
              <a:prstGeom prst="line">
                <a:avLst/>
              </a:prstGeom>
              <a:noFill/>
              <a:ln w="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78" name="Freeform 374"/>
              <p:cNvSpPr>
                <a:spLocks/>
              </p:cNvSpPr>
              <p:nvPr/>
            </p:nvSpPr>
            <p:spPr bwMode="auto">
              <a:xfrm>
                <a:off x="3654" y="2534"/>
                <a:ext cx="193" cy="134"/>
              </a:xfrm>
              <a:custGeom>
                <a:avLst/>
                <a:gdLst>
                  <a:gd name="T0" fmla="*/ 0 w 2499"/>
                  <a:gd name="T1" fmla="*/ 11 h 1866"/>
                  <a:gd name="T2" fmla="*/ 9 w 2499"/>
                  <a:gd name="T3" fmla="*/ 134 h 1866"/>
                  <a:gd name="T4" fmla="*/ 193 w 2499"/>
                  <a:gd name="T5" fmla="*/ 123 h 1866"/>
                  <a:gd name="T6" fmla="*/ 185 w 2499"/>
                  <a:gd name="T7" fmla="*/ 0 h 1866"/>
                  <a:gd name="T8" fmla="*/ 0 w 2499"/>
                  <a:gd name="T9" fmla="*/ 11 h 18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99"/>
                  <a:gd name="T16" fmla="*/ 0 h 1866"/>
                  <a:gd name="T17" fmla="*/ 2499 w 2499"/>
                  <a:gd name="T18" fmla="*/ 1866 h 18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99" h="1866">
                    <a:moveTo>
                      <a:pt x="0" y="154"/>
                    </a:moveTo>
                    <a:lnTo>
                      <a:pt x="121" y="1866"/>
                    </a:lnTo>
                    <a:lnTo>
                      <a:pt x="2499" y="1708"/>
                    </a:lnTo>
                    <a:lnTo>
                      <a:pt x="2393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79" name="Freeform 375"/>
              <p:cNvSpPr>
                <a:spLocks/>
              </p:cNvSpPr>
              <p:nvPr/>
            </p:nvSpPr>
            <p:spPr bwMode="auto">
              <a:xfrm>
                <a:off x="3711" y="2528"/>
                <a:ext cx="18" cy="4"/>
              </a:xfrm>
              <a:custGeom>
                <a:avLst/>
                <a:gdLst>
                  <a:gd name="T0" fmla="*/ 9 w 242"/>
                  <a:gd name="T1" fmla="*/ 0 h 58"/>
                  <a:gd name="T2" fmla="*/ 11 w 242"/>
                  <a:gd name="T3" fmla="*/ 0 h 58"/>
                  <a:gd name="T4" fmla="*/ 12 w 242"/>
                  <a:gd name="T5" fmla="*/ 0 h 58"/>
                  <a:gd name="T6" fmla="*/ 15 w 242"/>
                  <a:gd name="T7" fmla="*/ 0 h 58"/>
                  <a:gd name="T8" fmla="*/ 17 w 242"/>
                  <a:gd name="T9" fmla="*/ 1 h 58"/>
                  <a:gd name="T10" fmla="*/ 18 w 242"/>
                  <a:gd name="T11" fmla="*/ 2 h 58"/>
                  <a:gd name="T12" fmla="*/ 17 w 242"/>
                  <a:gd name="T13" fmla="*/ 3 h 58"/>
                  <a:gd name="T14" fmla="*/ 15 w 242"/>
                  <a:gd name="T15" fmla="*/ 4 h 58"/>
                  <a:gd name="T16" fmla="*/ 12 w 242"/>
                  <a:gd name="T17" fmla="*/ 4 h 58"/>
                  <a:gd name="T18" fmla="*/ 11 w 242"/>
                  <a:gd name="T19" fmla="*/ 4 h 58"/>
                  <a:gd name="T20" fmla="*/ 9 w 242"/>
                  <a:gd name="T21" fmla="*/ 4 h 58"/>
                  <a:gd name="T22" fmla="*/ 7 w 242"/>
                  <a:gd name="T23" fmla="*/ 4 h 58"/>
                  <a:gd name="T24" fmla="*/ 6 w 242"/>
                  <a:gd name="T25" fmla="*/ 4 h 58"/>
                  <a:gd name="T26" fmla="*/ 3 w 242"/>
                  <a:gd name="T27" fmla="*/ 4 h 58"/>
                  <a:gd name="T28" fmla="*/ 2 w 242"/>
                  <a:gd name="T29" fmla="*/ 3 h 58"/>
                  <a:gd name="T30" fmla="*/ 0 w 242"/>
                  <a:gd name="T31" fmla="*/ 2 h 58"/>
                  <a:gd name="T32" fmla="*/ 2 w 242"/>
                  <a:gd name="T33" fmla="*/ 1 h 58"/>
                  <a:gd name="T34" fmla="*/ 4 w 242"/>
                  <a:gd name="T35" fmla="*/ 0 h 58"/>
                  <a:gd name="T36" fmla="*/ 6 w 242"/>
                  <a:gd name="T37" fmla="*/ 0 h 58"/>
                  <a:gd name="T38" fmla="*/ 8 w 242"/>
                  <a:gd name="T39" fmla="*/ 0 h 58"/>
                  <a:gd name="T40" fmla="*/ 9 w 242"/>
                  <a:gd name="T41" fmla="*/ 0 h 5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2"/>
                  <a:gd name="T64" fmla="*/ 0 h 58"/>
                  <a:gd name="T65" fmla="*/ 242 w 242"/>
                  <a:gd name="T66" fmla="*/ 58 h 5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2" h="58">
                    <a:moveTo>
                      <a:pt x="122" y="0"/>
                    </a:moveTo>
                    <a:lnTo>
                      <a:pt x="144" y="0"/>
                    </a:lnTo>
                    <a:lnTo>
                      <a:pt x="167" y="1"/>
                    </a:lnTo>
                    <a:lnTo>
                      <a:pt x="197" y="6"/>
                    </a:lnTo>
                    <a:lnTo>
                      <a:pt x="222" y="12"/>
                    </a:lnTo>
                    <a:lnTo>
                      <a:pt x="242" y="28"/>
                    </a:lnTo>
                    <a:lnTo>
                      <a:pt x="222" y="48"/>
                    </a:lnTo>
                    <a:lnTo>
                      <a:pt x="197" y="52"/>
                    </a:lnTo>
                    <a:lnTo>
                      <a:pt x="167" y="56"/>
                    </a:lnTo>
                    <a:lnTo>
                      <a:pt x="144" y="58"/>
                    </a:lnTo>
                    <a:lnTo>
                      <a:pt x="122" y="58"/>
                    </a:lnTo>
                    <a:lnTo>
                      <a:pt x="97" y="58"/>
                    </a:lnTo>
                    <a:lnTo>
                      <a:pt x="75" y="56"/>
                    </a:lnTo>
                    <a:lnTo>
                      <a:pt x="45" y="52"/>
                    </a:lnTo>
                    <a:lnTo>
                      <a:pt x="22" y="48"/>
                    </a:lnTo>
                    <a:lnTo>
                      <a:pt x="0" y="28"/>
                    </a:lnTo>
                    <a:lnTo>
                      <a:pt x="29" y="9"/>
                    </a:lnTo>
                    <a:lnTo>
                      <a:pt x="54" y="5"/>
                    </a:lnTo>
                    <a:lnTo>
                      <a:pt x="87" y="0"/>
                    </a:lnTo>
                    <a:lnTo>
                      <a:pt x="110" y="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80" name="Freeform 376"/>
              <p:cNvSpPr>
                <a:spLocks/>
              </p:cNvSpPr>
              <p:nvPr/>
            </p:nvSpPr>
            <p:spPr bwMode="auto">
              <a:xfrm>
                <a:off x="3715" y="2509"/>
                <a:ext cx="19" cy="21"/>
              </a:xfrm>
              <a:custGeom>
                <a:avLst/>
                <a:gdLst>
                  <a:gd name="T0" fmla="*/ 19 w 238"/>
                  <a:gd name="T1" fmla="*/ 0 h 304"/>
                  <a:gd name="T2" fmla="*/ 18 w 238"/>
                  <a:gd name="T3" fmla="*/ 0 h 304"/>
                  <a:gd name="T4" fmla="*/ 14 w 238"/>
                  <a:gd name="T5" fmla="*/ 1 h 304"/>
                  <a:gd name="T6" fmla="*/ 12 w 238"/>
                  <a:gd name="T7" fmla="*/ 1 h 304"/>
                  <a:gd name="T8" fmla="*/ 10 w 238"/>
                  <a:gd name="T9" fmla="*/ 2 h 304"/>
                  <a:gd name="T10" fmla="*/ 7 w 238"/>
                  <a:gd name="T11" fmla="*/ 4 h 304"/>
                  <a:gd name="T12" fmla="*/ 4 w 238"/>
                  <a:gd name="T13" fmla="*/ 6 h 304"/>
                  <a:gd name="T14" fmla="*/ 3 w 238"/>
                  <a:gd name="T15" fmla="*/ 9 h 304"/>
                  <a:gd name="T16" fmla="*/ 2 w 238"/>
                  <a:gd name="T17" fmla="*/ 11 h 304"/>
                  <a:gd name="T18" fmla="*/ 1 w 238"/>
                  <a:gd name="T19" fmla="*/ 12 h 304"/>
                  <a:gd name="T20" fmla="*/ 1 w 238"/>
                  <a:gd name="T21" fmla="*/ 14 h 304"/>
                  <a:gd name="T22" fmla="*/ 0 w 238"/>
                  <a:gd name="T23" fmla="*/ 17 h 304"/>
                  <a:gd name="T24" fmla="*/ 0 w 238"/>
                  <a:gd name="T25" fmla="*/ 19 h 304"/>
                  <a:gd name="T26" fmla="*/ 0 w 238"/>
                  <a:gd name="T27" fmla="*/ 21 h 304"/>
                  <a:gd name="T28" fmla="*/ 12 w 238"/>
                  <a:gd name="T29" fmla="*/ 20 h 304"/>
                  <a:gd name="T30" fmla="*/ 11 w 238"/>
                  <a:gd name="T31" fmla="*/ 18 h 304"/>
                  <a:gd name="T32" fmla="*/ 11 w 238"/>
                  <a:gd name="T33" fmla="*/ 16 h 304"/>
                  <a:gd name="T34" fmla="*/ 12 w 238"/>
                  <a:gd name="T35" fmla="*/ 14 h 304"/>
                  <a:gd name="T36" fmla="*/ 13 w 238"/>
                  <a:gd name="T37" fmla="*/ 12 h 304"/>
                  <a:gd name="T38" fmla="*/ 15 w 238"/>
                  <a:gd name="T39" fmla="*/ 10 h 304"/>
                  <a:gd name="T40" fmla="*/ 17 w 238"/>
                  <a:gd name="T41" fmla="*/ 10 h 304"/>
                  <a:gd name="T42" fmla="*/ 19 w 238"/>
                  <a:gd name="T43" fmla="*/ 0 h 30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8"/>
                  <a:gd name="T67" fmla="*/ 0 h 304"/>
                  <a:gd name="T68" fmla="*/ 238 w 238"/>
                  <a:gd name="T69" fmla="*/ 304 h 30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8" h="304">
                    <a:moveTo>
                      <a:pt x="238" y="0"/>
                    </a:moveTo>
                    <a:lnTo>
                      <a:pt x="221" y="2"/>
                    </a:lnTo>
                    <a:lnTo>
                      <a:pt x="178" y="9"/>
                    </a:lnTo>
                    <a:lnTo>
                      <a:pt x="151" y="17"/>
                    </a:lnTo>
                    <a:lnTo>
                      <a:pt x="127" y="27"/>
                    </a:lnTo>
                    <a:lnTo>
                      <a:pt x="88" y="53"/>
                    </a:lnTo>
                    <a:lnTo>
                      <a:pt x="56" y="87"/>
                    </a:lnTo>
                    <a:lnTo>
                      <a:pt x="34" y="128"/>
                    </a:lnTo>
                    <a:lnTo>
                      <a:pt x="25" y="154"/>
                    </a:lnTo>
                    <a:lnTo>
                      <a:pt x="18" y="180"/>
                    </a:lnTo>
                    <a:lnTo>
                      <a:pt x="12" y="207"/>
                    </a:lnTo>
                    <a:lnTo>
                      <a:pt x="6" y="239"/>
                    </a:lnTo>
                    <a:lnTo>
                      <a:pt x="3" y="271"/>
                    </a:lnTo>
                    <a:lnTo>
                      <a:pt x="0" y="304"/>
                    </a:lnTo>
                    <a:lnTo>
                      <a:pt x="145" y="293"/>
                    </a:lnTo>
                    <a:lnTo>
                      <a:pt x="138" y="261"/>
                    </a:lnTo>
                    <a:lnTo>
                      <a:pt x="140" y="229"/>
                    </a:lnTo>
                    <a:lnTo>
                      <a:pt x="145" y="201"/>
                    </a:lnTo>
                    <a:lnTo>
                      <a:pt x="162" y="170"/>
                    </a:lnTo>
                    <a:lnTo>
                      <a:pt x="187" y="150"/>
                    </a:lnTo>
                    <a:lnTo>
                      <a:pt x="219" y="140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81" name="Freeform 377"/>
              <p:cNvSpPr>
                <a:spLocks/>
              </p:cNvSpPr>
              <p:nvPr/>
            </p:nvSpPr>
            <p:spPr bwMode="auto">
              <a:xfrm>
                <a:off x="3772" y="2525"/>
                <a:ext cx="19" cy="5"/>
              </a:xfrm>
              <a:custGeom>
                <a:avLst/>
                <a:gdLst>
                  <a:gd name="T0" fmla="*/ 10 w 242"/>
                  <a:gd name="T1" fmla="*/ 0 h 58"/>
                  <a:gd name="T2" fmla="*/ 11 w 242"/>
                  <a:gd name="T3" fmla="*/ 0 h 58"/>
                  <a:gd name="T4" fmla="*/ 13 w 242"/>
                  <a:gd name="T5" fmla="*/ 0 h 58"/>
                  <a:gd name="T6" fmla="*/ 15 w 242"/>
                  <a:gd name="T7" fmla="*/ 1 h 58"/>
                  <a:gd name="T8" fmla="*/ 17 w 242"/>
                  <a:gd name="T9" fmla="*/ 1 h 58"/>
                  <a:gd name="T10" fmla="*/ 19 w 242"/>
                  <a:gd name="T11" fmla="*/ 2 h 58"/>
                  <a:gd name="T12" fmla="*/ 17 w 242"/>
                  <a:gd name="T13" fmla="*/ 4 h 58"/>
                  <a:gd name="T14" fmla="*/ 15 w 242"/>
                  <a:gd name="T15" fmla="*/ 4 h 58"/>
                  <a:gd name="T16" fmla="*/ 13 w 242"/>
                  <a:gd name="T17" fmla="*/ 5 h 58"/>
                  <a:gd name="T18" fmla="*/ 11 w 242"/>
                  <a:gd name="T19" fmla="*/ 5 h 58"/>
                  <a:gd name="T20" fmla="*/ 10 w 242"/>
                  <a:gd name="T21" fmla="*/ 5 h 58"/>
                  <a:gd name="T22" fmla="*/ 8 w 242"/>
                  <a:gd name="T23" fmla="*/ 5 h 58"/>
                  <a:gd name="T24" fmla="*/ 6 w 242"/>
                  <a:gd name="T25" fmla="*/ 5 h 58"/>
                  <a:gd name="T26" fmla="*/ 4 w 242"/>
                  <a:gd name="T27" fmla="*/ 4 h 58"/>
                  <a:gd name="T28" fmla="*/ 2 w 242"/>
                  <a:gd name="T29" fmla="*/ 4 h 58"/>
                  <a:gd name="T30" fmla="*/ 0 w 242"/>
                  <a:gd name="T31" fmla="*/ 2 h 58"/>
                  <a:gd name="T32" fmla="*/ 3 w 242"/>
                  <a:gd name="T33" fmla="*/ 1 h 58"/>
                  <a:gd name="T34" fmla="*/ 5 w 242"/>
                  <a:gd name="T35" fmla="*/ 0 h 58"/>
                  <a:gd name="T36" fmla="*/ 7 w 242"/>
                  <a:gd name="T37" fmla="*/ 0 h 58"/>
                  <a:gd name="T38" fmla="*/ 9 w 242"/>
                  <a:gd name="T39" fmla="*/ 0 h 58"/>
                  <a:gd name="T40" fmla="*/ 10 w 242"/>
                  <a:gd name="T41" fmla="*/ 0 h 5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2"/>
                  <a:gd name="T64" fmla="*/ 0 h 58"/>
                  <a:gd name="T65" fmla="*/ 242 w 242"/>
                  <a:gd name="T66" fmla="*/ 58 h 5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2" h="58">
                    <a:moveTo>
                      <a:pt x="121" y="0"/>
                    </a:moveTo>
                    <a:lnTo>
                      <a:pt x="143" y="2"/>
                    </a:lnTo>
                    <a:lnTo>
                      <a:pt x="166" y="2"/>
                    </a:lnTo>
                    <a:lnTo>
                      <a:pt x="195" y="6"/>
                    </a:lnTo>
                    <a:lnTo>
                      <a:pt x="219" y="12"/>
                    </a:lnTo>
                    <a:lnTo>
                      <a:pt x="242" y="27"/>
                    </a:lnTo>
                    <a:lnTo>
                      <a:pt x="219" y="47"/>
                    </a:lnTo>
                    <a:lnTo>
                      <a:pt x="195" y="52"/>
                    </a:lnTo>
                    <a:lnTo>
                      <a:pt x="166" y="57"/>
                    </a:lnTo>
                    <a:lnTo>
                      <a:pt x="143" y="58"/>
                    </a:lnTo>
                    <a:lnTo>
                      <a:pt x="121" y="58"/>
                    </a:lnTo>
                    <a:lnTo>
                      <a:pt x="96" y="58"/>
                    </a:lnTo>
                    <a:lnTo>
                      <a:pt x="74" y="57"/>
                    </a:lnTo>
                    <a:lnTo>
                      <a:pt x="45" y="52"/>
                    </a:lnTo>
                    <a:lnTo>
                      <a:pt x="22" y="47"/>
                    </a:lnTo>
                    <a:lnTo>
                      <a:pt x="0" y="27"/>
                    </a:lnTo>
                    <a:lnTo>
                      <a:pt x="36" y="8"/>
                    </a:lnTo>
                    <a:lnTo>
                      <a:pt x="64" y="3"/>
                    </a:lnTo>
                    <a:lnTo>
                      <a:pt x="86" y="2"/>
                    </a:lnTo>
                    <a:lnTo>
                      <a:pt x="109" y="2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82" name="Freeform 378"/>
              <p:cNvSpPr>
                <a:spLocks/>
              </p:cNvSpPr>
              <p:nvPr/>
            </p:nvSpPr>
            <p:spPr bwMode="auto">
              <a:xfrm>
                <a:off x="3767" y="2508"/>
                <a:ext cx="20" cy="19"/>
              </a:xfrm>
              <a:custGeom>
                <a:avLst/>
                <a:gdLst>
                  <a:gd name="T0" fmla="*/ 0 w 261"/>
                  <a:gd name="T1" fmla="*/ 0 h 264"/>
                  <a:gd name="T2" fmla="*/ 1 w 261"/>
                  <a:gd name="T3" fmla="*/ 0 h 264"/>
                  <a:gd name="T4" fmla="*/ 5 w 261"/>
                  <a:gd name="T5" fmla="*/ 0 h 264"/>
                  <a:gd name="T6" fmla="*/ 8 w 261"/>
                  <a:gd name="T7" fmla="*/ 1 h 264"/>
                  <a:gd name="T8" fmla="*/ 11 w 261"/>
                  <a:gd name="T9" fmla="*/ 2 h 264"/>
                  <a:gd name="T10" fmla="*/ 14 w 261"/>
                  <a:gd name="T11" fmla="*/ 4 h 264"/>
                  <a:gd name="T12" fmla="*/ 16 w 261"/>
                  <a:gd name="T13" fmla="*/ 6 h 264"/>
                  <a:gd name="T14" fmla="*/ 17 w 261"/>
                  <a:gd name="T15" fmla="*/ 10 h 264"/>
                  <a:gd name="T16" fmla="*/ 18 w 261"/>
                  <a:gd name="T17" fmla="*/ 12 h 264"/>
                  <a:gd name="T18" fmla="*/ 19 w 261"/>
                  <a:gd name="T19" fmla="*/ 14 h 264"/>
                  <a:gd name="T20" fmla="*/ 19 w 261"/>
                  <a:gd name="T21" fmla="*/ 16 h 264"/>
                  <a:gd name="T22" fmla="*/ 20 w 261"/>
                  <a:gd name="T23" fmla="*/ 18 h 264"/>
                  <a:gd name="T24" fmla="*/ 9 w 261"/>
                  <a:gd name="T25" fmla="*/ 19 h 264"/>
                  <a:gd name="T26" fmla="*/ 9 w 261"/>
                  <a:gd name="T27" fmla="*/ 16 h 264"/>
                  <a:gd name="T28" fmla="*/ 9 w 261"/>
                  <a:gd name="T29" fmla="*/ 14 h 264"/>
                  <a:gd name="T30" fmla="*/ 8 w 261"/>
                  <a:gd name="T31" fmla="*/ 12 h 264"/>
                  <a:gd name="T32" fmla="*/ 6 w 261"/>
                  <a:gd name="T33" fmla="*/ 10 h 264"/>
                  <a:gd name="T34" fmla="*/ 2 w 261"/>
                  <a:gd name="T35" fmla="*/ 9 h 264"/>
                  <a:gd name="T36" fmla="*/ 0 w 261"/>
                  <a:gd name="T37" fmla="*/ 0 h 26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61"/>
                  <a:gd name="T58" fmla="*/ 0 h 264"/>
                  <a:gd name="T59" fmla="*/ 261 w 261"/>
                  <a:gd name="T60" fmla="*/ 264 h 26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61" h="264">
                    <a:moveTo>
                      <a:pt x="0" y="0"/>
                    </a:moveTo>
                    <a:lnTo>
                      <a:pt x="13" y="0"/>
                    </a:lnTo>
                    <a:lnTo>
                      <a:pt x="60" y="0"/>
                    </a:lnTo>
                    <a:lnTo>
                      <a:pt x="109" y="8"/>
                    </a:lnTo>
                    <a:lnTo>
                      <a:pt x="150" y="26"/>
                    </a:lnTo>
                    <a:lnTo>
                      <a:pt x="182" y="52"/>
                    </a:lnTo>
                    <a:lnTo>
                      <a:pt x="207" y="89"/>
                    </a:lnTo>
                    <a:lnTo>
                      <a:pt x="227" y="134"/>
                    </a:lnTo>
                    <a:lnTo>
                      <a:pt x="237" y="162"/>
                    </a:lnTo>
                    <a:lnTo>
                      <a:pt x="246" y="190"/>
                    </a:lnTo>
                    <a:lnTo>
                      <a:pt x="252" y="222"/>
                    </a:lnTo>
                    <a:lnTo>
                      <a:pt x="261" y="254"/>
                    </a:lnTo>
                    <a:lnTo>
                      <a:pt x="118" y="264"/>
                    </a:lnTo>
                    <a:lnTo>
                      <a:pt x="118" y="229"/>
                    </a:lnTo>
                    <a:lnTo>
                      <a:pt x="113" y="200"/>
                    </a:lnTo>
                    <a:lnTo>
                      <a:pt x="105" y="173"/>
                    </a:lnTo>
                    <a:lnTo>
                      <a:pt x="83" y="145"/>
                    </a:lnTo>
                    <a:lnTo>
                      <a:pt x="22" y="1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83" name="Freeform 379"/>
              <p:cNvSpPr>
                <a:spLocks/>
              </p:cNvSpPr>
              <p:nvPr/>
            </p:nvSpPr>
            <p:spPr bwMode="auto">
              <a:xfrm>
                <a:off x="3730" y="2478"/>
                <a:ext cx="30" cy="15"/>
              </a:xfrm>
              <a:custGeom>
                <a:avLst/>
                <a:gdLst>
                  <a:gd name="T0" fmla="*/ 0 w 386"/>
                  <a:gd name="T1" fmla="*/ 5 h 201"/>
                  <a:gd name="T2" fmla="*/ 1 w 386"/>
                  <a:gd name="T3" fmla="*/ 7 h 201"/>
                  <a:gd name="T4" fmla="*/ 1 w 386"/>
                  <a:gd name="T5" fmla="*/ 9 h 201"/>
                  <a:gd name="T6" fmla="*/ 2 w 386"/>
                  <a:gd name="T7" fmla="*/ 10 h 201"/>
                  <a:gd name="T8" fmla="*/ 2 w 386"/>
                  <a:gd name="T9" fmla="*/ 11 h 201"/>
                  <a:gd name="T10" fmla="*/ 2 w 386"/>
                  <a:gd name="T11" fmla="*/ 12 h 201"/>
                  <a:gd name="T12" fmla="*/ 2 w 386"/>
                  <a:gd name="T13" fmla="*/ 14 h 201"/>
                  <a:gd name="T14" fmla="*/ 2 w 386"/>
                  <a:gd name="T15" fmla="*/ 15 h 201"/>
                  <a:gd name="T16" fmla="*/ 4 w 386"/>
                  <a:gd name="T17" fmla="*/ 14 h 201"/>
                  <a:gd name="T18" fmla="*/ 5 w 386"/>
                  <a:gd name="T19" fmla="*/ 13 h 201"/>
                  <a:gd name="T20" fmla="*/ 7 w 386"/>
                  <a:gd name="T21" fmla="*/ 12 h 201"/>
                  <a:gd name="T22" fmla="*/ 9 w 386"/>
                  <a:gd name="T23" fmla="*/ 11 h 201"/>
                  <a:gd name="T24" fmla="*/ 11 w 386"/>
                  <a:gd name="T25" fmla="*/ 11 h 201"/>
                  <a:gd name="T26" fmla="*/ 12 w 386"/>
                  <a:gd name="T27" fmla="*/ 10 h 201"/>
                  <a:gd name="T28" fmla="*/ 14 w 386"/>
                  <a:gd name="T29" fmla="*/ 10 h 201"/>
                  <a:gd name="T30" fmla="*/ 16 w 386"/>
                  <a:gd name="T31" fmla="*/ 10 h 201"/>
                  <a:gd name="T32" fmla="*/ 18 w 386"/>
                  <a:gd name="T33" fmla="*/ 10 h 201"/>
                  <a:gd name="T34" fmla="*/ 19 w 386"/>
                  <a:gd name="T35" fmla="*/ 9 h 201"/>
                  <a:gd name="T36" fmla="*/ 21 w 386"/>
                  <a:gd name="T37" fmla="*/ 9 h 201"/>
                  <a:gd name="T38" fmla="*/ 24 w 386"/>
                  <a:gd name="T39" fmla="*/ 10 h 201"/>
                  <a:gd name="T40" fmla="*/ 25 w 386"/>
                  <a:gd name="T41" fmla="*/ 10 h 201"/>
                  <a:gd name="T42" fmla="*/ 27 w 386"/>
                  <a:gd name="T43" fmla="*/ 10 h 201"/>
                  <a:gd name="T44" fmla="*/ 28 w 386"/>
                  <a:gd name="T45" fmla="*/ 11 h 201"/>
                  <a:gd name="T46" fmla="*/ 30 w 386"/>
                  <a:gd name="T47" fmla="*/ 11 h 201"/>
                  <a:gd name="T48" fmla="*/ 30 w 386"/>
                  <a:gd name="T49" fmla="*/ 10 h 201"/>
                  <a:gd name="T50" fmla="*/ 29 w 386"/>
                  <a:gd name="T51" fmla="*/ 8 h 201"/>
                  <a:gd name="T52" fmla="*/ 29 w 386"/>
                  <a:gd name="T53" fmla="*/ 7 h 201"/>
                  <a:gd name="T54" fmla="*/ 29 w 386"/>
                  <a:gd name="T55" fmla="*/ 5 h 201"/>
                  <a:gd name="T56" fmla="*/ 29 w 386"/>
                  <a:gd name="T57" fmla="*/ 4 h 201"/>
                  <a:gd name="T58" fmla="*/ 29 w 386"/>
                  <a:gd name="T59" fmla="*/ 3 h 201"/>
                  <a:gd name="T60" fmla="*/ 30 w 386"/>
                  <a:gd name="T61" fmla="*/ 2 h 201"/>
                  <a:gd name="T62" fmla="*/ 30 w 386"/>
                  <a:gd name="T63" fmla="*/ 0 h 201"/>
                  <a:gd name="T64" fmla="*/ 6 w 386"/>
                  <a:gd name="T65" fmla="*/ 1 h 201"/>
                  <a:gd name="T66" fmla="*/ 0 w 386"/>
                  <a:gd name="T67" fmla="*/ 5 h 20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86"/>
                  <a:gd name="T103" fmla="*/ 0 h 201"/>
                  <a:gd name="T104" fmla="*/ 386 w 386"/>
                  <a:gd name="T105" fmla="*/ 201 h 20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86" h="201">
                    <a:moveTo>
                      <a:pt x="0" y="72"/>
                    </a:moveTo>
                    <a:lnTo>
                      <a:pt x="8" y="94"/>
                    </a:lnTo>
                    <a:lnTo>
                      <a:pt x="15" y="114"/>
                    </a:lnTo>
                    <a:lnTo>
                      <a:pt x="21" y="132"/>
                    </a:lnTo>
                    <a:lnTo>
                      <a:pt x="21" y="149"/>
                    </a:lnTo>
                    <a:lnTo>
                      <a:pt x="25" y="165"/>
                    </a:lnTo>
                    <a:lnTo>
                      <a:pt x="25" y="182"/>
                    </a:lnTo>
                    <a:lnTo>
                      <a:pt x="25" y="201"/>
                    </a:lnTo>
                    <a:lnTo>
                      <a:pt x="47" y="184"/>
                    </a:lnTo>
                    <a:lnTo>
                      <a:pt x="70" y="171"/>
                    </a:lnTo>
                    <a:lnTo>
                      <a:pt x="92" y="160"/>
                    </a:lnTo>
                    <a:lnTo>
                      <a:pt x="114" y="150"/>
                    </a:lnTo>
                    <a:lnTo>
                      <a:pt x="137" y="143"/>
                    </a:lnTo>
                    <a:lnTo>
                      <a:pt x="159" y="137"/>
                    </a:lnTo>
                    <a:lnTo>
                      <a:pt x="181" y="132"/>
                    </a:lnTo>
                    <a:lnTo>
                      <a:pt x="205" y="131"/>
                    </a:lnTo>
                    <a:lnTo>
                      <a:pt x="228" y="129"/>
                    </a:lnTo>
                    <a:lnTo>
                      <a:pt x="250" y="127"/>
                    </a:lnTo>
                    <a:lnTo>
                      <a:pt x="272" y="127"/>
                    </a:lnTo>
                    <a:lnTo>
                      <a:pt x="304" y="131"/>
                    </a:lnTo>
                    <a:lnTo>
                      <a:pt x="326" y="133"/>
                    </a:lnTo>
                    <a:lnTo>
                      <a:pt x="345" y="139"/>
                    </a:lnTo>
                    <a:lnTo>
                      <a:pt x="365" y="143"/>
                    </a:lnTo>
                    <a:lnTo>
                      <a:pt x="386" y="150"/>
                    </a:lnTo>
                    <a:lnTo>
                      <a:pt x="380" y="129"/>
                    </a:lnTo>
                    <a:lnTo>
                      <a:pt x="377" y="110"/>
                    </a:lnTo>
                    <a:lnTo>
                      <a:pt x="374" y="93"/>
                    </a:lnTo>
                    <a:lnTo>
                      <a:pt x="374" y="73"/>
                    </a:lnTo>
                    <a:lnTo>
                      <a:pt x="374" y="57"/>
                    </a:lnTo>
                    <a:lnTo>
                      <a:pt x="377" y="39"/>
                    </a:lnTo>
                    <a:lnTo>
                      <a:pt x="380" y="21"/>
                    </a:lnTo>
                    <a:lnTo>
                      <a:pt x="386" y="0"/>
                    </a:lnTo>
                    <a:lnTo>
                      <a:pt x="77" y="2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84" name="Freeform 380"/>
              <p:cNvSpPr>
                <a:spLocks/>
              </p:cNvSpPr>
              <p:nvPr/>
            </p:nvSpPr>
            <p:spPr bwMode="auto">
              <a:xfrm>
                <a:off x="3706" y="2202"/>
                <a:ext cx="167" cy="285"/>
              </a:xfrm>
              <a:custGeom>
                <a:avLst/>
                <a:gdLst>
                  <a:gd name="T0" fmla="*/ 59 w 2172"/>
                  <a:gd name="T1" fmla="*/ 3 h 3996"/>
                  <a:gd name="T2" fmla="*/ 46 w 2172"/>
                  <a:gd name="T3" fmla="*/ 10 h 3996"/>
                  <a:gd name="T4" fmla="*/ 27 w 2172"/>
                  <a:gd name="T5" fmla="*/ 19 h 3996"/>
                  <a:gd name="T6" fmla="*/ 11 w 2172"/>
                  <a:gd name="T7" fmla="*/ 29 h 3996"/>
                  <a:gd name="T8" fmla="*/ 2 w 2172"/>
                  <a:gd name="T9" fmla="*/ 39 h 3996"/>
                  <a:gd name="T10" fmla="*/ 0 w 2172"/>
                  <a:gd name="T11" fmla="*/ 47 h 3996"/>
                  <a:gd name="T12" fmla="*/ 0 w 2172"/>
                  <a:gd name="T13" fmla="*/ 56 h 3996"/>
                  <a:gd name="T14" fmla="*/ 0 w 2172"/>
                  <a:gd name="T15" fmla="*/ 72 h 3996"/>
                  <a:gd name="T16" fmla="*/ 1 w 2172"/>
                  <a:gd name="T17" fmla="*/ 97 h 3996"/>
                  <a:gd name="T18" fmla="*/ 2 w 2172"/>
                  <a:gd name="T19" fmla="*/ 129 h 3996"/>
                  <a:gd name="T20" fmla="*/ 5 w 2172"/>
                  <a:gd name="T21" fmla="*/ 164 h 3996"/>
                  <a:gd name="T22" fmla="*/ 8 w 2172"/>
                  <a:gd name="T23" fmla="*/ 199 h 3996"/>
                  <a:gd name="T24" fmla="*/ 11 w 2172"/>
                  <a:gd name="T25" fmla="*/ 230 h 3996"/>
                  <a:gd name="T26" fmla="*/ 16 w 2172"/>
                  <a:gd name="T27" fmla="*/ 256 h 3996"/>
                  <a:gd name="T28" fmla="*/ 22 w 2172"/>
                  <a:gd name="T29" fmla="*/ 285 h 3996"/>
                  <a:gd name="T30" fmla="*/ 39 w 2172"/>
                  <a:gd name="T31" fmla="*/ 278 h 3996"/>
                  <a:gd name="T32" fmla="*/ 58 w 2172"/>
                  <a:gd name="T33" fmla="*/ 280 h 3996"/>
                  <a:gd name="T34" fmla="*/ 62 w 2172"/>
                  <a:gd name="T35" fmla="*/ 232 h 3996"/>
                  <a:gd name="T36" fmla="*/ 82 w 2172"/>
                  <a:gd name="T37" fmla="*/ 235 h 3996"/>
                  <a:gd name="T38" fmla="*/ 102 w 2172"/>
                  <a:gd name="T39" fmla="*/ 235 h 3996"/>
                  <a:gd name="T40" fmla="*/ 123 w 2172"/>
                  <a:gd name="T41" fmla="*/ 232 h 3996"/>
                  <a:gd name="T42" fmla="*/ 136 w 2172"/>
                  <a:gd name="T43" fmla="*/ 240 h 3996"/>
                  <a:gd name="T44" fmla="*/ 152 w 2172"/>
                  <a:gd name="T45" fmla="*/ 240 h 3996"/>
                  <a:gd name="T46" fmla="*/ 167 w 2172"/>
                  <a:gd name="T47" fmla="*/ 237 h 3996"/>
                  <a:gd name="T48" fmla="*/ 163 w 2172"/>
                  <a:gd name="T49" fmla="*/ 214 h 3996"/>
                  <a:gd name="T50" fmla="*/ 159 w 2172"/>
                  <a:gd name="T51" fmla="*/ 191 h 3996"/>
                  <a:gd name="T52" fmla="*/ 156 w 2172"/>
                  <a:gd name="T53" fmla="*/ 168 h 3996"/>
                  <a:gd name="T54" fmla="*/ 154 w 2172"/>
                  <a:gd name="T55" fmla="*/ 143 h 3996"/>
                  <a:gd name="T56" fmla="*/ 155 w 2172"/>
                  <a:gd name="T57" fmla="*/ 128 h 3996"/>
                  <a:gd name="T58" fmla="*/ 162 w 2172"/>
                  <a:gd name="T59" fmla="*/ 112 h 3996"/>
                  <a:gd name="T60" fmla="*/ 166 w 2172"/>
                  <a:gd name="T61" fmla="*/ 97 h 3996"/>
                  <a:gd name="T62" fmla="*/ 162 w 2172"/>
                  <a:gd name="T63" fmla="*/ 81 h 3996"/>
                  <a:gd name="T64" fmla="*/ 161 w 2172"/>
                  <a:gd name="T65" fmla="*/ 69 h 3996"/>
                  <a:gd name="T66" fmla="*/ 160 w 2172"/>
                  <a:gd name="T67" fmla="*/ 57 h 3996"/>
                  <a:gd name="T68" fmla="*/ 159 w 2172"/>
                  <a:gd name="T69" fmla="*/ 46 h 3996"/>
                  <a:gd name="T70" fmla="*/ 156 w 2172"/>
                  <a:gd name="T71" fmla="*/ 36 h 3996"/>
                  <a:gd name="T72" fmla="*/ 151 w 2172"/>
                  <a:gd name="T73" fmla="*/ 27 h 3996"/>
                  <a:gd name="T74" fmla="*/ 144 w 2172"/>
                  <a:gd name="T75" fmla="*/ 21 h 3996"/>
                  <a:gd name="T76" fmla="*/ 134 w 2172"/>
                  <a:gd name="T77" fmla="*/ 16 h 3996"/>
                  <a:gd name="T78" fmla="*/ 67 w 2172"/>
                  <a:gd name="T79" fmla="*/ 0 h 399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172"/>
                  <a:gd name="T121" fmla="*/ 0 h 3996"/>
                  <a:gd name="T122" fmla="*/ 2172 w 2172"/>
                  <a:gd name="T123" fmla="*/ 3996 h 399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172" h="3996">
                    <a:moveTo>
                      <a:pt x="877" y="0"/>
                    </a:moveTo>
                    <a:lnTo>
                      <a:pt x="767" y="49"/>
                    </a:lnTo>
                    <a:lnTo>
                      <a:pt x="681" y="91"/>
                    </a:lnTo>
                    <a:lnTo>
                      <a:pt x="595" y="139"/>
                    </a:lnTo>
                    <a:lnTo>
                      <a:pt x="474" y="198"/>
                    </a:lnTo>
                    <a:lnTo>
                      <a:pt x="353" y="269"/>
                    </a:lnTo>
                    <a:lnTo>
                      <a:pt x="250" y="323"/>
                    </a:lnTo>
                    <a:lnTo>
                      <a:pt x="147" y="405"/>
                    </a:lnTo>
                    <a:lnTo>
                      <a:pt x="46" y="495"/>
                    </a:lnTo>
                    <a:lnTo>
                      <a:pt x="23" y="546"/>
                    </a:lnTo>
                    <a:lnTo>
                      <a:pt x="10" y="602"/>
                    </a:lnTo>
                    <a:lnTo>
                      <a:pt x="4" y="662"/>
                    </a:lnTo>
                    <a:lnTo>
                      <a:pt x="1" y="730"/>
                    </a:lnTo>
                    <a:lnTo>
                      <a:pt x="1" y="779"/>
                    </a:lnTo>
                    <a:lnTo>
                      <a:pt x="0" y="875"/>
                    </a:lnTo>
                    <a:lnTo>
                      <a:pt x="3" y="1006"/>
                    </a:lnTo>
                    <a:lnTo>
                      <a:pt x="6" y="1172"/>
                    </a:lnTo>
                    <a:lnTo>
                      <a:pt x="13" y="1364"/>
                    </a:lnTo>
                    <a:lnTo>
                      <a:pt x="20" y="1578"/>
                    </a:lnTo>
                    <a:lnTo>
                      <a:pt x="32" y="1808"/>
                    </a:lnTo>
                    <a:lnTo>
                      <a:pt x="44" y="2051"/>
                    </a:lnTo>
                    <a:lnTo>
                      <a:pt x="60" y="2297"/>
                    </a:lnTo>
                    <a:lnTo>
                      <a:pt x="79" y="2543"/>
                    </a:lnTo>
                    <a:lnTo>
                      <a:pt x="99" y="2784"/>
                    </a:lnTo>
                    <a:lnTo>
                      <a:pt x="121" y="3016"/>
                    </a:lnTo>
                    <a:lnTo>
                      <a:pt x="149" y="3230"/>
                    </a:lnTo>
                    <a:lnTo>
                      <a:pt x="178" y="3421"/>
                    </a:lnTo>
                    <a:lnTo>
                      <a:pt x="210" y="3587"/>
                    </a:lnTo>
                    <a:lnTo>
                      <a:pt x="244" y="3719"/>
                    </a:lnTo>
                    <a:lnTo>
                      <a:pt x="290" y="3996"/>
                    </a:lnTo>
                    <a:lnTo>
                      <a:pt x="398" y="3921"/>
                    </a:lnTo>
                    <a:lnTo>
                      <a:pt x="513" y="3892"/>
                    </a:lnTo>
                    <a:lnTo>
                      <a:pt x="635" y="3897"/>
                    </a:lnTo>
                    <a:lnTo>
                      <a:pt x="758" y="3925"/>
                    </a:lnTo>
                    <a:lnTo>
                      <a:pt x="684" y="3222"/>
                    </a:lnTo>
                    <a:lnTo>
                      <a:pt x="809" y="3259"/>
                    </a:lnTo>
                    <a:lnTo>
                      <a:pt x="934" y="3285"/>
                    </a:lnTo>
                    <a:lnTo>
                      <a:pt x="1065" y="3298"/>
                    </a:lnTo>
                    <a:lnTo>
                      <a:pt x="1198" y="3303"/>
                    </a:lnTo>
                    <a:lnTo>
                      <a:pt x="1331" y="3294"/>
                    </a:lnTo>
                    <a:lnTo>
                      <a:pt x="1468" y="3275"/>
                    </a:lnTo>
                    <a:lnTo>
                      <a:pt x="1604" y="3251"/>
                    </a:lnTo>
                    <a:lnTo>
                      <a:pt x="1741" y="3222"/>
                    </a:lnTo>
                    <a:lnTo>
                      <a:pt x="1771" y="3361"/>
                    </a:lnTo>
                    <a:lnTo>
                      <a:pt x="1874" y="3369"/>
                    </a:lnTo>
                    <a:lnTo>
                      <a:pt x="1975" y="3368"/>
                    </a:lnTo>
                    <a:lnTo>
                      <a:pt x="2073" y="3353"/>
                    </a:lnTo>
                    <a:lnTo>
                      <a:pt x="2172" y="3329"/>
                    </a:lnTo>
                    <a:lnTo>
                      <a:pt x="2142" y="3167"/>
                    </a:lnTo>
                    <a:lnTo>
                      <a:pt x="2116" y="3005"/>
                    </a:lnTo>
                    <a:lnTo>
                      <a:pt x="2090" y="2841"/>
                    </a:lnTo>
                    <a:lnTo>
                      <a:pt x="2072" y="2680"/>
                    </a:lnTo>
                    <a:lnTo>
                      <a:pt x="2050" y="2515"/>
                    </a:lnTo>
                    <a:lnTo>
                      <a:pt x="2031" y="2349"/>
                    </a:lnTo>
                    <a:lnTo>
                      <a:pt x="2015" y="2178"/>
                    </a:lnTo>
                    <a:lnTo>
                      <a:pt x="1997" y="2006"/>
                    </a:lnTo>
                    <a:lnTo>
                      <a:pt x="2012" y="1893"/>
                    </a:lnTo>
                    <a:lnTo>
                      <a:pt x="2022" y="1797"/>
                    </a:lnTo>
                    <a:lnTo>
                      <a:pt x="2046" y="1697"/>
                    </a:lnTo>
                    <a:lnTo>
                      <a:pt x="2105" y="1571"/>
                    </a:lnTo>
                    <a:lnTo>
                      <a:pt x="2150" y="1468"/>
                    </a:lnTo>
                    <a:lnTo>
                      <a:pt x="2161" y="1354"/>
                    </a:lnTo>
                    <a:lnTo>
                      <a:pt x="2142" y="1240"/>
                    </a:lnTo>
                    <a:lnTo>
                      <a:pt x="2101" y="1141"/>
                    </a:lnTo>
                    <a:lnTo>
                      <a:pt x="2099" y="1051"/>
                    </a:lnTo>
                    <a:lnTo>
                      <a:pt x="2095" y="964"/>
                    </a:lnTo>
                    <a:lnTo>
                      <a:pt x="2090" y="879"/>
                    </a:lnTo>
                    <a:lnTo>
                      <a:pt x="2086" y="799"/>
                    </a:lnTo>
                    <a:lnTo>
                      <a:pt x="2076" y="718"/>
                    </a:lnTo>
                    <a:lnTo>
                      <a:pt x="2063" y="641"/>
                    </a:lnTo>
                    <a:lnTo>
                      <a:pt x="2046" y="570"/>
                    </a:lnTo>
                    <a:lnTo>
                      <a:pt x="2026" y="505"/>
                    </a:lnTo>
                    <a:lnTo>
                      <a:pt x="1996" y="443"/>
                    </a:lnTo>
                    <a:lnTo>
                      <a:pt x="1961" y="385"/>
                    </a:lnTo>
                    <a:lnTo>
                      <a:pt x="1919" y="333"/>
                    </a:lnTo>
                    <a:lnTo>
                      <a:pt x="1869" y="291"/>
                    </a:lnTo>
                    <a:lnTo>
                      <a:pt x="1808" y="255"/>
                    </a:lnTo>
                    <a:lnTo>
                      <a:pt x="1738" y="226"/>
                    </a:lnTo>
                    <a:lnTo>
                      <a:pt x="1554" y="115"/>
                    </a:lnTo>
                    <a:lnTo>
                      <a:pt x="877" y="0"/>
                    </a:lnTo>
                    <a:close/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85" name="Freeform 381"/>
              <p:cNvSpPr>
                <a:spLocks/>
              </p:cNvSpPr>
              <p:nvPr/>
            </p:nvSpPr>
            <p:spPr bwMode="auto">
              <a:xfrm>
                <a:off x="3772" y="2193"/>
                <a:ext cx="56" cy="58"/>
              </a:xfrm>
              <a:custGeom>
                <a:avLst/>
                <a:gdLst>
                  <a:gd name="T0" fmla="*/ 3 w 720"/>
                  <a:gd name="T1" fmla="*/ 2 h 801"/>
                  <a:gd name="T2" fmla="*/ 2 w 720"/>
                  <a:gd name="T3" fmla="*/ 6 h 801"/>
                  <a:gd name="T4" fmla="*/ 0 w 720"/>
                  <a:gd name="T5" fmla="*/ 10 h 801"/>
                  <a:gd name="T6" fmla="*/ 3 w 720"/>
                  <a:gd name="T7" fmla="*/ 13 h 801"/>
                  <a:gd name="T8" fmla="*/ 9 w 720"/>
                  <a:gd name="T9" fmla="*/ 19 h 801"/>
                  <a:gd name="T10" fmla="*/ 14 w 720"/>
                  <a:gd name="T11" fmla="*/ 25 h 801"/>
                  <a:gd name="T12" fmla="*/ 19 w 720"/>
                  <a:gd name="T13" fmla="*/ 31 h 801"/>
                  <a:gd name="T14" fmla="*/ 24 w 720"/>
                  <a:gd name="T15" fmla="*/ 37 h 801"/>
                  <a:gd name="T16" fmla="*/ 28 w 720"/>
                  <a:gd name="T17" fmla="*/ 43 h 801"/>
                  <a:gd name="T18" fmla="*/ 32 w 720"/>
                  <a:gd name="T19" fmla="*/ 49 h 801"/>
                  <a:gd name="T20" fmla="*/ 36 w 720"/>
                  <a:gd name="T21" fmla="*/ 55 h 801"/>
                  <a:gd name="T22" fmla="*/ 38 w 720"/>
                  <a:gd name="T23" fmla="*/ 55 h 801"/>
                  <a:gd name="T24" fmla="*/ 38 w 720"/>
                  <a:gd name="T25" fmla="*/ 51 h 801"/>
                  <a:gd name="T26" fmla="*/ 39 w 720"/>
                  <a:gd name="T27" fmla="*/ 46 h 801"/>
                  <a:gd name="T28" fmla="*/ 41 w 720"/>
                  <a:gd name="T29" fmla="*/ 41 h 801"/>
                  <a:gd name="T30" fmla="*/ 43 w 720"/>
                  <a:gd name="T31" fmla="*/ 36 h 801"/>
                  <a:gd name="T32" fmla="*/ 47 w 720"/>
                  <a:gd name="T33" fmla="*/ 36 h 801"/>
                  <a:gd name="T34" fmla="*/ 51 w 720"/>
                  <a:gd name="T35" fmla="*/ 40 h 801"/>
                  <a:gd name="T36" fmla="*/ 54 w 720"/>
                  <a:gd name="T37" fmla="*/ 44 h 801"/>
                  <a:gd name="T38" fmla="*/ 56 w 720"/>
                  <a:gd name="T39" fmla="*/ 48 h 801"/>
                  <a:gd name="T40" fmla="*/ 56 w 720"/>
                  <a:gd name="T41" fmla="*/ 43 h 801"/>
                  <a:gd name="T42" fmla="*/ 56 w 720"/>
                  <a:gd name="T43" fmla="*/ 39 h 801"/>
                  <a:gd name="T44" fmla="*/ 55 w 720"/>
                  <a:gd name="T45" fmla="*/ 34 h 801"/>
                  <a:gd name="T46" fmla="*/ 55 w 720"/>
                  <a:gd name="T47" fmla="*/ 30 h 801"/>
                  <a:gd name="T48" fmla="*/ 55 w 720"/>
                  <a:gd name="T49" fmla="*/ 26 h 801"/>
                  <a:gd name="T50" fmla="*/ 54 w 720"/>
                  <a:gd name="T51" fmla="*/ 22 h 801"/>
                  <a:gd name="T52" fmla="*/ 53 w 720"/>
                  <a:gd name="T53" fmla="*/ 18 h 801"/>
                  <a:gd name="T54" fmla="*/ 53 w 720"/>
                  <a:gd name="T55" fmla="*/ 15 h 801"/>
                  <a:gd name="T56" fmla="*/ 50 w 720"/>
                  <a:gd name="T57" fmla="*/ 11 h 801"/>
                  <a:gd name="T58" fmla="*/ 48 w 720"/>
                  <a:gd name="T59" fmla="*/ 7 h 801"/>
                  <a:gd name="T60" fmla="*/ 47 w 720"/>
                  <a:gd name="T61" fmla="*/ 7 h 801"/>
                  <a:gd name="T62" fmla="*/ 47 w 720"/>
                  <a:gd name="T63" fmla="*/ 11 h 801"/>
                  <a:gd name="T64" fmla="*/ 47 w 720"/>
                  <a:gd name="T65" fmla="*/ 15 h 801"/>
                  <a:gd name="T66" fmla="*/ 47 w 720"/>
                  <a:gd name="T67" fmla="*/ 18 h 801"/>
                  <a:gd name="T68" fmla="*/ 46 w 720"/>
                  <a:gd name="T69" fmla="*/ 22 h 801"/>
                  <a:gd name="T70" fmla="*/ 46 w 720"/>
                  <a:gd name="T71" fmla="*/ 26 h 801"/>
                  <a:gd name="T72" fmla="*/ 45 w 720"/>
                  <a:gd name="T73" fmla="*/ 29 h 801"/>
                  <a:gd name="T74" fmla="*/ 44 w 720"/>
                  <a:gd name="T75" fmla="*/ 33 h 801"/>
                  <a:gd name="T76" fmla="*/ 43 w 720"/>
                  <a:gd name="T77" fmla="*/ 34 h 801"/>
                  <a:gd name="T78" fmla="*/ 36 w 720"/>
                  <a:gd name="T79" fmla="*/ 29 h 801"/>
                  <a:gd name="T80" fmla="*/ 30 w 720"/>
                  <a:gd name="T81" fmla="*/ 25 h 801"/>
                  <a:gd name="T82" fmla="*/ 25 w 720"/>
                  <a:gd name="T83" fmla="*/ 21 h 801"/>
                  <a:gd name="T84" fmla="*/ 20 w 720"/>
                  <a:gd name="T85" fmla="*/ 17 h 801"/>
                  <a:gd name="T86" fmla="*/ 15 w 720"/>
                  <a:gd name="T87" fmla="*/ 12 h 801"/>
                  <a:gd name="T88" fmla="*/ 11 w 720"/>
                  <a:gd name="T89" fmla="*/ 8 h 801"/>
                  <a:gd name="T90" fmla="*/ 6 w 720"/>
                  <a:gd name="T91" fmla="*/ 3 h 80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20"/>
                  <a:gd name="T139" fmla="*/ 0 h 801"/>
                  <a:gd name="T140" fmla="*/ 720 w 720"/>
                  <a:gd name="T141" fmla="*/ 801 h 80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20" h="801">
                    <a:moveTo>
                      <a:pt x="55" y="0"/>
                    </a:moveTo>
                    <a:lnTo>
                      <a:pt x="45" y="31"/>
                    </a:lnTo>
                    <a:lnTo>
                      <a:pt x="36" y="54"/>
                    </a:lnTo>
                    <a:lnTo>
                      <a:pt x="21" y="84"/>
                    </a:lnTo>
                    <a:lnTo>
                      <a:pt x="10" y="106"/>
                    </a:lnTo>
                    <a:lnTo>
                      <a:pt x="0" y="133"/>
                    </a:lnTo>
                    <a:lnTo>
                      <a:pt x="21" y="155"/>
                    </a:lnTo>
                    <a:lnTo>
                      <a:pt x="38" y="177"/>
                    </a:lnTo>
                    <a:lnTo>
                      <a:pt x="75" y="222"/>
                    </a:lnTo>
                    <a:lnTo>
                      <a:pt x="111" y="265"/>
                    </a:lnTo>
                    <a:lnTo>
                      <a:pt x="148" y="306"/>
                    </a:lnTo>
                    <a:lnTo>
                      <a:pt x="181" y="349"/>
                    </a:lnTo>
                    <a:lnTo>
                      <a:pt x="215" y="389"/>
                    </a:lnTo>
                    <a:lnTo>
                      <a:pt x="247" y="431"/>
                    </a:lnTo>
                    <a:lnTo>
                      <a:pt x="278" y="471"/>
                    </a:lnTo>
                    <a:lnTo>
                      <a:pt x="308" y="511"/>
                    </a:lnTo>
                    <a:lnTo>
                      <a:pt x="336" y="550"/>
                    </a:lnTo>
                    <a:lnTo>
                      <a:pt x="362" y="592"/>
                    </a:lnTo>
                    <a:lnTo>
                      <a:pt x="388" y="633"/>
                    </a:lnTo>
                    <a:lnTo>
                      <a:pt x="413" y="674"/>
                    </a:lnTo>
                    <a:lnTo>
                      <a:pt x="435" y="716"/>
                    </a:lnTo>
                    <a:lnTo>
                      <a:pt x="457" y="757"/>
                    </a:lnTo>
                    <a:lnTo>
                      <a:pt x="479" y="801"/>
                    </a:lnTo>
                    <a:lnTo>
                      <a:pt x="484" y="754"/>
                    </a:lnTo>
                    <a:lnTo>
                      <a:pt x="489" y="730"/>
                    </a:lnTo>
                    <a:lnTo>
                      <a:pt x="492" y="708"/>
                    </a:lnTo>
                    <a:lnTo>
                      <a:pt x="497" y="686"/>
                    </a:lnTo>
                    <a:lnTo>
                      <a:pt x="504" y="640"/>
                    </a:lnTo>
                    <a:lnTo>
                      <a:pt x="513" y="600"/>
                    </a:lnTo>
                    <a:lnTo>
                      <a:pt x="522" y="560"/>
                    </a:lnTo>
                    <a:lnTo>
                      <a:pt x="536" y="524"/>
                    </a:lnTo>
                    <a:lnTo>
                      <a:pt x="555" y="492"/>
                    </a:lnTo>
                    <a:lnTo>
                      <a:pt x="573" y="479"/>
                    </a:lnTo>
                    <a:lnTo>
                      <a:pt x="607" y="500"/>
                    </a:lnTo>
                    <a:lnTo>
                      <a:pt x="629" y="520"/>
                    </a:lnTo>
                    <a:lnTo>
                      <a:pt x="658" y="555"/>
                    </a:lnTo>
                    <a:lnTo>
                      <a:pt x="677" y="578"/>
                    </a:lnTo>
                    <a:lnTo>
                      <a:pt x="691" y="606"/>
                    </a:lnTo>
                    <a:lnTo>
                      <a:pt x="706" y="633"/>
                    </a:lnTo>
                    <a:lnTo>
                      <a:pt x="720" y="659"/>
                    </a:lnTo>
                    <a:lnTo>
                      <a:pt x="720" y="645"/>
                    </a:lnTo>
                    <a:lnTo>
                      <a:pt x="720" y="597"/>
                    </a:lnTo>
                    <a:lnTo>
                      <a:pt x="718" y="566"/>
                    </a:lnTo>
                    <a:lnTo>
                      <a:pt x="716" y="533"/>
                    </a:lnTo>
                    <a:lnTo>
                      <a:pt x="716" y="504"/>
                    </a:lnTo>
                    <a:lnTo>
                      <a:pt x="713" y="473"/>
                    </a:lnTo>
                    <a:lnTo>
                      <a:pt x="712" y="444"/>
                    </a:lnTo>
                    <a:lnTo>
                      <a:pt x="707" y="416"/>
                    </a:lnTo>
                    <a:lnTo>
                      <a:pt x="706" y="388"/>
                    </a:lnTo>
                    <a:lnTo>
                      <a:pt x="702" y="359"/>
                    </a:lnTo>
                    <a:lnTo>
                      <a:pt x="698" y="333"/>
                    </a:lnTo>
                    <a:lnTo>
                      <a:pt x="694" y="306"/>
                    </a:lnTo>
                    <a:lnTo>
                      <a:pt x="690" y="279"/>
                    </a:lnTo>
                    <a:lnTo>
                      <a:pt x="686" y="255"/>
                    </a:lnTo>
                    <a:lnTo>
                      <a:pt x="681" y="231"/>
                    </a:lnTo>
                    <a:lnTo>
                      <a:pt x="677" y="204"/>
                    </a:lnTo>
                    <a:lnTo>
                      <a:pt x="658" y="174"/>
                    </a:lnTo>
                    <a:lnTo>
                      <a:pt x="644" y="149"/>
                    </a:lnTo>
                    <a:lnTo>
                      <a:pt x="630" y="120"/>
                    </a:lnTo>
                    <a:lnTo>
                      <a:pt x="615" y="97"/>
                    </a:lnTo>
                    <a:lnTo>
                      <a:pt x="603" y="75"/>
                    </a:lnTo>
                    <a:lnTo>
                      <a:pt x="603" y="103"/>
                    </a:lnTo>
                    <a:lnTo>
                      <a:pt x="603" y="127"/>
                    </a:lnTo>
                    <a:lnTo>
                      <a:pt x="603" y="154"/>
                    </a:lnTo>
                    <a:lnTo>
                      <a:pt x="603" y="178"/>
                    </a:lnTo>
                    <a:lnTo>
                      <a:pt x="599" y="204"/>
                    </a:lnTo>
                    <a:lnTo>
                      <a:pt x="598" y="229"/>
                    </a:lnTo>
                    <a:lnTo>
                      <a:pt x="598" y="255"/>
                    </a:lnTo>
                    <a:lnTo>
                      <a:pt x="594" y="279"/>
                    </a:lnTo>
                    <a:lnTo>
                      <a:pt x="592" y="304"/>
                    </a:lnTo>
                    <a:lnTo>
                      <a:pt x="589" y="329"/>
                    </a:lnTo>
                    <a:lnTo>
                      <a:pt x="586" y="355"/>
                    </a:lnTo>
                    <a:lnTo>
                      <a:pt x="583" y="379"/>
                    </a:lnTo>
                    <a:lnTo>
                      <a:pt x="579" y="405"/>
                    </a:lnTo>
                    <a:lnTo>
                      <a:pt x="575" y="429"/>
                    </a:lnTo>
                    <a:lnTo>
                      <a:pt x="570" y="455"/>
                    </a:lnTo>
                    <a:lnTo>
                      <a:pt x="567" y="479"/>
                    </a:lnTo>
                    <a:lnTo>
                      <a:pt x="547" y="468"/>
                    </a:lnTo>
                    <a:lnTo>
                      <a:pt x="495" y="427"/>
                    </a:lnTo>
                    <a:lnTo>
                      <a:pt x="459" y="402"/>
                    </a:lnTo>
                    <a:lnTo>
                      <a:pt x="423" y="375"/>
                    </a:lnTo>
                    <a:lnTo>
                      <a:pt x="390" y="349"/>
                    </a:lnTo>
                    <a:lnTo>
                      <a:pt x="355" y="321"/>
                    </a:lnTo>
                    <a:lnTo>
                      <a:pt x="324" y="293"/>
                    </a:lnTo>
                    <a:lnTo>
                      <a:pt x="289" y="263"/>
                    </a:lnTo>
                    <a:lnTo>
                      <a:pt x="257" y="233"/>
                    </a:lnTo>
                    <a:lnTo>
                      <a:pt x="228" y="204"/>
                    </a:lnTo>
                    <a:lnTo>
                      <a:pt x="197" y="171"/>
                    </a:lnTo>
                    <a:lnTo>
                      <a:pt x="166" y="140"/>
                    </a:lnTo>
                    <a:lnTo>
                      <a:pt x="136" y="107"/>
                    </a:lnTo>
                    <a:lnTo>
                      <a:pt x="108" y="72"/>
                    </a:lnTo>
                    <a:lnTo>
                      <a:pt x="81" y="3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86" name="Freeform 382"/>
              <p:cNvSpPr>
                <a:spLocks/>
              </p:cNvSpPr>
              <p:nvPr/>
            </p:nvSpPr>
            <p:spPr bwMode="auto">
              <a:xfrm>
                <a:off x="3767" y="2124"/>
                <a:ext cx="69" cy="103"/>
              </a:xfrm>
              <a:custGeom>
                <a:avLst/>
                <a:gdLst>
                  <a:gd name="T0" fmla="*/ 51 w 898"/>
                  <a:gd name="T1" fmla="*/ 73 h 1438"/>
                  <a:gd name="T2" fmla="*/ 52 w 898"/>
                  <a:gd name="T3" fmla="*/ 76 h 1438"/>
                  <a:gd name="T4" fmla="*/ 52 w 898"/>
                  <a:gd name="T5" fmla="*/ 81 h 1438"/>
                  <a:gd name="T6" fmla="*/ 52 w 898"/>
                  <a:gd name="T7" fmla="*/ 84 h 1438"/>
                  <a:gd name="T8" fmla="*/ 52 w 898"/>
                  <a:gd name="T9" fmla="*/ 87 h 1438"/>
                  <a:gd name="T10" fmla="*/ 51 w 898"/>
                  <a:gd name="T11" fmla="*/ 90 h 1438"/>
                  <a:gd name="T12" fmla="*/ 51 w 898"/>
                  <a:gd name="T13" fmla="*/ 93 h 1438"/>
                  <a:gd name="T14" fmla="*/ 50 w 898"/>
                  <a:gd name="T15" fmla="*/ 96 h 1438"/>
                  <a:gd name="T16" fmla="*/ 50 w 898"/>
                  <a:gd name="T17" fmla="*/ 99 h 1438"/>
                  <a:gd name="T18" fmla="*/ 49 w 898"/>
                  <a:gd name="T19" fmla="*/ 103 h 1438"/>
                  <a:gd name="T20" fmla="*/ 41 w 898"/>
                  <a:gd name="T21" fmla="*/ 99 h 1438"/>
                  <a:gd name="T22" fmla="*/ 35 w 898"/>
                  <a:gd name="T23" fmla="*/ 95 h 1438"/>
                  <a:gd name="T24" fmla="*/ 30 w 898"/>
                  <a:gd name="T25" fmla="*/ 92 h 1438"/>
                  <a:gd name="T26" fmla="*/ 25 w 898"/>
                  <a:gd name="T27" fmla="*/ 88 h 1438"/>
                  <a:gd name="T28" fmla="*/ 21 w 898"/>
                  <a:gd name="T29" fmla="*/ 84 h 1438"/>
                  <a:gd name="T30" fmla="*/ 17 w 898"/>
                  <a:gd name="T31" fmla="*/ 80 h 1438"/>
                  <a:gd name="T32" fmla="*/ 13 w 898"/>
                  <a:gd name="T33" fmla="*/ 75 h 1438"/>
                  <a:gd name="T34" fmla="*/ 10 w 898"/>
                  <a:gd name="T35" fmla="*/ 73 h 1438"/>
                  <a:gd name="T36" fmla="*/ 10 w 898"/>
                  <a:gd name="T37" fmla="*/ 70 h 1438"/>
                  <a:gd name="T38" fmla="*/ 11 w 898"/>
                  <a:gd name="T39" fmla="*/ 67 h 1438"/>
                  <a:gd name="T40" fmla="*/ 11 w 898"/>
                  <a:gd name="T41" fmla="*/ 64 h 1438"/>
                  <a:gd name="T42" fmla="*/ 10 w 898"/>
                  <a:gd name="T43" fmla="*/ 62 h 1438"/>
                  <a:gd name="T44" fmla="*/ 9 w 898"/>
                  <a:gd name="T45" fmla="*/ 59 h 1438"/>
                  <a:gd name="T46" fmla="*/ 7 w 898"/>
                  <a:gd name="T47" fmla="*/ 56 h 1438"/>
                  <a:gd name="T48" fmla="*/ 6 w 898"/>
                  <a:gd name="T49" fmla="*/ 53 h 1438"/>
                  <a:gd name="T50" fmla="*/ 5 w 898"/>
                  <a:gd name="T51" fmla="*/ 50 h 1438"/>
                  <a:gd name="T52" fmla="*/ 4 w 898"/>
                  <a:gd name="T53" fmla="*/ 46 h 1438"/>
                  <a:gd name="T54" fmla="*/ 3 w 898"/>
                  <a:gd name="T55" fmla="*/ 43 h 1438"/>
                  <a:gd name="T56" fmla="*/ 3 w 898"/>
                  <a:gd name="T57" fmla="*/ 39 h 1438"/>
                  <a:gd name="T58" fmla="*/ 0 w 898"/>
                  <a:gd name="T59" fmla="*/ 17 h 1438"/>
                  <a:gd name="T60" fmla="*/ 30 w 898"/>
                  <a:gd name="T61" fmla="*/ 0 h 1438"/>
                  <a:gd name="T62" fmla="*/ 69 w 898"/>
                  <a:gd name="T63" fmla="*/ 4 h 1438"/>
                  <a:gd name="T64" fmla="*/ 66 w 898"/>
                  <a:gd name="T65" fmla="*/ 43 h 1438"/>
                  <a:gd name="T66" fmla="*/ 64 w 898"/>
                  <a:gd name="T67" fmla="*/ 46 h 1438"/>
                  <a:gd name="T68" fmla="*/ 63 w 898"/>
                  <a:gd name="T69" fmla="*/ 50 h 1438"/>
                  <a:gd name="T70" fmla="*/ 61 w 898"/>
                  <a:gd name="T71" fmla="*/ 54 h 1438"/>
                  <a:gd name="T72" fmla="*/ 59 w 898"/>
                  <a:gd name="T73" fmla="*/ 58 h 1438"/>
                  <a:gd name="T74" fmla="*/ 57 w 898"/>
                  <a:gd name="T75" fmla="*/ 63 h 1438"/>
                  <a:gd name="T76" fmla="*/ 54 w 898"/>
                  <a:gd name="T77" fmla="*/ 67 h 1438"/>
                  <a:gd name="T78" fmla="*/ 52 w 898"/>
                  <a:gd name="T79" fmla="*/ 70 h 1438"/>
                  <a:gd name="T80" fmla="*/ 51 w 898"/>
                  <a:gd name="T81" fmla="*/ 73 h 14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98"/>
                  <a:gd name="T124" fmla="*/ 0 h 1438"/>
                  <a:gd name="T125" fmla="*/ 898 w 898"/>
                  <a:gd name="T126" fmla="*/ 1438 h 14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98" h="1438">
                    <a:moveTo>
                      <a:pt x="670" y="1015"/>
                    </a:moveTo>
                    <a:lnTo>
                      <a:pt x="671" y="1056"/>
                    </a:lnTo>
                    <a:lnTo>
                      <a:pt x="674" y="1124"/>
                    </a:lnTo>
                    <a:lnTo>
                      <a:pt x="674" y="1168"/>
                    </a:lnTo>
                    <a:lnTo>
                      <a:pt x="671" y="1210"/>
                    </a:lnTo>
                    <a:lnTo>
                      <a:pt x="668" y="1254"/>
                    </a:lnTo>
                    <a:lnTo>
                      <a:pt x="661" y="1299"/>
                    </a:lnTo>
                    <a:lnTo>
                      <a:pt x="653" y="1342"/>
                    </a:lnTo>
                    <a:lnTo>
                      <a:pt x="646" y="1388"/>
                    </a:lnTo>
                    <a:lnTo>
                      <a:pt x="634" y="1438"/>
                    </a:lnTo>
                    <a:lnTo>
                      <a:pt x="538" y="1383"/>
                    </a:lnTo>
                    <a:lnTo>
                      <a:pt x="458" y="1329"/>
                    </a:lnTo>
                    <a:lnTo>
                      <a:pt x="386" y="1280"/>
                    </a:lnTo>
                    <a:lnTo>
                      <a:pt x="327" y="1227"/>
                    </a:lnTo>
                    <a:lnTo>
                      <a:pt x="270" y="1175"/>
                    </a:lnTo>
                    <a:lnTo>
                      <a:pt x="220" y="1116"/>
                    </a:lnTo>
                    <a:lnTo>
                      <a:pt x="171" y="1051"/>
                    </a:lnTo>
                    <a:lnTo>
                      <a:pt x="128" y="1019"/>
                    </a:lnTo>
                    <a:lnTo>
                      <a:pt x="133" y="972"/>
                    </a:lnTo>
                    <a:lnTo>
                      <a:pt x="137" y="942"/>
                    </a:lnTo>
                    <a:lnTo>
                      <a:pt x="139" y="897"/>
                    </a:lnTo>
                    <a:lnTo>
                      <a:pt x="134" y="870"/>
                    </a:lnTo>
                    <a:lnTo>
                      <a:pt x="111" y="818"/>
                    </a:lnTo>
                    <a:lnTo>
                      <a:pt x="95" y="778"/>
                    </a:lnTo>
                    <a:lnTo>
                      <a:pt x="79" y="736"/>
                    </a:lnTo>
                    <a:lnTo>
                      <a:pt x="67" y="692"/>
                    </a:lnTo>
                    <a:lnTo>
                      <a:pt x="54" y="647"/>
                    </a:lnTo>
                    <a:lnTo>
                      <a:pt x="44" y="599"/>
                    </a:lnTo>
                    <a:lnTo>
                      <a:pt x="37" y="549"/>
                    </a:lnTo>
                    <a:lnTo>
                      <a:pt x="0" y="232"/>
                    </a:lnTo>
                    <a:lnTo>
                      <a:pt x="395" y="0"/>
                    </a:lnTo>
                    <a:lnTo>
                      <a:pt x="898" y="59"/>
                    </a:lnTo>
                    <a:lnTo>
                      <a:pt x="853" y="598"/>
                    </a:lnTo>
                    <a:lnTo>
                      <a:pt x="837" y="643"/>
                    </a:lnTo>
                    <a:lnTo>
                      <a:pt x="818" y="695"/>
                    </a:lnTo>
                    <a:lnTo>
                      <a:pt x="793" y="754"/>
                    </a:lnTo>
                    <a:lnTo>
                      <a:pt x="769" y="813"/>
                    </a:lnTo>
                    <a:lnTo>
                      <a:pt x="739" y="874"/>
                    </a:lnTo>
                    <a:lnTo>
                      <a:pt x="709" y="931"/>
                    </a:lnTo>
                    <a:lnTo>
                      <a:pt x="678" y="982"/>
                    </a:lnTo>
                    <a:lnTo>
                      <a:pt x="670" y="1015"/>
                    </a:lnTo>
                    <a:close/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87" name="Freeform 383"/>
              <p:cNvSpPr>
                <a:spLocks/>
              </p:cNvSpPr>
              <p:nvPr/>
            </p:nvSpPr>
            <p:spPr bwMode="auto">
              <a:xfrm>
                <a:off x="3781" y="2190"/>
                <a:ext cx="40" cy="11"/>
              </a:xfrm>
              <a:custGeom>
                <a:avLst/>
                <a:gdLst>
                  <a:gd name="T0" fmla="*/ 0 w 511"/>
                  <a:gd name="T1" fmla="*/ 0 h 162"/>
                  <a:gd name="T2" fmla="*/ 2 w 511"/>
                  <a:gd name="T3" fmla="*/ 2 h 162"/>
                  <a:gd name="T4" fmla="*/ 5 w 511"/>
                  <a:gd name="T5" fmla="*/ 3 h 162"/>
                  <a:gd name="T6" fmla="*/ 7 w 511"/>
                  <a:gd name="T7" fmla="*/ 5 h 162"/>
                  <a:gd name="T8" fmla="*/ 9 w 511"/>
                  <a:gd name="T9" fmla="*/ 6 h 162"/>
                  <a:gd name="T10" fmla="*/ 12 w 511"/>
                  <a:gd name="T11" fmla="*/ 7 h 162"/>
                  <a:gd name="T12" fmla="*/ 15 w 511"/>
                  <a:gd name="T13" fmla="*/ 9 h 162"/>
                  <a:gd name="T14" fmla="*/ 19 w 511"/>
                  <a:gd name="T15" fmla="*/ 10 h 162"/>
                  <a:gd name="T16" fmla="*/ 23 w 511"/>
                  <a:gd name="T17" fmla="*/ 11 h 162"/>
                  <a:gd name="T18" fmla="*/ 27 w 511"/>
                  <a:gd name="T19" fmla="*/ 11 h 162"/>
                  <a:gd name="T20" fmla="*/ 31 w 511"/>
                  <a:gd name="T21" fmla="*/ 10 h 162"/>
                  <a:gd name="T22" fmla="*/ 33 w 511"/>
                  <a:gd name="T23" fmla="*/ 8 h 162"/>
                  <a:gd name="T24" fmla="*/ 36 w 511"/>
                  <a:gd name="T25" fmla="*/ 6 h 162"/>
                  <a:gd name="T26" fmla="*/ 40 w 511"/>
                  <a:gd name="T27" fmla="*/ 3 h 16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11"/>
                  <a:gd name="T43" fmla="*/ 0 h 162"/>
                  <a:gd name="T44" fmla="*/ 511 w 511"/>
                  <a:gd name="T45" fmla="*/ 162 h 16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11" h="162">
                    <a:moveTo>
                      <a:pt x="0" y="0"/>
                    </a:moveTo>
                    <a:lnTo>
                      <a:pt x="29" y="27"/>
                    </a:lnTo>
                    <a:lnTo>
                      <a:pt x="63" y="46"/>
                    </a:lnTo>
                    <a:lnTo>
                      <a:pt x="91" y="71"/>
                    </a:lnTo>
                    <a:lnTo>
                      <a:pt x="119" y="86"/>
                    </a:lnTo>
                    <a:lnTo>
                      <a:pt x="148" y="108"/>
                    </a:lnTo>
                    <a:lnTo>
                      <a:pt x="192" y="136"/>
                    </a:lnTo>
                    <a:lnTo>
                      <a:pt x="237" y="153"/>
                    </a:lnTo>
                    <a:lnTo>
                      <a:pt x="289" y="162"/>
                    </a:lnTo>
                    <a:lnTo>
                      <a:pt x="342" y="161"/>
                    </a:lnTo>
                    <a:lnTo>
                      <a:pt x="396" y="146"/>
                    </a:lnTo>
                    <a:lnTo>
                      <a:pt x="423" y="123"/>
                    </a:lnTo>
                    <a:lnTo>
                      <a:pt x="462" y="95"/>
                    </a:lnTo>
                    <a:lnTo>
                      <a:pt x="511" y="39"/>
                    </a:lnTo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88" name="Freeform 384"/>
              <p:cNvSpPr>
                <a:spLocks/>
              </p:cNvSpPr>
              <p:nvPr/>
            </p:nvSpPr>
            <p:spPr bwMode="auto">
              <a:xfrm>
                <a:off x="3749" y="2091"/>
                <a:ext cx="103" cy="100"/>
              </a:xfrm>
              <a:custGeom>
                <a:avLst/>
                <a:gdLst>
                  <a:gd name="T0" fmla="*/ 23 w 1346"/>
                  <a:gd name="T1" fmla="*/ 76 h 1406"/>
                  <a:gd name="T2" fmla="*/ 22 w 1346"/>
                  <a:gd name="T3" fmla="*/ 69 h 1406"/>
                  <a:gd name="T4" fmla="*/ 22 w 1346"/>
                  <a:gd name="T5" fmla="*/ 60 h 1406"/>
                  <a:gd name="T6" fmla="*/ 23 w 1346"/>
                  <a:gd name="T7" fmla="*/ 52 h 1406"/>
                  <a:gd name="T8" fmla="*/ 29 w 1346"/>
                  <a:gd name="T9" fmla="*/ 46 h 1406"/>
                  <a:gd name="T10" fmla="*/ 35 w 1346"/>
                  <a:gd name="T11" fmla="*/ 43 h 1406"/>
                  <a:gd name="T12" fmla="*/ 41 w 1346"/>
                  <a:gd name="T13" fmla="*/ 42 h 1406"/>
                  <a:gd name="T14" fmla="*/ 47 w 1346"/>
                  <a:gd name="T15" fmla="*/ 41 h 1406"/>
                  <a:gd name="T16" fmla="*/ 55 w 1346"/>
                  <a:gd name="T17" fmla="*/ 40 h 1406"/>
                  <a:gd name="T18" fmla="*/ 62 w 1346"/>
                  <a:gd name="T19" fmla="*/ 39 h 1406"/>
                  <a:gd name="T20" fmla="*/ 69 w 1346"/>
                  <a:gd name="T21" fmla="*/ 38 h 1406"/>
                  <a:gd name="T22" fmla="*/ 75 w 1346"/>
                  <a:gd name="T23" fmla="*/ 39 h 1406"/>
                  <a:gd name="T24" fmla="*/ 80 w 1346"/>
                  <a:gd name="T25" fmla="*/ 44 h 1406"/>
                  <a:gd name="T26" fmla="*/ 82 w 1346"/>
                  <a:gd name="T27" fmla="*/ 51 h 1406"/>
                  <a:gd name="T28" fmla="*/ 82 w 1346"/>
                  <a:gd name="T29" fmla="*/ 60 h 1406"/>
                  <a:gd name="T30" fmla="*/ 82 w 1346"/>
                  <a:gd name="T31" fmla="*/ 67 h 1406"/>
                  <a:gd name="T32" fmla="*/ 81 w 1346"/>
                  <a:gd name="T33" fmla="*/ 74 h 1406"/>
                  <a:gd name="T34" fmla="*/ 80 w 1346"/>
                  <a:gd name="T35" fmla="*/ 80 h 1406"/>
                  <a:gd name="T36" fmla="*/ 75 w 1346"/>
                  <a:gd name="T37" fmla="*/ 95 h 1406"/>
                  <a:gd name="T38" fmla="*/ 94 w 1346"/>
                  <a:gd name="T39" fmla="*/ 97 h 1406"/>
                  <a:gd name="T40" fmla="*/ 103 w 1346"/>
                  <a:gd name="T41" fmla="*/ 80 h 1406"/>
                  <a:gd name="T42" fmla="*/ 101 w 1346"/>
                  <a:gd name="T43" fmla="*/ 64 h 1406"/>
                  <a:gd name="T44" fmla="*/ 100 w 1346"/>
                  <a:gd name="T45" fmla="*/ 55 h 1406"/>
                  <a:gd name="T46" fmla="*/ 100 w 1346"/>
                  <a:gd name="T47" fmla="*/ 44 h 1406"/>
                  <a:gd name="T48" fmla="*/ 99 w 1346"/>
                  <a:gd name="T49" fmla="*/ 36 h 1406"/>
                  <a:gd name="T50" fmla="*/ 96 w 1346"/>
                  <a:gd name="T51" fmla="*/ 28 h 1406"/>
                  <a:gd name="T52" fmla="*/ 93 w 1346"/>
                  <a:gd name="T53" fmla="*/ 23 h 1406"/>
                  <a:gd name="T54" fmla="*/ 90 w 1346"/>
                  <a:gd name="T55" fmla="*/ 17 h 1406"/>
                  <a:gd name="T56" fmla="*/ 86 w 1346"/>
                  <a:gd name="T57" fmla="*/ 13 h 1406"/>
                  <a:gd name="T58" fmla="*/ 82 w 1346"/>
                  <a:gd name="T59" fmla="*/ 10 h 1406"/>
                  <a:gd name="T60" fmla="*/ 73 w 1346"/>
                  <a:gd name="T61" fmla="*/ 4 h 1406"/>
                  <a:gd name="T62" fmla="*/ 62 w 1346"/>
                  <a:gd name="T63" fmla="*/ 1 h 1406"/>
                  <a:gd name="T64" fmla="*/ 53 w 1346"/>
                  <a:gd name="T65" fmla="*/ 0 h 1406"/>
                  <a:gd name="T66" fmla="*/ 46 w 1346"/>
                  <a:gd name="T67" fmla="*/ 0 h 1406"/>
                  <a:gd name="T68" fmla="*/ 38 w 1346"/>
                  <a:gd name="T69" fmla="*/ 2 h 1406"/>
                  <a:gd name="T70" fmla="*/ 32 w 1346"/>
                  <a:gd name="T71" fmla="*/ 5 h 1406"/>
                  <a:gd name="T72" fmla="*/ 26 w 1346"/>
                  <a:gd name="T73" fmla="*/ 9 h 1406"/>
                  <a:gd name="T74" fmla="*/ 20 w 1346"/>
                  <a:gd name="T75" fmla="*/ 14 h 1406"/>
                  <a:gd name="T76" fmla="*/ 14 w 1346"/>
                  <a:gd name="T77" fmla="*/ 17 h 1406"/>
                  <a:gd name="T78" fmla="*/ 7 w 1346"/>
                  <a:gd name="T79" fmla="*/ 27 h 1406"/>
                  <a:gd name="T80" fmla="*/ 4 w 1346"/>
                  <a:gd name="T81" fmla="*/ 39 h 1406"/>
                  <a:gd name="T82" fmla="*/ 2 w 1346"/>
                  <a:gd name="T83" fmla="*/ 50 h 1406"/>
                  <a:gd name="T84" fmla="*/ 0 w 1346"/>
                  <a:gd name="T85" fmla="*/ 68 h 1406"/>
                  <a:gd name="T86" fmla="*/ 2 w 1346"/>
                  <a:gd name="T87" fmla="*/ 91 h 1406"/>
                  <a:gd name="T88" fmla="*/ 21 w 1346"/>
                  <a:gd name="T89" fmla="*/ 100 h 140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346"/>
                  <a:gd name="T136" fmla="*/ 0 h 1406"/>
                  <a:gd name="T137" fmla="*/ 1346 w 1346"/>
                  <a:gd name="T138" fmla="*/ 1406 h 140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346" h="1406">
                    <a:moveTo>
                      <a:pt x="378" y="1348"/>
                    </a:moveTo>
                    <a:lnTo>
                      <a:pt x="300" y="1066"/>
                    </a:lnTo>
                    <a:lnTo>
                      <a:pt x="299" y="1022"/>
                    </a:lnTo>
                    <a:lnTo>
                      <a:pt x="291" y="966"/>
                    </a:lnTo>
                    <a:lnTo>
                      <a:pt x="284" y="905"/>
                    </a:lnTo>
                    <a:lnTo>
                      <a:pt x="283" y="845"/>
                    </a:lnTo>
                    <a:lnTo>
                      <a:pt x="289" y="785"/>
                    </a:lnTo>
                    <a:lnTo>
                      <a:pt x="306" y="727"/>
                    </a:lnTo>
                    <a:lnTo>
                      <a:pt x="344" y="673"/>
                    </a:lnTo>
                    <a:lnTo>
                      <a:pt x="381" y="645"/>
                    </a:lnTo>
                    <a:lnTo>
                      <a:pt x="419" y="621"/>
                    </a:lnTo>
                    <a:lnTo>
                      <a:pt x="458" y="607"/>
                    </a:lnTo>
                    <a:lnTo>
                      <a:pt x="499" y="596"/>
                    </a:lnTo>
                    <a:lnTo>
                      <a:pt x="540" y="590"/>
                    </a:lnTo>
                    <a:lnTo>
                      <a:pt x="579" y="582"/>
                    </a:lnTo>
                    <a:lnTo>
                      <a:pt x="620" y="574"/>
                    </a:lnTo>
                    <a:lnTo>
                      <a:pt x="687" y="575"/>
                    </a:lnTo>
                    <a:lnTo>
                      <a:pt x="725" y="563"/>
                    </a:lnTo>
                    <a:lnTo>
                      <a:pt x="761" y="554"/>
                    </a:lnTo>
                    <a:lnTo>
                      <a:pt x="806" y="544"/>
                    </a:lnTo>
                    <a:lnTo>
                      <a:pt x="852" y="537"/>
                    </a:lnTo>
                    <a:lnTo>
                      <a:pt x="900" y="531"/>
                    </a:lnTo>
                    <a:lnTo>
                      <a:pt x="943" y="537"/>
                    </a:lnTo>
                    <a:lnTo>
                      <a:pt x="983" y="543"/>
                    </a:lnTo>
                    <a:lnTo>
                      <a:pt x="1024" y="574"/>
                    </a:lnTo>
                    <a:lnTo>
                      <a:pt x="1051" y="614"/>
                    </a:lnTo>
                    <a:lnTo>
                      <a:pt x="1068" y="666"/>
                    </a:lnTo>
                    <a:lnTo>
                      <a:pt x="1076" y="721"/>
                    </a:lnTo>
                    <a:lnTo>
                      <a:pt x="1078" y="779"/>
                    </a:lnTo>
                    <a:lnTo>
                      <a:pt x="1072" y="839"/>
                    </a:lnTo>
                    <a:lnTo>
                      <a:pt x="1069" y="893"/>
                    </a:lnTo>
                    <a:lnTo>
                      <a:pt x="1069" y="937"/>
                    </a:lnTo>
                    <a:lnTo>
                      <a:pt x="1063" y="978"/>
                    </a:lnTo>
                    <a:lnTo>
                      <a:pt x="1059" y="1038"/>
                    </a:lnTo>
                    <a:lnTo>
                      <a:pt x="1057" y="1089"/>
                    </a:lnTo>
                    <a:lnTo>
                      <a:pt x="1047" y="1125"/>
                    </a:lnTo>
                    <a:lnTo>
                      <a:pt x="1031" y="1183"/>
                    </a:lnTo>
                    <a:lnTo>
                      <a:pt x="983" y="1341"/>
                    </a:lnTo>
                    <a:lnTo>
                      <a:pt x="1107" y="1397"/>
                    </a:lnTo>
                    <a:lnTo>
                      <a:pt x="1234" y="1364"/>
                    </a:lnTo>
                    <a:lnTo>
                      <a:pt x="1314" y="1276"/>
                    </a:lnTo>
                    <a:lnTo>
                      <a:pt x="1346" y="1127"/>
                    </a:lnTo>
                    <a:lnTo>
                      <a:pt x="1330" y="989"/>
                    </a:lnTo>
                    <a:lnTo>
                      <a:pt x="1314" y="899"/>
                    </a:lnTo>
                    <a:lnTo>
                      <a:pt x="1311" y="837"/>
                    </a:lnTo>
                    <a:lnTo>
                      <a:pt x="1304" y="774"/>
                    </a:lnTo>
                    <a:lnTo>
                      <a:pt x="1301" y="707"/>
                    </a:lnTo>
                    <a:lnTo>
                      <a:pt x="1301" y="624"/>
                    </a:lnTo>
                    <a:lnTo>
                      <a:pt x="1294" y="564"/>
                    </a:lnTo>
                    <a:lnTo>
                      <a:pt x="1294" y="506"/>
                    </a:lnTo>
                    <a:lnTo>
                      <a:pt x="1283" y="447"/>
                    </a:lnTo>
                    <a:lnTo>
                      <a:pt x="1261" y="392"/>
                    </a:lnTo>
                    <a:lnTo>
                      <a:pt x="1241" y="356"/>
                    </a:lnTo>
                    <a:lnTo>
                      <a:pt x="1219" y="317"/>
                    </a:lnTo>
                    <a:lnTo>
                      <a:pt x="1196" y="279"/>
                    </a:lnTo>
                    <a:lnTo>
                      <a:pt x="1171" y="245"/>
                    </a:lnTo>
                    <a:lnTo>
                      <a:pt x="1146" y="214"/>
                    </a:lnTo>
                    <a:lnTo>
                      <a:pt x="1122" y="188"/>
                    </a:lnTo>
                    <a:lnTo>
                      <a:pt x="1095" y="163"/>
                    </a:lnTo>
                    <a:lnTo>
                      <a:pt x="1070" y="146"/>
                    </a:lnTo>
                    <a:lnTo>
                      <a:pt x="1012" y="97"/>
                    </a:lnTo>
                    <a:lnTo>
                      <a:pt x="948" y="62"/>
                    </a:lnTo>
                    <a:lnTo>
                      <a:pt x="879" y="33"/>
                    </a:lnTo>
                    <a:lnTo>
                      <a:pt x="811" y="15"/>
                    </a:lnTo>
                    <a:lnTo>
                      <a:pt x="751" y="6"/>
                    </a:lnTo>
                    <a:lnTo>
                      <a:pt x="697" y="0"/>
                    </a:lnTo>
                    <a:lnTo>
                      <a:pt x="644" y="0"/>
                    </a:lnTo>
                    <a:lnTo>
                      <a:pt x="595" y="4"/>
                    </a:lnTo>
                    <a:lnTo>
                      <a:pt x="546" y="15"/>
                    </a:lnTo>
                    <a:lnTo>
                      <a:pt x="501" y="26"/>
                    </a:lnTo>
                    <a:lnTo>
                      <a:pt x="457" y="45"/>
                    </a:lnTo>
                    <a:lnTo>
                      <a:pt x="417" y="68"/>
                    </a:lnTo>
                    <a:lnTo>
                      <a:pt x="373" y="94"/>
                    </a:lnTo>
                    <a:lnTo>
                      <a:pt x="337" y="123"/>
                    </a:lnTo>
                    <a:lnTo>
                      <a:pt x="302" y="155"/>
                    </a:lnTo>
                    <a:lnTo>
                      <a:pt x="267" y="191"/>
                    </a:lnTo>
                    <a:lnTo>
                      <a:pt x="235" y="233"/>
                    </a:lnTo>
                    <a:lnTo>
                      <a:pt x="184" y="245"/>
                    </a:lnTo>
                    <a:lnTo>
                      <a:pt x="136" y="302"/>
                    </a:lnTo>
                    <a:lnTo>
                      <a:pt x="96" y="384"/>
                    </a:lnTo>
                    <a:lnTo>
                      <a:pt x="87" y="440"/>
                    </a:lnTo>
                    <a:lnTo>
                      <a:pt x="57" y="547"/>
                    </a:lnTo>
                    <a:lnTo>
                      <a:pt x="48" y="629"/>
                    </a:lnTo>
                    <a:lnTo>
                      <a:pt x="24" y="709"/>
                    </a:lnTo>
                    <a:lnTo>
                      <a:pt x="8" y="850"/>
                    </a:lnTo>
                    <a:lnTo>
                      <a:pt x="0" y="956"/>
                    </a:lnTo>
                    <a:lnTo>
                      <a:pt x="16" y="1087"/>
                    </a:lnTo>
                    <a:lnTo>
                      <a:pt x="32" y="1283"/>
                    </a:lnTo>
                    <a:lnTo>
                      <a:pt x="137" y="1380"/>
                    </a:lnTo>
                    <a:lnTo>
                      <a:pt x="271" y="1406"/>
                    </a:lnTo>
                    <a:lnTo>
                      <a:pt x="378" y="1348"/>
                    </a:lnTo>
                    <a:close/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89" name="Freeform 385"/>
              <p:cNvSpPr>
                <a:spLocks/>
              </p:cNvSpPr>
              <p:nvPr/>
            </p:nvSpPr>
            <p:spPr bwMode="auto">
              <a:xfrm>
                <a:off x="3729" y="2237"/>
                <a:ext cx="29" cy="195"/>
              </a:xfrm>
              <a:custGeom>
                <a:avLst/>
                <a:gdLst>
                  <a:gd name="T0" fmla="*/ 0 w 381"/>
                  <a:gd name="T1" fmla="*/ 0 h 2723"/>
                  <a:gd name="T2" fmla="*/ 5 w 381"/>
                  <a:gd name="T3" fmla="*/ 3 h 2723"/>
                  <a:gd name="T4" fmla="*/ 10 w 381"/>
                  <a:gd name="T5" fmla="*/ 6 h 2723"/>
                  <a:gd name="T6" fmla="*/ 15 w 381"/>
                  <a:gd name="T7" fmla="*/ 11 h 2723"/>
                  <a:gd name="T8" fmla="*/ 18 w 381"/>
                  <a:gd name="T9" fmla="*/ 15 h 2723"/>
                  <a:gd name="T10" fmla="*/ 21 w 381"/>
                  <a:gd name="T11" fmla="*/ 23 h 2723"/>
                  <a:gd name="T12" fmla="*/ 23 w 381"/>
                  <a:gd name="T13" fmla="*/ 30 h 2723"/>
                  <a:gd name="T14" fmla="*/ 24 w 381"/>
                  <a:gd name="T15" fmla="*/ 37 h 2723"/>
                  <a:gd name="T16" fmla="*/ 25 w 381"/>
                  <a:gd name="T17" fmla="*/ 45 h 2723"/>
                  <a:gd name="T18" fmla="*/ 24 w 381"/>
                  <a:gd name="T19" fmla="*/ 52 h 2723"/>
                  <a:gd name="T20" fmla="*/ 24 w 381"/>
                  <a:gd name="T21" fmla="*/ 60 h 2723"/>
                  <a:gd name="T22" fmla="*/ 23 w 381"/>
                  <a:gd name="T23" fmla="*/ 68 h 2723"/>
                  <a:gd name="T24" fmla="*/ 22 w 381"/>
                  <a:gd name="T25" fmla="*/ 76 h 2723"/>
                  <a:gd name="T26" fmla="*/ 21 w 381"/>
                  <a:gd name="T27" fmla="*/ 83 h 2723"/>
                  <a:gd name="T28" fmla="*/ 20 w 381"/>
                  <a:gd name="T29" fmla="*/ 92 h 2723"/>
                  <a:gd name="T30" fmla="*/ 20 w 381"/>
                  <a:gd name="T31" fmla="*/ 100 h 2723"/>
                  <a:gd name="T32" fmla="*/ 19 w 381"/>
                  <a:gd name="T33" fmla="*/ 108 h 2723"/>
                  <a:gd name="T34" fmla="*/ 19 w 381"/>
                  <a:gd name="T35" fmla="*/ 116 h 2723"/>
                  <a:gd name="T36" fmla="*/ 20 w 381"/>
                  <a:gd name="T37" fmla="*/ 125 h 2723"/>
                  <a:gd name="T38" fmla="*/ 21 w 381"/>
                  <a:gd name="T39" fmla="*/ 134 h 2723"/>
                  <a:gd name="T40" fmla="*/ 23 w 381"/>
                  <a:gd name="T41" fmla="*/ 142 h 2723"/>
                  <a:gd name="T42" fmla="*/ 24 w 381"/>
                  <a:gd name="T43" fmla="*/ 148 h 2723"/>
                  <a:gd name="T44" fmla="*/ 25 w 381"/>
                  <a:gd name="T45" fmla="*/ 154 h 2723"/>
                  <a:gd name="T46" fmla="*/ 26 w 381"/>
                  <a:gd name="T47" fmla="*/ 161 h 2723"/>
                  <a:gd name="T48" fmla="*/ 26 w 381"/>
                  <a:gd name="T49" fmla="*/ 168 h 2723"/>
                  <a:gd name="T50" fmla="*/ 27 w 381"/>
                  <a:gd name="T51" fmla="*/ 175 h 2723"/>
                  <a:gd name="T52" fmla="*/ 28 w 381"/>
                  <a:gd name="T53" fmla="*/ 182 h 2723"/>
                  <a:gd name="T54" fmla="*/ 28 w 381"/>
                  <a:gd name="T55" fmla="*/ 189 h 2723"/>
                  <a:gd name="T56" fmla="*/ 29 w 381"/>
                  <a:gd name="T57" fmla="*/ 195 h 272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81"/>
                  <a:gd name="T88" fmla="*/ 0 h 2723"/>
                  <a:gd name="T89" fmla="*/ 381 w 381"/>
                  <a:gd name="T90" fmla="*/ 2723 h 272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81" h="2723">
                    <a:moveTo>
                      <a:pt x="0" y="0"/>
                    </a:moveTo>
                    <a:lnTo>
                      <a:pt x="67" y="38"/>
                    </a:lnTo>
                    <a:lnTo>
                      <a:pt x="137" y="90"/>
                    </a:lnTo>
                    <a:lnTo>
                      <a:pt x="195" y="149"/>
                    </a:lnTo>
                    <a:lnTo>
                      <a:pt x="242" y="216"/>
                    </a:lnTo>
                    <a:lnTo>
                      <a:pt x="275" y="315"/>
                    </a:lnTo>
                    <a:lnTo>
                      <a:pt x="300" y="416"/>
                    </a:lnTo>
                    <a:lnTo>
                      <a:pt x="315" y="519"/>
                    </a:lnTo>
                    <a:lnTo>
                      <a:pt x="322" y="624"/>
                    </a:lnTo>
                    <a:lnTo>
                      <a:pt x="321" y="730"/>
                    </a:lnTo>
                    <a:lnTo>
                      <a:pt x="315" y="836"/>
                    </a:lnTo>
                    <a:lnTo>
                      <a:pt x="305" y="945"/>
                    </a:lnTo>
                    <a:lnTo>
                      <a:pt x="295" y="1056"/>
                    </a:lnTo>
                    <a:lnTo>
                      <a:pt x="280" y="1166"/>
                    </a:lnTo>
                    <a:lnTo>
                      <a:pt x="268" y="1280"/>
                    </a:lnTo>
                    <a:lnTo>
                      <a:pt x="260" y="1393"/>
                    </a:lnTo>
                    <a:lnTo>
                      <a:pt x="253" y="1512"/>
                    </a:lnTo>
                    <a:lnTo>
                      <a:pt x="252" y="1625"/>
                    </a:lnTo>
                    <a:lnTo>
                      <a:pt x="261" y="1746"/>
                    </a:lnTo>
                    <a:lnTo>
                      <a:pt x="275" y="1866"/>
                    </a:lnTo>
                    <a:lnTo>
                      <a:pt x="302" y="1989"/>
                    </a:lnTo>
                    <a:lnTo>
                      <a:pt x="316" y="2065"/>
                    </a:lnTo>
                    <a:lnTo>
                      <a:pt x="329" y="2151"/>
                    </a:lnTo>
                    <a:lnTo>
                      <a:pt x="337" y="2245"/>
                    </a:lnTo>
                    <a:lnTo>
                      <a:pt x="347" y="2344"/>
                    </a:lnTo>
                    <a:lnTo>
                      <a:pt x="353" y="2442"/>
                    </a:lnTo>
                    <a:lnTo>
                      <a:pt x="362" y="2542"/>
                    </a:lnTo>
                    <a:lnTo>
                      <a:pt x="367" y="2636"/>
                    </a:lnTo>
                    <a:lnTo>
                      <a:pt x="381" y="2723"/>
                    </a:lnTo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90" name="Freeform 386"/>
              <p:cNvSpPr>
                <a:spLocks/>
              </p:cNvSpPr>
              <p:nvPr/>
            </p:nvSpPr>
            <p:spPr bwMode="auto">
              <a:xfrm>
                <a:off x="3837" y="2218"/>
                <a:ext cx="31" cy="64"/>
              </a:xfrm>
              <a:custGeom>
                <a:avLst/>
                <a:gdLst>
                  <a:gd name="T0" fmla="*/ 31 w 393"/>
                  <a:gd name="T1" fmla="*/ 64 h 888"/>
                  <a:gd name="T2" fmla="*/ 26 w 393"/>
                  <a:gd name="T3" fmla="*/ 57 h 888"/>
                  <a:gd name="T4" fmla="*/ 22 w 393"/>
                  <a:gd name="T5" fmla="*/ 49 h 888"/>
                  <a:gd name="T6" fmla="*/ 18 w 393"/>
                  <a:gd name="T7" fmla="*/ 42 h 888"/>
                  <a:gd name="T8" fmla="*/ 14 w 393"/>
                  <a:gd name="T9" fmla="*/ 34 h 888"/>
                  <a:gd name="T10" fmla="*/ 10 w 393"/>
                  <a:gd name="T11" fmla="*/ 26 h 888"/>
                  <a:gd name="T12" fmla="*/ 7 w 393"/>
                  <a:gd name="T13" fmla="*/ 17 h 888"/>
                  <a:gd name="T14" fmla="*/ 3 w 393"/>
                  <a:gd name="T15" fmla="*/ 9 h 888"/>
                  <a:gd name="T16" fmla="*/ 0 w 393"/>
                  <a:gd name="T17" fmla="*/ 0 h 88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93"/>
                  <a:gd name="T28" fmla="*/ 0 h 888"/>
                  <a:gd name="T29" fmla="*/ 393 w 393"/>
                  <a:gd name="T30" fmla="*/ 888 h 88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93" h="888">
                    <a:moveTo>
                      <a:pt x="393" y="888"/>
                    </a:moveTo>
                    <a:lnTo>
                      <a:pt x="335" y="788"/>
                    </a:lnTo>
                    <a:lnTo>
                      <a:pt x="277" y="685"/>
                    </a:lnTo>
                    <a:lnTo>
                      <a:pt x="225" y="579"/>
                    </a:lnTo>
                    <a:lnTo>
                      <a:pt x="175" y="469"/>
                    </a:lnTo>
                    <a:lnTo>
                      <a:pt x="128" y="358"/>
                    </a:lnTo>
                    <a:lnTo>
                      <a:pt x="85" y="240"/>
                    </a:lnTo>
                    <a:lnTo>
                      <a:pt x="42" y="12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91" name="Freeform 387"/>
              <p:cNvSpPr>
                <a:spLocks/>
              </p:cNvSpPr>
              <p:nvPr/>
            </p:nvSpPr>
            <p:spPr bwMode="auto">
              <a:xfrm>
                <a:off x="3827" y="2216"/>
                <a:ext cx="25" cy="216"/>
              </a:xfrm>
              <a:custGeom>
                <a:avLst/>
                <a:gdLst>
                  <a:gd name="T0" fmla="*/ 0 w 330"/>
                  <a:gd name="T1" fmla="*/ 0 h 3018"/>
                  <a:gd name="T2" fmla="*/ 3 w 330"/>
                  <a:gd name="T3" fmla="*/ 8 h 3018"/>
                  <a:gd name="T4" fmla="*/ 7 w 330"/>
                  <a:gd name="T5" fmla="*/ 16 h 3018"/>
                  <a:gd name="T6" fmla="*/ 10 w 330"/>
                  <a:gd name="T7" fmla="*/ 24 h 3018"/>
                  <a:gd name="T8" fmla="*/ 14 w 330"/>
                  <a:gd name="T9" fmla="*/ 33 h 3018"/>
                  <a:gd name="T10" fmla="*/ 17 w 330"/>
                  <a:gd name="T11" fmla="*/ 41 h 3018"/>
                  <a:gd name="T12" fmla="*/ 20 w 330"/>
                  <a:gd name="T13" fmla="*/ 49 h 3018"/>
                  <a:gd name="T14" fmla="*/ 22 w 330"/>
                  <a:gd name="T15" fmla="*/ 58 h 3018"/>
                  <a:gd name="T16" fmla="*/ 24 w 330"/>
                  <a:gd name="T17" fmla="*/ 67 h 3018"/>
                  <a:gd name="T18" fmla="*/ 25 w 330"/>
                  <a:gd name="T19" fmla="*/ 87 h 3018"/>
                  <a:gd name="T20" fmla="*/ 20 w 330"/>
                  <a:gd name="T21" fmla="*/ 109 h 3018"/>
                  <a:gd name="T22" fmla="*/ 18 w 330"/>
                  <a:gd name="T23" fmla="*/ 118 h 3018"/>
                  <a:gd name="T24" fmla="*/ 15 w 330"/>
                  <a:gd name="T25" fmla="*/ 127 h 3018"/>
                  <a:gd name="T26" fmla="*/ 13 w 330"/>
                  <a:gd name="T27" fmla="*/ 137 h 3018"/>
                  <a:gd name="T28" fmla="*/ 10 w 330"/>
                  <a:gd name="T29" fmla="*/ 146 h 3018"/>
                  <a:gd name="T30" fmla="*/ 11 w 330"/>
                  <a:gd name="T31" fmla="*/ 147 h 3018"/>
                  <a:gd name="T32" fmla="*/ 10 w 330"/>
                  <a:gd name="T33" fmla="*/ 151 h 3018"/>
                  <a:gd name="T34" fmla="*/ 10 w 330"/>
                  <a:gd name="T35" fmla="*/ 152 h 3018"/>
                  <a:gd name="T36" fmla="*/ 10 w 330"/>
                  <a:gd name="T37" fmla="*/ 155 h 3018"/>
                  <a:gd name="T38" fmla="*/ 10 w 330"/>
                  <a:gd name="T39" fmla="*/ 156 h 3018"/>
                  <a:gd name="T40" fmla="*/ 11 w 330"/>
                  <a:gd name="T41" fmla="*/ 158 h 3018"/>
                  <a:gd name="T42" fmla="*/ 11 w 330"/>
                  <a:gd name="T43" fmla="*/ 160 h 3018"/>
                  <a:gd name="T44" fmla="*/ 11 w 330"/>
                  <a:gd name="T45" fmla="*/ 163 h 3018"/>
                  <a:gd name="T46" fmla="*/ 11 w 330"/>
                  <a:gd name="T47" fmla="*/ 166 h 3018"/>
                  <a:gd name="T48" fmla="*/ 11 w 330"/>
                  <a:gd name="T49" fmla="*/ 170 h 3018"/>
                  <a:gd name="T50" fmla="*/ 12 w 330"/>
                  <a:gd name="T51" fmla="*/ 173 h 3018"/>
                  <a:gd name="T52" fmla="*/ 12 w 330"/>
                  <a:gd name="T53" fmla="*/ 177 h 3018"/>
                  <a:gd name="T54" fmla="*/ 13 w 330"/>
                  <a:gd name="T55" fmla="*/ 180 h 3018"/>
                  <a:gd name="T56" fmla="*/ 13 w 330"/>
                  <a:gd name="T57" fmla="*/ 184 h 3018"/>
                  <a:gd name="T58" fmla="*/ 14 w 330"/>
                  <a:gd name="T59" fmla="*/ 188 h 3018"/>
                  <a:gd name="T60" fmla="*/ 14 w 330"/>
                  <a:gd name="T61" fmla="*/ 191 h 3018"/>
                  <a:gd name="T62" fmla="*/ 14 w 330"/>
                  <a:gd name="T63" fmla="*/ 195 h 3018"/>
                  <a:gd name="T64" fmla="*/ 14 w 330"/>
                  <a:gd name="T65" fmla="*/ 198 h 3018"/>
                  <a:gd name="T66" fmla="*/ 14 w 330"/>
                  <a:gd name="T67" fmla="*/ 201 h 3018"/>
                  <a:gd name="T68" fmla="*/ 14 w 330"/>
                  <a:gd name="T69" fmla="*/ 205 h 3018"/>
                  <a:gd name="T70" fmla="*/ 14 w 330"/>
                  <a:gd name="T71" fmla="*/ 208 h 3018"/>
                  <a:gd name="T72" fmla="*/ 14 w 330"/>
                  <a:gd name="T73" fmla="*/ 210 h 3018"/>
                  <a:gd name="T74" fmla="*/ 13 w 330"/>
                  <a:gd name="T75" fmla="*/ 213 h 3018"/>
                  <a:gd name="T76" fmla="*/ 13 w 330"/>
                  <a:gd name="T77" fmla="*/ 216 h 301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30"/>
                  <a:gd name="T118" fmla="*/ 0 h 3018"/>
                  <a:gd name="T119" fmla="*/ 330 w 330"/>
                  <a:gd name="T120" fmla="*/ 3018 h 301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30" h="3018">
                    <a:moveTo>
                      <a:pt x="0" y="0"/>
                    </a:moveTo>
                    <a:lnTo>
                      <a:pt x="41" y="115"/>
                    </a:lnTo>
                    <a:lnTo>
                      <a:pt x="86" y="229"/>
                    </a:lnTo>
                    <a:lnTo>
                      <a:pt x="133" y="342"/>
                    </a:lnTo>
                    <a:lnTo>
                      <a:pt x="179" y="456"/>
                    </a:lnTo>
                    <a:lnTo>
                      <a:pt x="222" y="571"/>
                    </a:lnTo>
                    <a:lnTo>
                      <a:pt x="261" y="688"/>
                    </a:lnTo>
                    <a:lnTo>
                      <a:pt x="293" y="808"/>
                    </a:lnTo>
                    <a:lnTo>
                      <a:pt x="316" y="933"/>
                    </a:lnTo>
                    <a:lnTo>
                      <a:pt x="330" y="1215"/>
                    </a:lnTo>
                    <a:lnTo>
                      <a:pt x="270" y="1525"/>
                    </a:lnTo>
                    <a:lnTo>
                      <a:pt x="237" y="1651"/>
                    </a:lnTo>
                    <a:lnTo>
                      <a:pt x="203" y="1780"/>
                    </a:lnTo>
                    <a:lnTo>
                      <a:pt x="168" y="1908"/>
                    </a:lnTo>
                    <a:lnTo>
                      <a:pt x="134" y="2036"/>
                    </a:lnTo>
                    <a:lnTo>
                      <a:pt x="139" y="2059"/>
                    </a:lnTo>
                    <a:lnTo>
                      <a:pt x="133" y="2106"/>
                    </a:lnTo>
                    <a:lnTo>
                      <a:pt x="133" y="2130"/>
                    </a:lnTo>
                    <a:lnTo>
                      <a:pt x="133" y="2159"/>
                    </a:lnTo>
                    <a:lnTo>
                      <a:pt x="133" y="2178"/>
                    </a:lnTo>
                    <a:lnTo>
                      <a:pt x="139" y="2213"/>
                    </a:lnTo>
                    <a:lnTo>
                      <a:pt x="144" y="2237"/>
                    </a:lnTo>
                    <a:lnTo>
                      <a:pt x="139" y="2271"/>
                    </a:lnTo>
                    <a:lnTo>
                      <a:pt x="143" y="2318"/>
                    </a:lnTo>
                    <a:lnTo>
                      <a:pt x="150" y="2369"/>
                    </a:lnTo>
                    <a:lnTo>
                      <a:pt x="156" y="2419"/>
                    </a:lnTo>
                    <a:lnTo>
                      <a:pt x="163" y="2469"/>
                    </a:lnTo>
                    <a:lnTo>
                      <a:pt x="169" y="2520"/>
                    </a:lnTo>
                    <a:lnTo>
                      <a:pt x="175" y="2570"/>
                    </a:lnTo>
                    <a:lnTo>
                      <a:pt x="179" y="2621"/>
                    </a:lnTo>
                    <a:lnTo>
                      <a:pt x="185" y="2672"/>
                    </a:lnTo>
                    <a:lnTo>
                      <a:pt x="187" y="2719"/>
                    </a:lnTo>
                    <a:lnTo>
                      <a:pt x="190" y="2766"/>
                    </a:lnTo>
                    <a:lnTo>
                      <a:pt x="190" y="2812"/>
                    </a:lnTo>
                    <a:lnTo>
                      <a:pt x="190" y="2858"/>
                    </a:lnTo>
                    <a:lnTo>
                      <a:pt x="185" y="2901"/>
                    </a:lnTo>
                    <a:lnTo>
                      <a:pt x="181" y="2941"/>
                    </a:lnTo>
                    <a:lnTo>
                      <a:pt x="173" y="2979"/>
                    </a:lnTo>
                    <a:lnTo>
                      <a:pt x="165" y="3018"/>
                    </a:lnTo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92" name="Freeform 388"/>
              <p:cNvSpPr>
                <a:spLocks/>
              </p:cNvSpPr>
              <p:nvPr/>
            </p:nvSpPr>
            <p:spPr bwMode="auto">
              <a:xfrm>
                <a:off x="3768" y="2204"/>
                <a:ext cx="84" cy="109"/>
              </a:xfrm>
              <a:custGeom>
                <a:avLst/>
                <a:gdLst>
                  <a:gd name="T0" fmla="*/ 0 w 1102"/>
                  <a:gd name="T1" fmla="*/ 0 h 1523"/>
                  <a:gd name="T2" fmla="*/ 4 w 1102"/>
                  <a:gd name="T3" fmla="*/ 7 h 1523"/>
                  <a:gd name="T4" fmla="*/ 9 w 1102"/>
                  <a:gd name="T5" fmla="*/ 14 h 1523"/>
                  <a:gd name="T6" fmla="*/ 13 w 1102"/>
                  <a:gd name="T7" fmla="*/ 21 h 1523"/>
                  <a:gd name="T8" fmla="*/ 18 w 1102"/>
                  <a:gd name="T9" fmla="*/ 28 h 1523"/>
                  <a:gd name="T10" fmla="*/ 23 w 1102"/>
                  <a:gd name="T11" fmla="*/ 35 h 1523"/>
                  <a:gd name="T12" fmla="*/ 27 w 1102"/>
                  <a:gd name="T13" fmla="*/ 42 h 1523"/>
                  <a:gd name="T14" fmla="*/ 32 w 1102"/>
                  <a:gd name="T15" fmla="*/ 48 h 1523"/>
                  <a:gd name="T16" fmla="*/ 37 w 1102"/>
                  <a:gd name="T17" fmla="*/ 55 h 1523"/>
                  <a:gd name="T18" fmla="*/ 42 w 1102"/>
                  <a:gd name="T19" fmla="*/ 62 h 1523"/>
                  <a:gd name="T20" fmla="*/ 47 w 1102"/>
                  <a:gd name="T21" fmla="*/ 68 h 1523"/>
                  <a:gd name="T22" fmla="*/ 52 w 1102"/>
                  <a:gd name="T23" fmla="*/ 75 h 1523"/>
                  <a:gd name="T24" fmla="*/ 58 w 1102"/>
                  <a:gd name="T25" fmla="*/ 82 h 1523"/>
                  <a:gd name="T26" fmla="*/ 63 w 1102"/>
                  <a:gd name="T27" fmla="*/ 88 h 1523"/>
                  <a:gd name="T28" fmla="*/ 69 w 1102"/>
                  <a:gd name="T29" fmla="*/ 95 h 1523"/>
                  <a:gd name="T30" fmla="*/ 75 w 1102"/>
                  <a:gd name="T31" fmla="*/ 102 h 1523"/>
                  <a:gd name="T32" fmla="*/ 82 w 1102"/>
                  <a:gd name="T33" fmla="*/ 109 h 1523"/>
                  <a:gd name="T34" fmla="*/ 84 w 1102"/>
                  <a:gd name="T35" fmla="*/ 97 h 1523"/>
                  <a:gd name="T36" fmla="*/ 77 w 1102"/>
                  <a:gd name="T37" fmla="*/ 90 h 1523"/>
                  <a:gd name="T38" fmla="*/ 71 w 1102"/>
                  <a:gd name="T39" fmla="*/ 83 h 1523"/>
                  <a:gd name="T40" fmla="*/ 65 w 1102"/>
                  <a:gd name="T41" fmla="*/ 76 h 1523"/>
                  <a:gd name="T42" fmla="*/ 59 w 1102"/>
                  <a:gd name="T43" fmla="*/ 70 h 1523"/>
                  <a:gd name="T44" fmla="*/ 54 w 1102"/>
                  <a:gd name="T45" fmla="*/ 63 h 1523"/>
                  <a:gd name="T46" fmla="*/ 49 w 1102"/>
                  <a:gd name="T47" fmla="*/ 57 h 1523"/>
                  <a:gd name="T48" fmla="*/ 46 w 1102"/>
                  <a:gd name="T49" fmla="*/ 51 h 1523"/>
                  <a:gd name="T50" fmla="*/ 42 w 1102"/>
                  <a:gd name="T51" fmla="*/ 44 h 15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02"/>
                  <a:gd name="T79" fmla="*/ 0 h 1523"/>
                  <a:gd name="T80" fmla="*/ 1102 w 1102"/>
                  <a:gd name="T81" fmla="*/ 1523 h 15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02" h="1523">
                    <a:moveTo>
                      <a:pt x="0" y="0"/>
                    </a:moveTo>
                    <a:lnTo>
                      <a:pt x="57" y="100"/>
                    </a:lnTo>
                    <a:lnTo>
                      <a:pt x="117" y="200"/>
                    </a:lnTo>
                    <a:lnTo>
                      <a:pt x="175" y="296"/>
                    </a:lnTo>
                    <a:lnTo>
                      <a:pt x="235" y="393"/>
                    </a:lnTo>
                    <a:lnTo>
                      <a:pt x="296" y="489"/>
                    </a:lnTo>
                    <a:lnTo>
                      <a:pt x="358" y="582"/>
                    </a:lnTo>
                    <a:lnTo>
                      <a:pt x="419" y="677"/>
                    </a:lnTo>
                    <a:lnTo>
                      <a:pt x="485" y="773"/>
                    </a:lnTo>
                    <a:lnTo>
                      <a:pt x="548" y="862"/>
                    </a:lnTo>
                    <a:lnTo>
                      <a:pt x="614" y="957"/>
                    </a:lnTo>
                    <a:lnTo>
                      <a:pt x="684" y="1048"/>
                    </a:lnTo>
                    <a:lnTo>
                      <a:pt x="757" y="1144"/>
                    </a:lnTo>
                    <a:lnTo>
                      <a:pt x="831" y="1235"/>
                    </a:lnTo>
                    <a:lnTo>
                      <a:pt x="910" y="1330"/>
                    </a:lnTo>
                    <a:lnTo>
                      <a:pt x="989" y="1427"/>
                    </a:lnTo>
                    <a:lnTo>
                      <a:pt x="1073" y="1523"/>
                    </a:lnTo>
                    <a:lnTo>
                      <a:pt x="1102" y="1362"/>
                    </a:lnTo>
                    <a:lnTo>
                      <a:pt x="1008" y="1253"/>
                    </a:lnTo>
                    <a:lnTo>
                      <a:pt x="929" y="1158"/>
                    </a:lnTo>
                    <a:lnTo>
                      <a:pt x="852" y="1064"/>
                    </a:lnTo>
                    <a:lnTo>
                      <a:pt x="779" y="976"/>
                    </a:lnTo>
                    <a:lnTo>
                      <a:pt x="708" y="884"/>
                    </a:lnTo>
                    <a:lnTo>
                      <a:pt x="649" y="796"/>
                    </a:lnTo>
                    <a:lnTo>
                      <a:pt x="597" y="708"/>
                    </a:lnTo>
                    <a:lnTo>
                      <a:pt x="557" y="621"/>
                    </a:lnTo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93" name="Freeform 389"/>
              <p:cNvSpPr>
                <a:spLocks/>
              </p:cNvSpPr>
              <p:nvPr/>
            </p:nvSpPr>
            <p:spPr bwMode="auto">
              <a:xfrm>
                <a:off x="3754" y="2250"/>
                <a:ext cx="21" cy="36"/>
              </a:xfrm>
              <a:custGeom>
                <a:avLst/>
                <a:gdLst>
                  <a:gd name="T0" fmla="*/ 7 w 266"/>
                  <a:gd name="T1" fmla="*/ 0 h 507"/>
                  <a:gd name="T2" fmla="*/ 7 w 266"/>
                  <a:gd name="T3" fmla="*/ 2 h 507"/>
                  <a:gd name="T4" fmla="*/ 8 w 266"/>
                  <a:gd name="T5" fmla="*/ 4 h 507"/>
                  <a:gd name="T6" fmla="*/ 8 w 266"/>
                  <a:gd name="T7" fmla="*/ 7 h 507"/>
                  <a:gd name="T8" fmla="*/ 8 w 266"/>
                  <a:gd name="T9" fmla="*/ 9 h 507"/>
                  <a:gd name="T10" fmla="*/ 8 w 266"/>
                  <a:gd name="T11" fmla="*/ 12 h 507"/>
                  <a:gd name="T12" fmla="*/ 8 w 266"/>
                  <a:gd name="T13" fmla="*/ 14 h 507"/>
                  <a:gd name="T14" fmla="*/ 8 w 266"/>
                  <a:gd name="T15" fmla="*/ 17 h 507"/>
                  <a:gd name="T16" fmla="*/ 7 w 266"/>
                  <a:gd name="T17" fmla="*/ 19 h 507"/>
                  <a:gd name="T18" fmla="*/ 7 w 266"/>
                  <a:gd name="T19" fmla="*/ 22 h 507"/>
                  <a:gd name="T20" fmla="*/ 6 w 266"/>
                  <a:gd name="T21" fmla="*/ 24 h 507"/>
                  <a:gd name="T22" fmla="*/ 6 w 266"/>
                  <a:gd name="T23" fmla="*/ 26 h 507"/>
                  <a:gd name="T24" fmla="*/ 5 w 266"/>
                  <a:gd name="T25" fmla="*/ 29 h 507"/>
                  <a:gd name="T26" fmla="*/ 4 w 266"/>
                  <a:gd name="T27" fmla="*/ 31 h 507"/>
                  <a:gd name="T28" fmla="*/ 3 w 266"/>
                  <a:gd name="T29" fmla="*/ 33 h 507"/>
                  <a:gd name="T30" fmla="*/ 2 w 266"/>
                  <a:gd name="T31" fmla="*/ 34 h 507"/>
                  <a:gd name="T32" fmla="*/ 0 w 266"/>
                  <a:gd name="T33" fmla="*/ 36 h 507"/>
                  <a:gd name="T34" fmla="*/ 2 w 266"/>
                  <a:gd name="T35" fmla="*/ 36 h 507"/>
                  <a:gd name="T36" fmla="*/ 4 w 266"/>
                  <a:gd name="T37" fmla="*/ 36 h 507"/>
                  <a:gd name="T38" fmla="*/ 7 w 266"/>
                  <a:gd name="T39" fmla="*/ 35 h 507"/>
                  <a:gd name="T40" fmla="*/ 10 w 266"/>
                  <a:gd name="T41" fmla="*/ 34 h 507"/>
                  <a:gd name="T42" fmla="*/ 13 w 266"/>
                  <a:gd name="T43" fmla="*/ 32 h 507"/>
                  <a:gd name="T44" fmla="*/ 15 w 266"/>
                  <a:gd name="T45" fmla="*/ 30 h 507"/>
                  <a:gd name="T46" fmla="*/ 18 w 266"/>
                  <a:gd name="T47" fmla="*/ 28 h 507"/>
                  <a:gd name="T48" fmla="*/ 19 w 266"/>
                  <a:gd name="T49" fmla="*/ 25 h 507"/>
                  <a:gd name="T50" fmla="*/ 21 w 266"/>
                  <a:gd name="T51" fmla="*/ 23 h 50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6"/>
                  <a:gd name="T79" fmla="*/ 0 h 507"/>
                  <a:gd name="T80" fmla="*/ 266 w 266"/>
                  <a:gd name="T81" fmla="*/ 507 h 50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6" h="507">
                    <a:moveTo>
                      <a:pt x="92" y="0"/>
                    </a:moveTo>
                    <a:lnTo>
                      <a:pt x="94" y="31"/>
                    </a:lnTo>
                    <a:lnTo>
                      <a:pt x="98" y="61"/>
                    </a:lnTo>
                    <a:lnTo>
                      <a:pt x="100" y="94"/>
                    </a:lnTo>
                    <a:lnTo>
                      <a:pt x="103" y="129"/>
                    </a:lnTo>
                    <a:lnTo>
                      <a:pt x="101" y="164"/>
                    </a:lnTo>
                    <a:lnTo>
                      <a:pt x="100" y="200"/>
                    </a:lnTo>
                    <a:lnTo>
                      <a:pt x="98" y="235"/>
                    </a:lnTo>
                    <a:lnTo>
                      <a:pt x="94" y="272"/>
                    </a:lnTo>
                    <a:lnTo>
                      <a:pt x="88" y="305"/>
                    </a:lnTo>
                    <a:lnTo>
                      <a:pt x="81" y="339"/>
                    </a:lnTo>
                    <a:lnTo>
                      <a:pt x="71" y="372"/>
                    </a:lnTo>
                    <a:lnTo>
                      <a:pt x="62" y="404"/>
                    </a:lnTo>
                    <a:lnTo>
                      <a:pt x="49" y="433"/>
                    </a:lnTo>
                    <a:lnTo>
                      <a:pt x="34" y="459"/>
                    </a:lnTo>
                    <a:lnTo>
                      <a:pt x="20" y="484"/>
                    </a:lnTo>
                    <a:lnTo>
                      <a:pt x="0" y="507"/>
                    </a:lnTo>
                    <a:lnTo>
                      <a:pt x="24" y="504"/>
                    </a:lnTo>
                    <a:lnTo>
                      <a:pt x="46" y="502"/>
                    </a:lnTo>
                    <a:lnTo>
                      <a:pt x="87" y="492"/>
                    </a:lnTo>
                    <a:lnTo>
                      <a:pt x="123" y="476"/>
                    </a:lnTo>
                    <a:lnTo>
                      <a:pt x="161" y="454"/>
                    </a:lnTo>
                    <a:lnTo>
                      <a:pt x="193" y="423"/>
                    </a:lnTo>
                    <a:lnTo>
                      <a:pt x="222" y="393"/>
                    </a:lnTo>
                    <a:lnTo>
                      <a:pt x="245" y="358"/>
                    </a:lnTo>
                    <a:lnTo>
                      <a:pt x="266" y="324"/>
                    </a:lnTo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94" name="Freeform 390"/>
              <p:cNvSpPr>
                <a:spLocks/>
              </p:cNvSpPr>
              <p:nvPr/>
            </p:nvSpPr>
            <p:spPr bwMode="auto">
              <a:xfrm>
                <a:off x="3716" y="2348"/>
                <a:ext cx="33" cy="9"/>
              </a:xfrm>
              <a:custGeom>
                <a:avLst/>
                <a:gdLst>
                  <a:gd name="T0" fmla="*/ 0 w 429"/>
                  <a:gd name="T1" fmla="*/ 2 h 123"/>
                  <a:gd name="T2" fmla="*/ 2 w 429"/>
                  <a:gd name="T3" fmla="*/ 2 h 123"/>
                  <a:gd name="T4" fmla="*/ 5 w 429"/>
                  <a:gd name="T5" fmla="*/ 1 h 123"/>
                  <a:gd name="T6" fmla="*/ 7 w 429"/>
                  <a:gd name="T7" fmla="*/ 0 h 123"/>
                  <a:gd name="T8" fmla="*/ 9 w 429"/>
                  <a:gd name="T9" fmla="*/ 0 h 123"/>
                  <a:gd name="T10" fmla="*/ 12 w 429"/>
                  <a:gd name="T11" fmla="*/ 0 h 123"/>
                  <a:gd name="T12" fmla="*/ 14 w 429"/>
                  <a:gd name="T13" fmla="*/ 0 h 123"/>
                  <a:gd name="T14" fmla="*/ 16 w 429"/>
                  <a:gd name="T15" fmla="*/ 0 h 123"/>
                  <a:gd name="T16" fmla="*/ 18 w 429"/>
                  <a:gd name="T17" fmla="*/ 0 h 123"/>
                  <a:gd name="T18" fmla="*/ 20 w 429"/>
                  <a:gd name="T19" fmla="*/ 1 h 123"/>
                  <a:gd name="T20" fmla="*/ 23 w 429"/>
                  <a:gd name="T21" fmla="*/ 2 h 123"/>
                  <a:gd name="T22" fmla="*/ 25 w 429"/>
                  <a:gd name="T23" fmla="*/ 2 h 123"/>
                  <a:gd name="T24" fmla="*/ 27 w 429"/>
                  <a:gd name="T25" fmla="*/ 3 h 123"/>
                  <a:gd name="T26" fmla="*/ 28 w 429"/>
                  <a:gd name="T27" fmla="*/ 4 h 123"/>
                  <a:gd name="T28" fmla="*/ 30 w 429"/>
                  <a:gd name="T29" fmla="*/ 6 h 123"/>
                  <a:gd name="T30" fmla="*/ 33 w 429"/>
                  <a:gd name="T31" fmla="*/ 9 h 123"/>
                  <a:gd name="T32" fmla="*/ 31 w 429"/>
                  <a:gd name="T33" fmla="*/ 8 h 123"/>
                  <a:gd name="T34" fmla="*/ 29 w 429"/>
                  <a:gd name="T35" fmla="*/ 7 h 123"/>
                  <a:gd name="T36" fmla="*/ 26 w 429"/>
                  <a:gd name="T37" fmla="*/ 7 h 123"/>
                  <a:gd name="T38" fmla="*/ 24 w 429"/>
                  <a:gd name="T39" fmla="*/ 6 h 123"/>
                  <a:gd name="T40" fmla="*/ 21 w 429"/>
                  <a:gd name="T41" fmla="*/ 6 h 123"/>
                  <a:gd name="T42" fmla="*/ 19 w 429"/>
                  <a:gd name="T43" fmla="*/ 7 h 123"/>
                  <a:gd name="T44" fmla="*/ 16 w 429"/>
                  <a:gd name="T45" fmla="*/ 7 h 123"/>
                  <a:gd name="T46" fmla="*/ 14 w 429"/>
                  <a:gd name="T47" fmla="*/ 9 h 12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29"/>
                  <a:gd name="T73" fmla="*/ 0 h 123"/>
                  <a:gd name="T74" fmla="*/ 429 w 429"/>
                  <a:gd name="T75" fmla="*/ 123 h 12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29" h="123">
                    <a:moveTo>
                      <a:pt x="0" y="31"/>
                    </a:moveTo>
                    <a:lnTo>
                      <a:pt x="31" y="22"/>
                    </a:lnTo>
                    <a:lnTo>
                      <a:pt x="61" y="14"/>
                    </a:lnTo>
                    <a:lnTo>
                      <a:pt x="92" y="6"/>
                    </a:lnTo>
                    <a:lnTo>
                      <a:pt x="121" y="3"/>
                    </a:lnTo>
                    <a:lnTo>
                      <a:pt x="150" y="0"/>
                    </a:lnTo>
                    <a:lnTo>
                      <a:pt x="179" y="0"/>
                    </a:lnTo>
                    <a:lnTo>
                      <a:pt x="208" y="2"/>
                    </a:lnTo>
                    <a:lnTo>
                      <a:pt x="239" y="6"/>
                    </a:lnTo>
                    <a:lnTo>
                      <a:pt x="266" y="11"/>
                    </a:lnTo>
                    <a:lnTo>
                      <a:pt x="295" y="21"/>
                    </a:lnTo>
                    <a:lnTo>
                      <a:pt x="319" y="31"/>
                    </a:lnTo>
                    <a:lnTo>
                      <a:pt x="346" y="42"/>
                    </a:lnTo>
                    <a:lnTo>
                      <a:pt x="367" y="57"/>
                    </a:lnTo>
                    <a:lnTo>
                      <a:pt x="391" y="76"/>
                    </a:lnTo>
                    <a:lnTo>
                      <a:pt x="429" y="123"/>
                    </a:lnTo>
                    <a:lnTo>
                      <a:pt x="400" y="109"/>
                    </a:lnTo>
                    <a:lnTo>
                      <a:pt x="372" y="99"/>
                    </a:lnTo>
                    <a:lnTo>
                      <a:pt x="342" y="90"/>
                    </a:lnTo>
                    <a:lnTo>
                      <a:pt x="312" y="87"/>
                    </a:lnTo>
                    <a:lnTo>
                      <a:pt x="279" y="87"/>
                    </a:lnTo>
                    <a:lnTo>
                      <a:pt x="248" y="91"/>
                    </a:lnTo>
                    <a:lnTo>
                      <a:pt x="213" y="101"/>
                    </a:lnTo>
                    <a:lnTo>
                      <a:pt x="177" y="117"/>
                    </a:lnTo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95" name="Freeform 391"/>
              <p:cNvSpPr>
                <a:spLocks/>
              </p:cNvSpPr>
              <p:nvPr/>
            </p:nvSpPr>
            <p:spPr bwMode="auto">
              <a:xfrm>
                <a:off x="3849" y="2590"/>
                <a:ext cx="32" cy="23"/>
              </a:xfrm>
              <a:custGeom>
                <a:avLst/>
                <a:gdLst>
                  <a:gd name="T0" fmla="*/ 0 w 407"/>
                  <a:gd name="T1" fmla="*/ 0 h 313"/>
                  <a:gd name="T2" fmla="*/ 2 w 407"/>
                  <a:gd name="T3" fmla="*/ 3 h 313"/>
                  <a:gd name="T4" fmla="*/ 6 w 407"/>
                  <a:gd name="T5" fmla="*/ 6 h 313"/>
                  <a:gd name="T6" fmla="*/ 10 w 407"/>
                  <a:gd name="T7" fmla="*/ 10 h 313"/>
                  <a:gd name="T8" fmla="*/ 15 w 407"/>
                  <a:gd name="T9" fmla="*/ 14 h 313"/>
                  <a:gd name="T10" fmla="*/ 20 w 407"/>
                  <a:gd name="T11" fmla="*/ 17 h 313"/>
                  <a:gd name="T12" fmla="*/ 25 w 407"/>
                  <a:gd name="T13" fmla="*/ 20 h 313"/>
                  <a:gd name="T14" fmla="*/ 29 w 407"/>
                  <a:gd name="T15" fmla="*/ 22 h 313"/>
                  <a:gd name="T16" fmla="*/ 32 w 407"/>
                  <a:gd name="T17" fmla="*/ 23 h 3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07"/>
                  <a:gd name="T28" fmla="*/ 0 h 313"/>
                  <a:gd name="T29" fmla="*/ 407 w 407"/>
                  <a:gd name="T30" fmla="*/ 313 h 3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07" h="313">
                    <a:moveTo>
                      <a:pt x="0" y="0"/>
                    </a:moveTo>
                    <a:lnTo>
                      <a:pt x="27" y="37"/>
                    </a:lnTo>
                    <a:lnTo>
                      <a:pt x="72" y="84"/>
                    </a:lnTo>
                    <a:lnTo>
                      <a:pt x="126" y="135"/>
                    </a:lnTo>
                    <a:lnTo>
                      <a:pt x="189" y="186"/>
                    </a:lnTo>
                    <a:lnTo>
                      <a:pt x="253" y="234"/>
                    </a:lnTo>
                    <a:lnTo>
                      <a:pt x="312" y="276"/>
                    </a:lnTo>
                    <a:lnTo>
                      <a:pt x="365" y="301"/>
                    </a:lnTo>
                    <a:lnTo>
                      <a:pt x="407" y="313"/>
                    </a:lnTo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96" name="Freeform 392"/>
              <p:cNvSpPr>
                <a:spLocks/>
              </p:cNvSpPr>
              <p:nvPr/>
            </p:nvSpPr>
            <p:spPr bwMode="auto">
              <a:xfrm>
                <a:off x="3831" y="2449"/>
                <a:ext cx="46" cy="154"/>
              </a:xfrm>
              <a:custGeom>
                <a:avLst/>
                <a:gdLst>
                  <a:gd name="T0" fmla="*/ 0 w 586"/>
                  <a:gd name="T1" fmla="*/ 0 h 2154"/>
                  <a:gd name="T2" fmla="*/ 0 w 586"/>
                  <a:gd name="T3" fmla="*/ 8 h 2154"/>
                  <a:gd name="T4" fmla="*/ 1 w 586"/>
                  <a:gd name="T5" fmla="*/ 17 h 2154"/>
                  <a:gd name="T6" fmla="*/ 2 w 586"/>
                  <a:gd name="T7" fmla="*/ 27 h 2154"/>
                  <a:gd name="T8" fmla="*/ 5 w 586"/>
                  <a:gd name="T9" fmla="*/ 37 h 2154"/>
                  <a:gd name="T10" fmla="*/ 7 w 586"/>
                  <a:gd name="T11" fmla="*/ 47 h 2154"/>
                  <a:gd name="T12" fmla="*/ 11 w 586"/>
                  <a:gd name="T13" fmla="*/ 58 h 2154"/>
                  <a:gd name="T14" fmla="*/ 15 w 586"/>
                  <a:gd name="T15" fmla="*/ 68 h 2154"/>
                  <a:gd name="T16" fmla="*/ 19 w 586"/>
                  <a:gd name="T17" fmla="*/ 79 h 2154"/>
                  <a:gd name="T18" fmla="*/ 23 w 586"/>
                  <a:gd name="T19" fmla="*/ 90 h 2154"/>
                  <a:gd name="T20" fmla="*/ 28 w 586"/>
                  <a:gd name="T21" fmla="*/ 101 h 2154"/>
                  <a:gd name="T22" fmla="*/ 32 w 586"/>
                  <a:gd name="T23" fmla="*/ 111 h 2154"/>
                  <a:gd name="T24" fmla="*/ 36 w 586"/>
                  <a:gd name="T25" fmla="*/ 121 h 2154"/>
                  <a:gd name="T26" fmla="*/ 39 w 586"/>
                  <a:gd name="T27" fmla="*/ 130 h 2154"/>
                  <a:gd name="T28" fmla="*/ 42 w 586"/>
                  <a:gd name="T29" fmla="*/ 139 h 2154"/>
                  <a:gd name="T30" fmla="*/ 44 w 586"/>
                  <a:gd name="T31" fmla="*/ 147 h 2154"/>
                  <a:gd name="T32" fmla="*/ 46 w 586"/>
                  <a:gd name="T33" fmla="*/ 154 h 21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6"/>
                  <a:gd name="T52" fmla="*/ 0 h 2154"/>
                  <a:gd name="T53" fmla="*/ 586 w 586"/>
                  <a:gd name="T54" fmla="*/ 2154 h 21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6" h="2154">
                    <a:moveTo>
                      <a:pt x="3" y="0"/>
                    </a:moveTo>
                    <a:lnTo>
                      <a:pt x="0" y="117"/>
                    </a:lnTo>
                    <a:lnTo>
                      <a:pt x="7" y="242"/>
                    </a:lnTo>
                    <a:lnTo>
                      <a:pt x="28" y="375"/>
                    </a:lnTo>
                    <a:lnTo>
                      <a:pt x="58" y="514"/>
                    </a:lnTo>
                    <a:lnTo>
                      <a:pt x="95" y="660"/>
                    </a:lnTo>
                    <a:lnTo>
                      <a:pt x="140" y="808"/>
                    </a:lnTo>
                    <a:lnTo>
                      <a:pt x="188" y="958"/>
                    </a:lnTo>
                    <a:lnTo>
                      <a:pt x="242" y="1110"/>
                    </a:lnTo>
                    <a:lnTo>
                      <a:pt x="297" y="1259"/>
                    </a:lnTo>
                    <a:lnTo>
                      <a:pt x="351" y="1406"/>
                    </a:lnTo>
                    <a:lnTo>
                      <a:pt x="402" y="1549"/>
                    </a:lnTo>
                    <a:lnTo>
                      <a:pt x="453" y="1689"/>
                    </a:lnTo>
                    <a:lnTo>
                      <a:pt x="496" y="1818"/>
                    </a:lnTo>
                    <a:lnTo>
                      <a:pt x="535" y="1939"/>
                    </a:lnTo>
                    <a:lnTo>
                      <a:pt x="564" y="2051"/>
                    </a:lnTo>
                    <a:lnTo>
                      <a:pt x="586" y="2154"/>
                    </a:lnTo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97" name="Freeform 393"/>
              <p:cNvSpPr>
                <a:spLocks/>
              </p:cNvSpPr>
              <p:nvPr/>
            </p:nvSpPr>
            <p:spPr bwMode="auto">
              <a:xfrm>
                <a:off x="3806" y="2143"/>
                <a:ext cx="19" cy="5"/>
              </a:xfrm>
              <a:custGeom>
                <a:avLst/>
                <a:gdLst>
                  <a:gd name="T0" fmla="*/ 3 w 250"/>
                  <a:gd name="T1" fmla="*/ 1 h 68"/>
                  <a:gd name="T2" fmla="*/ 4 w 250"/>
                  <a:gd name="T3" fmla="*/ 1 h 68"/>
                  <a:gd name="T4" fmla="*/ 4 w 250"/>
                  <a:gd name="T5" fmla="*/ 1 h 68"/>
                  <a:gd name="T6" fmla="*/ 5 w 250"/>
                  <a:gd name="T7" fmla="*/ 0 h 68"/>
                  <a:gd name="T8" fmla="*/ 6 w 250"/>
                  <a:gd name="T9" fmla="*/ 0 h 68"/>
                  <a:gd name="T10" fmla="*/ 7 w 250"/>
                  <a:gd name="T11" fmla="*/ 0 h 68"/>
                  <a:gd name="T12" fmla="*/ 8 w 250"/>
                  <a:gd name="T13" fmla="*/ 0 h 68"/>
                  <a:gd name="T14" fmla="*/ 8 w 250"/>
                  <a:gd name="T15" fmla="*/ 0 h 68"/>
                  <a:gd name="T16" fmla="*/ 9 w 250"/>
                  <a:gd name="T17" fmla="*/ 0 h 68"/>
                  <a:gd name="T18" fmla="*/ 19 w 250"/>
                  <a:gd name="T19" fmla="*/ 5 h 68"/>
                  <a:gd name="T20" fmla="*/ 18 w 250"/>
                  <a:gd name="T21" fmla="*/ 5 h 68"/>
                  <a:gd name="T22" fmla="*/ 18 w 250"/>
                  <a:gd name="T23" fmla="*/ 5 h 68"/>
                  <a:gd name="T24" fmla="*/ 17 w 250"/>
                  <a:gd name="T25" fmla="*/ 4 h 68"/>
                  <a:gd name="T26" fmla="*/ 16 w 250"/>
                  <a:gd name="T27" fmla="*/ 4 h 68"/>
                  <a:gd name="T28" fmla="*/ 15 w 250"/>
                  <a:gd name="T29" fmla="*/ 4 h 68"/>
                  <a:gd name="T30" fmla="*/ 14 w 250"/>
                  <a:gd name="T31" fmla="*/ 3 h 68"/>
                  <a:gd name="T32" fmla="*/ 13 w 250"/>
                  <a:gd name="T33" fmla="*/ 3 h 68"/>
                  <a:gd name="T34" fmla="*/ 13 w 250"/>
                  <a:gd name="T35" fmla="*/ 2 h 68"/>
                  <a:gd name="T36" fmla="*/ 12 w 250"/>
                  <a:gd name="T37" fmla="*/ 2 h 68"/>
                  <a:gd name="T38" fmla="*/ 11 w 250"/>
                  <a:gd name="T39" fmla="*/ 2 h 68"/>
                  <a:gd name="T40" fmla="*/ 10 w 250"/>
                  <a:gd name="T41" fmla="*/ 2 h 68"/>
                  <a:gd name="T42" fmla="*/ 9 w 250"/>
                  <a:gd name="T43" fmla="*/ 1 h 68"/>
                  <a:gd name="T44" fmla="*/ 8 w 250"/>
                  <a:gd name="T45" fmla="*/ 1 h 68"/>
                  <a:gd name="T46" fmla="*/ 8 w 250"/>
                  <a:gd name="T47" fmla="*/ 1 h 68"/>
                  <a:gd name="T48" fmla="*/ 7 w 250"/>
                  <a:gd name="T49" fmla="*/ 1 h 68"/>
                  <a:gd name="T50" fmla="*/ 6 w 250"/>
                  <a:gd name="T51" fmla="*/ 2 h 68"/>
                  <a:gd name="T52" fmla="*/ 6 w 250"/>
                  <a:gd name="T53" fmla="*/ 2 h 68"/>
                  <a:gd name="T54" fmla="*/ 5 w 250"/>
                  <a:gd name="T55" fmla="*/ 2 h 68"/>
                  <a:gd name="T56" fmla="*/ 4 w 250"/>
                  <a:gd name="T57" fmla="*/ 3 h 68"/>
                  <a:gd name="T58" fmla="*/ 3 w 250"/>
                  <a:gd name="T59" fmla="*/ 3 h 68"/>
                  <a:gd name="T60" fmla="*/ 3 w 250"/>
                  <a:gd name="T61" fmla="*/ 3 h 68"/>
                  <a:gd name="T62" fmla="*/ 2 w 250"/>
                  <a:gd name="T63" fmla="*/ 4 h 68"/>
                  <a:gd name="T64" fmla="*/ 1 w 250"/>
                  <a:gd name="T65" fmla="*/ 4 h 68"/>
                  <a:gd name="T66" fmla="*/ 1 w 250"/>
                  <a:gd name="T67" fmla="*/ 4 h 68"/>
                  <a:gd name="T68" fmla="*/ 0 w 250"/>
                  <a:gd name="T69" fmla="*/ 4 h 68"/>
                  <a:gd name="T70" fmla="*/ 0 w 250"/>
                  <a:gd name="T71" fmla="*/ 4 h 68"/>
                  <a:gd name="T72" fmla="*/ 0 w 250"/>
                  <a:gd name="T73" fmla="*/ 4 h 68"/>
                  <a:gd name="T74" fmla="*/ 0 w 250"/>
                  <a:gd name="T75" fmla="*/ 3 h 68"/>
                  <a:gd name="T76" fmla="*/ 0 w 250"/>
                  <a:gd name="T77" fmla="*/ 3 h 68"/>
                  <a:gd name="T78" fmla="*/ 1 w 250"/>
                  <a:gd name="T79" fmla="*/ 2 h 68"/>
                  <a:gd name="T80" fmla="*/ 2 w 250"/>
                  <a:gd name="T81" fmla="*/ 2 h 68"/>
                  <a:gd name="T82" fmla="*/ 3 w 250"/>
                  <a:gd name="T83" fmla="*/ 1 h 6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50"/>
                  <a:gd name="T127" fmla="*/ 0 h 68"/>
                  <a:gd name="T128" fmla="*/ 250 w 250"/>
                  <a:gd name="T129" fmla="*/ 68 h 6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50" h="68">
                    <a:moveTo>
                      <a:pt x="39" y="14"/>
                    </a:moveTo>
                    <a:lnTo>
                      <a:pt x="48" y="10"/>
                    </a:lnTo>
                    <a:lnTo>
                      <a:pt x="58" y="7"/>
                    </a:lnTo>
                    <a:lnTo>
                      <a:pt x="68" y="5"/>
                    </a:lnTo>
                    <a:lnTo>
                      <a:pt x="78" y="2"/>
                    </a:lnTo>
                    <a:lnTo>
                      <a:pt x="88" y="1"/>
                    </a:lnTo>
                    <a:lnTo>
                      <a:pt x="99" y="0"/>
                    </a:lnTo>
                    <a:lnTo>
                      <a:pt x="111" y="0"/>
                    </a:lnTo>
                    <a:lnTo>
                      <a:pt x="123" y="1"/>
                    </a:lnTo>
                    <a:lnTo>
                      <a:pt x="250" y="68"/>
                    </a:lnTo>
                    <a:lnTo>
                      <a:pt x="241" y="65"/>
                    </a:lnTo>
                    <a:lnTo>
                      <a:pt x="232" y="62"/>
                    </a:lnTo>
                    <a:lnTo>
                      <a:pt x="223" y="57"/>
                    </a:lnTo>
                    <a:lnTo>
                      <a:pt x="212" y="53"/>
                    </a:lnTo>
                    <a:lnTo>
                      <a:pt x="201" y="48"/>
                    </a:lnTo>
                    <a:lnTo>
                      <a:pt x="189" y="43"/>
                    </a:lnTo>
                    <a:lnTo>
                      <a:pt x="177" y="37"/>
                    </a:lnTo>
                    <a:lnTo>
                      <a:pt x="166" y="32"/>
                    </a:lnTo>
                    <a:lnTo>
                      <a:pt x="154" y="28"/>
                    </a:lnTo>
                    <a:lnTo>
                      <a:pt x="143" y="24"/>
                    </a:lnTo>
                    <a:lnTo>
                      <a:pt x="131" y="21"/>
                    </a:lnTo>
                    <a:lnTo>
                      <a:pt x="119" y="19"/>
                    </a:lnTo>
                    <a:lnTo>
                      <a:pt x="109" y="18"/>
                    </a:lnTo>
                    <a:lnTo>
                      <a:pt x="99" y="18"/>
                    </a:lnTo>
                    <a:lnTo>
                      <a:pt x="90" y="19"/>
                    </a:lnTo>
                    <a:lnTo>
                      <a:pt x="82" y="21"/>
                    </a:lnTo>
                    <a:lnTo>
                      <a:pt x="74" y="27"/>
                    </a:lnTo>
                    <a:lnTo>
                      <a:pt x="65" y="31"/>
                    </a:lnTo>
                    <a:lnTo>
                      <a:pt x="55" y="36"/>
                    </a:lnTo>
                    <a:lnTo>
                      <a:pt x="46" y="39"/>
                    </a:lnTo>
                    <a:lnTo>
                      <a:pt x="36" y="44"/>
                    </a:lnTo>
                    <a:lnTo>
                      <a:pt x="27" y="48"/>
                    </a:lnTo>
                    <a:lnTo>
                      <a:pt x="18" y="49"/>
                    </a:lnTo>
                    <a:lnTo>
                      <a:pt x="11" y="51"/>
                    </a:lnTo>
                    <a:lnTo>
                      <a:pt x="5" y="51"/>
                    </a:lnTo>
                    <a:lnTo>
                      <a:pt x="1" y="50"/>
                    </a:lnTo>
                    <a:lnTo>
                      <a:pt x="0" y="48"/>
                    </a:lnTo>
                    <a:lnTo>
                      <a:pt x="1" y="45"/>
                    </a:lnTo>
                    <a:lnTo>
                      <a:pt x="5" y="39"/>
                    </a:lnTo>
                    <a:lnTo>
                      <a:pt x="12" y="32"/>
                    </a:lnTo>
                    <a:lnTo>
                      <a:pt x="24" y="24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98" name="Freeform 394"/>
              <p:cNvSpPr>
                <a:spLocks/>
              </p:cNvSpPr>
              <p:nvPr/>
            </p:nvSpPr>
            <p:spPr bwMode="auto">
              <a:xfrm>
                <a:off x="3776" y="2143"/>
                <a:ext cx="19" cy="4"/>
              </a:xfrm>
              <a:custGeom>
                <a:avLst/>
                <a:gdLst>
                  <a:gd name="T0" fmla="*/ 16 w 237"/>
                  <a:gd name="T1" fmla="*/ 1 h 53"/>
                  <a:gd name="T2" fmla="*/ 15 w 237"/>
                  <a:gd name="T3" fmla="*/ 1 h 53"/>
                  <a:gd name="T4" fmla="*/ 14 w 237"/>
                  <a:gd name="T5" fmla="*/ 1 h 53"/>
                  <a:gd name="T6" fmla="*/ 14 w 237"/>
                  <a:gd name="T7" fmla="*/ 0 h 53"/>
                  <a:gd name="T8" fmla="*/ 13 w 237"/>
                  <a:gd name="T9" fmla="*/ 0 h 53"/>
                  <a:gd name="T10" fmla="*/ 12 w 237"/>
                  <a:gd name="T11" fmla="*/ 0 h 53"/>
                  <a:gd name="T12" fmla="*/ 11 w 237"/>
                  <a:gd name="T13" fmla="*/ 0 h 53"/>
                  <a:gd name="T14" fmla="*/ 10 w 237"/>
                  <a:gd name="T15" fmla="*/ 0 h 53"/>
                  <a:gd name="T16" fmla="*/ 9 w 237"/>
                  <a:gd name="T17" fmla="*/ 0 h 53"/>
                  <a:gd name="T18" fmla="*/ 0 w 237"/>
                  <a:gd name="T19" fmla="*/ 4 h 53"/>
                  <a:gd name="T20" fmla="*/ 1 w 237"/>
                  <a:gd name="T21" fmla="*/ 4 h 53"/>
                  <a:gd name="T22" fmla="*/ 1 w 237"/>
                  <a:gd name="T23" fmla="*/ 4 h 53"/>
                  <a:gd name="T24" fmla="*/ 2 w 237"/>
                  <a:gd name="T25" fmla="*/ 3 h 53"/>
                  <a:gd name="T26" fmla="*/ 3 w 237"/>
                  <a:gd name="T27" fmla="*/ 3 h 53"/>
                  <a:gd name="T28" fmla="*/ 4 w 237"/>
                  <a:gd name="T29" fmla="*/ 3 h 53"/>
                  <a:gd name="T30" fmla="*/ 4 w 237"/>
                  <a:gd name="T31" fmla="*/ 2 h 53"/>
                  <a:gd name="T32" fmla="*/ 5 w 237"/>
                  <a:gd name="T33" fmla="*/ 2 h 53"/>
                  <a:gd name="T34" fmla="*/ 6 w 237"/>
                  <a:gd name="T35" fmla="*/ 2 h 53"/>
                  <a:gd name="T36" fmla="*/ 7 w 237"/>
                  <a:gd name="T37" fmla="*/ 2 h 53"/>
                  <a:gd name="T38" fmla="*/ 8 w 237"/>
                  <a:gd name="T39" fmla="*/ 2 h 53"/>
                  <a:gd name="T40" fmla="*/ 9 w 237"/>
                  <a:gd name="T41" fmla="*/ 1 h 53"/>
                  <a:gd name="T42" fmla="*/ 10 w 237"/>
                  <a:gd name="T43" fmla="*/ 1 h 53"/>
                  <a:gd name="T44" fmla="*/ 10 w 237"/>
                  <a:gd name="T45" fmla="*/ 1 h 53"/>
                  <a:gd name="T46" fmla="*/ 11 w 237"/>
                  <a:gd name="T47" fmla="*/ 1 h 53"/>
                  <a:gd name="T48" fmla="*/ 12 w 237"/>
                  <a:gd name="T49" fmla="*/ 1 h 53"/>
                  <a:gd name="T50" fmla="*/ 12 w 237"/>
                  <a:gd name="T51" fmla="*/ 2 h 53"/>
                  <a:gd name="T52" fmla="*/ 13 w 237"/>
                  <a:gd name="T53" fmla="*/ 2 h 53"/>
                  <a:gd name="T54" fmla="*/ 14 w 237"/>
                  <a:gd name="T55" fmla="*/ 2 h 53"/>
                  <a:gd name="T56" fmla="*/ 15 w 237"/>
                  <a:gd name="T57" fmla="*/ 3 h 53"/>
                  <a:gd name="T58" fmla="*/ 15 w 237"/>
                  <a:gd name="T59" fmla="*/ 3 h 53"/>
                  <a:gd name="T60" fmla="*/ 16 w 237"/>
                  <a:gd name="T61" fmla="*/ 3 h 53"/>
                  <a:gd name="T62" fmla="*/ 17 w 237"/>
                  <a:gd name="T63" fmla="*/ 4 h 53"/>
                  <a:gd name="T64" fmla="*/ 18 w 237"/>
                  <a:gd name="T65" fmla="*/ 4 h 53"/>
                  <a:gd name="T66" fmla="*/ 18 w 237"/>
                  <a:gd name="T67" fmla="*/ 4 h 53"/>
                  <a:gd name="T68" fmla="*/ 19 w 237"/>
                  <a:gd name="T69" fmla="*/ 4 h 53"/>
                  <a:gd name="T70" fmla="*/ 19 w 237"/>
                  <a:gd name="T71" fmla="*/ 4 h 53"/>
                  <a:gd name="T72" fmla="*/ 19 w 237"/>
                  <a:gd name="T73" fmla="*/ 4 h 53"/>
                  <a:gd name="T74" fmla="*/ 19 w 237"/>
                  <a:gd name="T75" fmla="*/ 3 h 53"/>
                  <a:gd name="T76" fmla="*/ 19 w 237"/>
                  <a:gd name="T77" fmla="*/ 3 h 53"/>
                  <a:gd name="T78" fmla="*/ 18 w 237"/>
                  <a:gd name="T79" fmla="*/ 2 h 53"/>
                  <a:gd name="T80" fmla="*/ 17 w 237"/>
                  <a:gd name="T81" fmla="*/ 2 h 53"/>
                  <a:gd name="T82" fmla="*/ 16 w 237"/>
                  <a:gd name="T83" fmla="*/ 1 h 5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37"/>
                  <a:gd name="T127" fmla="*/ 0 h 53"/>
                  <a:gd name="T128" fmla="*/ 237 w 237"/>
                  <a:gd name="T129" fmla="*/ 53 h 5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37" h="53">
                    <a:moveTo>
                      <a:pt x="198" y="14"/>
                    </a:moveTo>
                    <a:lnTo>
                      <a:pt x="188" y="11"/>
                    </a:lnTo>
                    <a:lnTo>
                      <a:pt x="179" y="8"/>
                    </a:lnTo>
                    <a:lnTo>
                      <a:pt x="169" y="5"/>
                    </a:lnTo>
                    <a:lnTo>
                      <a:pt x="159" y="3"/>
                    </a:lnTo>
                    <a:lnTo>
                      <a:pt x="148" y="2"/>
                    </a:lnTo>
                    <a:lnTo>
                      <a:pt x="137" y="0"/>
                    </a:lnTo>
                    <a:lnTo>
                      <a:pt x="126" y="0"/>
                    </a:lnTo>
                    <a:lnTo>
                      <a:pt x="114" y="2"/>
                    </a:lnTo>
                    <a:lnTo>
                      <a:pt x="0" y="53"/>
                    </a:lnTo>
                    <a:lnTo>
                      <a:pt x="8" y="51"/>
                    </a:lnTo>
                    <a:lnTo>
                      <a:pt x="16" y="48"/>
                    </a:lnTo>
                    <a:lnTo>
                      <a:pt x="26" y="44"/>
                    </a:lnTo>
                    <a:lnTo>
                      <a:pt x="36" y="40"/>
                    </a:lnTo>
                    <a:lnTo>
                      <a:pt x="46" y="36"/>
                    </a:lnTo>
                    <a:lnTo>
                      <a:pt x="56" y="32"/>
                    </a:lnTo>
                    <a:lnTo>
                      <a:pt x="67" y="29"/>
                    </a:lnTo>
                    <a:lnTo>
                      <a:pt x="78" y="25"/>
                    </a:lnTo>
                    <a:lnTo>
                      <a:pt x="89" y="23"/>
                    </a:lnTo>
                    <a:lnTo>
                      <a:pt x="99" y="20"/>
                    </a:lnTo>
                    <a:lnTo>
                      <a:pt x="109" y="18"/>
                    </a:lnTo>
                    <a:lnTo>
                      <a:pt x="119" y="17"/>
                    </a:lnTo>
                    <a:lnTo>
                      <a:pt x="129" y="17"/>
                    </a:lnTo>
                    <a:lnTo>
                      <a:pt x="138" y="18"/>
                    </a:lnTo>
                    <a:lnTo>
                      <a:pt x="146" y="19"/>
                    </a:lnTo>
                    <a:lnTo>
                      <a:pt x="154" y="22"/>
                    </a:lnTo>
                    <a:lnTo>
                      <a:pt x="163" y="27"/>
                    </a:lnTo>
                    <a:lnTo>
                      <a:pt x="172" y="32"/>
                    </a:lnTo>
                    <a:lnTo>
                      <a:pt x="181" y="36"/>
                    </a:lnTo>
                    <a:lnTo>
                      <a:pt x="191" y="40"/>
                    </a:lnTo>
                    <a:lnTo>
                      <a:pt x="201" y="45"/>
                    </a:lnTo>
                    <a:lnTo>
                      <a:pt x="210" y="48"/>
                    </a:lnTo>
                    <a:lnTo>
                      <a:pt x="219" y="50"/>
                    </a:lnTo>
                    <a:lnTo>
                      <a:pt x="226" y="51"/>
                    </a:lnTo>
                    <a:lnTo>
                      <a:pt x="231" y="51"/>
                    </a:lnTo>
                    <a:lnTo>
                      <a:pt x="235" y="51"/>
                    </a:lnTo>
                    <a:lnTo>
                      <a:pt x="237" y="49"/>
                    </a:lnTo>
                    <a:lnTo>
                      <a:pt x="235" y="46"/>
                    </a:lnTo>
                    <a:lnTo>
                      <a:pt x="231" y="40"/>
                    </a:lnTo>
                    <a:lnTo>
                      <a:pt x="224" y="33"/>
                    </a:lnTo>
                    <a:lnTo>
                      <a:pt x="213" y="25"/>
                    </a:lnTo>
                    <a:lnTo>
                      <a:pt x="198" y="14"/>
                    </a:lnTo>
                    <a:close/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99" name="Freeform 395"/>
              <p:cNvSpPr>
                <a:spLocks/>
              </p:cNvSpPr>
              <p:nvPr/>
            </p:nvSpPr>
            <p:spPr bwMode="auto">
              <a:xfrm>
                <a:off x="3809" y="2148"/>
                <a:ext cx="10" cy="4"/>
              </a:xfrm>
              <a:custGeom>
                <a:avLst/>
                <a:gdLst>
                  <a:gd name="T0" fmla="*/ 10 w 138"/>
                  <a:gd name="T1" fmla="*/ 2 h 57"/>
                  <a:gd name="T2" fmla="*/ 10 w 138"/>
                  <a:gd name="T3" fmla="*/ 2 h 57"/>
                  <a:gd name="T4" fmla="*/ 9 w 138"/>
                  <a:gd name="T5" fmla="*/ 1 h 57"/>
                  <a:gd name="T6" fmla="*/ 9 w 138"/>
                  <a:gd name="T7" fmla="*/ 1 h 57"/>
                  <a:gd name="T8" fmla="*/ 8 w 138"/>
                  <a:gd name="T9" fmla="*/ 1 h 57"/>
                  <a:gd name="T10" fmla="*/ 7 w 138"/>
                  <a:gd name="T11" fmla="*/ 0 h 57"/>
                  <a:gd name="T12" fmla="*/ 6 w 138"/>
                  <a:gd name="T13" fmla="*/ 0 h 57"/>
                  <a:gd name="T14" fmla="*/ 5 w 138"/>
                  <a:gd name="T15" fmla="*/ 0 h 57"/>
                  <a:gd name="T16" fmla="*/ 4 w 138"/>
                  <a:gd name="T17" fmla="*/ 0 h 57"/>
                  <a:gd name="T18" fmla="*/ 4 w 138"/>
                  <a:gd name="T19" fmla="*/ 0 h 57"/>
                  <a:gd name="T20" fmla="*/ 3 w 138"/>
                  <a:gd name="T21" fmla="*/ 0 h 57"/>
                  <a:gd name="T22" fmla="*/ 2 w 138"/>
                  <a:gd name="T23" fmla="*/ 1 h 57"/>
                  <a:gd name="T24" fmla="*/ 1 w 138"/>
                  <a:gd name="T25" fmla="*/ 1 h 57"/>
                  <a:gd name="T26" fmla="*/ 1 w 138"/>
                  <a:gd name="T27" fmla="*/ 2 h 57"/>
                  <a:gd name="T28" fmla="*/ 0 w 138"/>
                  <a:gd name="T29" fmla="*/ 3 h 57"/>
                  <a:gd name="T30" fmla="*/ 0 w 138"/>
                  <a:gd name="T31" fmla="*/ 3 h 57"/>
                  <a:gd name="T32" fmla="*/ 0 w 138"/>
                  <a:gd name="T33" fmla="*/ 4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8"/>
                  <a:gd name="T52" fmla="*/ 0 h 57"/>
                  <a:gd name="T53" fmla="*/ 138 w 138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8" h="57">
                    <a:moveTo>
                      <a:pt x="138" y="32"/>
                    </a:moveTo>
                    <a:lnTo>
                      <a:pt x="136" y="25"/>
                    </a:lnTo>
                    <a:lnTo>
                      <a:pt x="130" y="18"/>
                    </a:lnTo>
                    <a:lnTo>
                      <a:pt x="122" y="13"/>
                    </a:lnTo>
                    <a:lnTo>
                      <a:pt x="111" y="8"/>
                    </a:lnTo>
                    <a:lnTo>
                      <a:pt x="99" y="5"/>
                    </a:lnTo>
                    <a:lnTo>
                      <a:pt x="86" y="1"/>
                    </a:lnTo>
                    <a:lnTo>
                      <a:pt x="73" y="0"/>
                    </a:lnTo>
                    <a:lnTo>
                      <a:pt x="62" y="0"/>
                    </a:lnTo>
                    <a:lnTo>
                      <a:pt x="51" y="1"/>
                    </a:lnTo>
                    <a:lnTo>
                      <a:pt x="41" y="5"/>
                    </a:lnTo>
                    <a:lnTo>
                      <a:pt x="30" y="12"/>
                    </a:lnTo>
                    <a:lnTo>
                      <a:pt x="20" y="19"/>
                    </a:lnTo>
                    <a:lnTo>
                      <a:pt x="12" y="28"/>
                    </a:lnTo>
                    <a:lnTo>
                      <a:pt x="6" y="38"/>
                    </a:lnTo>
                    <a:lnTo>
                      <a:pt x="1" y="48"/>
                    </a:lnTo>
                    <a:lnTo>
                      <a:pt x="0" y="57"/>
                    </a:lnTo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00" name="Freeform 396"/>
              <p:cNvSpPr>
                <a:spLocks/>
              </p:cNvSpPr>
              <p:nvPr/>
            </p:nvSpPr>
            <p:spPr bwMode="auto">
              <a:xfrm>
                <a:off x="3808" y="2150"/>
                <a:ext cx="12" cy="4"/>
              </a:xfrm>
              <a:custGeom>
                <a:avLst/>
                <a:gdLst>
                  <a:gd name="T0" fmla="*/ 0 w 152"/>
                  <a:gd name="T1" fmla="*/ 3 h 49"/>
                  <a:gd name="T2" fmla="*/ 0 w 152"/>
                  <a:gd name="T3" fmla="*/ 3 h 49"/>
                  <a:gd name="T4" fmla="*/ 0 w 152"/>
                  <a:gd name="T5" fmla="*/ 2 h 49"/>
                  <a:gd name="T6" fmla="*/ 1 w 152"/>
                  <a:gd name="T7" fmla="*/ 2 h 49"/>
                  <a:gd name="T8" fmla="*/ 2 w 152"/>
                  <a:gd name="T9" fmla="*/ 2 h 49"/>
                  <a:gd name="T10" fmla="*/ 2 w 152"/>
                  <a:gd name="T11" fmla="*/ 1 h 49"/>
                  <a:gd name="T12" fmla="*/ 3 w 152"/>
                  <a:gd name="T13" fmla="*/ 1 h 49"/>
                  <a:gd name="T14" fmla="*/ 4 w 152"/>
                  <a:gd name="T15" fmla="*/ 1 h 49"/>
                  <a:gd name="T16" fmla="*/ 5 w 152"/>
                  <a:gd name="T17" fmla="*/ 1 h 49"/>
                  <a:gd name="T18" fmla="*/ 6 w 152"/>
                  <a:gd name="T19" fmla="*/ 1 h 49"/>
                  <a:gd name="T20" fmla="*/ 7 w 152"/>
                  <a:gd name="T21" fmla="*/ 1 h 49"/>
                  <a:gd name="T22" fmla="*/ 9 w 152"/>
                  <a:gd name="T23" fmla="*/ 2 h 49"/>
                  <a:gd name="T24" fmla="*/ 10 w 152"/>
                  <a:gd name="T25" fmla="*/ 2 h 49"/>
                  <a:gd name="T26" fmla="*/ 11 w 152"/>
                  <a:gd name="T27" fmla="*/ 3 h 49"/>
                  <a:gd name="T28" fmla="*/ 11 w 152"/>
                  <a:gd name="T29" fmla="*/ 3 h 49"/>
                  <a:gd name="T30" fmla="*/ 12 w 152"/>
                  <a:gd name="T31" fmla="*/ 4 h 49"/>
                  <a:gd name="T32" fmla="*/ 12 w 152"/>
                  <a:gd name="T33" fmla="*/ 4 h 49"/>
                  <a:gd name="T34" fmla="*/ 12 w 152"/>
                  <a:gd name="T35" fmla="*/ 3 h 49"/>
                  <a:gd name="T36" fmla="*/ 11 w 152"/>
                  <a:gd name="T37" fmla="*/ 3 h 49"/>
                  <a:gd name="T38" fmla="*/ 11 w 152"/>
                  <a:gd name="T39" fmla="*/ 2 h 49"/>
                  <a:gd name="T40" fmla="*/ 10 w 152"/>
                  <a:gd name="T41" fmla="*/ 1 h 49"/>
                  <a:gd name="T42" fmla="*/ 9 w 152"/>
                  <a:gd name="T43" fmla="*/ 1 h 49"/>
                  <a:gd name="T44" fmla="*/ 8 w 152"/>
                  <a:gd name="T45" fmla="*/ 0 h 49"/>
                  <a:gd name="T46" fmla="*/ 6 w 152"/>
                  <a:gd name="T47" fmla="*/ 0 h 49"/>
                  <a:gd name="T48" fmla="*/ 5 w 152"/>
                  <a:gd name="T49" fmla="*/ 0 h 49"/>
                  <a:gd name="T50" fmla="*/ 4 w 152"/>
                  <a:gd name="T51" fmla="*/ 0 h 49"/>
                  <a:gd name="T52" fmla="*/ 3 w 152"/>
                  <a:gd name="T53" fmla="*/ 0 h 49"/>
                  <a:gd name="T54" fmla="*/ 2 w 152"/>
                  <a:gd name="T55" fmla="*/ 1 h 49"/>
                  <a:gd name="T56" fmla="*/ 2 w 152"/>
                  <a:gd name="T57" fmla="*/ 1 h 49"/>
                  <a:gd name="T58" fmla="*/ 1 w 152"/>
                  <a:gd name="T59" fmla="*/ 1 h 49"/>
                  <a:gd name="T60" fmla="*/ 0 w 152"/>
                  <a:gd name="T61" fmla="*/ 2 h 49"/>
                  <a:gd name="T62" fmla="*/ 0 w 152"/>
                  <a:gd name="T63" fmla="*/ 3 h 49"/>
                  <a:gd name="T64" fmla="*/ 0 w 152"/>
                  <a:gd name="T65" fmla="*/ 3 h 4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2"/>
                  <a:gd name="T100" fmla="*/ 0 h 49"/>
                  <a:gd name="T101" fmla="*/ 152 w 152"/>
                  <a:gd name="T102" fmla="*/ 49 h 4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2" h="49">
                    <a:moveTo>
                      <a:pt x="0" y="40"/>
                    </a:moveTo>
                    <a:lnTo>
                      <a:pt x="2" y="34"/>
                    </a:lnTo>
                    <a:lnTo>
                      <a:pt x="5" y="29"/>
                    </a:lnTo>
                    <a:lnTo>
                      <a:pt x="11" y="25"/>
                    </a:lnTo>
                    <a:lnTo>
                      <a:pt x="19" y="20"/>
                    </a:lnTo>
                    <a:lnTo>
                      <a:pt x="29" y="16"/>
                    </a:lnTo>
                    <a:lnTo>
                      <a:pt x="40" y="14"/>
                    </a:lnTo>
                    <a:lnTo>
                      <a:pt x="53" y="12"/>
                    </a:lnTo>
                    <a:lnTo>
                      <a:pt x="66" y="11"/>
                    </a:lnTo>
                    <a:lnTo>
                      <a:pt x="80" y="13"/>
                    </a:lnTo>
                    <a:lnTo>
                      <a:pt x="95" y="15"/>
                    </a:lnTo>
                    <a:lnTo>
                      <a:pt x="110" y="20"/>
                    </a:lnTo>
                    <a:lnTo>
                      <a:pt x="123" y="25"/>
                    </a:lnTo>
                    <a:lnTo>
                      <a:pt x="135" y="31"/>
                    </a:lnTo>
                    <a:lnTo>
                      <a:pt x="144" y="37"/>
                    </a:lnTo>
                    <a:lnTo>
                      <a:pt x="150" y="43"/>
                    </a:lnTo>
                    <a:lnTo>
                      <a:pt x="152" y="49"/>
                    </a:lnTo>
                    <a:lnTo>
                      <a:pt x="150" y="40"/>
                    </a:lnTo>
                    <a:lnTo>
                      <a:pt x="145" y="31"/>
                    </a:lnTo>
                    <a:lnTo>
                      <a:pt x="136" y="23"/>
                    </a:lnTo>
                    <a:lnTo>
                      <a:pt x="124" y="16"/>
                    </a:lnTo>
                    <a:lnTo>
                      <a:pt x="112" y="9"/>
                    </a:lnTo>
                    <a:lnTo>
                      <a:pt x="96" y="4"/>
                    </a:lnTo>
                    <a:lnTo>
                      <a:pt x="82" y="1"/>
                    </a:lnTo>
                    <a:lnTo>
                      <a:pt x="68" y="0"/>
                    </a:lnTo>
                    <a:lnTo>
                      <a:pt x="55" y="1"/>
                    </a:lnTo>
                    <a:lnTo>
                      <a:pt x="42" y="2"/>
                    </a:lnTo>
                    <a:lnTo>
                      <a:pt x="31" y="7"/>
                    </a:lnTo>
                    <a:lnTo>
                      <a:pt x="20" y="11"/>
                    </a:lnTo>
                    <a:lnTo>
                      <a:pt x="12" y="17"/>
                    </a:lnTo>
                    <a:lnTo>
                      <a:pt x="6" y="23"/>
                    </a:lnTo>
                    <a:lnTo>
                      <a:pt x="2" y="31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01" name="Freeform 397"/>
              <p:cNvSpPr>
                <a:spLocks/>
              </p:cNvSpPr>
              <p:nvPr/>
            </p:nvSpPr>
            <p:spPr bwMode="auto">
              <a:xfrm>
                <a:off x="3781" y="2148"/>
                <a:ext cx="11" cy="4"/>
              </a:xfrm>
              <a:custGeom>
                <a:avLst/>
                <a:gdLst>
                  <a:gd name="T0" fmla="*/ 0 w 138"/>
                  <a:gd name="T1" fmla="*/ 2 h 57"/>
                  <a:gd name="T2" fmla="*/ 0 w 138"/>
                  <a:gd name="T3" fmla="*/ 2 h 57"/>
                  <a:gd name="T4" fmla="*/ 1 w 138"/>
                  <a:gd name="T5" fmla="*/ 1 h 57"/>
                  <a:gd name="T6" fmla="*/ 1 w 138"/>
                  <a:gd name="T7" fmla="*/ 1 h 57"/>
                  <a:gd name="T8" fmla="*/ 2 w 138"/>
                  <a:gd name="T9" fmla="*/ 1 h 57"/>
                  <a:gd name="T10" fmla="*/ 3 w 138"/>
                  <a:gd name="T11" fmla="*/ 0 h 57"/>
                  <a:gd name="T12" fmla="*/ 4 w 138"/>
                  <a:gd name="T13" fmla="*/ 0 h 57"/>
                  <a:gd name="T14" fmla="*/ 5 w 138"/>
                  <a:gd name="T15" fmla="*/ 0 h 57"/>
                  <a:gd name="T16" fmla="*/ 6 w 138"/>
                  <a:gd name="T17" fmla="*/ 0 h 57"/>
                  <a:gd name="T18" fmla="*/ 7 w 138"/>
                  <a:gd name="T19" fmla="*/ 0 h 57"/>
                  <a:gd name="T20" fmla="*/ 8 w 138"/>
                  <a:gd name="T21" fmla="*/ 0 h 57"/>
                  <a:gd name="T22" fmla="*/ 9 w 138"/>
                  <a:gd name="T23" fmla="*/ 1 h 57"/>
                  <a:gd name="T24" fmla="*/ 9 w 138"/>
                  <a:gd name="T25" fmla="*/ 1 h 57"/>
                  <a:gd name="T26" fmla="*/ 10 w 138"/>
                  <a:gd name="T27" fmla="*/ 2 h 57"/>
                  <a:gd name="T28" fmla="*/ 11 w 138"/>
                  <a:gd name="T29" fmla="*/ 3 h 57"/>
                  <a:gd name="T30" fmla="*/ 11 w 138"/>
                  <a:gd name="T31" fmla="*/ 3 h 57"/>
                  <a:gd name="T32" fmla="*/ 11 w 138"/>
                  <a:gd name="T33" fmla="*/ 4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8"/>
                  <a:gd name="T52" fmla="*/ 0 h 57"/>
                  <a:gd name="T53" fmla="*/ 138 w 138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8" h="57">
                    <a:moveTo>
                      <a:pt x="0" y="32"/>
                    </a:moveTo>
                    <a:lnTo>
                      <a:pt x="2" y="25"/>
                    </a:lnTo>
                    <a:lnTo>
                      <a:pt x="8" y="18"/>
                    </a:lnTo>
                    <a:lnTo>
                      <a:pt x="16" y="13"/>
                    </a:lnTo>
                    <a:lnTo>
                      <a:pt x="27" y="8"/>
                    </a:lnTo>
                    <a:lnTo>
                      <a:pt x="39" y="5"/>
                    </a:lnTo>
                    <a:lnTo>
                      <a:pt x="52" y="1"/>
                    </a:lnTo>
                    <a:lnTo>
                      <a:pt x="64" y="0"/>
                    </a:lnTo>
                    <a:lnTo>
                      <a:pt x="75" y="0"/>
                    </a:lnTo>
                    <a:lnTo>
                      <a:pt x="86" y="1"/>
                    </a:lnTo>
                    <a:lnTo>
                      <a:pt x="96" y="5"/>
                    </a:lnTo>
                    <a:lnTo>
                      <a:pt x="107" y="12"/>
                    </a:lnTo>
                    <a:lnTo>
                      <a:pt x="117" y="19"/>
                    </a:lnTo>
                    <a:lnTo>
                      <a:pt x="125" y="28"/>
                    </a:lnTo>
                    <a:lnTo>
                      <a:pt x="132" y="38"/>
                    </a:lnTo>
                    <a:lnTo>
                      <a:pt x="136" y="48"/>
                    </a:lnTo>
                    <a:lnTo>
                      <a:pt x="138" y="57"/>
                    </a:lnTo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02" name="Freeform 398"/>
              <p:cNvSpPr>
                <a:spLocks/>
              </p:cNvSpPr>
              <p:nvPr/>
            </p:nvSpPr>
            <p:spPr bwMode="auto">
              <a:xfrm>
                <a:off x="3781" y="2150"/>
                <a:ext cx="11" cy="4"/>
              </a:xfrm>
              <a:custGeom>
                <a:avLst/>
                <a:gdLst>
                  <a:gd name="T0" fmla="*/ 11 w 147"/>
                  <a:gd name="T1" fmla="*/ 3 h 56"/>
                  <a:gd name="T2" fmla="*/ 11 w 147"/>
                  <a:gd name="T3" fmla="*/ 2 h 56"/>
                  <a:gd name="T4" fmla="*/ 11 w 147"/>
                  <a:gd name="T5" fmla="*/ 2 h 56"/>
                  <a:gd name="T6" fmla="*/ 10 w 147"/>
                  <a:gd name="T7" fmla="*/ 2 h 56"/>
                  <a:gd name="T8" fmla="*/ 10 w 147"/>
                  <a:gd name="T9" fmla="*/ 1 h 56"/>
                  <a:gd name="T10" fmla="*/ 9 w 147"/>
                  <a:gd name="T11" fmla="*/ 1 h 56"/>
                  <a:gd name="T12" fmla="*/ 8 w 147"/>
                  <a:gd name="T13" fmla="*/ 1 h 56"/>
                  <a:gd name="T14" fmla="*/ 7 w 147"/>
                  <a:gd name="T15" fmla="*/ 1 h 56"/>
                  <a:gd name="T16" fmla="*/ 6 w 147"/>
                  <a:gd name="T17" fmla="*/ 1 h 56"/>
                  <a:gd name="T18" fmla="*/ 5 w 147"/>
                  <a:gd name="T19" fmla="*/ 1 h 56"/>
                  <a:gd name="T20" fmla="*/ 4 w 147"/>
                  <a:gd name="T21" fmla="*/ 1 h 56"/>
                  <a:gd name="T22" fmla="*/ 3 w 147"/>
                  <a:gd name="T23" fmla="*/ 2 h 56"/>
                  <a:gd name="T24" fmla="*/ 2 w 147"/>
                  <a:gd name="T25" fmla="*/ 2 h 56"/>
                  <a:gd name="T26" fmla="*/ 1 w 147"/>
                  <a:gd name="T27" fmla="*/ 3 h 56"/>
                  <a:gd name="T28" fmla="*/ 1 w 147"/>
                  <a:gd name="T29" fmla="*/ 3 h 56"/>
                  <a:gd name="T30" fmla="*/ 0 w 147"/>
                  <a:gd name="T31" fmla="*/ 4 h 56"/>
                  <a:gd name="T32" fmla="*/ 0 w 147"/>
                  <a:gd name="T33" fmla="*/ 4 h 56"/>
                  <a:gd name="T34" fmla="*/ 0 w 147"/>
                  <a:gd name="T35" fmla="*/ 3 h 56"/>
                  <a:gd name="T36" fmla="*/ 1 w 147"/>
                  <a:gd name="T37" fmla="*/ 3 h 56"/>
                  <a:gd name="T38" fmla="*/ 1 w 147"/>
                  <a:gd name="T39" fmla="*/ 2 h 56"/>
                  <a:gd name="T40" fmla="*/ 2 w 147"/>
                  <a:gd name="T41" fmla="*/ 1 h 56"/>
                  <a:gd name="T42" fmla="*/ 3 w 147"/>
                  <a:gd name="T43" fmla="*/ 1 h 56"/>
                  <a:gd name="T44" fmla="*/ 4 w 147"/>
                  <a:gd name="T45" fmla="*/ 0 h 56"/>
                  <a:gd name="T46" fmla="*/ 5 w 147"/>
                  <a:gd name="T47" fmla="*/ 0 h 56"/>
                  <a:gd name="T48" fmla="*/ 6 w 147"/>
                  <a:gd name="T49" fmla="*/ 0 h 56"/>
                  <a:gd name="T50" fmla="*/ 7 w 147"/>
                  <a:gd name="T51" fmla="*/ 0 h 56"/>
                  <a:gd name="T52" fmla="*/ 8 w 147"/>
                  <a:gd name="T53" fmla="*/ 0 h 56"/>
                  <a:gd name="T54" fmla="*/ 9 w 147"/>
                  <a:gd name="T55" fmla="*/ 1 h 56"/>
                  <a:gd name="T56" fmla="*/ 10 w 147"/>
                  <a:gd name="T57" fmla="*/ 1 h 56"/>
                  <a:gd name="T58" fmla="*/ 10 w 147"/>
                  <a:gd name="T59" fmla="*/ 1 h 56"/>
                  <a:gd name="T60" fmla="*/ 11 w 147"/>
                  <a:gd name="T61" fmla="*/ 2 h 56"/>
                  <a:gd name="T62" fmla="*/ 11 w 147"/>
                  <a:gd name="T63" fmla="*/ 2 h 56"/>
                  <a:gd name="T64" fmla="*/ 11 w 147"/>
                  <a:gd name="T65" fmla="*/ 3 h 5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7"/>
                  <a:gd name="T100" fmla="*/ 0 h 56"/>
                  <a:gd name="T101" fmla="*/ 147 w 147"/>
                  <a:gd name="T102" fmla="*/ 56 h 5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7" h="56">
                    <a:moveTo>
                      <a:pt x="147" y="40"/>
                    </a:moveTo>
                    <a:lnTo>
                      <a:pt x="147" y="34"/>
                    </a:lnTo>
                    <a:lnTo>
                      <a:pt x="143" y="29"/>
                    </a:lnTo>
                    <a:lnTo>
                      <a:pt x="137" y="25"/>
                    </a:lnTo>
                    <a:lnTo>
                      <a:pt x="129" y="20"/>
                    </a:lnTo>
                    <a:lnTo>
                      <a:pt x="119" y="16"/>
                    </a:lnTo>
                    <a:lnTo>
                      <a:pt x="107" y="14"/>
                    </a:lnTo>
                    <a:lnTo>
                      <a:pt x="95" y="12"/>
                    </a:lnTo>
                    <a:lnTo>
                      <a:pt x="82" y="11"/>
                    </a:lnTo>
                    <a:lnTo>
                      <a:pt x="67" y="13"/>
                    </a:lnTo>
                    <a:lnTo>
                      <a:pt x="54" y="16"/>
                    </a:lnTo>
                    <a:lnTo>
                      <a:pt x="40" y="22"/>
                    </a:lnTo>
                    <a:lnTo>
                      <a:pt x="28" y="28"/>
                    </a:lnTo>
                    <a:lnTo>
                      <a:pt x="16" y="36"/>
                    </a:lnTo>
                    <a:lnTo>
                      <a:pt x="8" y="43"/>
                    </a:lnTo>
                    <a:lnTo>
                      <a:pt x="2" y="50"/>
                    </a:lnTo>
                    <a:lnTo>
                      <a:pt x="0" y="56"/>
                    </a:lnTo>
                    <a:lnTo>
                      <a:pt x="1" y="47"/>
                    </a:lnTo>
                    <a:lnTo>
                      <a:pt x="7" y="37"/>
                    </a:lnTo>
                    <a:lnTo>
                      <a:pt x="15" y="28"/>
                    </a:lnTo>
                    <a:lnTo>
                      <a:pt x="26" y="19"/>
                    </a:lnTo>
                    <a:lnTo>
                      <a:pt x="38" y="12"/>
                    </a:lnTo>
                    <a:lnTo>
                      <a:pt x="52" y="5"/>
                    </a:lnTo>
                    <a:lnTo>
                      <a:pt x="66" y="1"/>
                    </a:lnTo>
                    <a:lnTo>
                      <a:pt x="80" y="0"/>
                    </a:lnTo>
                    <a:lnTo>
                      <a:pt x="94" y="1"/>
                    </a:lnTo>
                    <a:lnTo>
                      <a:pt x="106" y="2"/>
                    </a:lnTo>
                    <a:lnTo>
                      <a:pt x="118" y="7"/>
                    </a:lnTo>
                    <a:lnTo>
                      <a:pt x="127" y="11"/>
                    </a:lnTo>
                    <a:lnTo>
                      <a:pt x="136" y="17"/>
                    </a:lnTo>
                    <a:lnTo>
                      <a:pt x="142" y="23"/>
                    </a:lnTo>
                    <a:lnTo>
                      <a:pt x="146" y="31"/>
                    </a:lnTo>
                    <a:lnTo>
                      <a:pt x="147" y="40"/>
                    </a:lnTo>
                    <a:close/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03" name="Freeform 399"/>
              <p:cNvSpPr>
                <a:spLocks/>
              </p:cNvSpPr>
              <p:nvPr/>
            </p:nvSpPr>
            <p:spPr bwMode="auto">
              <a:xfrm>
                <a:off x="3811" y="2151"/>
                <a:ext cx="5" cy="4"/>
              </a:xfrm>
              <a:custGeom>
                <a:avLst/>
                <a:gdLst>
                  <a:gd name="T0" fmla="*/ 3 w 62"/>
                  <a:gd name="T1" fmla="*/ 0 h 58"/>
                  <a:gd name="T2" fmla="*/ 2 w 62"/>
                  <a:gd name="T3" fmla="*/ 0 h 58"/>
                  <a:gd name="T4" fmla="*/ 2 w 62"/>
                  <a:gd name="T5" fmla="*/ 0 h 58"/>
                  <a:gd name="T6" fmla="*/ 1 w 62"/>
                  <a:gd name="T7" fmla="*/ 0 h 58"/>
                  <a:gd name="T8" fmla="*/ 1 w 62"/>
                  <a:gd name="T9" fmla="*/ 1 h 58"/>
                  <a:gd name="T10" fmla="*/ 0 w 62"/>
                  <a:gd name="T11" fmla="*/ 1 h 58"/>
                  <a:gd name="T12" fmla="*/ 0 w 62"/>
                  <a:gd name="T13" fmla="*/ 1 h 58"/>
                  <a:gd name="T14" fmla="*/ 0 w 62"/>
                  <a:gd name="T15" fmla="*/ 2 h 58"/>
                  <a:gd name="T16" fmla="*/ 0 w 62"/>
                  <a:gd name="T17" fmla="*/ 2 h 58"/>
                  <a:gd name="T18" fmla="*/ 0 w 62"/>
                  <a:gd name="T19" fmla="*/ 2 h 58"/>
                  <a:gd name="T20" fmla="*/ 0 w 62"/>
                  <a:gd name="T21" fmla="*/ 3 h 58"/>
                  <a:gd name="T22" fmla="*/ 0 w 62"/>
                  <a:gd name="T23" fmla="*/ 3 h 58"/>
                  <a:gd name="T24" fmla="*/ 1 w 62"/>
                  <a:gd name="T25" fmla="*/ 3 h 58"/>
                  <a:gd name="T26" fmla="*/ 1 w 62"/>
                  <a:gd name="T27" fmla="*/ 4 h 58"/>
                  <a:gd name="T28" fmla="*/ 2 w 62"/>
                  <a:gd name="T29" fmla="*/ 4 h 58"/>
                  <a:gd name="T30" fmla="*/ 2 w 62"/>
                  <a:gd name="T31" fmla="*/ 4 h 58"/>
                  <a:gd name="T32" fmla="*/ 3 w 62"/>
                  <a:gd name="T33" fmla="*/ 4 h 58"/>
                  <a:gd name="T34" fmla="*/ 3 w 62"/>
                  <a:gd name="T35" fmla="*/ 4 h 58"/>
                  <a:gd name="T36" fmla="*/ 3 w 62"/>
                  <a:gd name="T37" fmla="*/ 4 h 58"/>
                  <a:gd name="T38" fmla="*/ 4 w 62"/>
                  <a:gd name="T39" fmla="*/ 4 h 58"/>
                  <a:gd name="T40" fmla="*/ 4 w 62"/>
                  <a:gd name="T41" fmla="*/ 3 h 58"/>
                  <a:gd name="T42" fmla="*/ 5 w 62"/>
                  <a:gd name="T43" fmla="*/ 3 h 58"/>
                  <a:gd name="T44" fmla="*/ 5 w 62"/>
                  <a:gd name="T45" fmla="*/ 3 h 58"/>
                  <a:gd name="T46" fmla="*/ 5 w 62"/>
                  <a:gd name="T47" fmla="*/ 2 h 58"/>
                  <a:gd name="T48" fmla="*/ 5 w 62"/>
                  <a:gd name="T49" fmla="*/ 2 h 58"/>
                  <a:gd name="T50" fmla="*/ 5 w 62"/>
                  <a:gd name="T51" fmla="*/ 2 h 58"/>
                  <a:gd name="T52" fmla="*/ 5 w 62"/>
                  <a:gd name="T53" fmla="*/ 1 h 58"/>
                  <a:gd name="T54" fmla="*/ 5 w 62"/>
                  <a:gd name="T55" fmla="*/ 1 h 58"/>
                  <a:gd name="T56" fmla="*/ 4 w 62"/>
                  <a:gd name="T57" fmla="*/ 1 h 58"/>
                  <a:gd name="T58" fmla="*/ 4 w 62"/>
                  <a:gd name="T59" fmla="*/ 0 h 58"/>
                  <a:gd name="T60" fmla="*/ 3 w 62"/>
                  <a:gd name="T61" fmla="*/ 0 h 58"/>
                  <a:gd name="T62" fmla="*/ 3 w 62"/>
                  <a:gd name="T63" fmla="*/ 0 h 58"/>
                  <a:gd name="T64" fmla="*/ 3 w 62"/>
                  <a:gd name="T65" fmla="*/ 0 h 5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2"/>
                  <a:gd name="T100" fmla="*/ 0 h 58"/>
                  <a:gd name="T101" fmla="*/ 62 w 62"/>
                  <a:gd name="T102" fmla="*/ 58 h 5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2" h="58">
                    <a:moveTo>
                      <a:pt x="31" y="0"/>
                    </a:moveTo>
                    <a:lnTo>
                      <a:pt x="26" y="1"/>
                    </a:lnTo>
                    <a:lnTo>
                      <a:pt x="20" y="2"/>
                    </a:lnTo>
                    <a:lnTo>
                      <a:pt x="15" y="5"/>
                    </a:lnTo>
                    <a:lnTo>
                      <a:pt x="10" y="8"/>
                    </a:lnTo>
                    <a:lnTo>
                      <a:pt x="6" y="12"/>
                    </a:lnTo>
                    <a:lnTo>
                      <a:pt x="3" y="17"/>
                    </a:lnTo>
                    <a:lnTo>
                      <a:pt x="1" y="22"/>
                    </a:lnTo>
                    <a:lnTo>
                      <a:pt x="0" y="28"/>
                    </a:lnTo>
                    <a:lnTo>
                      <a:pt x="1" y="34"/>
                    </a:lnTo>
                    <a:lnTo>
                      <a:pt x="3" y="40"/>
                    </a:lnTo>
                    <a:lnTo>
                      <a:pt x="6" y="44"/>
                    </a:lnTo>
                    <a:lnTo>
                      <a:pt x="10" y="49"/>
                    </a:lnTo>
                    <a:lnTo>
                      <a:pt x="15" y="52"/>
                    </a:lnTo>
                    <a:lnTo>
                      <a:pt x="20" y="54"/>
                    </a:lnTo>
                    <a:lnTo>
                      <a:pt x="26" y="57"/>
                    </a:lnTo>
                    <a:lnTo>
                      <a:pt x="31" y="58"/>
                    </a:lnTo>
                    <a:lnTo>
                      <a:pt x="37" y="57"/>
                    </a:lnTo>
                    <a:lnTo>
                      <a:pt x="43" y="54"/>
                    </a:lnTo>
                    <a:lnTo>
                      <a:pt x="48" y="52"/>
                    </a:lnTo>
                    <a:lnTo>
                      <a:pt x="53" y="49"/>
                    </a:lnTo>
                    <a:lnTo>
                      <a:pt x="56" y="44"/>
                    </a:lnTo>
                    <a:lnTo>
                      <a:pt x="60" y="40"/>
                    </a:lnTo>
                    <a:lnTo>
                      <a:pt x="62" y="34"/>
                    </a:lnTo>
                    <a:lnTo>
                      <a:pt x="62" y="28"/>
                    </a:lnTo>
                    <a:lnTo>
                      <a:pt x="62" y="22"/>
                    </a:lnTo>
                    <a:lnTo>
                      <a:pt x="60" y="17"/>
                    </a:lnTo>
                    <a:lnTo>
                      <a:pt x="56" y="12"/>
                    </a:lnTo>
                    <a:lnTo>
                      <a:pt x="53" y="8"/>
                    </a:lnTo>
                    <a:lnTo>
                      <a:pt x="48" y="5"/>
                    </a:lnTo>
                    <a:lnTo>
                      <a:pt x="43" y="2"/>
                    </a:lnTo>
                    <a:lnTo>
                      <a:pt x="37" y="1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04" name="Freeform 400"/>
              <p:cNvSpPr>
                <a:spLocks/>
              </p:cNvSpPr>
              <p:nvPr/>
            </p:nvSpPr>
            <p:spPr bwMode="auto">
              <a:xfrm>
                <a:off x="3812" y="2152"/>
                <a:ext cx="1" cy="1"/>
              </a:xfrm>
              <a:custGeom>
                <a:avLst/>
                <a:gdLst>
                  <a:gd name="T0" fmla="*/ 1 w 6"/>
                  <a:gd name="T1" fmla="*/ 0 h 11"/>
                  <a:gd name="T2" fmla="*/ 1 w 6"/>
                  <a:gd name="T3" fmla="*/ 0 h 11"/>
                  <a:gd name="T4" fmla="*/ 1 w 6"/>
                  <a:gd name="T5" fmla="*/ 0 h 11"/>
                  <a:gd name="T6" fmla="*/ 1 w 6"/>
                  <a:gd name="T7" fmla="*/ 0 h 11"/>
                  <a:gd name="T8" fmla="*/ 1 w 6"/>
                  <a:gd name="T9" fmla="*/ 1 h 11"/>
                  <a:gd name="T10" fmla="*/ 1 w 6"/>
                  <a:gd name="T11" fmla="*/ 1 h 11"/>
                  <a:gd name="T12" fmla="*/ 1 w 6"/>
                  <a:gd name="T13" fmla="*/ 1 h 11"/>
                  <a:gd name="T14" fmla="*/ 1 w 6"/>
                  <a:gd name="T15" fmla="*/ 1 h 11"/>
                  <a:gd name="T16" fmla="*/ 1 w 6"/>
                  <a:gd name="T17" fmla="*/ 1 h 11"/>
                  <a:gd name="T18" fmla="*/ 0 w 6"/>
                  <a:gd name="T19" fmla="*/ 1 h 11"/>
                  <a:gd name="T20" fmla="*/ 0 w 6"/>
                  <a:gd name="T21" fmla="*/ 1 h 11"/>
                  <a:gd name="T22" fmla="*/ 0 w 6"/>
                  <a:gd name="T23" fmla="*/ 1 h 11"/>
                  <a:gd name="T24" fmla="*/ 0 w 6"/>
                  <a:gd name="T25" fmla="*/ 1 h 11"/>
                  <a:gd name="T26" fmla="*/ 0 w 6"/>
                  <a:gd name="T27" fmla="*/ 0 h 11"/>
                  <a:gd name="T28" fmla="*/ 0 w 6"/>
                  <a:gd name="T29" fmla="*/ 0 h 11"/>
                  <a:gd name="T30" fmla="*/ 0 w 6"/>
                  <a:gd name="T31" fmla="*/ 0 h 11"/>
                  <a:gd name="T32" fmla="*/ 1 w 6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11"/>
                  <a:gd name="T53" fmla="*/ 6 w 6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11">
                    <a:moveTo>
                      <a:pt x="3" y="0"/>
                    </a:moveTo>
                    <a:lnTo>
                      <a:pt x="4" y="0"/>
                    </a:lnTo>
                    <a:lnTo>
                      <a:pt x="5" y="1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1"/>
                    </a:lnTo>
                    <a:lnTo>
                      <a:pt x="3" y="11"/>
                    </a:lnTo>
                    <a:lnTo>
                      <a:pt x="2" y="11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05" name="Freeform 401"/>
              <p:cNvSpPr>
                <a:spLocks/>
              </p:cNvSpPr>
              <p:nvPr/>
            </p:nvSpPr>
            <p:spPr bwMode="auto">
              <a:xfrm>
                <a:off x="3791" y="2179"/>
                <a:ext cx="23" cy="7"/>
              </a:xfrm>
              <a:custGeom>
                <a:avLst/>
                <a:gdLst>
                  <a:gd name="T0" fmla="*/ 0 w 289"/>
                  <a:gd name="T1" fmla="*/ 1 h 90"/>
                  <a:gd name="T2" fmla="*/ 7 w 289"/>
                  <a:gd name="T3" fmla="*/ 0 h 90"/>
                  <a:gd name="T4" fmla="*/ 16 w 289"/>
                  <a:gd name="T5" fmla="*/ 0 h 90"/>
                  <a:gd name="T6" fmla="*/ 23 w 289"/>
                  <a:gd name="T7" fmla="*/ 1 h 90"/>
                  <a:gd name="T8" fmla="*/ 15 w 289"/>
                  <a:gd name="T9" fmla="*/ 6 h 90"/>
                  <a:gd name="T10" fmla="*/ 15 w 289"/>
                  <a:gd name="T11" fmla="*/ 6 h 90"/>
                  <a:gd name="T12" fmla="*/ 14 w 289"/>
                  <a:gd name="T13" fmla="*/ 7 h 90"/>
                  <a:gd name="T14" fmla="*/ 14 w 289"/>
                  <a:gd name="T15" fmla="*/ 7 h 90"/>
                  <a:gd name="T16" fmla="*/ 14 w 289"/>
                  <a:gd name="T17" fmla="*/ 7 h 90"/>
                  <a:gd name="T18" fmla="*/ 13 w 289"/>
                  <a:gd name="T19" fmla="*/ 7 h 90"/>
                  <a:gd name="T20" fmla="*/ 13 w 289"/>
                  <a:gd name="T21" fmla="*/ 7 h 90"/>
                  <a:gd name="T22" fmla="*/ 12 w 289"/>
                  <a:gd name="T23" fmla="*/ 7 h 90"/>
                  <a:gd name="T24" fmla="*/ 12 w 289"/>
                  <a:gd name="T25" fmla="*/ 7 h 90"/>
                  <a:gd name="T26" fmla="*/ 11 w 289"/>
                  <a:gd name="T27" fmla="*/ 7 h 90"/>
                  <a:gd name="T28" fmla="*/ 11 w 289"/>
                  <a:gd name="T29" fmla="*/ 7 h 90"/>
                  <a:gd name="T30" fmla="*/ 10 w 289"/>
                  <a:gd name="T31" fmla="*/ 7 h 90"/>
                  <a:gd name="T32" fmla="*/ 9 w 289"/>
                  <a:gd name="T33" fmla="*/ 7 h 90"/>
                  <a:gd name="T34" fmla="*/ 9 w 289"/>
                  <a:gd name="T35" fmla="*/ 7 h 90"/>
                  <a:gd name="T36" fmla="*/ 8 w 289"/>
                  <a:gd name="T37" fmla="*/ 7 h 90"/>
                  <a:gd name="T38" fmla="*/ 7 w 289"/>
                  <a:gd name="T39" fmla="*/ 6 h 90"/>
                  <a:gd name="T40" fmla="*/ 7 w 289"/>
                  <a:gd name="T41" fmla="*/ 6 h 90"/>
                  <a:gd name="T42" fmla="*/ 0 w 289"/>
                  <a:gd name="T43" fmla="*/ 1 h 9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9"/>
                  <a:gd name="T67" fmla="*/ 0 h 90"/>
                  <a:gd name="T68" fmla="*/ 289 w 289"/>
                  <a:gd name="T69" fmla="*/ 90 h 9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9" h="90">
                    <a:moveTo>
                      <a:pt x="0" y="17"/>
                    </a:moveTo>
                    <a:lnTo>
                      <a:pt x="83" y="3"/>
                    </a:lnTo>
                    <a:lnTo>
                      <a:pt x="199" y="0"/>
                    </a:lnTo>
                    <a:lnTo>
                      <a:pt x="289" y="17"/>
                    </a:lnTo>
                    <a:lnTo>
                      <a:pt x="187" y="80"/>
                    </a:lnTo>
                    <a:lnTo>
                      <a:pt x="185" y="81"/>
                    </a:lnTo>
                    <a:lnTo>
                      <a:pt x="181" y="84"/>
                    </a:lnTo>
                    <a:lnTo>
                      <a:pt x="177" y="85"/>
                    </a:lnTo>
                    <a:lnTo>
                      <a:pt x="172" y="86"/>
                    </a:lnTo>
                    <a:lnTo>
                      <a:pt x="167" y="88"/>
                    </a:lnTo>
                    <a:lnTo>
                      <a:pt x="161" y="89"/>
                    </a:lnTo>
                    <a:lnTo>
                      <a:pt x="154" y="90"/>
                    </a:lnTo>
                    <a:lnTo>
                      <a:pt x="147" y="90"/>
                    </a:lnTo>
                    <a:lnTo>
                      <a:pt x="140" y="90"/>
                    </a:lnTo>
                    <a:lnTo>
                      <a:pt x="132" y="90"/>
                    </a:lnTo>
                    <a:lnTo>
                      <a:pt x="124" y="90"/>
                    </a:lnTo>
                    <a:lnTo>
                      <a:pt x="116" y="89"/>
                    </a:lnTo>
                    <a:lnTo>
                      <a:pt x="107" y="87"/>
                    </a:lnTo>
                    <a:lnTo>
                      <a:pt x="99" y="85"/>
                    </a:lnTo>
                    <a:lnTo>
                      <a:pt x="91" y="82"/>
                    </a:lnTo>
                    <a:lnTo>
                      <a:pt x="82" y="78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06" name="Freeform 402"/>
              <p:cNvSpPr>
                <a:spLocks/>
              </p:cNvSpPr>
              <p:nvPr/>
            </p:nvSpPr>
            <p:spPr bwMode="auto">
              <a:xfrm>
                <a:off x="3805" y="2150"/>
                <a:ext cx="4" cy="22"/>
              </a:xfrm>
              <a:custGeom>
                <a:avLst/>
                <a:gdLst>
                  <a:gd name="T0" fmla="*/ 2 w 56"/>
                  <a:gd name="T1" fmla="*/ 22 h 299"/>
                  <a:gd name="T2" fmla="*/ 3 w 56"/>
                  <a:gd name="T3" fmla="*/ 22 h 299"/>
                  <a:gd name="T4" fmla="*/ 4 w 56"/>
                  <a:gd name="T5" fmla="*/ 21 h 299"/>
                  <a:gd name="T6" fmla="*/ 4 w 56"/>
                  <a:gd name="T7" fmla="*/ 20 h 299"/>
                  <a:gd name="T8" fmla="*/ 4 w 56"/>
                  <a:gd name="T9" fmla="*/ 19 h 299"/>
                  <a:gd name="T10" fmla="*/ 4 w 56"/>
                  <a:gd name="T11" fmla="*/ 18 h 299"/>
                  <a:gd name="T12" fmla="*/ 4 w 56"/>
                  <a:gd name="T13" fmla="*/ 17 h 299"/>
                  <a:gd name="T14" fmla="*/ 3 w 56"/>
                  <a:gd name="T15" fmla="*/ 17 h 299"/>
                  <a:gd name="T16" fmla="*/ 3 w 56"/>
                  <a:gd name="T17" fmla="*/ 16 h 299"/>
                  <a:gd name="T18" fmla="*/ 2 w 56"/>
                  <a:gd name="T19" fmla="*/ 15 h 299"/>
                  <a:gd name="T20" fmla="*/ 2 w 56"/>
                  <a:gd name="T21" fmla="*/ 14 h 299"/>
                  <a:gd name="T22" fmla="*/ 1 w 56"/>
                  <a:gd name="T23" fmla="*/ 13 h 299"/>
                  <a:gd name="T24" fmla="*/ 1 w 56"/>
                  <a:gd name="T25" fmla="*/ 11 h 299"/>
                  <a:gd name="T26" fmla="*/ 1 w 56"/>
                  <a:gd name="T27" fmla="*/ 10 h 299"/>
                  <a:gd name="T28" fmla="*/ 0 w 56"/>
                  <a:gd name="T29" fmla="*/ 9 h 299"/>
                  <a:gd name="T30" fmla="*/ 0 w 56"/>
                  <a:gd name="T31" fmla="*/ 8 h 299"/>
                  <a:gd name="T32" fmla="*/ 0 w 56"/>
                  <a:gd name="T33" fmla="*/ 7 h 299"/>
                  <a:gd name="T34" fmla="*/ 0 w 56"/>
                  <a:gd name="T35" fmla="*/ 5 h 299"/>
                  <a:gd name="T36" fmla="*/ 0 w 56"/>
                  <a:gd name="T37" fmla="*/ 3 h 299"/>
                  <a:gd name="T38" fmla="*/ 0 w 56"/>
                  <a:gd name="T39" fmla="*/ 1 h 299"/>
                  <a:gd name="T40" fmla="*/ 1 w 56"/>
                  <a:gd name="T41" fmla="*/ 0 h 29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6"/>
                  <a:gd name="T64" fmla="*/ 0 h 299"/>
                  <a:gd name="T65" fmla="*/ 56 w 56"/>
                  <a:gd name="T66" fmla="*/ 299 h 29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6" h="299">
                    <a:moveTo>
                      <a:pt x="34" y="299"/>
                    </a:moveTo>
                    <a:lnTo>
                      <a:pt x="46" y="295"/>
                    </a:lnTo>
                    <a:lnTo>
                      <a:pt x="53" y="287"/>
                    </a:lnTo>
                    <a:lnTo>
                      <a:pt x="56" y="276"/>
                    </a:lnTo>
                    <a:lnTo>
                      <a:pt x="56" y="263"/>
                    </a:lnTo>
                    <a:lnTo>
                      <a:pt x="54" y="251"/>
                    </a:lnTo>
                    <a:lnTo>
                      <a:pt x="50" y="237"/>
                    </a:lnTo>
                    <a:lnTo>
                      <a:pt x="47" y="227"/>
                    </a:lnTo>
                    <a:lnTo>
                      <a:pt x="43" y="220"/>
                    </a:lnTo>
                    <a:lnTo>
                      <a:pt x="34" y="204"/>
                    </a:lnTo>
                    <a:lnTo>
                      <a:pt x="26" y="189"/>
                    </a:lnTo>
                    <a:lnTo>
                      <a:pt x="20" y="172"/>
                    </a:lnTo>
                    <a:lnTo>
                      <a:pt x="14" y="156"/>
                    </a:lnTo>
                    <a:lnTo>
                      <a:pt x="9" y="141"/>
                    </a:lnTo>
                    <a:lnTo>
                      <a:pt x="6" y="125"/>
                    </a:lnTo>
                    <a:lnTo>
                      <a:pt x="3" y="112"/>
                    </a:lnTo>
                    <a:lnTo>
                      <a:pt x="2" y="100"/>
                    </a:lnTo>
                    <a:lnTo>
                      <a:pt x="0" y="64"/>
                    </a:lnTo>
                    <a:lnTo>
                      <a:pt x="2" y="39"/>
                    </a:lnTo>
                    <a:lnTo>
                      <a:pt x="5" y="20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07" name="Freeform 403"/>
              <p:cNvSpPr>
                <a:spLocks/>
              </p:cNvSpPr>
              <p:nvPr/>
            </p:nvSpPr>
            <p:spPr bwMode="auto">
              <a:xfrm>
                <a:off x="3795" y="2171"/>
                <a:ext cx="12" cy="1"/>
              </a:xfrm>
              <a:custGeom>
                <a:avLst/>
                <a:gdLst>
                  <a:gd name="T0" fmla="*/ 0 w 152"/>
                  <a:gd name="T1" fmla="*/ 1 h 18"/>
                  <a:gd name="T2" fmla="*/ 1 w 152"/>
                  <a:gd name="T3" fmla="*/ 0 h 18"/>
                  <a:gd name="T4" fmla="*/ 1 w 152"/>
                  <a:gd name="T5" fmla="*/ 0 h 18"/>
                  <a:gd name="T6" fmla="*/ 2 w 152"/>
                  <a:gd name="T7" fmla="*/ 0 h 18"/>
                  <a:gd name="T8" fmla="*/ 3 w 152"/>
                  <a:gd name="T9" fmla="*/ 0 h 18"/>
                  <a:gd name="T10" fmla="*/ 4 w 152"/>
                  <a:gd name="T11" fmla="*/ 1 h 18"/>
                  <a:gd name="T12" fmla="*/ 5 w 152"/>
                  <a:gd name="T13" fmla="*/ 1 h 18"/>
                  <a:gd name="T14" fmla="*/ 5 w 152"/>
                  <a:gd name="T15" fmla="*/ 1 h 18"/>
                  <a:gd name="T16" fmla="*/ 6 w 152"/>
                  <a:gd name="T17" fmla="*/ 1 h 18"/>
                  <a:gd name="T18" fmla="*/ 6 w 152"/>
                  <a:gd name="T19" fmla="*/ 1 h 18"/>
                  <a:gd name="T20" fmla="*/ 7 w 152"/>
                  <a:gd name="T21" fmla="*/ 1 h 18"/>
                  <a:gd name="T22" fmla="*/ 8 w 152"/>
                  <a:gd name="T23" fmla="*/ 1 h 18"/>
                  <a:gd name="T24" fmla="*/ 8 w 152"/>
                  <a:gd name="T25" fmla="*/ 1 h 18"/>
                  <a:gd name="T26" fmla="*/ 9 w 152"/>
                  <a:gd name="T27" fmla="*/ 0 h 18"/>
                  <a:gd name="T28" fmla="*/ 9 w 152"/>
                  <a:gd name="T29" fmla="*/ 0 h 18"/>
                  <a:gd name="T30" fmla="*/ 9 w 152"/>
                  <a:gd name="T31" fmla="*/ 0 h 18"/>
                  <a:gd name="T32" fmla="*/ 10 w 152"/>
                  <a:gd name="T33" fmla="*/ 0 h 18"/>
                  <a:gd name="T34" fmla="*/ 12 w 152"/>
                  <a:gd name="T35" fmla="*/ 1 h 1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2"/>
                  <a:gd name="T55" fmla="*/ 0 h 18"/>
                  <a:gd name="T56" fmla="*/ 152 w 152"/>
                  <a:gd name="T57" fmla="*/ 18 h 1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2" h="18">
                    <a:moveTo>
                      <a:pt x="0" y="9"/>
                    </a:moveTo>
                    <a:lnTo>
                      <a:pt x="8" y="3"/>
                    </a:lnTo>
                    <a:lnTo>
                      <a:pt x="18" y="1"/>
                    </a:lnTo>
                    <a:lnTo>
                      <a:pt x="28" y="2"/>
                    </a:lnTo>
                    <a:lnTo>
                      <a:pt x="39" y="5"/>
                    </a:lnTo>
                    <a:lnTo>
                      <a:pt x="49" y="9"/>
                    </a:lnTo>
                    <a:lnTo>
                      <a:pt x="59" y="12"/>
                    </a:lnTo>
                    <a:lnTo>
                      <a:pt x="68" y="16"/>
                    </a:lnTo>
                    <a:lnTo>
                      <a:pt x="74" y="18"/>
                    </a:lnTo>
                    <a:lnTo>
                      <a:pt x="82" y="16"/>
                    </a:lnTo>
                    <a:lnTo>
                      <a:pt x="89" y="14"/>
                    </a:lnTo>
                    <a:lnTo>
                      <a:pt x="96" y="12"/>
                    </a:lnTo>
                    <a:lnTo>
                      <a:pt x="103" y="9"/>
                    </a:lnTo>
                    <a:lnTo>
                      <a:pt x="108" y="5"/>
                    </a:lnTo>
                    <a:lnTo>
                      <a:pt x="114" y="3"/>
                    </a:lnTo>
                    <a:lnTo>
                      <a:pt x="119" y="1"/>
                    </a:lnTo>
                    <a:lnTo>
                      <a:pt x="124" y="0"/>
                    </a:lnTo>
                    <a:lnTo>
                      <a:pt x="152" y="10"/>
                    </a:lnTo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08" name="Freeform 404"/>
              <p:cNvSpPr>
                <a:spLocks/>
              </p:cNvSpPr>
              <p:nvPr/>
            </p:nvSpPr>
            <p:spPr bwMode="auto">
              <a:xfrm>
                <a:off x="3792" y="2167"/>
                <a:ext cx="3" cy="5"/>
              </a:xfrm>
              <a:custGeom>
                <a:avLst/>
                <a:gdLst>
                  <a:gd name="T0" fmla="*/ 2 w 32"/>
                  <a:gd name="T1" fmla="*/ 0 h 68"/>
                  <a:gd name="T2" fmla="*/ 0 w 32"/>
                  <a:gd name="T3" fmla="*/ 3 h 68"/>
                  <a:gd name="T4" fmla="*/ 0 w 32"/>
                  <a:gd name="T5" fmla="*/ 3 h 68"/>
                  <a:gd name="T6" fmla="*/ 0 w 32"/>
                  <a:gd name="T7" fmla="*/ 4 h 68"/>
                  <a:gd name="T8" fmla="*/ 1 w 32"/>
                  <a:gd name="T9" fmla="*/ 4 h 68"/>
                  <a:gd name="T10" fmla="*/ 1 w 32"/>
                  <a:gd name="T11" fmla="*/ 4 h 68"/>
                  <a:gd name="T12" fmla="*/ 1 w 32"/>
                  <a:gd name="T13" fmla="*/ 5 h 68"/>
                  <a:gd name="T14" fmla="*/ 2 w 32"/>
                  <a:gd name="T15" fmla="*/ 5 h 68"/>
                  <a:gd name="T16" fmla="*/ 2 w 32"/>
                  <a:gd name="T17" fmla="*/ 5 h 68"/>
                  <a:gd name="T18" fmla="*/ 3 w 32"/>
                  <a:gd name="T19" fmla="*/ 5 h 6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2"/>
                  <a:gd name="T31" fmla="*/ 0 h 68"/>
                  <a:gd name="T32" fmla="*/ 32 w 32"/>
                  <a:gd name="T33" fmla="*/ 68 h 6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2" h="68">
                    <a:moveTo>
                      <a:pt x="24" y="0"/>
                    </a:moveTo>
                    <a:lnTo>
                      <a:pt x="0" y="39"/>
                    </a:lnTo>
                    <a:lnTo>
                      <a:pt x="1" y="45"/>
                    </a:lnTo>
                    <a:lnTo>
                      <a:pt x="3" y="51"/>
                    </a:lnTo>
                    <a:lnTo>
                      <a:pt x="6" y="56"/>
                    </a:lnTo>
                    <a:lnTo>
                      <a:pt x="10" y="60"/>
                    </a:lnTo>
                    <a:lnTo>
                      <a:pt x="14" y="63"/>
                    </a:lnTo>
                    <a:lnTo>
                      <a:pt x="19" y="66"/>
                    </a:lnTo>
                    <a:lnTo>
                      <a:pt x="25" y="67"/>
                    </a:lnTo>
                    <a:lnTo>
                      <a:pt x="32" y="68"/>
                    </a:lnTo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09" name="Freeform 405"/>
              <p:cNvSpPr>
                <a:spLocks/>
              </p:cNvSpPr>
              <p:nvPr/>
            </p:nvSpPr>
            <p:spPr bwMode="auto">
              <a:xfrm>
                <a:off x="3788" y="2178"/>
                <a:ext cx="27" cy="3"/>
              </a:xfrm>
              <a:custGeom>
                <a:avLst/>
                <a:gdLst>
                  <a:gd name="T0" fmla="*/ 27 w 348"/>
                  <a:gd name="T1" fmla="*/ 2 h 41"/>
                  <a:gd name="T2" fmla="*/ 25 w 348"/>
                  <a:gd name="T3" fmla="*/ 3 h 41"/>
                  <a:gd name="T4" fmla="*/ 23 w 348"/>
                  <a:gd name="T5" fmla="*/ 3 h 41"/>
                  <a:gd name="T6" fmla="*/ 21 w 348"/>
                  <a:gd name="T7" fmla="*/ 2 h 41"/>
                  <a:gd name="T8" fmla="*/ 19 w 348"/>
                  <a:gd name="T9" fmla="*/ 2 h 41"/>
                  <a:gd name="T10" fmla="*/ 17 w 348"/>
                  <a:gd name="T11" fmla="*/ 2 h 41"/>
                  <a:gd name="T12" fmla="*/ 16 w 348"/>
                  <a:gd name="T13" fmla="*/ 2 h 41"/>
                  <a:gd name="T14" fmla="*/ 13 w 348"/>
                  <a:gd name="T15" fmla="*/ 3 h 41"/>
                  <a:gd name="T16" fmla="*/ 11 w 348"/>
                  <a:gd name="T17" fmla="*/ 2 h 41"/>
                  <a:gd name="T18" fmla="*/ 8 w 348"/>
                  <a:gd name="T19" fmla="*/ 2 h 41"/>
                  <a:gd name="T20" fmla="*/ 6 w 348"/>
                  <a:gd name="T21" fmla="*/ 2 h 41"/>
                  <a:gd name="T22" fmla="*/ 4 w 348"/>
                  <a:gd name="T23" fmla="*/ 3 h 41"/>
                  <a:gd name="T24" fmla="*/ 0 w 348"/>
                  <a:gd name="T25" fmla="*/ 2 h 41"/>
                  <a:gd name="T26" fmla="*/ 3 w 348"/>
                  <a:gd name="T27" fmla="*/ 2 h 41"/>
                  <a:gd name="T28" fmla="*/ 6 w 348"/>
                  <a:gd name="T29" fmla="*/ 1 h 41"/>
                  <a:gd name="T30" fmla="*/ 8 w 348"/>
                  <a:gd name="T31" fmla="*/ 0 h 41"/>
                  <a:gd name="T32" fmla="*/ 11 w 348"/>
                  <a:gd name="T33" fmla="*/ 0 h 41"/>
                  <a:gd name="T34" fmla="*/ 13 w 348"/>
                  <a:gd name="T35" fmla="*/ 1 h 41"/>
                  <a:gd name="T36" fmla="*/ 14 w 348"/>
                  <a:gd name="T37" fmla="*/ 1 h 41"/>
                  <a:gd name="T38" fmla="*/ 17 w 348"/>
                  <a:gd name="T39" fmla="*/ 0 h 41"/>
                  <a:gd name="T40" fmla="*/ 19 w 348"/>
                  <a:gd name="T41" fmla="*/ 0 h 41"/>
                  <a:gd name="T42" fmla="*/ 21 w 348"/>
                  <a:gd name="T43" fmla="*/ 1 h 41"/>
                  <a:gd name="T44" fmla="*/ 23 w 348"/>
                  <a:gd name="T45" fmla="*/ 1 h 41"/>
                  <a:gd name="T46" fmla="*/ 25 w 348"/>
                  <a:gd name="T47" fmla="*/ 2 h 41"/>
                  <a:gd name="T48" fmla="*/ 27 w 348"/>
                  <a:gd name="T49" fmla="*/ 2 h 4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48"/>
                  <a:gd name="T76" fmla="*/ 0 h 41"/>
                  <a:gd name="T77" fmla="*/ 348 w 348"/>
                  <a:gd name="T78" fmla="*/ 41 h 4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48" h="41">
                    <a:moveTo>
                      <a:pt x="348" y="32"/>
                    </a:moveTo>
                    <a:lnTo>
                      <a:pt x="327" y="36"/>
                    </a:lnTo>
                    <a:lnTo>
                      <a:pt x="297" y="38"/>
                    </a:lnTo>
                    <a:lnTo>
                      <a:pt x="273" y="27"/>
                    </a:lnTo>
                    <a:lnTo>
                      <a:pt x="241" y="24"/>
                    </a:lnTo>
                    <a:lnTo>
                      <a:pt x="224" y="27"/>
                    </a:lnTo>
                    <a:lnTo>
                      <a:pt x="200" y="34"/>
                    </a:lnTo>
                    <a:lnTo>
                      <a:pt x="172" y="40"/>
                    </a:lnTo>
                    <a:lnTo>
                      <a:pt x="140" y="29"/>
                    </a:lnTo>
                    <a:lnTo>
                      <a:pt x="109" y="27"/>
                    </a:lnTo>
                    <a:lnTo>
                      <a:pt x="78" y="30"/>
                    </a:lnTo>
                    <a:lnTo>
                      <a:pt x="46" y="41"/>
                    </a:lnTo>
                    <a:lnTo>
                      <a:pt x="0" y="34"/>
                    </a:lnTo>
                    <a:lnTo>
                      <a:pt x="40" y="27"/>
                    </a:lnTo>
                    <a:lnTo>
                      <a:pt x="71" y="17"/>
                    </a:lnTo>
                    <a:lnTo>
                      <a:pt x="105" y="2"/>
                    </a:lnTo>
                    <a:lnTo>
                      <a:pt x="138" y="0"/>
                    </a:lnTo>
                    <a:lnTo>
                      <a:pt x="164" y="17"/>
                    </a:lnTo>
                    <a:lnTo>
                      <a:pt x="181" y="17"/>
                    </a:lnTo>
                    <a:lnTo>
                      <a:pt x="215" y="1"/>
                    </a:lnTo>
                    <a:lnTo>
                      <a:pt x="241" y="4"/>
                    </a:lnTo>
                    <a:lnTo>
                      <a:pt x="269" y="11"/>
                    </a:lnTo>
                    <a:lnTo>
                      <a:pt x="299" y="20"/>
                    </a:lnTo>
                    <a:lnTo>
                      <a:pt x="323" y="27"/>
                    </a:lnTo>
                    <a:lnTo>
                      <a:pt x="348" y="32"/>
                    </a:lnTo>
                    <a:close/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10" name="Freeform 406"/>
              <p:cNvSpPr>
                <a:spLocks/>
              </p:cNvSpPr>
              <p:nvPr/>
            </p:nvSpPr>
            <p:spPr bwMode="auto">
              <a:xfrm>
                <a:off x="3785" y="2151"/>
                <a:ext cx="4" cy="4"/>
              </a:xfrm>
              <a:custGeom>
                <a:avLst/>
                <a:gdLst>
                  <a:gd name="T0" fmla="*/ 2 w 61"/>
                  <a:gd name="T1" fmla="*/ 0 h 58"/>
                  <a:gd name="T2" fmla="*/ 2 w 61"/>
                  <a:gd name="T3" fmla="*/ 0 h 58"/>
                  <a:gd name="T4" fmla="*/ 1 w 61"/>
                  <a:gd name="T5" fmla="*/ 0 h 58"/>
                  <a:gd name="T6" fmla="*/ 1 w 61"/>
                  <a:gd name="T7" fmla="*/ 0 h 58"/>
                  <a:gd name="T8" fmla="*/ 1 w 61"/>
                  <a:gd name="T9" fmla="*/ 1 h 58"/>
                  <a:gd name="T10" fmla="*/ 0 w 61"/>
                  <a:gd name="T11" fmla="*/ 1 h 58"/>
                  <a:gd name="T12" fmla="*/ 0 w 61"/>
                  <a:gd name="T13" fmla="*/ 1 h 58"/>
                  <a:gd name="T14" fmla="*/ 0 w 61"/>
                  <a:gd name="T15" fmla="*/ 2 h 58"/>
                  <a:gd name="T16" fmla="*/ 0 w 61"/>
                  <a:gd name="T17" fmla="*/ 2 h 58"/>
                  <a:gd name="T18" fmla="*/ 0 w 61"/>
                  <a:gd name="T19" fmla="*/ 2 h 58"/>
                  <a:gd name="T20" fmla="*/ 0 w 61"/>
                  <a:gd name="T21" fmla="*/ 3 h 58"/>
                  <a:gd name="T22" fmla="*/ 0 w 61"/>
                  <a:gd name="T23" fmla="*/ 3 h 58"/>
                  <a:gd name="T24" fmla="*/ 1 w 61"/>
                  <a:gd name="T25" fmla="*/ 3 h 58"/>
                  <a:gd name="T26" fmla="*/ 1 w 61"/>
                  <a:gd name="T27" fmla="*/ 4 h 58"/>
                  <a:gd name="T28" fmla="*/ 1 w 61"/>
                  <a:gd name="T29" fmla="*/ 4 h 58"/>
                  <a:gd name="T30" fmla="*/ 2 w 61"/>
                  <a:gd name="T31" fmla="*/ 4 h 58"/>
                  <a:gd name="T32" fmla="*/ 2 w 61"/>
                  <a:gd name="T33" fmla="*/ 4 h 58"/>
                  <a:gd name="T34" fmla="*/ 2 w 61"/>
                  <a:gd name="T35" fmla="*/ 4 h 58"/>
                  <a:gd name="T36" fmla="*/ 3 w 61"/>
                  <a:gd name="T37" fmla="*/ 4 h 58"/>
                  <a:gd name="T38" fmla="*/ 3 w 61"/>
                  <a:gd name="T39" fmla="*/ 4 h 58"/>
                  <a:gd name="T40" fmla="*/ 3 w 61"/>
                  <a:gd name="T41" fmla="*/ 3 h 58"/>
                  <a:gd name="T42" fmla="*/ 4 w 61"/>
                  <a:gd name="T43" fmla="*/ 3 h 58"/>
                  <a:gd name="T44" fmla="*/ 4 w 61"/>
                  <a:gd name="T45" fmla="*/ 3 h 58"/>
                  <a:gd name="T46" fmla="*/ 4 w 61"/>
                  <a:gd name="T47" fmla="*/ 2 h 58"/>
                  <a:gd name="T48" fmla="*/ 4 w 61"/>
                  <a:gd name="T49" fmla="*/ 2 h 58"/>
                  <a:gd name="T50" fmla="*/ 4 w 61"/>
                  <a:gd name="T51" fmla="*/ 2 h 58"/>
                  <a:gd name="T52" fmla="*/ 4 w 61"/>
                  <a:gd name="T53" fmla="*/ 1 h 58"/>
                  <a:gd name="T54" fmla="*/ 4 w 61"/>
                  <a:gd name="T55" fmla="*/ 1 h 58"/>
                  <a:gd name="T56" fmla="*/ 3 w 61"/>
                  <a:gd name="T57" fmla="*/ 1 h 58"/>
                  <a:gd name="T58" fmla="*/ 3 w 61"/>
                  <a:gd name="T59" fmla="*/ 0 h 58"/>
                  <a:gd name="T60" fmla="*/ 3 w 61"/>
                  <a:gd name="T61" fmla="*/ 0 h 58"/>
                  <a:gd name="T62" fmla="*/ 2 w 61"/>
                  <a:gd name="T63" fmla="*/ 0 h 58"/>
                  <a:gd name="T64" fmla="*/ 2 w 61"/>
                  <a:gd name="T65" fmla="*/ 0 h 5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1"/>
                  <a:gd name="T100" fmla="*/ 0 h 58"/>
                  <a:gd name="T101" fmla="*/ 61 w 61"/>
                  <a:gd name="T102" fmla="*/ 58 h 5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1" h="58">
                    <a:moveTo>
                      <a:pt x="30" y="0"/>
                    </a:moveTo>
                    <a:lnTo>
                      <a:pt x="24" y="1"/>
                    </a:lnTo>
                    <a:lnTo>
                      <a:pt x="18" y="2"/>
                    </a:lnTo>
                    <a:lnTo>
                      <a:pt x="13" y="5"/>
                    </a:lnTo>
                    <a:lnTo>
                      <a:pt x="9" y="8"/>
                    </a:lnTo>
                    <a:lnTo>
                      <a:pt x="5" y="12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5" y="44"/>
                    </a:lnTo>
                    <a:lnTo>
                      <a:pt x="9" y="49"/>
                    </a:lnTo>
                    <a:lnTo>
                      <a:pt x="13" y="52"/>
                    </a:lnTo>
                    <a:lnTo>
                      <a:pt x="18" y="54"/>
                    </a:lnTo>
                    <a:lnTo>
                      <a:pt x="24" y="57"/>
                    </a:lnTo>
                    <a:lnTo>
                      <a:pt x="30" y="58"/>
                    </a:lnTo>
                    <a:lnTo>
                      <a:pt x="36" y="57"/>
                    </a:lnTo>
                    <a:lnTo>
                      <a:pt x="41" y="54"/>
                    </a:lnTo>
                    <a:lnTo>
                      <a:pt x="47" y="52"/>
                    </a:lnTo>
                    <a:lnTo>
                      <a:pt x="51" y="49"/>
                    </a:lnTo>
                    <a:lnTo>
                      <a:pt x="55" y="44"/>
                    </a:lnTo>
                    <a:lnTo>
                      <a:pt x="58" y="40"/>
                    </a:lnTo>
                    <a:lnTo>
                      <a:pt x="60" y="34"/>
                    </a:lnTo>
                    <a:lnTo>
                      <a:pt x="61" y="28"/>
                    </a:lnTo>
                    <a:lnTo>
                      <a:pt x="60" y="22"/>
                    </a:lnTo>
                    <a:lnTo>
                      <a:pt x="58" y="17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7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11" name="Freeform 407"/>
              <p:cNvSpPr>
                <a:spLocks/>
              </p:cNvSpPr>
              <p:nvPr/>
            </p:nvSpPr>
            <p:spPr bwMode="auto">
              <a:xfrm>
                <a:off x="3786" y="2152"/>
                <a:ext cx="1" cy="1"/>
              </a:xfrm>
              <a:custGeom>
                <a:avLst/>
                <a:gdLst>
                  <a:gd name="T0" fmla="*/ 1 w 6"/>
                  <a:gd name="T1" fmla="*/ 0 h 11"/>
                  <a:gd name="T2" fmla="*/ 1 w 6"/>
                  <a:gd name="T3" fmla="*/ 0 h 11"/>
                  <a:gd name="T4" fmla="*/ 1 w 6"/>
                  <a:gd name="T5" fmla="*/ 0 h 11"/>
                  <a:gd name="T6" fmla="*/ 1 w 6"/>
                  <a:gd name="T7" fmla="*/ 0 h 11"/>
                  <a:gd name="T8" fmla="*/ 1 w 6"/>
                  <a:gd name="T9" fmla="*/ 1 h 11"/>
                  <a:gd name="T10" fmla="*/ 1 w 6"/>
                  <a:gd name="T11" fmla="*/ 1 h 11"/>
                  <a:gd name="T12" fmla="*/ 1 w 6"/>
                  <a:gd name="T13" fmla="*/ 1 h 11"/>
                  <a:gd name="T14" fmla="*/ 1 w 6"/>
                  <a:gd name="T15" fmla="*/ 1 h 11"/>
                  <a:gd name="T16" fmla="*/ 1 w 6"/>
                  <a:gd name="T17" fmla="*/ 1 h 11"/>
                  <a:gd name="T18" fmla="*/ 0 w 6"/>
                  <a:gd name="T19" fmla="*/ 1 h 11"/>
                  <a:gd name="T20" fmla="*/ 0 w 6"/>
                  <a:gd name="T21" fmla="*/ 1 h 11"/>
                  <a:gd name="T22" fmla="*/ 0 w 6"/>
                  <a:gd name="T23" fmla="*/ 1 h 11"/>
                  <a:gd name="T24" fmla="*/ 0 w 6"/>
                  <a:gd name="T25" fmla="*/ 1 h 11"/>
                  <a:gd name="T26" fmla="*/ 0 w 6"/>
                  <a:gd name="T27" fmla="*/ 0 h 11"/>
                  <a:gd name="T28" fmla="*/ 0 w 6"/>
                  <a:gd name="T29" fmla="*/ 0 h 11"/>
                  <a:gd name="T30" fmla="*/ 0 w 6"/>
                  <a:gd name="T31" fmla="*/ 0 h 11"/>
                  <a:gd name="T32" fmla="*/ 1 w 6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11"/>
                  <a:gd name="T53" fmla="*/ 6 w 6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11">
                    <a:moveTo>
                      <a:pt x="3" y="0"/>
                    </a:moveTo>
                    <a:lnTo>
                      <a:pt x="4" y="0"/>
                    </a:lnTo>
                    <a:lnTo>
                      <a:pt x="5" y="1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1"/>
                    </a:lnTo>
                    <a:lnTo>
                      <a:pt x="3" y="11"/>
                    </a:lnTo>
                    <a:lnTo>
                      <a:pt x="2" y="11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12" name="Freeform 408"/>
              <p:cNvSpPr>
                <a:spLocks/>
              </p:cNvSpPr>
              <p:nvPr/>
            </p:nvSpPr>
            <p:spPr bwMode="auto">
              <a:xfrm>
                <a:off x="3786" y="2151"/>
                <a:ext cx="2" cy="3"/>
              </a:xfrm>
              <a:custGeom>
                <a:avLst/>
                <a:gdLst>
                  <a:gd name="T0" fmla="*/ 1 w 26"/>
                  <a:gd name="T1" fmla="*/ 0 h 39"/>
                  <a:gd name="T2" fmla="*/ 1 w 26"/>
                  <a:gd name="T3" fmla="*/ 0 h 39"/>
                  <a:gd name="T4" fmla="*/ 2 w 26"/>
                  <a:gd name="T5" fmla="*/ 0 h 39"/>
                  <a:gd name="T6" fmla="*/ 2 w 26"/>
                  <a:gd name="T7" fmla="*/ 1 h 39"/>
                  <a:gd name="T8" fmla="*/ 2 w 26"/>
                  <a:gd name="T9" fmla="*/ 1 h 39"/>
                  <a:gd name="T10" fmla="*/ 2 w 26"/>
                  <a:gd name="T11" fmla="*/ 2 h 39"/>
                  <a:gd name="T12" fmla="*/ 2 w 26"/>
                  <a:gd name="T13" fmla="*/ 3 h 39"/>
                  <a:gd name="T14" fmla="*/ 1 w 26"/>
                  <a:gd name="T15" fmla="*/ 3 h 39"/>
                  <a:gd name="T16" fmla="*/ 1 w 26"/>
                  <a:gd name="T17" fmla="*/ 3 h 39"/>
                  <a:gd name="T18" fmla="*/ 1 w 26"/>
                  <a:gd name="T19" fmla="*/ 3 h 39"/>
                  <a:gd name="T20" fmla="*/ 0 w 26"/>
                  <a:gd name="T21" fmla="*/ 3 h 39"/>
                  <a:gd name="T22" fmla="*/ 0 w 26"/>
                  <a:gd name="T23" fmla="*/ 2 h 39"/>
                  <a:gd name="T24" fmla="*/ 0 w 26"/>
                  <a:gd name="T25" fmla="*/ 1 h 39"/>
                  <a:gd name="T26" fmla="*/ 0 w 26"/>
                  <a:gd name="T27" fmla="*/ 1 h 39"/>
                  <a:gd name="T28" fmla="*/ 0 w 26"/>
                  <a:gd name="T29" fmla="*/ 0 h 39"/>
                  <a:gd name="T30" fmla="*/ 1 w 26"/>
                  <a:gd name="T31" fmla="*/ 0 h 39"/>
                  <a:gd name="T32" fmla="*/ 1 w 26"/>
                  <a:gd name="T33" fmla="*/ 0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6"/>
                  <a:gd name="T52" fmla="*/ 0 h 39"/>
                  <a:gd name="T53" fmla="*/ 26 w 26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6" h="39">
                    <a:moveTo>
                      <a:pt x="13" y="0"/>
                    </a:moveTo>
                    <a:lnTo>
                      <a:pt x="18" y="1"/>
                    </a:lnTo>
                    <a:lnTo>
                      <a:pt x="21" y="5"/>
                    </a:lnTo>
                    <a:lnTo>
                      <a:pt x="25" y="10"/>
                    </a:lnTo>
                    <a:lnTo>
                      <a:pt x="26" y="19"/>
                    </a:lnTo>
                    <a:lnTo>
                      <a:pt x="25" y="28"/>
                    </a:lnTo>
                    <a:lnTo>
                      <a:pt x="21" y="34"/>
                    </a:lnTo>
                    <a:lnTo>
                      <a:pt x="18" y="38"/>
                    </a:lnTo>
                    <a:lnTo>
                      <a:pt x="13" y="39"/>
                    </a:lnTo>
                    <a:lnTo>
                      <a:pt x="9" y="38"/>
                    </a:lnTo>
                    <a:lnTo>
                      <a:pt x="4" y="34"/>
                    </a:lnTo>
                    <a:lnTo>
                      <a:pt x="1" y="28"/>
                    </a:lnTo>
                    <a:lnTo>
                      <a:pt x="0" y="19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13" name="Freeform 409"/>
              <p:cNvSpPr>
                <a:spLocks/>
              </p:cNvSpPr>
              <p:nvPr/>
            </p:nvSpPr>
            <p:spPr bwMode="auto">
              <a:xfrm>
                <a:off x="3812" y="2151"/>
                <a:ext cx="2" cy="3"/>
              </a:xfrm>
              <a:custGeom>
                <a:avLst/>
                <a:gdLst>
                  <a:gd name="T0" fmla="*/ 1 w 26"/>
                  <a:gd name="T1" fmla="*/ 0 h 39"/>
                  <a:gd name="T2" fmla="*/ 1 w 26"/>
                  <a:gd name="T3" fmla="*/ 0 h 39"/>
                  <a:gd name="T4" fmla="*/ 2 w 26"/>
                  <a:gd name="T5" fmla="*/ 0 h 39"/>
                  <a:gd name="T6" fmla="*/ 2 w 26"/>
                  <a:gd name="T7" fmla="*/ 1 h 39"/>
                  <a:gd name="T8" fmla="*/ 2 w 26"/>
                  <a:gd name="T9" fmla="*/ 1 h 39"/>
                  <a:gd name="T10" fmla="*/ 2 w 26"/>
                  <a:gd name="T11" fmla="*/ 2 h 39"/>
                  <a:gd name="T12" fmla="*/ 2 w 26"/>
                  <a:gd name="T13" fmla="*/ 3 h 39"/>
                  <a:gd name="T14" fmla="*/ 1 w 26"/>
                  <a:gd name="T15" fmla="*/ 3 h 39"/>
                  <a:gd name="T16" fmla="*/ 1 w 26"/>
                  <a:gd name="T17" fmla="*/ 3 h 39"/>
                  <a:gd name="T18" fmla="*/ 1 w 26"/>
                  <a:gd name="T19" fmla="*/ 3 h 39"/>
                  <a:gd name="T20" fmla="*/ 0 w 26"/>
                  <a:gd name="T21" fmla="*/ 3 h 39"/>
                  <a:gd name="T22" fmla="*/ 0 w 26"/>
                  <a:gd name="T23" fmla="*/ 2 h 39"/>
                  <a:gd name="T24" fmla="*/ 0 w 26"/>
                  <a:gd name="T25" fmla="*/ 1 h 39"/>
                  <a:gd name="T26" fmla="*/ 0 w 26"/>
                  <a:gd name="T27" fmla="*/ 1 h 39"/>
                  <a:gd name="T28" fmla="*/ 0 w 26"/>
                  <a:gd name="T29" fmla="*/ 0 h 39"/>
                  <a:gd name="T30" fmla="*/ 1 w 26"/>
                  <a:gd name="T31" fmla="*/ 0 h 39"/>
                  <a:gd name="T32" fmla="*/ 1 w 26"/>
                  <a:gd name="T33" fmla="*/ 0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6"/>
                  <a:gd name="T52" fmla="*/ 0 h 39"/>
                  <a:gd name="T53" fmla="*/ 26 w 26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6" h="39">
                    <a:moveTo>
                      <a:pt x="13" y="0"/>
                    </a:moveTo>
                    <a:lnTo>
                      <a:pt x="17" y="1"/>
                    </a:lnTo>
                    <a:lnTo>
                      <a:pt x="22" y="5"/>
                    </a:lnTo>
                    <a:lnTo>
                      <a:pt x="25" y="10"/>
                    </a:lnTo>
                    <a:lnTo>
                      <a:pt x="26" y="19"/>
                    </a:lnTo>
                    <a:lnTo>
                      <a:pt x="25" y="28"/>
                    </a:lnTo>
                    <a:lnTo>
                      <a:pt x="22" y="34"/>
                    </a:lnTo>
                    <a:lnTo>
                      <a:pt x="17" y="38"/>
                    </a:lnTo>
                    <a:lnTo>
                      <a:pt x="13" y="39"/>
                    </a:lnTo>
                    <a:lnTo>
                      <a:pt x="8" y="38"/>
                    </a:lnTo>
                    <a:lnTo>
                      <a:pt x="4" y="34"/>
                    </a:lnTo>
                    <a:lnTo>
                      <a:pt x="1" y="28"/>
                    </a:lnTo>
                    <a:lnTo>
                      <a:pt x="0" y="19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8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14" name="Freeform 410"/>
              <p:cNvSpPr>
                <a:spLocks/>
              </p:cNvSpPr>
              <p:nvPr/>
            </p:nvSpPr>
            <p:spPr bwMode="auto">
              <a:xfrm>
                <a:off x="3803" y="2183"/>
                <a:ext cx="3" cy="1"/>
              </a:xfrm>
              <a:custGeom>
                <a:avLst/>
                <a:gdLst>
                  <a:gd name="T0" fmla="*/ 2 w 41"/>
                  <a:gd name="T1" fmla="*/ 0 h 17"/>
                  <a:gd name="T2" fmla="*/ 2 w 41"/>
                  <a:gd name="T3" fmla="*/ 0 h 17"/>
                  <a:gd name="T4" fmla="*/ 2 w 41"/>
                  <a:gd name="T5" fmla="*/ 0 h 17"/>
                  <a:gd name="T6" fmla="*/ 2 w 41"/>
                  <a:gd name="T7" fmla="*/ 0 h 17"/>
                  <a:gd name="T8" fmla="*/ 3 w 41"/>
                  <a:gd name="T9" fmla="*/ 0 h 17"/>
                  <a:gd name="T10" fmla="*/ 3 w 41"/>
                  <a:gd name="T11" fmla="*/ 0 h 17"/>
                  <a:gd name="T12" fmla="*/ 3 w 41"/>
                  <a:gd name="T13" fmla="*/ 0 h 17"/>
                  <a:gd name="T14" fmla="*/ 3 w 41"/>
                  <a:gd name="T15" fmla="*/ 0 h 17"/>
                  <a:gd name="T16" fmla="*/ 3 w 41"/>
                  <a:gd name="T17" fmla="*/ 1 h 17"/>
                  <a:gd name="T18" fmla="*/ 3 w 41"/>
                  <a:gd name="T19" fmla="*/ 1 h 17"/>
                  <a:gd name="T20" fmla="*/ 3 w 41"/>
                  <a:gd name="T21" fmla="*/ 1 h 17"/>
                  <a:gd name="T22" fmla="*/ 3 w 41"/>
                  <a:gd name="T23" fmla="*/ 1 h 17"/>
                  <a:gd name="T24" fmla="*/ 3 w 41"/>
                  <a:gd name="T25" fmla="*/ 1 h 17"/>
                  <a:gd name="T26" fmla="*/ 2 w 41"/>
                  <a:gd name="T27" fmla="*/ 1 h 17"/>
                  <a:gd name="T28" fmla="*/ 2 w 41"/>
                  <a:gd name="T29" fmla="*/ 1 h 17"/>
                  <a:gd name="T30" fmla="*/ 2 w 41"/>
                  <a:gd name="T31" fmla="*/ 1 h 17"/>
                  <a:gd name="T32" fmla="*/ 2 w 41"/>
                  <a:gd name="T33" fmla="*/ 1 h 17"/>
                  <a:gd name="T34" fmla="*/ 1 w 41"/>
                  <a:gd name="T35" fmla="*/ 1 h 17"/>
                  <a:gd name="T36" fmla="*/ 1 w 41"/>
                  <a:gd name="T37" fmla="*/ 1 h 17"/>
                  <a:gd name="T38" fmla="*/ 1 w 41"/>
                  <a:gd name="T39" fmla="*/ 1 h 17"/>
                  <a:gd name="T40" fmla="*/ 1 w 41"/>
                  <a:gd name="T41" fmla="*/ 1 h 17"/>
                  <a:gd name="T42" fmla="*/ 0 w 41"/>
                  <a:gd name="T43" fmla="*/ 1 h 17"/>
                  <a:gd name="T44" fmla="*/ 0 w 41"/>
                  <a:gd name="T45" fmla="*/ 1 h 17"/>
                  <a:gd name="T46" fmla="*/ 0 w 41"/>
                  <a:gd name="T47" fmla="*/ 1 h 17"/>
                  <a:gd name="T48" fmla="*/ 0 w 41"/>
                  <a:gd name="T49" fmla="*/ 1 h 17"/>
                  <a:gd name="T50" fmla="*/ 0 w 41"/>
                  <a:gd name="T51" fmla="*/ 0 h 17"/>
                  <a:gd name="T52" fmla="*/ 0 w 41"/>
                  <a:gd name="T53" fmla="*/ 0 h 17"/>
                  <a:gd name="T54" fmla="*/ 0 w 41"/>
                  <a:gd name="T55" fmla="*/ 0 h 17"/>
                  <a:gd name="T56" fmla="*/ 1 w 41"/>
                  <a:gd name="T57" fmla="*/ 0 h 17"/>
                  <a:gd name="T58" fmla="*/ 1 w 41"/>
                  <a:gd name="T59" fmla="*/ 0 h 17"/>
                  <a:gd name="T60" fmla="*/ 1 w 41"/>
                  <a:gd name="T61" fmla="*/ 0 h 17"/>
                  <a:gd name="T62" fmla="*/ 1 w 41"/>
                  <a:gd name="T63" fmla="*/ 0 h 17"/>
                  <a:gd name="T64" fmla="*/ 2 w 41"/>
                  <a:gd name="T65" fmla="*/ 0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1"/>
                  <a:gd name="T100" fmla="*/ 0 h 17"/>
                  <a:gd name="T101" fmla="*/ 41 w 41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1" h="17">
                    <a:moveTo>
                      <a:pt x="21" y="0"/>
                    </a:moveTo>
                    <a:lnTo>
                      <a:pt x="25" y="0"/>
                    </a:lnTo>
                    <a:lnTo>
                      <a:pt x="29" y="1"/>
                    </a:lnTo>
                    <a:lnTo>
                      <a:pt x="32" y="1"/>
                    </a:lnTo>
                    <a:lnTo>
                      <a:pt x="35" y="2"/>
                    </a:lnTo>
                    <a:lnTo>
                      <a:pt x="37" y="3"/>
                    </a:lnTo>
                    <a:lnTo>
                      <a:pt x="39" y="5"/>
                    </a:lnTo>
                    <a:lnTo>
                      <a:pt x="40" y="7"/>
                    </a:lnTo>
                    <a:lnTo>
                      <a:pt x="41" y="9"/>
                    </a:lnTo>
                    <a:lnTo>
                      <a:pt x="40" y="11"/>
                    </a:lnTo>
                    <a:lnTo>
                      <a:pt x="39" y="13"/>
                    </a:lnTo>
                    <a:lnTo>
                      <a:pt x="37" y="14"/>
                    </a:lnTo>
                    <a:lnTo>
                      <a:pt x="35" y="15"/>
                    </a:lnTo>
                    <a:lnTo>
                      <a:pt x="32" y="16"/>
                    </a:lnTo>
                    <a:lnTo>
                      <a:pt x="29" y="17"/>
                    </a:lnTo>
                    <a:lnTo>
                      <a:pt x="25" y="17"/>
                    </a:lnTo>
                    <a:lnTo>
                      <a:pt x="21" y="17"/>
                    </a:lnTo>
                    <a:lnTo>
                      <a:pt x="17" y="17"/>
                    </a:lnTo>
                    <a:lnTo>
                      <a:pt x="13" y="17"/>
                    </a:lnTo>
                    <a:lnTo>
                      <a:pt x="10" y="16"/>
                    </a:lnTo>
                    <a:lnTo>
                      <a:pt x="7" y="15"/>
                    </a:lnTo>
                    <a:lnTo>
                      <a:pt x="4" y="14"/>
                    </a:lnTo>
                    <a:lnTo>
                      <a:pt x="2" y="13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3" y="1"/>
                    </a:lnTo>
                    <a:lnTo>
                      <a:pt x="17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116" name="Group 411"/>
            <p:cNvGrpSpPr>
              <a:grpSpLocks/>
            </p:cNvGrpSpPr>
            <p:nvPr/>
          </p:nvGrpSpPr>
          <p:grpSpPr bwMode="auto">
            <a:xfrm>
              <a:off x="4133" y="1872"/>
              <a:ext cx="234" cy="785"/>
              <a:chOff x="3651" y="2091"/>
              <a:chExt cx="234" cy="785"/>
            </a:xfrm>
          </p:grpSpPr>
          <p:sp>
            <p:nvSpPr>
              <p:cNvPr id="40123" name="Freeform 412"/>
              <p:cNvSpPr>
                <a:spLocks/>
              </p:cNvSpPr>
              <p:nvPr/>
            </p:nvSpPr>
            <p:spPr bwMode="auto">
              <a:xfrm>
                <a:off x="3652" y="2769"/>
                <a:ext cx="43" cy="107"/>
              </a:xfrm>
              <a:custGeom>
                <a:avLst/>
                <a:gdLst>
                  <a:gd name="T0" fmla="*/ 39 w 567"/>
                  <a:gd name="T1" fmla="*/ 0 h 1494"/>
                  <a:gd name="T2" fmla="*/ 32 w 567"/>
                  <a:gd name="T3" fmla="*/ 0 h 1494"/>
                  <a:gd name="T4" fmla="*/ 26 w 567"/>
                  <a:gd name="T5" fmla="*/ 3 h 1494"/>
                  <a:gd name="T6" fmla="*/ 20 w 567"/>
                  <a:gd name="T7" fmla="*/ 7 h 1494"/>
                  <a:gd name="T8" fmla="*/ 15 w 567"/>
                  <a:gd name="T9" fmla="*/ 12 h 1494"/>
                  <a:gd name="T10" fmla="*/ 10 w 567"/>
                  <a:gd name="T11" fmla="*/ 17 h 1494"/>
                  <a:gd name="T12" fmla="*/ 6 w 567"/>
                  <a:gd name="T13" fmla="*/ 23 h 1494"/>
                  <a:gd name="T14" fmla="*/ 2 w 567"/>
                  <a:gd name="T15" fmla="*/ 27 h 1494"/>
                  <a:gd name="T16" fmla="*/ 2 w 567"/>
                  <a:gd name="T17" fmla="*/ 32 h 1494"/>
                  <a:gd name="T18" fmla="*/ 19 w 567"/>
                  <a:gd name="T19" fmla="*/ 19 h 1494"/>
                  <a:gd name="T20" fmla="*/ 19 w 567"/>
                  <a:gd name="T21" fmla="*/ 25 h 1494"/>
                  <a:gd name="T22" fmla="*/ 18 w 567"/>
                  <a:gd name="T23" fmla="*/ 30 h 1494"/>
                  <a:gd name="T24" fmla="*/ 17 w 567"/>
                  <a:gd name="T25" fmla="*/ 36 h 1494"/>
                  <a:gd name="T26" fmla="*/ 14 w 567"/>
                  <a:gd name="T27" fmla="*/ 43 h 1494"/>
                  <a:gd name="T28" fmla="*/ 10 w 567"/>
                  <a:gd name="T29" fmla="*/ 47 h 1494"/>
                  <a:gd name="T30" fmla="*/ 8 w 567"/>
                  <a:gd name="T31" fmla="*/ 52 h 1494"/>
                  <a:gd name="T32" fmla="*/ 9 w 567"/>
                  <a:gd name="T33" fmla="*/ 56 h 1494"/>
                  <a:gd name="T34" fmla="*/ 11 w 567"/>
                  <a:gd name="T35" fmla="*/ 62 h 1494"/>
                  <a:gd name="T36" fmla="*/ 14 w 567"/>
                  <a:gd name="T37" fmla="*/ 69 h 1494"/>
                  <a:gd name="T38" fmla="*/ 17 w 567"/>
                  <a:gd name="T39" fmla="*/ 75 h 1494"/>
                  <a:gd name="T40" fmla="*/ 21 w 567"/>
                  <a:gd name="T41" fmla="*/ 82 h 1494"/>
                  <a:gd name="T42" fmla="*/ 25 w 567"/>
                  <a:gd name="T43" fmla="*/ 88 h 1494"/>
                  <a:gd name="T44" fmla="*/ 29 w 567"/>
                  <a:gd name="T45" fmla="*/ 95 h 1494"/>
                  <a:gd name="T46" fmla="*/ 33 w 567"/>
                  <a:gd name="T47" fmla="*/ 101 h 1494"/>
                  <a:gd name="T48" fmla="*/ 37 w 567"/>
                  <a:gd name="T49" fmla="*/ 106 h 1494"/>
                  <a:gd name="T50" fmla="*/ 41 w 567"/>
                  <a:gd name="T51" fmla="*/ 106 h 1494"/>
                  <a:gd name="T52" fmla="*/ 40 w 567"/>
                  <a:gd name="T53" fmla="*/ 100 h 1494"/>
                  <a:gd name="T54" fmla="*/ 40 w 567"/>
                  <a:gd name="T55" fmla="*/ 96 h 1494"/>
                  <a:gd name="T56" fmla="*/ 40 w 567"/>
                  <a:gd name="T57" fmla="*/ 92 h 1494"/>
                  <a:gd name="T58" fmla="*/ 40 w 567"/>
                  <a:gd name="T59" fmla="*/ 88 h 1494"/>
                  <a:gd name="T60" fmla="*/ 41 w 567"/>
                  <a:gd name="T61" fmla="*/ 84 h 1494"/>
                  <a:gd name="T62" fmla="*/ 41 w 567"/>
                  <a:gd name="T63" fmla="*/ 79 h 1494"/>
                  <a:gd name="T64" fmla="*/ 42 w 567"/>
                  <a:gd name="T65" fmla="*/ 75 h 1494"/>
                  <a:gd name="T66" fmla="*/ 42 w 567"/>
                  <a:gd name="T67" fmla="*/ 71 h 1494"/>
                  <a:gd name="T68" fmla="*/ 27 w 567"/>
                  <a:gd name="T69" fmla="*/ 37 h 149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67"/>
                  <a:gd name="T106" fmla="*/ 0 h 1494"/>
                  <a:gd name="T107" fmla="*/ 567 w 567"/>
                  <a:gd name="T108" fmla="*/ 1494 h 149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67" h="1494">
                    <a:moveTo>
                      <a:pt x="550" y="10"/>
                    </a:moveTo>
                    <a:lnTo>
                      <a:pt x="508" y="1"/>
                    </a:lnTo>
                    <a:lnTo>
                      <a:pt x="466" y="0"/>
                    </a:lnTo>
                    <a:lnTo>
                      <a:pt x="424" y="6"/>
                    </a:lnTo>
                    <a:lnTo>
                      <a:pt x="381" y="16"/>
                    </a:lnTo>
                    <a:lnTo>
                      <a:pt x="343" y="37"/>
                    </a:lnTo>
                    <a:lnTo>
                      <a:pt x="306" y="62"/>
                    </a:lnTo>
                    <a:lnTo>
                      <a:pt x="269" y="93"/>
                    </a:lnTo>
                    <a:lnTo>
                      <a:pt x="231" y="129"/>
                    </a:lnTo>
                    <a:lnTo>
                      <a:pt x="201" y="164"/>
                    </a:lnTo>
                    <a:lnTo>
                      <a:pt x="168" y="203"/>
                    </a:lnTo>
                    <a:lnTo>
                      <a:pt x="135" y="242"/>
                    </a:lnTo>
                    <a:lnTo>
                      <a:pt x="104" y="280"/>
                    </a:lnTo>
                    <a:lnTo>
                      <a:pt x="78" y="316"/>
                    </a:lnTo>
                    <a:lnTo>
                      <a:pt x="52" y="351"/>
                    </a:lnTo>
                    <a:lnTo>
                      <a:pt x="26" y="383"/>
                    </a:lnTo>
                    <a:lnTo>
                      <a:pt x="0" y="412"/>
                    </a:lnTo>
                    <a:lnTo>
                      <a:pt x="20" y="452"/>
                    </a:lnTo>
                    <a:lnTo>
                      <a:pt x="253" y="225"/>
                    </a:lnTo>
                    <a:lnTo>
                      <a:pt x="254" y="267"/>
                    </a:lnTo>
                    <a:lnTo>
                      <a:pt x="253" y="307"/>
                    </a:lnTo>
                    <a:lnTo>
                      <a:pt x="252" y="345"/>
                    </a:lnTo>
                    <a:lnTo>
                      <a:pt x="246" y="383"/>
                    </a:lnTo>
                    <a:lnTo>
                      <a:pt x="242" y="414"/>
                    </a:lnTo>
                    <a:lnTo>
                      <a:pt x="235" y="446"/>
                    </a:lnTo>
                    <a:lnTo>
                      <a:pt x="218" y="504"/>
                    </a:lnTo>
                    <a:lnTo>
                      <a:pt x="201" y="555"/>
                    </a:lnTo>
                    <a:lnTo>
                      <a:pt x="179" y="596"/>
                    </a:lnTo>
                    <a:lnTo>
                      <a:pt x="157" y="632"/>
                    </a:lnTo>
                    <a:lnTo>
                      <a:pt x="131" y="663"/>
                    </a:lnTo>
                    <a:lnTo>
                      <a:pt x="112" y="696"/>
                    </a:lnTo>
                    <a:lnTo>
                      <a:pt x="104" y="724"/>
                    </a:lnTo>
                    <a:lnTo>
                      <a:pt x="108" y="749"/>
                    </a:lnTo>
                    <a:lnTo>
                      <a:pt x="115" y="775"/>
                    </a:lnTo>
                    <a:lnTo>
                      <a:pt x="131" y="819"/>
                    </a:lnTo>
                    <a:lnTo>
                      <a:pt x="148" y="865"/>
                    </a:lnTo>
                    <a:lnTo>
                      <a:pt x="169" y="911"/>
                    </a:lnTo>
                    <a:lnTo>
                      <a:pt x="186" y="957"/>
                    </a:lnTo>
                    <a:lnTo>
                      <a:pt x="207" y="1003"/>
                    </a:lnTo>
                    <a:lnTo>
                      <a:pt x="227" y="1050"/>
                    </a:lnTo>
                    <a:lnTo>
                      <a:pt x="252" y="1097"/>
                    </a:lnTo>
                    <a:lnTo>
                      <a:pt x="275" y="1144"/>
                    </a:lnTo>
                    <a:lnTo>
                      <a:pt x="301" y="1188"/>
                    </a:lnTo>
                    <a:lnTo>
                      <a:pt x="326" y="1231"/>
                    </a:lnTo>
                    <a:lnTo>
                      <a:pt x="353" y="1277"/>
                    </a:lnTo>
                    <a:lnTo>
                      <a:pt x="377" y="1320"/>
                    </a:lnTo>
                    <a:lnTo>
                      <a:pt x="405" y="1363"/>
                    </a:lnTo>
                    <a:lnTo>
                      <a:pt x="433" y="1405"/>
                    </a:lnTo>
                    <a:lnTo>
                      <a:pt x="460" y="1445"/>
                    </a:lnTo>
                    <a:lnTo>
                      <a:pt x="487" y="1485"/>
                    </a:lnTo>
                    <a:lnTo>
                      <a:pt x="516" y="1494"/>
                    </a:lnTo>
                    <a:lnTo>
                      <a:pt x="536" y="1480"/>
                    </a:lnTo>
                    <a:lnTo>
                      <a:pt x="536" y="1433"/>
                    </a:lnTo>
                    <a:lnTo>
                      <a:pt x="534" y="1402"/>
                    </a:lnTo>
                    <a:lnTo>
                      <a:pt x="533" y="1373"/>
                    </a:lnTo>
                    <a:lnTo>
                      <a:pt x="533" y="1344"/>
                    </a:lnTo>
                    <a:lnTo>
                      <a:pt x="532" y="1315"/>
                    </a:lnTo>
                    <a:lnTo>
                      <a:pt x="533" y="1285"/>
                    </a:lnTo>
                    <a:lnTo>
                      <a:pt x="533" y="1256"/>
                    </a:lnTo>
                    <a:lnTo>
                      <a:pt x="533" y="1227"/>
                    </a:lnTo>
                    <a:lnTo>
                      <a:pt x="533" y="1198"/>
                    </a:lnTo>
                    <a:lnTo>
                      <a:pt x="536" y="1166"/>
                    </a:lnTo>
                    <a:lnTo>
                      <a:pt x="538" y="1137"/>
                    </a:lnTo>
                    <a:lnTo>
                      <a:pt x="542" y="1108"/>
                    </a:lnTo>
                    <a:lnTo>
                      <a:pt x="545" y="1078"/>
                    </a:lnTo>
                    <a:lnTo>
                      <a:pt x="550" y="1049"/>
                    </a:lnTo>
                    <a:lnTo>
                      <a:pt x="554" y="1020"/>
                    </a:lnTo>
                    <a:lnTo>
                      <a:pt x="558" y="992"/>
                    </a:lnTo>
                    <a:lnTo>
                      <a:pt x="567" y="963"/>
                    </a:lnTo>
                    <a:lnTo>
                      <a:pt x="358" y="520"/>
                    </a:lnTo>
                    <a:lnTo>
                      <a:pt x="550" y="10"/>
                    </a:lnTo>
                    <a:close/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24" name="Freeform 413"/>
              <p:cNvSpPr>
                <a:spLocks/>
              </p:cNvSpPr>
              <p:nvPr/>
            </p:nvSpPr>
            <p:spPr bwMode="auto">
              <a:xfrm>
                <a:off x="3774" y="2816"/>
                <a:ext cx="99" cy="52"/>
              </a:xfrm>
              <a:custGeom>
                <a:avLst/>
                <a:gdLst>
                  <a:gd name="T0" fmla="*/ 7 w 1290"/>
                  <a:gd name="T1" fmla="*/ 0 h 725"/>
                  <a:gd name="T2" fmla="*/ 5 w 1290"/>
                  <a:gd name="T3" fmla="*/ 1 h 725"/>
                  <a:gd name="T4" fmla="*/ 3 w 1290"/>
                  <a:gd name="T5" fmla="*/ 3 h 725"/>
                  <a:gd name="T6" fmla="*/ 2 w 1290"/>
                  <a:gd name="T7" fmla="*/ 5 h 725"/>
                  <a:gd name="T8" fmla="*/ 1 w 1290"/>
                  <a:gd name="T9" fmla="*/ 7 h 725"/>
                  <a:gd name="T10" fmla="*/ 0 w 1290"/>
                  <a:gd name="T11" fmla="*/ 10 h 725"/>
                  <a:gd name="T12" fmla="*/ 1 w 1290"/>
                  <a:gd name="T13" fmla="*/ 14 h 725"/>
                  <a:gd name="T14" fmla="*/ 1 w 1290"/>
                  <a:gd name="T15" fmla="*/ 17 h 725"/>
                  <a:gd name="T16" fmla="*/ 2 w 1290"/>
                  <a:gd name="T17" fmla="*/ 20 h 725"/>
                  <a:gd name="T18" fmla="*/ 2 w 1290"/>
                  <a:gd name="T19" fmla="*/ 21 h 725"/>
                  <a:gd name="T20" fmla="*/ 3 w 1290"/>
                  <a:gd name="T21" fmla="*/ 23 h 725"/>
                  <a:gd name="T22" fmla="*/ 5 w 1290"/>
                  <a:gd name="T23" fmla="*/ 25 h 725"/>
                  <a:gd name="T24" fmla="*/ 7 w 1290"/>
                  <a:gd name="T25" fmla="*/ 28 h 725"/>
                  <a:gd name="T26" fmla="*/ 8 w 1290"/>
                  <a:gd name="T27" fmla="*/ 31 h 725"/>
                  <a:gd name="T28" fmla="*/ 9 w 1290"/>
                  <a:gd name="T29" fmla="*/ 32 h 725"/>
                  <a:gd name="T30" fmla="*/ 9 w 1290"/>
                  <a:gd name="T31" fmla="*/ 34 h 725"/>
                  <a:gd name="T32" fmla="*/ 10 w 1290"/>
                  <a:gd name="T33" fmla="*/ 37 h 725"/>
                  <a:gd name="T34" fmla="*/ 10 w 1290"/>
                  <a:gd name="T35" fmla="*/ 40 h 725"/>
                  <a:gd name="T36" fmla="*/ 10 w 1290"/>
                  <a:gd name="T37" fmla="*/ 43 h 725"/>
                  <a:gd name="T38" fmla="*/ 10 w 1290"/>
                  <a:gd name="T39" fmla="*/ 52 h 725"/>
                  <a:gd name="T40" fmla="*/ 16 w 1290"/>
                  <a:gd name="T41" fmla="*/ 52 h 725"/>
                  <a:gd name="T42" fmla="*/ 16 w 1290"/>
                  <a:gd name="T43" fmla="*/ 25 h 725"/>
                  <a:gd name="T44" fmla="*/ 18 w 1290"/>
                  <a:gd name="T45" fmla="*/ 25 h 725"/>
                  <a:gd name="T46" fmla="*/ 20 w 1290"/>
                  <a:gd name="T47" fmla="*/ 26 h 725"/>
                  <a:gd name="T48" fmla="*/ 22 w 1290"/>
                  <a:gd name="T49" fmla="*/ 27 h 725"/>
                  <a:gd name="T50" fmla="*/ 24 w 1290"/>
                  <a:gd name="T51" fmla="*/ 29 h 725"/>
                  <a:gd name="T52" fmla="*/ 26 w 1290"/>
                  <a:gd name="T53" fmla="*/ 30 h 725"/>
                  <a:gd name="T54" fmla="*/ 28 w 1290"/>
                  <a:gd name="T55" fmla="*/ 31 h 725"/>
                  <a:gd name="T56" fmla="*/ 31 w 1290"/>
                  <a:gd name="T57" fmla="*/ 35 h 725"/>
                  <a:gd name="T58" fmla="*/ 34 w 1290"/>
                  <a:gd name="T59" fmla="*/ 38 h 725"/>
                  <a:gd name="T60" fmla="*/ 35 w 1290"/>
                  <a:gd name="T61" fmla="*/ 40 h 725"/>
                  <a:gd name="T62" fmla="*/ 37 w 1290"/>
                  <a:gd name="T63" fmla="*/ 41 h 725"/>
                  <a:gd name="T64" fmla="*/ 38 w 1290"/>
                  <a:gd name="T65" fmla="*/ 43 h 725"/>
                  <a:gd name="T66" fmla="*/ 39 w 1290"/>
                  <a:gd name="T67" fmla="*/ 45 h 725"/>
                  <a:gd name="T68" fmla="*/ 40 w 1290"/>
                  <a:gd name="T69" fmla="*/ 47 h 725"/>
                  <a:gd name="T70" fmla="*/ 42 w 1290"/>
                  <a:gd name="T71" fmla="*/ 49 h 725"/>
                  <a:gd name="T72" fmla="*/ 44 w 1290"/>
                  <a:gd name="T73" fmla="*/ 51 h 725"/>
                  <a:gd name="T74" fmla="*/ 46 w 1290"/>
                  <a:gd name="T75" fmla="*/ 52 h 725"/>
                  <a:gd name="T76" fmla="*/ 50 w 1290"/>
                  <a:gd name="T77" fmla="*/ 52 h 725"/>
                  <a:gd name="T78" fmla="*/ 90 w 1290"/>
                  <a:gd name="T79" fmla="*/ 52 h 725"/>
                  <a:gd name="T80" fmla="*/ 97 w 1290"/>
                  <a:gd name="T81" fmla="*/ 52 h 725"/>
                  <a:gd name="T82" fmla="*/ 99 w 1290"/>
                  <a:gd name="T83" fmla="*/ 52 h 725"/>
                  <a:gd name="T84" fmla="*/ 99 w 1290"/>
                  <a:gd name="T85" fmla="*/ 50 h 725"/>
                  <a:gd name="T86" fmla="*/ 99 w 1290"/>
                  <a:gd name="T87" fmla="*/ 49 h 725"/>
                  <a:gd name="T88" fmla="*/ 97 w 1290"/>
                  <a:gd name="T89" fmla="*/ 47 h 725"/>
                  <a:gd name="T90" fmla="*/ 91 w 1290"/>
                  <a:gd name="T91" fmla="*/ 45 h 725"/>
                  <a:gd name="T92" fmla="*/ 87 w 1290"/>
                  <a:gd name="T93" fmla="*/ 44 h 725"/>
                  <a:gd name="T94" fmla="*/ 84 w 1290"/>
                  <a:gd name="T95" fmla="*/ 42 h 725"/>
                  <a:gd name="T96" fmla="*/ 81 w 1290"/>
                  <a:gd name="T97" fmla="*/ 41 h 725"/>
                  <a:gd name="T98" fmla="*/ 78 w 1290"/>
                  <a:gd name="T99" fmla="*/ 39 h 725"/>
                  <a:gd name="T100" fmla="*/ 75 w 1290"/>
                  <a:gd name="T101" fmla="*/ 38 h 725"/>
                  <a:gd name="T102" fmla="*/ 73 w 1290"/>
                  <a:gd name="T103" fmla="*/ 36 h 725"/>
                  <a:gd name="T104" fmla="*/ 70 w 1290"/>
                  <a:gd name="T105" fmla="*/ 34 h 725"/>
                  <a:gd name="T106" fmla="*/ 67 w 1290"/>
                  <a:gd name="T107" fmla="*/ 31 h 725"/>
                  <a:gd name="T108" fmla="*/ 7 w 1290"/>
                  <a:gd name="T109" fmla="*/ 0 h 72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290"/>
                  <a:gd name="T166" fmla="*/ 0 h 725"/>
                  <a:gd name="T167" fmla="*/ 1290 w 1290"/>
                  <a:gd name="T168" fmla="*/ 725 h 72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290" h="725">
                    <a:moveTo>
                      <a:pt x="90" y="0"/>
                    </a:moveTo>
                    <a:lnTo>
                      <a:pt x="64" y="18"/>
                    </a:lnTo>
                    <a:lnTo>
                      <a:pt x="42" y="42"/>
                    </a:lnTo>
                    <a:lnTo>
                      <a:pt x="26" y="71"/>
                    </a:lnTo>
                    <a:lnTo>
                      <a:pt x="8" y="99"/>
                    </a:lnTo>
                    <a:lnTo>
                      <a:pt x="0" y="133"/>
                    </a:lnTo>
                    <a:lnTo>
                      <a:pt x="8" y="197"/>
                    </a:lnTo>
                    <a:lnTo>
                      <a:pt x="15" y="238"/>
                    </a:lnTo>
                    <a:lnTo>
                      <a:pt x="27" y="272"/>
                    </a:lnTo>
                    <a:lnTo>
                      <a:pt x="27" y="287"/>
                    </a:lnTo>
                    <a:lnTo>
                      <a:pt x="40" y="322"/>
                    </a:lnTo>
                    <a:lnTo>
                      <a:pt x="61" y="349"/>
                    </a:lnTo>
                    <a:lnTo>
                      <a:pt x="89" y="384"/>
                    </a:lnTo>
                    <a:lnTo>
                      <a:pt x="106" y="433"/>
                    </a:lnTo>
                    <a:lnTo>
                      <a:pt x="114" y="448"/>
                    </a:lnTo>
                    <a:lnTo>
                      <a:pt x="121" y="474"/>
                    </a:lnTo>
                    <a:lnTo>
                      <a:pt x="127" y="517"/>
                    </a:lnTo>
                    <a:lnTo>
                      <a:pt x="131" y="561"/>
                    </a:lnTo>
                    <a:lnTo>
                      <a:pt x="132" y="606"/>
                    </a:lnTo>
                    <a:lnTo>
                      <a:pt x="134" y="725"/>
                    </a:lnTo>
                    <a:lnTo>
                      <a:pt x="203" y="725"/>
                    </a:lnTo>
                    <a:lnTo>
                      <a:pt x="203" y="342"/>
                    </a:lnTo>
                    <a:lnTo>
                      <a:pt x="233" y="354"/>
                    </a:lnTo>
                    <a:lnTo>
                      <a:pt x="264" y="367"/>
                    </a:lnTo>
                    <a:lnTo>
                      <a:pt x="290" y="383"/>
                    </a:lnTo>
                    <a:lnTo>
                      <a:pt x="318" y="402"/>
                    </a:lnTo>
                    <a:lnTo>
                      <a:pt x="340" y="418"/>
                    </a:lnTo>
                    <a:lnTo>
                      <a:pt x="363" y="439"/>
                    </a:lnTo>
                    <a:lnTo>
                      <a:pt x="405" y="483"/>
                    </a:lnTo>
                    <a:lnTo>
                      <a:pt x="441" y="528"/>
                    </a:lnTo>
                    <a:lnTo>
                      <a:pt x="458" y="551"/>
                    </a:lnTo>
                    <a:lnTo>
                      <a:pt x="477" y="577"/>
                    </a:lnTo>
                    <a:lnTo>
                      <a:pt x="493" y="602"/>
                    </a:lnTo>
                    <a:lnTo>
                      <a:pt x="509" y="627"/>
                    </a:lnTo>
                    <a:lnTo>
                      <a:pt x="526" y="653"/>
                    </a:lnTo>
                    <a:lnTo>
                      <a:pt x="546" y="681"/>
                    </a:lnTo>
                    <a:lnTo>
                      <a:pt x="576" y="709"/>
                    </a:lnTo>
                    <a:lnTo>
                      <a:pt x="605" y="721"/>
                    </a:lnTo>
                    <a:lnTo>
                      <a:pt x="653" y="725"/>
                    </a:lnTo>
                    <a:lnTo>
                      <a:pt x="1172" y="723"/>
                    </a:lnTo>
                    <a:lnTo>
                      <a:pt x="1264" y="723"/>
                    </a:lnTo>
                    <a:lnTo>
                      <a:pt x="1284" y="721"/>
                    </a:lnTo>
                    <a:lnTo>
                      <a:pt x="1290" y="697"/>
                    </a:lnTo>
                    <a:lnTo>
                      <a:pt x="1284" y="684"/>
                    </a:lnTo>
                    <a:lnTo>
                      <a:pt x="1264" y="656"/>
                    </a:lnTo>
                    <a:lnTo>
                      <a:pt x="1189" y="632"/>
                    </a:lnTo>
                    <a:lnTo>
                      <a:pt x="1135" y="612"/>
                    </a:lnTo>
                    <a:lnTo>
                      <a:pt x="1089" y="592"/>
                    </a:lnTo>
                    <a:lnTo>
                      <a:pt x="1051" y="571"/>
                    </a:lnTo>
                    <a:lnTo>
                      <a:pt x="1017" y="549"/>
                    </a:lnTo>
                    <a:lnTo>
                      <a:pt x="983" y="525"/>
                    </a:lnTo>
                    <a:lnTo>
                      <a:pt x="952" y="500"/>
                    </a:lnTo>
                    <a:lnTo>
                      <a:pt x="917" y="469"/>
                    </a:lnTo>
                    <a:lnTo>
                      <a:pt x="879" y="436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25" name="Freeform 414"/>
              <p:cNvSpPr>
                <a:spLocks/>
              </p:cNvSpPr>
              <p:nvPr/>
            </p:nvSpPr>
            <p:spPr bwMode="auto">
              <a:xfrm>
                <a:off x="3779" y="2659"/>
                <a:ext cx="64" cy="190"/>
              </a:xfrm>
              <a:custGeom>
                <a:avLst/>
                <a:gdLst>
                  <a:gd name="T0" fmla="*/ 0 w 833"/>
                  <a:gd name="T1" fmla="*/ 158 h 2656"/>
                  <a:gd name="T2" fmla="*/ 9 w 833"/>
                  <a:gd name="T3" fmla="*/ 163 h 2656"/>
                  <a:gd name="T4" fmla="*/ 16 w 833"/>
                  <a:gd name="T5" fmla="*/ 169 h 2656"/>
                  <a:gd name="T6" fmla="*/ 23 w 833"/>
                  <a:gd name="T7" fmla="*/ 175 h 2656"/>
                  <a:gd name="T8" fmla="*/ 29 w 833"/>
                  <a:gd name="T9" fmla="*/ 181 h 2656"/>
                  <a:gd name="T10" fmla="*/ 35 w 833"/>
                  <a:gd name="T11" fmla="*/ 185 h 2656"/>
                  <a:gd name="T12" fmla="*/ 43 w 833"/>
                  <a:gd name="T13" fmla="*/ 189 h 2656"/>
                  <a:gd name="T14" fmla="*/ 53 w 833"/>
                  <a:gd name="T15" fmla="*/ 190 h 2656"/>
                  <a:gd name="T16" fmla="*/ 59 w 833"/>
                  <a:gd name="T17" fmla="*/ 189 h 2656"/>
                  <a:gd name="T18" fmla="*/ 64 w 833"/>
                  <a:gd name="T19" fmla="*/ 189 h 2656"/>
                  <a:gd name="T20" fmla="*/ 54 w 833"/>
                  <a:gd name="T21" fmla="*/ 181 h 2656"/>
                  <a:gd name="T22" fmla="*/ 44 w 833"/>
                  <a:gd name="T23" fmla="*/ 171 h 2656"/>
                  <a:gd name="T24" fmla="*/ 38 w 833"/>
                  <a:gd name="T25" fmla="*/ 159 h 2656"/>
                  <a:gd name="T26" fmla="*/ 36 w 833"/>
                  <a:gd name="T27" fmla="*/ 147 h 2656"/>
                  <a:gd name="T28" fmla="*/ 38 w 833"/>
                  <a:gd name="T29" fmla="*/ 126 h 2656"/>
                  <a:gd name="T30" fmla="*/ 40 w 833"/>
                  <a:gd name="T31" fmla="*/ 106 h 2656"/>
                  <a:gd name="T32" fmla="*/ 42 w 833"/>
                  <a:gd name="T33" fmla="*/ 86 h 2656"/>
                  <a:gd name="T34" fmla="*/ 45 w 833"/>
                  <a:gd name="T35" fmla="*/ 67 h 2656"/>
                  <a:gd name="T36" fmla="*/ 49 w 833"/>
                  <a:gd name="T37" fmla="*/ 48 h 2656"/>
                  <a:gd name="T38" fmla="*/ 53 w 833"/>
                  <a:gd name="T39" fmla="*/ 31 h 2656"/>
                  <a:gd name="T40" fmla="*/ 58 w 833"/>
                  <a:gd name="T41" fmla="*/ 15 h 2656"/>
                  <a:gd name="T42" fmla="*/ 64 w 833"/>
                  <a:gd name="T43" fmla="*/ 0 h 2656"/>
                  <a:gd name="T44" fmla="*/ 29 w 833"/>
                  <a:gd name="T45" fmla="*/ 6 h 2656"/>
                  <a:gd name="T46" fmla="*/ 22 w 833"/>
                  <a:gd name="T47" fmla="*/ 15 h 2656"/>
                  <a:gd name="T48" fmla="*/ 17 w 833"/>
                  <a:gd name="T49" fmla="*/ 25 h 2656"/>
                  <a:gd name="T50" fmla="*/ 13 w 833"/>
                  <a:gd name="T51" fmla="*/ 35 h 2656"/>
                  <a:gd name="T52" fmla="*/ 11 w 833"/>
                  <a:gd name="T53" fmla="*/ 46 h 2656"/>
                  <a:gd name="T54" fmla="*/ 9 w 833"/>
                  <a:gd name="T55" fmla="*/ 57 h 2656"/>
                  <a:gd name="T56" fmla="*/ 9 w 833"/>
                  <a:gd name="T57" fmla="*/ 68 h 2656"/>
                  <a:gd name="T58" fmla="*/ 10 w 833"/>
                  <a:gd name="T59" fmla="*/ 79 h 2656"/>
                  <a:gd name="T60" fmla="*/ 10 w 833"/>
                  <a:gd name="T61" fmla="*/ 90 h 2656"/>
                  <a:gd name="T62" fmla="*/ 11 w 833"/>
                  <a:gd name="T63" fmla="*/ 101 h 2656"/>
                  <a:gd name="T64" fmla="*/ 12 w 833"/>
                  <a:gd name="T65" fmla="*/ 112 h 2656"/>
                  <a:gd name="T66" fmla="*/ 12 w 833"/>
                  <a:gd name="T67" fmla="*/ 121 h 2656"/>
                  <a:gd name="T68" fmla="*/ 12 w 833"/>
                  <a:gd name="T69" fmla="*/ 131 h 2656"/>
                  <a:gd name="T70" fmla="*/ 11 w 833"/>
                  <a:gd name="T71" fmla="*/ 139 h 2656"/>
                  <a:gd name="T72" fmla="*/ 9 w 833"/>
                  <a:gd name="T73" fmla="*/ 147 h 2656"/>
                  <a:gd name="T74" fmla="*/ 5 w 833"/>
                  <a:gd name="T75" fmla="*/ 153 h 265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33"/>
                  <a:gd name="T115" fmla="*/ 0 h 2656"/>
                  <a:gd name="T116" fmla="*/ 833 w 833"/>
                  <a:gd name="T117" fmla="*/ 2656 h 265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33" h="2656">
                    <a:moveTo>
                      <a:pt x="38" y="2174"/>
                    </a:moveTo>
                    <a:lnTo>
                      <a:pt x="0" y="2203"/>
                    </a:lnTo>
                    <a:lnTo>
                      <a:pt x="63" y="2237"/>
                    </a:lnTo>
                    <a:lnTo>
                      <a:pt x="119" y="2276"/>
                    </a:lnTo>
                    <a:lnTo>
                      <a:pt x="167" y="2315"/>
                    </a:lnTo>
                    <a:lnTo>
                      <a:pt x="213" y="2359"/>
                    </a:lnTo>
                    <a:lnTo>
                      <a:pt x="253" y="2400"/>
                    </a:lnTo>
                    <a:lnTo>
                      <a:pt x="294" y="2443"/>
                    </a:lnTo>
                    <a:lnTo>
                      <a:pt x="330" y="2483"/>
                    </a:lnTo>
                    <a:lnTo>
                      <a:pt x="371" y="2524"/>
                    </a:lnTo>
                    <a:lnTo>
                      <a:pt x="412" y="2557"/>
                    </a:lnTo>
                    <a:lnTo>
                      <a:pt x="454" y="2589"/>
                    </a:lnTo>
                    <a:lnTo>
                      <a:pt x="503" y="2615"/>
                    </a:lnTo>
                    <a:lnTo>
                      <a:pt x="558" y="2637"/>
                    </a:lnTo>
                    <a:lnTo>
                      <a:pt x="615" y="2650"/>
                    </a:lnTo>
                    <a:lnTo>
                      <a:pt x="684" y="2656"/>
                    </a:lnTo>
                    <a:lnTo>
                      <a:pt x="725" y="2651"/>
                    </a:lnTo>
                    <a:lnTo>
                      <a:pt x="766" y="2647"/>
                    </a:lnTo>
                    <a:lnTo>
                      <a:pt x="807" y="2643"/>
                    </a:lnTo>
                    <a:lnTo>
                      <a:pt x="833" y="2645"/>
                    </a:lnTo>
                    <a:lnTo>
                      <a:pt x="772" y="2590"/>
                    </a:lnTo>
                    <a:lnTo>
                      <a:pt x="702" y="2533"/>
                    </a:lnTo>
                    <a:lnTo>
                      <a:pt x="636" y="2465"/>
                    </a:lnTo>
                    <a:lnTo>
                      <a:pt x="579" y="2389"/>
                    </a:lnTo>
                    <a:lnTo>
                      <a:pt x="531" y="2305"/>
                    </a:lnTo>
                    <a:lnTo>
                      <a:pt x="498" y="2220"/>
                    </a:lnTo>
                    <a:lnTo>
                      <a:pt x="477" y="2133"/>
                    </a:lnTo>
                    <a:lnTo>
                      <a:pt x="475" y="2050"/>
                    </a:lnTo>
                    <a:lnTo>
                      <a:pt x="482" y="1907"/>
                    </a:lnTo>
                    <a:lnTo>
                      <a:pt x="492" y="1765"/>
                    </a:lnTo>
                    <a:lnTo>
                      <a:pt x="503" y="1626"/>
                    </a:lnTo>
                    <a:lnTo>
                      <a:pt x="518" y="1485"/>
                    </a:lnTo>
                    <a:lnTo>
                      <a:pt x="531" y="1345"/>
                    </a:lnTo>
                    <a:lnTo>
                      <a:pt x="547" y="1207"/>
                    </a:lnTo>
                    <a:lnTo>
                      <a:pt x="566" y="1071"/>
                    </a:lnTo>
                    <a:lnTo>
                      <a:pt x="586" y="939"/>
                    </a:lnTo>
                    <a:lnTo>
                      <a:pt x="608" y="805"/>
                    </a:lnTo>
                    <a:lnTo>
                      <a:pt x="633" y="677"/>
                    </a:lnTo>
                    <a:lnTo>
                      <a:pt x="658" y="554"/>
                    </a:lnTo>
                    <a:lnTo>
                      <a:pt x="689" y="434"/>
                    </a:lnTo>
                    <a:lnTo>
                      <a:pt x="719" y="318"/>
                    </a:lnTo>
                    <a:lnTo>
                      <a:pt x="755" y="208"/>
                    </a:lnTo>
                    <a:lnTo>
                      <a:pt x="791" y="101"/>
                    </a:lnTo>
                    <a:lnTo>
                      <a:pt x="832" y="0"/>
                    </a:lnTo>
                    <a:lnTo>
                      <a:pt x="441" y="16"/>
                    </a:lnTo>
                    <a:lnTo>
                      <a:pt x="381" y="79"/>
                    </a:lnTo>
                    <a:lnTo>
                      <a:pt x="330" y="140"/>
                    </a:lnTo>
                    <a:lnTo>
                      <a:pt x="286" y="206"/>
                    </a:lnTo>
                    <a:lnTo>
                      <a:pt x="250" y="273"/>
                    </a:lnTo>
                    <a:lnTo>
                      <a:pt x="218" y="345"/>
                    </a:lnTo>
                    <a:lnTo>
                      <a:pt x="191" y="415"/>
                    </a:lnTo>
                    <a:lnTo>
                      <a:pt x="171" y="491"/>
                    </a:lnTo>
                    <a:lnTo>
                      <a:pt x="155" y="563"/>
                    </a:lnTo>
                    <a:lnTo>
                      <a:pt x="141" y="638"/>
                    </a:lnTo>
                    <a:lnTo>
                      <a:pt x="130" y="715"/>
                    </a:lnTo>
                    <a:lnTo>
                      <a:pt x="123" y="792"/>
                    </a:lnTo>
                    <a:lnTo>
                      <a:pt x="123" y="873"/>
                    </a:lnTo>
                    <a:lnTo>
                      <a:pt x="120" y="951"/>
                    </a:lnTo>
                    <a:lnTo>
                      <a:pt x="123" y="1029"/>
                    </a:lnTo>
                    <a:lnTo>
                      <a:pt x="124" y="1106"/>
                    </a:lnTo>
                    <a:lnTo>
                      <a:pt x="130" y="1187"/>
                    </a:lnTo>
                    <a:lnTo>
                      <a:pt x="135" y="1264"/>
                    </a:lnTo>
                    <a:lnTo>
                      <a:pt x="141" y="1341"/>
                    </a:lnTo>
                    <a:lnTo>
                      <a:pt x="145" y="1415"/>
                    </a:lnTo>
                    <a:lnTo>
                      <a:pt x="151" y="1490"/>
                    </a:lnTo>
                    <a:lnTo>
                      <a:pt x="153" y="1561"/>
                    </a:lnTo>
                    <a:lnTo>
                      <a:pt x="157" y="1630"/>
                    </a:lnTo>
                    <a:lnTo>
                      <a:pt x="159" y="1698"/>
                    </a:lnTo>
                    <a:lnTo>
                      <a:pt x="159" y="1765"/>
                    </a:lnTo>
                    <a:lnTo>
                      <a:pt x="157" y="1828"/>
                    </a:lnTo>
                    <a:lnTo>
                      <a:pt x="152" y="1888"/>
                    </a:lnTo>
                    <a:lnTo>
                      <a:pt x="142" y="1943"/>
                    </a:lnTo>
                    <a:lnTo>
                      <a:pt x="130" y="1998"/>
                    </a:lnTo>
                    <a:lnTo>
                      <a:pt x="114" y="2049"/>
                    </a:lnTo>
                    <a:lnTo>
                      <a:pt x="94" y="2095"/>
                    </a:lnTo>
                    <a:lnTo>
                      <a:pt x="68" y="2135"/>
                    </a:lnTo>
                    <a:lnTo>
                      <a:pt x="38" y="2174"/>
                    </a:lnTo>
                    <a:close/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26" name="Freeform 415"/>
              <p:cNvSpPr>
                <a:spLocks/>
              </p:cNvSpPr>
              <p:nvPr/>
            </p:nvSpPr>
            <p:spPr bwMode="auto">
              <a:xfrm>
                <a:off x="3677" y="2660"/>
                <a:ext cx="154" cy="181"/>
              </a:xfrm>
              <a:custGeom>
                <a:avLst/>
                <a:gdLst>
                  <a:gd name="T0" fmla="*/ 77 w 1998"/>
                  <a:gd name="T1" fmla="*/ 10 h 2527"/>
                  <a:gd name="T2" fmla="*/ 67 w 1998"/>
                  <a:gd name="T3" fmla="*/ 23 h 2527"/>
                  <a:gd name="T4" fmla="*/ 59 w 1998"/>
                  <a:gd name="T5" fmla="*/ 38 h 2527"/>
                  <a:gd name="T6" fmla="*/ 51 w 1998"/>
                  <a:gd name="T7" fmla="*/ 55 h 2527"/>
                  <a:gd name="T8" fmla="*/ 43 w 1998"/>
                  <a:gd name="T9" fmla="*/ 71 h 2527"/>
                  <a:gd name="T10" fmla="*/ 35 w 1998"/>
                  <a:gd name="T11" fmla="*/ 87 h 2527"/>
                  <a:gd name="T12" fmla="*/ 25 w 1998"/>
                  <a:gd name="T13" fmla="*/ 101 h 2527"/>
                  <a:gd name="T14" fmla="*/ 13 w 1998"/>
                  <a:gd name="T15" fmla="*/ 113 h 2527"/>
                  <a:gd name="T16" fmla="*/ 5 w 1998"/>
                  <a:gd name="T17" fmla="*/ 121 h 2527"/>
                  <a:gd name="T18" fmla="*/ 2 w 1998"/>
                  <a:gd name="T19" fmla="*/ 129 h 2527"/>
                  <a:gd name="T20" fmla="*/ 1 w 1998"/>
                  <a:gd name="T21" fmla="*/ 138 h 2527"/>
                  <a:gd name="T22" fmla="*/ 0 w 1998"/>
                  <a:gd name="T23" fmla="*/ 146 h 2527"/>
                  <a:gd name="T24" fmla="*/ 1 w 1998"/>
                  <a:gd name="T25" fmla="*/ 154 h 2527"/>
                  <a:gd name="T26" fmla="*/ 3 w 1998"/>
                  <a:gd name="T27" fmla="*/ 163 h 2527"/>
                  <a:gd name="T28" fmla="*/ 7 w 1998"/>
                  <a:gd name="T29" fmla="*/ 170 h 2527"/>
                  <a:gd name="T30" fmla="*/ 13 w 1998"/>
                  <a:gd name="T31" fmla="*/ 177 h 2527"/>
                  <a:gd name="T32" fmla="*/ 20 w 1998"/>
                  <a:gd name="T33" fmla="*/ 170 h 2527"/>
                  <a:gd name="T34" fmla="*/ 25 w 1998"/>
                  <a:gd name="T35" fmla="*/ 152 h 2527"/>
                  <a:gd name="T36" fmla="*/ 32 w 1998"/>
                  <a:gd name="T37" fmla="*/ 138 h 2527"/>
                  <a:gd name="T38" fmla="*/ 41 w 1998"/>
                  <a:gd name="T39" fmla="*/ 124 h 2527"/>
                  <a:gd name="T40" fmla="*/ 51 w 1998"/>
                  <a:gd name="T41" fmla="*/ 109 h 2527"/>
                  <a:gd name="T42" fmla="*/ 61 w 1998"/>
                  <a:gd name="T43" fmla="*/ 96 h 2527"/>
                  <a:gd name="T44" fmla="*/ 71 w 1998"/>
                  <a:gd name="T45" fmla="*/ 85 h 2527"/>
                  <a:gd name="T46" fmla="*/ 80 w 1998"/>
                  <a:gd name="T47" fmla="*/ 73 h 2527"/>
                  <a:gd name="T48" fmla="*/ 90 w 1998"/>
                  <a:gd name="T49" fmla="*/ 63 h 2527"/>
                  <a:gd name="T50" fmla="*/ 99 w 1998"/>
                  <a:gd name="T51" fmla="*/ 52 h 2527"/>
                  <a:gd name="T52" fmla="*/ 110 w 1998"/>
                  <a:gd name="T53" fmla="*/ 43 h 2527"/>
                  <a:gd name="T54" fmla="*/ 120 w 1998"/>
                  <a:gd name="T55" fmla="*/ 34 h 2527"/>
                  <a:gd name="T56" fmla="*/ 132 w 1998"/>
                  <a:gd name="T57" fmla="*/ 27 h 2527"/>
                  <a:gd name="T58" fmla="*/ 142 w 1998"/>
                  <a:gd name="T59" fmla="*/ 19 h 2527"/>
                  <a:gd name="T60" fmla="*/ 149 w 1998"/>
                  <a:gd name="T61" fmla="*/ 11 h 2527"/>
                  <a:gd name="T62" fmla="*/ 153 w 1998"/>
                  <a:gd name="T63" fmla="*/ 4 h 2527"/>
                  <a:gd name="T64" fmla="*/ 82 w 1998"/>
                  <a:gd name="T65" fmla="*/ 5 h 25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98"/>
                  <a:gd name="T100" fmla="*/ 0 h 2527"/>
                  <a:gd name="T101" fmla="*/ 1998 w 1998"/>
                  <a:gd name="T102" fmla="*/ 2527 h 252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98" h="2527">
                    <a:moveTo>
                      <a:pt x="1068" y="68"/>
                    </a:moveTo>
                    <a:lnTo>
                      <a:pt x="998" y="140"/>
                    </a:lnTo>
                    <a:lnTo>
                      <a:pt x="931" y="225"/>
                    </a:lnTo>
                    <a:lnTo>
                      <a:pt x="871" y="321"/>
                    </a:lnTo>
                    <a:lnTo>
                      <a:pt x="814" y="424"/>
                    </a:lnTo>
                    <a:lnTo>
                      <a:pt x="761" y="534"/>
                    </a:lnTo>
                    <a:lnTo>
                      <a:pt x="710" y="647"/>
                    </a:lnTo>
                    <a:lnTo>
                      <a:pt x="659" y="764"/>
                    </a:lnTo>
                    <a:lnTo>
                      <a:pt x="609" y="882"/>
                    </a:lnTo>
                    <a:lnTo>
                      <a:pt x="559" y="996"/>
                    </a:lnTo>
                    <a:lnTo>
                      <a:pt x="505" y="1110"/>
                    </a:lnTo>
                    <a:lnTo>
                      <a:pt x="449" y="1216"/>
                    </a:lnTo>
                    <a:lnTo>
                      <a:pt x="388" y="1322"/>
                    </a:lnTo>
                    <a:lnTo>
                      <a:pt x="324" y="1414"/>
                    </a:lnTo>
                    <a:lnTo>
                      <a:pt x="252" y="1498"/>
                    </a:lnTo>
                    <a:lnTo>
                      <a:pt x="172" y="1571"/>
                    </a:lnTo>
                    <a:lnTo>
                      <a:pt x="83" y="1654"/>
                    </a:lnTo>
                    <a:lnTo>
                      <a:pt x="64" y="1687"/>
                    </a:lnTo>
                    <a:lnTo>
                      <a:pt x="44" y="1745"/>
                    </a:lnTo>
                    <a:lnTo>
                      <a:pt x="29" y="1801"/>
                    </a:lnTo>
                    <a:lnTo>
                      <a:pt x="15" y="1860"/>
                    </a:lnTo>
                    <a:lnTo>
                      <a:pt x="7" y="1920"/>
                    </a:lnTo>
                    <a:lnTo>
                      <a:pt x="1" y="1981"/>
                    </a:lnTo>
                    <a:lnTo>
                      <a:pt x="0" y="2038"/>
                    </a:lnTo>
                    <a:lnTo>
                      <a:pt x="1" y="2099"/>
                    </a:lnTo>
                    <a:lnTo>
                      <a:pt x="10" y="2156"/>
                    </a:lnTo>
                    <a:lnTo>
                      <a:pt x="23" y="2214"/>
                    </a:lnTo>
                    <a:lnTo>
                      <a:pt x="44" y="2270"/>
                    </a:lnTo>
                    <a:lnTo>
                      <a:pt x="66" y="2326"/>
                    </a:lnTo>
                    <a:lnTo>
                      <a:pt x="97" y="2379"/>
                    </a:lnTo>
                    <a:lnTo>
                      <a:pt x="131" y="2431"/>
                    </a:lnTo>
                    <a:lnTo>
                      <a:pt x="175" y="2478"/>
                    </a:lnTo>
                    <a:lnTo>
                      <a:pt x="223" y="2527"/>
                    </a:lnTo>
                    <a:lnTo>
                      <a:pt x="254" y="2374"/>
                    </a:lnTo>
                    <a:lnTo>
                      <a:pt x="286" y="2243"/>
                    </a:lnTo>
                    <a:lnTo>
                      <a:pt x="323" y="2128"/>
                    </a:lnTo>
                    <a:lnTo>
                      <a:pt x="365" y="2026"/>
                    </a:lnTo>
                    <a:lnTo>
                      <a:pt x="413" y="1924"/>
                    </a:lnTo>
                    <a:lnTo>
                      <a:pt x="466" y="1827"/>
                    </a:lnTo>
                    <a:lnTo>
                      <a:pt x="528" y="1726"/>
                    </a:lnTo>
                    <a:lnTo>
                      <a:pt x="593" y="1614"/>
                    </a:lnTo>
                    <a:lnTo>
                      <a:pt x="660" y="1524"/>
                    </a:lnTo>
                    <a:lnTo>
                      <a:pt x="726" y="1435"/>
                    </a:lnTo>
                    <a:lnTo>
                      <a:pt x="790" y="1347"/>
                    </a:lnTo>
                    <a:lnTo>
                      <a:pt x="852" y="1264"/>
                    </a:lnTo>
                    <a:lnTo>
                      <a:pt x="916" y="1181"/>
                    </a:lnTo>
                    <a:lnTo>
                      <a:pt x="977" y="1103"/>
                    </a:lnTo>
                    <a:lnTo>
                      <a:pt x="1040" y="1023"/>
                    </a:lnTo>
                    <a:lnTo>
                      <a:pt x="1101" y="950"/>
                    </a:lnTo>
                    <a:lnTo>
                      <a:pt x="1164" y="876"/>
                    </a:lnTo>
                    <a:lnTo>
                      <a:pt x="1227" y="803"/>
                    </a:lnTo>
                    <a:lnTo>
                      <a:pt x="1289" y="732"/>
                    </a:lnTo>
                    <a:lnTo>
                      <a:pt x="1355" y="666"/>
                    </a:lnTo>
                    <a:lnTo>
                      <a:pt x="1421" y="598"/>
                    </a:lnTo>
                    <a:lnTo>
                      <a:pt x="1488" y="536"/>
                    </a:lnTo>
                    <a:lnTo>
                      <a:pt x="1554" y="474"/>
                    </a:lnTo>
                    <a:lnTo>
                      <a:pt x="1626" y="415"/>
                    </a:lnTo>
                    <a:lnTo>
                      <a:pt x="1708" y="370"/>
                    </a:lnTo>
                    <a:lnTo>
                      <a:pt x="1779" y="322"/>
                    </a:lnTo>
                    <a:lnTo>
                      <a:pt x="1840" y="268"/>
                    </a:lnTo>
                    <a:lnTo>
                      <a:pt x="1894" y="214"/>
                    </a:lnTo>
                    <a:lnTo>
                      <a:pt x="1933" y="156"/>
                    </a:lnTo>
                    <a:lnTo>
                      <a:pt x="1964" y="101"/>
                    </a:lnTo>
                    <a:lnTo>
                      <a:pt x="1986" y="51"/>
                    </a:lnTo>
                    <a:lnTo>
                      <a:pt x="1998" y="0"/>
                    </a:lnTo>
                    <a:lnTo>
                      <a:pt x="1068" y="68"/>
                    </a:lnTo>
                    <a:close/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27" name="Freeform 416"/>
              <p:cNvSpPr>
                <a:spLocks/>
              </p:cNvSpPr>
              <p:nvPr/>
            </p:nvSpPr>
            <p:spPr bwMode="auto">
              <a:xfrm>
                <a:off x="3742" y="2419"/>
                <a:ext cx="143" cy="198"/>
              </a:xfrm>
              <a:custGeom>
                <a:avLst/>
                <a:gdLst>
                  <a:gd name="T0" fmla="*/ 117 w 1859"/>
                  <a:gd name="T1" fmla="*/ 23 h 2779"/>
                  <a:gd name="T2" fmla="*/ 119 w 1859"/>
                  <a:gd name="T3" fmla="*/ 27 h 2779"/>
                  <a:gd name="T4" fmla="*/ 120 w 1859"/>
                  <a:gd name="T5" fmla="*/ 31 h 2779"/>
                  <a:gd name="T6" fmla="*/ 123 w 1859"/>
                  <a:gd name="T7" fmla="*/ 39 h 2779"/>
                  <a:gd name="T8" fmla="*/ 125 w 1859"/>
                  <a:gd name="T9" fmla="*/ 47 h 2779"/>
                  <a:gd name="T10" fmla="*/ 126 w 1859"/>
                  <a:gd name="T11" fmla="*/ 56 h 2779"/>
                  <a:gd name="T12" fmla="*/ 129 w 1859"/>
                  <a:gd name="T13" fmla="*/ 73 h 2779"/>
                  <a:gd name="T14" fmla="*/ 130 w 1859"/>
                  <a:gd name="T15" fmla="*/ 82 h 2779"/>
                  <a:gd name="T16" fmla="*/ 131 w 1859"/>
                  <a:gd name="T17" fmla="*/ 91 h 2779"/>
                  <a:gd name="T18" fmla="*/ 132 w 1859"/>
                  <a:gd name="T19" fmla="*/ 100 h 2779"/>
                  <a:gd name="T20" fmla="*/ 132 w 1859"/>
                  <a:gd name="T21" fmla="*/ 109 h 2779"/>
                  <a:gd name="T22" fmla="*/ 133 w 1859"/>
                  <a:gd name="T23" fmla="*/ 118 h 2779"/>
                  <a:gd name="T24" fmla="*/ 134 w 1859"/>
                  <a:gd name="T25" fmla="*/ 127 h 2779"/>
                  <a:gd name="T26" fmla="*/ 135 w 1859"/>
                  <a:gd name="T27" fmla="*/ 136 h 2779"/>
                  <a:gd name="T28" fmla="*/ 136 w 1859"/>
                  <a:gd name="T29" fmla="*/ 145 h 2779"/>
                  <a:gd name="T30" fmla="*/ 138 w 1859"/>
                  <a:gd name="T31" fmla="*/ 153 h 2779"/>
                  <a:gd name="T32" fmla="*/ 140 w 1859"/>
                  <a:gd name="T33" fmla="*/ 161 h 2779"/>
                  <a:gd name="T34" fmla="*/ 140 w 1859"/>
                  <a:gd name="T35" fmla="*/ 163 h 2779"/>
                  <a:gd name="T36" fmla="*/ 140 w 1859"/>
                  <a:gd name="T37" fmla="*/ 165 h 2779"/>
                  <a:gd name="T38" fmla="*/ 141 w 1859"/>
                  <a:gd name="T39" fmla="*/ 167 h 2779"/>
                  <a:gd name="T40" fmla="*/ 141 w 1859"/>
                  <a:gd name="T41" fmla="*/ 169 h 2779"/>
                  <a:gd name="T42" fmla="*/ 141 w 1859"/>
                  <a:gd name="T43" fmla="*/ 171 h 2779"/>
                  <a:gd name="T44" fmla="*/ 142 w 1859"/>
                  <a:gd name="T45" fmla="*/ 173 h 2779"/>
                  <a:gd name="T46" fmla="*/ 142 w 1859"/>
                  <a:gd name="T47" fmla="*/ 175 h 2779"/>
                  <a:gd name="T48" fmla="*/ 142 w 1859"/>
                  <a:gd name="T49" fmla="*/ 177 h 2779"/>
                  <a:gd name="T50" fmla="*/ 142 w 1859"/>
                  <a:gd name="T51" fmla="*/ 179 h 2779"/>
                  <a:gd name="T52" fmla="*/ 143 w 1859"/>
                  <a:gd name="T53" fmla="*/ 181 h 2779"/>
                  <a:gd name="T54" fmla="*/ 143 w 1859"/>
                  <a:gd name="T55" fmla="*/ 183 h 2779"/>
                  <a:gd name="T56" fmla="*/ 143 w 1859"/>
                  <a:gd name="T57" fmla="*/ 185 h 2779"/>
                  <a:gd name="T58" fmla="*/ 143 w 1859"/>
                  <a:gd name="T59" fmla="*/ 187 h 2779"/>
                  <a:gd name="T60" fmla="*/ 143 w 1859"/>
                  <a:gd name="T61" fmla="*/ 189 h 2779"/>
                  <a:gd name="T62" fmla="*/ 143 w 1859"/>
                  <a:gd name="T63" fmla="*/ 191 h 2779"/>
                  <a:gd name="T64" fmla="*/ 143 w 1859"/>
                  <a:gd name="T65" fmla="*/ 192 h 2779"/>
                  <a:gd name="T66" fmla="*/ 141 w 1859"/>
                  <a:gd name="T67" fmla="*/ 193 h 2779"/>
                  <a:gd name="T68" fmla="*/ 139 w 1859"/>
                  <a:gd name="T69" fmla="*/ 194 h 2779"/>
                  <a:gd name="T70" fmla="*/ 137 w 1859"/>
                  <a:gd name="T71" fmla="*/ 194 h 2779"/>
                  <a:gd name="T72" fmla="*/ 135 w 1859"/>
                  <a:gd name="T73" fmla="*/ 195 h 2779"/>
                  <a:gd name="T74" fmla="*/ 132 w 1859"/>
                  <a:gd name="T75" fmla="*/ 195 h 2779"/>
                  <a:gd name="T76" fmla="*/ 93 w 1859"/>
                  <a:gd name="T77" fmla="*/ 198 h 2779"/>
                  <a:gd name="T78" fmla="*/ 0 w 1859"/>
                  <a:gd name="T79" fmla="*/ 49 h 2779"/>
                  <a:gd name="T80" fmla="*/ 12 w 1859"/>
                  <a:gd name="T81" fmla="*/ 0 h 2779"/>
                  <a:gd name="T82" fmla="*/ 105 w 1859"/>
                  <a:gd name="T83" fmla="*/ 7 h 2779"/>
                  <a:gd name="T84" fmla="*/ 117 w 1859"/>
                  <a:gd name="T85" fmla="*/ 23 h 277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859"/>
                  <a:gd name="T130" fmla="*/ 0 h 2779"/>
                  <a:gd name="T131" fmla="*/ 1859 w 1859"/>
                  <a:gd name="T132" fmla="*/ 2779 h 277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859" h="2779">
                    <a:moveTo>
                      <a:pt x="1527" y="324"/>
                    </a:moveTo>
                    <a:lnTo>
                      <a:pt x="1545" y="379"/>
                    </a:lnTo>
                    <a:lnTo>
                      <a:pt x="1562" y="434"/>
                    </a:lnTo>
                    <a:lnTo>
                      <a:pt x="1595" y="549"/>
                    </a:lnTo>
                    <a:lnTo>
                      <a:pt x="1620" y="666"/>
                    </a:lnTo>
                    <a:lnTo>
                      <a:pt x="1642" y="786"/>
                    </a:lnTo>
                    <a:lnTo>
                      <a:pt x="1676" y="1031"/>
                    </a:lnTo>
                    <a:lnTo>
                      <a:pt x="1687" y="1157"/>
                    </a:lnTo>
                    <a:lnTo>
                      <a:pt x="1699" y="1283"/>
                    </a:lnTo>
                    <a:lnTo>
                      <a:pt x="1710" y="1409"/>
                    </a:lnTo>
                    <a:lnTo>
                      <a:pt x="1719" y="1535"/>
                    </a:lnTo>
                    <a:lnTo>
                      <a:pt x="1731" y="1663"/>
                    </a:lnTo>
                    <a:lnTo>
                      <a:pt x="1741" y="1787"/>
                    </a:lnTo>
                    <a:lnTo>
                      <a:pt x="1756" y="1910"/>
                    </a:lnTo>
                    <a:lnTo>
                      <a:pt x="1772" y="2032"/>
                    </a:lnTo>
                    <a:lnTo>
                      <a:pt x="1792" y="2151"/>
                    </a:lnTo>
                    <a:lnTo>
                      <a:pt x="1815" y="2266"/>
                    </a:lnTo>
                    <a:lnTo>
                      <a:pt x="1820" y="2290"/>
                    </a:lnTo>
                    <a:lnTo>
                      <a:pt x="1826" y="2316"/>
                    </a:lnTo>
                    <a:lnTo>
                      <a:pt x="1830" y="2342"/>
                    </a:lnTo>
                    <a:lnTo>
                      <a:pt x="1833" y="2368"/>
                    </a:lnTo>
                    <a:lnTo>
                      <a:pt x="1837" y="2394"/>
                    </a:lnTo>
                    <a:lnTo>
                      <a:pt x="1842" y="2423"/>
                    </a:lnTo>
                    <a:lnTo>
                      <a:pt x="1844" y="2450"/>
                    </a:lnTo>
                    <a:lnTo>
                      <a:pt x="1848" y="2479"/>
                    </a:lnTo>
                    <a:lnTo>
                      <a:pt x="1851" y="2508"/>
                    </a:lnTo>
                    <a:lnTo>
                      <a:pt x="1853" y="2536"/>
                    </a:lnTo>
                    <a:lnTo>
                      <a:pt x="1855" y="2564"/>
                    </a:lnTo>
                    <a:lnTo>
                      <a:pt x="1857" y="2591"/>
                    </a:lnTo>
                    <a:lnTo>
                      <a:pt x="1857" y="2621"/>
                    </a:lnTo>
                    <a:lnTo>
                      <a:pt x="1858" y="2647"/>
                    </a:lnTo>
                    <a:lnTo>
                      <a:pt x="1858" y="2676"/>
                    </a:lnTo>
                    <a:lnTo>
                      <a:pt x="1859" y="2701"/>
                    </a:lnTo>
                    <a:lnTo>
                      <a:pt x="1833" y="2711"/>
                    </a:lnTo>
                    <a:lnTo>
                      <a:pt x="1808" y="2718"/>
                    </a:lnTo>
                    <a:lnTo>
                      <a:pt x="1781" y="2725"/>
                    </a:lnTo>
                    <a:lnTo>
                      <a:pt x="1751" y="2731"/>
                    </a:lnTo>
                    <a:lnTo>
                      <a:pt x="1719" y="2732"/>
                    </a:lnTo>
                    <a:lnTo>
                      <a:pt x="1210" y="2779"/>
                    </a:lnTo>
                    <a:lnTo>
                      <a:pt x="0" y="682"/>
                    </a:lnTo>
                    <a:lnTo>
                      <a:pt x="150" y="0"/>
                    </a:lnTo>
                    <a:lnTo>
                      <a:pt x="1360" y="93"/>
                    </a:lnTo>
                    <a:lnTo>
                      <a:pt x="1527" y="324"/>
                    </a:lnTo>
                    <a:close/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28" name="Freeform 417"/>
              <p:cNvSpPr>
                <a:spLocks/>
              </p:cNvSpPr>
              <p:nvPr/>
            </p:nvSpPr>
            <p:spPr bwMode="auto">
              <a:xfrm>
                <a:off x="3732" y="2484"/>
                <a:ext cx="40" cy="39"/>
              </a:xfrm>
              <a:custGeom>
                <a:avLst/>
                <a:gdLst>
                  <a:gd name="T0" fmla="*/ 2 w 523"/>
                  <a:gd name="T1" fmla="*/ 5 h 555"/>
                  <a:gd name="T2" fmla="*/ 2 w 523"/>
                  <a:gd name="T3" fmla="*/ 11 h 555"/>
                  <a:gd name="T4" fmla="*/ 2 w 523"/>
                  <a:gd name="T5" fmla="*/ 15 h 555"/>
                  <a:gd name="T6" fmla="*/ 2 w 523"/>
                  <a:gd name="T7" fmla="*/ 19 h 555"/>
                  <a:gd name="T8" fmla="*/ 1 w 523"/>
                  <a:gd name="T9" fmla="*/ 23 h 555"/>
                  <a:gd name="T10" fmla="*/ 1 w 523"/>
                  <a:gd name="T11" fmla="*/ 26 h 555"/>
                  <a:gd name="T12" fmla="*/ 0 w 523"/>
                  <a:gd name="T13" fmla="*/ 30 h 555"/>
                  <a:gd name="T14" fmla="*/ 0 w 523"/>
                  <a:gd name="T15" fmla="*/ 33 h 555"/>
                  <a:gd name="T16" fmla="*/ 1 w 523"/>
                  <a:gd name="T17" fmla="*/ 37 h 555"/>
                  <a:gd name="T18" fmla="*/ 2 w 523"/>
                  <a:gd name="T19" fmla="*/ 38 h 555"/>
                  <a:gd name="T20" fmla="*/ 5 w 523"/>
                  <a:gd name="T21" fmla="*/ 38 h 555"/>
                  <a:gd name="T22" fmla="*/ 8 w 523"/>
                  <a:gd name="T23" fmla="*/ 36 h 555"/>
                  <a:gd name="T24" fmla="*/ 12 w 523"/>
                  <a:gd name="T25" fmla="*/ 39 h 555"/>
                  <a:gd name="T26" fmla="*/ 16 w 523"/>
                  <a:gd name="T27" fmla="*/ 38 h 555"/>
                  <a:gd name="T28" fmla="*/ 16 w 523"/>
                  <a:gd name="T29" fmla="*/ 38 h 555"/>
                  <a:gd name="T30" fmla="*/ 17 w 523"/>
                  <a:gd name="T31" fmla="*/ 38 h 555"/>
                  <a:gd name="T32" fmla="*/ 16 w 523"/>
                  <a:gd name="T33" fmla="*/ 37 h 555"/>
                  <a:gd name="T34" fmla="*/ 19 w 523"/>
                  <a:gd name="T35" fmla="*/ 36 h 555"/>
                  <a:gd name="T36" fmla="*/ 23 w 523"/>
                  <a:gd name="T37" fmla="*/ 39 h 555"/>
                  <a:gd name="T38" fmla="*/ 25 w 523"/>
                  <a:gd name="T39" fmla="*/ 39 h 555"/>
                  <a:gd name="T40" fmla="*/ 28 w 523"/>
                  <a:gd name="T41" fmla="*/ 37 h 555"/>
                  <a:gd name="T42" fmla="*/ 28 w 523"/>
                  <a:gd name="T43" fmla="*/ 37 h 555"/>
                  <a:gd name="T44" fmla="*/ 29 w 523"/>
                  <a:gd name="T45" fmla="*/ 36 h 555"/>
                  <a:gd name="T46" fmla="*/ 31 w 523"/>
                  <a:gd name="T47" fmla="*/ 36 h 555"/>
                  <a:gd name="T48" fmla="*/ 29 w 523"/>
                  <a:gd name="T49" fmla="*/ 38 h 555"/>
                  <a:gd name="T50" fmla="*/ 31 w 523"/>
                  <a:gd name="T51" fmla="*/ 36 h 555"/>
                  <a:gd name="T52" fmla="*/ 32 w 523"/>
                  <a:gd name="T53" fmla="*/ 37 h 555"/>
                  <a:gd name="T54" fmla="*/ 34 w 523"/>
                  <a:gd name="T55" fmla="*/ 38 h 555"/>
                  <a:gd name="T56" fmla="*/ 37 w 523"/>
                  <a:gd name="T57" fmla="*/ 37 h 555"/>
                  <a:gd name="T58" fmla="*/ 36 w 523"/>
                  <a:gd name="T59" fmla="*/ 38 h 555"/>
                  <a:gd name="T60" fmla="*/ 37 w 523"/>
                  <a:gd name="T61" fmla="*/ 35 h 555"/>
                  <a:gd name="T62" fmla="*/ 37 w 523"/>
                  <a:gd name="T63" fmla="*/ 31 h 555"/>
                  <a:gd name="T64" fmla="*/ 40 w 523"/>
                  <a:gd name="T65" fmla="*/ 27 h 555"/>
                  <a:gd name="T66" fmla="*/ 39 w 523"/>
                  <a:gd name="T67" fmla="*/ 23 h 555"/>
                  <a:gd name="T68" fmla="*/ 37 w 523"/>
                  <a:gd name="T69" fmla="*/ 19 h 555"/>
                  <a:gd name="T70" fmla="*/ 34 w 523"/>
                  <a:gd name="T71" fmla="*/ 16 h 555"/>
                  <a:gd name="T72" fmla="*/ 31 w 523"/>
                  <a:gd name="T73" fmla="*/ 12 h 555"/>
                  <a:gd name="T74" fmla="*/ 29 w 523"/>
                  <a:gd name="T75" fmla="*/ 9 h 555"/>
                  <a:gd name="T76" fmla="*/ 27 w 523"/>
                  <a:gd name="T77" fmla="*/ 5 h 555"/>
                  <a:gd name="T78" fmla="*/ 24 w 523"/>
                  <a:gd name="T79" fmla="*/ 0 h 555"/>
                  <a:gd name="T80" fmla="*/ 2 w 523"/>
                  <a:gd name="T81" fmla="*/ 5 h 55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23"/>
                  <a:gd name="T124" fmla="*/ 0 h 555"/>
                  <a:gd name="T125" fmla="*/ 523 w 523"/>
                  <a:gd name="T126" fmla="*/ 555 h 55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23" h="555">
                    <a:moveTo>
                      <a:pt x="25" y="78"/>
                    </a:moveTo>
                    <a:lnTo>
                      <a:pt x="28" y="157"/>
                    </a:lnTo>
                    <a:lnTo>
                      <a:pt x="28" y="210"/>
                    </a:lnTo>
                    <a:lnTo>
                      <a:pt x="25" y="265"/>
                    </a:lnTo>
                    <a:lnTo>
                      <a:pt x="18" y="321"/>
                    </a:lnTo>
                    <a:lnTo>
                      <a:pt x="9" y="375"/>
                    </a:lnTo>
                    <a:lnTo>
                      <a:pt x="2" y="421"/>
                    </a:lnTo>
                    <a:lnTo>
                      <a:pt x="0" y="474"/>
                    </a:lnTo>
                    <a:lnTo>
                      <a:pt x="8" y="520"/>
                    </a:lnTo>
                    <a:lnTo>
                      <a:pt x="25" y="536"/>
                    </a:lnTo>
                    <a:lnTo>
                      <a:pt x="59" y="541"/>
                    </a:lnTo>
                    <a:lnTo>
                      <a:pt x="108" y="513"/>
                    </a:lnTo>
                    <a:lnTo>
                      <a:pt x="159" y="550"/>
                    </a:lnTo>
                    <a:lnTo>
                      <a:pt x="206" y="536"/>
                    </a:lnTo>
                    <a:lnTo>
                      <a:pt x="212" y="536"/>
                    </a:lnTo>
                    <a:lnTo>
                      <a:pt x="219" y="536"/>
                    </a:lnTo>
                    <a:lnTo>
                      <a:pt x="203" y="533"/>
                    </a:lnTo>
                    <a:lnTo>
                      <a:pt x="248" y="519"/>
                    </a:lnTo>
                    <a:lnTo>
                      <a:pt x="299" y="555"/>
                    </a:lnTo>
                    <a:lnTo>
                      <a:pt x="333" y="550"/>
                    </a:lnTo>
                    <a:lnTo>
                      <a:pt x="368" y="529"/>
                    </a:lnTo>
                    <a:lnTo>
                      <a:pt x="381" y="508"/>
                    </a:lnTo>
                    <a:lnTo>
                      <a:pt x="402" y="508"/>
                    </a:lnTo>
                    <a:lnTo>
                      <a:pt x="381" y="536"/>
                    </a:lnTo>
                    <a:lnTo>
                      <a:pt x="409" y="516"/>
                    </a:lnTo>
                    <a:lnTo>
                      <a:pt x="415" y="529"/>
                    </a:lnTo>
                    <a:lnTo>
                      <a:pt x="448" y="546"/>
                    </a:lnTo>
                    <a:lnTo>
                      <a:pt x="481" y="529"/>
                    </a:lnTo>
                    <a:lnTo>
                      <a:pt x="466" y="536"/>
                    </a:lnTo>
                    <a:lnTo>
                      <a:pt x="479" y="491"/>
                    </a:lnTo>
                    <a:lnTo>
                      <a:pt x="487" y="441"/>
                    </a:lnTo>
                    <a:lnTo>
                      <a:pt x="523" y="390"/>
                    </a:lnTo>
                    <a:lnTo>
                      <a:pt x="512" y="329"/>
                    </a:lnTo>
                    <a:lnTo>
                      <a:pt x="479" y="277"/>
                    </a:lnTo>
                    <a:lnTo>
                      <a:pt x="444" y="225"/>
                    </a:lnTo>
                    <a:lnTo>
                      <a:pt x="408" y="173"/>
                    </a:lnTo>
                    <a:lnTo>
                      <a:pt x="377" y="123"/>
                    </a:lnTo>
                    <a:lnTo>
                      <a:pt x="352" y="74"/>
                    </a:lnTo>
                    <a:lnTo>
                      <a:pt x="318" y="0"/>
                    </a:lnTo>
                    <a:lnTo>
                      <a:pt x="25" y="78"/>
                    </a:lnTo>
                    <a:close/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29" name="Freeform 418"/>
              <p:cNvSpPr>
                <a:spLocks/>
              </p:cNvSpPr>
              <p:nvPr/>
            </p:nvSpPr>
            <p:spPr bwMode="auto">
              <a:xfrm>
                <a:off x="3765" y="2503"/>
                <a:ext cx="4" cy="13"/>
              </a:xfrm>
              <a:custGeom>
                <a:avLst/>
                <a:gdLst>
                  <a:gd name="T0" fmla="*/ 0 w 52"/>
                  <a:gd name="T1" fmla="*/ 0 h 184"/>
                  <a:gd name="T2" fmla="*/ 2 w 52"/>
                  <a:gd name="T3" fmla="*/ 3 h 184"/>
                  <a:gd name="T4" fmla="*/ 3 w 52"/>
                  <a:gd name="T5" fmla="*/ 6 h 184"/>
                  <a:gd name="T6" fmla="*/ 4 w 52"/>
                  <a:gd name="T7" fmla="*/ 8 h 184"/>
                  <a:gd name="T8" fmla="*/ 4 w 52"/>
                  <a:gd name="T9" fmla="*/ 9 h 184"/>
                  <a:gd name="T10" fmla="*/ 4 w 52"/>
                  <a:gd name="T11" fmla="*/ 11 h 184"/>
                  <a:gd name="T12" fmla="*/ 4 w 52"/>
                  <a:gd name="T13" fmla="*/ 13 h 1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2"/>
                  <a:gd name="T22" fmla="*/ 0 h 184"/>
                  <a:gd name="T23" fmla="*/ 52 w 52"/>
                  <a:gd name="T24" fmla="*/ 184 h 1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2" h="184">
                    <a:moveTo>
                      <a:pt x="0" y="0"/>
                    </a:moveTo>
                    <a:lnTo>
                      <a:pt x="23" y="40"/>
                    </a:lnTo>
                    <a:lnTo>
                      <a:pt x="41" y="85"/>
                    </a:lnTo>
                    <a:lnTo>
                      <a:pt x="46" y="108"/>
                    </a:lnTo>
                    <a:lnTo>
                      <a:pt x="51" y="133"/>
                    </a:lnTo>
                    <a:lnTo>
                      <a:pt x="52" y="157"/>
                    </a:lnTo>
                    <a:lnTo>
                      <a:pt x="51" y="184"/>
                    </a:lnTo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30" name="Freeform 419"/>
              <p:cNvSpPr>
                <a:spLocks/>
              </p:cNvSpPr>
              <p:nvPr/>
            </p:nvSpPr>
            <p:spPr bwMode="auto">
              <a:xfrm>
                <a:off x="3651" y="2521"/>
                <a:ext cx="200" cy="153"/>
              </a:xfrm>
              <a:custGeom>
                <a:avLst/>
                <a:gdLst>
                  <a:gd name="T0" fmla="*/ 0 w 2603"/>
                  <a:gd name="T1" fmla="*/ 21 h 2136"/>
                  <a:gd name="T2" fmla="*/ 26 w 2603"/>
                  <a:gd name="T3" fmla="*/ 7 h 2136"/>
                  <a:gd name="T4" fmla="*/ 167 w 2603"/>
                  <a:gd name="T5" fmla="*/ 0 h 2136"/>
                  <a:gd name="T6" fmla="*/ 190 w 2603"/>
                  <a:gd name="T7" fmla="*/ 8 h 2136"/>
                  <a:gd name="T8" fmla="*/ 200 w 2603"/>
                  <a:gd name="T9" fmla="*/ 140 h 2136"/>
                  <a:gd name="T10" fmla="*/ 10 w 2603"/>
                  <a:gd name="T11" fmla="*/ 153 h 2136"/>
                  <a:gd name="T12" fmla="*/ 0 w 2603"/>
                  <a:gd name="T13" fmla="*/ 21 h 21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03"/>
                  <a:gd name="T22" fmla="*/ 0 h 2136"/>
                  <a:gd name="T23" fmla="*/ 2603 w 2603"/>
                  <a:gd name="T24" fmla="*/ 2136 h 21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03" h="2136">
                    <a:moveTo>
                      <a:pt x="0" y="291"/>
                    </a:moveTo>
                    <a:lnTo>
                      <a:pt x="336" y="94"/>
                    </a:lnTo>
                    <a:lnTo>
                      <a:pt x="2167" y="0"/>
                    </a:lnTo>
                    <a:lnTo>
                      <a:pt x="2476" y="114"/>
                    </a:lnTo>
                    <a:lnTo>
                      <a:pt x="2603" y="1959"/>
                    </a:lnTo>
                    <a:lnTo>
                      <a:pt x="125" y="2136"/>
                    </a:lnTo>
                    <a:lnTo>
                      <a:pt x="0" y="291"/>
                    </a:lnTo>
                    <a:close/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31" name="Line 420"/>
              <p:cNvSpPr>
                <a:spLocks noChangeShapeType="1"/>
              </p:cNvSpPr>
              <p:nvPr/>
            </p:nvSpPr>
            <p:spPr bwMode="auto">
              <a:xfrm flipV="1">
                <a:off x="3652" y="2529"/>
                <a:ext cx="189" cy="12"/>
              </a:xfrm>
              <a:prstGeom prst="line">
                <a:avLst/>
              </a:prstGeom>
              <a:noFill/>
              <a:ln w="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32" name="Freeform 421"/>
              <p:cNvSpPr>
                <a:spLocks/>
              </p:cNvSpPr>
              <p:nvPr/>
            </p:nvSpPr>
            <p:spPr bwMode="auto">
              <a:xfrm>
                <a:off x="3654" y="2534"/>
                <a:ext cx="193" cy="134"/>
              </a:xfrm>
              <a:custGeom>
                <a:avLst/>
                <a:gdLst>
                  <a:gd name="T0" fmla="*/ 0 w 2499"/>
                  <a:gd name="T1" fmla="*/ 11 h 1866"/>
                  <a:gd name="T2" fmla="*/ 9 w 2499"/>
                  <a:gd name="T3" fmla="*/ 134 h 1866"/>
                  <a:gd name="T4" fmla="*/ 193 w 2499"/>
                  <a:gd name="T5" fmla="*/ 123 h 1866"/>
                  <a:gd name="T6" fmla="*/ 185 w 2499"/>
                  <a:gd name="T7" fmla="*/ 0 h 1866"/>
                  <a:gd name="T8" fmla="*/ 0 w 2499"/>
                  <a:gd name="T9" fmla="*/ 11 h 18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99"/>
                  <a:gd name="T16" fmla="*/ 0 h 1866"/>
                  <a:gd name="T17" fmla="*/ 2499 w 2499"/>
                  <a:gd name="T18" fmla="*/ 1866 h 18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99" h="1866">
                    <a:moveTo>
                      <a:pt x="0" y="154"/>
                    </a:moveTo>
                    <a:lnTo>
                      <a:pt x="121" y="1866"/>
                    </a:lnTo>
                    <a:lnTo>
                      <a:pt x="2499" y="1708"/>
                    </a:lnTo>
                    <a:lnTo>
                      <a:pt x="2393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33" name="Freeform 422"/>
              <p:cNvSpPr>
                <a:spLocks/>
              </p:cNvSpPr>
              <p:nvPr/>
            </p:nvSpPr>
            <p:spPr bwMode="auto">
              <a:xfrm>
                <a:off x="3711" y="2528"/>
                <a:ext cx="18" cy="4"/>
              </a:xfrm>
              <a:custGeom>
                <a:avLst/>
                <a:gdLst>
                  <a:gd name="T0" fmla="*/ 9 w 242"/>
                  <a:gd name="T1" fmla="*/ 0 h 58"/>
                  <a:gd name="T2" fmla="*/ 11 w 242"/>
                  <a:gd name="T3" fmla="*/ 0 h 58"/>
                  <a:gd name="T4" fmla="*/ 12 w 242"/>
                  <a:gd name="T5" fmla="*/ 0 h 58"/>
                  <a:gd name="T6" fmla="*/ 15 w 242"/>
                  <a:gd name="T7" fmla="*/ 0 h 58"/>
                  <a:gd name="T8" fmla="*/ 17 w 242"/>
                  <a:gd name="T9" fmla="*/ 1 h 58"/>
                  <a:gd name="T10" fmla="*/ 18 w 242"/>
                  <a:gd name="T11" fmla="*/ 2 h 58"/>
                  <a:gd name="T12" fmla="*/ 17 w 242"/>
                  <a:gd name="T13" fmla="*/ 3 h 58"/>
                  <a:gd name="T14" fmla="*/ 15 w 242"/>
                  <a:gd name="T15" fmla="*/ 4 h 58"/>
                  <a:gd name="T16" fmla="*/ 12 w 242"/>
                  <a:gd name="T17" fmla="*/ 4 h 58"/>
                  <a:gd name="T18" fmla="*/ 11 w 242"/>
                  <a:gd name="T19" fmla="*/ 4 h 58"/>
                  <a:gd name="T20" fmla="*/ 9 w 242"/>
                  <a:gd name="T21" fmla="*/ 4 h 58"/>
                  <a:gd name="T22" fmla="*/ 7 w 242"/>
                  <a:gd name="T23" fmla="*/ 4 h 58"/>
                  <a:gd name="T24" fmla="*/ 6 w 242"/>
                  <a:gd name="T25" fmla="*/ 4 h 58"/>
                  <a:gd name="T26" fmla="*/ 3 w 242"/>
                  <a:gd name="T27" fmla="*/ 4 h 58"/>
                  <a:gd name="T28" fmla="*/ 2 w 242"/>
                  <a:gd name="T29" fmla="*/ 3 h 58"/>
                  <a:gd name="T30" fmla="*/ 0 w 242"/>
                  <a:gd name="T31" fmla="*/ 2 h 58"/>
                  <a:gd name="T32" fmla="*/ 2 w 242"/>
                  <a:gd name="T33" fmla="*/ 1 h 58"/>
                  <a:gd name="T34" fmla="*/ 4 w 242"/>
                  <a:gd name="T35" fmla="*/ 0 h 58"/>
                  <a:gd name="T36" fmla="*/ 6 w 242"/>
                  <a:gd name="T37" fmla="*/ 0 h 58"/>
                  <a:gd name="T38" fmla="*/ 8 w 242"/>
                  <a:gd name="T39" fmla="*/ 0 h 58"/>
                  <a:gd name="T40" fmla="*/ 9 w 242"/>
                  <a:gd name="T41" fmla="*/ 0 h 5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2"/>
                  <a:gd name="T64" fmla="*/ 0 h 58"/>
                  <a:gd name="T65" fmla="*/ 242 w 242"/>
                  <a:gd name="T66" fmla="*/ 58 h 5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2" h="58">
                    <a:moveTo>
                      <a:pt x="122" y="0"/>
                    </a:moveTo>
                    <a:lnTo>
                      <a:pt x="144" y="0"/>
                    </a:lnTo>
                    <a:lnTo>
                      <a:pt x="167" y="1"/>
                    </a:lnTo>
                    <a:lnTo>
                      <a:pt x="197" y="6"/>
                    </a:lnTo>
                    <a:lnTo>
                      <a:pt x="222" y="12"/>
                    </a:lnTo>
                    <a:lnTo>
                      <a:pt x="242" y="28"/>
                    </a:lnTo>
                    <a:lnTo>
                      <a:pt x="222" y="48"/>
                    </a:lnTo>
                    <a:lnTo>
                      <a:pt x="197" y="52"/>
                    </a:lnTo>
                    <a:lnTo>
                      <a:pt x="167" y="56"/>
                    </a:lnTo>
                    <a:lnTo>
                      <a:pt x="144" y="58"/>
                    </a:lnTo>
                    <a:lnTo>
                      <a:pt x="122" y="58"/>
                    </a:lnTo>
                    <a:lnTo>
                      <a:pt x="97" y="58"/>
                    </a:lnTo>
                    <a:lnTo>
                      <a:pt x="75" y="56"/>
                    </a:lnTo>
                    <a:lnTo>
                      <a:pt x="45" y="52"/>
                    </a:lnTo>
                    <a:lnTo>
                      <a:pt x="22" y="48"/>
                    </a:lnTo>
                    <a:lnTo>
                      <a:pt x="0" y="28"/>
                    </a:lnTo>
                    <a:lnTo>
                      <a:pt x="29" y="9"/>
                    </a:lnTo>
                    <a:lnTo>
                      <a:pt x="54" y="5"/>
                    </a:lnTo>
                    <a:lnTo>
                      <a:pt x="87" y="0"/>
                    </a:lnTo>
                    <a:lnTo>
                      <a:pt x="110" y="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34" name="Freeform 423"/>
              <p:cNvSpPr>
                <a:spLocks/>
              </p:cNvSpPr>
              <p:nvPr/>
            </p:nvSpPr>
            <p:spPr bwMode="auto">
              <a:xfrm>
                <a:off x="3715" y="2509"/>
                <a:ext cx="19" cy="21"/>
              </a:xfrm>
              <a:custGeom>
                <a:avLst/>
                <a:gdLst>
                  <a:gd name="T0" fmla="*/ 19 w 238"/>
                  <a:gd name="T1" fmla="*/ 0 h 304"/>
                  <a:gd name="T2" fmla="*/ 18 w 238"/>
                  <a:gd name="T3" fmla="*/ 0 h 304"/>
                  <a:gd name="T4" fmla="*/ 14 w 238"/>
                  <a:gd name="T5" fmla="*/ 1 h 304"/>
                  <a:gd name="T6" fmla="*/ 12 w 238"/>
                  <a:gd name="T7" fmla="*/ 1 h 304"/>
                  <a:gd name="T8" fmla="*/ 10 w 238"/>
                  <a:gd name="T9" fmla="*/ 2 h 304"/>
                  <a:gd name="T10" fmla="*/ 7 w 238"/>
                  <a:gd name="T11" fmla="*/ 4 h 304"/>
                  <a:gd name="T12" fmla="*/ 4 w 238"/>
                  <a:gd name="T13" fmla="*/ 6 h 304"/>
                  <a:gd name="T14" fmla="*/ 3 w 238"/>
                  <a:gd name="T15" fmla="*/ 9 h 304"/>
                  <a:gd name="T16" fmla="*/ 2 w 238"/>
                  <a:gd name="T17" fmla="*/ 11 h 304"/>
                  <a:gd name="T18" fmla="*/ 1 w 238"/>
                  <a:gd name="T19" fmla="*/ 12 h 304"/>
                  <a:gd name="T20" fmla="*/ 1 w 238"/>
                  <a:gd name="T21" fmla="*/ 14 h 304"/>
                  <a:gd name="T22" fmla="*/ 0 w 238"/>
                  <a:gd name="T23" fmla="*/ 17 h 304"/>
                  <a:gd name="T24" fmla="*/ 0 w 238"/>
                  <a:gd name="T25" fmla="*/ 19 h 304"/>
                  <a:gd name="T26" fmla="*/ 0 w 238"/>
                  <a:gd name="T27" fmla="*/ 21 h 304"/>
                  <a:gd name="T28" fmla="*/ 12 w 238"/>
                  <a:gd name="T29" fmla="*/ 20 h 304"/>
                  <a:gd name="T30" fmla="*/ 11 w 238"/>
                  <a:gd name="T31" fmla="*/ 18 h 304"/>
                  <a:gd name="T32" fmla="*/ 11 w 238"/>
                  <a:gd name="T33" fmla="*/ 16 h 304"/>
                  <a:gd name="T34" fmla="*/ 12 w 238"/>
                  <a:gd name="T35" fmla="*/ 14 h 304"/>
                  <a:gd name="T36" fmla="*/ 13 w 238"/>
                  <a:gd name="T37" fmla="*/ 12 h 304"/>
                  <a:gd name="T38" fmla="*/ 15 w 238"/>
                  <a:gd name="T39" fmla="*/ 10 h 304"/>
                  <a:gd name="T40" fmla="*/ 17 w 238"/>
                  <a:gd name="T41" fmla="*/ 10 h 304"/>
                  <a:gd name="T42" fmla="*/ 19 w 238"/>
                  <a:gd name="T43" fmla="*/ 0 h 30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8"/>
                  <a:gd name="T67" fmla="*/ 0 h 304"/>
                  <a:gd name="T68" fmla="*/ 238 w 238"/>
                  <a:gd name="T69" fmla="*/ 304 h 30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8" h="304">
                    <a:moveTo>
                      <a:pt x="238" y="0"/>
                    </a:moveTo>
                    <a:lnTo>
                      <a:pt x="221" y="2"/>
                    </a:lnTo>
                    <a:lnTo>
                      <a:pt x="178" y="9"/>
                    </a:lnTo>
                    <a:lnTo>
                      <a:pt x="151" y="17"/>
                    </a:lnTo>
                    <a:lnTo>
                      <a:pt x="127" y="27"/>
                    </a:lnTo>
                    <a:lnTo>
                      <a:pt x="88" y="53"/>
                    </a:lnTo>
                    <a:lnTo>
                      <a:pt x="56" y="87"/>
                    </a:lnTo>
                    <a:lnTo>
                      <a:pt x="34" y="128"/>
                    </a:lnTo>
                    <a:lnTo>
                      <a:pt x="25" y="154"/>
                    </a:lnTo>
                    <a:lnTo>
                      <a:pt x="18" y="180"/>
                    </a:lnTo>
                    <a:lnTo>
                      <a:pt x="12" y="207"/>
                    </a:lnTo>
                    <a:lnTo>
                      <a:pt x="6" y="239"/>
                    </a:lnTo>
                    <a:lnTo>
                      <a:pt x="3" y="271"/>
                    </a:lnTo>
                    <a:lnTo>
                      <a:pt x="0" y="304"/>
                    </a:lnTo>
                    <a:lnTo>
                      <a:pt x="145" y="293"/>
                    </a:lnTo>
                    <a:lnTo>
                      <a:pt x="138" y="261"/>
                    </a:lnTo>
                    <a:lnTo>
                      <a:pt x="140" y="229"/>
                    </a:lnTo>
                    <a:lnTo>
                      <a:pt x="145" y="201"/>
                    </a:lnTo>
                    <a:lnTo>
                      <a:pt x="162" y="170"/>
                    </a:lnTo>
                    <a:lnTo>
                      <a:pt x="187" y="150"/>
                    </a:lnTo>
                    <a:lnTo>
                      <a:pt x="219" y="140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35" name="Freeform 424"/>
              <p:cNvSpPr>
                <a:spLocks/>
              </p:cNvSpPr>
              <p:nvPr/>
            </p:nvSpPr>
            <p:spPr bwMode="auto">
              <a:xfrm>
                <a:off x="3772" y="2525"/>
                <a:ext cx="19" cy="5"/>
              </a:xfrm>
              <a:custGeom>
                <a:avLst/>
                <a:gdLst>
                  <a:gd name="T0" fmla="*/ 10 w 242"/>
                  <a:gd name="T1" fmla="*/ 0 h 58"/>
                  <a:gd name="T2" fmla="*/ 11 w 242"/>
                  <a:gd name="T3" fmla="*/ 0 h 58"/>
                  <a:gd name="T4" fmla="*/ 13 w 242"/>
                  <a:gd name="T5" fmla="*/ 0 h 58"/>
                  <a:gd name="T6" fmla="*/ 15 w 242"/>
                  <a:gd name="T7" fmla="*/ 1 h 58"/>
                  <a:gd name="T8" fmla="*/ 17 w 242"/>
                  <a:gd name="T9" fmla="*/ 1 h 58"/>
                  <a:gd name="T10" fmla="*/ 19 w 242"/>
                  <a:gd name="T11" fmla="*/ 2 h 58"/>
                  <a:gd name="T12" fmla="*/ 17 w 242"/>
                  <a:gd name="T13" fmla="*/ 4 h 58"/>
                  <a:gd name="T14" fmla="*/ 15 w 242"/>
                  <a:gd name="T15" fmla="*/ 4 h 58"/>
                  <a:gd name="T16" fmla="*/ 13 w 242"/>
                  <a:gd name="T17" fmla="*/ 5 h 58"/>
                  <a:gd name="T18" fmla="*/ 11 w 242"/>
                  <a:gd name="T19" fmla="*/ 5 h 58"/>
                  <a:gd name="T20" fmla="*/ 10 w 242"/>
                  <a:gd name="T21" fmla="*/ 5 h 58"/>
                  <a:gd name="T22" fmla="*/ 8 w 242"/>
                  <a:gd name="T23" fmla="*/ 5 h 58"/>
                  <a:gd name="T24" fmla="*/ 6 w 242"/>
                  <a:gd name="T25" fmla="*/ 5 h 58"/>
                  <a:gd name="T26" fmla="*/ 4 w 242"/>
                  <a:gd name="T27" fmla="*/ 4 h 58"/>
                  <a:gd name="T28" fmla="*/ 2 w 242"/>
                  <a:gd name="T29" fmla="*/ 4 h 58"/>
                  <a:gd name="T30" fmla="*/ 0 w 242"/>
                  <a:gd name="T31" fmla="*/ 2 h 58"/>
                  <a:gd name="T32" fmla="*/ 3 w 242"/>
                  <a:gd name="T33" fmla="*/ 1 h 58"/>
                  <a:gd name="T34" fmla="*/ 5 w 242"/>
                  <a:gd name="T35" fmla="*/ 0 h 58"/>
                  <a:gd name="T36" fmla="*/ 7 w 242"/>
                  <a:gd name="T37" fmla="*/ 0 h 58"/>
                  <a:gd name="T38" fmla="*/ 9 w 242"/>
                  <a:gd name="T39" fmla="*/ 0 h 58"/>
                  <a:gd name="T40" fmla="*/ 10 w 242"/>
                  <a:gd name="T41" fmla="*/ 0 h 5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2"/>
                  <a:gd name="T64" fmla="*/ 0 h 58"/>
                  <a:gd name="T65" fmla="*/ 242 w 242"/>
                  <a:gd name="T66" fmla="*/ 58 h 5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2" h="58">
                    <a:moveTo>
                      <a:pt x="121" y="0"/>
                    </a:moveTo>
                    <a:lnTo>
                      <a:pt x="143" y="2"/>
                    </a:lnTo>
                    <a:lnTo>
                      <a:pt x="166" y="2"/>
                    </a:lnTo>
                    <a:lnTo>
                      <a:pt x="195" y="6"/>
                    </a:lnTo>
                    <a:lnTo>
                      <a:pt x="219" y="12"/>
                    </a:lnTo>
                    <a:lnTo>
                      <a:pt x="242" y="27"/>
                    </a:lnTo>
                    <a:lnTo>
                      <a:pt x="219" y="47"/>
                    </a:lnTo>
                    <a:lnTo>
                      <a:pt x="195" y="52"/>
                    </a:lnTo>
                    <a:lnTo>
                      <a:pt x="166" y="57"/>
                    </a:lnTo>
                    <a:lnTo>
                      <a:pt x="143" y="58"/>
                    </a:lnTo>
                    <a:lnTo>
                      <a:pt x="121" y="58"/>
                    </a:lnTo>
                    <a:lnTo>
                      <a:pt x="96" y="58"/>
                    </a:lnTo>
                    <a:lnTo>
                      <a:pt x="74" y="57"/>
                    </a:lnTo>
                    <a:lnTo>
                      <a:pt x="45" y="52"/>
                    </a:lnTo>
                    <a:lnTo>
                      <a:pt x="22" y="47"/>
                    </a:lnTo>
                    <a:lnTo>
                      <a:pt x="0" y="27"/>
                    </a:lnTo>
                    <a:lnTo>
                      <a:pt x="36" y="8"/>
                    </a:lnTo>
                    <a:lnTo>
                      <a:pt x="64" y="3"/>
                    </a:lnTo>
                    <a:lnTo>
                      <a:pt x="86" y="2"/>
                    </a:lnTo>
                    <a:lnTo>
                      <a:pt x="109" y="2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36" name="Freeform 425"/>
              <p:cNvSpPr>
                <a:spLocks/>
              </p:cNvSpPr>
              <p:nvPr/>
            </p:nvSpPr>
            <p:spPr bwMode="auto">
              <a:xfrm>
                <a:off x="3767" y="2508"/>
                <a:ext cx="20" cy="19"/>
              </a:xfrm>
              <a:custGeom>
                <a:avLst/>
                <a:gdLst>
                  <a:gd name="T0" fmla="*/ 0 w 261"/>
                  <a:gd name="T1" fmla="*/ 0 h 264"/>
                  <a:gd name="T2" fmla="*/ 1 w 261"/>
                  <a:gd name="T3" fmla="*/ 0 h 264"/>
                  <a:gd name="T4" fmla="*/ 5 w 261"/>
                  <a:gd name="T5" fmla="*/ 0 h 264"/>
                  <a:gd name="T6" fmla="*/ 8 w 261"/>
                  <a:gd name="T7" fmla="*/ 1 h 264"/>
                  <a:gd name="T8" fmla="*/ 11 w 261"/>
                  <a:gd name="T9" fmla="*/ 2 h 264"/>
                  <a:gd name="T10" fmla="*/ 14 w 261"/>
                  <a:gd name="T11" fmla="*/ 4 h 264"/>
                  <a:gd name="T12" fmla="*/ 16 w 261"/>
                  <a:gd name="T13" fmla="*/ 6 h 264"/>
                  <a:gd name="T14" fmla="*/ 17 w 261"/>
                  <a:gd name="T15" fmla="*/ 10 h 264"/>
                  <a:gd name="T16" fmla="*/ 18 w 261"/>
                  <a:gd name="T17" fmla="*/ 12 h 264"/>
                  <a:gd name="T18" fmla="*/ 19 w 261"/>
                  <a:gd name="T19" fmla="*/ 14 h 264"/>
                  <a:gd name="T20" fmla="*/ 19 w 261"/>
                  <a:gd name="T21" fmla="*/ 16 h 264"/>
                  <a:gd name="T22" fmla="*/ 20 w 261"/>
                  <a:gd name="T23" fmla="*/ 18 h 264"/>
                  <a:gd name="T24" fmla="*/ 9 w 261"/>
                  <a:gd name="T25" fmla="*/ 19 h 264"/>
                  <a:gd name="T26" fmla="*/ 9 w 261"/>
                  <a:gd name="T27" fmla="*/ 16 h 264"/>
                  <a:gd name="T28" fmla="*/ 9 w 261"/>
                  <a:gd name="T29" fmla="*/ 14 h 264"/>
                  <a:gd name="T30" fmla="*/ 8 w 261"/>
                  <a:gd name="T31" fmla="*/ 12 h 264"/>
                  <a:gd name="T32" fmla="*/ 6 w 261"/>
                  <a:gd name="T33" fmla="*/ 10 h 264"/>
                  <a:gd name="T34" fmla="*/ 2 w 261"/>
                  <a:gd name="T35" fmla="*/ 9 h 264"/>
                  <a:gd name="T36" fmla="*/ 0 w 261"/>
                  <a:gd name="T37" fmla="*/ 0 h 26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61"/>
                  <a:gd name="T58" fmla="*/ 0 h 264"/>
                  <a:gd name="T59" fmla="*/ 261 w 261"/>
                  <a:gd name="T60" fmla="*/ 264 h 26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61" h="264">
                    <a:moveTo>
                      <a:pt x="0" y="0"/>
                    </a:moveTo>
                    <a:lnTo>
                      <a:pt x="13" y="0"/>
                    </a:lnTo>
                    <a:lnTo>
                      <a:pt x="60" y="0"/>
                    </a:lnTo>
                    <a:lnTo>
                      <a:pt x="109" y="8"/>
                    </a:lnTo>
                    <a:lnTo>
                      <a:pt x="150" y="26"/>
                    </a:lnTo>
                    <a:lnTo>
                      <a:pt x="182" y="52"/>
                    </a:lnTo>
                    <a:lnTo>
                      <a:pt x="207" y="89"/>
                    </a:lnTo>
                    <a:lnTo>
                      <a:pt x="227" y="134"/>
                    </a:lnTo>
                    <a:lnTo>
                      <a:pt x="237" y="162"/>
                    </a:lnTo>
                    <a:lnTo>
                      <a:pt x="246" y="190"/>
                    </a:lnTo>
                    <a:lnTo>
                      <a:pt x="252" y="222"/>
                    </a:lnTo>
                    <a:lnTo>
                      <a:pt x="261" y="254"/>
                    </a:lnTo>
                    <a:lnTo>
                      <a:pt x="118" y="264"/>
                    </a:lnTo>
                    <a:lnTo>
                      <a:pt x="118" y="229"/>
                    </a:lnTo>
                    <a:lnTo>
                      <a:pt x="113" y="200"/>
                    </a:lnTo>
                    <a:lnTo>
                      <a:pt x="105" y="173"/>
                    </a:lnTo>
                    <a:lnTo>
                      <a:pt x="83" y="145"/>
                    </a:lnTo>
                    <a:lnTo>
                      <a:pt x="22" y="1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37" name="Freeform 426"/>
              <p:cNvSpPr>
                <a:spLocks/>
              </p:cNvSpPr>
              <p:nvPr/>
            </p:nvSpPr>
            <p:spPr bwMode="auto">
              <a:xfrm>
                <a:off x="3730" y="2478"/>
                <a:ext cx="30" cy="15"/>
              </a:xfrm>
              <a:custGeom>
                <a:avLst/>
                <a:gdLst>
                  <a:gd name="T0" fmla="*/ 0 w 386"/>
                  <a:gd name="T1" fmla="*/ 5 h 201"/>
                  <a:gd name="T2" fmla="*/ 1 w 386"/>
                  <a:gd name="T3" fmla="*/ 7 h 201"/>
                  <a:gd name="T4" fmla="*/ 1 w 386"/>
                  <a:gd name="T5" fmla="*/ 9 h 201"/>
                  <a:gd name="T6" fmla="*/ 2 w 386"/>
                  <a:gd name="T7" fmla="*/ 10 h 201"/>
                  <a:gd name="T8" fmla="*/ 2 w 386"/>
                  <a:gd name="T9" fmla="*/ 11 h 201"/>
                  <a:gd name="T10" fmla="*/ 2 w 386"/>
                  <a:gd name="T11" fmla="*/ 12 h 201"/>
                  <a:gd name="T12" fmla="*/ 2 w 386"/>
                  <a:gd name="T13" fmla="*/ 14 h 201"/>
                  <a:gd name="T14" fmla="*/ 2 w 386"/>
                  <a:gd name="T15" fmla="*/ 15 h 201"/>
                  <a:gd name="T16" fmla="*/ 4 w 386"/>
                  <a:gd name="T17" fmla="*/ 14 h 201"/>
                  <a:gd name="T18" fmla="*/ 5 w 386"/>
                  <a:gd name="T19" fmla="*/ 13 h 201"/>
                  <a:gd name="T20" fmla="*/ 7 w 386"/>
                  <a:gd name="T21" fmla="*/ 12 h 201"/>
                  <a:gd name="T22" fmla="*/ 9 w 386"/>
                  <a:gd name="T23" fmla="*/ 11 h 201"/>
                  <a:gd name="T24" fmla="*/ 11 w 386"/>
                  <a:gd name="T25" fmla="*/ 11 h 201"/>
                  <a:gd name="T26" fmla="*/ 12 w 386"/>
                  <a:gd name="T27" fmla="*/ 10 h 201"/>
                  <a:gd name="T28" fmla="*/ 14 w 386"/>
                  <a:gd name="T29" fmla="*/ 10 h 201"/>
                  <a:gd name="T30" fmla="*/ 16 w 386"/>
                  <a:gd name="T31" fmla="*/ 10 h 201"/>
                  <a:gd name="T32" fmla="*/ 18 w 386"/>
                  <a:gd name="T33" fmla="*/ 10 h 201"/>
                  <a:gd name="T34" fmla="*/ 19 w 386"/>
                  <a:gd name="T35" fmla="*/ 9 h 201"/>
                  <a:gd name="T36" fmla="*/ 21 w 386"/>
                  <a:gd name="T37" fmla="*/ 9 h 201"/>
                  <a:gd name="T38" fmla="*/ 24 w 386"/>
                  <a:gd name="T39" fmla="*/ 10 h 201"/>
                  <a:gd name="T40" fmla="*/ 25 w 386"/>
                  <a:gd name="T41" fmla="*/ 10 h 201"/>
                  <a:gd name="T42" fmla="*/ 27 w 386"/>
                  <a:gd name="T43" fmla="*/ 10 h 201"/>
                  <a:gd name="T44" fmla="*/ 28 w 386"/>
                  <a:gd name="T45" fmla="*/ 11 h 201"/>
                  <a:gd name="T46" fmla="*/ 30 w 386"/>
                  <a:gd name="T47" fmla="*/ 11 h 201"/>
                  <a:gd name="T48" fmla="*/ 30 w 386"/>
                  <a:gd name="T49" fmla="*/ 10 h 201"/>
                  <a:gd name="T50" fmla="*/ 29 w 386"/>
                  <a:gd name="T51" fmla="*/ 8 h 201"/>
                  <a:gd name="T52" fmla="*/ 29 w 386"/>
                  <a:gd name="T53" fmla="*/ 7 h 201"/>
                  <a:gd name="T54" fmla="*/ 29 w 386"/>
                  <a:gd name="T55" fmla="*/ 5 h 201"/>
                  <a:gd name="T56" fmla="*/ 29 w 386"/>
                  <a:gd name="T57" fmla="*/ 4 h 201"/>
                  <a:gd name="T58" fmla="*/ 29 w 386"/>
                  <a:gd name="T59" fmla="*/ 3 h 201"/>
                  <a:gd name="T60" fmla="*/ 30 w 386"/>
                  <a:gd name="T61" fmla="*/ 2 h 201"/>
                  <a:gd name="T62" fmla="*/ 30 w 386"/>
                  <a:gd name="T63" fmla="*/ 0 h 201"/>
                  <a:gd name="T64" fmla="*/ 6 w 386"/>
                  <a:gd name="T65" fmla="*/ 1 h 201"/>
                  <a:gd name="T66" fmla="*/ 0 w 386"/>
                  <a:gd name="T67" fmla="*/ 5 h 20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86"/>
                  <a:gd name="T103" fmla="*/ 0 h 201"/>
                  <a:gd name="T104" fmla="*/ 386 w 386"/>
                  <a:gd name="T105" fmla="*/ 201 h 20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86" h="201">
                    <a:moveTo>
                      <a:pt x="0" y="72"/>
                    </a:moveTo>
                    <a:lnTo>
                      <a:pt x="8" y="94"/>
                    </a:lnTo>
                    <a:lnTo>
                      <a:pt x="15" y="114"/>
                    </a:lnTo>
                    <a:lnTo>
                      <a:pt x="21" y="132"/>
                    </a:lnTo>
                    <a:lnTo>
                      <a:pt x="21" y="149"/>
                    </a:lnTo>
                    <a:lnTo>
                      <a:pt x="25" y="165"/>
                    </a:lnTo>
                    <a:lnTo>
                      <a:pt x="25" y="182"/>
                    </a:lnTo>
                    <a:lnTo>
                      <a:pt x="25" y="201"/>
                    </a:lnTo>
                    <a:lnTo>
                      <a:pt x="47" y="184"/>
                    </a:lnTo>
                    <a:lnTo>
                      <a:pt x="70" y="171"/>
                    </a:lnTo>
                    <a:lnTo>
                      <a:pt x="92" y="160"/>
                    </a:lnTo>
                    <a:lnTo>
                      <a:pt x="114" y="150"/>
                    </a:lnTo>
                    <a:lnTo>
                      <a:pt x="137" y="143"/>
                    </a:lnTo>
                    <a:lnTo>
                      <a:pt x="159" y="137"/>
                    </a:lnTo>
                    <a:lnTo>
                      <a:pt x="181" y="132"/>
                    </a:lnTo>
                    <a:lnTo>
                      <a:pt x="205" y="131"/>
                    </a:lnTo>
                    <a:lnTo>
                      <a:pt x="228" y="129"/>
                    </a:lnTo>
                    <a:lnTo>
                      <a:pt x="250" y="127"/>
                    </a:lnTo>
                    <a:lnTo>
                      <a:pt x="272" y="127"/>
                    </a:lnTo>
                    <a:lnTo>
                      <a:pt x="304" y="131"/>
                    </a:lnTo>
                    <a:lnTo>
                      <a:pt x="326" y="133"/>
                    </a:lnTo>
                    <a:lnTo>
                      <a:pt x="345" y="139"/>
                    </a:lnTo>
                    <a:lnTo>
                      <a:pt x="365" y="143"/>
                    </a:lnTo>
                    <a:lnTo>
                      <a:pt x="386" y="150"/>
                    </a:lnTo>
                    <a:lnTo>
                      <a:pt x="380" y="129"/>
                    </a:lnTo>
                    <a:lnTo>
                      <a:pt x="377" y="110"/>
                    </a:lnTo>
                    <a:lnTo>
                      <a:pt x="374" y="93"/>
                    </a:lnTo>
                    <a:lnTo>
                      <a:pt x="374" y="73"/>
                    </a:lnTo>
                    <a:lnTo>
                      <a:pt x="374" y="57"/>
                    </a:lnTo>
                    <a:lnTo>
                      <a:pt x="377" y="39"/>
                    </a:lnTo>
                    <a:lnTo>
                      <a:pt x="380" y="21"/>
                    </a:lnTo>
                    <a:lnTo>
                      <a:pt x="386" y="0"/>
                    </a:lnTo>
                    <a:lnTo>
                      <a:pt x="77" y="2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38" name="Freeform 427"/>
              <p:cNvSpPr>
                <a:spLocks/>
              </p:cNvSpPr>
              <p:nvPr/>
            </p:nvSpPr>
            <p:spPr bwMode="auto">
              <a:xfrm>
                <a:off x="3706" y="2202"/>
                <a:ext cx="167" cy="285"/>
              </a:xfrm>
              <a:custGeom>
                <a:avLst/>
                <a:gdLst>
                  <a:gd name="T0" fmla="*/ 59 w 2172"/>
                  <a:gd name="T1" fmla="*/ 3 h 3996"/>
                  <a:gd name="T2" fmla="*/ 46 w 2172"/>
                  <a:gd name="T3" fmla="*/ 10 h 3996"/>
                  <a:gd name="T4" fmla="*/ 27 w 2172"/>
                  <a:gd name="T5" fmla="*/ 19 h 3996"/>
                  <a:gd name="T6" fmla="*/ 11 w 2172"/>
                  <a:gd name="T7" fmla="*/ 29 h 3996"/>
                  <a:gd name="T8" fmla="*/ 2 w 2172"/>
                  <a:gd name="T9" fmla="*/ 39 h 3996"/>
                  <a:gd name="T10" fmla="*/ 0 w 2172"/>
                  <a:gd name="T11" fmla="*/ 47 h 3996"/>
                  <a:gd name="T12" fmla="*/ 0 w 2172"/>
                  <a:gd name="T13" fmla="*/ 56 h 3996"/>
                  <a:gd name="T14" fmla="*/ 0 w 2172"/>
                  <a:gd name="T15" fmla="*/ 72 h 3996"/>
                  <a:gd name="T16" fmla="*/ 1 w 2172"/>
                  <a:gd name="T17" fmla="*/ 97 h 3996"/>
                  <a:gd name="T18" fmla="*/ 2 w 2172"/>
                  <a:gd name="T19" fmla="*/ 129 h 3996"/>
                  <a:gd name="T20" fmla="*/ 5 w 2172"/>
                  <a:gd name="T21" fmla="*/ 164 h 3996"/>
                  <a:gd name="T22" fmla="*/ 8 w 2172"/>
                  <a:gd name="T23" fmla="*/ 199 h 3996"/>
                  <a:gd name="T24" fmla="*/ 11 w 2172"/>
                  <a:gd name="T25" fmla="*/ 230 h 3996"/>
                  <a:gd name="T26" fmla="*/ 16 w 2172"/>
                  <a:gd name="T27" fmla="*/ 256 h 3996"/>
                  <a:gd name="T28" fmla="*/ 22 w 2172"/>
                  <a:gd name="T29" fmla="*/ 285 h 3996"/>
                  <a:gd name="T30" fmla="*/ 39 w 2172"/>
                  <a:gd name="T31" fmla="*/ 278 h 3996"/>
                  <a:gd name="T32" fmla="*/ 58 w 2172"/>
                  <a:gd name="T33" fmla="*/ 280 h 3996"/>
                  <a:gd name="T34" fmla="*/ 62 w 2172"/>
                  <a:gd name="T35" fmla="*/ 232 h 3996"/>
                  <a:gd name="T36" fmla="*/ 82 w 2172"/>
                  <a:gd name="T37" fmla="*/ 235 h 3996"/>
                  <a:gd name="T38" fmla="*/ 102 w 2172"/>
                  <a:gd name="T39" fmla="*/ 235 h 3996"/>
                  <a:gd name="T40" fmla="*/ 123 w 2172"/>
                  <a:gd name="T41" fmla="*/ 232 h 3996"/>
                  <a:gd name="T42" fmla="*/ 136 w 2172"/>
                  <a:gd name="T43" fmla="*/ 240 h 3996"/>
                  <a:gd name="T44" fmla="*/ 152 w 2172"/>
                  <a:gd name="T45" fmla="*/ 240 h 3996"/>
                  <a:gd name="T46" fmla="*/ 167 w 2172"/>
                  <a:gd name="T47" fmla="*/ 237 h 3996"/>
                  <a:gd name="T48" fmla="*/ 163 w 2172"/>
                  <a:gd name="T49" fmla="*/ 214 h 3996"/>
                  <a:gd name="T50" fmla="*/ 159 w 2172"/>
                  <a:gd name="T51" fmla="*/ 191 h 3996"/>
                  <a:gd name="T52" fmla="*/ 156 w 2172"/>
                  <a:gd name="T53" fmla="*/ 168 h 3996"/>
                  <a:gd name="T54" fmla="*/ 154 w 2172"/>
                  <a:gd name="T55" fmla="*/ 143 h 3996"/>
                  <a:gd name="T56" fmla="*/ 155 w 2172"/>
                  <a:gd name="T57" fmla="*/ 128 h 3996"/>
                  <a:gd name="T58" fmla="*/ 162 w 2172"/>
                  <a:gd name="T59" fmla="*/ 112 h 3996"/>
                  <a:gd name="T60" fmla="*/ 166 w 2172"/>
                  <a:gd name="T61" fmla="*/ 97 h 3996"/>
                  <a:gd name="T62" fmla="*/ 162 w 2172"/>
                  <a:gd name="T63" fmla="*/ 81 h 3996"/>
                  <a:gd name="T64" fmla="*/ 161 w 2172"/>
                  <a:gd name="T65" fmla="*/ 69 h 3996"/>
                  <a:gd name="T66" fmla="*/ 160 w 2172"/>
                  <a:gd name="T67" fmla="*/ 57 h 3996"/>
                  <a:gd name="T68" fmla="*/ 159 w 2172"/>
                  <a:gd name="T69" fmla="*/ 46 h 3996"/>
                  <a:gd name="T70" fmla="*/ 156 w 2172"/>
                  <a:gd name="T71" fmla="*/ 36 h 3996"/>
                  <a:gd name="T72" fmla="*/ 151 w 2172"/>
                  <a:gd name="T73" fmla="*/ 27 h 3996"/>
                  <a:gd name="T74" fmla="*/ 144 w 2172"/>
                  <a:gd name="T75" fmla="*/ 21 h 3996"/>
                  <a:gd name="T76" fmla="*/ 134 w 2172"/>
                  <a:gd name="T77" fmla="*/ 16 h 3996"/>
                  <a:gd name="T78" fmla="*/ 67 w 2172"/>
                  <a:gd name="T79" fmla="*/ 0 h 399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172"/>
                  <a:gd name="T121" fmla="*/ 0 h 3996"/>
                  <a:gd name="T122" fmla="*/ 2172 w 2172"/>
                  <a:gd name="T123" fmla="*/ 3996 h 399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172" h="3996">
                    <a:moveTo>
                      <a:pt x="877" y="0"/>
                    </a:moveTo>
                    <a:lnTo>
                      <a:pt x="767" y="49"/>
                    </a:lnTo>
                    <a:lnTo>
                      <a:pt x="681" y="91"/>
                    </a:lnTo>
                    <a:lnTo>
                      <a:pt x="595" y="139"/>
                    </a:lnTo>
                    <a:lnTo>
                      <a:pt x="474" y="198"/>
                    </a:lnTo>
                    <a:lnTo>
                      <a:pt x="353" y="269"/>
                    </a:lnTo>
                    <a:lnTo>
                      <a:pt x="250" y="323"/>
                    </a:lnTo>
                    <a:lnTo>
                      <a:pt x="147" y="405"/>
                    </a:lnTo>
                    <a:lnTo>
                      <a:pt x="46" y="495"/>
                    </a:lnTo>
                    <a:lnTo>
                      <a:pt x="23" y="546"/>
                    </a:lnTo>
                    <a:lnTo>
                      <a:pt x="10" y="602"/>
                    </a:lnTo>
                    <a:lnTo>
                      <a:pt x="4" y="662"/>
                    </a:lnTo>
                    <a:lnTo>
                      <a:pt x="1" y="730"/>
                    </a:lnTo>
                    <a:lnTo>
                      <a:pt x="1" y="779"/>
                    </a:lnTo>
                    <a:lnTo>
                      <a:pt x="0" y="875"/>
                    </a:lnTo>
                    <a:lnTo>
                      <a:pt x="3" y="1006"/>
                    </a:lnTo>
                    <a:lnTo>
                      <a:pt x="6" y="1172"/>
                    </a:lnTo>
                    <a:lnTo>
                      <a:pt x="13" y="1364"/>
                    </a:lnTo>
                    <a:lnTo>
                      <a:pt x="20" y="1578"/>
                    </a:lnTo>
                    <a:lnTo>
                      <a:pt x="32" y="1808"/>
                    </a:lnTo>
                    <a:lnTo>
                      <a:pt x="44" y="2051"/>
                    </a:lnTo>
                    <a:lnTo>
                      <a:pt x="60" y="2297"/>
                    </a:lnTo>
                    <a:lnTo>
                      <a:pt x="79" y="2543"/>
                    </a:lnTo>
                    <a:lnTo>
                      <a:pt x="99" y="2784"/>
                    </a:lnTo>
                    <a:lnTo>
                      <a:pt x="121" y="3016"/>
                    </a:lnTo>
                    <a:lnTo>
                      <a:pt x="149" y="3230"/>
                    </a:lnTo>
                    <a:lnTo>
                      <a:pt x="178" y="3421"/>
                    </a:lnTo>
                    <a:lnTo>
                      <a:pt x="210" y="3587"/>
                    </a:lnTo>
                    <a:lnTo>
                      <a:pt x="244" y="3719"/>
                    </a:lnTo>
                    <a:lnTo>
                      <a:pt x="290" y="3996"/>
                    </a:lnTo>
                    <a:lnTo>
                      <a:pt x="398" y="3921"/>
                    </a:lnTo>
                    <a:lnTo>
                      <a:pt x="513" y="3892"/>
                    </a:lnTo>
                    <a:lnTo>
                      <a:pt x="635" y="3897"/>
                    </a:lnTo>
                    <a:lnTo>
                      <a:pt x="758" y="3925"/>
                    </a:lnTo>
                    <a:lnTo>
                      <a:pt x="684" y="3222"/>
                    </a:lnTo>
                    <a:lnTo>
                      <a:pt x="809" y="3259"/>
                    </a:lnTo>
                    <a:lnTo>
                      <a:pt x="934" y="3285"/>
                    </a:lnTo>
                    <a:lnTo>
                      <a:pt x="1065" y="3298"/>
                    </a:lnTo>
                    <a:lnTo>
                      <a:pt x="1198" y="3303"/>
                    </a:lnTo>
                    <a:lnTo>
                      <a:pt x="1331" y="3294"/>
                    </a:lnTo>
                    <a:lnTo>
                      <a:pt x="1468" y="3275"/>
                    </a:lnTo>
                    <a:lnTo>
                      <a:pt x="1604" y="3251"/>
                    </a:lnTo>
                    <a:lnTo>
                      <a:pt x="1741" y="3222"/>
                    </a:lnTo>
                    <a:lnTo>
                      <a:pt x="1771" y="3361"/>
                    </a:lnTo>
                    <a:lnTo>
                      <a:pt x="1874" y="3369"/>
                    </a:lnTo>
                    <a:lnTo>
                      <a:pt x="1975" y="3368"/>
                    </a:lnTo>
                    <a:lnTo>
                      <a:pt x="2073" y="3353"/>
                    </a:lnTo>
                    <a:lnTo>
                      <a:pt x="2172" y="3329"/>
                    </a:lnTo>
                    <a:lnTo>
                      <a:pt x="2142" y="3167"/>
                    </a:lnTo>
                    <a:lnTo>
                      <a:pt x="2116" y="3005"/>
                    </a:lnTo>
                    <a:lnTo>
                      <a:pt x="2090" y="2841"/>
                    </a:lnTo>
                    <a:lnTo>
                      <a:pt x="2072" y="2680"/>
                    </a:lnTo>
                    <a:lnTo>
                      <a:pt x="2050" y="2515"/>
                    </a:lnTo>
                    <a:lnTo>
                      <a:pt x="2031" y="2349"/>
                    </a:lnTo>
                    <a:lnTo>
                      <a:pt x="2015" y="2178"/>
                    </a:lnTo>
                    <a:lnTo>
                      <a:pt x="1997" y="2006"/>
                    </a:lnTo>
                    <a:lnTo>
                      <a:pt x="2012" y="1893"/>
                    </a:lnTo>
                    <a:lnTo>
                      <a:pt x="2022" y="1797"/>
                    </a:lnTo>
                    <a:lnTo>
                      <a:pt x="2046" y="1697"/>
                    </a:lnTo>
                    <a:lnTo>
                      <a:pt x="2105" y="1571"/>
                    </a:lnTo>
                    <a:lnTo>
                      <a:pt x="2150" y="1468"/>
                    </a:lnTo>
                    <a:lnTo>
                      <a:pt x="2161" y="1354"/>
                    </a:lnTo>
                    <a:lnTo>
                      <a:pt x="2142" y="1240"/>
                    </a:lnTo>
                    <a:lnTo>
                      <a:pt x="2101" y="1141"/>
                    </a:lnTo>
                    <a:lnTo>
                      <a:pt x="2099" y="1051"/>
                    </a:lnTo>
                    <a:lnTo>
                      <a:pt x="2095" y="964"/>
                    </a:lnTo>
                    <a:lnTo>
                      <a:pt x="2090" y="879"/>
                    </a:lnTo>
                    <a:lnTo>
                      <a:pt x="2086" y="799"/>
                    </a:lnTo>
                    <a:lnTo>
                      <a:pt x="2076" y="718"/>
                    </a:lnTo>
                    <a:lnTo>
                      <a:pt x="2063" y="641"/>
                    </a:lnTo>
                    <a:lnTo>
                      <a:pt x="2046" y="570"/>
                    </a:lnTo>
                    <a:lnTo>
                      <a:pt x="2026" y="505"/>
                    </a:lnTo>
                    <a:lnTo>
                      <a:pt x="1996" y="443"/>
                    </a:lnTo>
                    <a:lnTo>
                      <a:pt x="1961" y="385"/>
                    </a:lnTo>
                    <a:lnTo>
                      <a:pt x="1919" y="333"/>
                    </a:lnTo>
                    <a:lnTo>
                      <a:pt x="1869" y="291"/>
                    </a:lnTo>
                    <a:lnTo>
                      <a:pt x="1808" y="255"/>
                    </a:lnTo>
                    <a:lnTo>
                      <a:pt x="1738" y="226"/>
                    </a:lnTo>
                    <a:lnTo>
                      <a:pt x="1554" y="115"/>
                    </a:lnTo>
                    <a:lnTo>
                      <a:pt x="877" y="0"/>
                    </a:lnTo>
                    <a:close/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39" name="Freeform 428"/>
              <p:cNvSpPr>
                <a:spLocks/>
              </p:cNvSpPr>
              <p:nvPr/>
            </p:nvSpPr>
            <p:spPr bwMode="auto">
              <a:xfrm>
                <a:off x="3772" y="2193"/>
                <a:ext cx="56" cy="58"/>
              </a:xfrm>
              <a:custGeom>
                <a:avLst/>
                <a:gdLst>
                  <a:gd name="T0" fmla="*/ 3 w 720"/>
                  <a:gd name="T1" fmla="*/ 2 h 801"/>
                  <a:gd name="T2" fmla="*/ 2 w 720"/>
                  <a:gd name="T3" fmla="*/ 6 h 801"/>
                  <a:gd name="T4" fmla="*/ 0 w 720"/>
                  <a:gd name="T5" fmla="*/ 10 h 801"/>
                  <a:gd name="T6" fmla="*/ 3 w 720"/>
                  <a:gd name="T7" fmla="*/ 13 h 801"/>
                  <a:gd name="T8" fmla="*/ 9 w 720"/>
                  <a:gd name="T9" fmla="*/ 19 h 801"/>
                  <a:gd name="T10" fmla="*/ 14 w 720"/>
                  <a:gd name="T11" fmla="*/ 25 h 801"/>
                  <a:gd name="T12" fmla="*/ 19 w 720"/>
                  <a:gd name="T13" fmla="*/ 31 h 801"/>
                  <a:gd name="T14" fmla="*/ 24 w 720"/>
                  <a:gd name="T15" fmla="*/ 37 h 801"/>
                  <a:gd name="T16" fmla="*/ 28 w 720"/>
                  <a:gd name="T17" fmla="*/ 43 h 801"/>
                  <a:gd name="T18" fmla="*/ 32 w 720"/>
                  <a:gd name="T19" fmla="*/ 49 h 801"/>
                  <a:gd name="T20" fmla="*/ 36 w 720"/>
                  <a:gd name="T21" fmla="*/ 55 h 801"/>
                  <a:gd name="T22" fmla="*/ 38 w 720"/>
                  <a:gd name="T23" fmla="*/ 55 h 801"/>
                  <a:gd name="T24" fmla="*/ 38 w 720"/>
                  <a:gd name="T25" fmla="*/ 51 h 801"/>
                  <a:gd name="T26" fmla="*/ 39 w 720"/>
                  <a:gd name="T27" fmla="*/ 46 h 801"/>
                  <a:gd name="T28" fmla="*/ 41 w 720"/>
                  <a:gd name="T29" fmla="*/ 41 h 801"/>
                  <a:gd name="T30" fmla="*/ 43 w 720"/>
                  <a:gd name="T31" fmla="*/ 36 h 801"/>
                  <a:gd name="T32" fmla="*/ 47 w 720"/>
                  <a:gd name="T33" fmla="*/ 36 h 801"/>
                  <a:gd name="T34" fmla="*/ 51 w 720"/>
                  <a:gd name="T35" fmla="*/ 40 h 801"/>
                  <a:gd name="T36" fmla="*/ 54 w 720"/>
                  <a:gd name="T37" fmla="*/ 44 h 801"/>
                  <a:gd name="T38" fmla="*/ 56 w 720"/>
                  <a:gd name="T39" fmla="*/ 48 h 801"/>
                  <a:gd name="T40" fmla="*/ 56 w 720"/>
                  <a:gd name="T41" fmla="*/ 43 h 801"/>
                  <a:gd name="T42" fmla="*/ 56 w 720"/>
                  <a:gd name="T43" fmla="*/ 39 h 801"/>
                  <a:gd name="T44" fmla="*/ 55 w 720"/>
                  <a:gd name="T45" fmla="*/ 34 h 801"/>
                  <a:gd name="T46" fmla="*/ 55 w 720"/>
                  <a:gd name="T47" fmla="*/ 30 h 801"/>
                  <a:gd name="T48" fmla="*/ 55 w 720"/>
                  <a:gd name="T49" fmla="*/ 26 h 801"/>
                  <a:gd name="T50" fmla="*/ 54 w 720"/>
                  <a:gd name="T51" fmla="*/ 22 h 801"/>
                  <a:gd name="T52" fmla="*/ 53 w 720"/>
                  <a:gd name="T53" fmla="*/ 18 h 801"/>
                  <a:gd name="T54" fmla="*/ 53 w 720"/>
                  <a:gd name="T55" fmla="*/ 15 h 801"/>
                  <a:gd name="T56" fmla="*/ 50 w 720"/>
                  <a:gd name="T57" fmla="*/ 11 h 801"/>
                  <a:gd name="T58" fmla="*/ 48 w 720"/>
                  <a:gd name="T59" fmla="*/ 7 h 801"/>
                  <a:gd name="T60" fmla="*/ 47 w 720"/>
                  <a:gd name="T61" fmla="*/ 7 h 801"/>
                  <a:gd name="T62" fmla="*/ 47 w 720"/>
                  <a:gd name="T63" fmla="*/ 11 h 801"/>
                  <a:gd name="T64" fmla="*/ 47 w 720"/>
                  <a:gd name="T65" fmla="*/ 15 h 801"/>
                  <a:gd name="T66" fmla="*/ 47 w 720"/>
                  <a:gd name="T67" fmla="*/ 18 h 801"/>
                  <a:gd name="T68" fmla="*/ 46 w 720"/>
                  <a:gd name="T69" fmla="*/ 22 h 801"/>
                  <a:gd name="T70" fmla="*/ 46 w 720"/>
                  <a:gd name="T71" fmla="*/ 26 h 801"/>
                  <a:gd name="T72" fmla="*/ 45 w 720"/>
                  <a:gd name="T73" fmla="*/ 29 h 801"/>
                  <a:gd name="T74" fmla="*/ 44 w 720"/>
                  <a:gd name="T75" fmla="*/ 33 h 801"/>
                  <a:gd name="T76" fmla="*/ 43 w 720"/>
                  <a:gd name="T77" fmla="*/ 34 h 801"/>
                  <a:gd name="T78" fmla="*/ 36 w 720"/>
                  <a:gd name="T79" fmla="*/ 29 h 801"/>
                  <a:gd name="T80" fmla="*/ 30 w 720"/>
                  <a:gd name="T81" fmla="*/ 25 h 801"/>
                  <a:gd name="T82" fmla="*/ 25 w 720"/>
                  <a:gd name="T83" fmla="*/ 21 h 801"/>
                  <a:gd name="T84" fmla="*/ 20 w 720"/>
                  <a:gd name="T85" fmla="*/ 17 h 801"/>
                  <a:gd name="T86" fmla="*/ 15 w 720"/>
                  <a:gd name="T87" fmla="*/ 12 h 801"/>
                  <a:gd name="T88" fmla="*/ 11 w 720"/>
                  <a:gd name="T89" fmla="*/ 8 h 801"/>
                  <a:gd name="T90" fmla="*/ 6 w 720"/>
                  <a:gd name="T91" fmla="*/ 3 h 80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20"/>
                  <a:gd name="T139" fmla="*/ 0 h 801"/>
                  <a:gd name="T140" fmla="*/ 720 w 720"/>
                  <a:gd name="T141" fmla="*/ 801 h 80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20" h="801">
                    <a:moveTo>
                      <a:pt x="55" y="0"/>
                    </a:moveTo>
                    <a:lnTo>
                      <a:pt x="45" y="31"/>
                    </a:lnTo>
                    <a:lnTo>
                      <a:pt x="36" y="54"/>
                    </a:lnTo>
                    <a:lnTo>
                      <a:pt x="21" y="84"/>
                    </a:lnTo>
                    <a:lnTo>
                      <a:pt x="10" y="106"/>
                    </a:lnTo>
                    <a:lnTo>
                      <a:pt x="0" y="133"/>
                    </a:lnTo>
                    <a:lnTo>
                      <a:pt x="21" y="155"/>
                    </a:lnTo>
                    <a:lnTo>
                      <a:pt x="38" y="177"/>
                    </a:lnTo>
                    <a:lnTo>
                      <a:pt x="75" y="222"/>
                    </a:lnTo>
                    <a:lnTo>
                      <a:pt x="111" y="265"/>
                    </a:lnTo>
                    <a:lnTo>
                      <a:pt x="148" y="306"/>
                    </a:lnTo>
                    <a:lnTo>
                      <a:pt x="181" y="349"/>
                    </a:lnTo>
                    <a:lnTo>
                      <a:pt x="215" y="389"/>
                    </a:lnTo>
                    <a:lnTo>
                      <a:pt x="247" y="431"/>
                    </a:lnTo>
                    <a:lnTo>
                      <a:pt x="278" y="471"/>
                    </a:lnTo>
                    <a:lnTo>
                      <a:pt x="308" y="511"/>
                    </a:lnTo>
                    <a:lnTo>
                      <a:pt x="336" y="550"/>
                    </a:lnTo>
                    <a:lnTo>
                      <a:pt x="362" y="592"/>
                    </a:lnTo>
                    <a:lnTo>
                      <a:pt x="388" y="633"/>
                    </a:lnTo>
                    <a:lnTo>
                      <a:pt x="413" y="674"/>
                    </a:lnTo>
                    <a:lnTo>
                      <a:pt x="435" y="716"/>
                    </a:lnTo>
                    <a:lnTo>
                      <a:pt x="457" y="757"/>
                    </a:lnTo>
                    <a:lnTo>
                      <a:pt x="479" y="801"/>
                    </a:lnTo>
                    <a:lnTo>
                      <a:pt x="484" y="754"/>
                    </a:lnTo>
                    <a:lnTo>
                      <a:pt x="489" y="730"/>
                    </a:lnTo>
                    <a:lnTo>
                      <a:pt x="492" y="708"/>
                    </a:lnTo>
                    <a:lnTo>
                      <a:pt x="497" y="686"/>
                    </a:lnTo>
                    <a:lnTo>
                      <a:pt x="504" y="640"/>
                    </a:lnTo>
                    <a:lnTo>
                      <a:pt x="513" y="600"/>
                    </a:lnTo>
                    <a:lnTo>
                      <a:pt x="522" y="560"/>
                    </a:lnTo>
                    <a:lnTo>
                      <a:pt x="536" y="524"/>
                    </a:lnTo>
                    <a:lnTo>
                      <a:pt x="555" y="492"/>
                    </a:lnTo>
                    <a:lnTo>
                      <a:pt x="573" y="479"/>
                    </a:lnTo>
                    <a:lnTo>
                      <a:pt x="607" y="500"/>
                    </a:lnTo>
                    <a:lnTo>
                      <a:pt x="629" y="520"/>
                    </a:lnTo>
                    <a:lnTo>
                      <a:pt x="658" y="555"/>
                    </a:lnTo>
                    <a:lnTo>
                      <a:pt x="677" y="578"/>
                    </a:lnTo>
                    <a:lnTo>
                      <a:pt x="691" y="606"/>
                    </a:lnTo>
                    <a:lnTo>
                      <a:pt x="706" y="633"/>
                    </a:lnTo>
                    <a:lnTo>
                      <a:pt x="720" y="659"/>
                    </a:lnTo>
                    <a:lnTo>
                      <a:pt x="720" y="645"/>
                    </a:lnTo>
                    <a:lnTo>
                      <a:pt x="720" y="597"/>
                    </a:lnTo>
                    <a:lnTo>
                      <a:pt x="718" y="566"/>
                    </a:lnTo>
                    <a:lnTo>
                      <a:pt x="716" y="533"/>
                    </a:lnTo>
                    <a:lnTo>
                      <a:pt x="716" y="504"/>
                    </a:lnTo>
                    <a:lnTo>
                      <a:pt x="713" y="473"/>
                    </a:lnTo>
                    <a:lnTo>
                      <a:pt x="712" y="444"/>
                    </a:lnTo>
                    <a:lnTo>
                      <a:pt x="707" y="416"/>
                    </a:lnTo>
                    <a:lnTo>
                      <a:pt x="706" y="388"/>
                    </a:lnTo>
                    <a:lnTo>
                      <a:pt x="702" y="359"/>
                    </a:lnTo>
                    <a:lnTo>
                      <a:pt x="698" y="333"/>
                    </a:lnTo>
                    <a:lnTo>
                      <a:pt x="694" y="306"/>
                    </a:lnTo>
                    <a:lnTo>
                      <a:pt x="690" y="279"/>
                    </a:lnTo>
                    <a:lnTo>
                      <a:pt x="686" y="255"/>
                    </a:lnTo>
                    <a:lnTo>
                      <a:pt x="681" y="231"/>
                    </a:lnTo>
                    <a:lnTo>
                      <a:pt x="677" y="204"/>
                    </a:lnTo>
                    <a:lnTo>
                      <a:pt x="658" y="174"/>
                    </a:lnTo>
                    <a:lnTo>
                      <a:pt x="644" y="149"/>
                    </a:lnTo>
                    <a:lnTo>
                      <a:pt x="630" y="120"/>
                    </a:lnTo>
                    <a:lnTo>
                      <a:pt x="615" y="97"/>
                    </a:lnTo>
                    <a:lnTo>
                      <a:pt x="603" y="75"/>
                    </a:lnTo>
                    <a:lnTo>
                      <a:pt x="603" y="103"/>
                    </a:lnTo>
                    <a:lnTo>
                      <a:pt x="603" y="127"/>
                    </a:lnTo>
                    <a:lnTo>
                      <a:pt x="603" y="154"/>
                    </a:lnTo>
                    <a:lnTo>
                      <a:pt x="603" y="178"/>
                    </a:lnTo>
                    <a:lnTo>
                      <a:pt x="599" y="204"/>
                    </a:lnTo>
                    <a:lnTo>
                      <a:pt x="598" y="229"/>
                    </a:lnTo>
                    <a:lnTo>
                      <a:pt x="598" y="255"/>
                    </a:lnTo>
                    <a:lnTo>
                      <a:pt x="594" y="279"/>
                    </a:lnTo>
                    <a:lnTo>
                      <a:pt x="592" y="304"/>
                    </a:lnTo>
                    <a:lnTo>
                      <a:pt x="589" y="329"/>
                    </a:lnTo>
                    <a:lnTo>
                      <a:pt x="586" y="355"/>
                    </a:lnTo>
                    <a:lnTo>
                      <a:pt x="583" y="379"/>
                    </a:lnTo>
                    <a:lnTo>
                      <a:pt x="579" y="405"/>
                    </a:lnTo>
                    <a:lnTo>
                      <a:pt x="575" y="429"/>
                    </a:lnTo>
                    <a:lnTo>
                      <a:pt x="570" y="455"/>
                    </a:lnTo>
                    <a:lnTo>
                      <a:pt x="567" y="479"/>
                    </a:lnTo>
                    <a:lnTo>
                      <a:pt x="547" y="468"/>
                    </a:lnTo>
                    <a:lnTo>
                      <a:pt x="495" y="427"/>
                    </a:lnTo>
                    <a:lnTo>
                      <a:pt x="459" y="402"/>
                    </a:lnTo>
                    <a:lnTo>
                      <a:pt x="423" y="375"/>
                    </a:lnTo>
                    <a:lnTo>
                      <a:pt x="390" y="349"/>
                    </a:lnTo>
                    <a:lnTo>
                      <a:pt x="355" y="321"/>
                    </a:lnTo>
                    <a:lnTo>
                      <a:pt x="324" y="293"/>
                    </a:lnTo>
                    <a:lnTo>
                      <a:pt x="289" y="263"/>
                    </a:lnTo>
                    <a:lnTo>
                      <a:pt x="257" y="233"/>
                    </a:lnTo>
                    <a:lnTo>
                      <a:pt x="228" y="204"/>
                    </a:lnTo>
                    <a:lnTo>
                      <a:pt x="197" y="171"/>
                    </a:lnTo>
                    <a:lnTo>
                      <a:pt x="166" y="140"/>
                    </a:lnTo>
                    <a:lnTo>
                      <a:pt x="136" y="107"/>
                    </a:lnTo>
                    <a:lnTo>
                      <a:pt x="108" y="72"/>
                    </a:lnTo>
                    <a:lnTo>
                      <a:pt x="81" y="3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40" name="Freeform 429"/>
              <p:cNvSpPr>
                <a:spLocks/>
              </p:cNvSpPr>
              <p:nvPr/>
            </p:nvSpPr>
            <p:spPr bwMode="auto">
              <a:xfrm>
                <a:off x="3767" y="2124"/>
                <a:ext cx="69" cy="103"/>
              </a:xfrm>
              <a:custGeom>
                <a:avLst/>
                <a:gdLst>
                  <a:gd name="T0" fmla="*/ 51 w 898"/>
                  <a:gd name="T1" fmla="*/ 73 h 1438"/>
                  <a:gd name="T2" fmla="*/ 52 w 898"/>
                  <a:gd name="T3" fmla="*/ 76 h 1438"/>
                  <a:gd name="T4" fmla="*/ 52 w 898"/>
                  <a:gd name="T5" fmla="*/ 81 h 1438"/>
                  <a:gd name="T6" fmla="*/ 52 w 898"/>
                  <a:gd name="T7" fmla="*/ 84 h 1438"/>
                  <a:gd name="T8" fmla="*/ 52 w 898"/>
                  <a:gd name="T9" fmla="*/ 87 h 1438"/>
                  <a:gd name="T10" fmla="*/ 51 w 898"/>
                  <a:gd name="T11" fmla="*/ 90 h 1438"/>
                  <a:gd name="T12" fmla="*/ 51 w 898"/>
                  <a:gd name="T13" fmla="*/ 93 h 1438"/>
                  <a:gd name="T14" fmla="*/ 50 w 898"/>
                  <a:gd name="T15" fmla="*/ 96 h 1438"/>
                  <a:gd name="T16" fmla="*/ 50 w 898"/>
                  <a:gd name="T17" fmla="*/ 99 h 1438"/>
                  <a:gd name="T18" fmla="*/ 49 w 898"/>
                  <a:gd name="T19" fmla="*/ 103 h 1438"/>
                  <a:gd name="T20" fmla="*/ 41 w 898"/>
                  <a:gd name="T21" fmla="*/ 99 h 1438"/>
                  <a:gd name="T22" fmla="*/ 35 w 898"/>
                  <a:gd name="T23" fmla="*/ 95 h 1438"/>
                  <a:gd name="T24" fmla="*/ 30 w 898"/>
                  <a:gd name="T25" fmla="*/ 92 h 1438"/>
                  <a:gd name="T26" fmla="*/ 25 w 898"/>
                  <a:gd name="T27" fmla="*/ 88 h 1438"/>
                  <a:gd name="T28" fmla="*/ 21 w 898"/>
                  <a:gd name="T29" fmla="*/ 84 h 1438"/>
                  <a:gd name="T30" fmla="*/ 17 w 898"/>
                  <a:gd name="T31" fmla="*/ 80 h 1438"/>
                  <a:gd name="T32" fmla="*/ 13 w 898"/>
                  <a:gd name="T33" fmla="*/ 75 h 1438"/>
                  <a:gd name="T34" fmla="*/ 10 w 898"/>
                  <a:gd name="T35" fmla="*/ 73 h 1438"/>
                  <a:gd name="T36" fmla="*/ 10 w 898"/>
                  <a:gd name="T37" fmla="*/ 70 h 1438"/>
                  <a:gd name="T38" fmla="*/ 11 w 898"/>
                  <a:gd name="T39" fmla="*/ 67 h 1438"/>
                  <a:gd name="T40" fmla="*/ 11 w 898"/>
                  <a:gd name="T41" fmla="*/ 64 h 1438"/>
                  <a:gd name="T42" fmla="*/ 10 w 898"/>
                  <a:gd name="T43" fmla="*/ 62 h 1438"/>
                  <a:gd name="T44" fmla="*/ 9 w 898"/>
                  <a:gd name="T45" fmla="*/ 59 h 1438"/>
                  <a:gd name="T46" fmla="*/ 7 w 898"/>
                  <a:gd name="T47" fmla="*/ 56 h 1438"/>
                  <a:gd name="T48" fmla="*/ 6 w 898"/>
                  <a:gd name="T49" fmla="*/ 53 h 1438"/>
                  <a:gd name="T50" fmla="*/ 5 w 898"/>
                  <a:gd name="T51" fmla="*/ 50 h 1438"/>
                  <a:gd name="T52" fmla="*/ 4 w 898"/>
                  <a:gd name="T53" fmla="*/ 46 h 1438"/>
                  <a:gd name="T54" fmla="*/ 3 w 898"/>
                  <a:gd name="T55" fmla="*/ 43 h 1438"/>
                  <a:gd name="T56" fmla="*/ 3 w 898"/>
                  <a:gd name="T57" fmla="*/ 39 h 1438"/>
                  <a:gd name="T58" fmla="*/ 0 w 898"/>
                  <a:gd name="T59" fmla="*/ 17 h 1438"/>
                  <a:gd name="T60" fmla="*/ 30 w 898"/>
                  <a:gd name="T61" fmla="*/ 0 h 1438"/>
                  <a:gd name="T62" fmla="*/ 69 w 898"/>
                  <a:gd name="T63" fmla="*/ 4 h 1438"/>
                  <a:gd name="T64" fmla="*/ 66 w 898"/>
                  <a:gd name="T65" fmla="*/ 43 h 1438"/>
                  <a:gd name="T66" fmla="*/ 64 w 898"/>
                  <a:gd name="T67" fmla="*/ 46 h 1438"/>
                  <a:gd name="T68" fmla="*/ 63 w 898"/>
                  <a:gd name="T69" fmla="*/ 50 h 1438"/>
                  <a:gd name="T70" fmla="*/ 61 w 898"/>
                  <a:gd name="T71" fmla="*/ 54 h 1438"/>
                  <a:gd name="T72" fmla="*/ 59 w 898"/>
                  <a:gd name="T73" fmla="*/ 58 h 1438"/>
                  <a:gd name="T74" fmla="*/ 57 w 898"/>
                  <a:gd name="T75" fmla="*/ 63 h 1438"/>
                  <a:gd name="T76" fmla="*/ 54 w 898"/>
                  <a:gd name="T77" fmla="*/ 67 h 1438"/>
                  <a:gd name="T78" fmla="*/ 52 w 898"/>
                  <a:gd name="T79" fmla="*/ 70 h 1438"/>
                  <a:gd name="T80" fmla="*/ 51 w 898"/>
                  <a:gd name="T81" fmla="*/ 73 h 14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98"/>
                  <a:gd name="T124" fmla="*/ 0 h 1438"/>
                  <a:gd name="T125" fmla="*/ 898 w 898"/>
                  <a:gd name="T126" fmla="*/ 1438 h 14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98" h="1438">
                    <a:moveTo>
                      <a:pt x="670" y="1015"/>
                    </a:moveTo>
                    <a:lnTo>
                      <a:pt x="671" y="1056"/>
                    </a:lnTo>
                    <a:lnTo>
                      <a:pt x="674" y="1124"/>
                    </a:lnTo>
                    <a:lnTo>
                      <a:pt x="674" y="1168"/>
                    </a:lnTo>
                    <a:lnTo>
                      <a:pt x="671" y="1210"/>
                    </a:lnTo>
                    <a:lnTo>
                      <a:pt x="668" y="1254"/>
                    </a:lnTo>
                    <a:lnTo>
                      <a:pt x="661" y="1299"/>
                    </a:lnTo>
                    <a:lnTo>
                      <a:pt x="653" y="1342"/>
                    </a:lnTo>
                    <a:lnTo>
                      <a:pt x="646" y="1388"/>
                    </a:lnTo>
                    <a:lnTo>
                      <a:pt x="634" y="1438"/>
                    </a:lnTo>
                    <a:lnTo>
                      <a:pt x="538" y="1383"/>
                    </a:lnTo>
                    <a:lnTo>
                      <a:pt x="458" y="1329"/>
                    </a:lnTo>
                    <a:lnTo>
                      <a:pt x="386" y="1280"/>
                    </a:lnTo>
                    <a:lnTo>
                      <a:pt x="327" y="1227"/>
                    </a:lnTo>
                    <a:lnTo>
                      <a:pt x="270" y="1175"/>
                    </a:lnTo>
                    <a:lnTo>
                      <a:pt x="220" y="1116"/>
                    </a:lnTo>
                    <a:lnTo>
                      <a:pt x="171" y="1051"/>
                    </a:lnTo>
                    <a:lnTo>
                      <a:pt x="128" y="1019"/>
                    </a:lnTo>
                    <a:lnTo>
                      <a:pt x="133" y="972"/>
                    </a:lnTo>
                    <a:lnTo>
                      <a:pt x="137" y="942"/>
                    </a:lnTo>
                    <a:lnTo>
                      <a:pt x="139" y="897"/>
                    </a:lnTo>
                    <a:lnTo>
                      <a:pt x="134" y="870"/>
                    </a:lnTo>
                    <a:lnTo>
                      <a:pt x="111" y="818"/>
                    </a:lnTo>
                    <a:lnTo>
                      <a:pt x="95" y="778"/>
                    </a:lnTo>
                    <a:lnTo>
                      <a:pt x="79" y="736"/>
                    </a:lnTo>
                    <a:lnTo>
                      <a:pt x="67" y="692"/>
                    </a:lnTo>
                    <a:lnTo>
                      <a:pt x="54" y="647"/>
                    </a:lnTo>
                    <a:lnTo>
                      <a:pt x="44" y="599"/>
                    </a:lnTo>
                    <a:lnTo>
                      <a:pt x="37" y="549"/>
                    </a:lnTo>
                    <a:lnTo>
                      <a:pt x="0" y="232"/>
                    </a:lnTo>
                    <a:lnTo>
                      <a:pt x="395" y="0"/>
                    </a:lnTo>
                    <a:lnTo>
                      <a:pt x="898" y="59"/>
                    </a:lnTo>
                    <a:lnTo>
                      <a:pt x="853" y="598"/>
                    </a:lnTo>
                    <a:lnTo>
                      <a:pt x="837" y="643"/>
                    </a:lnTo>
                    <a:lnTo>
                      <a:pt x="818" y="695"/>
                    </a:lnTo>
                    <a:lnTo>
                      <a:pt x="793" y="754"/>
                    </a:lnTo>
                    <a:lnTo>
                      <a:pt x="769" y="813"/>
                    </a:lnTo>
                    <a:lnTo>
                      <a:pt x="739" y="874"/>
                    </a:lnTo>
                    <a:lnTo>
                      <a:pt x="709" y="931"/>
                    </a:lnTo>
                    <a:lnTo>
                      <a:pt x="678" y="982"/>
                    </a:lnTo>
                    <a:lnTo>
                      <a:pt x="670" y="1015"/>
                    </a:lnTo>
                    <a:close/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41" name="Freeform 430"/>
              <p:cNvSpPr>
                <a:spLocks/>
              </p:cNvSpPr>
              <p:nvPr/>
            </p:nvSpPr>
            <p:spPr bwMode="auto">
              <a:xfrm>
                <a:off x="3781" y="2190"/>
                <a:ext cx="40" cy="11"/>
              </a:xfrm>
              <a:custGeom>
                <a:avLst/>
                <a:gdLst>
                  <a:gd name="T0" fmla="*/ 0 w 511"/>
                  <a:gd name="T1" fmla="*/ 0 h 162"/>
                  <a:gd name="T2" fmla="*/ 2 w 511"/>
                  <a:gd name="T3" fmla="*/ 2 h 162"/>
                  <a:gd name="T4" fmla="*/ 5 w 511"/>
                  <a:gd name="T5" fmla="*/ 3 h 162"/>
                  <a:gd name="T6" fmla="*/ 7 w 511"/>
                  <a:gd name="T7" fmla="*/ 5 h 162"/>
                  <a:gd name="T8" fmla="*/ 9 w 511"/>
                  <a:gd name="T9" fmla="*/ 6 h 162"/>
                  <a:gd name="T10" fmla="*/ 12 w 511"/>
                  <a:gd name="T11" fmla="*/ 7 h 162"/>
                  <a:gd name="T12" fmla="*/ 15 w 511"/>
                  <a:gd name="T13" fmla="*/ 9 h 162"/>
                  <a:gd name="T14" fmla="*/ 19 w 511"/>
                  <a:gd name="T15" fmla="*/ 10 h 162"/>
                  <a:gd name="T16" fmla="*/ 23 w 511"/>
                  <a:gd name="T17" fmla="*/ 11 h 162"/>
                  <a:gd name="T18" fmla="*/ 27 w 511"/>
                  <a:gd name="T19" fmla="*/ 11 h 162"/>
                  <a:gd name="T20" fmla="*/ 31 w 511"/>
                  <a:gd name="T21" fmla="*/ 10 h 162"/>
                  <a:gd name="T22" fmla="*/ 33 w 511"/>
                  <a:gd name="T23" fmla="*/ 8 h 162"/>
                  <a:gd name="T24" fmla="*/ 36 w 511"/>
                  <a:gd name="T25" fmla="*/ 6 h 162"/>
                  <a:gd name="T26" fmla="*/ 40 w 511"/>
                  <a:gd name="T27" fmla="*/ 3 h 16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11"/>
                  <a:gd name="T43" fmla="*/ 0 h 162"/>
                  <a:gd name="T44" fmla="*/ 511 w 511"/>
                  <a:gd name="T45" fmla="*/ 162 h 16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11" h="162">
                    <a:moveTo>
                      <a:pt x="0" y="0"/>
                    </a:moveTo>
                    <a:lnTo>
                      <a:pt x="29" y="27"/>
                    </a:lnTo>
                    <a:lnTo>
                      <a:pt x="63" y="46"/>
                    </a:lnTo>
                    <a:lnTo>
                      <a:pt x="91" y="71"/>
                    </a:lnTo>
                    <a:lnTo>
                      <a:pt x="119" y="86"/>
                    </a:lnTo>
                    <a:lnTo>
                      <a:pt x="148" y="108"/>
                    </a:lnTo>
                    <a:lnTo>
                      <a:pt x="192" y="136"/>
                    </a:lnTo>
                    <a:lnTo>
                      <a:pt x="237" y="153"/>
                    </a:lnTo>
                    <a:lnTo>
                      <a:pt x="289" y="162"/>
                    </a:lnTo>
                    <a:lnTo>
                      <a:pt x="342" y="161"/>
                    </a:lnTo>
                    <a:lnTo>
                      <a:pt x="396" y="146"/>
                    </a:lnTo>
                    <a:lnTo>
                      <a:pt x="423" y="123"/>
                    </a:lnTo>
                    <a:lnTo>
                      <a:pt x="462" y="95"/>
                    </a:lnTo>
                    <a:lnTo>
                      <a:pt x="511" y="39"/>
                    </a:lnTo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42" name="Freeform 431"/>
              <p:cNvSpPr>
                <a:spLocks/>
              </p:cNvSpPr>
              <p:nvPr/>
            </p:nvSpPr>
            <p:spPr bwMode="auto">
              <a:xfrm>
                <a:off x="3749" y="2091"/>
                <a:ext cx="103" cy="100"/>
              </a:xfrm>
              <a:custGeom>
                <a:avLst/>
                <a:gdLst>
                  <a:gd name="T0" fmla="*/ 23 w 1346"/>
                  <a:gd name="T1" fmla="*/ 76 h 1406"/>
                  <a:gd name="T2" fmla="*/ 22 w 1346"/>
                  <a:gd name="T3" fmla="*/ 69 h 1406"/>
                  <a:gd name="T4" fmla="*/ 22 w 1346"/>
                  <a:gd name="T5" fmla="*/ 60 h 1406"/>
                  <a:gd name="T6" fmla="*/ 23 w 1346"/>
                  <a:gd name="T7" fmla="*/ 52 h 1406"/>
                  <a:gd name="T8" fmla="*/ 29 w 1346"/>
                  <a:gd name="T9" fmla="*/ 46 h 1406"/>
                  <a:gd name="T10" fmla="*/ 35 w 1346"/>
                  <a:gd name="T11" fmla="*/ 43 h 1406"/>
                  <a:gd name="T12" fmla="*/ 41 w 1346"/>
                  <a:gd name="T13" fmla="*/ 42 h 1406"/>
                  <a:gd name="T14" fmla="*/ 47 w 1346"/>
                  <a:gd name="T15" fmla="*/ 41 h 1406"/>
                  <a:gd name="T16" fmla="*/ 55 w 1346"/>
                  <a:gd name="T17" fmla="*/ 40 h 1406"/>
                  <a:gd name="T18" fmla="*/ 62 w 1346"/>
                  <a:gd name="T19" fmla="*/ 39 h 1406"/>
                  <a:gd name="T20" fmla="*/ 69 w 1346"/>
                  <a:gd name="T21" fmla="*/ 38 h 1406"/>
                  <a:gd name="T22" fmla="*/ 75 w 1346"/>
                  <a:gd name="T23" fmla="*/ 39 h 1406"/>
                  <a:gd name="T24" fmla="*/ 80 w 1346"/>
                  <a:gd name="T25" fmla="*/ 44 h 1406"/>
                  <a:gd name="T26" fmla="*/ 82 w 1346"/>
                  <a:gd name="T27" fmla="*/ 51 h 1406"/>
                  <a:gd name="T28" fmla="*/ 82 w 1346"/>
                  <a:gd name="T29" fmla="*/ 60 h 1406"/>
                  <a:gd name="T30" fmla="*/ 82 w 1346"/>
                  <a:gd name="T31" fmla="*/ 67 h 1406"/>
                  <a:gd name="T32" fmla="*/ 81 w 1346"/>
                  <a:gd name="T33" fmla="*/ 74 h 1406"/>
                  <a:gd name="T34" fmla="*/ 80 w 1346"/>
                  <a:gd name="T35" fmla="*/ 80 h 1406"/>
                  <a:gd name="T36" fmla="*/ 75 w 1346"/>
                  <a:gd name="T37" fmla="*/ 95 h 1406"/>
                  <a:gd name="T38" fmla="*/ 94 w 1346"/>
                  <a:gd name="T39" fmla="*/ 97 h 1406"/>
                  <a:gd name="T40" fmla="*/ 103 w 1346"/>
                  <a:gd name="T41" fmla="*/ 80 h 1406"/>
                  <a:gd name="T42" fmla="*/ 101 w 1346"/>
                  <a:gd name="T43" fmla="*/ 64 h 1406"/>
                  <a:gd name="T44" fmla="*/ 100 w 1346"/>
                  <a:gd name="T45" fmla="*/ 55 h 1406"/>
                  <a:gd name="T46" fmla="*/ 100 w 1346"/>
                  <a:gd name="T47" fmla="*/ 44 h 1406"/>
                  <a:gd name="T48" fmla="*/ 99 w 1346"/>
                  <a:gd name="T49" fmla="*/ 36 h 1406"/>
                  <a:gd name="T50" fmla="*/ 96 w 1346"/>
                  <a:gd name="T51" fmla="*/ 28 h 1406"/>
                  <a:gd name="T52" fmla="*/ 93 w 1346"/>
                  <a:gd name="T53" fmla="*/ 23 h 1406"/>
                  <a:gd name="T54" fmla="*/ 90 w 1346"/>
                  <a:gd name="T55" fmla="*/ 17 h 1406"/>
                  <a:gd name="T56" fmla="*/ 86 w 1346"/>
                  <a:gd name="T57" fmla="*/ 13 h 1406"/>
                  <a:gd name="T58" fmla="*/ 82 w 1346"/>
                  <a:gd name="T59" fmla="*/ 10 h 1406"/>
                  <a:gd name="T60" fmla="*/ 73 w 1346"/>
                  <a:gd name="T61" fmla="*/ 4 h 1406"/>
                  <a:gd name="T62" fmla="*/ 62 w 1346"/>
                  <a:gd name="T63" fmla="*/ 1 h 1406"/>
                  <a:gd name="T64" fmla="*/ 53 w 1346"/>
                  <a:gd name="T65" fmla="*/ 0 h 1406"/>
                  <a:gd name="T66" fmla="*/ 46 w 1346"/>
                  <a:gd name="T67" fmla="*/ 0 h 1406"/>
                  <a:gd name="T68" fmla="*/ 38 w 1346"/>
                  <a:gd name="T69" fmla="*/ 2 h 1406"/>
                  <a:gd name="T70" fmla="*/ 32 w 1346"/>
                  <a:gd name="T71" fmla="*/ 5 h 1406"/>
                  <a:gd name="T72" fmla="*/ 26 w 1346"/>
                  <a:gd name="T73" fmla="*/ 9 h 1406"/>
                  <a:gd name="T74" fmla="*/ 20 w 1346"/>
                  <a:gd name="T75" fmla="*/ 14 h 1406"/>
                  <a:gd name="T76" fmla="*/ 14 w 1346"/>
                  <a:gd name="T77" fmla="*/ 17 h 1406"/>
                  <a:gd name="T78" fmla="*/ 7 w 1346"/>
                  <a:gd name="T79" fmla="*/ 27 h 1406"/>
                  <a:gd name="T80" fmla="*/ 4 w 1346"/>
                  <a:gd name="T81" fmla="*/ 39 h 1406"/>
                  <a:gd name="T82" fmla="*/ 2 w 1346"/>
                  <a:gd name="T83" fmla="*/ 50 h 1406"/>
                  <a:gd name="T84" fmla="*/ 0 w 1346"/>
                  <a:gd name="T85" fmla="*/ 68 h 1406"/>
                  <a:gd name="T86" fmla="*/ 2 w 1346"/>
                  <a:gd name="T87" fmla="*/ 91 h 1406"/>
                  <a:gd name="T88" fmla="*/ 21 w 1346"/>
                  <a:gd name="T89" fmla="*/ 100 h 140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346"/>
                  <a:gd name="T136" fmla="*/ 0 h 1406"/>
                  <a:gd name="T137" fmla="*/ 1346 w 1346"/>
                  <a:gd name="T138" fmla="*/ 1406 h 140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346" h="1406">
                    <a:moveTo>
                      <a:pt x="378" y="1348"/>
                    </a:moveTo>
                    <a:lnTo>
                      <a:pt x="300" y="1066"/>
                    </a:lnTo>
                    <a:lnTo>
                      <a:pt x="299" y="1022"/>
                    </a:lnTo>
                    <a:lnTo>
                      <a:pt x="291" y="966"/>
                    </a:lnTo>
                    <a:lnTo>
                      <a:pt x="284" y="905"/>
                    </a:lnTo>
                    <a:lnTo>
                      <a:pt x="283" y="845"/>
                    </a:lnTo>
                    <a:lnTo>
                      <a:pt x="289" y="785"/>
                    </a:lnTo>
                    <a:lnTo>
                      <a:pt x="306" y="727"/>
                    </a:lnTo>
                    <a:lnTo>
                      <a:pt x="344" y="673"/>
                    </a:lnTo>
                    <a:lnTo>
                      <a:pt x="381" y="645"/>
                    </a:lnTo>
                    <a:lnTo>
                      <a:pt x="419" y="621"/>
                    </a:lnTo>
                    <a:lnTo>
                      <a:pt x="458" y="607"/>
                    </a:lnTo>
                    <a:lnTo>
                      <a:pt x="499" y="596"/>
                    </a:lnTo>
                    <a:lnTo>
                      <a:pt x="540" y="590"/>
                    </a:lnTo>
                    <a:lnTo>
                      <a:pt x="579" y="582"/>
                    </a:lnTo>
                    <a:lnTo>
                      <a:pt x="620" y="574"/>
                    </a:lnTo>
                    <a:lnTo>
                      <a:pt x="687" y="575"/>
                    </a:lnTo>
                    <a:lnTo>
                      <a:pt x="725" y="563"/>
                    </a:lnTo>
                    <a:lnTo>
                      <a:pt x="761" y="554"/>
                    </a:lnTo>
                    <a:lnTo>
                      <a:pt x="806" y="544"/>
                    </a:lnTo>
                    <a:lnTo>
                      <a:pt x="852" y="537"/>
                    </a:lnTo>
                    <a:lnTo>
                      <a:pt x="900" y="531"/>
                    </a:lnTo>
                    <a:lnTo>
                      <a:pt x="943" y="537"/>
                    </a:lnTo>
                    <a:lnTo>
                      <a:pt x="983" y="543"/>
                    </a:lnTo>
                    <a:lnTo>
                      <a:pt x="1024" y="574"/>
                    </a:lnTo>
                    <a:lnTo>
                      <a:pt x="1051" y="614"/>
                    </a:lnTo>
                    <a:lnTo>
                      <a:pt x="1068" y="666"/>
                    </a:lnTo>
                    <a:lnTo>
                      <a:pt x="1076" y="721"/>
                    </a:lnTo>
                    <a:lnTo>
                      <a:pt x="1078" y="779"/>
                    </a:lnTo>
                    <a:lnTo>
                      <a:pt x="1072" y="839"/>
                    </a:lnTo>
                    <a:lnTo>
                      <a:pt x="1069" y="893"/>
                    </a:lnTo>
                    <a:lnTo>
                      <a:pt x="1069" y="937"/>
                    </a:lnTo>
                    <a:lnTo>
                      <a:pt x="1063" y="978"/>
                    </a:lnTo>
                    <a:lnTo>
                      <a:pt x="1059" y="1038"/>
                    </a:lnTo>
                    <a:lnTo>
                      <a:pt x="1057" y="1089"/>
                    </a:lnTo>
                    <a:lnTo>
                      <a:pt x="1047" y="1125"/>
                    </a:lnTo>
                    <a:lnTo>
                      <a:pt x="1031" y="1183"/>
                    </a:lnTo>
                    <a:lnTo>
                      <a:pt x="983" y="1341"/>
                    </a:lnTo>
                    <a:lnTo>
                      <a:pt x="1107" y="1397"/>
                    </a:lnTo>
                    <a:lnTo>
                      <a:pt x="1234" y="1364"/>
                    </a:lnTo>
                    <a:lnTo>
                      <a:pt x="1314" y="1276"/>
                    </a:lnTo>
                    <a:lnTo>
                      <a:pt x="1346" y="1127"/>
                    </a:lnTo>
                    <a:lnTo>
                      <a:pt x="1330" y="989"/>
                    </a:lnTo>
                    <a:lnTo>
                      <a:pt x="1314" y="899"/>
                    </a:lnTo>
                    <a:lnTo>
                      <a:pt x="1311" y="837"/>
                    </a:lnTo>
                    <a:lnTo>
                      <a:pt x="1304" y="774"/>
                    </a:lnTo>
                    <a:lnTo>
                      <a:pt x="1301" y="707"/>
                    </a:lnTo>
                    <a:lnTo>
                      <a:pt x="1301" y="624"/>
                    </a:lnTo>
                    <a:lnTo>
                      <a:pt x="1294" y="564"/>
                    </a:lnTo>
                    <a:lnTo>
                      <a:pt x="1294" y="506"/>
                    </a:lnTo>
                    <a:lnTo>
                      <a:pt x="1283" y="447"/>
                    </a:lnTo>
                    <a:lnTo>
                      <a:pt x="1261" y="392"/>
                    </a:lnTo>
                    <a:lnTo>
                      <a:pt x="1241" y="356"/>
                    </a:lnTo>
                    <a:lnTo>
                      <a:pt x="1219" y="317"/>
                    </a:lnTo>
                    <a:lnTo>
                      <a:pt x="1196" y="279"/>
                    </a:lnTo>
                    <a:lnTo>
                      <a:pt x="1171" y="245"/>
                    </a:lnTo>
                    <a:lnTo>
                      <a:pt x="1146" y="214"/>
                    </a:lnTo>
                    <a:lnTo>
                      <a:pt x="1122" y="188"/>
                    </a:lnTo>
                    <a:lnTo>
                      <a:pt x="1095" y="163"/>
                    </a:lnTo>
                    <a:lnTo>
                      <a:pt x="1070" y="146"/>
                    </a:lnTo>
                    <a:lnTo>
                      <a:pt x="1012" y="97"/>
                    </a:lnTo>
                    <a:lnTo>
                      <a:pt x="948" y="62"/>
                    </a:lnTo>
                    <a:lnTo>
                      <a:pt x="879" y="33"/>
                    </a:lnTo>
                    <a:lnTo>
                      <a:pt x="811" y="15"/>
                    </a:lnTo>
                    <a:lnTo>
                      <a:pt x="751" y="6"/>
                    </a:lnTo>
                    <a:lnTo>
                      <a:pt x="697" y="0"/>
                    </a:lnTo>
                    <a:lnTo>
                      <a:pt x="644" y="0"/>
                    </a:lnTo>
                    <a:lnTo>
                      <a:pt x="595" y="4"/>
                    </a:lnTo>
                    <a:lnTo>
                      <a:pt x="546" y="15"/>
                    </a:lnTo>
                    <a:lnTo>
                      <a:pt x="501" y="26"/>
                    </a:lnTo>
                    <a:lnTo>
                      <a:pt x="457" y="45"/>
                    </a:lnTo>
                    <a:lnTo>
                      <a:pt x="417" y="68"/>
                    </a:lnTo>
                    <a:lnTo>
                      <a:pt x="373" y="94"/>
                    </a:lnTo>
                    <a:lnTo>
                      <a:pt x="337" y="123"/>
                    </a:lnTo>
                    <a:lnTo>
                      <a:pt x="302" y="155"/>
                    </a:lnTo>
                    <a:lnTo>
                      <a:pt x="267" y="191"/>
                    </a:lnTo>
                    <a:lnTo>
                      <a:pt x="235" y="233"/>
                    </a:lnTo>
                    <a:lnTo>
                      <a:pt x="184" y="245"/>
                    </a:lnTo>
                    <a:lnTo>
                      <a:pt x="136" y="302"/>
                    </a:lnTo>
                    <a:lnTo>
                      <a:pt x="96" y="384"/>
                    </a:lnTo>
                    <a:lnTo>
                      <a:pt x="87" y="440"/>
                    </a:lnTo>
                    <a:lnTo>
                      <a:pt x="57" y="547"/>
                    </a:lnTo>
                    <a:lnTo>
                      <a:pt x="48" y="629"/>
                    </a:lnTo>
                    <a:lnTo>
                      <a:pt x="24" y="709"/>
                    </a:lnTo>
                    <a:lnTo>
                      <a:pt x="8" y="850"/>
                    </a:lnTo>
                    <a:lnTo>
                      <a:pt x="0" y="956"/>
                    </a:lnTo>
                    <a:lnTo>
                      <a:pt x="16" y="1087"/>
                    </a:lnTo>
                    <a:lnTo>
                      <a:pt x="32" y="1283"/>
                    </a:lnTo>
                    <a:lnTo>
                      <a:pt x="137" y="1380"/>
                    </a:lnTo>
                    <a:lnTo>
                      <a:pt x="271" y="1406"/>
                    </a:lnTo>
                    <a:lnTo>
                      <a:pt x="378" y="1348"/>
                    </a:lnTo>
                    <a:close/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43" name="Freeform 432"/>
              <p:cNvSpPr>
                <a:spLocks/>
              </p:cNvSpPr>
              <p:nvPr/>
            </p:nvSpPr>
            <p:spPr bwMode="auto">
              <a:xfrm>
                <a:off x="3729" y="2237"/>
                <a:ext cx="29" cy="195"/>
              </a:xfrm>
              <a:custGeom>
                <a:avLst/>
                <a:gdLst>
                  <a:gd name="T0" fmla="*/ 0 w 381"/>
                  <a:gd name="T1" fmla="*/ 0 h 2723"/>
                  <a:gd name="T2" fmla="*/ 5 w 381"/>
                  <a:gd name="T3" fmla="*/ 3 h 2723"/>
                  <a:gd name="T4" fmla="*/ 10 w 381"/>
                  <a:gd name="T5" fmla="*/ 6 h 2723"/>
                  <a:gd name="T6" fmla="*/ 15 w 381"/>
                  <a:gd name="T7" fmla="*/ 11 h 2723"/>
                  <a:gd name="T8" fmla="*/ 18 w 381"/>
                  <a:gd name="T9" fmla="*/ 15 h 2723"/>
                  <a:gd name="T10" fmla="*/ 21 w 381"/>
                  <a:gd name="T11" fmla="*/ 23 h 2723"/>
                  <a:gd name="T12" fmla="*/ 23 w 381"/>
                  <a:gd name="T13" fmla="*/ 30 h 2723"/>
                  <a:gd name="T14" fmla="*/ 24 w 381"/>
                  <a:gd name="T15" fmla="*/ 37 h 2723"/>
                  <a:gd name="T16" fmla="*/ 25 w 381"/>
                  <a:gd name="T17" fmla="*/ 45 h 2723"/>
                  <a:gd name="T18" fmla="*/ 24 w 381"/>
                  <a:gd name="T19" fmla="*/ 52 h 2723"/>
                  <a:gd name="T20" fmla="*/ 24 w 381"/>
                  <a:gd name="T21" fmla="*/ 60 h 2723"/>
                  <a:gd name="T22" fmla="*/ 23 w 381"/>
                  <a:gd name="T23" fmla="*/ 68 h 2723"/>
                  <a:gd name="T24" fmla="*/ 22 w 381"/>
                  <a:gd name="T25" fmla="*/ 76 h 2723"/>
                  <a:gd name="T26" fmla="*/ 21 w 381"/>
                  <a:gd name="T27" fmla="*/ 83 h 2723"/>
                  <a:gd name="T28" fmla="*/ 20 w 381"/>
                  <a:gd name="T29" fmla="*/ 92 h 2723"/>
                  <a:gd name="T30" fmla="*/ 20 w 381"/>
                  <a:gd name="T31" fmla="*/ 100 h 2723"/>
                  <a:gd name="T32" fmla="*/ 19 w 381"/>
                  <a:gd name="T33" fmla="*/ 108 h 2723"/>
                  <a:gd name="T34" fmla="*/ 19 w 381"/>
                  <a:gd name="T35" fmla="*/ 116 h 2723"/>
                  <a:gd name="T36" fmla="*/ 20 w 381"/>
                  <a:gd name="T37" fmla="*/ 125 h 2723"/>
                  <a:gd name="T38" fmla="*/ 21 w 381"/>
                  <a:gd name="T39" fmla="*/ 134 h 2723"/>
                  <a:gd name="T40" fmla="*/ 23 w 381"/>
                  <a:gd name="T41" fmla="*/ 142 h 2723"/>
                  <a:gd name="T42" fmla="*/ 24 w 381"/>
                  <a:gd name="T43" fmla="*/ 148 h 2723"/>
                  <a:gd name="T44" fmla="*/ 25 w 381"/>
                  <a:gd name="T45" fmla="*/ 154 h 2723"/>
                  <a:gd name="T46" fmla="*/ 26 w 381"/>
                  <a:gd name="T47" fmla="*/ 161 h 2723"/>
                  <a:gd name="T48" fmla="*/ 26 w 381"/>
                  <a:gd name="T49" fmla="*/ 168 h 2723"/>
                  <a:gd name="T50" fmla="*/ 27 w 381"/>
                  <a:gd name="T51" fmla="*/ 175 h 2723"/>
                  <a:gd name="T52" fmla="*/ 28 w 381"/>
                  <a:gd name="T53" fmla="*/ 182 h 2723"/>
                  <a:gd name="T54" fmla="*/ 28 w 381"/>
                  <a:gd name="T55" fmla="*/ 189 h 2723"/>
                  <a:gd name="T56" fmla="*/ 29 w 381"/>
                  <a:gd name="T57" fmla="*/ 195 h 272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81"/>
                  <a:gd name="T88" fmla="*/ 0 h 2723"/>
                  <a:gd name="T89" fmla="*/ 381 w 381"/>
                  <a:gd name="T90" fmla="*/ 2723 h 272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81" h="2723">
                    <a:moveTo>
                      <a:pt x="0" y="0"/>
                    </a:moveTo>
                    <a:lnTo>
                      <a:pt x="67" y="38"/>
                    </a:lnTo>
                    <a:lnTo>
                      <a:pt x="137" y="90"/>
                    </a:lnTo>
                    <a:lnTo>
                      <a:pt x="195" y="149"/>
                    </a:lnTo>
                    <a:lnTo>
                      <a:pt x="242" y="216"/>
                    </a:lnTo>
                    <a:lnTo>
                      <a:pt x="275" y="315"/>
                    </a:lnTo>
                    <a:lnTo>
                      <a:pt x="300" y="416"/>
                    </a:lnTo>
                    <a:lnTo>
                      <a:pt x="315" y="519"/>
                    </a:lnTo>
                    <a:lnTo>
                      <a:pt x="322" y="624"/>
                    </a:lnTo>
                    <a:lnTo>
                      <a:pt x="321" y="730"/>
                    </a:lnTo>
                    <a:lnTo>
                      <a:pt x="315" y="836"/>
                    </a:lnTo>
                    <a:lnTo>
                      <a:pt x="305" y="945"/>
                    </a:lnTo>
                    <a:lnTo>
                      <a:pt x="295" y="1056"/>
                    </a:lnTo>
                    <a:lnTo>
                      <a:pt x="280" y="1166"/>
                    </a:lnTo>
                    <a:lnTo>
                      <a:pt x="268" y="1280"/>
                    </a:lnTo>
                    <a:lnTo>
                      <a:pt x="260" y="1393"/>
                    </a:lnTo>
                    <a:lnTo>
                      <a:pt x="253" y="1512"/>
                    </a:lnTo>
                    <a:lnTo>
                      <a:pt x="252" y="1625"/>
                    </a:lnTo>
                    <a:lnTo>
                      <a:pt x="261" y="1746"/>
                    </a:lnTo>
                    <a:lnTo>
                      <a:pt x="275" y="1866"/>
                    </a:lnTo>
                    <a:lnTo>
                      <a:pt x="302" y="1989"/>
                    </a:lnTo>
                    <a:lnTo>
                      <a:pt x="316" y="2065"/>
                    </a:lnTo>
                    <a:lnTo>
                      <a:pt x="329" y="2151"/>
                    </a:lnTo>
                    <a:lnTo>
                      <a:pt x="337" y="2245"/>
                    </a:lnTo>
                    <a:lnTo>
                      <a:pt x="347" y="2344"/>
                    </a:lnTo>
                    <a:lnTo>
                      <a:pt x="353" y="2442"/>
                    </a:lnTo>
                    <a:lnTo>
                      <a:pt x="362" y="2542"/>
                    </a:lnTo>
                    <a:lnTo>
                      <a:pt x="367" y="2636"/>
                    </a:lnTo>
                    <a:lnTo>
                      <a:pt x="381" y="2723"/>
                    </a:lnTo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44" name="Freeform 433"/>
              <p:cNvSpPr>
                <a:spLocks/>
              </p:cNvSpPr>
              <p:nvPr/>
            </p:nvSpPr>
            <p:spPr bwMode="auto">
              <a:xfrm>
                <a:off x="3837" y="2218"/>
                <a:ext cx="31" cy="64"/>
              </a:xfrm>
              <a:custGeom>
                <a:avLst/>
                <a:gdLst>
                  <a:gd name="T0" fmla="*/ 31 w 393"/>
                  <a:gd name="T1" fmla="*/ 64 h 888"/>
                  <a:gd name="T2" fmla="*/ 26 w 393"/>
                  <a:gd name="T3" fmla="*/ 57 h 888"/>
                  <a:gd name="T4" fmla="*/ 22 w 393"/>
                  <a:gd name="T5" fmla="*/ 49 h 888"/>
                  <a:gd name="T6" fmla="*/ 18 w 393"/>
                  <a:gd name="T7" fmla="*/ 42 h 888"/>
                  <a:gd name="T8" fmla="*/ 14 w 393"/>
                  <a:gd name="T9" fmla="*/ 34 h 888"/>
                  <a:gd name="T10" fmla="*/ 10 w 393"/>
                  <a:gd name="T11" fmla="*/ 26 h 888"/>
                  <a:gd name="T12" fmla="*/ 7 w 393"/>
                  <a:gd name="T13" fmla="*/ 17 h 888"/>
                  <a:gd name="T14" fmla="*/ 3 w 393"/>
                  <a:gd name="T15" fmla="*/ 9 h 888"/>
                  <a:gd name="T16" fmla="*/ 0 w 393"/>
                  <a:gd name="T17" fmla="*/ 0 h 88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93"/>
                  <a:gd name="T28" fmla="*/ 0 h 888"/>
                  <a:gd name="T29" fmla="*/ 393 w 393"/>
                  <a:gd name="T30" fmla="*/ 888 h 88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93" h="888">
                    <a:moveTo>
                      <a:pt x="393" y="888"/>
                    </a:moveTo>
                    <a:lnTo>
                      <a:pt x="335" y="788"/>
                    </a:lnTo>
                    <a:lnTo>
                      <a:pt x="277" y="685"/>
                    </a:lnTo>
                    <a:lnTo>
                      <a:pt x="225" y="579"/>
                    </a:lnTo>
                    <a:lnTo>
                      <a:pt x="175" y="469"/>
                    </a:lnTo>
                    <a:lnTo>
                      <a:pt x="128" y="358"/>
                    </a:lnTo>
                    <a:lnTo>
                      <a:pt x="85" y="240"/>
                    </a:lnTo>
                    <a:lnTo>
                      <a:pt x="42" y="12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45" name="Freeform 434"/>
              <p:cNvSpPr>
                <a:spLocks/>
              </p:cNvSpPr>
              <p:nvPr/>
            </p:nvSpPr>
            <p:spPr bwMode="auto">
              <a:xfrm>
                <a:off x="3827" y="2216"/>
                <a:ext cx="25" cy="216"/>
              </a:xfrm>
              <a:custGeom>
                <a:avLst/>
                <a:gdLst>
                  <a:gd name="T0" fmla="*/ 0 w 330"/>
                  <a:gd name="T1" fmla="*/ 0 h 3018"/>
                  <a:gd name="T2" fmla="*/ 3 w 330"/>
                  <a:gd name="T3" fmla="*/ 8 h 3018"/>
                  <a:gd name="T4" fmla="*/ 7 w 330"/>
                  <a:gd name="T5" fmla="*/ 16 h 3018"/>
                  <a:gd name="T6" fmla="*/ 10 w 330"/>
                  <a:gd name="T7" fmla="*/ 24 h 3018"/>
                  <a:gd name="T8" fmla="*/ 14 w 330"/>
                  <a:gd name="T9" fmla="*/ 33 h 3018"/>
                  <a:gd name="T10" fmla="*/ 17 w 330"/>
                  <a:gd name="T11" fmla="*/ 41 h 3018"/>
                  <a:gd name="T12" fmla="*/ 20 w 330"/>
                  <a:gd name="T13" fmla="*/ 49 h 3018"/>
                  <a:gd name="T14" fmla="*/ 22 w 330"/>
                  <a:gd name="T15" fmla="*/ 58 h 3018"/>
                  <a:gd name="T16" fmla="*/ 24 w 330"/>
                  <a:gd name="T17" fmla="*/ 67 h 3018"/>
                  <a:gd name="T18" fmla="*/ 25 w 330"/>
                  <a:gd name="T19" fmla="*/ 87 h 3018"/>
                  <a:gd name="T20" fmla="*/ 20 w 330"/>
                  <a:gd name="T21" fmla="*/ 109 h 3018"/>
                  <a:gd name="T22" fmla="*/ 18 w 330"/>
                  <a:gd name="T23" fmla="*/ 118 h 3018"/>
                  <a:gd name="T24" fmla="*/ 15 w 330"/>
                  <a:gd name="T25" fmla="*/ 127 h 3018"/>
                  <a:gd name="T26" fmla="*/ 13 w 330"/>
                  <a:gd name="T27" fmla="*/ 137 h 3018"/>
                  <a:gd name="T28" fmla="*/ 10 w 330"/>
                  <a:gd name="T29" fmla="*/ 146 h 3018"/>
                  <a:gd name="T30" fmla="*/ 11 w 330"/>
                  <a:gd name="T31" fmla="*/ 147 h 3018"/>
                  <a:gd name="T32" fmla="*/ 10 w 330"/>
                  <a:gd name="T33" fmla="*/ 151 h 3018"/>
                  <a:gd name="T34" fmla="*/ 10 w 330"/>
                  <a:gd name="T35" fmla="*/ 152 h 3018"/>
                  <a:gd name="T36" fmla="*/ 10 w 330"/>
                  <a:gd name="T37" fmla="*/ 155 h 3018"/>
                  <a:gd name="T38" fmla="*/ 10 w 330"/>
                  <a:gd name="T39" fmla="*/ 156 h 3018"/>
                  <a:gd name="T40" fmla="*/ 11 w 330"/>
                  <a:gd name="T41" fmla="*/ 158 h 3018"/>
                  <a:gd name="T42" fmla="*/ 11 w 330"/>
                  <a:gd name="T43" fmla="*/ 160 h 3018"/>
                  <a:gd name="T44" fmla="*/ 11 w 330"/>
                  <a:gd name="T45" fmla="*/ 163 h 3018"/>
                  <a:gd name="T46" fmla="*/ 11 w 330"/>
                  <a:gd name="T47" fmla="*/ 166 h 3018"/>
                  <a:gd name="T48" fmla="*/ 11 w 330"/>
                  <a:gd name="T49" fmla="*/ 170 h 3018"/>
                  <a:gd name="T50" fmla="*/ 12 w 330"/>
                  <a:gd name="T51" fmla="*/ 173 h 3018"/>
                  <a:gd name="T52" fmla="*/ 12 w 330"/>
                  <a:gd name="T53" fmla="*/ 177 h 3018"/>
                  <a:gd name="T54" fmla="*/ 13 w 330"/>
                  <a:gd name="T55" fmla="*/ 180 h 3018"/>
                  <a:gd name="T56" fmla="*/ 13 w 330"/>
                  <a:gd name="T57" fmla="*/ 184 h 3018"/>
                  <a:gd name="T58" fmla="*/ 14 w 330"/>
                  <a:gd name="T59" fmla="*/ 188 h 3018"/>
                  <a:gd name="T60" fmla="*/ 14 w 330"/>
                  <a:gd name="T61" fmla="*/ 191 h 3018"/>
                  <a:gd name="T62" fmla="*/ 14 w 330"/>
                  <a:gd name="T63" fmla="*/ 195 h 3018"/>
                  <a:gd name="T64" fmla="*/ 14 w 330"/>
                  <a:gd name="T65" fmla="*/ 198 h 3018"/>
                  <a:gd name="T66" fmla="*/ 14 w 330"/>
                  <a:gd name="T67" fmla="*/ 201 h 3018"/>
                  <a:gd name="T68" fmla="*/ 14 w 330"/>
                  <a:gd name="T69" fmla="*/ 205 h 3018"/>
                  <a:gd name="T70" fmla="*/ 14 w 330"/>
                  <a:gd name="T71" fmla="*/ 208 h 3018"/>
                  <a:gd name="T72" fmla="*/ 14 w 330"/>
                  <a:gd name="T73" fmla="*/ 210 h 3018"/>
                  <a:gd name="T74" fmla="*/ 13 w 330"/>
                  <a:gd name="T75" fmla="*/ 213 h 3018"/>
                  <a:gd name="T76" fmla="*/ 13 w 330"/>
                  <a:gd name="T77" fmla="*/ 216 h 301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30"/>
                  <a:gd name="T118" fmla="*/ 0 h 3018"/>
                  <a:gd name="T119" fmla="*/ 330 w 330"/>
                  <a:gd name="T120" fmla="*/ 3018 h 301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30" h="3018">
                    <a:moveTo>
                      <a:pt x="0" y="0"/>
                    </a:moveTo>
                    <a:lnTo>
                      <a:pt x="41" y="115"/>
                    </a:lnTo>
                    <a:lnTo>
                      <a:pt x="86" y="229"/>
                    </a:lnTo>
                    <a:lnTo>
                      <a:pt x="133" y="342"/>
                    </a:lnTo>
                    <a:lnTo>
                      <a:pt x="179" y="456"/>
                    </a:lnTo>
                    <a:lnTo>
                      <a:pt x="222" y="571"/>
                    </a:lnTo>
                    <a:lnTo>
                      <a:pt x="261" y="688"/>
                    </a:lnTo>
                    <a:lnTo>
                      <a:pt x="293" y="808"/>
                    </a:lnTo>
                    <a:lnTo>
                      <a:pt x="316" y="933"/>
                    </a:lnTo>
                    <a:lnTo>
                      <a:pt x="330" y="1215"/>
                    </a:lnTo>
                    <a:lnTo>
                      <a:pt x="270" y="1525"/>
                    </a:lnTo>
                    <a:lnTo>
                      <a:pt x="237" y="1651"/>
                    </a:lnTo>
                    <a:lnTo>
                      <a:pt x="203" y="1780"/>
                    </a:lnTo>
                    <a:lnTo>
                      <a:pt x="168" y="1908"/>
                    </a:lnTo>
                    <a:lnTo>
                      <a:pt x="134" y="2036"/>
                    </a:lnTo>
                    <a:lnTo>
                      <a:pt x="139" y="2059"/>
                    </a:lnTo>
                    <a:lnTo>
                      <a:pt x="133" y="2106"/>
                    </a:lnTo>
                    <a:lnTo>
                      <a:pt x="133" y="2130"/>
                    </a:lnTo>
                    <a:lnTo>
                      <a:pt x="133" y="2159"/>
                    </a:lnTo>
                    <a:lnTo>
                      <a:pt x="133" y="2178"/>
                    </a:lnTo>
                    <a:lnTo>
                      <a:pt x="139" y="2213"/>
                    </a:lnTo>
                    <a:lnTo>
                      <a:pt x="144" y="2237"/>
                    </a:lnTo>
                    <a:lnTo>
                      <a:pt x="139" y="2271"/>
                    </a:lnTo>
                    <a:lnTo>
                      <a:pt x="143" y="2318"/>
                    </a:lnTo>
                    <a:lnTo>
                      <a:pt x="150" y="2369"/>
                    </a:lnTo>
                    <a:lnTo>
                      <a:pt x="156" y="2419"/>
                    </a:lnTo>
                    <a:lnTo>
                      <a:pt x="163" y="2469"/>
                    </a:lnTo>
                    <a:lnTo>
                      <a:pt x="169" y="2520"/>
                    </a:lnTo>
                    <a:lnTo>
                      <a:pt x="175" y="2570"/>
                    </a:lnTo>
                    <a:lnTo>
                      <a:pt x="179" y="2621"/>
                    </a:lnTo>
                    <a:lnTo>
                      <a:pt x="185" y="2672"/>
                    </a:lnTo>
                    <a:lnTo>
                      <a:pt x="187" y="2719"/>
                    </a:lnTo>
                    <a:lnTo>
                      <a:pt x="190" y="2766"/>
                    </a:lnTo>
                    <a:lnTo>
                      <a:pt x="190" y="2812"/>
                    </a:lnTo>
                    <a:lnTo>
                      <a:pt x="190" y="2858"/>
                    </a:lnTo>
                    <a:lnTo>
                      <a:pt x="185" y="2901"/>
                    </a:lnTo>
                    <a:lnTo>
                      <a:pt x="181" y="2941"/>
                    </a:lnTo>
                    <a:lnTo>
                      <a:pt x="173" y="2979"/>
                    </a:lnTo>
                    <a:lnTo>
                      <a:pt x="165" y="3018"/>
                    </a:lnTo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46" name="Freeform 435"/>
              <p:cNvSpPr>
                <a:spLocks/>
              </p:cNvSpPr>
              <p:nvPr/>
            </p:nvSpPr>
            <p:spPr bwMode="auto">
              <a:xfrm>
                <a:off x="3768" y="2204"/>
                <a:ext cx="84" cy="109"/>
              </a:xfrm>
              <a:custGeom>
                <a:avLst/>
                <a:gdLst>
                  <a:gd name="T0" fmla="*/ 0 w 1102"/>
                  <a:gd name="T1" fmla="*/ 0 h 1523"/>
                  <a:gd name="T2" fmla="*/ 4 w 1102"/>
                  <a:gd name="T3" fmla="*/ 7 h 1523"/>
                  <a:gd name="T4" fmla="*/ 9 w 1102"/>
                  <a:gd name="T5" fmla="*/ 14 h 1523"/>
                  <a:gd name="T6" fmla="*/ 13 w 1102"/>
                  <a:gd name="T7" fmla="*/ 21 h 1523"/>
                  <a:gd name="T8" fmla="*/ 18 w 1102"/>
                  <a:gd name="T9" fmla="*/ 28 h 1523"/>
                  <a:gd name="T10" fmla="*/ 23 w 1102"/>
                  <a:gd name="T11" fmla="*/ 35 h 1523"/>
                  <a:gd name="T12" fmla="*/ 27 w 1102"/>
                  <a:gd name="T13" fmla="*/ 42 h 1523"/>
                  <a:gd name="T14" fmla="*/ 32 w 1102"/>
                  <a:gd name="T15" fmla="*/ 48 h 1523"/>
                  <a:gd name="T16" fmla="*/ 37 w 1102"/>
                  <a:gd name="T17" fmla="*/ 55 h 1523"/>
                  <a:gd name="T18" fmla="*/ 42 w 1102"/>
                  <a:gd name="T19" fmla="*/ 62 h 1523"/>
                  <a:gd name="T20" fmla="*/ 47 w 1102"/>
                  <a:gd name="T21" fmla="*/ 68 h 1523"/>
                  <a:gd name="T22" fmla="*/ 52 w 1102"/>
                  <a:gd name="T23" fmla="*/ 75 h 1523"/>
                  <a:gd name="T24" fmla="*/ 58 w 1102"/>
                  <a:gd name="T25" fmla="*/ 82 h 1523"/>
                  <a:gd name="T26" fmla="*/ 63 w 1102"/>
                  <a:gd name="T27" fmla="*/ 88 h 1523"/>
                  <a:gd name="T28" fmla="*/ 69 w 1102"/>
                  <a:gd name="T29" fmla="*/ 95 h 1523"/>
                  <a:gd name="T30" fmla="*/ 75 w 1102"/>
                  <a:gd name="T31" fmla="*/ 102 h 1523"/>
                  <a:gd name="T32" fmla="*/ 82 w 1102"/>
                  <a:gd name="T33" fmla="*/ 109 h 1523"/>
                  <a:gd name="T34" fmla="*/ 84 w 1102"/>
                  <a:gd name="T35" fmla="*/ 97 h 1523"/>
                  <a:gd name="T36" fmla="*/ 77 w 1102"/>
                  <a:gd name="T37" fmla="*/ 90 h 1523"/>
                  <a:gd name="T38" fmla="*/ 71 w 1102"/>
                  <a:gd name="T39" fmla="*/ 83 h 1523"/>
                  <a:gd name="T40" fmla="*/ 65 w 1102"/>
                  <a:gd name="T41" fmla="*/ 76 h 1523"/>
                  <a:gd name="T42" fmla="*/ 59 w 1102"/>
                  <a:gd name="T43" fmla="*/ 70 h 1523"/>
                  <a:gd name="T44" fmla="*/ 54 w 1102"/>
                  <a:gd name="T45" fmla="*/ 63 h 1523"/>
                  <a:gd name="T46" fmla="*/ 49 w 1102"/>
                  <a:gd name="T47" fmla="*/ 57 h 1523"/>
                  <a:gd name="T48" fmla="*/ 46 w 1102"/>
                  <a:gd name="T49" fmla="*/ 51 h 1523"/>
                  <a:gd name="T50" fmla="*/ 42 w 1102"/>
                  <a:gd name="T51" fmla="*/ 44 h 15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02"/>
                  <a:gd name="T79" fmla="*/ 0 h 1523"/>
                  <a:gd name="T80" fmla="*/ 1102 w 1102"/>
                  <a:gd name="T81" fmla="*/ 1523 h 15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02" h="1523">
                    <a:moveTo>
                      <a:pt x="0" y="0"/>
                    </a:moveTo>
                    <a:lnTo>
                      <a:pt x="57" y="100"/>
                    </a:lnTo>
                    <a:lnTo>
                      <a:pt x="117" y="200"/>
                    </a:lnTo>
                    <a:lnTo>
                      <a:pt x="175" y="296"/>
                    </a:lnTo>
                    <a:lnTo>
                      <a:pt x="235" y="393"/>
                    </a:lnTo>
                    <a:lnTo>
                      <a:pt x="296" y="489"/>
                    </a:lnTo>
                    <a:lnTo>
                      <a:pt x="358" y="582"/>
                    </a:lnTo>
                    <a:lnTo>
                      <a:pt x="419" y="677"/>
                    </a:lnTo>
                    <a:lnTo>
                      <a:pt x="485" y="773"/>
                    </a:lnTo>
                    <a:lnTo>
                      <a:pt x="548" y="862"/>
                    </a:lnTo>
                    <a:lnTo>
                      <a:pt x="614" y="957"/>
                    </a:lnTo>
                    <a:lnTo>
                      <a:pt x="684" y="1048"/>
                    </a:lnTo>
                    <a:lnTo>
                      <a:pt x="757" y="1144"/>
                    </a:lnTo>
                    <a:lnTo>
                      <a:pt x="831" y="1235"/>
                    </a:lnTo>
                    <a:lnTo>
                      <a:pt x="910" y="1330"/>
                    </a:lnTo>
                    <a:lnTo>
                      <a:pt x="989" y="1427"/>
                    </a:lnTo>
                    <a:lnTo>
                      <a:pt x="1073" y="1523"/>
                    </a:lnTo>
                    <a:lnTo>
                      <a:pt x="1102" y="1362"/>
                    </a:lnTo>
                    <a:lnTo>
                      <a:pt x="1008" y="1253"/>
                    </a:lnTo>
                    <a:lnTo>
                      <a:pt x="929" y="1158"/>
                    </a:lnTo>
                    <a:lnTo>
                      <a:pt x="852" y="1064"/>
                    </a:lnTo>
                    <a:lnTo>
                      <a:pt x="779" y="976"/>
                    </a:lnTo>
                    <a:lnTo>
                      <a:pt x="708" y="884"/>
                    </a:lnTo>
                    <a:lnTo>
                      <a:pt x="649" y="796"/>
                    </a:lnTo>
                    <a:lnTo>
                      <a:pt x="597" y="708"/>
                    </a:lnTo>
                    <a:lnTo>
                      <a:pt x="557" y="621"/>
                    </a:lnTo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47" name="Freeform 436"/>
              <p:cNvSpPr>
                <a:spLocks/>
              </p:cNvSpPr>
              <p:nvPr/>
            </p:nvSpPr>
            <p:spPr bwMode="auto">
              <a:xfrm>
                <a:off x="3754" y="2250"/>
                <a:ext cx="21" cy="36"/>
              </a:xfrm>
              <a:custGeom>
                <a:avLst/>
                <a:gdLst>
                  <a:gd name="T0" fmla="*/ 7 w 266"/>
                  <a:gd name="T1" fmla="*/ 0 h 507"/>
                  <a:gd name="T2" fmla="*/ 7 w 266"/>
                  <a:gd name="T3" fmla="*/ 2 h 507"/>
                  <a:gd name="T4" fmla="*/ 8 w 266"/>
                  <a:gd name="T5" fmla="*/ 4 h 507"/>
                  <a:gd name="T6" fmla="*/ 8 w 266"/>
                  <a:gd name="T7" fmla="*/ 7 h 507"/>
                  <a:gd name="T8" fmla="*/ 8 w 266"/>
                  <a:gd name="T9" fmla="*/ 9 h 507"/>
                  <a:gd name="T10" fmla="*/ 8 w 266"/>
                  <a:gd name="T11" fmla="*/ 12 h 507"/>
                  <a:gd name="T12" fmla="*/ 8 w 266"/>
                  <a:gd name="T13" fmla="*/ 14 h 507"/>
                  <a:gd name="T14" fmla="*/ 8 w 266"/>
                  <a:gd name="T15" fmla="*/ 17 h 507"/>
                  <a:gd name="T16" fmla="*/ 7 w 266"/>
                  <a:gd name="T17" fmla="*/ 19 h 507"/>
                  <a:gd name="T18" fmla="*/ 7 w 266"/>
                  <a:gd name="T19" fmla="*/ 22 h 507"/>
                  <a:gd name="T20" fmla="*/ 6 w 266"/>
                  <a:gd name="T21" fmla="*/ 24 h 507"/>
                  <a:gd name="T22" fmla="*/ 6 w 266"/>
                  <a:gd name="T23" fmla="*/ 26 h 507"/>
                  <a:gd name="T24" fmla="*/ 5 w 266"/>
                  <a:gd name="T25" fmla="*/ 29 h 507"/>
                  <a:gd name="T26" fmla="*/ 4 w 266"/>
                  <a:gd name="T27" fmla="*/ 31 h 507"/>
                  <a:gd name="T28" fmla="*/ 3 w 266"/>
                  <a:gd name="T29" fmla="*/ 33 h 507"/>
                  <a:gd name="T30" fmla="*/ 2 w 266"/>
                  <a:gd name="T31" fmla="*/ 34 h 507"/>
                  <a:gd name="T32" fmla="*/ 0 w 266"/>
                  <a:gd name="T33" fmla="*/ 36 h 507"/>
                  <a:gd name="T34" fmla="*/ 2 w 266"/>
                  <a:gd name="T35" fmla="*/ 36 h 507"/>
                  <a:gd name="T36" fmla="*/ 4 w 266"/>
                  <a:gd name="T37" fmla="*/ 36 h 507"/>
                  <a:gd name="T38" fmla="*/ 7 w 266"/>
                  <a:gd name="T39" fmla="*/ 35 h 507"/>
                  <a:gd name="T40" fmla="*/ 10 w 266"/>
                  <a:gd name="T41" fmla="*/ 34 h 507"/>
                  <a:gd name="T42" fmla="*/ 13 w 266"/>
                  <a:gd name="T43" fmla="*/ 32 h 507"/>
                  <a:gd name="T44" fmla="*/ 15 w 266"/>
                  <a:gd name="T45" fmla="*/ 30 h 507"/>
                  <a:gd name="T46" fmla="*/ 18 w 266"/>
                  <a:gd name="T47" fmla="*/ 28 h 507"/>
                  <a:gd name="T48" fmla="*/ 19 w 266"/>
                  <a:gd name="T49" fmla="*/ 25 h 507"/>
                  <a:gd name="T50" fmla="*/ 21 w 266"/>
                  <a:gd name="T51" fmla="*/ 23 h 50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6"/>
                  <a:gd name="T79" fmla="*/ 0 h 507"/>
                  <a:gd name="T80" fmla="*/ 266 w 266"/>
                  <a:gd name="T81" fmla="*/ 507 h 50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6" h="507">
                    <a:moveTo>
                      <a:pt x="92" y="0"/>
                    </a:moveTo>
                    <a:lnTo>
                      <a:pt x="94" y="31"/>
                    </a:lnTo>
                    <a:lnTo>
                      <a:pt x="98" y="61"/>
                    </a:lnTo>
                    <a:lnTo>
                      <a:pt x="100" y="94"/>
                    </a:lnTo>
                    <a:lnTo>
                      <a:pt x="103" y="129"/>
                    </a:lnTo>
                    <a:lnTo>
                      <a:pt x="101" y="164"/>
                    </a:lnTo>
                    <a:lnTo>
                      <a:pt x="100" y="200"/>
                    </a:lnTo>
                    <a:lnTo>
                      <a:pt x="98" y="235"/>
                    </a:lnTo>
                    <a:lnTo>
                      <a:pt x="94" y="272"/>
                    </a:lnTo>
                    <a:lnTo>
                      <a:pt x="88" y="305"/>
                    </a:lnTo>
                    <a:lnTo>
                      <a:pt x="81" y="339"/>
                    </a:lnTo>
                    <a:lnTo>
                      <a:pt x="71" y="372"/>
                    </a:lnTo>
                    <a:lnTo>
                      <a:pt x="62" y="404"/>
                    </a:lnTo>
                    <a:lnTo>
                      <a:pt x="49" y="433"/>
                    </a:lnTo>
                    <a:lnTo>
                      <a:pt x="34" y="459"/>
                    </a:lnTo>
                    <a:lnTo>
                      <a:pt x="20" y="484"/>
                    </a:lnTo>
                    <a:lnTo>
                      <a:pt x="0" y="507"/>
                    </a:lnTo>
                    <a:lnTo>
                      <a:pt x="24" y="504"/>
                    </a:lnTo>
                    <a:lnTo>
                      <a:pt x="46" y="502"/>
                    </a:lnTo>
                    <a:lnTo>
                      <a:pt x="87" y="492"/>
                    </a:lnTo>
                    <a:lnTo>
                      <a:pt x="123" y="476"/>
                    </a:lnTo>
                    <a:lnTo>
                      <a:pt x="161" y="454"/>
                    </a:lnTo>
                    <a:lnTo>
                      <a:pt x="193" y="423"/>
                    </a:lnTo>
                    <a:lnTo>
                      <a:pt x="222" y="393"/>
                    </a:lnTo>
                    <a:lnTo>
                      <a:pt x="245" y="358"/>
                    </a:lnTo>
                    <a:lnTo>
                      <a:pt x="266" y="324"/>
                    </a:lnTo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48" name="Freeform 437"/>
              <p:cNvSpPr>
                <a:spLocks/>
              </p:cNvSpPr>
              <p:nvPr/>
            </p:nvSpPr>
            <p:spPr bwMode="auto">
              <a:xfrm>
                <a:off x="3716" y="2348"/>
                <a:ext cx="33" cy="9"/>
              </a:xfrm>
              <a:custGeom>
                <a:avLst/>
                <a:gdLst>
                  <a:gd name="T0" fmla="*/ 0 w 429"/>
                  <a:gd name="T1" fmla="*/ 2 h 123"/>
                  <a:gd name="T2" fmla="*/ 2 w 429"/>
                  <a:gd name="T3" fmla="*/ 2 h 123"/>
                  <a:gd name="T4" fmla="*/ 5 w 429"/>
                  <a:gd name="T5" fmla="*/ 1 h 123"/>
                  <a:gd name="T6" fmla="*/ 7 w 429"/>
                  <a:gd name="T7" fmla="*/ 0 h 123"/>
                  <a:gd name="T8" fmla="*/ 9 w 429"/>
                  <a:gd name="T9" fmla="*/ 0 h 123"/>
                  <a:gd name="T10" fmla="*/ 12 w 429"/>
                  <a:gd name="T11" fmla="*/ 0 h 123"/>
                  <a:gd name="T12" fmla="*/ 14 w 429"/>
                  <a:gd name="T13" fmla="*/ 0 h 123"/>
                  <a:gd name="T14" fmla="*/ 16 w 429"/>
                  <a:gd name="T15" fmla="*/ 0 h 123"/>
                  <a:gd name="T16" fmla="*/ 18 w 429"/>
                  <a:gd name="T17" fmla="*/ 0 h 123"/>
                  <a:gd name="T18" fmla="*/ 20 w 429"/>
                  <a:gd name="T19" fmla="*/ 1 h 123"/>
                  <a:gd name="T20" fmla="*/ 23 w 429"/>
                  <a:gd name="T21" fmla="*/ 2 h 123"/>
                  <a:gd name="T22" fmla="*/ 25 w 429"/>
                  <a:gd name="T23" fmla="*/ 2 h 123"/>
                  <a:gd name="T24" fmla="*/ 27 w 429"/>
                  <a:gd name="T25" fmla="*/ 3 h 123"/>
                  <a:gd name="T26" fmla="*/ 28 w 429"/>
                  <a:gd name="T27" fmla="*/ 4 h 123"/>
                  <a:gd name="T28" fmla="*/ 30 w 429"/>
                  <a:gd name="T29" fmla="*/ 6 h 123"/>
                  <a:gd name="T30" fmla="*/ 33 w 429"/>
                  <a:gd name="T31" fmla="*/ 9 h 123"/>
                  <a:gd name="T32" fmla="*/ 31 w 429"/>
                  <a:gd name="T33" fmla="*/ 8 h 123"/>
                  <a:gd name="T34" fmla="*/ 29 w 429"/>
                  <a:gd name="T35" fmla="*/ 7 h 123"/>
                  <a:gd name="T36" fmla="*/ 26 w 429"/>
                  <a:gd name="T37" fmla="*/ 7 h 123"/>
                  <a:gd name="T38" fmla="*/ 24 w 429"/>
                  <a:gd name="T39" fmla="*/ 6 h 123"/>
                  <a:gd name="T40" fmla="*/ 21 w 429"/>
                  <a:gd name="T41" fmla="*/ 6 h 123"/>
                  <a:gd name="T42" fmla="*/ 19 w 429"/>
                  <a:gd name="T43" fmla="*/ 7 h 123"/>
                  <a:gd name="T44" fmla="*/ 16 w 429"/>
                  <a:gd name="T45" fmla="*/ 7 h 123"/>
                  <a:gd name="T46" fmla="*/ 14 w 429"/>
                  <a:gd name="T47" fmla="*/ 9 h 12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29"/>
                  <a:gd name="T73" fmla="*/ 0 h 123"/>
                  <a:gd name="T74" fmla="*/ 429 w 429"/>
                  <a:gd name="T75" fmla="*/ 123 h 12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29" h="123">
                    <a:moveTo>
                      <a:pt x="0" y="31"/>
                    </a:moveTo>
                    <a:lnTo>
                      <a:pt x="31" y="22"/>
                    </a:lnTo>
                    <a:lnTo>
                      <a:pt x="61" y="14"/>
                    </a:lnTo>
                    <a:lnTo>
                      <a:pt x="92" y="6"/>
                    </a:lnTo>
                    <a:lnTo>
                      <a:pt x="121" y="3"/>
                    </a:lnTo>
                    <a:lnTo>
                      <a:pt x="150" y="0"/>
                    </a:lnTo>
                    <a:lnTo>
                      <a:pt x="179" y="0"/>
                    </a:lnTo>
                    <a:lnTo>
                      <a:pt x="208" y="2"/>
                    </a:lnTo>
                    <a:lnTo>
                      <a:pt x="239" y="6"/>
                    </a:lnTo>
                    <a:lnTo>
                      <a:pt x="266" y="11"/>
                    </a:lnTo>
                    <a:lnTo>
                      <a:pt x="295" y="21"/>
                    </a:lnTo>
                    <a:lnTo>
                      <a:pt x="319" y="31"/>
                    </a:lnTo>
                    <a:lnTo>
                      <a:pt x="346" y="42"/>
                    </a:lnTo>
                    <a:lnTo>
                      <a:pt x="367" y="57"/>
                    </a:lnTo>
                    <a:lnTo>
                      <a:pt x="391" y="76"/>
                    </a:lnTo>
                    <a:lnTo>
                      <a:pt x="429" y="123"/>
                    </a:lnTo>
                    <a:lnTo>
                      <a:pt x="400" y="109"/>
                    </a:lnTo>
                    <a:lnTo>
                      <a:pt x="372" y="99"/>
                    </a:lnTo>
                    <a:lnTo>
                      <a:pt x="342" y="90"/>
                    </a:lnTo>
                    <a:lnTo>
                      <a:pt x="312" y="87"/>
                    </a:lnTo>
                    <a:lnTo>
                      <a:pt x="279" y="87"/>
                    </a:lnTo>
                    <a:lnTo>
                      <a:pt x="248" y="91"/>
                    </a:lnTo>
                    <a:lnTo>
                      <a:pt x="213" y="101"/>
                    </a:lnTo>
                    <a:lnTo>
                      <a:pt x="177" y="117"/>
                    </a:lnTo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49" name="Freeform 438"/>
              <p:cNvSpPr>
                <a:spLocks/>
              </p:cNvSpPr>
              <p:nvPr/>
            </p:nvSpPr>
            <p:spPr bwMode="auto">
              <a:xfrm>
                <a:off x="3849" y="2590"/>
                <a:ext cx="32" cy="23"/>
              </a:xfrm>
              <a:custGeom>
                <a:avLst/>
                <a:gdLst>
                  <a:gd name="T0" fmla="*/ 0 w 407"/>
                  <a:gd name="T1" fmla="*/ 0 h 313"/>
                  <a:gd name="T2" fmla="*/ 2 w 407"/>
                  <a:gd name="T3" fmla="*/ 3 h 313"/>
                  <a:gd name="T4" fmla="*/ 6 w 407"/>
                  <a:gd name="T5" fmla="*/ 6 h 313"/>
                  <a:gd name="T6" fmla="*/ 10 w 407"/>
                  <a:gd name="T7" fmla="*/ 10 h 313"/>
                  <a:gd name="T8" fmla="*/ 15 w 407"/>
                  <a:gd name="T9" fmla="*/ 14 h 313"/>
                  <a:gd name="T10" fmla="*/ 20 w 407"/>
                  <a:gd name="T11" fmla="*/ 17 h 313"/>
                  <a:gd name="T12" fmla="*/ 25 w 407"/>
                  <a:gd name="T13" fmla="*/ 20 h 313"/>
                  <a:gd name="T14" fmla="*/ 29 w 407"/>
                  <a:gd name="T15" fmla="*/ 22 h 313"/>
                  <a:gd name="T16" fmla="*/ 32 w 407"/>
                  <a:gd name="T17" fmla="*/ 23 h 3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07"/>
                  <a:gd name="T28" fmla="*/ 0 h 313"/>
                  <a:gd name="T29" fmla="*/ 407 w 407"/>
                  <a:gd name="T30" fmla="*/ 313 h 3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07" h="313">
                    <a:moveTo>
                      <a:pt x="0" y="0"/>
                    </a:moveTo>
                    <a:lnTo>
                      <a:pt x="27" y="37"/>
                    </a:lnTo>
                    <a:lnTo>
                      <a:pt x="72" y="84"/>
                    </a:lnTo>
                    <a:lnTo>
                      <a:pt x="126" y="135"/>
                    </a:lnTo>
                    <a:lnTo>
                      <a:pt x="189" y="186"/>
                    </a:lnTo>
                    <a:lnTo>
                      <a:pt x="253" y="234"/>
                    </a:lnTo>
                    <a:lnTo>
                      <a:pt x="312" y="276"/>
                    </a:lnTo>
                    <a:lnTo>
                      <a:pt x="365" y="301"/>
                    </a:lnTo>
                    <a:lnTo>
                      <a:pt x="407" y="313"/>
                    </a:lnTo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50" name="Freeform 439"/>
              <p:cNvSpPr>
                <a:spLocks/>
              </p:cNvSpPr>
              <p:nvPr/>
            </p:nvSpPr>
            <p:spPr bwMode="auto">
              <a:xfrm>
                <a:off x="3831" y="2449"/>
                <a:ext cx="46" cy="154"/>
              </a:xfrm>
              <a:custGeom>
                <a:avLst/>
                <a:gdLst>
                  <a:gd name="T0" fmla="*/ 0 w 586"/>
                  <a:gd name="T1" fmla="*/ 0 h 2154"/>
                  <a:gd name="T2" fmla="*/ 0 w 586"/>
                  <a:gd name="T3" fmla="*/ 8 h 2154"/>
                  <a:gd name="T4" fmla="*/ 1 w 586"/>
                  <a:gd name="T5" fmla="*/ 17 h 2154"/>
                  <a:gd name="T6" fmla="*/ 2 w 586"/>
                  <a:gd name="T7" fmla="*/ 27 h 2154"/>
                  <a:gd name="T8" fmla="*/ 5 w 586"/>
                  <a:gd name="T9" fmla="*/ 37 h 2154"/>
                  <a:gd name="T10" fmla="*/ 7 w 586"/>
                  <a:gd name="T11" fmla="*/ 47 h 2154"/>
                  <a:gd name="T12" fmla="*/ 11 w 586"/>
                  <a:gd name="T13" fmla="*/ 58 h 2154"/>
                  <a:gd name="T14" fmla="*/ 15 w 586"/>
                  <a:gd name="T15" fmla="*/ 68 h 2154"/>
                  <a:gd name="T16" fmla="*/ 19 w 586"/>
                  <a:gd name="T17" fmla="*/ 79 h 2154"/>
                  <a:gd name="T18" fmla="*/ 23 w 586"/>
                  <a:gd name="T19" fmla="*/ 90 h 2154"/>
                  <a:gd name="T20" fmla="*/ 28 w 586"/>
                  <a:gd name="T21" fmla="*/ 101 h 2154"/>
                  <a:gd name="T22" fmla="*/ 32 w 586"/>
                  <a:gd name="T23" fmla="*/ 111 h 2154"/>
                  <a:gd name="T24" fmla="*/ 36 w 586"/>
                  <a:gd name="T25" fmla="*/ 121 h 2154"/>
                  <a:gd name="T26" fmla="*/ 39 w 586"/>
                  <a:gd name="T27" fmla="*/ 130 h 2154"/>
                  <a:gd name="T28" fmla="*/ 42 w 586"/>
                  <a:gd name="T29" fmla="*/ 139 h 2154"/>
                  <a:gd name="T30" fmla="*/ 44 w 586"/>
                  <a:gd name="T31" fmla="*/ 147 h 2154"/>
                  <a:gd name="T32" fmla="*/ 46 w 586"/>
                  <a:gd name="T33" fmla="*/ 154 h 21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6"/>
                  <a:gd name="T52" fmla="*/ 0 h 2154"/>
                  <a:gd name="T53" fmla="*/ 586 w 586"/>
                  <a:gd name="T54" fmla="*/ 2154 h 21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6" h="2154">
                    <a:moveTo>
                      <a:pt x="3" y="0"/>
                    </a:moveTo>
                    <a:lnTo>
                      <a:pt x="0" y="117"/>
                    </a:lnTo>
                    <a:lnTo>
                      <a:pt x="7" y="242"/>
                    </a:lnTo>
                    <a:lnTo>
                      <a:pt x="28" y="375"/>
                    </a:lnTo>
                    <a:lnTo>
                      <a:pt x="58" y="514"/>
                    </a:lnTo>
                    <a:lnTo>
                      <a:pt x="95" y="660"/>
                    </a:lnTo>
                    <a:lnTo>
                      <a:pt x="140" y="808"/>
                    </a:lnTo>
                    <a:lnTo>
                      <a:pt x="188" y="958"/>
                    </a:lnTo>
                    <a:lnTo>
                      <a:pt x="242" y="1110"/>
                    </a:lnTo>
                    <a:lnTo>
                      <a:pt x="297" y="1259"/>
                    </a:lnTo>
                    <a:lnTo>
                      <a:pt x="351" y="1406"/>
                    </a:lnTo>
                    <a:lnTo>
                      <a:pt x="402" y="1549"/>
                    </a:lnTo>
                    <a:lnTo>
                      <a:pt x="453" y="1689"/>
                    </a:lnTo>
                    <a:lnTo>
                      <a:pt x="496" y="1818"/>
                    </a:lnTo>
                    <a:lnTo>
                      <a:pt x="535" y="1939"/>
                    </a:lnTo>
                    <a:lnTo>
                      <a:pt x="564" y="2051"/>
                    </a:lnTo>
                    <a:lnTo>
                      <a:pt x="586" y="2154"/>
                    </a:lnTo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51" name="Freeform 440"/>
              <p:cNvSpPr>
                <a:spLocks/>
              </p:cNvSpPr>
              <p:nvPr/>
            </p:nvSpPr>
            <p:spPr bwMode="auto">
              <a:xfrm>
                <a:off x="3806" y="2143"/>
                <a:ext cx="19" cy="5"/>
              </a:xfrm>
              <a:custGeom>
                <a:avLst/>
                <a:gdLst>
                  <a:gd name="T0" fmla="*/ 3 w 250"/>
                  <a:gd name="T1" fmla="*/ 1 h 68"/>
                  <a:gd name="T2" fmla="*/ 4 w 250"/>
                  <a:gd name="T3" fmla="*/ 1 h 68"/>
                  <a:gd name="T4" fmla="*/ 4 w 250"/>
                  <a:gd name="T5" fmla="*/ 1 h 68"/>
                  <a:gd name="T6" fmla="*/ 5 w 250"/>
                  <a:gd name="T7" fmla="*/ 0 h 68"/>
                  <a:gd name="T8" fmla="*/ 6 w 250"/>
                  <a:gd name="T9" fmla="*/ 0 h 68"/>
                  <a:gd name="T10" fmla="*/ 7 w 250"/>
                  <a:gd name="T11" fmla="*/ 0 h 68"/>
                  <a:gd name="T12" fmla="*/ 8 w 250"/>
                  <a:gd name="T13" fmla="*/ 0 h 68"/>
                  <a:gd name="T14" fmla="*/ 8 w 250"/>
                  <a:gd name="T15" fmla="*/ 0 h 68"/>
                  <a:gd name="T16" fmla="*/ 9 w 250"/>
                  <a:gd name="T17" fmla="*/ 0 h 68"/>
                  <a:gd name="T18" fmla="*/ 19 w 250"/>
                  <a:gd name="T19" fmla="*/ 5 h 68"/>
                  <a:gd name="T20" fmla="*/ 18 w 250"/>
                  <a:gd name="T21" fmla="*/ 5 h 68"/>
                  <a:gd name="T22" fmla="*/ 18 w 250"/>
                  <a:gd name="T23" fmla="*/ 5 h 68"/>
                  <a:gd name="T24" fmla="*/ 17 w 250"/>
                  <a:gd name="T25" fmla="*/ 4 h 68"/>
                  <a:gd name="T26" fmla="*/ 16 w 250"/>
                  <a:gd name="T27" fmla="*/ 4 h 68"/>
                  <a:gd name="T28" fmla="*/ 15 w 250"/>
                  <a:gd name="T29" fmla="*/ 4 h 68"/>
                  <a:gd name="T30" fmla="*/ 14 w 250"/>
                  <a:gd name="T31" fmla="*/ 3 h 68"/>
                  <a:gd name="T32" fmla="*/ 13 w 250"/>
                  <a:gd name="T33" fmla="*/ 3 h 68"/>
                  <a:gd name="T34" fmla="*/ 13 w 250"/>
                  <a:gd name="T35" fmla="*/ 2 h 68"/>
                  <a:gd name="T36" fmla="*/ 12 w 250"/>
                  <a:gd name="T37" fmla="*/ 2 h 68"/>
                  <a:gd name="T38" fmla="*/ 11 w 250"/>
                  <a:gd name="T39" fmla="*/ 2 h 68"/>
                  <a:gd name="T40" fmla="*/ 10 w 250"/>
                  <a:gd name="T41" fmla="*/ 2 h 68"/>
                  <a:gd name="T42" fmla="*/ 9 w 250"/>
                  <a:gd name="T43" fmla="*/ 1 h 68"/>
                  <a:gd name="T44" fmla="*/ 8 w 250"/>
                  <a:gd name="T45" fmla="*/ 1 h 68"/>
                  <a:gd name="T46" fmla="*/ 8 w 250"/>
                  <a:gd name="T47" fmla="*/ 1 h 68"/>
                  <a:gd name="T48" fmla="*/ 7 w 250"/>
                  <a:gd name="T49" fmla="*/ 1 h 68"/>
                  <a:gd name="T50" fmla="*/ 6 w 250"/>
                  <a:gd name="T51" fmla="*/ 2 h 68"/>
                  <a:gd name="T52" fmla="*/ 6 w 250"/>
                  <a:gd name="T53" fmla="*/ 2 h 68"/>
                  <a:gd name="T54" fmla="*/ 5 w 250"/>
                  <a:gd name="T55" fmla="*/ 2 h 68"/>
                  <a:gd name="T56" fmla="*/ 4 w 250"/>
                  <a:gd name="T57" fmla="*/ 3 h 68"/>
                  <a:gd name="T58" fmla="*/ 3 w 250"/>
                  <a:gd name="T59" fmla="*/ 3 h 68"/>
                  <a:gd name="T60" fmla="*/ 3 w 250"/>
                  <a:gd name="T61" fmla="*/ 3 h 68"/>
                  <a:gd name="T62" fmla="*/ 2 w 250"/>
                  <a:gd name="T63" fmla="*/ 4 h 68"/>
                  <a:gd name="T64" fmla="*/ 1 w 250"/>
                  <a:gd name="T65" fmla="*/ 4 h 68"/>
                  <a:gd name="T66" fmla="*/ 1 w 250"/>
                  <a:gd name="T67" fmla="*/ 4 h 68"/>
                  <a:gd name="T68" fmla="*/ 0 w 250"/>
                  <a:gd name="T69" fmla="*/ 4 h 68"/>
                  <a:gd name="T70" fmla="*/ 0 w 250"/>
                  <a:gd name="T71" fmla="*/ 4 h 68"/>
                  <a:gd name="T72" fmla="*/ 0 w 250"/>
                  <a:gd name="T73" fmla="*/ 4 h 68"/>
                  <a:gd name="T74" fmla="*/ 0 w 250"/>
                  <a:gd name="T75" fmla="*/ 3 h 68"/>
                  <a:gd name="T76" fmla="*/ 0 w 250"/>
                  <a:gd name="T77" fmla="*/ 3 h 68"/>
                  <a:gd name="T78" fmla="*/ 1 w 250"/>
                  <a:gd name="T79" fmla="*/ 2 h 68"/>
                  <a:gd name="T80" fmla="*/ 2 w 250"/>
                  <a:gd name="T81" fmla="*/ 2 h 68"/>
                  <a:gd name="T82" fmla="*/ 3 w 250"/>
                  <a:gd name="T83" fmla="*/ 1 h 6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50"/>
                  <a:gd name="T127" fmla="*/ 0 h 68"/>
                  <a:gd name="T128" fmla="*/ 250 w 250"/>
                  <a:gd name="T129" fmla="*/ 68 h 6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50" h="68">
                    <a:moveTo>
                      <a:pt x="39" y="14"/>
                    </a:moveTo>
                    <a:lnTo>
                      <a:pt x="48" y="10"/>
                    </a:lnTo>
                    <a:lnTo>
                      <a:pt x="58" y="7"/>
                    </a:lnTo>
                    <a:lnTo>
                      <a:pt x="68" y="5"/>
                    </a:lnTo>
                    <a:lnTo>
                      <a:pt x="78" y="2"/>
                    </a:lnTo>
                    <a:lnTo>
                      <a:pt x="88" y="1"/>
                    </a:lnTo>
                    <a:lnTo>
                      <a:pt x="99" y="0"/>
                    </a:lnTo>
                    <a:lnTo>
                      <a:pt x="111" y="0"/>
                    </a:lnTo>
                    <a:lnTo>
                      <a:pt x="123" y="1"/>
                    </a:lnTo>
                    <a:lnTo>
                      <a:pt x="250" y="68"/>
                    </a:lnTo>
                    <a:lnTo>
                      <a:pt x="241" y="65"/>
                    </a:lnTo>
                    <a:lnTo>
                      <a:pt x="232" y="62"/>
                    </a:lnTo>
                    <a:lnTo>
                      <a:pt x="223" y="57"/>
                    </a:lnTo>
                    <a:lnTo>
                      <a:pt x="212" y="53"/>
                    </a:lnTo>
                    <a:lnTo>
                      <a:pt x="201" y="48"/>
                    </a:lnTo>
                    <a:lnTo>
                      <a:pt x="189" y="43"/>
                    </a:lnTo>
                    <a:lnTo>
                      <a:pt x="177" y="37"/>
                    </a:lnTo>
                    <a:lnTo>
                      <a:pt x="166" y="32"/>
                    </a:lnTo>
                    <a:lnTo>
                      <a:pt x="154" y="28"/>
                    </a:lnTo>
                    <a:lnTo>
                      <a:pt x="143" y="24"/>
                    </a:lnTo>
                    <a:lnTo>
                      <a:pt x="131" y="21"/>
                    </a:lnTo>
                    <a:lnTo>
                      <a:pt x="119" y="19"/>
                    </a:lnTo>
                    <a:lnTo>
                      <a:pt x="109" y="18"/>
                    </a:lnTo>
                    <a:lnTo>
                      <a:pt x="99" y="18"/>
                    </a:lnTo>
                    <a:lnTo>
                      <a:pt x="90" y="19"/>
                    </a:lnTo>
                    <a:lnTo>
                      <a:pt x="82" y="21"/>
                    </a:lnTo>
                    <a:lnTo>
                      <a:pt x="74" y="27"/>
                    </a:lnTo>
                    <a:lnTo>
                      <a:pt x="65" y="31"/>
                    </a:lnTo>
                    <a:lnTo>
                      <a:pt x="55" y="36"/>
                    </a:lnTo>
                    <a:lnTo>
                      <a:pt x="46" y="39"/>
                    </a:lnTo>
                    <a:lnTo>
                      <a:pt x="36" y="44"/>
                    </a:lnTo>
                    <a:lnTo>
                      <a:pt x="27" y="48"/>
                    </a:lnTo>
                    <a:lnTo>
                      <a:pt x="18" y="49"/>
                    </a:lnTo>
                    <a:lnTo>
                      <a:pt x="11" y="51"/>
                    </a:lnTo>
                    <a:lnTo>
                      <a:pt x="5" y="51"/>
                    </a:lnTo>
                    <a:lnTo>
                      <a:pt x="1" y="50"/>
                    </a:lnTo>
                    <a:lnTo>
                      <a:pt x="0" y="48"/>
                    </a:lnTo>
                    <a:lnTo>
                      <a:pt x="1" y="45"/>
                    </a:lnTo>
                    <a:lnTo>
                      <a:pt x="5" y="39"/>
                    </a:lnTo>
                    <a:lnTo>
                      <a:pt x="12" y="32"/>
                    </a:lnTo>
                    <a:lnTo>
                      <a:pt x="24" y="24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52" name="Freeform 441"/>
              <p:cNvSpPr>
                <a:spLocks/>
              </p:cNvSpPr>
              <p:nvPr/>
            </p:nvSpPr>
            <p:spPr bwMode="auto">
              <a:xfrm>
                <a:off x="3776" y="2143"/>
                <a:ext cx="19" cy="4"/>
              </a:xfrm>
              <a:custGeom>
                <a:avLst/>
                <a:gdLst>
                  <a:gd name="T0" fmla="*/ 16 w 237"/>
                  <a:gd name="T1" fmla="*/ 1 h 53"/>
                  <a:gd name="T2" fmla="*/ 15 w 237"/>
                  <a:gd name="T3" fmla="*/ 1 h 53"/>
                  <a:gd name="T4" fmla="*/ 14 w 237"/>
                  <a:gd name="T5" fmla="*/ 1 h 53"/>
                  <a:gd name="T6" fmla="*/ 14 w 237"/>
                  <a:gd name="T7" fmla="*/ 0 h 53"/>
                  <a:gd name="T8" fmla="*/ 13 w 237"/>
                  <a:gd name="T9" fmla="*/ 0 h 53"/>
                  <a:gd name="T10" fmla="*/ 12 w 237"/>
                  <a:gd name="T11" fmla="*/ 0 h 53"/>
                  <a:gd name="T12" fmla="*/ 11 w 237"/>
                  <a:gd name="T13" fmla="*/ 0 h 53"/>
                  <a:gd name="T14" fmla="*/ 10 w 237"/>
                  <a:gd name="T15" fmla="*/ 0 h 53"/>
                  <a:gd name="T16" fmla="*/ 9 w 237"/>
                  <a:gd name="T17" fmla="*/ 0 h 53"/>
                  <a:gd name="T18" fmla="*/ 0 w 237"/>
                  <a:gd name="T19" fmla="*/ 4 h 53"/>
                  <a:gd name="T20" fmla="*/ 1 w 237"/>
                  <a:gd name="T21" fmla="*/ 4 h 53"/>
                  <a:gd name="T22" fmla="*/ 1 w 237"/>
                  <a:gd name="T23" fmla="*/ 4 h 53"/>
                  <a:gd name="T24" fmla="*/ 2 w 237"/>
                  <a:gd name="T25" fmla="*/ 3 h 53"/>
                  <a:gd name="T26" fmla="*/ 3 w 237"/>
                  <a:gd name="T27" fmla="*/ 3 h 53"/>
                  <a:gd name="T28" fmla="*/ 4 w 237"/>
                  <a:gd name="T29" fmla="*/ 3 h 53"/>
                  <a:gd name="T30" fmla="*/ 4 w 237"/>
                  <a:gd name="T31" fmla="*/ 2 h 53"/>
                  <a:gd name="T32" fmla="*/ 5 w 237"/>
                  <a:gd name="T33" fmla="*/ 2 h 53"/>
                  <a:gd name="T34" fmla="*/ 6 w 237"/>
                  <a:gd name="T35" fmla="*/ 2 h 53"/>
                  <a:gd name="T36" fmla="*/ 7 w 237"/>
                  <a:gd name="T37" fmla="*/ 2 h 53"/>
                  <a:gd name="T38" fmla="*/ 8 w 237"/>
                  <a:gd name="T39" fmla="*/ 2 h 53"/>
                  <a:gd name="T40" fmla="*/ 9 w 237"/>
                  <a:gd name="T41" fmla="*/ 1 h 53"/>
                  <a:gd name="T42" fmla="*/ 10 w 237"/>
                  <a:gd name="T43" fmla="*/ 1 h 53"/>
                  <a:gd name="T44" fmla="*/ 10 w 237"/>
                  <a:gd name="T45" fmla="*/ 1 h 53"/>
                  <a:gd name="T46" fmla="*/ 11 w 237"/>
                  <a:gd name="T47" fmla="*/ 1 h 53"/>
                  <a:gd name="T48" fmla="*/ 12 w 237"/>
                  <a:gd name="T49" fmla="*/ 1 h 53"/>
                  <a:gd name="T50" fmla="*/ 12 w 237"/>
                  <a:gd name="T51" fmla="*/ 2 h 53"/>
                  <a:gd name="T52" fmla="*/ 13 w 237"/>
                  <a:gd name="T53" fmla="*/ 2 h 53"/>
                  <a:gd name="T54" fmla="*/ 14 w 237"/>
                  <a:gd name="T55" fmla="*/ 2 h 53"/>
                  <a:gd name="T56" fmla="*/ 15 w 237"/>
                  <a:gd name="T57" fmla="*/ 3 h 53"/>
                  <a:gd name="T58" fmla="*/ 15 w 237"/>
                  <a:gd name="T59" fmla="*/ 3 h 53"/>
                  <a:gd name="T60" fmla="*/ 16 w 237"/>
                  <a:gd name="T61" fmla="*/ 3 h 53"/>
                  <a:gd name="T62" fmla="*/ 17 w 237"/>
                  <a:gd name="T63" fmla="*/ 4 h 53"/>
                  <a:gd name="T64" fmla="*/ 18 w 237"/>
                  <a:gd name="T65" fmla="*/ 4 h 53"/>
                  <a:gd name="T66" fmla="*/ 18 w 237"/>
                  <a:gd name="T67" fmla="*/ 4 h 53"/>
                  <a:gd name="T68" fmla="*/ 19 w 237"/>
                  <a:gd name="T69" fmla="*/ 4 h 53"/>
                  <a:gd name="T70" fmla="*/ 19 w 237"/>
                  <a:gd name="T71" fmla="*/ 4 h 53"/>
                  <a:gd name="T72" fmla="*/ 19 w 237"/>
                  <a:gd name="T73" fmla="*/ 4 h 53"/>
                  <a:gd name="T74" fmla="*/ 19 w 237"/>
                  <a:gd name="T75" fmla="*/ 3 h 53"/>
                  <a:gd name="T76" fmla="*/ 19 w 237"/>
                  <a:gd name="T77" fmla="*/ 3 h 53"/>
                  <a:gd name="T78" fmla="*/ 18 w 237"/>
                  <a:gd name="T79" fmla="*/ 2 h 53"/>
                  <a:gd name="T80" fmla="*/ 17 w 237"/>
                  <a:gd name="T81" fmla="*/ 2 h 53"/>
                  <a:gd name="T82" fmla="*/ 16 w 237"/>
                  <a:gd name="T83" fmla="*/ 1 h 5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37"/>
                  <a:gd name="T127" fmla="*/ 0 h 53"/>
                  <a:gd name="T128" fmla="*/ 237 w 237"/>
                  <a:gd name="T129" fmla="*/ 53 h 5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37" h="53">
                    <a:moveTo>
                      <a:pt x="198" y="14"/>
                    </a:moveTo>
                    <a:lnTo>
                      <a:pt x="188" y="11"/>
                    </a:lnTo>
                    <a:lnTo>
                      <a:pt x="179" y="8"/>
                    </a:lnTo>
                    <a:lnTo>
                      <a:pt x="169" y="5"/>
                    </a:lnTo>
                    <a:lnTo>
                      <a:pt x="159" y="3"/>
                    </a:lnTo>
                    <a:lnTo>
                      <a:pt x="148" y="2"/>
                    </a:lnTo>
                    <a:lnTo>
                      <a:pt x="137" y="0"/>
                    </a:lnTo>
                    <a:lnTo>
                      <a:pt x="126" y="0"/>
                    </a:lnTo>
                    <a:lnTo>
                      <a:pt x="114" y="2"/>
                    </a:lnTo>
                    <a:lnTo>
                      <a:pt x="0" y="53"/>
                    </a:lnTo>
                    <a:lnTo>
                      <a:pt x="8" y="51"/>
                    </a:lnTo>
                    <a:lnTo>
                      <a:pt x="16" y="48"/>
                    </a:lnTo>
                    <a:lnTo>
                      <a:pt x="26" y="44"/>
                    </a:lnTo>
                    <a:lnTo>
                      <a:pt x="36" y="40"/>
                    </a:lnTo>
                    <a:lnTo>
                      <a:pt x="46" y="36"/>
                    </a:lnTo>
                    <a:lnTo>
                      <a:pt x="56" y="32"/>
                    </a:lnTo>
                    <a:lnTo>
                      <a:pt x="67" y="29"/>
                    </a:lnTo>
                    <a:lnTo>
                      <a:pt x="78" y="25"/>
                    </a:lnTo>
                    <a:lnTo>
                      <a:pt x="89" y="23"/>
                    </a:lnTo>
                    <a:lnTo>
                      <a:pt x="99" y="20"/>
                    </a:lnTo>
                    <a:lnTo>
                      <a:pt x="109" y="18"/>
                    </a:lnTo>
                    <a:lnTo>
                      <a:pt x="119" y="17"/>
                    </a:lnTo>
                    <a:lnTo>
                      <a:pt x="129" y="17"/>
                    </a:lnTo>
                    <a:lnTo>
                      <a:pt x="138" y="18"/>
                    </a:lnTo>
                    <a:lnTo>
                      <a:pt x="146" y="19"/>
                    </a:lnTo>
                    <a:lnTo>
                      <a:pt x="154" y="22"/>
                    </a:lnTo>
                    <a:lnTo>
                      <a:pt x="163" y="27"/>
                    </a:lnTo>
                    <a:lnTo>
                      <a:pt x="172" y="32"/>
                    </a:lnTo>
                    <a:lnTo>
                      <a:pt x="181" y="36"/>
                    </a:lnTo>
                    <a:lnTo>
                      <a:pt x="191" y="40"/>
                    </a:lnTo>
                    <a:lnTo>
                      <a:pt x="201" y="45"/>
                    </a:lnTo>
                    <a:lnTo>
                      <a:pt x="210" y="48"/>
                    </a:lnTo>
                    <a:lnTo>
                      <a:pt x="219" y="50"/>
                    </a:lnTo>
                    <a:lnTo>
                      <a:pt x="226" y="51"/>
                    </a:lnTo>
                    <a:lnTo>
                      <a:pt x="231" y="51"/>
                    </a:lnTo>
                    <a:lnTo>
                      <a:pt x="235" y="51"/>
                    </a:lnTo>
                    <a:lnTo>
                      <a:pt x="237" y="49"/>
                    </a:lnTo>
                    <a:lnTo>
                      <a:pt x="235" y="46"/>
                    </a:lnTo>
                    <a:lnTo>
                      <a:pt x="231" y="40"/>
                    </a:lnTo>
                    <a:lnTo>
                      <a:pt x="224" y="33"/>
                    </a:lnTo>
                    <a:lnTo>
                      <a:pt x="213" y="25"/>
                    </a:lnTo>
                    <a:lnTo>
                      <a:pt x="198" y="14"/>
                    </a:lnTo>
                    <a:close/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53" name="Freeform 442"/>
              <p:cNvSpPr>
                <a:spLocks/>
              </p:cNvSpPr>
              <p:nvPr/>
            </p:nvSpPr>
            <p:spPr bwMode="auto">
              <a:xfrm>
                <a:off x="3809" y="2148"/>
                <a:ext cx="10" cy="4"/>
              </a:xfrm>
              <a:custGeom>
                <a:avLst/>
                <a:gdLst>
                  <a:gd name="T0" fmla="*/ 10 w 138"/>
                  <a:gd name="T1" fmla="*/ 2 h 57"/>
                  <a:gd name="T2" fmla="*/ 10 w 138"/>
                  <a:gd name="T3" fmla="*/ 2 h 57"/>
                  <a:gd name="T4" fmla="*/ 9 w 138"/>
                  <a:gd name="T5" fmla="*/ 1 h 57"/>
                  <a:gd name="T6" fmla="*/ 9 w 138"/>
                  <a:gd name="T7" fmla="*/ 1 h 57"/>
                  <a:gd name="T8" fmla="*/ 8 w 138"/>
                  <a:gd name="T9" fmla="*/ 1 h 57"/>
                  <a:gd name="T10" fmla="*/ 7 w 138"/>
                  <a:gd name="T11" fmla="*/ 0 h 57"/>
                  <a:gd name="T12" fmla="*/ 6 w 138"/>
                  <a:gd name="T13" fmla="*/ 0 h 57"/>
                  <a:gd name="T14" fmla="*/ 5 w 138"/>
                  <a:gd name="T15" fmla="*/ 0 h 57"/>
                  <a:gd name="T16" fmla="*/ 4 w 138"/>
                  <a:gd name="T17" fmla="*/ 0 h 57"/>
                  <a:gd name="T18" fmla="*/ 4 w 138"/>
                  <a:gd name="T19" fmla="*/ 0 h 57"/>
                  <a:gd name="T20" fmla="*/ 3 w 138"/>
                  <a:gd name="T21" fmla="*/ 0 h 57"/>
                  <a:gd name="T22" fmla="*/ 2 w 138"/>
                  <a:gd name="T23" fmla="*/ 1 h 57"/>
                  <a:gd name="T24" fmla="*/ 1 w 138"/>
                  <a:gd name="T25" fmla="*/ 1 h 57"/>
                  <a:gd name="T26" fmla="*/ 1 w 138"/>
                  <a:gd name="T27" fmla="*/ 2 h 57"/>
                  <a:gd name="T28" fmla="*/ 0 w 138"/>
                  <a:gd name="T29" fmla="*/ 3 h 57"/>
                  <a:gd name="T30" fmla="*/ 0 w 138"/>
                  <a:gd name="T31" fmla="*/ 3 h 57"/>
                  <a:gd name="T32" fmla="*/ 0 w 138"/>
                  <a:gd name="T33" fmla="*/ 4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8"/>
                  <a:gd name="T52" fmla="*/ 0 h 57"/>
                  <a:gd name="T53" fmla="*/ 138 w 138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8" h="57">
                    <a:moveTo>
                      <a:pt x="138" y="32"/>
                    </a:moveTo>
                    <a:lnTo>
                      <a:pt x="136" y="25"/>
                    </a:lnTo>
                    <a:lnTo>
                      <a:pt x="130" y="18"/>
                    </a:lnTo>
                    <a:lnTo>
                      <a:pt x="122" y="13"/>
                    </a:lnTo>
                    <a:lnTo>
                      <a:pt x="111" y="8"/>
                    </a:lnTo>
                    <a:lnTo>
                      <a:pt x="99" y="5"/>
                    </a:lnTo>
                    <a:lnTo>
                      <a:pt x="86" y="1"/>
                    </a:lnTo>
                    <a:lnTo>
                      <a:pt x="73" y="0"/>
                    </a:lnTo>
                    <a:lnTo>
                      <a:pt x="62" y="0"/>
                    </a:lnTo>
                    <a:lnTo>
                      <a:pt x="51" y="1"/>
                    </a:lnTo>
                    <a:lnTo>
                      <a:pt x="41" y="5"/>
                    </a:lnTo>
                    <a:lnTo>
                      <a:pt x="30" y="12"/>
                    </a:lnTo>
                    <a:lnTo>
                      <a:pt x="20" y="19"/>
                    </a:lnTo>
                    <a:lnTo>
                      <a:pt x="12" y="28"/>
                    </a:lnTo>
                    <a:lnTo>
                      <a:pt x="6" y="38"/>
                    </a:lnTo>
                    <a:lnTo>
                      <a:pt x="1" y="48"/>
                    </a:lnTo>
                    <a:lnTo>
                      <a:pt x="0" y="57"/>
                    </a:lnTo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54" name="Freeform 443"/>
              <p:cNvSpPr>
                <a:spLocks/>
              </p:cNvSpPr>
              <p:nvPr/>
            </p:nvSpPr>
            <p:spPr bwMode="auto">
              <a:xfrm>
                <a:off x="3808" y="2150"/>
                <a:ext cx="12" cy="4"/>
              </a:xfrm>
              <a:custGeom>
                <a:avLst/>
                <a:gdLst>
                  <a:gd name="T0" fmla="*/ 0 w 152"/>
                  <a:gd name="T1" fmla="*/ 3 h 49"/>
                  <a:gd name="T2" fmla="*/ 0 w 152"/>
                  <a:gd name="T3" fmla="*/ 3 h 49"/>
                  <a:gd name="T4" fmla="*/ 0 w 152"/>
                  <a:gd name="T5" fmla="*/ 2 h 49"/>
                  <a:gd name="T6" fmla="*/ 1 w 152"/>
                  <a:gd name="T7" fmla="*/ 2 h 49"/>
                  <a:gd name="T8" fmla="*/ 2 w 152"/>
                  <a:gd name="T9" fmla="*/ 2 h 49"/>
                  <a:gd name="T10" fmla="*/ 2 w 152"/>
                  <a:gd name="T11" fmla="*/ 1 h 49"/>
                  <a:gd name="T12" fmla="*/ 3 w 152"/>
                  <a:gd name="T13" fmla="*/ 1 h 49"/>
                  <a:gd name="T14" fmla="*/ 4 w 152"/>
                  <a:gd name="T15" fmla="*/ 1 h 49"/>
                  <a:gd name="T16" fmla="*/ 5 w 152"/>
                  <a:gd name="T17" fmla="*/ 1 h 49"/>
                  <a:gd name="T18" fmla="*/ 6 w 152"/>
                  <a:gd name="T19" fmla="*/ 1 h 49"/>
                  <a:gd name="T20" fmla="*/ 7 w 152"/>
                  <a:gd name="T21" fmla="*/ 1 h 49"/>
                  <a:gd name="T22" fmla="*/ 9 w 152"/>
                  <a:gd name="T23" fmla="*/ 2 h 49"/>
                  <a:gd name="T24" fmla="*/ 10 w 152"/>
                  <a:gd name="T25" fmla="*/ 2 h 49"/>
                  <a:gd name="T26" fmla="*/ 11 w 152"/>
                  <a:gd name="T27" fmla="*/ 3 h 49"/>
                  <a:gd name="T28" fmla="*/ 11 w 152"/>
                  <a:gd name="T29" fmla="*/ 3 h 49"/>
                  <a:gd name="T30" fmla="*/ 12 w 152"/>
                  <a:gd name="T31" fmla="*/ 4 h 49"/>
                  <a:gd name="T32" fmla="*/ 12 w 152"/>
                  <a:gd name="T33" fmla="*/ 4 h 49"/>
                  <a:gd name="T34" fmla="*/ 12 w 152"/>
                  <a:gd name="T35" fmla="*/ 3 h 49"/>
                  <a:gd name="T36" fmla="*/ 11 w 152"/>
                  <a:gd name="T37" fmla="*/ 3 h 49"/>
                  <a:gd name="T38" fmla="*/ 11 w 152"/>
                  <a:gd name="T39" fmla="*/ 2 h 49"/>
                  <a:gd name="T40" fmla="*/ 10 w 152"/>
                  <a:gd name="T41" fmla="*/ 1 h 49"/>
                  <a:gd name="T42" fmla="*/ 9 w 152"/>
                  <a:gd name="T43" fmla="*/ 1 h 49"/>
                  <a:gd name="T44" fmla="*/ 8 w 152"/>
                  <a:gd name="T45" fmla="*/ 0 h 49"/>
                  <a:gd name="T46" fmla="*/ 6 w 152"/>
                  <a:gd name="T47" fmla="*/ 0 h 49"/>
                  <a:gd name="T48" fmla="*/ 5 w 152"/>
                  <a:gd name="T49" fmla="*/ 0 h 49"/>
                  <a:gd name="T50" fmla="*/ 4 w 152"/>
                  <a:gd name="T51" fmla="*/ 0 h 49"/>
                  <a:gd name="T52" fmla="*/ 3 w 152"/>
                  <a:gd name="T53" fmla="*/ 0 h 49"/>
                  <a:gd name="T54" fmla="*/ 2 w 152"/>
                  <a:gd name="T55" fmla="*/ 1 h 49"/>
                  <a:gd name="T56" fmla="*/ 2 w 152"/>
                  <a:gd name="T57" fmla="*/ 1 h 49"/>
                  <a:gd name="T58" fmla="*/ 1 w 152"/>
                  <a:gd name="T59" fmla="*/ 1 h 49"/>
                  <a:gd name="T60" fmla="*/ 0 w 152"/>
                  <a:gd name="T61" fmla="*/ 2 h 49"/>
                  <a:gd name="T62" fmla="*/ 0 w 152"/>
                  <a:gd name="T63" fmla="*/ 3 h 49"/>
                  <a:gd name="T64" fmla="*/ 0 w 152"/>
                  <a:gd name="T65" fmla="*/ 3 h 4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2"/>
                  <a:gd name="T100" fmla="*/ 0 h 49"/>
                  <a:gd name="T101" fmla="*/ 152 w 152"/>
                  <a:gd name="T102" fmla="*/ 49 h 4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2" h="49">
                    <a:moveTo>
                      <a:pt x="0" y="40"/>
                    </a:moveTo>
                    <a:lnTo>
                      <a:pt x="2" y="34"/>
                    </a:lnTo>
                    <a:lnTo>
                      <a:pt x="5" y="29"/>
                    </a:lnTo>
                    <a:lnTo>
                      <a:pt x="11" y="25"/>
                    </a:lnTo>
                    <a:lnTo>
                      <a:pt x="19" y="20"/>
                    </a:lnTo>
                    <a:lnTo>
                      <a:pt x="29" y="16"/>
                    </a:lnTo>
                    <a:lnTo>
                      <a:pt x="40" y="14"/>
                    </a:lnTo>
                    <a:lnTo>
                      <a:pt x="53" y="12"/>
                    </a:lnTo>
                    <a:lnTo>
                      <a:pt x="66" y="11"/>
                    </a:lnTo>
                    <a:lnTo>
                      <a:pt x="80" y="13"/>
                    </a:lnTo>
                    <a:lnTo>
                      <a:pt x="95" y="15"/>
                    </a:lnTo>
                    <a:lnTo>
                      <a:pt x="110" y="20"/>
                    </a:lnTo>
                    <a:lnTo>
                      <a:pt x="123" y="25"/>
                    </a:lnTo>
                    <a:lnTo>
                      <a:pt x="135" y="31"/>
                    </a:lnTo>
                    <a:lnTo>
                      <a:pt x="144" y="37"/>
                    </a:lnTo>
                    <a:lnTo>
                      <a:pt x="150" y="43"/>
                    </a:lnTo>
                    <a:lnTo>
                      <a:pt x="152" y="49"/>
                    </a:lnTo>
                    <a:lnTo>
                      <a:pt x="150" y="40"/>
                    </a:lnTo>
                    <a:lnTo>
                      <a:pt x="145" y="31"/>
                    </a:lnTo>
                    <a:lnTo>
                      <a:pt x="136" y="23"/>
                    </a:lnTo>
                    <a:lnTo>
                      <a:pt x="124" y="16"/>
                    </a:lnTo>
                    <a:lnTo>
                      <a:pt x="112" y="9"/>
                    </a:lnTo>
                    <a:lnTo>
                      <a:pt x="96" y="4"/>
                    </a:lnTo>
                    <a:lnTo>
                      <a:pt x="82" y="1"/>
                    </a:lnTo>
                    <a:lnTo>
                      <a:pt x="68" y="0"/>
                    </a:lnTo>
                    <a:lnTo>
                      <a:pt x="55" y="1"/>
                    </a:lnTo>
                    <a:lnTo>
                      <a:pt x="42" y="2"/>
                    </a:lnTo>
                    <a:lnTo>
                      <a:pt x="31" y="7"/>
                    </a:lnTo>
                    <a:lnTo>
                      <a:pt x="20" y="11"/>
                    </a:lnTo>
                    <a:lnTo>
                      <a:pt x="12" y="17"/>
                    </a:lnTo>
                    <a:lnTo>
                      <a:pt x="6" y="23"/>
                    </a:lnTo>
                    <a:lnTo>
                      <a:pt x="2" y="31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55" name="Freeform 444"/>
              <p:cNvSpPr>
                <a:spLocks/>
              </p:cNvSpPr>
              <p:nvPr/>
            </p:nvSpPr>
            <p:spPr bwMode="auto">
              <a:xfrm>
                <a:off x="3781" y="2148"/>
                <a:ext cx="11" cy="4"/>
              </a:xfrm>
              <a:custGeom>
                <a:avLst/>
                <a:gdLst>
                  <a:gd name="T0" fmla="*/ 0 w 138"/>
                  <a:gd name="T1" fmla="*/ 2 h 57"/>
                  <a:gd name="T2" fmla="*/ 0 w 138"/>
                  <a:gd name="T3" fmla="*/ 2 h 57"/>
                  <a:gd name="T4" fmla="*/ 1 w 138"/>
                  <a:gd name="T5" fmla="*/ 1 h 57"/>
                  <a:gd name="T6" fmla="*/ 1 w 138"/>
                  <a:gd name="T7" fmla="*/ 1 h 57"/>
                  <a:gd name="T8" fmla="*/ 2 w 138"/>
                  <a:gd name="T9" fmla="*/ 1 h 57"/>
                  <a:gd name="T10" fmla="*/ 3 w 138"/>
                  <a:gd name="T11" fmla="*/ 0 h 57"/>
                  <a:gd name="T12" fmla="*/ 4 w 138"/>
                  <a:gd name="T13" fmla="*/ 0 h 57"/>
                  <a:gd name="T14" fmla="*/ 5 w 138"/>
                  <a:gd name="T15" fmla="*/ 0 h 57"/>
                  <a:gd name="T16" fmla="*/ 6 w 138"/>
                  <a:gd name="T17" fmla="*/ 0 h 57"/>
                  <a:gd name="T18" fmla="*/ 7 w 138"/>
                  <a:gd name="T19" fmla="*/ 0 h 57"/>
                  <a:gd name="T20" fmla="*/ 8 w 138"/>
                  <a:gd name="T21" fmla="*/ 0 h 57"/>
                  <a:gd name="T22" fmla="*/ 9 w 138"/>
                  <a:gd name="T23" fmla="*/ 1 h 57"/>
                  <a:gd name="T24" fmla="*/ 9 w 138"/>
                  <a:gd name="T25" fmla="*/ 1 h 57"/>
                  <a:gd name="T26" fmla="*/ 10 w 138"/>
                  <a:gd name="T27" fmla="*/ 2 h 57"/>
                  <a:gd name="T28" fmla="*/ 11 w 138"/>
                  <a:gd name="T29" fmla="*/ 3 h 57"/>
                  <a:gd name="T30" fmla="*/ 11 w 138"/>
                  <a:gd name="T31" fmla="*/ 3 h 57"/>
                  <a:gd name="T32" fmla="*/ 11 w 138"/>
                  <a:gd name="T33" fmla="*/ 4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8"/>
                  <a:gd name="T52" fmla="*/ 0 h 57"/>
                  <a:gd name="T53" fmla="*/ 138 w 138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8" h="57">
                    <a:moveTo>
                      <a:pt x="0" y="32"/>
                    </a:moveTo>
                    <a:lnTo>
                      <a:pt x="2" y="25"/>
                    </a:lnTo>
                    <a:lnTo>
                      <a:pt x="8" y="18"/>
                    </a:lnTo>
                    <a:lnTo>
                      <a:pt x="16" y="13"/>
                    </a:lnTo>
                    <a:lnTo>
                      <a:pt x="27" y="8"/>
                    </a:lnTo>
                    <a:lnTo>
                      <a:pt x="39" y="5"/>
                    </a:lnTo>
                    <a:lnTo>
                      <a:pt x="52" y="1"/>
                    </a:lnTo>
                    <a:lnTo>
                      <a:pt x="64" y="0"/>
                    </a:lnTo>
                    <a:lnTo>
                      <a:pt x="75" y="0"/>
                    </a:lnTo>
                    <a:lnTo>
                      <a:pt x="86" y="1"/>
                    </a:lnTo>
                    <a:lnTo>
                      <a:pt x="96" y="5"/>
                    </a:lnTo>
                    <a:lnTo>
                      <a:pt x="107" y="12"/>
                    </a:lnTo>
                    <a:lnTo>
                      <a:pt x="117" y="19"/>
                    </a:lnTo>
                    <a:lnTo>
                      <a:pt x="125" y="28"/>
                    </a:lnTo>
                    <a:lnTo>
                      <a:pt x="132" y="38"/>
                    </a:lnTo>
                    <a:lnTo>
                      <a:pt x="136" y="48"/>
                    </a:lnTo>
                    <a:lnTo>
                      <a:pt x="138" y="57"/>
                    </a:lnTo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56" name="Freeform 445"/>
              <p:cNvSpPr>
                <a:spLocks/>
              </p:cNvSpPr>
              <p:nvPr/>
            </p:nvSpPr>
            <p:spPr bwMode="auto">
              <a:xfrm>
                <a:off x="3781" y="2150"/>
                <a:ext cx="11" cy="4"/>
              </a:xfrm>
              <a:custGeom>
                <a:avLst/>
                <a:gdLst>
                  <a:gd name="T0" fmla="*/ 11 w 147"/>
                  <a:gd name="T1" fmla="*/ 3 h 56"/>
                  <a:gd name="T2" fmla="*/ 11 w 147"/>
                  <a:gd name="T3" fmla="*/ 2 h 56"/>
                  <a:gd name="T4" fmla="*/ 11 w 147"/>
                  <a:gd name="T5" fmla="*/ 2 h 56"/>
                  <a:gd name="T6" fmla="*/ 10 w 147"/>
                  <a:gd name="T7" fmla="*/ 2 h 56"/>
                  <a:gd name="T8" fmla="*/ 10 w 147"/>
                  <a:gd name="T9" fmla="*/ 1 h 56"/>
                  <a:gd name="T10" fmla="*/ 9 w 147"/>
                  <a:gd name="T11" fmla="*/ 1 h 56"/>
                  <a:gd name="T12" fmla="*/ 8 w 147"/>
                  <a:gd name="T13" fmla="*/ 1 h 56"/>
                  <a:gd name="T14" fmla="*/ 7 w 147"/>
                  <a:gd name="T15" fmla="*/ 1 h 56"/>
                  <a:gd name="T16" fmla="*/ 6 w 147"/>
                  <a:gd name="T17" fmla="*/ 1 h 56"/>
                  <a:gd name="T18" fmla="*/ 5 w 147"/>
                  <a:gd name="T19" fmla="*/ 1 h 56"/>
                  <a:gd name="T20" fmla="*/ 4 w 147"/>
                  <a:gd name="T21" fmla="*/ 1 h 56"/>
                  <a:gd name="T22" fmla="*/ 3 w 147"/>
                  <a:gd name="T23" fmla="*/ 2 h 56"/>
                  <a:gd name="T24" fmla="*/ 2 w 147"/>
                  <a:gd name="T25" fmla="*/ 2 h 56"/>
                  <a:gd name="T26" fmla="*/ 1 w 147"/>
                  <a:gd name="T27" fmla="*/ 3 h 56"/>
                  <a:gd name="T28" fmla="*/ 1 w 147"/>
                  <a:gd name="T29" fmla="*/ 3 h 56"/>
                  <a:gd name="T30" fmla="*/ 0 w 147"/>
                  <a:gd name="T31" fmla="*/ 4 h 56"/>
                  <a:gd name="T32" fmla="*/ 0 w 147"/>
                  <a:gd name="T33" fmla="*/ 4 h 56"/>
                  <a:gd name="T34" fmla="*/ 0 w 147"/>
                  <a:gd name="T35" fmla="*/ 3 h 56"/>
                  <a:gd name="T36" fmla="*/ 1 w 147"/>
                  <a:gd name="T37" fmla="*/ 3 h 56"/>
                  <a:gd name="T38" fmla="*/ 1 w 147"/>
                  <a:gd name="T39" fmla="*/ 2 h 56"/>
                  <a:gd name="T40" fmla="*/ 2 w 147"/>
                  <a:gd name="T41" fmla="*/ 1 h 56"/>
                  <a:gd name="T42" fmla="*/ 3 w 147"/>
                  <a:gd name="T43" fmla="*/ 1 h 56"/>
                  <a:gd name="T44" fmla="*/ 4 w 147"/>
                  <a:gd name="T45" fmla="*/ 0 h 56"/>
                  <a:gd name="T46" fmla="*/ 5 w 147"/>
                  <a:gd name="T47" fmla="*/ 0 h 56"/>
                  <a:gd name="T48" fmla="*/ 6 w 147"/>
                  <a:gd name="T49" fmla="*/ 0 h 56"/>
                  <a:gd name="T50" fmla="*/ 7 w 147"/>
                  <a:gd name="T51" fmla="*/ 0 h 56"/>
                  <a:gd name="T52" fmla="*/ 8 w 147"/>
                  <a:gd name="T53" fmla="*/ 0 h 56"/>
                  <a:gd name="T54" fmla="*/ 9 w 147"/>
                  <a:gd name="T55" fmla="*/ 1 h 56"/>
                  <a:gd name="T56" fmla="*/ 10 w 147"/>
                  <a:gd name="T57" fmla="*/ 1 h 56"/>
                  <a:gd name="T58" fmla="*/ 10 w 147"/>
                  <a:gd name="T59" fmla="*/ 1 h 56"/>
                  <a:gd name="T60" fmla="*/ 11 w 147"/>
                  <a:gd name="T61" fmla="*/ 2 h 56"/>
                  <a:gd name="T62" fmla="*/ 11 w 147"/>
                  <a:gd name="T63" fmla="*/ 2 h 56"/>
                  <a:gd name="T64" fmla="*/ 11 w 147"/>
                  <a:gd name="T65" fmla="*/ 3 h 5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7"/>
                  <a:gd name="T100" fmla="*/ 0 h 56"/>
                  <a:gd name="T101" fmla="*/ 147 w 147"/>
                  <a:gd name="T102" fmla="*/ 56 h 5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7" h="56">
                    <a:moveTo>
                      <a:pt x="147" y="40"/>
                    </a:moveTo>
                    <a:lnTo>
                      <a:pt x="147" y="34"/>
                    </a:lnTo>
                    <a:lnTo>
                      <a:pt x="143" y="29"/>
                    </a:lnTo>
                    <a:lnTo>
                      <a:pt x="137" y="25"/>
                    </a:lnTo>
                    <a:lnTo>
                      <a:pt x="129" y="20"/>
                    </a:lnTo>
                    <a:lnTo>
                      <a:pt x="119" y="16"/>
                    </a:lnTo>
                    <a:lnTo>
                      <a:pt x="107" y="14"/>
                    </a:lnTo>
                    <a:lnTo>
                      <a:pt x="95" y="12"/>
                    </a:lnTo>
                    <a:lnTo>
                      <a:pt x="82" y="11"/>
                    </a:lnTo>
                    <a:lnTo>
                      <a:pt x="67" y="13"/>
                    </a:lnTo>
                    <a:lnTo>
                      <a:pt x="54" y="16"/>
                    </a:lnTo>
                    <a:lnTo>
                      <a:pt x="40" y="22"/>
                    </a:lnTo>
                    <a:lnTo>
                      <a:pt x="28" y="28"/>
                    </a:lnTo>
                    <a:lnTo>
                      <a:pt x="16" y="36"/>
                    </a:lnTo>
                    <a:lnTo>
                      <a:pt x="8" y="43"/>
                    </a:lnTo>
                    <a:lnTo>
                      <a:pt x="2" y="50"/>
                    </a:lnTo>
                    <a:lnTo>
                      <a:pt x="0" y="56"/>
                    </a:lnTo>
                    <a:lnTo>
                      <a:pt x="1" y="47"/>
                    </a:lnTo>
                    <a:lnTo>
                      <a:pt x="7" y="37"/>
                    </a:lnTo>
                    <a:lnTo>
                      <a:pt x="15" y="28"/>
                    </a:lnTo>
                    <a:lnTo>
                      <a:pt x="26" y="19"/>
                    </a:lnTo>
                    <a:lnTo>
                      <a:pt x="38" y="12"/>
                    </a:lnTo>
                    <a:lnTo>
                      <a:pt x="52" y="5"/>
                    </a:lnTo>
                    <a:lnTo>
                      <a:pt x="66" y="1"/>
                    </a:lnTo>
                    <a:lnTo>
                      <a:pt x="80" y="0"/>
                    </a:lnTo>
                    <a:lnTo>
                      <a:pt x="94" y="1"/>
                    </a:lnTo>
                    <a:lnTo>
                      <a:pt x="106" y="2"/>
                    </a:lnTo>
                    <a:lnTo>
                      <a:pt x="118" y="7"/>
                    </a:lnTo>
                    <a:lnTo>
                      <a:pt x="127" y="11"/>
                    </a:lnTo>
                    <a:lnTo>
                      <a:pt x="136" y="17"/>
                    </a:lnTo>
                    <a:lnTo>
                      <a:pt x="142" y="23"/>
                    </a:lnTo>
                    <a:lnTo>
                      <a:pt x="146" y="31"/>
                    </a:lnTo>
                    <a:lnTo>
                      <a:pt x="147" y="40"/>
                    </a:lnTo>
                    <a:close/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57" name="Freeform 446"/>
              <p:cNvSpPr>
                <a:spLocks/>
              </p:cNvSpPr>
              <p:nvPr/>
            </p:nvSpPr>
            <p:spPr bwMode="auto">
              <a:xfrm>
                <a:off x="3811" y="2151"/>
                <a:ext cx="5" cy="4"/>
              </a:xfrm>
              <a:custGeom>
                <a:avLst/>
                <a:gdLst>
                  <a:gd name="T0" fmla="*/ 3 w 62"/>
                  <a:gd name="T1" fmla="*/ 0 h 58"/>
                  <a:gd name="T2" fmla="*/ 2 w 62"/>
                  <a:gd name="T3" fmla="*/ 0 h 58"/>
                  <a:gd name="T4" fmla="*/ 2 w 62"/>
                  <a:gd name="T5" fmla="*/ 0 h 58"/>
                  <a:gd name="T6" fmla="*/ 1 w 62"/>
                  <a:gd name="T7" fmla="*/ 0 h 58"/>
                  <a:gd name="T8" fmla="*/ 1 w 62"/>
                  <a:gd name="T9" fmla="*/ 1 h 58"/>
                  <a:gd name="T10" fmla="*/ 0 w 62"/>
                  <a:gd name="T11" fmla="*/ 1 h 58"/>
                  <a:gd name="T12" fmla="*/ 0 w 62"/>
                  <a:gd name="T13" fmla="*/ 1 h 58"/>
                  <a:gd name="T14" fmla="*/ 0 w 62"/>
                  <a:gd name="T15" fmla="*/ 2 h 58"/>
                  <a:gd name="T16" fmla="*/ 0 w 62"/>
                  <a:gd name="T17" fmla="*/ 2 h 58"/>
                  <a:gd name="T18" fmla="*/ 0 w 62"/>
                  <a:gd name="T19" fmla="*/ 2 h 58"/>
                  <a:gd name="T20" fmla="*/ 0 w 62"/>
                  <a:gd name="T21" fmla="*/ 3 h 58"/>
                  <a:gd name="T22" fmla="*/ 0 w 62"/>
                  <a:gd name="T23" fmla="*/ 3 h 58"/>
                  <a:gd name="T24" fmla="*/ 1 w 62"/>
                  <a:gd name="T25" fmla="*/ 3 h 58"/>
                  <a:gd name="T26" fmla="*/ 1 w 62"/>
                  <a:gd name="T27" fmla="*/ 4 h 58"/>
                  <a:gd name="T28" fmla="*/ 2 w 62"/>
                  <a:gd name="T29" fmla="*/ 4 h 58"/>
                  <a:gd name="T30" fmla="*/ 2 w 62"/>
                  <a:gd name="T31" fmla="*/ 4 h 58"/>
                  <a:gd name="T32" fmla="*/ 3 w 62"/>
                  <a:gd name="T33" fmla="*/ 4 h 58"/>
                  <a:gd name="T34" fmla="*/ 3 w 62"/>
                  <a:gd name="T35" fmla="*/ 4 h 58"/>
                  <a:gd name="T36" fmla="*/ 3 w 62"/>
                  <a:gd name="T37" fmla="*/ 4 h 58"/>
                  <a:gd name="T38" fmla="*/ 4 w 62"/>
                  <a:gd name="T39" fmla="*/ 4 h 58"/>
                  <a:gd name="T40" fmla="*/ 4 w 62"/>
                  <a:gd name="T41" fmla="*/ 3 h 58"/>
                  <a:gd name="T42" fmla="*/ 5 w 62"/>
                  <a:gd name="T43" fmla="*/ 3 h 58"/>
                  <a:gd name="T44" fmla="*/ 5 w 62"/>
                  <a:gd name="T45" fmla="*/ 3 h 58"/>
                  <a:gd name="T46" fmla="*/ 5 w 62"/>
                  <a:gd name="T47" fmla="*/ 2 h 58"/>
                  <a:gd name="T48" fmla="*/ 5 w 62"/>
                  <a:gd name="T49" fmla="*/ 2 h 58"/>
                  <a:gd name="T50" fmla="*/ 5 w 62"/>
                  <a:gd name="T51" fmla="*/ 2 h 58"/>
                  <a:gd name="T52" fmla="*/ 5 w 62"/>
                  <a:gd name="T53" fmla="*/ 1 h 58"/>
                  <a:gd name="T54" fmla="*/ 5 w 62"/>
                  <a:gd name="T55" fmla="*/ 1 h 58"/>
                  <a:gd name="T56" fmla="*/ 4 w 62"/>
                  <a:gd name="T57" fmla="*/ 1 h 58"/>
                  <a:gd name="T58" fmla="*/ 4 w 62"/>
                  <a:gd name="T59" fmla="*/ 0 h 58"/>
                  <a:gd name="T60" fmla="*/ 3 w 62"/>
                  <a:gd name="T61" fmla="*/ 0 h 58"/>
                  <a:gd name="T62" fmla="*/ 3 w 62"/>
                  <a:gd name="T63" fmla="*/ 0 h 58"/>
                  <a:gd name="T64" fmla="*/ 3 w 62"/>
                  <a:gd name="T65" fmla="*/ 0 h 5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2"/>
                  <a:gd name="T100" fmla="*/ 0 h 58"/>
                  <a:gd name="T101" fmla="*/ 62 w 62"/>
                  <a:gd name="T102" fmla="*/ 58 h 5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2" h="58">
                    <a:moveTo>
                      <a:pt x="31" y="0"/>
                    </a:moveTo>
                    <a:lnTo>
                      <a:pt x="26" y="1"/>
                    </a:lnTo>
                    <a:lnTo>
                      <a:pt x="20" y="2"/>
                    </a:lnTo>
                    <a:lnTo>
                      <a:pt x="15" y="5"/>
                    </a:lnTo>
                    <a:lnTo>
                      <a:pt x="10" y="8"/>
                    </a:lnTo>
                    <a:lnTo>
                      <a:pt x="6" y="12"/>
                    </a:lnTo>
                    <a:lnTo>
                      <a:pt x="3" y="17"/>
                    </a:lnTo>
                    <a:lnTo>
                      <a:pt x="1" y="22"/>
                    </a:lnTo>
                    <a:lnTo>
                      <a:pt x="0" y="28"/>
                    </a:lnTo>
                    <a:lnTo>
                      <a:pt x="1" y="34"/>
                    </a:lnTo>
                    <a:lnTo>
                      <a:pt x="3" y="40"/>
                    </a:lnTo>
                    <a:lnTo>
                      <a:pt x="6" y="44"/>
                    </a:lnTo>
                    <a:lnTo>
                      <a:pt x="10" y="49"/>
                    </a:lnTo>
                    <a:lnTo>
                      <a:pt x="15" y="52"/>
                    </a:lnTo>
                    <a:lnTo>
                      <a:pt x="20" y="54"/>
                    </a:lnTo>
                    <a:lnTo>
                      <a:pt x="26" y="57"/>
                    </a:lnTo>
                    <a:lnTo>
                      <a:pt x="31" y="58"/>
                    </a:lnTo>
                    <a:lnTo>
                      <a:pt x="37" y="57"/>
                    </a:lnTo>
                    <a:lnTo>
                      <a:pt x="43" y="54"/>
                    </a:lnTo>
                    <a:lnTo>
                      <a:pt x="48" y="52"/>
                    </a:lnTo>
                    <a:lnTo>
                      <a:pt x="53" y="49"/>
                    </a:lnTo>
                    <a:lnTo>
                      <a:pt x="56" y="44"/>
                    </a:lnTo>
                    <a:lnTo>
                      <a:pt x="60" y="40"/>
                    </a:lnTo>
                    <a:lnTo>
                      <a:pt x="62" y="34"/>
                    </a:lnTo>
                    <a:lnTo>
                      <a:pt x="62" y="28"/>
                    </a:lnTo>
                    <a:lnTo>
                      <a:pt x="62" y="22"/>
                    </a:lnTo>
                    <a:lnTo>
                      <a:pt x="60" y="17"/>
                    </a:lnTo>
                    <a:lnTo>
                      <a:pt x="56" y="12"/>
                    </a:lnTo>
                    <a:lnTo>
                      <a:pt x="53" y="8"/>
                    </a:lnTo>
                    <a:lnTo>
                      <a:pt x="48" y="5"/>
                    </a:lnTo>
                    <a:lnTo>
                      <a:pt x="43" y="2"/>
                    </a:lnTo>
                    <a:lnTo>
                      <a:pt x="37" y="1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58" name="Freeform 447"/>
              <p:cNvSpPr>
                <a:spLocks/>
              </p:cNvSpPr>
              <p:nvPr/>
            </p:nvSpPr>
            <p:spPr bwMode="auto">
              <a:xfrm>
                <a:off x="3812" y="2152"/>
                <a:ext cx="1" cy="1"/>
              </a:xfrm>
              <a:custGeom>
                <a:avLst/>
                <a:gdLst>
                  <a:gd name="T0" fmla="*/ 1 w 6"/>
                  <a:gd name="T1" fmla="*/ 0 h 11"/>
                  <a:gd name="T2" fmla="*/ 1 w 6"/>
                  <a:gd name="T3" fmla="*/ 0 h 11"/>
                  <a:gd name="T4" fmla="*/ 1 w 6"/>
                  <a:gd name="T5" fmla="*/ 0 h 11"/>
                  <a:gd name="T6" fmla="*/ 1 w 6"/>
                  <a:gd name="T7" fmla="*/ 0 h 11"/>
                  <a:gd name="T8" fmla="*/ 1 w 6"/>
                  <a:gd name="T9" fmla="*/ 1 h 11"/>
                  <a:gd name="T10" fmla="*/ 1 w 6"/>
                  <a:gd name="T11" fmla="*/ 1 h 11"/>
                  <a:gd name="T12" fmla="*/ 1 w 6"/>
                  <a:gd name="T13" fmla="*/ 1 h 11"/>
                  <a:gd name="T14" fmla="*/ 1 w 6"/>
                  <a:gd name="T15" fmla="*/ 1 h 11"/>
                  <a:gd name="T16" fmla="*/ 1 w 6"/>
                  <a:gd name="T17" fmla="*/ 1 h 11"/>
                  <a:gd name="T18" fmla="*/ 0 w 6"/>
                  <a:gd name="T19" fmla="*/ 1 h 11"/>
                  <a:gd name="T20" fmla="*/ 0 w 6"/>
                  <a:gd name="T21" fmla="*/ 1 h 11"/>
                  <a:gd name="T22" fmla="*/ 0 w 6"/>
                  <a:gd name="T23" fmla="*/ 1 h 11"/>
                  <a:gd name="T24" fmla="*/ 0 w 6"/>
                  <a:gd name="T25" fmla="*/ 1 h 11"/>
                  <a:gd name="T26" fmla="*/ 0 w 6"/>
                  <a:gd name="T27" fmla="*/ 0 h 11"/>
                  <a:gd name="T28" fmla="*/ 0 w 6"/>
                  <a:gd name="T29" fmla="*/ 0 h 11"/>
                  <a:gd name="T30" fmla="*/ 0 w 6"/>
                  <a:gd name="T31" fmla="*/ 0 h 11"/>
                  <a:gd name="T32" fmla="*/ 1 w 6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11"/>
                  <a:gd name="T53" fmla="*/ 6 w 6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11">
                    <a:moveTo>
                      <a:pt x="3" y="0"/>
                    </a:moveTo>
                    <a:lnTo>
                      <a:pt x="4" y="0"/>
                    </a:lnTo>
                    <a:lnTo>
                      <a:pt x="5" y="1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1"/>
                    </a:lnTo>
                    <a:lnTo>
                      <a:pt x="3" y="11"/>
                    </a:lnTo>
                    <a:lnTo>
                      <a:pt x="2" y="11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59" name="Freeform 448"/>
              <p:cNvSpPr>
                <a:spLocks/>
              </p:cNvSpPr>
              <p:nvPr/>
            </p:nvSpPr>
            <p:spPr bwMode="auto">
              <a:xfrm>
                <a:off x="3791" y="2179"/>
                <a:ext cx="23" cy="7"/>
              </a:xfrm>
              <a:custGeom>
                <a:avLst/>
                <a:gdLst>
                  <a:gd name="T0" fmla="*/ 0 w 289"/>
                  <a:gd name="T1" fmla="*/ 1 h 90"/>
                  <a:gd name="T2" fmla="*/ 7 w 289"/>
                  <a:gd name="T3" fmla="*/ 0 h 90"/>
                  <a:gd name="T4" fmla="*/ 16 w 289"/>
                  <a:gd name="T5" fmla="*/ 0 h 90"/>
                  <a:gd name="T6" fmla="*/ 23 w 289"/>
                  <a:gd name="T7" fmla="*/ 1 h 90"/>
                  <a:gd name="T8" fmla="*/ 15 w 289"/>
                  <a:gd name="T9" fmla="*/ 6 h 90"/>
                  <a:gd name="T10" fmla="*/ 15 w 289"/>
                  <a:gd name="T11" fmla="*/ 6 h 90"/>
                  <a:gd name="T12" fmla="*/ 14 w 289"/>
                  <a:gd name="T13" fmla="*/ 7 h 90"/>
                  <a:gd name="T14" fmla="*/ 14 w 289"/>
                  <a:gd name="T15" fmla="*/ 7 h 90"/>
                  <a:gd name="T16" fmla="*/ 14 w 289"/>
                  <a:gd name="T17" fmla="*/ 7 h 90"/>
                  <a:gd name="T18" fmla="*/ 13 w 289"/>
                  <a:gd name="T19" fmla="*/ 7 h 90"/>
                  <a:gd name="T20" fmla="*/ 13 w 289"/>
                  <a:gd name="T21" fmla="*/ 7 h 90"/>
                  <a:gd name="T22" fmla="*/ 12 w 289"/>
                  <a:gd name="T23" fmla="*/ 7 h 90"/>
                  <a:gd name="T24" fmla="*/ 12 w 289"/>
                  <a:gd name="T25" fmla="*/ 7 h 90"/>
                  <a:gd name="T26" fmla="*/ 11 w 289"/>
                  <a:gd name="T27" fmla="*/ 7 h 90"/>
                  <a:gd name="T28" fmla="*/ 11 w 289"/>
                  <a:gd name="T29" fmla="*/ 7 h 90"/>
                  <a:gd name="T30" fmla="*/ 10 w 289"/>
                  <a:gd name="T31" fmla="*/ 7 h 90"/>
                  <a:gd name="T32" fmla="*/ 9 w 289"/>
                  <a:gd name="T33" fmla="*/ 7 h 90"/>
                  <a:gd name="T34" fmla="*/ 9 w 289"/>
                  <a:gd name="T35" fmla="*/ 7 h 90"/>
                  <a:gd name="T36" fmla="*/ 8 w 289"/>
                  <a:gd name="T37" fmla="*/ 7 h 90"/>
                  <a:gd name="T38" fmla="*/ 7 w 289"/>
                  <a:gd name="T39" fmla="*/ 6 h 90"/>
                  <a:gd name="T40" fmla="*/ 7 w 289"/>
                  <a:gd name="T41" fmla="*/ 6 h 90"/>
                  <a:gd name="T42" fmla="*/ 0 w 289"/>
                  <a:gd name="T43" fmla="*/ 1 h 9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9"/>
                  <a:gd name="T67" fmla="*/ 0 h 90"/>
                  <a:gd name="T68" fmla="*/ 289 w 289"/>
                  <a:gd name="T69" fmla="*/ 90 h 9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9" h="90">
                    <a:moveTo>
                      <a:pt x="0" y="17"/>
                    </a:moveTo>
                    <a:lnTo>
                      <a:pt x="83" y="3"/>
                    </a:lnTo>
                    <a:lnTo>
                      <a:pt x="199" y="0"/>
                    </a:lnTo>
                    <a:lnTo>
                      <a:pt x="289" y="17"/>
                    </a:lnTo>
                    <a:lnTo>
                      <a:pt x="187" y="80"/>
                    </a:lnTo>
                    <a:lnTo>
                      <a:pt x="185" y="81"/>
                    </a:lnTo>
                    <a:lnTo>
                      <a:pt x="181" y="84"/>
                    </a:lnTo>
                    <a:lnTo>
                      <a:pt x="177" y="85"/>
                    </a:lnTo>
                    <a:lnTo>
                      <a:pt x="172" y="86"/>
                    </a:lnTo>
                    <a:lnTo>
                      <a:pt x="167" y="88"/>
                    </a:lnTo>
                    <a:lnTo>
                      <a:pt x="161" y="89"/>
                    </a:lnTo>
                    <a:lnTo>
                      <a:pt x="154" y="90"/>
                    </a:lnTo>
                    <a:lnTo>
                      <a:pt x="147" y="90"/>
                    </a:lnTo>
                    <a:lnTo>
                      <a:pt x="140" y="90"/>
                    </a:lnTo>
                    <a:lnTo>
                      <a:pt x="132" y="90"/>
                    </a:lnTo>
                    <a:lnTo>
                      <a:pt x="124" y="90"/>
                    </a:lnTo>
                    <a:lnTo>
                      <a:pt x="116" y="89"/>
                    </a:lnTo>
                    <a:lnTo>
                      <a:pt x="107" y="87"/>
                    </a:lnTo>
                    <a:lnTo>
                      <a:pt x="99" y="85"/>
                    </a:lnTo>
                    <a:lnTo>
                      <a:pt x="91" y="82"/>
                    </a:lnTo>
                    <a:lnTo>
                      <a:pt x="82" y="78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60" name="Freeform 449"/>
              <p:cNvSpPr>
                <a:spLocks/>
              </p:cNvSpPr>
              <p:nvPr/>
            </p:nvSpPr>
            <p:spPr bwMode="auto">
              <a:xfrm>
                <a:off x="3805" y="2150"/>
                <a:ext cx="4" cy="22"/>
              </a:xfrm>
              <a:custGeom>
                <a:avLst/>
                <a:gdLst>
                  <a:gd name="T0" fmla="*/ 2 w 56"/>
                  <a:gd name="T1" fmla="*/ 22 h 299"/>
                  <a:gd name="T2" fmla="*/ 3 w 56"/>
                  <a:gd name="T3" fmla="*/ 22 h 299"/>
                  <a:gd name="T4" fmla="*/ 4 w 56"/>
                  <a:gd name="T5" fmla="*/ 21 h 299"/>
                  <a:gd name="T6" fmla="*/ 4 w 56"/>
                  <a:gd name="T7" fmla="*/ 20 h 299"/>
                  <a:gd name="T8" fmla="*/ 4 w 56"/>
                  <a:gd name="T9" fmla="*/ 19 h 299"/>
                  <a:gd name="T10" fmla="*/ 4 w 56"/>
                  <a:gd name="T11" fmla="*/ 18 h 299"/>
                  <a:gd name="T12" fmla="*/ 4 w 56"/>
                  <a:gd name="T13" fmla="*/ 17 h 299"/>
                  <a:gd name="T14" fmla="*/ 3 w 56"/>
                  <a:gd name="T15" fmla="*/ 17 h 299"/>
                  <a:gd name="T16" fmla="*/ 3 w 56"/>
                  <a:gd name="T17" fmla="*/ 16 h 299"/>
                  <a:gd name="T18" fmla="*/ 2 w 56"/>
                  <a:gd name="T19" fmla="*/ 15 h 299"/>
                  <a:gd name="T20" fmla="*/ 2 w 56"/>
                  <a:gd name="T21" fmla="*/ 14 h 299"/>
                  <a:gd name="T22" fmla="*/ 1 w 56"/>
                  <a:gd name="T23" fmla="*/ 13 h 299"/>
                  <a:gd name="T24" fmla="*/ 1 w 56"/>
                  <a:gd name="T25" fmla="*/ 11 h 299"/>
                  <a:gd name="T26" fmla="*/ 1 w 56"/>
                  <a:gd name="T27" fmla="*/ 10 h 299"/>
                  <a:gd name="T28" fmla="*/ 0 w 56"/>
                  <a:gd name="T29" fmla="*/ 9 h 299"/>
                  <a:gd name="T30" fmla="*/ 0 w 56"/>
                  <a:gd name="T31" fmla="*/ 8 h 299"/>
                  <a:gd name="T32" fmla="*/ 0 w 56"/>
                  <a:gd name="T33" fmla="*/ 7 h 299"/>
                  <a:gd name="T34" fmla="*/ 0 w 56"/>
                  <a:gd name="T35" fmla="*/ 5 h 299"/>
                  <a:gd name="T36" fmla="*/ 0 w 56"/>
                  <a:gd name="T37" fmla="*/ 3 h 299"/>
                  <a:gd name="T38" fmla="*/ 0 w 56"/>
                  <a:gd name="T39" fmla="*/ 1 h 299"/>
                  <a:gd name="T40" fmla="*/ 1 w 56"/>
                  <a:gd name="T41" fmla="*/ 0 h 29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6"/>
                  <a:gd name="T64" fmla="*/ 0 h 299"/>
                  <a:gd name="T65" fmla="*/ 56 w 56"/>
                  <a:gd name="T66" fmla="*/ 299 h 29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6" h="299">
                    <a:moveTo>
                      <a:pt x="34" y="299"/>
                    </a:moveTo>
                    <a:lnTo>
                      <a:pt x="46" y="295"/>
                    </a:lnTo>
                    <a:lnTo>
                      <a:pt x="53" y="287"/>
                    </a:lnTo>
                    <a:lnTo>
                      <a:pt x="56" y="276"/>
                    </a:lnTo>
                    <a:lnTo>
                      <a:pt x="56" y="263"/>
                    </a:lnTo>
                    <a:lnTo>
                      <a:pt x="54" y="251"/>
                    </a:lnTo>
                    <a:lnTo>
                      <a:pt x="50" y="237"/>
                    </a:lnTo>
                    <a:lnTo>
                      <a:pt x="47" y="227"/>
                    </a:lnTo>
                    <a:lnTo>
                      <a:pt x="43" y="220"/>
                    </a:lnTo>
                    <a:lnTo>
                      <a:pt x="34" y="204"/>
                    </a:lnTo>
                    <a:lnTo>
                      <a:pt x="26" y="189"/>
                    </a:lnTo>
                    <a:lnTo>
                      <a:pt x="20" y="172"/>
                    </a:lnTo>
                    <a:lnTo>
                      <a:pt x="14" y="156"/>
                    </a:lnTo>
                    <a:lnTo>
                      <a:pt x="9" y="141"/>
                    </a:lnTo>
                    <a:lnTo>
                      <a:pt x="6" y="125"/>
                    </a:lnTo>
                    <a:lnTo>
                      <a:pt x="3" y="112"/>
                    </a:lnTo>
                    <a:lnTo>
                      <a:pt x="2" y="100"/>
                    </a:lnTo>
                    <a:lnTo>
                      <a:pt x="0" y="64"/>
                    </a:lnTo>
                    <a:lnTo>
                      <a:pt x="2" y="39"/>
                    </a:lnTo>
                    <a:lnTo>
                      <a:pt x="5" y="20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61" name="Freeform 450"/>
              <p:cNvSpPr>
                <a:spLocks/>
              </p:cNvSpPr>
              <p:nvPr/>
            </p:nvSpPr>
            <p:spPr bwMode="auto">
              <a:xfrm>
                <a:off x="3795" y="2171"/>
                <a:ext cx="12" cy="1"/>
              </a:xfrm>
              <a:custGeom>
                <a:avLst/>
                <a:gdLst>
                  <a:gd name="T0" fmla="*/ 0 w 152"/>
                  <a:gd name="T1" fmla="*/ 1 h 18"/>
                  <a:gd name="T2" fmla="*/ 1 w 152"/>
                  <a:gd name="T3" fmla="*/ 0 h 18"/>
                  <a:gd name="T4" fmla="*/ 1 w 152"/>
                  <a:gd name="T5" fmla="*/ 0 h 18"/>
                  <a:gd name="T6" fmla="*/ 2 w 152"/>
                  <a:gd name="T7" fmla="*/ 0 h 18"/>
                  <a:gd name="T8" fmla="*/ 3 w 152"/>
                  <a:gd name="T9" fmla="*/ 0 h 18"/>
                  <a:gd name="T10" fmla="*/ 4 w 152"/>
                  <a:gd name="T11" fmla="*/ 1 h 18"/>
                  <a:gd name="T12" fmla="*/ 5 w 152"/>
                  <a:gd name="T13" fmla="*/ 1 h 18"/>
                  <a:gd name="T14" fmla="*/ 5 w 152"/>
                  <a:gd name="T15" fmla="*/ 1 h 18"/>
                  <a:gd name="T16" fmla="*/ 6 w 152"/>
                  <a:gd name="T17" fmla="*/ 1 h 18"/>
                  <a:gd name="T18" fmla="*/ 6 w 152"/>
                  <a:gd name="T19" fmla="*/ 1 h 18"/>
                  <a:gd name="T20" fmla="*/ 7 w 152"/>
                  <a:gd name="T21" fmla="*/ 1 h 18"/>
                  <a:gd name="T22" fmla="*/ 8 w 152"/>
                  <a:gd name="T23" fmla="*/ 1 h 18"/>
                  <a:gd name="T24" fmla="*/ 8 w 152"/>
                  <a:gd name="T25" fmla="*/ 1 h 18"/>
                  <a:gd name="T26" fmla="*/ 9 w 152"/>
                  <a:gd name="T27" fmla="*/ 0 h 18"/>
                  <a:gd name="T28" fmla="*/ 9 w 152"/>
                  <a:gd name="T29" fmla="*/ 0 h 18"/>
                  <a:gd name="T30" fmla="*/ 9 w 152"/>
                  <a:gd name="T31" fmla="*/ 0 h 18"/>
                  <a:gd name="T32" fmla="*/ 10 w 152"/>
                  <a:gd name="T33" fmla="*/ 0 h 18"/>
                  <a:gd name="T34" fmla="*/ 12 w 152"/>
                  <a:gd name="T35" fmla="*/ 1 h 1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2"/>
                  <a:gd name="T55" fmla="*/ 0 h 18"/>
                  <a:gd name="T56" fmla="*/ 152 w 152"/>
                  <a:gd name="T57" fmla="*/ 18 h 1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2" h="18">
                    <a:moveTo>
                      <a:pt x="0" y="9"/>
                    </a:moveTo>
                    <a:lnTo>
                      <a:pt x="8" y="3"/>
                    </a:lnTo>
                    <a:lnTo>
                      <a:pt x="18" y="1"/>
                    </a:lnTo>
                    <a:lnTo>
                      <a:pt x="28" y="2"/>
                    </a:lnTo>
                    <a:lnTo>
                      <a:pt x="39" y="5"/>
                    </a:lnTo>
                    <a:lnTo>
                      <a:pt x="49" y="9"/>
                    </a:lnTo>
                    <a:lnTo>
                      <a:pt x="59" y="12"/>
                    </a:lnTo>
                    <a:lnTo>
                      <a:pt x="68" y="16"/>
                    </a:lnTo>
                    <a:lnTo>
                      <a:pt x="74" y="18"/>
                    </a:lnTo>
                    <a:lnTo>
                      <a:pt x="82" y="16"/>
                    </a:lnTo>
                    <a:lnTo>
                      <a:pt x="89" y="14"/>
                    </a:lnTo>
                    <a:lnTo>
                      <a:pt x="96" y="12"/>
                    </a:lnTo>
                    <a:lnTo>
                      <a:pt x="103" y="9"/>
                    </a:lnTo>
                    <a:lnTo>
                      <a:pt x="108" y="5"/>
                    </a:lnTo>
                    <a:lnTo>
                      <a:pt x="114" y="3"/>
                    </a:lnTo>
                    <a:lnTo>
                      <a:pt x="119" y="1"/>
                    </a:lnTo>
                    <a:lnTo>
                      <a:pt x="124" y="0"/>
                    </a:lnTo>
                    <a:lnTo>
                      <a:pt x="152" y="10"/>
                    </a:lnTo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62" name="Freeform 451"/>
              <p:cNvSpPr>
                <a:spLocks/>
              </p:cNvSpPr>
              <p:nvPr/>
            </p:nvSpPr>
            <p:spPr bwMode="auto">
              <a:xfrm>
                <a:off x="3792" y="2167"/>
                <a:ext cx="3" cy="5"/>
              </a:xfrm>
              <a:custGeom>
                <a:avLst/>
                <a:gdLst>
                  <a:gd name="T0" fmla="*/ 2 w 32"/>
                  <a:gd name="T1" fmla="*/ 0 h 68"/>
                  <a:gd name="T2" fmla="*/ 0 w 32"/>
                  <a:gd name="T3" fmla="*/ 3 h 68"/>
                  <a:gd name="T4" fmla="*/ 0 w 32"/>
                  <a:gd name="T5" fmla="*/ 3 h 68"/>
                  <a:gd name="T6" fmla="*/ 0 w 32"/>
                  <a:gd name="T7" fmla="*/ 4 h 68"/>
                  <a:gd name="T8" fmla="*/ 1 w 32"/>
                  <a:gd name="T9" fmla="*/ 4 h 68"/>
                  <a:gd name="T10" fmla="*/ 1 w 32"/>
                  <a:gd name="T11" fmla="*/ 4 h 68"/>
                  <a:gd name="T12" fmla="*/ 1 w 32"/>
                  <a:gd name="T13" fmla="*/ 5 h 68"/>
                  <a:gd name="T14" fmla="*/ 2 w 32"/>
                  <a:gd name="T15" fmla="*/ 5 h 68"/>
                  <a:gd name="T16" fmla="*/ 2 w 32"/>
                  <a:gd name="T17" fmla="*/ 5 h 68"/>
                  <a:gd name="T18" fmla="*/ 3 w 32"/>
                  <a:gd name="T19" fmla="*/ 5 h 6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2"/>
                  <a:gd name="T31" fmla="*/ 0 h 68"/>
                  <a:gd name="T32" fmla="*/ 32 w 32"/>
                  <a:gd name="T33" fmla="*/ 68 h 6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2" h="68">
                    <a:moveTo>
                      <a:pt x="24" y="0"/>
                    </a:moveTo>
                    <a:lnTo>
                      <a:pt x="0" y="39"/>
                    </a:lnTo>
                    <a:lnTo>
                      <a:pt x="1" y="45"/>
                    </a:lnTo>
                    <a:lnTo>
                      <a:pt x="3" y="51"/>
                    </a:lnTo>
                    <a:lnTo>
                      <a:pt x="6" y="56"/>
                    </a:lnTo>
                    <a:lnTo>
                      <a:pt x="10" y="60"/>
                    </a:lnTo>
                    <a:lnTo>
                      <a:pt x="14" y="63"/>
                    </a:lnTo>
                    <a:lnTo>
                      <a:pt x="19" y="66"/>
                    </a:lnTo>
                    <a:lnTo>
                      <a:pt x="25" y="67"/>
                    </a:lnTo>
                    <a:lnTo>
                      <a:pt x="32" y="68"/>
                    </a:lnTo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63" name="Freeform 452"/>
              <p:cNvSpPr>
                <a:spLocks/>
              </p:cNvSpPr>
              <p:nvPr/>
            </p:nvSpPr>
            <p:spPr bwMode="auto">
              <a:xfrm>
                <a:off x="3788" y="2178"/>
                <a:ext cx="27" cy="3"/>
              </a:xfrm>
              <a:custGeom>
                <a:avLst/>
                <a:gdLst>
                  <a:gd name="T0" fmla="*/ 27 w 348"/>
                  <a:gd name="T1" fmla="*/ 2 h 41"/>
                  <a:gd name="T2" fmla="*/ 25 w 348"/>
                  <a:gd name="T3" fmla="*/ 3 h 41"/>
                  <a:gd name="T4" fmla="*/ 23 w 348"/>
                  <a:gd name="T5" fmla="*/ 3 h 41"/>
                  <a:gd name="T6" fmla="*/ 21 w 348"/>
                  <a:gd name="T7" fmla="*/ 2 h 41"/>
                  <a:gd name="T8" fmla="*/ 19 w 348"/>
                  <a:gd name="T9" fmla="*/ 2 h 41"/>
                  <a:gd name="T10" fmla="*/ 17 w 348"/>
                  <a:gd name="T11" fmla="*/ 2 h 41"/>
                  <a:gd name="T12" fmla="*/ 16 w 348"/>
                  <a:gd name="T13" fmla="*/ 2 h 41"/>
                  <a:gd name="T14" fmla="*/ 13 w 348"/>
                  <a:gd name="T15" fmla="*/ 3 h 41"/>
                  <a:gd name="T16" fmla="*/ 11 w 348"/>
                  <a:gd name="T17" fmla="*/ 2 h 41"/>
                  <a:gd name="T18" fmla="*/ 8 w 348"/>
                  <a:gd name="T19" fmla="*/ 2 h 41"/>
                  <a:gd name="T20" fmla="*/ 6 w 348"/>
                  <a:gd name="T21" fmla="*/ 2 h 41"/>
                  <a:gd name="T22" fmla="*/ 4 w 348"/>
                  <a:gd name="T23" fmla="*/ 3 h 41"/>
                  <a:gd name="T24" fmla="*/ 0 w 348"/>
                  <a:gd name="T25" fmla="*/ 2 h 41"/>
                  <a:gd name="T26" fmla="*/ 3 w 348"/>
                  <a:gd name="T27" fmla="*/ 2 h 41"/>
                  <a:gd name="T28" fmla="*/ 6 w 348"/>
                  <a:gd name="T29" fmla="*/ 1 h 41"/>
                  <a:gd name="T30" fmla="*/ 8 w 348"/>
                  <a:gd name="T31" fmla="*/ 0 h 41"/>
                  <a:gd name="T32" fmla="*/ 11 w 348"/>
                  <a:gd name="T33" fmla="*/ 0 h 41"/>
                  <a:gd name="T34" fmla="*/ 13 w 348"/>
                  <a:gd name="T35" fmla="*/ 1 h 41"/>
                  <a:gd name="T36" fmla="*/ 14 w 348"/>
                  <a:gd name="T37" fmla="*/ 1 h 41"/>
                  <a:gd name="T38" fmla="*/ 17 w 348"/>
                  <a:gd name="T39" fmla="*/ 0 h 41"/>
                  <a:gd name="T40" fmla="*/ 19 w 348"/>
                  <a:gd name="T41" fmla="*/ 0 h 41"/>
                  <a:gd name="T42" fmla="*/ 21 w 348"/>
                  <a:gd name="T43" fmla="*/ 1 h 41"/>
                  <a:gd name="T44" fmla="*/ 23 w 348"/>
                  <a:gd name="T45" fmla="*/ 1 h 41"/>
                  <a:gd name="T46" fmla="*/ 25 w 348"/>
                  <a:gd name="T47" fmla="*/ 2 h 41"/>
                  <a:gd name="T48" fmla="*/ 27 w 348"/>
                  <a:gd name="T49" fmla="*/ 2 h 4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48"/>
                  <a:gd name="T76" fmla="*/ 0 h 41"/>
                  <a:gd name="T77" fmla="*/ 348 w 348"/>
                  <a:gd name="T78" fmla="*/ 41 h 4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48" h="41">
                    <a:moveTo>
                      <a:pt x="348" y="32"/>
                    </a:moveTo>
                    <a:lnTo>
                      <a:pt x="327" y="36"/>
                    </a:lnTo>
                    <a:lnTo>
                      <a:pt x="297" y="38"/>
                    </a:lnTo>
                    <a:lnTo>
                      <a:pt x="273" y="27"/>
                    </a:lnTo>
                    <a:lnTo>
                      <a:pt x="241" y="24"/>
                    </a:lnTo>
                    <a:lnTo>
                      <a:pt x="224" y="27"/>
                    </a:lnTo>
                    <a:lnTo>
                      <a:pt x="200" y="34"/>
                    </a:lnTo>
                    <a:lnTo>
                      <a:pt x="172" y="40"/>
                    </a:lnTo>
                    <a:lnTo>
                      <a:pt x="140" y="29"/>
                    </a:lnTo>
                    <a:lnTo>
                      <a:pt x="109" y="27"/>
                    </a:lnTo>
                    <a:lnTo>
                      <a:pt x="78" y="30"/>
                    </a:lnTo>
                    <a:lnTo>
                      <a:pt x="46" y="41"/>
                    </a:lnTo>
                    <a:lnTo>
                      <a:pt x="0" y="34"/>
                    </a:lnTo>
                    <a:lnTo>
                      <a:pt x="40" y="27"/>
                    </a:lnTo>
                    <a:lnTo>
                      <a:pt x="71" y="17"/>
                    </a:lnTo>
                    <a:lnTo>
                      <a:pt x="105" y="2"/>
                    </a:lnTo>
                    <a:lnTo>
                      <a:pt x="138" y="0"/>
                    </a:lnTo>
                    <a:lnTo>
                      <a:pt x="164" y="17"/>
                    </a:lnTo>
                    <a:lnTo>
                      <a:pt x="181" y="17"/>
                    </a:lnTo>
                    <a:lnTo>
                      <a:pt x="215" y="1"/>
                    </a:lnTo>
                    <a:lnTo>
                      <a:pt x="241" y="4"/>
                    </a:lnTo>
                    <a:lnTo>
                      <a:pt x="269" y="11"/>
                    </a:lnTo>
                    <a:lnTo>
                      <a:pt x="299" y="20"/>
                    </a:lnTo>
                    <a:lnTo>
                      <a:pt x="323" y="27"/>
                    </a:lnTo>
                    <a:lnTo>
                      <a:pt x="348" y="32"/>
                    </a:lnTo>
                    <a:close/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64" name="Freeform 453"/>
              <p:cNvSpPr>
                <a:spLocks/>
              </p:cNvSpPr>
              <p:nvPr/>
            </p:nvSpPr>
            <p:spPr bwMode="auto">
              <a:xfrm>
                <a:off x="3785" y="2151"/>
                <a:ext cx="4" cy="4"/>
              </a:xfrm>
              <a:custGeom>
                <a:avLst/>
                <a:gdLst>
                  <a:gd name="T0" fmla="*/ 2 w 61"/>
                  <a:gd name="T1" fmla="*/ 0 h 58"/>
                  <a:gd name="T2" fmla="*/ 2 w 61"/>
                  <a:gd name="T3" fmla="*/ 0 h 58"/>
                  <a:gd name="T4" fmla="*/ 1 w 61"/>
                  <a:gd name="T5" fmla="*/ 0 h 58"/>
                  <a:gd name="T6" fmla="*/ 1 w 61"/>
                  <a:gd name="T7" fmla="*/ 0 h 58"/>
                  <a:gd name="T8" fmla="*/ 1 w 61"/>
                  <a:gd name="T9" fmla="*/ 1 h 58"/>
                  <a:gd name="T10" fmla="*/ 0 w 61"/>
                  <a:gd name="T11" fmla="*/ 1 h 58"/>
                  <a:gd name="T12" fmla="*/ 0 w 61"/>
                  <a:gd name="T13" fmla="*/ 1 h 58"/>
                  <a:gd name="T14" fmla="*/ 0 w 61"/>
                  <a:gd name="T15" fmla="*/ 2 h 58"/>
                  <a:gd name="T16" fmla="*/ 0 w 61"/>
                  <a:gd name="T17" fmla="*/ 2 h 58"/>
                  <a:gd name="T18" fmla="*/ 0 w 61"/>
                  <a:gd name="T19" fmla="*/ 2 h 58"/>
                  <a:gd name="T20" fmla="*/ 0 w 61"/>
                  <a:gd name="T21" fmla="*/ 3 h 58"/>
                  <a:gd name="T22" fmla="*/ 0 w 61"/>
                  <a:gd name="T23" fmla="*/ 3 h 58"/>
                  <a:gd name="T24" fmla="*/ 1 w 61"/>
                  <a:gd name="T25" fmla="*/ 3 h 58"/>
                  <a:gd name="T26" fmla="*/ 1 w 61"/>
                  <a:gd name="T27" fmla="*/ 4 h 58"/>
                  <a:gd name="T28" fmla="*/ 1 w 61"/>
                  <a:gd name="T29" fmla="*/ 4 h 58"/>
                  <a:gd name="T30" fmla="*/ 2 w 61"/>
                  <a:gd name="T31" fmla="*/ 4 h 58"/>
                  <a:gd name="T32" fmla="*/ 2 w 61"/>
                  <a:gd name="T33" fmla="*/ 4 h 58"/>
                  <a:gd name="T34" fmla="*/ 2 w 61"/>
                  <a:gd name="T35" fmla="*/ 4 h 58"/>
                  <a:gd name="T36" fmla="*/ 3 w 61"/>
                  <a:gd name="T37" fmla="*/ 4 h 58"/>
                  <a:gd name="T38" fmla="*/ 3 w 61"/>
                  <a:gd name="T39" fmla="*/ 4 h 58"/>
                  <a:gd name="T40" fmla="*/ 3 w 61"/>
                  <a:gd name="T41" fmla="*/ 3 h 58"/>
                  <a:gd name="T42" fmla="*/ 4 w 61"/>
                  <a:gd name="T43" fmla="*/ 3 h 58"/>
                  <a:gd name="T44" fmla="*/ 4 w 61"/>
                  <a:gd name="T45" fmla="*/ 3 h 58"/>
                  <a:gd name="T46" fmla="*/ 4 w 61"/>
                  <a:gd name="T47" fmla="*/ 2 h 58"/>
                  <a:gd name="T48" fmla="*/ 4 w 61"/>
                  <a:gd name="T49" fmla="*/ 2 h 58"/>
                  <a:gd name="T50" fmla="*/ 4 w 61"/>
                  <a:gd name="T51" fmla="*/ 2 h 58"/>
                  <a:gd name="T52" fmla="*/ 4 w 61"/>
                  <a:gd name="T53" fmla="*/ 1 h 58"/>
                  <a:gd name="T54" fmla="*/ 4 w 61"/>
                  <a:gd name="T55" fmla="*/ 1 h 58"/>
                  <a:gd name="T56" fmla="*/ 3 w 61"/>
                  <a:gd name="T57" fmla="*/ 1 h 58"/>
                  <a:gd name="T58" fmla="*/ 3 w 61"/>
                  <a:gd name="T59" fmla="*/ 0 h 58"/>
                  <a:gd name="T60" fmla="*/ 3 w 61"/>
                  <a:gd name="T61" fmla="*/ 0 h 58"/>
                  <a:gd name="T62" fmla="*/ 2 w 61"/>
                  <a:gd name="T63" fmla="*/ 0 h 58"/>
                  <a:gd name="T64" fmla="*/ 2 w 61"/>
                  <a:gd name="T65" fmla="*/ 0 h 5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1"/>
                  <a:gd name="T100" fmla="*/ 0 h 58"/>
                  <a:gd name="T101" fmla="*/ 61 w 61"/>
                  <a:gd name="T102" fmla="*/ 58 h 5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1" h="58">
                    <a:moveTo>
                      <a:pt x="30" y="0"/>
                    </a:moveTo>
                    <a:lnTo>
                      <a:pt x="24" y="1"/>
                    </a:lnTo>
                    <a:lnTo>
                      <a:pt x="18" y="2"/>
                    </a:lnTo>
                    <a:lnTo>
                      <a:pt x="13" y="5"/>
                    </a:lnTo>
                    <a:lnTo>
                      <a:pt x="9" y="8"/>
                    </a:lnTo>
                    <a:lnTo>
                      <a:pt x="5" y="12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5" y="44"/>
                    </a:lnTo>
                    <a:lnTo>
                      <a:pt x="9" y="49"/>
                    </a:lnTo>
                    <a:lnTo>
                      <a:pt x="13" y="52"/>
                    </a:lnTo>
                    <a:lnTo>
                      <a:pt x="18" y="54"/>
                    </a:lnTo>
                    <a:lnTo>
                      <a:pt x="24" y="57"/>
                    </a:lnTo>
                    <a:lnTo>
                      <a:pt x="30" y="58"/>
                    </a:lnTo>
                    <a:lnTo>
                      <a:pt x="36" y="57"/>
                    </a:lnTo>
                    <a:lnTo>
                      <a:pt x="41" y="54"/>
                    </a:lnTo>
                    <a:lnTo>
                      <a:pt x="47" y="52"/>
                    </a:lnTo>
                    <a:lnTo>
                      <a:pt x="51" y="49"/>
                    </a:lnTo>
                    <a:lnTo>
                      <a:pt x="55" y="44"/>
                    </a:lnTo>
                    <a:lnTo>
                      <a:pt x="58" y="40"/>
                    </a:lnTo>
                    <a:lnTo>
                      <a:pt x="60" y="34"/>
                    </a:lnTo>
                    <a:lnTo>
                      <a:pt x="61" y="28"/>
                    </a:lnTo>
                    <a:lnTo>
                      <a:pt x="60" y="22"/>
                    </a:lnTo>
                    <a:lnTo>
                      <a:pt x="58" y="17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7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65" name="Freeform 454"/>
              <p:cNvSpPr>
                <a:spLocks/>
              </p:cNvSpPr>
              <p:nvPr/>
            </p:nvSpPr>
            <p:spPr bwMode="auto">
              <a:xfrm>
                <a:off x="3786" y="2152"/>
                <a:ext cx="1" cy="1"/>
              </a:xfrm>
              <a:custGeom>
                <a:avLst/>
                <a:gdLst>
                  <a:gd name="T0" fmla="*/ 1 w 6"/>
                  <a:gd name="T1" fmla="*/ 0 h 11"/>
                  <a:gd name="T2" fmla="*/ 1 w 6"/>
                  <a:gd name="T3" fmla="*/ 0 h 11"/>
                  <a:gd name="T4" fmla="*/ 1 w 6"/>
                  <a:gd name="T5" fmla="*/ 0 h 11"/>
                  <a:gd name="T6" fmla="*/ 1 w 6"/>
                  <a:gd name="T7" fmla="*/ 0 h 11"/>
                  <a:gd name="T8" fmla="*/ 1 w 6"/>
                  <a:gd name="T9" fmla="*/ 1 h 11"/>
                  <a:gd name="T10" fmla="*/ 1 w 6"/>
                  <a:gd name="T11" fmla="*/ 1 h 11"/>
                  <a:gd name="T12" fmla="*/ 1 w 6"/>
                  <a:gd name="T13" fmla="*/ 1 h 11"/>
                  <a:gd name="T14" fmla="*/ 1 w 6"/>
                  <a:gd name="T15" fmla="*/ 1 h 11"/>
                  <a:gd name="T16" fmla="*/ 1 w 6"/>
                  <a:gd name="T17" fmla="*/ 1 h 11"/>
                  <a:gd name="T18" fmla="*/ 0 w 6"/>
                  <a:gd name="T19" fmla="*/ 1 h 11"/>
                  <a:gd name="T20" fmla="*/ 0 w 6"/>
                  <a:gd name="T21" fmla="*/ 1 h 11"/>
                  <a:gd name="T22" fmla="*/ 0 w 6"/>
                  <a:gd name="T23" fmla="*/ 1 h 11"/>
                  <a:gd name="T24" fmla="*/ 0 w 6"/>
                  <a:gd name="T25" fmla="*/ 1 h 11"/>
                  <a:gd name="T26" fmla="*/ 0 w 6"/>
                  <a:gd name="T27" fmla="*/ 0 h 11"/>
                  <a:gd name="T28" fmla="*/ 0 w 6"/>
                  <a:gd name="T29" fmla="*/ 0 h 11"/>
                  <a:gd name="T30" fmla="*/ 0 w 6"/>
                  <a:gd name="T31" fmla="*/ 0 h 11"/>
                  <a:gd name="T32" fmla="*/ 1 w 6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11"/>
                  <a:gd name="T53" fmla="*/ 6 w 6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11">
                    <a:moveTo>
                      <a:pt x="3" y="0"/>
                    </a:moveTo>
                    <a:lnTo>
                      <a:pt x="4" y="0"/>
                    </a:lnTo>
                    <a:lnTo>
                      <a:pt x="5" y="1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1"/>
                    </a:lnTo>
                    <a:lnTo>
                      <a:pt x="3" y="11"/>
                    </a:lnTo>
                    <a:lnTo>
                      <a:pt x="2" y="11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66" name="Freeform 455"/>
              <p:cNvSpPr>
                <a:spLocks/>
              </p:cNvSpPr>
              <p:nvPr/>
            </p:nvSpPr>
            <p:spPr bwMode="auto">
              <a:xfrm>
                <a:off x="3786" y="2151"/>
                <a:ext cx="2" cy="3"/>
              </a:xfrm>
              <a:custGeom>
                <a:avLst/>
                <a:gdLst>
                  <a:gd name="T0" fmla="*/ 1 w 26"/>
                  <a:gd name="T1" fmla="*/ 0 h 39"/>
                  <a:gd name="T2" fmla="*/ 1 w 26"/>
                  <a:gd name="T3" fmla="*/ 0 h 39"/>
                  <a:gd name="T4" fmla="*/ 2 w 26"/>
                  <a:gd name="T5" fmla="*/ 0 h 39"/>
                  <a:gd name="T6" fmla="*/ 2 w 26"/>
                  <a:gd name="T7" fmla="*/ 1 h 39"/>
                  <a:gd name="T8" fmla="*/ 2 w 26"/>
                  <a:gd name="T9" fmla="*/ 1 h 39"/>
                  <a:gd name="T10" fmla="*/ 2 w 26"/>
                  <a:gd name="T11" fmla="*/ 2 h 39"/>
                  <a:gd name="T12" fmla="*/ 2 w 26"/>
                  <a:gd name="T13" fmla="*/ 3 h 39"/>
                  <a:gd name="T14" fmla="*/ 1 w 26"/>
                  <a:gd name="T15" fmla="*/ 3 h 39"/>
                  <a:gd name="T16" fmla="*/ 1 w 26"/>
                  <a:gd name="T17" fmla="*/ 3 h 39"/>
                  <a:gd name="T18" fmla="*/ 1 w 26"/>
                  <a:gd name="T19" fmla="*/ 3 h 39"/>
                  <a:gd name="T20" fmla="*/ 0 w 26"/>
                  <a:gd name="T21" fmla="*/ 3 h 39"/>
                  <a:gd name="T22" fmla="*/ 0 w 26"/>
                  <a:gd name="T23" fmla="*/ 2 h 39"/>
                  <a:gd name="T24" fmla="*/ 0 w 26"/>
                  <a:gd name="T25" fmla="*/ 1 h 39"/>
                  <a:gd name="T26" fmla="*/ 0 w 26"/>
                  <a:gd name="T27" fmla="*/ 1 h 39"/>
                  <a:gd name="T28" fmla="*/ 0 w 26"/>
                  <a:gd name="T29" fmla="*/ 0 h 39"/>
                  <a:gd name="T30" fmla="*/ 1 w 26"/>
                  <a:gd name="T31" fmla="*/ 0 h 39"/>
                  <a:gd name="T32" fmla="*/ 1 w 26"/>
                  <a:gd name="T33" fmla="*/ 0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6"/>
                  <a:gd name="T52" fmla="*/ 0 h 39"/>
                  <a:gd name="T53" fmla="*/ 26 w 26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6" h="39">
                    <a:moveTo>
                      <a:pt x="13" y="0"/>
                    </a:moveTo>
                    <a:lnTo>
                      <a:pt x="18" y="1"/>
                    </a:lnTo>
                    <a:lnTo>
                      <a:pt x="21" y="5"/>
                    </a:lnTo>
                    <a:lnTo>
                      <a:pt x="25" y="10"/>
                    </a:lnTo>
                    <a:lnTo>
                      <a:pt x="26" y="19"/>
                    </a:lnTo>
                    <a:lnTo>
                      <a:pt x="25" y="28"/>
                    </a:lnTo>
                    <a:lnTo>
                      <a:pt x="21" y="34"/>
                    </a:lnTo>
                    <a:lnTo>
                      <a:pt x="18" y="38"/>
                    </a:lnTo>
                    <a:lnTo>
                      <a:pt x="13" y="39"/>
                    </a:lnTo>
                    <a:lnTo>
                      <a:pt x="9" y="38"/>
                    </a:lnTo>
                    <a:lnTo>
                      <a:pt x="4" y="34"/>
                    </a:lnTo>
                    <a:lnTo>
                      <a:pt x="1" y="28"/>
                    </a:lnTo>
                    <a:lnTo>
                      <a:pt x="0" y="19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67" name="Freeform 456"/>
              <p:cNvSpPr>
                <a:spLocks/>
              </p:cNvSpPr>
              <p:nvPr/>
            </p:nvSpPr>
            <p:spPr bwMode="auto">
              <a:xfrm>
                <a:off x="3812" y="2151"/>
                <a:ext cx="2" cy="3"/>
              </a:xfrm>
              <a:custGeom>
                <a:avLst/>
                <a:gdLst>
                  <a:gd name="T0" fmla="*/ 1 w 26"/>
                  <a:gd name="T1" fmla="*/ 0 h 39"/>
                  <a:gd name="T2" fmla="*/ 1 w 26"/>
                  <a:gd name="T3" fmla="*/ 0 h 39"/>
                  <a:gd name="T4" fmla="*/ 2 w 26"/>
                  <a:gd name="T5" fmla="*/ 0 h 39"/>
                  <a:gd name="T6" fmla="*/ 2 w 26"/>
                  <a:gd name="T7" fmla="*/ 1 h 39"/>
                  <a:gd name="T8" fmla="*/ 2 w 26"/>
                  <a:gd name="T9" fmla="*/ 1 h 39"/>
                  <a:gd name="T10" fmla="*/ 2 w 26"/>
                  <a:gd name="T11" fmla="*/ 2 h 39"/>
                  <a:gd name="T12" fmla="*/ 2 w 26"/>
                  <a:gd name="T13" fmla="*/ 3 h 39"/>
                  <a:gd name="T14" fmla="*/ 1 w 26"/>
                  <a:gd name="T15" fmla="*/ 3 h 39"/>
                  <a:gd name="T16" fmla="*/ 1 w 26"/>
                  <a:gd name="T17" fmla="*/ 3 h 39"/>
                  <a:gd name="T18" fmla="*/ 1 w 26"/>
                  <a:gd name="T19" fmla="*/ 3 h 39"/>
                  <a:gd name="T20" fmla="*/ 0 w 26"/>
                  <a:gd name="T21" fmla="*/ 3 h 39"/>
                  <a:gd name="T22" fmla="*/ 0 w 26"/>
                  <a:gd name="T23" fmla="*/ 2 h 39"/>
                  <a:gd name="T24" fmla="*/ 0 w 26"/>
                  <a:gd name="T25" fmla="*/ 1 h 39"/>
                  <a:gd name="T26" fmla="*/ 0 w 26"/>
                  <a:gd name="T27" fmla="*/ 1 h 39"/>
                  <a:gd name="T28" fmla="*/ 0 w 26"/>
                  <a:gd name="T29" fmla="*/ 0 h 39"/>
                  <a:gd name="T30" fmla="*/ 1 w 26"/>
                  <a:gd name="T31" fmla="*/ 0 h 39"/>
                  <a:gd name="T32" fmla="*/ 1 w 26"/>
                  <a:gd name="T33" fmla="*/ 0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6"/>
                  <a:gd name="T52" fmla="*/ 0 h 39"/>
                  <a:gd name="T53" fmla="*/ 26 w 26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6" h="39">
                    <a:moveTo>
                      <a:pt x="13" y="0"/>
                    </a:moveTo>
                    <a:lnTo>
                      <a:pt x="17" y="1"/>
                    </a:lnTo>
                    <a:lnTo>
                      <a:pt x="22" y="5"/>
                    </a:lnTo>
                    <a:lnTo>
                      <a:pt x="25" y="10"/>
                    </a:lnTo>
                    <a:lnTo>
                      <a:pt x="26" y="19"/>
                    </a:lnTo>
                    <a:lnTo>
                      <a:pt x="25" y="28"/>
                    </a:lnTo>
                    <a:lnTo>
                      <a:pt x="22" y="34"/>
                    </a:lnTo>
                    <a:lnTo>
                      <a:pt x="17" y="38"/>
                    </a:lnTo>
                    <a:lnTo>
                      <a:pt x="13" y="39"/>
                    </a:lnTo>
                    <a:lnTo>
                      <a:pt x="8" y="38"/>
                    </a:lnTo>
                    <a:lnTo>
                      <a:pt x="4" y="34"/>
                    </a:lnTo>
                    <a:lnTo>
                      <a:pt x="1" y="28"/>
                    </a:lnTo>
                    <a:lnTo>
                      <a:pt x="0" y="19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8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68" name="Freeform 457"/>
              <p:cNvSpPr>
                <a:spLocks/>
              </p:cNvSpPr>
              <p:nvPr/>
            </p:nvSpPr>
            <p:spPr bwMode="auto">
              <a:xfrm>
                <a:off x="3803" y="2183"/>
                <a:ext cx="3" cy="1"/>
              </a:xfrm>
              <a:custGeom>
                <a:avLst/>
                <a:gdLst>
                  <a:gd name="T0" fmla="*/ 2 w 41"/>
                  <a:gd name="T1" fmla="*/ 0 h 17"/>
                  <a:gd name="T2" fmla="*/ 2 w 41"/>
                  <a:gd name="T3" fmla="*/ 0 h 17"/>
                  <a:gd name="T4" fmla="*/ 2 w 41"/>
                  <a:gd name="T5" fmla="*/ 0 h 17"/>
                  <a:gd name="T6" fmla="*/ 2 w 41"/>
                  <a:gd name="T7" fmla="*/ 0 h 17"/>
                  <a:gd name="T8" fmla="*/ 3 w 41"/>
                  <a:gd name="T9" fmla="*/ 0 h 17"/>
                  <a:gd name="T10" fmla="*/ 3 w 41"/>
                  <a:gd name="T11" fmla="*/ 0 h 17"/>
                  <a:gd name="T12" fmla="*/ 3 w 41"/>
                  <a:gd name="T13" fmla="*/ 0 h 17"/>
                  <a:gd name="T14" fmla="*/ 3 w 41"/>
                  <a:gd name="T15" fmla="*/ 0 h 17"/>
                  <a:gd name="T16" fmla="*/ 3 w 41"/>
                  <a:gd name="T17" fmla="*/ 1 h 17"/>
                  <a:gd name="T18" fmla="*/ 3 w 41"/>
                  <a:gd name="T19" fmla="*/ 1 h 17"/>
                  <a:gd name="T20" fmla="*/ 3 w 41"/>
                  <a:gd name="T21" fmla="*/ 1 h 17"/>
                  <a:gd name="T22" fmla="*/ 3 w 41"/>
                  <a:gd name="T23" fmla="*/ 1 h 17"/>
                  <a:gd name="T24" fmla="*/ 3 w 41"/>
                  <a:gd name="T25" fmla="*/ 1 h 17"/>
                  <a:gd name="T26" fmla="*/ 2 w 41"/>
                  <a:gd name="T27" fmla="*/ 1 h 17"/>
                  <a:gd name="T28" fmla="*/ 2 w 41"/>
                  <a:gd name="T29" fmla="*/ 1 h 17"/>
                  <a:gd name="T30" fmla="*/ 2 w 41"/>
                  <a:gd name="T31" fmla="*/ 1 h 17"/>
                  <a:gd name="T32" fmla="*/ 2 w 41"/>
                  <a:gd name="T33" fmla="*/ 1 h 17"/>
                  <a:gd name="T34" fmla="*/ 1 w 41"/>
                  <a:gd name="T35" fmla="*/ 1 h 17"/>
                  <a:gd name="T36" fmla="*/ 1 w 41"/>
                  <a:gd name="T37" fmla="*/ 1 h 17"/>
                  <a:gd name="T38" fmla="*/ 1 w 41"/>
                  <a:gd name="T39" fmla="*/ 1 h 17"/>
                  <a:gd name="T40" fmla="*/ 1 w 41"/>
                  <a:gd name="T41" fmla="*/ 1 h 17"/>
                  <a:gd name="T42" fmla="*/ 0 w 41"/>
                  <a:gd name="T43" fmla="*/ 1 h 17"/>
                  <a:gd name="T44" fmla="*/ 0 w 41"/>
                  <a:gd name="T45" fmla="*/ 1 h 17"/>
                  <a:gd name="T46" fmla="*/ 0 w 41"/>
                  <a:gd name="T47" fmla="*/ 1 h 17"/>
                  <a:gd name="T48" fmla="*/ 0 w 41"/>
                  <a:gd name="T49" fmla="*/ 1 h 17"/>
                  <a:gd name="T50" fmla="*/ 0 w 41"/>
                  <a:gd name="T51" fmla="*/ 0 h 17"/>
                  <a:gd name="T52" fmla="*/ 0 w 41"/>
                  <a:gd name="T53" fmla="*/ 0 h 17"/>
                  <a:gd name="T54" fmla="*/ 0 w 41"/>
                  <a:gd name="T55" fmla="*/ 0 h 17"/>
                  <a:gd name="T56" fmla="*/ 1 w 41"/>
                  <a:gd name="T57" fmla="*/ 0 h 17"/>
                  <a:gd name="T58" fmla="*/ 1 w 41"/>
                  <a:gd name="T59" fmla="*/ 0 h 17"/>
                  <a:gd name="T60" fmla="*/ 1 w 41"/>
                  <a:gd name="T61" fmla="*/ 0 h 17"/>
                  <a:gd name="T62" fmla="*/ 1 w 41"/>
                  <a:gd name="T63" fmla="*/ 0 h 17"/>
                  <a:gd name="T64" fmla="*/ 2 w 41"/>
                  <a:gd name="T65" fmla="*/ 0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1"/>
                  <a:gd name="T100" fmla="*/ 0 h 17"/>
                  <a:gd name="T101" fmla="*/ 41 w 41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1" h="17">
                    <a:moveTo>
                      <a:pt x="21" y="0"/>
                    </a:moveTo>
                    <a:lnTo>
                      <a:pt x="25" y="0"/>
                    </a:lnTo>
                    <a:lnTo>
                      <a:pt x="29" y="1"/>
                    </a:lnTo>
                    <a:lnTo>
                      <a:pt x="32" y="1"/>
                    </a:lnTo>
                    <a:lnTo>
                      <a:pt x="35" y="2"/>
                    </a:lnTo>
                    <a:lnTo>
                      <a:pt x="37" y="3"/>
                    </a:lnTo>
                    <a:lnTo>
                      <a:pt x="39" y="5"/>
                    </a:lnTo>
                    <a:lnTo>
                      <a:pt x="40" y="7"/>
                    </a:lnTo>
                    <a:lnTo>
                      <a:pt x="41" y="9"/>
                    </a:lnTo>
                    <a:lnTo>
                      <a:pt x="40" y="11"/>
                    </a:lnTo>
                    <a:lnTo>
                      <a:pt x="39" y="13"/>
                    </a:lnTo>
                    <a:lnTo>
                      <a:pt x="37" y="14"/>
                    </a:lnTo>
                    <a:lnTo>
                      <a:pt x="35" y="15"/>
                    </a:lnTo>
                    <a:lnTo>
                      <a:pt x="32" y="16"/>
                    </a:lnTo>
                    <a:lnTo>
                      <a:pt x="29" y="17"/>
                    </a:lnTo>
                    <a:lnTo>
                      <a:pt x="25" y="17"/>
                    </a:lnTo>
                    <a:lnTo>
                      <a:pt x="21" y="17"/>
                    </a:lnTo>
                    <a:lnTo>
                      <a:pt x="17" y="17"/>
                    </a:lnTo>
                    <a:lnTo>
                      <a:pt x="13" y="17"/>
                    </a:lnTo>
                    <a:lnTo>
                      <a:pt x="10" y="16"/>
                    </a:lnTo>
                    <a:lnTo>
                      <a:pt x="7" y="15"/>
                    </a:lnTo>
                    <a:lnTo>
                      <a:pt x="4" y="14"/>
                    </a:lnTo>
                    <a:lnTo>
                      <a:pt x="2" y="13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3" y="1"/>
                    </a:lnTo>
                    <a:lnTo>
                      <a:pt x="17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69696"/>
              </a:solidFill>
              <a:ln w="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117" name="Group 458"/>
            <p:cNvGrpSpPr>
              <a:grpSpLocks/>
            </p:cNvGrpSpPr>
            <p:nvPr/>
          </p:nvGrpSpPr>
          <p:grpSpPr bwMode="auto">
            <a:xfrm>
              <a:off x="3557" y="1104"/>
              <a:ext cx="1099" cy="336"/>
              <a:chOff x="3385" y="1155"/>
              <a:chExt cx="898" cy="363"/>
            </a:xfrm>
          </p:grpSpPr>
          <p:sp>
            <p:nvSpPr>
              <p:cNvPr id="40119" name="Freeform 459"/>
              <p:cNvSpPr>
                <a:spLocks/>
              </p:cNvSpPr>
              <p:nvPr/>
            </p:nvSpPr>
            <p:spPr bwMode="auto">
              <a:xfrm>
                <a:off x="3385" y="1242"/>
                <a:ext cx="573" cy="153"/>
              </a:xfrm>
              <a:custGeom>
                <a:avLst/>
                <a:gdLst>
                  <a:gd name="T0" fmla="*/ 0 w 573"/>
                  <a:gd name="T1" fmla="*/ 45 h 153"/>
                  <a:gd name="T2" fmla="*/ 9 w 573"/>
                  <a:gd name="T3" fmla="*/ 66 h 153"/>
                  <a:gd name="T4" fmla="*/ 43 w 573"/>
                  <a:gd name="T5" fmla="*/ 57 h 153"/>
                  <a:gd name="T6" fmla="*/ 75 w 573"/>
                  <a:gd name="T7" fmla="*/ 50 h 153"/>
                  <a:gd name="T8" fmla="*/ 106 w 573"/>
                  <a:gd name="T9" fmla="*/ 47 h 153"/>
                  <a:gd name="T10" fmla="*/ 138 w 573"/>
                  <a:gd name="T11" fmla="*/ 43 h 153"/>
                  <a:gd name="T12" fmla="*/ 166 w 573"/>
                  <a:gd name="T13" fmla="*/ 42 h 153"/>
                  <a:gd name="T14" fmla="*/ 189 w 573"/>
                  <a:gd name="T15" fmla="*/ 40 h 153"/>
                  <a:gd name="T16" fmla="*/ 211 w 573"/>
                  <a:gd name="T17" fmla="*/ 40 h 153"/>
                  <a:gd name="T18" fmla="*/ 236 w 573"/>
                  <a:gd name="T19" fmla="*/ 41 h 153"/>
                  <a:gd name="T20" fmla="*/ 260 w 573"/>
                  <a:gd name="T21" fmla="*/ 44 h 153"/>
                  <a:gd name="T22" fmla="*/ 288 w 573"/>
                  <a:gd name="T23" fmla="*/ 49 h 153"/>
                  <a:gd name="T24" fmla="*/ 309 w 573"/>
                  <a:gd name="T25" fmla="*/ 53 h 153"/>
                  <a:gd name="T26" fmla="*/ 334 w 573"/>
                  <a:gd name="T27" fmla="*/ 59 h 153"/>
                  <a:gd name="T28" fmla="*/ 355 w 573"/>
                  <a:gd name="T29" fmla="*/ 66 h 153"/>
                  <a:gd name="T30" fmla="*/ 382 w 573"/>
                  <a:gd name="T31" fmla="*/ 74 h 153"/>
                  <a:gd name="T32" fmla="*/ 412 w 573"/>
                  <a:gd name="T33" fmla="*/ 85 h 153"/>
                  <a:gd name="T34" fmla="*/ 431 w 573"/>
                  <a:gd name="T35" fmla="*/ 93 h 153"/>
                  <a:gd name="T36" fmla="*/ 450 w 573"/>
                  <a:gd name="T37" fmla="*/ 103 h 153"/>
                  <a:gd name="T38" fmla="*/ 469 w 573"/>
                  <a:gd name="T39" fmla="*/ 111 h 153"/>
                  <a:gd name="T40" fmla="*/ 487 w 573"/>
                  <a:gd name="T41" fmla="*/ 121 h 153"/>
                  <a:gd name="T42" fmla="*/ 512 w 573"/>
                  <a:gd name="T43" fmla="*/ 137 h 153"/>
                  <a:gd name="T44" fmla="*/ 527 w 573"/>
                  <a:gd name="T45" fmla="*/ 152 h 153"/>
                  <a:gd name="T46" fmla="*/ 572 w 573"/>
                  <a:gd name="T47" fmla="*/ 125 h 153"/>
                  <a:gd name="T48" fmla="*/ 542 w 573"/>
                  <a:gd name="T49" fmla="*/ 102 h 153"/>
                  <a:gd name="T50" fmla="*/ 505 w 573"/>
                  <a:gd name="T51" fmla="*/ 79 h 153"/>
                  <a:gd name="T52" fmla="*/ 468 w 573"/>
                  <a:gd name="T53" fmla="*/ 61 h 153"/>
                  <a:gd name="T54" fmla="*/ 423 w 573"/>
                  <a:gd name="T55" fmla="*/ 46 h 153"/>
                  <a:gd name="T56" fmla="*/ 363 w 573"/>
                  <a:gd name="T57" fmla="*/ 22 h 153"/>
                  <a:gd name="T58" fmla="*/ 300 w 573"/>
                  <a:gd name="T59" fmla="*/ 7 h 153"/>
                  <a:gd name="T60" fmla="*/ 238 w 573"/>
                  <a:gd name="T61" fmla="*/ 0 h 153"/>
                  <a:gd name="T62" fmla="*/ 187 w 573"/>
                  <a:gd name="T63" fmla="*/ 0 h 153"/>
                  <a:gd name="T64" fmla="*/ 123 w 573"/>
                  <a:gd name="T65" fmla="*/ 7 h 153"/>
                  <a:gd name="T66" fmla="*/ 75 w 573"/>
                  <a:gd name="T67" fmla="*/ 20 h 153"/>
                  <a:gd name="T68" fmla="*/ 0 w 573"/>
                  <a:gd name="T69" fmla="*/ 45 h 15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73"/>
                  <a:gd name="T106" fmla="*/ 0 h 153"/>
                  <a:gd name="T107" fmla="*/ 573 w 573"/>
                  <a:gd name="T108" fmla="*/ 153 h 15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73" h="153">
                    <a:moveTo>
                      <a:pt x="0" y="45"/>
                    </a:moveTo>
                    <a:lnTo>
                      <a:pt x="9" y="66"/>
                    </a:lnTo>
                    <a:lnTo>
                      <a:pt x="43" y="57"/>
                    </a:lnTo>
                    <a:lnTo>
                      <a:pt x="75" y="50"/>
                    </a:lnTo>
                    <a:lnTo>
                      <a:pt x="106" y="47"/>
                    </a:lnTo>
                    <a:lnTo>
                      <a:pt x="138" y="43"/>
                    </a:lnTo>
                    <a:lnTo>
                      <a:pt x="166" y="42"/>
                    </a:lnTo>
                    <a:lnTo>
                      <a:pt x="189" y="40"/>
                    </a:lnTo>
                    <a:lnTo>
                      <a:pt x="211" y="40"/>
                    </a:lnTo>
                    <a:lnTo>
                      <a:pt x="236" y="41"/>
                    </a:lnTo>
                    <a:lnTo>
                      <a:pt x="260" y="44"/>
                    </a:lnTo>
                    <a:lnTo>
                      <a:pt x="288" y="49"/>
                    </a:lnTo>
                    <a:lnTo>
                      <a:pt x="309" y="53"/>
                    </a:lnTo>
                    <a:lnTo>
                      <a:pt x="334" y="59"/>
                    </a:lnTo>
                    <a:lnTo>
                      <a:pt x="355" y="66"/>
                    </a:lnTo>
                    <a:lnTo>
                      <a:pt x="382" y="74"/>
                    </a:lnTo>
                    <a:lnTo>
                      <a:pt x="412" y="85"/>
                    </a:lnTo>
                    <a:lnTo>
                      <a:pt x="431" y="93"/>
                    </a:lnTo>
                    <a:lnTo>
                      <a:pt x="450" y="103"/>
                    </a:lnTo>
                    <a:lnTo>
                      <a:pt x="469" y="111"/>
                    </a:lnTo>
                    <a:lnTo>
                      <a:pt x="487" y="121"/>
                    </a:lnTo>
                    <a:lnTo>
                      <a:pt x="512" y="137"/>
                    </a:lnTo>
                    <a:lnTo>
                      <a:pt x="527" y="152"/>
                    </a:lnTo>
                    <a:lnTo>
                      <a:pt x="572" y="125"/>
                    </a:lnTo>
                    <a:lnTo>
                      <a:pt x="542" y="102"/>
                    </a:lnTo>
                    <a:lnTo>
                      <a:pt x="505" y="79"/>
                    </a:lnTo>
                    <a:lnTo>
                      <a:pt x="468" y="61"/>
                    </a:lnTo>
                    <a:lnTo>
                      <a:pt x="423" y="46"/>
                    </a:lnTo>
                    <a:lnTo>
                      <a:pt x="363" y="22"/>
                    </a:lnTo>
                    <a:lnTo>
                      <a:pt x="300" y="7"/>
                    </a:lnTo>
                    <a:lnTo>
                      <a:pt x="238" y="0"/>
                    </a:lnTo>
                    <a:lnTo>
                      <a:pt x="187" y="0"/>
                    </a:lnTo>
                    <a:lnTo>
                      <a:pt x="123" y="7"/>
                    </a:lnTo>
                    <a:lnTo>
                      <a:pt x="75" y="20"/>
                    </a:lnTo>
                    <a:lnTo>
                      <a:pt x="0" y="45"/>
                    </a:lnTo>
                  </a:path>
                </a:pathLst>
              </a:custGeom>
              <a:solidFill>
                <a:srgbClr val="666633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20" name="Freeform 460"/>
              <p:cNvSpPr>
                <a:spLocks/>
              </p:cNvSpPr>
              <p:nvPr/>
            </p:nvSpPr>
            <p:spPr bwMode="auto">
              <a:xfrm>
                <a:off x="4100" y="1172"/>
                <a:ext cx="183" cy="307"/>
              </a:xfrm>
              <a:custGeom>
                <a:avLst/>
                <a:gdLst>
                  <a:gd name="T0" fmla="*/ 5 w 183"/>
                  <a:gd name="T1" fmla="*/ 259 h 307"/>
                  <a:gd name="T2" fmla="*/ 25 w 183"/>
                  <a:gd name="T3" fmla="*/ 306 h 307"/>
                  <a:gd name="T4" fmla="*/ 30 w 183"/>
                  <a:gd name="T5" fmla="*/ 290 h 307"/>
                  <a:gd name="T6" fmla="*/ 35 w 183"/>
                  <a:gd name="T7" fmla="*/ 273 h 307"/>
                  <a:gd name="T8" fmla="*/ 43 w 183"/>
                  <a:gd name="T9" fmla="*/ 255 h 307"/>
                  <a:gd name="T10" fmla="*/ 54 w 183"/>
                  <a:gd name="T11" fmla="*/ 232 h 307"/>
                  <a:gd name="T12" fmla="*/ 63 w 183"/>
                  <a:gd name="T13" fmla="*/ 209 h 307"/>
                  <a:gd name="T14" fmla="*/ 72 w 183"/>
                  <a:gd name="T15" fmla="*/ 188 h 307"/>
                  <a:gd name="T16" fmla="*/ 82 w 183"/>
                  <a:gd name="T17" fmla="*/ 168 h 307"/>
                  <a:gd name="T18" fmla="*/ 91 w 183"/>
                  <a:gd name="T19" fmla="*/ 151 h 307"/>
                  <a:gd name="T20" fmla="*/ 102 w 183"/>
                  <a:gd name="T21" fmla="*/ 133 h 307"/>
                  <a:gd name="T22" fmla="*/ 114 w 183"/>
                  <a:gd name="T23" fmla="*/ 116 h 307"/>
                  <a:gd name="T24" fmla="*/ 128 w 183"/>
                  <a:gd name="T25" fmla="*/ 97 h 307"/>
                  <a:gd name="T26" fmla="*/ 142 w 183"/>
                  <a:gd name="T27" fmla="*/ 81 h 307"/>
                  <a:gd name="T28" fmla="*/ 155 w 183"/>
                  <a:gd name="T29" fmla="*/ 65 h 307"/>
                  <a:gd name="T30" fmla="*/ 171 w 183"/>
                  <a:gd name="T31" fmla="*/ 49 h 307"/>
                  <a:gd name="T32" fmla="*/ 182 w 183"/>
                  <a:gd name="T33" fmla="*/ 37 h 307"/>
                  <a:gd name="T34" fmla="*/ 167 w 183"/>
                  <a:gd name="T35" fmla="*/ 0 h 307"/>
                  <a:gd name="T36" fmla="*/ 144 w 183"/>
                  <a:gd name="T37" fmla="*/ 19 h 307"/>
                  <a:gd name="T38" fmla="*/ 115 w 183"/>
                  <a:gd name="T39" fmla="*/ 51 h 307"/>
                  <a:gd name="T40" fmla="*/ 76 w 183"/>
                  <a:gd name="T41" fmla="*/ 92 h 307"/>
                  <a:gd name="T42" fmla="*/ 51 w 183"/>
                  <a:gd name="T43" fmla="*/ 128 h 307"/>
                  <a:gd name="T44" fmla="*/ 32 w 183"/>
                  <a:gd name="T45" fmla="*/ 175 h 307"/>
                  <a:gd name="T46" fmla="*/ 12 w 183"/>
                  <a:gd name="T47" fmla="*/ 213 h 307"/>
                  <a:gd name="T48" fmla="*/ 0 w 183"/>
                  <a:gd name="T49" fmla="*/ 249 h 307"/>
                  <a:gd name="T50" fmla="*/ 25 w 183"/>
                  <a:gd name="T51" fmla="*/ 306 h 307"/>
                  <a:gd name="T52" fmla="*/ 24 w 183"/>
                  <a:gd name="T53" fmla="*/ 306 h 307"/>
                  <a:gd name="T54" fmla="*/ 5 w 183"/>
                  <a:gd name="T55" fmla="*/ 259 h 30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83"/>
                  <a:gd name="T85" fmla="*/ 0 h 307"/>
                  <a:gd name="T86" fmla="*/ 183 w 183"/>
                  <a:gd name="T87" fmla="*/ 307 h 30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83" h="307">
                    <a:moveTo>
                      <a:pt x="5" y="259"/>
                    </a:moveTo>
                    <a:lnTo>
                      <a:pt x="25" y="306"/>
                    </a:lnTo>
                    <a:lnTo>
                      <a:pt x="30" y="290"/>
                    </a:lnTo>
                    <a:lnTo>
                      <a:pt x="35" y="273"/>
                    </a:lnTo>
                    <a:lnTo>
                      <a:pt x="43" y="255"/>
                    </a:lnTo>
                    <a:lnTo>
                      <a:pt x="54" y="232"/>
                    </a:lnTo>
                    <a:lnTo>
                      <a:pt x="63" y="209"/>
                    </a:lnTo>
                    <a:lnTo>
                      <a:pt x="72" y="188"/>
                    </a:lnTo>
                    <a:lnTo>
                      <a:pt x="82" y="168"/>
                    </a:lnTo>
                    <a:lnTo>
                      <a:pt x="91" y="151"/>
                    </a:lnTo>
                    <a:lnTo>
                      <a:pt x="102" y="133"/>
                    </a:lnTo>
                    <a:lnTo>
                      <a:pt x="114" y="116"/>
                    </a:lnTo>
                    <a:lnTo>
                      <a:pt x="128" y="97"/>
                    </a:lnTo>
                    <a:lnTo>
                      <a:pt x="142" y="81"/>
                    </a:lnTo>
                    <a:lnTo>
                      <a:pt x="155" y="65"/>
                    </a:lnTo>
                    <a:lnTo>
                      <a:pt x="171" y="49"/>
                    </a:lnTo>
                    <a:lnTo>
                      <a:pt x="182" y="37"/>
                    </a:lnTo>
                    <a:lnTo>
                      <a:pt x="167" y="0"/>
                    </a:lnTo>
                    <a:lnTo>
                      <a:pt x="144" y="19"/>
                    </a:lnTo>
                    <a:lnTo>
                      <a:pt x="115" y="51"/>
                    </a:lnTo>
                    <a:lnTo>
                      <a:pt x="76" y="92"/>
                    </a:lnTo>
                    <a:lnTo>
                      <a:pt x="51" y="128"/>
                    </a:lnTo>
                    <a:lnTo>
                      <a:pt x="32" y="175"/>
                    </a:lnTo>
                    <a:lnTo>
                      <a:pt x="12" y="213"/>
                    </a:lnTo>
                    <a:lnTo>
                      <a:pt x="0" y="249"/>
                    </a:lnTo>
                    <a:lnTo>
                      <a:pt x="25" y="306"/>
                    </a:lnTo>
                    <a:lnTo>
                      <a:pt x="24" y="306"/>
                    </a:lnTo>
                    <a:lnTo>
                      <a:pt x="5" y="259"/>
                    </a:lnTo>
                  </a:path>
                </a:pathLst>
              </a:custGeom>
              <a:solidFill>
                <a:srgbClr val="666633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21" name="Freeform 461"/>
              <p:cNvSpPr>
                <a:spLocks/>
              </p:cNvSpPr>
              <p:nvPr/>
            </p:nvSpPr>
            <p:spPr bwMode="auto">
              <a:xfrm>
                <a:off x="3788" y="1427"/>
                <a:ext cx="334" cy="91"/>
              </a:xfrm>
              <a:custGeom>
                <a:avLst/>
                <a:gdLst>
                  <a:gd name="T0" fmla="*/ 0 w 334"/>
                  <a:gd name="T1" fmla="*/ 51 h 91"/>
                  <a:gd name="T2" fmla="*/ 17 w 334"/>
                  <a:gd name="T3" fmla="*/ 90 h 91"/>
                  <a:gd name="T4" fmla="*/ 37 w 334"/>
                  <a:gd name="T5" fmla="*/ 86 h 91"/>
                  <a:gd name="T6" fmla="*/ 57 w 334"/>
                  <a:gd name="T7" fmla="*/ 78 h 91"/>
                  <a:gd name="T8" fmla="*/ 76 w 334"/>
                  <a:gd name="T9" fmla="*/ 76 h 91"/>
                  <a:gd name="T10" fmla="*/ 95 w 334"/>
                  <a:gd name="T11" fmla="*/ 74 h 91"/>
                  <a:gd name="T12" fmla="*/ 117 w 334"/>
                  <a:gd name="T13" fmla="*/ 68 h 91"/>
                  <a:gd name="T14" fmla="*/ 145 w 334"/>
                  <a:gd name="T15" fmla="*/ 64 h 91"/>
                  <a:gd name="T16" fmla="*/ 177 w 334"/>
                  <a:gd name="T17" fmla="*/ 59 h 91"/>
                  <a:gd name="T18" fmla="*/ 206 w 334"/>
                  <a:gd name="T19" fmla="*/ 54 h 91"/>
                  <a:gd name="T20" fmla="*/ 226 w 334"/>
                  <a:gd name="T21" fmla="*/ 52 h 91"/>
                  <a:gd name="T22" fmla="*/ 251 w 334"/>
                  <a:gd name="T23" fmla="*/ 53 h 91"/>
                  <a:gd name="T24" fmla="*/ 279 w 334"/>
                  <a:gd name="T25" fmla="*/ 51 h 91"/>
                  <a:gd name="T26" fmla="*/ 303 w 334"/>
                  <a:gd name="T27" fmla="*/ 51 h 91"/>
                  <a:gd name="T28" fmla="*/ 322 w 334"/>
                  <a:gd name="T29" fmla="*/ 52 h 91"/>
                  <a:gd name="T30" fmla="*/ 333 w 334"/>
                  <a:gd name="T31" fmla="*/ 52 h 91"/>
                  <a:gd name="T32" fmla="*/ 312 w 334"/>
                  <a:gd name="T33" fmla="*/ 5 h 91"/>
                  <a:gd name="T34" fmla="*/ 290 w 334"/>
                  <a:gd name="T35" fmla="*/ 1 h 91"/>
                  <a:gd name="T36" fmla="*/ 247 w 334"/>
                  <a:gd name="T37" fmla="*/ 0 h 91"/>
                  <a:gd name="T38" fmla="*/ 200 w 334"/>
                  <a:gd name="T39" fmla="*/ 1 h 91"/>
                  <a:gd name="T40" fmla="*/ 158 w 334"/>
                  <a:gd name="T41" fmla="*/ 7 h 91"/>
                  <a:gd name="T42" fmla="*/ 112 w 334"/>
                  <a:gd name="T43" fmla="*/ 14 h 91"/>
                  <a:gd name="T44" fmla="*/ 67 w 334"/>
                  <a:gd name="T45" fmla="*/ 24 h 91"/>
                  <a:gd name="T46" fmla="*/ 36 w 334"/>
                  <a:gd name="T47" fmla="*/ 37 h 91"/>
                  <a:gd name="T48" fmla="*/ 0 w 334"/>
                  <a:gd name="T49" fmla="*/ 51 h 9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34"/>
                  <a:gd name="T76" fmla="*/ 0 h 91"/>
                  <a:gd name="T77" fmla="*/ 334 w 334"/>
                  <a:gd name="T78" fmla="*/ 91 h 9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34" h="91">
                    <a:moveTo>
                      <a:pt x="0" y="51"/>
                    </a:moveTo>
                    <a:lnTo>
                      <a:pt x="17" y="90"/>
                    </a:lnTo>
                    <a:lnTo>
                      <a:pt x="37" y="86"/>
                    </a:lnTo>
                    <a:lnTo>
                      <a:pt x="57" y="78"/>
                    </a:lnTo>
                    <a:lnTo>
                      <a:pt x="76" y="76"/>
                    </a:lnTo>
                    <a:lnTo>
                      <a:pt x="95" y="74"/>
                    </a:lnTo>
                    <a:lnTo>
                      <a:pt x="117" y="68"/>
                    </a:lnTo>
                    <a:lnTo>
                      <a:pt x="145" y="64"/>
                    </a:lnTo>
                    <a:lnTo>
                      <a:pt x="177" y="59"/>
                    </a:lnTo>
                    <a:lnTo>
                      <a:pt x="206" y="54"/>
                    </a:lnTo>
                    <a:lnTo>
                      <a:pt x="226" y="52"/>
                    </a:lnTo>
                    <a:lnTo>
                      <a:pt x="251" y="53"/>
                    </a:lnTo>
                    <a:lnTo>
                      <a:pt x="279" y="51"/>
                    </a:lnTo>
                    <a:lnTo>
                      <a:pt x="303" y="51"/>
                    </a:lnTo>
                    <a:lnTo>
                      <a:pt x="322" y="52"/>
                    </a:lnTo>
                    <a:lnTo>
                      <a:pt x="333" y="52"/>
                    </a:lnTo>
                    <a:lnTo>
                      <a:pt x="312" y="5"/>
                    </a:lnTo>
                    <a:lnTo>
                      <a:pt x="290" y="1"/>
                    </a:lnTo>
                    <a:lnTo>
                      <a:pt x="247" y="0"/>
                    </a:lnTo>
                    <a:lnTo>
                      <a:pt x="200" y="1"/>
                    </a:lnTo>
                    <a:lnTo>
                      <a:pt x="158" y="7"/>
                    </a:lnTo>
                    <a:lnTo>
                      <a:pt x="112" y="14"/>
                    </a:lnTo>
                    <a:lnTo>
                      <a:pt x="67" y="24"/>
                    </a:lnTo>
                    <a:lnTo>
                      <a:pt x="36" y="37"/>
                    </a:lnTo>
                    <a:lnTo>
                      <a:pt x="0" y="51"/>
                    </a:lnTo>
                  </a:path>
                </a:pathLst>
              </a:custGeom>
              <a:solidFill>
                <a:srgbClr val="666633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22" name="Freeform 462"/>
              <p:cNvSpPr>
                <a:spLocks/>
              </p:cNvSpPr>
              <p:nvPr/>
            </p:nvSpPr>
            <p:spPr bwMode="auto">
              <a:xfrm>
                <a:off x="3391" y="1155"/>
                <a:ext cx="881" cy="306"/>
              </a:xfrm>
              <a:custGeom>
                <a:avLst/>
                <a:gdLst>
                  <a:gd name="T0" fmla="*/ 40 w 881"/>
                  <a:gd name="T1" fmla="*/ 97 h 306"/>
                  <a:gd name="T2" fmla="*/ 87 w 881"/>
                  <a:gd name="T3" fmla="*/ 77 h 306"/>
                  <a:gd name="T4" fmla="*/ 137 w 881"/>
                  <a:gd name="T5" fmla="*/ 57 h 306"/>
                  <a:gd name="T6" fmla="*/ 185 w 881"/>
                  <a:gd name="T7" fmla="*/ 45 h 306"/>
                  <a:gd name="T8" fmla="*/ 243 w 881"/>
                  <a:gd name="T9" fmla="*/ 34 h 306"/>
                  <a:gd name="T10" fmla="*/ 300 w 881"/>
                  <a:gd name="T11" fmla="*/ 27 h 306"/>
                  <a:gd name="T12" fmla="*/ 360 w 881"/>
                  <a:gd name="T13" fmla="*/ 24 h 306"/>
                  <a:gd name="T14" fmla="*/ 418 w 881"/>
                  <a:gd name="T15" fmla="*/ 25 h 306"/>
                  <a:gd name="T16" fmla="*/ 472 w 881"/>
                  <a:gd name="T17" fmla="*/ 28 h 306"/>
                  <a:gd name="T18" fmla="*/ 530 w 881"/>
                  <a:gd name="T19" fmla="*/ 34 h 306"/>
                  <a:gd name="T20" fmla="*/ 583 w 881"/>
                  <a:gd name="T21" fmla="*/ 41 h 306"/>
                  <a:gd name="T22" fmla="*/ 639 w 881"/>
                  <a:gd name="T23" fmla="*/ 56 h 306"/>
                  <a:gd name="T24" fmla="*/ 688 w 881"/>
                  <a:gd name="T25" fmla="*/ 75 h 306"/>
                  <a:gd name="T26" fmla="*/ 724 w 881"/>
                  <a:gd name="T27" fmla="*/ 94 h 306"/>
                  <a:gd name="T28" fmla="*/ 862 w 881"/>
                  <a:gd name="T29" fmla="*/ 21 h 306"/>
                  <a:gd name="T30" fmla="*/ 822 w 881"/>
                  <a:gd name="T31" fmla="*/ 64 h 306"/>
                  <a:gd name="T32" fmla="*/ 797 w 881"/>
                  <a:gd name="T33" fmla="*/ 96 h 306"/>
                  <a:gd name="T34" fmla="*/ 776 w 881"/>
                  <a:gd name="T35" fmla="*/ 126 h 306"/>
                  <a:gd name="T36" fmla="*/ 759 w 881"/>
                  <a:gd name="T37" fmla="*/ 158 h 306"/>
                  <a:gd name="T38" fmla="*/ 740 w 881"/>
                  <a:gd name="T39" fmla="*/ 201 h 306"/>
                  <a:gd name="T40" fmla="*/ 724 w 881"/>
                  <a:gd name="T41" fmla="*/ 242 h 306"/>
                  <a:gd name="T42" fmla="*/ 700 w 881"/>
                  <a:gd name="T43" fmla="*/ 262 h 306"/>
                  <a:gd name="T44" fmla="*/ 667 w 881"/>
                  <a:gd name="T45" fmla="*/ 259 h 306"/>
                  <a:gd name="T46" fmla="*/ 629 w 881"/>
                  <a:gd name="T47" fmla="*/ 262 h 306"/>
                  <a:gd name="T48" fmla="*/ 595 w 881"/>
                  <a:gd name="T49" fmla="*/ 264 h 306"/>
                  <a:gd name="T50" fmla="*/ 557 w 881"/>
                  <a:gd name="T51" fmla="*/ 271 h 306"/>
                  <a:gd name="T52" fmla="*/ 518 w 881"/>
                  <a:gd name="T53" fmla="*/ 277 h 306"/>
                  <a:gd name="T54" fmla="*/ 482 w 881"/>
                  <a:gd name="T55" fmla="*/ 285 h 306"/>
                  <a:gd name="T56" fmla="*/ 447 w 881"/>
                  <a:gd name="T57" fmla="*/ 293 h 306"/>
                  <a:gd name="T58" fmla="*/ 399 w 881"/>
                  <a:gd name="T59" fmla="*/ 305 h 306"/>
                  <a:gd name="T60" fmla="*/ 537 w 881"/>
                  <a:gd name="T61" fmla="*/ 183 h 306"/>
                  <a:gd name="T62" fmla="*/ 477 w 881"/>
                  <a:gd name="T63" fmla="*/ 150 h 306"/>
                  <a:gd name="T64" fmla="*/ 436 w 881"/>
                  <a:gd name="T65" fmla="*/ 136 h 306"/>
                  <a:gd name="T66" fmla="*/ 377 w 881"/>
                  <a:gd name="T67" fmla="*/ 116 h 306"/>
                  <a:gd name="T68" fmla="*/ 330 w 881"/>
                  <a:gd name="T69" fmla="*/ 102 h 306"/>
                  <a:gd name="T70" fmla="*/ 292 w 881"/>
                  <a:gd name="T71" fmla="*/ 93 h 306"/>
                  <a:gd name="T72" fmla="*/ 246 w 881"/>
                  <a:gd name="T73" fmla="*/ 87 h 306"/>
                  <a:gd name="T74" fmla="*/ 201 w 881"/>
                  <a:gd name="T75" fmla="*/ 83 h 306"/>
                  <a:gd name="T76" fmla="*/ 150 w 881"/>
                  <a:gd name="T77" fmla="*/ 88 h 306"/>
                  <a:gd name="T78" fmla="*/ 98 w 881"/>
                  <a:gd name="T79" fmla="*/ 97 h 306"/>
                  <a:gd name="T80" fmla="*/ 44 w 881"/>
                  <a:gd name="T81" fmla="*/ 110 h 30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81"/>
                  <a:gd name="T124" fmla="*/ 0 h 306"/>
                  <a:gd name="T125" fmla="*/ 881 w 881"/>
                  <a:gd name="T126" fmla="*/ 306 h 30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81" h="306">
                    <a:moveTo>
                      <a:pt x="0" y="118"/>
                    </a:moveTo>
                    <a:lnTo>
                      <a:pt x="40" y="97"/>
                    </a:lnTo>
                    <a:lnTo>
                      <a:pt x="62" y="89"/>
                    </a:lnTo>
                    <a:lnTo>
                      <a:pt x="87" y="77"/>
                    </a:lnTo>
                    <a:lnTo>
                      <a:pt x="113" y="67"/>
                    </a:lnTo>
                    <a:lnTo>
                      <a:pt x="137" y="57"/>
                    </a:lnTo>
                    <a:lnTo>
                      <a:pt x="162" y="51"/>
                    </a:lnTo>
                    <a:lnTo>
                      <a:pt x="185" y="45"/>
                    </a:lnTo>
                    <a:lnTo>
                      <a:pt x="211" y="39"/>
                    </a:lnTo>
                    <a:lnTo>
                      <a:pt x="243" y="34"/>
                    </a:lnTo>
                    <a:lnTo>
                      <a:pt x="272" y="30"/>
                    </a:lnTo>
                    <a:lnTo>
                      <a:pt x="300" y="27"/>
                    </a:lnTo>
                    <a:lnTo>
                      <a:pt x="330" y="25"/>
                    </a:lnTo>
                    <a:lnTo>
                      <a:pt x="360" y="24"/>
                    </a:lnTo>
                    <a:lnTo>
                      <a:pt x="391" y="23"/>
                    </a:lnTo>
                    <a:lnTo>
                      <a:pt x="418" y="25"/>
                    </a:lnTo>
                    <a:lnTo>
                      <a:pt x="447" y="27"/>
                    </a:lnTo>
                    <a:lnTo>
                      <a:pt x="472" y="28"/>
                    </a:lnTo>
                    <a:lnTo>
                      <a:pt x="501" y="30"/>
                    </a:lnTo>
                    <a:lnTo>
                      <a:pt x="530" y="34"/>
                    </a:lnTo>
                    <a:lnTo>
                      <a:pt x="559" y="39"/>
                    </a:lnTo>
                    <a:lnTo>
                      <a:pt x="583" y="41"/>
                    </a:lnTo>
                    <a:lnTo>
                      <a:pt x="613" y="49"/>
                    </a:lnTo>
                    <a:lnTo>
                      <a:pt x="639" y="56"/>
                    </a:lnTo>
                    <a:lnTo>
                      <a:pt x="665" y="64"/>
                    </a:lnTo>
                    <a:lnTo>
                      <a:pt x="688" y="75"/>
                    </a:lnTo>
                    <a:lnTo>
                      <a:pt x="708" y="84"/>
                    </a:lnTo>
                    <a:lnTo>
                      <a:pt x="724" y="94"/>
                    </a:lnTo>
                    <a:lnTo>
                      <a:pt x="880" y="0"/>
                    </a:lnTo>
                    <a:lnTo>
                      <a:pt x="862" y="21"/>
                    </a:lnTo>
                    <a:lnTo>
                      <a:pt x="840" y="44"/>
                    </a:lnTo>
                    <a:lnTo>
                      <a:pt x="822" y="64"/>
                    </a:lnTo>
                    <a:lnTo>
                      <a:pt x="810" y="79"/>
                    </a:lnTo>
                    <a:lnTo>
                      <a:pt x="797" y="96"/>
                    </a:lnTo>
                    <a:lnTo>
                      <a:pt x="787" y="111"/>
                    </a:lnTo>
                    <a:lnTo>
                      <a:pt x="776" y="126"/>
                    </a:lnTo>
                    <a:lnTo>
                      <a:pt x="767" y="142"/>
                    </a:lnTo>
                    <a:lnTo>
                      <a:pt x="759" y="158"/>
                    </a:lnTo>
                    <a:lnTo>
                      <a:pt x="750" y="180"/>
                    </a:lnTo>
                    <a:lnTo>
                      <a:pt x="740" y="201"/>
                    </a:lnTo>
                    <a:lnTo>
                      <a:pt x="731" y="220"/>
                    </a:lnTo>
                    <a:lnTo>
                      <a:pt x="724" y="242"/>
                    </a:lnTo>
                    <a:lnTo>
                      <a:pt x="715" y="262"/>
                    </a:lnTo>
                    <a:lnTo>
                      <a:pt x="700" y="262"/>
                    </a:lnTo>
                    <a:lnTo>
                      <a:pt x="685" y="259"/>
                    </a:lnTo>
                    <a:lnTo>
                      <a:pt x="667" y="259"/>
                    </a:lnTo>
                    <a:lnTo>
                      <a:pt x="649" y="260"/>
                    </a:lnTo>
                    <a:lnTo>
                      <a:pt x="629" y="262"/>
                    </a:lnTo>
                    <a:lnTo>
                      <a:pt x="611" y="263"/>
                    </a:lnTo>
                    <a:lnTo>
                      <a:pt x="595" y="264"/>
                    </a:lnTo>
                    <a:lnTo>
                      <a:pt x="576" y="265"/>
                    </a:lnTo>
                    <a:lnTo>
                      <a:pt x="557" y="271"/>
                    </a:lnTo>
                    <a:lnTo>
                      <a:pt x="537" y="275"/>
                    </a:lnTo>
                    <a:lnTo>
                      <a:pt x="518" y="277"/>
                    </a:lnTo>
                    <a:lnTo>
                      <a:pt x="501" y="280"/>
                    </a:lnTo>
                    <a:lnTo>
                      <a:pt x="482" y="285"/>
                    </a:lnTo>
                    <a:lnTo>
                      <a:pt x="463" y="287"/>
                    </a:lnTo>
                    <a:lnTo>
                      <a:pt x="447" y="293"/>
                    </a:lnTo>
                    <a:lnTo>
                      <a:pt x="427" y="296"/>
                    </a:lnTo>
                    <a:lnTo>
                      <a:pt x="399" y="305"/>
                    </a:lnTo>
                    <a:lnTo>
                      <a:pt x="556" y="200"/>
                    </a:lnTo>
                    <a:lnTo>
                      <a:pt x="537" y="183"/>
                    </a:lnTo>
                    <a:lnTo>
                      <a:pt x="516" y="171"/>
                    </a:lnTo>
                    <a:lnTo>
                      <a:pt x="477" y="150"/>
                    </a:lnTo>
                    <a:lnTo>
                      <a:pt x="457" y="143"/>
                    </a:lnTo>
                    <a:lnTo>
                      <a:pt x="436" y="136"/>
                    </a:lnTo>
                    <a:lnTo>
                      <a:pt x="399" y="121"/>
                    </a:lnTo>
                    <a:lnTo>
                      <a:pt x="377" y="116"/>
                    </a:lnTo>
                    <a:lnTo>
                      <a:pt x="352" y="108"/>
                    </a:lnTo>
                    <a:lnTo>
                      <a:pt x="330" y="102"/>
                    </a:lnTo>
                    <a:lnTo>
                      <a:pt x="309" y="95"/>
                    </a:lnTo>
                    <a:lnTo>
                      <a:pt x="292" y="93"/>
                    </a:lnTo>
                    <a:lnTo>
                      <a:pt x="269" y="89"/>
                    </a:lnTo>
                    <a:lnTo>
                      <a:pt x="246" y="87"/>
                    </a:lnTo>
                    <a:lnTo>
                      <a:pt x="222" y="85"/>
                    </a:lnTo>
                    <a:lnTo>
                      <a:pt x="201" y="83"/>
                    </a:lnTo>
                    <a:lnTo>
                      <a:pt x="174" y="86"/>
                    </a:lnTo>
                    <a:lnTo>
                      <a:pt x="150" y="88"/>
                    </a:lnTo>
                    <a:lnTo>
                      <a:pt x="124" y="93"/>
                    </a:lnTo>
                    <a:lnTo>
                      <a:pt x="98" y="97"/>
                    </a:lnTo>
                    <a:lnTo>
                      <a:pt x="72" y="102"/>
                    </a:lnTo>
                    <a:lnTo>
                      <a:pt x="44" y="110"/>
                    </a:lnTo>
                    <a:lnTo>
                      <a:pt x="0" y="118"/>
                    </a:lnTo>
                  </a:path>
                </a:pathLst>
              </a:custGeom>
              <a:solidFill>
                <a:srgbClr val="FFFF66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0118" name="Freeform 463"/>
            <p:cNvSpPr>
              <a:spLocks/>
            </p:cNvSpPr>
            <p:nvPr/>
          </p:nvSpPr>
          <p:spPr bwMode="auto">
            <a:xfrm>
              <a:off x="2405" y="1248"/>
              <a:ext cx="720" cy="672"/>
            </a:xfrm>
            <a:custGeom>
              <a:avLst/>
              <a:gdLst>
                <a:gd name="T0" fmla="*/ 289 w 1965"/>
                <a:gd name="T1" fmla="*/ 107 h 1788"/>
                <a:gd name="T2" fmla="*/ 279 w 1965"/>
                <a:gd name="T3" fmla="*/ 51 h 1788"/>
                <a:gd name="T4" fmla="*/ 314 w 1965"/>
                <a:gd name="T5" fmla="*/ 6 h 1788"/>
                <a:gd name="T6" fmla="*/ 395 w 1965"/>
                <a:gd name="T7" fmla="*/ 1 h 1788"/>
                <a:gd name="T8" fmla="*/ 435 w 1965"/>
                <a:gd name="T9" fmla="*/ 28 h 1788"/>
                <a:gd name="T10" fmla="*/ 444 w 1965"/>
                <a:gd name="T11" fmla="*/ 73 h 1788"/>
                <a:gd name="T12" fmla="*/ 436 w 1965"/>
                <a:gd name="T13" fmla="*/ 122 h 1788"/>
                <a:gd name="T14" fmla="*/ 475 w 1965"/>
                <a:gd name="T15" fmla="*/ 151 h 1788"/>
                <a:gd name="T16" fmla="*/ 535 w 1965"/>
                <a:gd name="T17" fmla="*/ 164 h 1788"/>
                <a:gd name="T18" fmla="*/ 559 w 1965"/>
                <a:gd name="T19" fmla="*/ 187 h 1788"/>
                <a:gd name="T20" fmla="*/ 560 w 1965"/>
                <a:gd name="T21" fmla="*/ 219 h 1788"/>
                <a:gd name="T22" fmla="*/ 583 w 1965"/>
                <a:gd name="T23" fmla="*/ 248 h 1788"/>
                <a:gd name="T24" fmla="*/ 630 w 1965"/>
                <a:gd name="T25" fmla="*/ 254 h 1788"/>
                <a:gd name="T26" fmla="*/ 681 w 1965"/>
                <a:gd name="T27" fmla="*/ 252 h 1788"/>
                <a:gd name="T28" fmla="*/ 712 w 1965"/>
                <a:gd name="T29" fmla="*/ 266 h 1788"/>
                <a:gd name="T30" fmla="*/ 719 w 1965"/>
                <a:gd name="T31" fmla="*/ 317 h 1788"/>
                <a:gd name="T32" fmla="*/ 712 w 1965"/>
                <a:gd name="T33" fmla="*/ 386 h 1788"/>
                <a:gd name="T34" fmla="*/ 680 w 1965"/>
                <a:gd name="T35" fmla="*/ 402 h 1788"/>
                <a:gd name="T36" fmla="*/ 625 w 1965"/>
                <a:gd name="T37" fmla="*/ 400 h 1788"/>
                <a:gd name="T38" fmla="*/ 584 w 1965"/>
                <a:gd name="T39" fmla="*/ 405 h 1788"/>
                <a:gd name="T40" fmla="*/ 561 w 1965"/>
                <a:gd name="T41" fmla="*/ 425 h 1788"/>
                <a:gd name="T42" fmla="*/ 559 w 1965"/>
                <a:gd name="T43" fmla="*/ 463 h 1788"/>
                <a:gd name="T44" fmla="*/ 533 w 1965"/>
                <a:gd name="T45" fmla="*/ 490 h 1788"/>
                <a:gd name="T46" fmla="*/ 485 w 1965"/>
                <a:gd name="T47" fmla="*/ 499 h 1788"/>
                <a:gd name="T48" fmla="*/ 444 w 1965"/>
                <a:gd name="T49" fmla="*/ 518 h 1788"/>
                <a:gd name="T50" fmla="*/ 435 w 1965"/>
                <a:gd name="T51" fmla="*/ 555 h 1788"/>
                <a:gd name="T52" fmla="*/ 444 w 1965"/>
                <a:gd name="T53" fmla="*/ 602 h 1788"/>
                <a:gd name="T54" fmla="*/ 424 w 1965"/>
                <a:gd name="T55" fmla="*/ 646 h 1788"/>
                <a:gd name="T56" fmla="*/ 389 w 1965"/>
                <a:gd name="T57" fmla="*/ 669 h 1788"/>
                <a:gd name="T58" fmla="*/ 335 w 1965"/>
                <a:gd name="T59" fmla="*/ 671 h 1788"/>
                <a:gd name="T60" fmla="*/ 295 w 1965"/>
                <a:gd name="T61" fmla="*/ 654 h 1788"/>
                <a:gd name="T62" fmla="*/ 276 w 1965"/>
                <a:gd name="T63" fmla="*/ 621 h 1788"/>
                <a:gd name="T64" fmla="*/ 281 w 1965"/>
                <a:gd name="T65" fmla="*/ 582 h 1788"/>
                <a:gd name="T66" fmla="*/ 284 w 1965"/>
                <a:gd name="T67" fmla="*/ 548 h 1788"/>
                <a:gd name="T68" fmla="*/ 257 w 1965"/>
                <a:gd name="T69" fmla="*/ 522 h 1788"/>
                <a:gd name="T70" fmla="*/ 213 w 1965"/>
                <a:gd name="T71" fmla="*/ 513 h 1788"/>
                <a:gd name="T72" fmla="*/ 170 w 1965"/>
                <a:gd name="T73" fmla="*/ 499 h 1788"/>
                <a:gd name="T74" fmla="*/ 159 w 1965"/>
                <a:gd name="T75" fmla="*/ 460 h 1788"/>
                <a:gd name="T76" fmla="*/ 146 w 1965"/>
                <a:gd name="T77" fmla="*/ 428 h 1788"/>
                <a:gd name="T78" fmla="*/ 104 w 1965"/>
                <a:gd name="T79" fmla="*/ 416 h 1788"/>
                <a:gd name="T80" fmla="*/ 60 w 1965"/>
                <a:gd name="T81" fmla="*/ 419 h 1788"/>
                <a:gd name="T82" fmla="*/ 14 w 1965"/>
                <a:gd name="T83" fmla="*/ 410 h 1788"/>
                <a:gd name="T84" fmla="*/ 0 w 1965"/>
                <a:gd name="T85" fmla="*/ 365 h 1788"/>
                <a:gd name="T86" fmla="*/ 3 w 1965"/>
                <a:gd name="T87" fmla="*/ 300 h 1788"/>
                <a:gd name="T88" fmla="*/ 17 w 1965"/>
                <a:gd name="T89" fmla="*/ 261 h 1788"/>
                <a:gd name="T90" fmla="*/ 53 w 1965"/>
                <a:gd name="T91" fmla="*/ 251 h 1788"/>
                <a:gd name="T92" fmla="*/ 107 w 1965"/>
                <a:gd name="T93" fmla="*/ 255 h 1788"/>
                <a:gd name="T94" fmla="*/ 154 w 1965"/>
                <a:gd name="T95" fmla="*/ 240 h 1788"/>
                <a:gd name="T96" fmla="*/ 162 w 1965"/>
                <a:gd name="T97" fmla="*/ 204 h 1788"/>
                <a:gd name="T98" fmla="*/ 179 w 1965"/>
                <a:gd name="T99" fmla="*/ 168 h 1788"/>
                <a:gd name="T100" fmla="*/ 229 w 1965"/>
                <a:gd name="T101" fmla="*/ 156 h 178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65"/>
                <a:gd name="T154" fmla="*/ 0 h 1788"/>
                <a:gd name="T155" fmla="*/ 1965 w 1965"/>
                <a:gd name="T156" fmla="*/ 1788 h 178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65" h="1788">
                  <a:moveTo>
                    <a:pt x="747" y="373"/>
                  </a:moveTo>
                  <a:lnTo>
                    <a:pt x="767" y="352"/>
                  </a:lnTo>
                  <a:lnTo>
                    <a:pt x="782" y="333"/>
                  </a:lnTo>
                  <a:lnTo>
                    <a:pt x="789" y="312"/>
                  </a:lnTo>
                  <a:lnTo>
                    <a:pt x="789" y="284"/>
                  </a:lnTo>
                  <a:lnTo>
                    <a:pt x="780" y="252"/>
                  </a:lnTo>
                  <a:lnTo>
                    <a:pt x="772" y="226"/>
                  </a:lnTo>
                  <a:lnTo>
                    <a:pt x="761" y="192"/>
                  </a:lnTo>
                  <a:lnTo>
                    <a:pt x="756" y="158"/>
                  </a:lnTo>
                  <a:lnTo>
                    <a:pt x="761" y="135"/>
                  </a:lnTo>
                  <a:lnTo>
                    <a:pt x="769" y="108"/>
                  </a:lnTo>
                  <a:lnTo>
                    <a:pt x="784" y="81"/>
                  </a:lnTo>
                  <a:lnTo>
                    <a:pt x="805" y="54"/>
                  </a:lnTo>
                  <a:lnTo>
                    <a:pt x="834" y="32"/>
                  </a:lnTo>
                  <a:lnTo>
                    <a:pt x="857" y="16"/>
                  </a:lnTo>
                  <a:lnTo>
                    <a:pt x="891" y="5"/>
                  </a:lnTo>
                  <a:lnTo>
                    <a:pt x="931" y="1"/>
                  </a:lnTo>
                  <a:lnTo>
                    <a:pt x="974" y="0"/>
                  </a:lnTo>
                  <a:lnTo>
                    <a:pt x="1032" y="0"/>
                  </a:lnTo>
                  <a:lnTo>
                    <a:pt x="1077" y="3"/>
                  </a:lnTo>
                  <a:lnTo>
                    <a:pt x="1104" y="11"/>
                  </a:lnTo>
                  <a:lnTo>
                    <a:pt x="1124" y="21"/>
                  </a:lnTo>
                  <a:lnTo>
                    <a:pt x="1144" y="32"/>
                  </a:lnTo>
                  <a:lnTo>
                    <a:pt x="1167" y="51"/>
                  </a:lnTo>
                  <a:lnTo>
                    <a:pt x="1186" y="74"/>
                  </a:lnTo>
                  <a:lnTo>
                    <a:pt x="1202" y="93"/>
                  </a:lnTo>
                  <a:lnTo>
                    <a:pt x="1209" y="111"/>
                  </a:lnTo>
                  <a:lnTo>
                    <a:pt x="1215" y="142"/>
                  </a:lnTo>
                  <a:lnTo>
                    <a:pt x="1215" y="169"/>
                  </a:lnTo>
                  <a:lnTo>
                    <a:pt x="1211" y="195"/>
                  </a:lnTo>
                  <a:lnTo>
                    <a:pt x="1205" y="215"/>
                  </a:lnTo>
                  <a:lnTo>
                    <a:pt x="1197" y="249"/>
                  </a:lnTo>
                  <a:lnTo>
                    <a:pt x="1186" y="283"/>
                  </a:lnTo>
                  <a:lnTo>
                    <a:pt x="1181" y="304"/>
                  </a:lnTo>
                  <a:lnTo>
                    <a:pt x="1189" y="325"/>
                  </a:lnTo>
                  <a:lnTo>
                    <a:pt x="1198" y="341"/>
                  </a:lnTo>
                  <a:lnTo>
                    <a:pt x="1215" y="362"/>
                  </a:lnTo>
                  <a:lnTo>
                    <a:pt x="1240" y="378"/>
                  </a:lnTo>
                  <a:lnTo>
                    <a:pt x="1263" y="392"/>
                  </a:lnTo>
                  <a:lnTo>
                    <a:pt x="1296" y="403"/>
                  </a:lnTo>
                  <a:lnTo>
                    <a:pt x="1330" y="411"/>
                  </a:lnTo>
                  <a:lnTo>
                    <a:pt x="1363" y="417"/>
                  </a:lnTo>
                  <a:lnTo>
                    <a:pt x="1395" y="421"/>
                  </a:lnTo>
                  <a:lnTo>
                    <a:pt x="1431" y="428"/>
                  </a:lnTo>
                  <a:lnTo>
                    <a:pt x="1459" y="436"/>
                  </a:lnTo>
                  <a:lnTo>
                    <a:pt x="1480" y="446"/>
                  </a:lnTo>
                  <a:lnTo>
                    <a:pt x="1497" y="455"/>
                  </a:lnTo>
                  <a:lnTo>
                    <a:pt x="1509" y="467"/>
                  </a:lnTo>
                  <a:lnTo>
                    <a:pt x="1518" y="481"/>
                  </a:lnTo>
                  <a:lnTo>
                    <a:pt x="1526" y="497"/>
                  </a:lnTo>
                  <a:lnTo>
                    <a:pt x="1529" y="512"/>
                  </a:lnTo>
                  <a:lnTo>
                    <a:pt x="1532" y="527"/>
                  </a:lnTo>
                  <a:lnTo>
                    <a:pt x="1532" y="546"/>
                  </a:lnTo>
                  <a:lnTo>
                    <a:pt x="1529" y="567"/>
                  </a:lnTo>
                  <a:lnTo>
                    <a:pt x="1529" y="584"/>
                  </a:lnTo>
                  <a:lnTo>
                    <a:pt x="1534" y="604"/>
                  </a:lnTo>
                  <a:lnTo>
                    <a:pt x="1544" y="622"/>
                  </a:lnTo>
                  <a:lnTo>
                    <a:pt x="1556" y="638"/>
                  </a:lnTo>
                  <a:lnTo>
                    <a:pt x="1572" y="649"/>
                  </a:lnTo>
                  <a:lnTo>
                    <a:pt x="1592" y="661"/>
                  </a:lnTo>
                  <a:lnTo>
                    <a:pt x="1612" y="668"/>
                  </a:lnTo>
                  <a:lnTo>
                    <a:pt x="1643" y="674"/>
                  </a:lnTo>
                  <a:lnTo>
                    <a:pt x="1668" y="676"/>
                  </a:lnTo>
                  <a:lnTo>
                    <a:pt x="1693" y="678"/>
                  </a:lnTo>
                  <a:lnTo>
                    <a:pt x="1720" y="676"/>
                  </a:lnTo>
                  <a:lnTo>
                    <a:pt x="1754" y="674"/>
                  </a:lnTo>
                  <a:lnTo>
                    <a:pt x="1779" y="672"/>
                  </a:lnTo>
                  <a:lnTo>
                    <a:pt x="1805" y="670"/>
                  </a:lnTo>
                  <a:lnTo>
                    <a:pt x="1831" y="668"/>
                  </a:lnTo>
                  <a:lnTo>
                    <a:pt x="1859" y="670"/>
                  </a:lnTo>
                  <a:lnTo>
                    <a:pt x="1875" y="672"/>
                  </a:lnTo>
                  <a:lnTo>
                    <a:pt x="1893" y="676"/>
                  </a:lnTo>
                  <a:lnTo>
                    <a:pt x="1910" y="684"/>
                  </a:lnTo>
                  <a:lnTo>
                    <a:pt x="1928" y="695"/>
                  </a:lnTo>
                  <a:lnTo>
                    <a:pt x="1942" y="708"/>
                  </a:lnTo>
                  <a:lnTo>
                    <a:pt x="1952" y="727"/>
                  </a:lnTo>
                  <a:lnTo>
                    <a:pt x="1957" y="744"/>
                  </a:lnTo>
                  <a:lnTo>
                    <a:pt x="1960" y="764"/>
                  </a:lnTo>
                  <a:lnTo>
                    <a:pt x="1964" y="801"/>
                  </a:lnTo>
                  <a:lnTo>
                    <a:pt x="1962" y="844"/>
                  </a:lnTo>
                  <a:lnTo>
                    <a:pt x="1964" y="890"/>
                  </a:lnTo>
                  <a:lnTo>
                    <a:pt x="1959" y="944"/>
                  </a:lnTo>
                  <a:lnTo>
                    <a:pt x="1954" y="981"/>
                  </a:lnTo>
                  <a:lnTo>
                    <a:pt x="1950" y="1010"/>
                  </a:lnTo>
                  <a:lnTo>
                    <a:pt x="1942" y="1026"/>
                  </a:lnTo>
                  <a:lnTo>
                    <a:pt x="1929" y="1041"/>
                  </a:lnTo>
                  <a:lnTo>
                    <a:pt x="1915" y="1051"/>
                  </a:lnTo>
                  <a:lnTo>
                    <a:pt x="1897" y="1061"/>
                  </a:lnTo>
                  <a:lnTo>
                    <a:pt x="1876" y="1066"/>
                  </a:lnTo>
                  <a:lnTo>
                    <a:pt x="1857" y="1069"/>
                  </a:lnTo>
                  <a:lnTo>
                    <a:pt x="1819" y="1070"/>
                  </a:lnTo>
                  <a:lnTo>
                    <a:pt x="1786" y="1069"/>
                  </a:lnTo>
                  <a:lnTo>
                    <a:pt x="1758" y="1066"/>
                  </a:lnTo>
                  <a:lnTo>
                    <a:pt x="1734" y="1064"/>
                  </a:lnTo>
                  <a:lnTo>
                    <a:pt x="1706" y="1063"/>
                  </a:lnTo>
                  <a:lnTo>
                    <a:pt x="1682" y="1063"/>
                  </a:lnTo>
                  <a:lnTo>
                    <a:pt x="1660" y="1064"/>
                  </a:lnTo>
                  <a:lnTo>
                    <a:pt x="1637" y="1066"/>
                  </a:lnTo>
                  <a:lnTo>
                    <a:pt x="1610" y="1071"/>
                  </a:lnTo>
                  <a:lnTo>
                    <a:pt x="1595" y="1077"/>
                  </a:lnTo>
                  <a:lnTo>
                    <a:pt x="1581" y="1082"/>
                  </a:lnTo>
                  <a:lnTo>
                    <a:pt x="1563" y="1093"/>
                  </a:lnTo>
                  <a:lnTo>
                    <a:pt x="1551" y="1104"/>
                  </a:lnTo>
                  <a:lnTo>
                    <a:pt x="1541" y="1116"/>
                  </a:lnTo>
                  <a:lnTo>
                    <a:pt x="1532" y="1130"/>
                  </a:lnTo>
                  <a:lnTo>
                    <a:pt x="1527" y="1145"/>
                  </a:lnTo>
                  <a:lnTo>
                    <a:pt x="1526" y="1159"/>
                  </a:lnTo>
                  <a:lnTo>
                    <a:pt x="1527" y="1176"/>
                  </a:lnTo>
                  <a:lnTo>
                    <a:pt x="1527" y="1203"/>
                  </a:lnTo>
                  <a:lnTo>
                    <a:pt x="1526" y="1233"/>
                  </a:lnTo>
                  <a:lnTo>
                    <a:pt x="1516" y="1254"/>
                  </a:lnTo>
                  <a:lnTo>
                    <a:pt x="1507" y="1272"/>
                  </a:lnTo>
                  <a:lnTo>
                    <a:pt x="1494" y="1285"/>
                  </a:lnTo>
                  <a:lnTo>
                    <a:pt x="1474" y="1295"/>
                  </a:lnTo>
                  <a:lnTo>
                    <a:pt x="1454" y="1305"/>
                  </a:lnTo>
                  <a:lnTo>
                    <a:pt x="1431" y="1309"/>
                  </a:lnTo>
                  <a:lnTo>
                    <a:pt x="1402" y="1314"/>
                  </a:lnTo>
                  <a:lnTo>
                    <a:pt x="1378" y="1321"/>
                  </a:lnTo>
                  <a:lnTo>
                    <a:pt x="1348" y="1325"/>
                  </a:lnTo>
                  <a:lnTo>
                    <a:pt x="1325" y="1329"/>
                  </a:lnTo>
                  <a:lnTo>
                    <a:pt x="1296" y="1333"/>
                  </a:lnTo>
                  <a:lnTo>
                    <a:pt x="1274" y="1342"/>
                  </a:lnTo>
                  <a:lnTo>
                    <a:pt x="1250" y="1352"/>
                  </a:lnTo>
                  <a:lnTo>
                    <a:pt x="1227" y="1362"/>
                  </a:lnTo>
                  <a:lnTo>
                    <a:pt x="1211" y="1378"/>
                  </a:lnTo>
                  <a:lnTo>
                    <a:pt x="1195" y="1395"/>
                  </a:lnTo>
                  <a:lnTo>
                    <a:pt x="1183" y="1417"/>
                  </a:lnTo>
                  <a:lnTo>
                    <a:pt x="1181" y="1436"/>
                  </a:lnTo>
                  <a:lnTo>
                    <a:pt x="1181" y="1458"/>
                  </a:lnTo>
                  <a:lnTo>
                    <a:pt x="1186" y="1478"/>
                  </a:lnTo>
                  <a:lnTo>
                    <a:pt x="1194" y="1500"/>
                  </a:lnTo>
                  <a:lnTo>
                    <a:pt x="1200" y="1523"/>
                  </a:lnTo>
                  <a:lnTo>
                    <a:pt x="1205" y="1546"/>
                  </a:lnTo>
                  <a:lnTo>
                    <a:pt x="1211" y="1573"/>
                  </a:lnTo>
                  <a:lnTo>
                    <a:pt x="1211" y="1601"/>
                  </a:lnTo>
                  <a:lnTo>
                    <a:pt x="1204" y="1629"/>
                  </a:lnTo>
                  <a:lnTo>
                    <a:pt x="1195" y="1651"/>
                  </a:lnTo>
                  <a:lnTo>
                    <a:pt x="1186" y="1672"/>
                  </a:lnTo>
                  <a:lnTo>
                    <a:pt x="1174" y="1693"/>
                  </a:lnTo>
                  <a:lnTo>
                    <a:pt x="1157" y="1718"/>
                  </a:lnTo>
                  <a:lnTo>
                    <a:pt x="1139" y="1734"/>
                  </a:lnTo>
                  <a:lnTo>
                    <a:pt x="1124" y="1746"/>
                  </a:lnTo>
                  <a:lnTo>
                    <a:pt x="1104" y="1760"/>
                  </a:lnTo>
                  <a:lnTo>
                    <a:pt x="1083" y="1773"/>
                  </a:lnTo>
                  <a:lnTo>
                    <a:pt x="1062" y="1779"/>
                  </a:lnTo>
                  <a:lnTo>
                    <a:pt x="1045" y="1783"/>
                  </a:lnTo>
                  <a:lnTo>
                    <a:pt x="1014" y="1786"/>
                  </a:lnTo>
                  <a:lnTo>
                    <a:pt x="978" y="1787"/>
                  </a:lnTo>
                  <a:lnTo>
                    <a:pt x="935" y="1786"/>
                  </a:lnTo>
                  <a:lnTo>
                    <a:pt x="915" y="1786"/>
                  </a:lnTo>
                  <a:lnTo>
                    <a:pt x="889" y="1782"/>
                  </a:lnTo>
                  <a:lnTo>
                    <a:pt x="862" y="1775"/>
                  </a:lnTo>
                  <a:lnTo>
                    <a:pt x="837" y="1763"/>
                  </a:lnTo>
                  <a:lnTo>
                    <a:pt x="822" y="1754"/>
                  </a:lnTo>
                  <a:lnTo>
                    <a:pt x="805" y="1740"/>
                  </a:lnTo>
                  <a:lnTo>
                    <a:pt x="792" y="1727"/>
                  </a:lnTo>
                  <a:lnTo>
                    <a:pt x="778" y="1710"/>
                  </a:lnTo>
                  <a:lnTo>
                    <a:pt x="767" y="1694"/>
                  </a:lnTo>
                  <a:lnTo>
                    <a:pt x="758" y="1674"/>
                  </a:lnTo>
                  <a:lnTo>
                    <a:pt x="754" y="1653"/>
                  </a:lnTo>
                  <a:lnTo>
                    <a:pt x="752" y="1635"/>
                  </a:lnTo>
                  <a:lnTo>
                    <a:pt x="752" y="1613"/>
                  </a:lnTo>
                  <a:lnTo>
                    <a:pt x="754" y="1594"/>
                  </a:lnTo>
                  <a:lnTo>
                    <a:pt x="761" y="1573"/>
                  </a:lnTo>
                  <a:lnTo>
                    <a:pt x="767" y="1549"/>
                  </a:lnTo>
                  <a:lnTo>
                    <a:pt x="774" y="1526"/>
                  </a:lnTo>
                  <a:lnTo>
                    <a:pt x="780" y="1506"/>
                  </a:lnTo>
                  <a:lnTo>
                    <a:pt x="782" y="1487"/>
                  </a:lnTo>
                  <a:lnTo>
                    <a:pt x="780" y="1471"/>
                  </a:lnTo>
                  <a:lnTo>
                    <a:pt x="774" y="1457"/>
                  </a:lnTo>
                  <a:lnTo>
                    <a:pt x="763" y="1438"/>
                  </a:lnTo>
                  <a:lnTo>
                    <a:pt x="751" y="1424"/>
                  </a:lnTo>
                  <a:lnTo>
                    <a:pt x="735" y="1411"/>
                  </a:lnTo>
                  <a:lnTo>
                    <a:pt x="718" y="1401"/>
                  </a:lnTo>
                  <a:lnTo>
                    <a:pt x="702" y="1390"/>
                  </a:lnTo>
                  <a:lnTo>
                    <a:pt x="676" y="1383"/>
                  </a:lnTo>
                  <a:lnTo>
                    <a:pt x="655" y="1378"/>
                  </a:lnTo>
                  <a:lnTo>
                    <a:pt x="628" y="1373"/>
                  </a:lnTo>
                  <a:lnTo>
                    <a:pt x="604" y="1370"/>
                  </a:lnTo>
                  <a:lnTo>
                    <a:pt x="581" y="1365"/>
                  </a:lnTo>
                  <a:lnTo>
                    <a:pt x="554" y="1360"/>
                  </a:lnTo>
                  <a:lnTo>
                    <a:pt x="530" y="1352"/>
                  </a:lnTo>
                  <a:lnTo>
                    <a:pt x="503" y="1346"/>
                  </a:lnTo>
                  <a:lnTo>
                    <a:pt x="481" y="1338"/>
                  </a:lnTo>
                  <a:lnTo>
                    <a:pt x="464" y="1327"/>
                  </a:lnTo>
                  <a:lnTo>
                    <a:pt x="451" y="1311"/>
                  </a:lnTo>
                  <a:lnTo>
                    <a:pt x="441" y="1293"/>
                  </a:lnTo>
                  <a:lnTo>
                    <a:pt x="434" y="1268"/>
                  </a:lnTo>
                  <a:lnTo>
                    <a:pt x="433" y="1247"/>
                  </a:lnTo>
                  <a:lnTo>
                    <a:pt x="434" y="1225"/>
                  </a:lnTo>
                  <a:lnTo>
                    <a:pt x="437" y="1206"/>
                  </a:lnTo>
                  <a:lnTo>
                    <a:pt x="434" y="1184"/>
                  </a:lnTo>
                  <a:lnTo>
                    <a:pt x="426" y="1169"/>
                  </a:lnTo>
                  <a:lnTo>
                    <a:pt x="412" y="1150"/>
                  </a:lnTo>
                  <a:lnTo>
                    <a:pt x="398" y="1139"/>
                  </a:lnTo>
                  <a:lnTo>
                    <a:pt x="382" y="1127"/>
                  </a:lnTo>
                  <a:lnTo>
                    <a:pt x="358" y="1120"/>
                  </a:lnTo>
                  <a:lnTo>
                    <a:pt x="333" y="1112"/>
                  </a:lnTo>
                  <a:lnTo>
                    <a:pt x="305" y="1110"/>
                  </a:lnTo>
                  <a:lnTo>
                    <a:pt x="283" y="1108"/>
                  </a:lnTo>
                  <a:lnTo>
                    <a:pt x="256" y="1108"/>
                  </a:lnTo>
                  <a:lnTo>
                    <a:pt x="233" y="1110"/>
                  </a:lnTo>
                  <a:lnTo>
                    <a:pt x="211" y="1112"/>
                  </a:lnTo>
                  <a:lnTo>
                    <a:pt x="187" y="1114"/>
                  </a:lnTo>
                  <a:lnTo>
                    <a:pt x="164" y="1116"/>
                  </a:lnTo>
                  <a:lnTo>
                    <a:pt x="126" y="1116"/>
                  </a:lnTo>
                  <a:lnTo>
                    <a:pt x="102" y="1115"/>
                  </a:lnTo>
                  <a:lnTo>
                    <a:pt x="76" y="1110"/>
                  </a:lnTo>
                  <a:lnTo>
                    <a:pt x="57" y="1102"/>
                  </a:lnTo>
                  <a:lnTo>
                    <a:pt x="38" y="1090"/>
                  </a:lnTo>
                  <a:lnTo>
                    <a:pt x="24" y="1075"/>
                  </a:lnTo>
                  <a:lnTo>
                    <a:pt x="14" y="1061"/>
                  </a:lnTo>
                  <a:lnTo>
                    <a:pt x="3" y="1031"/>
                  </a:lnTo>
                  <a:lnTo>
                    <a:pt x="3" y="1001"/>
                  </a:lnTo>
                  <a:lnTo>
                    <a:pt x="1" y="970"/>
                  </a:lnTo>
                  <a:lnTo>
                    <a:pt x="0" y="933"/>
                  </a:lnTo>
                  <a:lnTo>
                    <a:pt x="3" y="899"/>
                  </a:lnTo>
                  <a:lnTo>
                    <a:pt x="3" y="863"/>
                  </a:lnTo>
                  <a:lnTo>
                    <a:pt x="5" y="831"/>
                  </a:lnTo>
                  <a:lnTo>
                    <a:pt x="9" y="799"/>
                  </a:lnTo>
                  <a:lnTo>
                    <a:pt x="13" y="773"/>
                  </a:lnTo>
                  <a:lnTo>
                    <a:pt x="18" y="745"/>
                  </a:lnTo>
                  <a:lnTo>
                    <a:pt x="24" y="723"/>
                  </a:lnTo>
                  <a:lnTo>
                    <a:pt x="34" y="710"/>
                  </a:lnTo>
                  <a:lnTo>
                    <a:pt x="47" y="695"/>
                  </a:lnTo>
                  <a:lnTo>
                    <a:pt x="61" y="687"/>
                  </a:lnTo>
                  <a:lnTo>
                    <a:pt x="79" y="676"/>
                  </a:lnTo>
                  <a:lnTo>
                    <a:pt x="95" y="674"/>
                  </a:lnTo>
                  <a:lnTo>
                    <a:pt x="117" y="670"/>
                  </a:lnTo>
                  <a:lnTo>
                    <a:pt x="145" y="668"/>
                  </a:lnTo>
                  <a:lnTo>
                    <a:pt x="170" y="670"/>
                  </a:lnTo>
                  <a:lnTo>
                    <a:pt x="203" y="674"/>
                  </a:lnTo>
                  <a:lnTo>
                    <a:pt x="232" y="675"/>
                  </a:lnTo>
                  <a:lnTo>
                    <a:pt x="256" y="676"/>
                  </a:lnTo>
                  <a:lnTo>
                    <a:pt x="291" y="678"/>
                  </a:lnTo>
                  <a:lnTo>
                    <a:pt x="325" y="674"/>
                  </a:lnTo>
                  <a:lnTo>
                    <a:pt x="354" y="668"/>
                  </a:lnTo>
                  <a:lnTo>
                    <a:pt x="382" y="660"/>
                  </a:lnTo>
                  <a:lnTo>
                    <a:pt x="400" y="651"/>
                  </a:lnTo>
                  <a:lnTo>
                    <a:pt x="419" y="638"/>
                  </a:lnTo>
                  <a:lnTo>
                    <a:pt x="433" y="619"/>
                  </a:lnTo>
                  <a:lnTo>
                    <a:pt x="441" y="602"/>
                  </a:lnTo>
                  <a:lnTo>
                    <a:pt x="444" y="583"/>
                  </a:lnTo>
                  <a:lnTo>
                    <a:pt x="443" y="569"/>
                  </a:lnTo>
                  <a:lnTo>
                    <a:pt x="441" y="542"/>
                  </a:lnTo>
                  <a:lnTo>
                    <a:pt x="443" y="515"/>
                  </a:lnTo>
                  <a:lnTo>
                    <a:pt x="449" y="495"/>
                  </a:lnTo>
                  <a:lnTo>
                    <a:pt x="456" y="476"/>
                  </a:lnTo>
                  <a:lnTo>
                    <a:pt x="467" y="462"/>
                  </a:lnTo>
                  <a:lnTo>
                    <a:pt x="489" y="448"/>
                  </a:lnTo>
                  <a:lnTo>
                    <a:pt x="512" y="438"/>
                  </a:lnTo>
                  <a:lnTo>
                    <a:pt x="541" y="430"/>
                  </a:lnTo>
                  <a:lnTo>
                    <a:pt x="570" y="424"/>
                  </a:lnTo>
                  <a:lnTo>
                    <a:pt x="594" y="419"/>
                  </a:lnTo>
                  <a:lnTo>
                    <a:pt x="624" y="415"/>
                  </a:lnTo>
                  <a:lnTo>
                    <a:pt x="653" y="409"/>
                  </a:lnTo>
                  <a:lnTo>
                    <a:pt x="688" y="401"/>
                  </a:lnTo>
                  <a:lnTo>
                    <a:pt x="720" y="391"/>
                  </a:lnTo>
                  <a:lnTo>
                    <a:pt x="747" y="373"/>
                  </a:lnTo>
                </a:path>
              </a:pathLst>
            </a:custGeom>
            <a:gradFill rotWithShape="0">
              <a:gsLst>
                <a:gs pos="0">
                  <a:srgbClr val="3D4247"/>
                </a:gs>
                <a:gs pos="100000">
                  <a:srgbClr val="B4B6B8"/>
                </a:gs>
              </a:gsLst>
              <a:path path="rect">
                <a:fillToRect l="50000" t="50000" r="50000" b="50000"/>
              </a:path>
            </a:gra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are Markets?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914400" y="2486025"/>
            <a:ext cx="7391400" cy="2466975"/>
          </a:xfrm>
          <a:prstGeom prst="rect">
            <a:avLst/>
          </a:prstGeom>
          <a:solidFill>
            <a:srgbClr val="FFFFFF">
              <a:alpha val="50195"/>
            </a:srgbClr>
          </a:soli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b="1" i="1">
                <a:latin typeface="Arial" panose="020B0604020202020204" pitchFamily="34" charset="0"/>
              </a:rPr>
              <a:t>Market: </a:t>
            </a:r>
            <a:r>
              <a:rPr lang="en-US" altLang="en-US">
                <a:latin typeface="Arial" panose="020B0604020202020204" pitchFamily="34" charset="0"/>
              </a:rPr>
              <a:t>people or institutions with sufficient purchasing power, authority, and willingness to buy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>
                <a:latin typeface="Arial" panose="020B0604020202020204" pitchFamily="34" charset="0"/>
              </a:rPr>
              <a:t>Types of Markets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533400"/>
            <a:ext cx="7772400" cy="1143000"/>
          </a:xfrm>
          <a:noFill/>
        </p:spPr>
        <p:txBody>
          <a:bodyPr lIns="90488" tIns="44450" rIns="90488" bIns="44450"/>
          <a:lstStyle/>
          <a:p>
            <a:r>
              <a:rPr lang="en-US" altLang="en-US" smtClean="0"/>
              <a:t>Requirements of a Markets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38800" y="2895600"/>
            <a:ext cx="3810000" cy="3733800"/>
          </a:xfrm>
          <a:noFill/>
        </p:spPr>
        <p:txBody>
          <a:bodyPr lIns="90488" tIns="44450" rIns="90488" bIns="44450"/>
          <a:lstStyle/>
          <a:p>
            <a:pPr>
              <a:buFont typeface="Monotype Sorts" pitchFamily="2" charset="2"/>
              <a:buChar char="4"/>
            </a:pPr>
            <a:r>
              <a:rPr lang="en-US" altLang="en-US" smtClean="0"/>
              <a:t>Need</a:t>
            </a:r>
          </a:p>
          <a:p>
            <a:pPr>
              <a:buFont typeface="Monotype Sorts" pitchFamily="2" charset="2"/>
              <a:buChar char="4"/>
            </a:pPr>
            <a:r>
              <a:rPr lang="en-US" altLang="en-US" smtClean="0"/>
              <a:t>Ability</a:t>
            </a:r>
          </a:p>
          <a:p>
            <a:pPr>
              <a:buFont typeface="Monotype Sorts" pitchFamily="2" charset="2"/>
              <a:buChar char="4"/>
            </a:pPr>
            <a:r>
              <a:rPr lang="en-US" altLang="en-US" smtClean="0"/>
              <a:t>Willingness</a:t>
            </a:r>
          </a:p>
          <a:p>
            <a:pPr>
              <a:buFont typeface="Monotype Sorts" pitchFamily="2" charset="2"/>
              <a:buChar char="4"/>
            </a:pPr>
            <a:r>
              <a:rPr lang="en-US" altLang="en-US" smtClean="0"/>
              <a:t>Authority</a:t>
            </a:r>
          </a:p>
        </p:txBody>
      </p:sp>
      <p:graphicFrame>
        <p:nvGraphicFramePr>
          <p:cNvPr id="1026" name="Object 4">
            <a:hlinkClick r:id="" action="ppaction://ole?verb=0"/>
          </p:cNvPr>
          <p:cNvGraphicFramePr>
            <a:graphicFrameLocks noGrp="1"/>
          </p:cNvGraphicFramePr>
          <p:nvPr>
            <p:ph type="clipArt" sz="half" idx="2"/>
          </p:nvPr>
        </p:nvGraphicFramePr>
        <p:xfrm>
          <a:off x="1600200" y="3117850"/>
          <a:ext cx="2552700" cy="159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Clip" r:id="rId4" imgW="4043160" imgH="2527200" progId="MS_ClipArt_Gallery.5">
                  <p:embed/>
                </p:oleObj>
              </mc:Choice>
              <mc:Fallback>
                <p:oleObj name="Clip" r:id="rId4" imgW="4043160" imgH="2527200" progId="MS_ClipArt_Gallery.5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117850"/>
                        <a:ext cx="2552700" cy="159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6600CC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4718050" y="3308350"/>
            <a:ext cx="62547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6000" b="1">
                <a:latin typeface="Arial" panose="020B0604020202020204" pitchFamily="34" charset="0"/>
              </a:rPr>
              <a:t>+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Role of Market Segmentation</a:t>
            </a:r>
          </a:p>
        </p:txBody>
      </p:sp>
      <p:sp>
        <p:nvSpPr>
          <p:cNvPr id="20483" name="Rectangle 4"/>
          <p:cNvSpPr>
            <a:spLocks noGrp="1" noChangeArrowheads="1"/>
          </p:cNvSpPr>
          <p:nvPr>
            <p:ph idx="1"/>
          </p:nvPr>
        </p:nvSpPr>
        <p:spPr>
          <a:solidFill>
            <a:srgbClr val="FFFFFF">
              <a:alpha val="50195"/>
            </a:srgbClr>
          </a:soli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b="1" i="1" smtClean="0"/>
              <a:t>Market Segmentation:</a:t>
            </a:r>
            <a:r>
              <a:rPr lang="en-US" altLang="en-US" smtClean="0"/>
              <a:t>  division of the total market into smaller, relatively homogeneous groups</a:t>
            </a:r>
          </a:p>
          <a:p>
            <a:endParaRPr lang="en-US" altLang="en-US" smtClean="0"/>
          </a:p>
          <a:p>
            <a:pPr>
              <a:lnSpc>
                <a:spcPct val="90000"/>
              </a:lnSpc>
            </a:pPr>
            <a:r>
              <a:rPr lang="en-US" altLang="en-US" smtClean="0"/>
              <a:t>Why? </a:t>
            </a:r>
          </a:p>
          <a:p>
            <a:pPr>
              <a:lnSpc>
                <a:spcPct val="90000"/>
              </a:lnSpc>
            </a:pPr>
            <a:endParaRPr lang="en-US" altLang="en-US" b="1" u="sng" smtClean="0"/>
          </a:p>
          <a:p>
            <a:pPr>
              <a:lnSpc>
                <a:spcPct val="90000"/>
              </a:lnSpc>
            </a:pPr>
            <a:r>
              <a:rPr lang="en-US" altLang="en-US" b="1" smtClean="0"/>
              <a:t>Levels – Mass, Segment, and Niche</a:t>
            </a:r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Why segment?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609600" y="1981200"/>
            <a:ext cx="2286000" cy="1066800"/>
          </a:xfrm>
          <a:prstGeom prst="rect">
            <a:avLst/>
          </a:prstGeom>
          <a:solidFill>
            <a:srgbClr val="CC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Most efficient</a:t>
            </a: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5943600" y="1981200"/>
            <a:ext cx="2286000" cy="1066800"/>
          </a:xfrm>
          <a:prstGeom prst="rect">
            <a:avLst/>
          </a:prstGeom>
          <a:solidFill>
            <a:srgbClr val="CC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Most effective</a:t>
            </a:r>
          </a:p>
        </p:txBody>
      </p:sp>
      <p:sp>
        <p:nvSpPr>
          <p:cNvPr id="21509" name="Oval 6"/>
          <p:cNvSpPr>
            <a:spLocks noChangeArrowheads="1"/>
          </p:cNvSpPr>
          <p:nvPr/>
        </p:nvSpPr>
        <p:spPr bwMode="auto">
          <a:xfrm>
            <a:off x="609600" y="3505200"/>
            <a:ext cx="2133600" cy="2057400"/>
          </a:xfrm>
          <a:prstGeom prst="ellipse">
            <a:avLst/>
          </a:prstGeom>
          <a:solidFill>
            <a:srgbClr val="FFCC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/>
              <a:t>One Mass </a:t>
            </a:r>
          </a:p>
          <a:p>
            <a:pPr algn="ctr" eaLnBrk="1" hangingPunct="1"/>
            <a:r>
              <a:rPr lang="en-US" altLang="en-US"/>
              <a:t>Market</a:t>
            </a:r>
          </a:p>
        </p:txBody>
      </p:sp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3886200" y="3124200"/>
            <a:ext cx="2133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/>
              <a:t>Many Groups </a:t>
            </a:r>
          </a:p>
          <a:p>
            <a:pPr algn="ctr" eaLnBrk="1" hangingPunct="1"/>
            <a:r>
              <a:rPr lang="en-US" altLang="en-US"/>
              <a:t>of One</a:t>
            </a:r>
          </a:p>
        </p:txBody>
      </p:sp>
      <p:grpSp>
        <p:nvGrpSpPr>
          <p:cNvPr id="21511" name="Group 8"/>
          <p:cNvGrpSpPr>
            <a:grpSpLocks/>
          </p:cNvGrpSpPr>
          <p:nvPr/>
        </p:nvGrpSpPr>
        <p:grpSpPr bwMode="auto">
          <a:xfrm>
            <a:off x="4800600" y="3581400"/>
            <a:ext cx="3657600" cy="2895600"/>
            <a:chOff x="3168" y="2400"/>
            <a:chExt cx="2304" cy="1824"/>
          </a:xfrm>
        </p:grpSpPr>
        <p:sp>
          <p:nvSpPr>
            <p:cNvPr id="21513" name="Oval 9"/>
            <p:cNvSpPr>
              <a:spLocks noChangeArrowheads="1"/>
            </p:cNvSpPr>
            <p:nvPr/>
          </p:nvSpPr>
          <p:spPr bwMode="auto">
            <a:xfrm>
              <a:off x="4560" y="3120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514" name="Oval 10"/>
            <p:cNvSpPr>
              <a:spLocks noChangeArrowheads="1"/>
            </p:cNvSpPr>
            <p:nvPr/>
          </p:nvSpPr>
          <p:spPr bwMode="auto">
            <a:xfrm>
              <a:off x="4368" y="3120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515" name="Oval 11"/>
            <p:cNvSpPr>
              <a:spLocks noChangeArrowheads="1"/>
            </p:cNvSpPr>
            <p:nvPr/>
          </p:nvSpPr>
          <p:spPr bwMode="auto">
            <a:xfrm>
              <a:off x="4368" y="2880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516" name="Oval 12"/>
            <p:cNvSpPr>
              <a:spLocks noChangeArrowheads="1"/>
            </p:cNvSpPr>
            <p:nvPr/>
          </p:nvSpPr>
          <p:spPr bwMode="auto">
            <a:xfrm>
              <a:off x="4608" y="2784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517" name="Oval 13"/>
            <p:cNvSpPr>
              <a:spLocks noChangeArrowheads="1"/>
            </p:cNvSpPr>
            <p:nvPr/>
          </p:nvSpPr>
          <p:spPr bwMode="auto">
            <a:xfrm>
              <a:off x="4560" y="2928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518" name="Oval 14"/>
            <p:cNvSpPr>
              <a:spLocks noChangeArrowheads="1"/>
            </p:cNvSpPr>
            <p:nvPr/>
          </p:nvSpPr>
          <p:spPr bwMode="auto">
            <a:xfrm>
              <a:off x="4416" y="2688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519" name="Oval 15"/>
            <p:cNvSpPr>
              <a:spLocks noChangeArrowheads="1"/>
            </p:cNvSpPr>
            <p:nvPr/>
          </p:nvSpPr>
          <p:spPr bwMode="auto">
            <a:xfrm>
              <a:off x="4896" y="3552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520" name="Oval 16"/>
            <p:cNvSpPr>
              <a:spLocks noChangeArrowheads="1"/>
            </p:cNvSpPr>
            <p:nvPr/>
          </p:nvSpPr>
          <p:spPr bwMode="auto">
            <a:xfrm>
              <a:off x="4704" y="3552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521" name="Oval 17"/>
            <p:cNvSpPr>
              <a:spLocks noChangeArrowheads="1"/>
            </p:cNvSpPr>
            <p:nvPr/>
          </p:nvSpPr>
          <p:spPr bwMode="auto">
            <a:xfrm>
              <a:off x="4704" y="3312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522" name="Oval 18"/>
            <p:cNvSpPr>
              <a:spLocks noChangeArrowheads="1"/>
            </p:cNvSpPr>
            <p:nvPr/>
          </p:nvSpPr>
          <p:spPr bwMode="auto">
            <a:xfrm>
              <a:off x="4944" y="3216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523" name="Oval 19"/>
            <p:cNvSpPr>
              <a:spLocks noChangeArrowheads="1"/>
            </p:cNvSpPr>
            <p:nvPr/>
          </p:nvSpPr>
          <p:spPr bwMode="auto">
            <a:xfrm>
              <a:off x="4896" y="3360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524" name="Oval 20"/>
            <p:cNvSpPr>
              <a:spLocks noChangeArrowheads="1"/>
            </p:cNvSpPr>
            <p:nvPr/>
          </p:nvSpPr>
          <p:spPr bwMode="auto">
            <a:xfrm>
              <a:off x="4752" y="3120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525" name="Oval 21"/>
            <p:cNvSpPr>
              <a:spLocks noChangeArrowheads="1"/>
            </p:cNvSpPr>
            <p:nvPr/>
          </p:nvSpPr>
          <p:spPr bwMode="auto">
            <a:xfrm>
              <a:off x="4464" y="3744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526" name="Oval 22"/>
            <p:cNvSpPr>
              <a:spLocks noChangeArrowheads="1"/>
            </p:cNvSpPr>
            <p:nvPr/>
          </p:nvSpPr>
          <p:spPr bwMode="auto">
            <a:xfrm>
              <a:off x="4272" y="3744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527" name="Oval 23"/>
            <p:cNvSpPr>
              <a:spLocks noChangeArrowheads="1"/>
            </p:cNvSpPr>
            <p:nvPr/>
          </p:nvSpPr>
          <p:spPr bwMode="auto">
            <a:xfrm>
              <a:off x="4272" y="3504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528" name="Oval 24"/>
            <p:cNvSpPr>
              <a:spLocks noChangeArrowheads="1"/>
            </p:cNvSpPr>
            <p:nvPr/>
          </p:nvSpPr>
          <p:spPr bwMode="auto">
            <a:xfrm>
              <a:off x="4320" y="4080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529" name="Oval 25"/>
            <p:cNvSpPr>
              <a:spLocks noChangeArrowheads="1"/>
            </p:cNvSpPr>
            <p:nvPr/>
          </p:nvSpPr>
          <p:spPr bwMode="auto">
            <a:xfrm>
              <a:off x="4464" y="3552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530" name="Oval 26"/>
            <p:cNvSpPr>
              <a:spLocks noChangeArrowheads="1"/>
            </p:cNvSpPr>
            <p:nvPr/>
          </p:nvSpPr>
          <p:spPr bwMode="auto">
            <a:xfrm>
              <a:off x="4320" y="3312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531" name="Oval 27"/>
            <p:cNvSpPr>
              <a:spLocks noChangeArrowheads="1"/>
            </p:cNvSpPr>
            <p:nvPr/>
          </p:nvSpPr>
          <p:spPr bwMode="auto">
            <a:xfrm>
              <a:off x="5328" y="3360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532" name="Oval 28"/>
            <p:cNvSpPr>
              <a:spLocks noChangeArrowheads="1"/>
            </p:cNvSpPr>
            <p:nvPr/>
          </p:nvSpPr>
          <p:spPr bwMode="auto">
            <a:xfrm>
              <a:off x="5136" y="3360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533" name="Oval 29"/>
            <p:cNvSpPr>
              <a:spLocks noChangeArrowheads="1"/>
            </p:cNvSpPr>
            <p:nvPr/>
          </p:nvSpPr>
          <p:spPr bwMode="auto">
            <a:xfrm>
              <a:off x="5184" y="3168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534" name="Oval 30"/>
            <p:cNvSpPr>
              <a:spLocks noChangeArrowheads="1"/>
            </p:cNvSpPr>
            <p:nvPr/>
          </p:nvSpPr>
          <p:spPr bwMode="auto">
            <a:xfrm>
              <a:off x="5376" y="3024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535" name="Oval 31"/>
            <p:cNvSpPr>
              <a:spLocks noChangeArrowheads="1"/>
            </p:cNvSpPr>
            <p:nvPr/>
          </p:nvSpPr>
          <p:spPr bwMode="auto">
            <a:xfrm>
              <a:off x="5328" y="3168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536" name="Oval 32"/>
            <p:cNvSpPr>
              <a:spLocks noChangeArrowheads="1"/>
            </p:cNvSpPr>
            <p:nvPr/>
          </p:nvSpPr>
          <p:spPr bwMode="auto">
            <a:xfrm>
              <a:off x="5184" y="2928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537" name="Oval 33"/>
            <p:cNvSpPr>
              <a:spLocks noChangeArrowheads="1"/>
            </p:cNvSpPr>
            <p:nvPr/>
          </p:nvSpPr>
          <p:spPr bwMode="auto">
            <a:xfrm>
              <a:off x="5232" y="3984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538" name="Oval 34"/>
            <p:cNvSpPr>
              <a:spLocks noChangeArrowheads="1"/>
            </p:cNvSpPr>
            <p:nvPr/>
          </p:nvSpPr>
          <p:spPr bwMode="auto">
            <a:xfrm>
              <a:off x="5040" y="3984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539" name="Oval 35"/>
            <p:cNvSpPr>
              <a:spLocks noChangeArrowheads="1"/>
            </p:cNvSpPr>
            <p:nvPr/>
          </p:nvSpPr>
          <p:spPr bwMode="auto">
            <a:xfrm>
              <a:off x="5040" y="3744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540" name="Oval 36"/>
            <p:cNvSpPr>
              <a:spLocks noChangeArrowheads="1"/>
            </p:cNvSpPr>
            <p:nvPr/>
          </p:nvSpPr>
          <p:spPr bwMode="auto">
            <a:xfrm>
              <a:off x="5280" y="3648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541" name="Oval 37"/>
            <p:cNvSpPr>
              <a:spLocks noChangeArrowheads="1"/>
            </p:cNvSpPr>
            <p:nvPr/>
          </p:nvSpPr>
          <p:spPr bwMode="auto">
            <a:xfrm>
              <a:off x="5232" y="3792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542" name="Oval 38"/>
            <p:cNvSpPr>
              <a:spLocks noChangeArrowheads="1"/>
            </p:cNvSpPr>
            <p:nvPr/>
          </p:nvSpPr>
          <p:spPr bwMode="auto">
            <a:xfrm>
              <a:off x="5088" y="3552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543" name="Oval 39"/>
            <p:cNvSpPr>
              <a:spLocks noChangeArrowheads="1"/>
            </p:cNvSpPr>
            <p:nvPr/>
          </p:nvSpPr>
          <p:spPr bwMode="auto">
            <a:xfrm>
              <a:off x="4752" y="4128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544" name="Oval 40"/>
            <p:cNvSpPr>
              <a:spLocks noChangeArrowheads="1"/>
            </p:cNvSpPr>
            <p:nvPr/>
          </p:nvSpPr>
          <p:spPr bwMode="auto">
            <a:xfrm>
              <a:off x="4560" y="4128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545" name="Oval 41"/>
            <p:cNvSpPr>
              <a:spLocks noChangeArrowheads="1"/>
            </p:cNvSpPr>
            <p:nvPr/>
          </p:nvSpPr>
          <p:spPr bwMode="auto">
            <a:xfrm>
              <a:off x="4560" y="3888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546" name="Oval 42"/>
            <p:cNvSpPr>
              <a:spLocks noChangeArrowheads="1"/>
            </p:cNvSpPr>
            <p:nvPr/>
          </p:nvSpPr>
          <p:spPr bwMode="auto">
            <a:xfrm>
              <a:off x="4800" y="3792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547" name="Oval 43"/>
            <p:cNvSpPr>
              <a:spLocks noChangeArrowheads="1"/>
            </p:cNvSpPr>
            <p:nvPr/>
          </p:nvSpPr>
          <p:spPr bwMode="auto">
            <a:xfrm>
              <a:off x="4752" y="3936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548" name="Oval 44"/>
            <p:cNvSpPr>
              <a:spLocks noChangeArrowheads="1"/>
            </p:cNvSpPr>
            <p:nvPr/>
          </p:nvSpPr>
          <p:spPr bwMode="auto">
            <a:xfrm>
              <a:off x="4608" y="3696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549" name="Oval 45"/>
            <p:cNvSpPr>
              <a:spLocks noChangeArrowheads="1"/>
            </p:cNvSpPr>
            <p:nvPr/>
          </p:nvSpPr>
          <p:spPr bwMode="auto">
            <a:xfrm>
              <a:off x="4176" y="3168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550" name="Oval 46"/>
            <p:cNvSpPr>
              <a:spLocks noChangeArrowheads="1"/>
            </p:cNvSpPr>
            <p:nvPr/>
          </p:nvSpPr>
          <p:spPr bwMode="auto">
            <a:xfrm>
              <a:off x="3984" y="3168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551" name="Oval 47"/>
            <p:cNvSpPr>
              <a:spLocks noChangeArrowheads="1"/>
            </p:cNvSpPr>
            <p:nvPr/>
          </p:nvSpPr>
          <p:spPr bwMode="auto">
            <a:xfrm>
              <a:off x="3984" y="2928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552" name="Oval 48"/>
            <p:cNvSpPr>
              <a:spLocks noChangeArrowheads="1"/>
            </p:cNvSpPr>
            <p:nvPr/>
          </p:nvSpPr>
          <p:spPr bwMode="auto">
            <a:xfrm>
              <a:off x="4224" y="2832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553" name="Oval 49"/>
            <p:cNvSpPr>
              <a:spLocks noChangeArrowheads="1"/>
            </p:cNvSpPr>
            <p:nvPr/>
          </p:nvSpPr>
          <p:spPr bwMode="auto">
            <a:xfrm>
              <a:off x="3312" y="3600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554" name="Oval 50"/>
            <p:cNvSpPr>
              <a:spLocks noChangeArrowheads="1"/>
            </p:cNvSpPr>
            <p:nvPr/>
          </p:nvSpPr>
          <p:spPr bwMode="auto">
            <a:xfrm>
              <a:off x="4032" y="2736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555" name="Oval 51"/>
            <p:cNvSpPr>
              <a:spLocks noChangeArrowheads="1"/>
            </p:cNvSpPr>
            <p:nvPr/>
          </p:nvSpPr>
          <p:spPr bwMode="auto">
            <a:xfrm>
              <a:off x="4704" y="2928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556" name="Oval 52"/>
            <p:cNvSpPr>
              <a:spLocks noChangeArrowheads="1"/>
            </p:cNvSpPr>
            <p:nvPr/>
          </p:nvSpPr>
          <p:spPr bwMode="auto">
            <a:xfrm>
              <a:off x="4800" y="2736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557" name="Oval 53"/>
            <p:cNvSpPr>
              <a:spLocks noChangeArrowheads="1"/>
            </p:cNvSpPr>
            <p:nvPr/>
          </p:nvSpPr>
          <p:spPr bwMode="auto">
            <a:xfrm>
              <a:off x="5088" y="3072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558" name="Oval 54"/>
            <p:cNvSpPr>
              <a:spLocks noChangeArrowheads="1"/>
            </p:cNvSpPr>
            <p:nvPr/>
          </p:nvSpPr>
          <p:spPr bwMode="auto">
            <a:xfrm>
              <a:off x="4896" y="3072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559" name="Oval 55"/>
            <p:cNvSpPr>
              <a:spLocks noChangeArrowheads="1"/>
            </p:cNvSpPr>
            <p:nvPr/>
          </p:nvSpPr>
          <p:spPr bwMode="auto">
            <a:xfrm>
              <a:off x="4896" y="2832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560" name="Oval 56"/>
            <p:cNvSpPr>
              <a:spLocks noChangeArrowheads="1"/>
            </p:cNvSpPr>
            <p:nvPr/>
          </p:nvSpPr>
          <p:spPr bwMode="auto">
            <a:xfrm>
              <a:off x="5136" y="2736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561" name="Oval 57"/>
            <p:cNvSpPr>
              <a:spLocks noChangeArrowheads="1"/>
            </p:cNvSpPr>
            <p:nvPr/>
          </p:nvSpPr>
          <p:spPr bwMode="auto">
            <a:xfrm>
              <a:off x="5088" y="2880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562" name="Oval 58"/>
            <p:cNvSpPr>
              <a:spLocks noChangeArrowheads="1"/>
            </p:cNvSpPr>
            <p:nvPr/>
          </p:nvSpPr>
          <p:spPr bwMode="auto">
            <a:xfrm>
              <a:off x="4944" y="2640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563" name="Oval 59"/>
            <p:cNvSpPr>
              <a:spLocks noChangeArrowheads="1"/>
            </p:cNvSpPr>
            <p:nvPr/>
          </p:nvSpPr>
          <p:spPr bwMode="auto">
            <a:xfrm>
              <a:off x="3744" y="3072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564" name="Oval 60"/>
            <p:cNvSpPr>
              <a:spLocks noChangeArrowheads="1"/>
            </p:cNvSpPr>
            <p:nvPr/>
          </p:nvSpPr>
          <p:spPr bwMode="auto">
            <a:xfrm>
              <a:off x="3552" y="3072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565" name="Oval 61"/>
            <p:cNvSpPr>
              <a:spLocks noChangeArrowheads="1"/>
            </p:cNvSpPr>
            <p:nvPr/>
          </p:nvSpPr>
          <p:spPr bwMode="auto">
            <a:xfrm>
              <a:off x="3552" y="2832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566" name="Oval 62"/>
            <p:cNvSpPr>
              <a:spLocks noChangeArrowheads="1"/>
            </p:cNvSpPr>
            <p:nvPr/>
          </p:nvSpPr>
          <p:spPr bwMode="auto">
            <a:xfrm>
              <a:off x="3792" y="2736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567" name="Oval 63"/>
            <p:cNvSpPr>
              <a:spLocks noChangeArrowheads="1"/>
            </p:cNvSpPr>
            <p:nvPr/>
          </p:nvSpPr>
          <p:spPr bwMode="auto">
            <a:xfrm>
              <a:off x="3744" y="2880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568" name="Oval 64"/>
            <p:cNvSpPr>
              <a:spLocks noChangeArrowheads="1"/>
            </p:cNvSpPr>
            <p:nvPr/>
          </p:nvSpPr>
          <p:spPr bwMode="auto">
            <a:xfrm>
              <a:off x="3600" y="2640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569" name="Oval 65"/>
            <p:cNvSpPr>
              <a:spLocks noChangeArrowheads="1"/>
            </p:cNvSpPr>
            <p:nvPr/>
          </p:nvSpPr>
          <p:spPr bwMode="auto">
            <a:xfrm>
              <a:off x="4080" y="3504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570" name="Oval 66"/>
            <p:cNvSpPr>
              <a:spLocks noChangeArrowheads="1"/>
            </p:cNvSpPr>
            <p:nvPr/>
          </p:nvSpPr>
          <p:spPr bwMode="auto">
            <a:xfrm>
              <a:off x="3888" y="3504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571" name="Oval 67"/>
            <p:cNvSpPr>
              <a:spLocks noChangeArrowheads="1"/>
            </p:cNvSpPr>
            <p:nvPr/>
          </p:nvSpPr>
          <p:spPr bwMode="auto">
            <a:xfrm>
              <a:off x="3888" y="3264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572" name="Oval 68"/>
            <p:cNvSpPr>
              <a:spLocks noChangeArrowheads="1"/>
            </p:cNvSpPr>
            <p:nvPr/>
          </p:nvSpPr>
          <p:spPr bwMode="auto">
            <a:xfrm>
              <a:off x="4128" y="4080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573" name="Oval 69"/>
            <p:cNvSpPr>
              <a:spLocks noChangeArrowheads="1"/>
            </p:cNvSpPr>
            <p:nvPr/>
          </p:nvSpPr>
          <p:spPr bwMode="auto">
            <a:xfrm>
              <a:off x="4080" y="3312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574" name="Oval 70"/>
            <p:cNvSpPr>
              <a:spLocks noChangeArrowheads="1"/>
            </p:cNvSpPr>
            <p:nvPr/>
          </p:nvSpPr>
          <p:spPr bwMode="auto">
            <a:xfrm>
              <a:off x="3312" y="3360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575" name="Oval 71"/>
            <p:cNvSpPr>
              <a:spLocks noChangeArrowheads="1"/>
            </p:cNvSpPr>
            <p:nvPr/>
          </p:nvSpPr>
          <p:spPr bwMode="auto">
            <a:xfrm>
              <a:off x="3648" y="3696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576" name="Oval 72"/>
            <p:cNvSpPr>
              <a:spLocks noChangeArrowheads="1"/>
            </p:cNvSpPr>
            <p:nvPr/>
          </p:nvSpPr>
          <p:spPr bwMode="auto">
            <a:xfrm>
              <a:off x="3456" y="3696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577" name="Oval 73"/>
            <p:cNvSpPr>
              <a:spLocks noChangeArrowheads="1"/>
            </p:cNvSpPr>
            <p:nvPr/>
          </p:nvSpPr>
          <p:spPr bwMode="auto">
            <a:xfrm>
              <a:off x="3456" y="3456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578" name="Oval 74"/>
            <p:cNvSpPr>
              <a:spLocks noChangeArrowheads="1"/>
            </p:cNvSpPr>
            <p:nvPr/>
          </p:nvSpPr>
          <p:spPr bwMode="auto">
            <a:xfrm>
              <a:off x="3696" y="3360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579" name="Oval 75"/>
            <p:cNvSpPr>
              <a:spLocks noChangeArrowheads="1"/>
            </p:cNvSpPr>
            <p:nvPr/>
          </p:nvSpPr>
          <p:spPr bwMode="auto">
            <a:xfrm>
              <a:off x="3648" y="3504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580" name="Oval 76"/>
            <p:cNvSpPr>
              <a:spLocks noChangeArrowheads="1"/>
            </p:cNvSpPr>
            <p:nvPr/>
          </p:nvSpPr>
          <p:spPr bwMode="auto">
            <a:xfrm>
              <a:off x="3504" y="3264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581" name="Oval 77"/>
            <p:cNvSpPr>
              <a:spLocks noChangeArrowheads="1"/>
            </p:cNvSpPr>
            <p:nvPr/>
          </p:nvSpPr>
          <p:spPr bwMode="auto">
            <a:xfrm>
              <a:off x="4512" y="3312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582" name="Oval 78"/>
            <p:cNvSpPr>
              <a:spLocks noChangeArrowheads="1"/>
            </p:cNvSpPr>
            <p:nvPr/>
          </p:nvSpPr>
          <p:spPr bwMode="auto">
            <a:xfrm>
              <a:off x="4320" y="3312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583" name="Oval 79"/>
            <p:cNvSpPr>
              <a:spLocks noChangeArrowheads="1"/>
            </p:cNvSpPr>
            <p:nvPr/>
          </p:nvSpPr>
          <p:spPr bwMode="auto">
            <a:xfrm>
              <a:off x="4368" y="3120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584" name="Oval 80"/>
            <p:cNvSpPr>
              <a:spLocks noChangeArrowheads="1"/>
            </p:cNvSpPr>
            <p:nvPr/>
          </p:nvSpPr>
          <p:spPr bwMode="auto">
            <a:xfrm>
              <a:off x="4752" y="2544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585" name="Oval 81"/>
            <p:cNvSpPr>
              <a:spLocks noChangeArrowheads="1"/>
            </p:cNvSpPr>
            <p:nvPr/>
          </p:nvSpPr>
          <p:spPr bwMode="auto">
            <a:xfrm>
              <a:off x="5136" y="2592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586" name="Oval 82"/>
            <p:cNvSpPr>
              <a:spLocks noChangeArrowheads="1"/>
            </p:cNvSpPr>
            <p:nvPr/>
          </p:nvSpPr>
          <p:spPr bwMode="auto">
            <a:xfrm>
              <a:off x="4368" y="2880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587" name="Oval 83"/>
            <p:cNvSpPr>
              <a:spLocks noChangeArrowheads="1"/>
            </p:cNvSpPr>
            <p:nvPr/>
          </p:nvSpPr>
          <p:spPr bwMode="auto">
            <a:xfrm>
              <a:off x="4416" y="3936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588" name="Oval 84"/>
            <p:cNvSpPr>
              <a:spLocks noChangeArrowheads="1"/>
            </p:cNvSpPr>
            <p:nvPr/>
          </p:nvSpPr>
          <p:spPr bwMode="auto">
            <a:xfrm>
              <a:off x="4224" y="3936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589" name="Oval 85"/>
            <p:cNvSpPr>
              <a:spLocks noChangeArrowheads="1"/>
            </p:cNvSpPr>
            <p:nvPr/>
          </p:nvSpPr>
          <p:spPr bwMode="auto">
            <a:xfrm>
              <a:off x="5040" y="2400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590" name="Oval 86"/>
            <p:cNvSpPr>
              <a:spLocks noChangeArrowheads="1"/>
            </p:cNvSpPr>
            <p:nvPr/>
          </p:nvSpPr>
          <p:spPr bwMode="auto">
            <a:xfrm>
              <a:off x="5328" y="3504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591" name="Oval 87"/>
            <p:cNvSpPr>
              <a:spLocks noChangeArrowheads="1"/>
            </p:cNvSpPr>
            <p:nvPr/>
          </p:nvSpPr>
          <p:spPr bwMode="auto">
            <a:xfrm>
              <a:off x="4896" y="4080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592" name="Oval 88"/>
            <p:cNvSpPr>
              <a:spLocks noChangeArrowheads="1"/>
            </p:cNvSpPr>
            <p:nvPr/>
          </p:nvSpPr>
          <p:spPr bwMode="auto">
            <a:xfrm>
              <a:off x="4272" y="3504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593" name="Oval 89"/>
            <p:cNvSpPr>
              <a:spLocks noChangeArrowheads="1"/>
            </p:cNvSpPr>
            <p:nvPr/>
          </p:nvSpPr>
          <p:spPr bwMode="auto">
            <a:xfrm>
              <a:off x="3936" y="4080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594" name="Oval 90"/>
            <p:cNvSpPr>
              <a:spLocks noChangeArrowheads="1"/>
            </p:cNvSpPr>
            <p:nvPr/>
          </p:nvSpPr>
          <p:spPr bwMode="auto">
            <a:xfrm>
              <a:off x="3744" y="4080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595" name="Oval 91"/>
            <p:cNvSpPr>
              <a:spLocks noChangeArrowheads="1"/>
            </p:cNvSpPr>
            <p:nvPr/>
          </p:nvSpPr>
          <p:spPr bwMode="auto">
            <a:xfrm>
              <a:off x="3744" y="3840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596" name="Oval 92"/>
            <p:cNvSpPr>
              <a:spLocks noChangeArrowheads="1"/>
            </p:cNvSpPr>
            <p:nvPr/>
          </p:nvSpPr>
          <p:spPr bwMode="auto">
            <a:xfrm>
              <a:off x="3984" y="3744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597" name="Oval 93"/>
            <p:cNvSpPr>
              <a:spLocks noChangeArrowheads="1"/>
            </p:cNvSpPr>
            <p:nvPr/>
          </p:nvSpPr>
          <p:spPr bwMode="auto">
            <a:xfrm>
              <a:off x="3936" y="3888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598" name="Oval 94"/>
            <p:cNvSpPr>
              <a:spLocks noChangeArrowheads="1"/>
            </p:cNvSpPr>
            <p:nvPr/>
          </p:nvSpPr>
          <p:spPr bwMode="auto">
            <a:xfrm>
              <a:off x="3792" y="3648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599" name="Oval 95"/>
            <p:cNvSpPr>
              <a:spLocks noChangeArrowheads="1"/>
            </p:cNvSpPr>
            <p:nvPr/>
          </p:nvSpPr>
          <p:spPr bwMode="auto">
            <a:xfrm>
              <a:off x="3360" y="3120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600" name="Oval 96"/>
            <p:cNvSpPr>
              <a:spLocks noChangeArrowheads="1"/>
            </p:cNvSpPr>
            <p:nvPr/>
          </p:nvSpPr>
          <p:spPr bwMode="auto">
            <a:xfrm>
              <a:off x="3168" y="3120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601" name="Oval 97"/>
            <p:cNvSpPr>
              <a:spLocks noChangeArrowheads="1"/>
            </p:cNvSpPr>
            <p:nvPr/>
          </p:nvSpPr>
          <p:spPr bwMode="auto">
            <a:xfrm>
              <a:off x="3168" y="2880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602" name="Oval 98"/>
            <p:cNvSpPr>
              <a:spLocks noChangeArrowheads="1"/>
            </p:cNvSpPr>
            <p:nvPr/>
          </p:nvSpPr>
          <p:spPr bwMode="auto">
            <a:xfrm>
              <a:off x="3408" y="2784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603" name="Oval 99"/>
            <p:cNvSpPr>
              <a:spLocks noChangeArrowheads="1"/>
            </p:cNvSpPr>
            <p:nvPr/>
          </p:nvSpPr>
          <p:spPr bwMode="auto">
            <a:xfrm>
              <a:off x="3360" y="2928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604" name="Oval 100"/>
            <p:cNvSpPr>
              <a:spLocks noChangeArrowheads="1"/>
            </p:cNvSpPr>
            <p:nvPr/>
          </p:nvSpPr>
          <p:spPr bwMode="auto">
            <a:xfrm>
              <a:off x="3216" y="2688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605" name="Oval 101"/>
            <p:cNvSpPr>
              <a:spLocks noChangeArrowheads="1"/>
            </p:cNvSpPr>
            <p:nvPr/>
          </p:nvSpPr>
          <p:spPr bwMode="auto">
            <a:xfrm>
              <a:off x="3888" y="2880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606" name="Oval 102"/>
            <p:cNvSpPr>
              <a:spLocks noChangeArrowheads="1"/>
            </p:cNvSpPr>
            <p:nvPr/>
          </p:nvSpPr>
          <p:spPr bwMode="auto">
            <a:xfrm>
              <a:off x="3840" y="3024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607" name="Oval 103"/>
            <p:cNvSpPr>
              <a:spLocks noChangeArrowheads="1"/>
            </p:cNvSpPr>
            <p:nvPr/>
          </p:nvSpPr>
          <p:spPr bwMode="auto">
            <a:xfrm>
              <a:off x="3600" y="3936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608" name="Oval 104"/>
            <p:cNvSpPr>
              <a:spLocks noChangeArrowheads="1"/>
            </p:cNvSpPr>
            <p:nvPr/>
          </p:nvSpPr>
          <p:spPr bwMode="auto">
            <a:xfrm>
              <a:off x="4080" y="3024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609" name="Oval 105"/>
            <p:cNvSpPr>
              <a:spLocks noChangeArrowheads="1"/>
            </p:cNvSpPr>
            <p:nvPr/>
          </p:nvSpPr>
          <p:spPr bwMode="auto">
            <a:xfrm>
              <a:off x="3888" y="2544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610" name="Oval 106"/>
            <p:cNvSpPr>
              <a:spLocks noChangeArrowheads="1"/>
            </p:cNvSpPr>
            <p:nvPr/>
          </p:nvSpPr>
          <p:spPr bwMode="auto">
            <a:xfrm>
              <a:off x="4320" y="2688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611" name="Oval 107"/>
            <p:cNvSpPr>
              <a:spLocks noChangeArrowheads="1"/>
            </p:cNvSpPr>
            <p:nvPr/>
          </p:nvSpPr>
          <p:spPr bwMode="auto">
            <a:xfrm>
              <a:off x="4608" y="2640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21612" name="Oval 108"/>
            <p:cNvSpPr>
              <a:spLocks noChangeArrowheads="1"/>
            </p:cNvSpPr>
            <p:nvPr/>
          </p:nvSpPr>
          <p:spPr bwMode="auto">
            <a:xfrm>
              <a:off x="4128" y="2592"/>
              <a:ext cx="96" cy="96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</p:grpSp>
      <p:sp>
        <p:nvSpPr>
          <p:cNvPr id="21512" name="Line 109"/>
          <p:cNvSpPr>
            <a:spLocks noChangeShapeType="1"/>
          </p:cNvSpPr>
          <p:nvPr/>
        </p:nvSpPr>
        <p:spPr bwMode="auto">
          <a:xfrm>
            <a:off x="2743200" y="2209800"/>
            <a:ext cx="335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295400" y="1447800"/>
            <a:ext cx="7589838" cy="4724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295400" y="1447800"/>
            <a:ext cx="7589838" cy="4358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buClr>
                <a:srgbClr val="78559F"/>
              </a:buClr>
              <a:buSzPct val="90000"/>
            </a:pPr>
            <a:endParaRPr lang="en-US" altLang="en-US" sz="2800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lnSpc>
                <a:spcPct val="110000"/>
              </a:lnSpc>
              <a:buClr>
                <a:srgbClr val="78559F"/>
              </a:buClr>
              <a:buSzPct val="90000"/>
              <a:buFont typeface="Wingdings" panose="05000000000000000000" pitchFamily="2" charset="2"/>
              <a:buChar char="u"/>
            </a:pPr>
            <a:r>
              <a:rPr lang="en-US" altLang="en-US" sz="28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Markets have a variety of product </a:t>
            </a:r>
            <a:br>
              <a:rPr lang="en-US" altLang="en-US" sz="2800" b="1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28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needs and preferences.</a:t>
            </a:r>
            <a:br>
              <a:rPr lang="en-US" altLang="en-US" sz="2800" b="1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endParaRPr lang="en-US" altLang="en-US" sz="2800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lnSpc>
                <a:spcPct val="110000"/>
              </a:lnSpc>
              <a:buClr>
                <a:srgbClr val="78559F"/>
              </a:buClr>
              <a:buSzPct val="90000"/>
              <a:buFont typeface="Wingdings" panose="05000000000000000000" pitchFamily="2" charset="2"/>
              <a:buChar char="u"/>
            </a:pPr>
            <a:r>
              <a:rPr lang="en-US" altLang="en-US" sz="28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Marketers can better define </a:t>
            </a:r>
            <a:br>
              <a:rPr lang="en-US" altLang="en-US" sz="2800" b="1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28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customer needs.</a:t>
            </a:r>
            <a:br>
              <a:rPr lang="en-US" altLang="en-US" sz="2800" b="1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endParaRPr lang="en-US" altLang="en-US" sz="2800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lnSpc>
                <a:spcPct val="110000"/>
              </a:lnSpc>
              <a:buClr>
                <a:srgbClr val="78559F"/>
              </a:buClr>
              <a:buSzPct val="90000"/>
              <a:buFont typeface="Wingdings" panose="05000000000000000000" pitchFamily="2" charset="2"/>
              <a:buChar char="u"/>
            </a:pPr>
            <a:r>
              <a:rPr lang="en-US" altLang="en-US" sz="28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Decision makers can define objectives </a:t>
            </a:r>
            <a:br>
              <a:rPr lang="en-US" altLang="en-US" sz="2800" b="1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28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and allocate resources more accurately.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7724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Importance of Market Segmentation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7620000" cy="609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No Market Segmentation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6019800" y="4267200"/>
          <a:ext cx="1493838" cy="225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Image" r:id="rId4" imgW="2628571" imgH="3961905" progId="Photoshop.Image.5">
                  <p:embed/>
                </p:oleObj>
              </mc:Choice>
              <mc:Fallback>
                <p:oleObj name="Image" r:id="rId4" imgW="2628571" imgH="3961905" progId="Photoshop.Image.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267200"/>
                        <a:ext cx="1493838" cy="225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2" name="Picture 4" descr="old white wom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2003425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black male te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676400"/>
            <a:ext cx="198437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old ethnic m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14800"/>
            <a:ext cx="1736725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black female tee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038600"/>
            <a:ext cx="1820863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black female chil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00200"/>
            <a:ext cx="20828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901700" y="792163"/>
            <a:ext cx="7196138" cy="609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Segmented by Gender </a:t>
            </a:r>
          </a:p>
        </p:txBody>
      </p:sp>
      <p:pic>
        <p:nvPicPr>
          <p:cNvPr id="3076" name="Picture 3" descr="black male te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198437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 descr="old ethnic m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0"/>
            <a:ext cx="1736725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2743200" y="2819400"/>
          <a:ext cx="1443038" cy="217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Image" r:id="rId6" imgW="2628571" imgH="3961905" progId="Photoshop.Image.5">
                  <p:embed/>
                </p:oleObj>
              </mc:Choice>
              <mc:Fallback>
                <p:oleObj name="Image" r:id="rId6" imgW="2628571" imgH="3961905" progId="Photoshop.Image.5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819400"/>
                        <a:ext cx="1443038" cy="217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Oval 6"/>
          <p:cNvSpPr>
            <a:spLocks noChangeArrowheads="1"/>
          </p:cNvSpPr>
          <p:nvPr/>
        </p:nvSpPr>
        <p:spPr bwMode="auto">
          <a:xfrm>
            <a:off x="533400" y="1447800"/>
            <a:ext cx="3810000" cy="4953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079" name="Picture 7" descr="old white wom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581400"/>
            <a:ext cx="2003425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black female tee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1820863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black female chil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24000"/>
            <a:ext cx="18669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Oval 10"/>
          <p:cNvSpPr>
            <a:spLocks noChangeArrowheads="1"/>
          </p:cNvSpPr>
          <p:nvPr/>
        </p:nvSpPr>
        <p:spPr bwMode="auto">
          <a:xfrm>
            <a:off x="4724400" y="1447800"/>
            <a:ext cx="3810000" cy="4953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7620000" cy="609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Segmented by Age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6781800" y="4114800"/>
          <a:ext cx="1493838" cy="225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Image" r:id="rId4" imgW="2628571" imgH="3961905" progId="Photoshop.Image.5">
                  <p:embed/>
                </p:oleObj>
              </mc:Choice>
              <mc:Fallback>
                <p:oleObj name="Image" r:id="rId4" imgW="2628571" imgH="3961905" progId="Photoshop.Image.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114800"/>
                        <a:ext cx="1493838" cy="225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0" name="Picture 4" descr="black female chil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24000"/>
            <a:ext cx="20828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old white wom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2003425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black male tee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371600"/>
            <a:ext cx="198437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old ethnic ma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38600"/>
            <a:ext cx="1736725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black female tee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962400"/>
            <a:ext cx="1820863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381000" y="1524000"/>
            <a:ext cx="2286000" cy="495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6400800" y="1524000"/>
            <a:ext cx="2286000" cy="4951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3390900" y="1524000"/>
            <a:ext cx="2286000" cy="495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1436</TotalTime>
  <Words>151</Words>
  <Application>Microsoft Office PowerPoint</Application>
  <PresentationFormat>On-screen Show (4:3)</PresentationFormat>
  <Paragraphs>63</Paragraphs>
  <Slides>13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ＭＳ Ｐゴシック</vt:lpstr>
      <vt:lpstr>Arial</vt:lpstr>
      <vt:lpstr>Calibri</vt:lpstr>
      <vt:lpstr>Century Gothic</vt:lpstr>
      <vt:lpstr>Monotype Sorts</vt:lpstr>
      <vt:lpstr>Times New Roman</vt:lpstr>
      <vt:lpstr>Wingdings</vt:lpstr>
      <vt:lpstr>Wingdings 3</vt:lpstr>
      <vt:lpstr>Wisp</vt:lpstr>
      <vt:lpstr>Clip</vt:lpstr>
      <vt:lpstr>Image</vt:lpstr>
      <vt:lpstr>Document</vt:lpstr>
      <vt:lpstr>Segmenting and Targeting Markets  </vt:lpstr>
      <vt:lpstr>What are Markets?</vt:lpstr>
      <vt:lpstr>Requirements of a Markets</vt:lpstr>
      <vt:lpstr>Role of Market Segmentation</vt:lpstr>
      <vt:lpstr>Why segment?</vt:lpstr>
      <vt:lpstr>The Importance of Market Segmentation</vt:lpstr>
      <vt:lpstr>No Market Segmentation</vt:lpstr>
      <vt:lpstr>Segmented by Gender </vt:lpstr>
      <vt:lpstr>Segmented by Age</vt:lpstr>
      <vt:lpstr>Targeting</vt:lpstr>
      <vt:lpstr>Undifferentiated Strategy</vt:lpstr>
      <vt:lpstr>Differentiated Strategy </vt:lpstr>
      <vt:lpstr>Concentrated Strategy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  Market Segmentation, Targeting, and Positioning</dc:title>
  <dc:creator>Nadia Pomirleanu</dc:creator>
  <cp:lastModifiedBy>mika bladuss</cp:lastModifiedBy>
  <cp:revision>114</cp:revision>
  <cp:lastPrinted>2003-09-22T20:58:54Z</cp:lastPrinted>
  <dcterms:created xsi:type="dcterms:W3CDTF">2002-01-23T21:54:42Z</dcterms:created>
  <dcterms:modified xsi:type="dcterms:W3CDTF">2019-08-05T03:26:15Z</dcterms:modified>
</cp:coreProperties>
</file>