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516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 1"/>
          <p:cNvSpPr/>
          <p:nvPr/>
        </p:nvSpPr>
        <p:spPr>
          <a:xfrm>
            <a:off x="833199" y="1845826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Morfologi Kota: Mengungkap Rahasia Struktur Perkotaan</a:t>
            </a:r>
            <a:endParaRPr lang="en-US" sz="5249" dirty="0"/>
          </a:p>
        </p:txBody>
      </p:sp>
      <p:sp>
        <p:nvSpPr>
          <p:cNvPr id="5" name="Text 2"/>
          <p:cNvSpPr/>
          <p:nvPr/>
        </p:nvSpPr>
        <p:spPr>
          <a:xfrm>
            <a:off x="833199" y="46786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Menjelajahi makna, faktor, elemen serta pengaruh morfologi kota terhadap kehidupan masyarakat dan penerapannya dalam perencanaan perkotaan.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833199" y="601146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 1"/>
          <p:cNvSpPr/>
          <p:nvPr/>
        </p:nvSpPr>
        <p:spPr>
          <a:xfrm>
            <a:off x="6319599" y="3245525"/>
            <a:ext cx="60731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Apa Itu Morfologi Kota?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6319599" y="4273153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Morfologi kota adalah studi tentang struktur fisik kota,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termasuk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bentuk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</a:t>
            </a:r>
            <a:r>
              <a:rPr lang="en-US" sz="1750" dirty="0" err="1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ukuran</a:t>
            </a: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, dan komposisi elemen-elemen di dalamnya.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85000"/>
            </a:srgbClr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6" name="Text 2"/>
          <p:cNvSpPr/>
          <p:nvPr/>
        </p:nvSpPr>
        <p:spPr>
          <a:xfrm>
            <a:off x="2037993" y="1951553"/>
            <a:ext cx="93726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Faktor-faktor dalam Morfologi Kota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037993" y="315277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sp>
        <p:nvSpPr>
          <p:cNvPr id="8" name="Text 4"/>
          <p:cNvSpPr/>
          <p:nvPr/>
        </p:nvSpPr>
        <p:spPr>
          <a:xfrm>
            <a:off x="2238375" y="3194447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2760107" y="322909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Topografi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2760107" y="3798451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Kondisi tanah dan kontur lahan mempengaruhi tata letak dan penyebaran elemen-elemen kota.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5630228" y="315277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sp>
        <p:nvSpPr>
          <p:cNvPr id="12" name="Text 8"/>
          <p:cNvSpPr/>
          <p:nvPr/>
        </p:nvSpPr>
        <p:spPr>
          <a:xfrm>
            <a:off x="5792510" y="3194447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9"/>
          <p:cNvSpPr/>
          <p:nvPr/>
        </p:nvSpPr>
        <p:spPr>
          <a:xfrm>
            <a:off x="6352342" y="3229094"/>
            <a:ext cx="25603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Sejarah dan Budaya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6352342" y="3798451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Perkembangan kota dipengaruhi oleh faktor historis dan budaya masyarakat di sekitarnya.</a:t>
            </a:r>
            <a:endParaRPr lang="en-US" sz="1750" dirty="0"/>
          </a:p>
        </p:txBody>
      </p:sp>
      <p:sp>
        <p:nvSpPr>
          <p:cNvPr id="15" name="Shape 11"/>
          <p:cNvSpPr/>
          <p:nvPr/>
        </p:nvSpPr>
        <p:spPr>
          <a:xfrm>
            <a:off x="9222462" y="315277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sp>
        <p:nvSpPr>
          <p:cNvPr id="16" name="Text 12"/>
          <p:cNvSpPr/>
          <p:nvPr/>
        </p:nvSpPr>
        <p:spPr>
          <a:xfrm>
            <a:off x="9377124" y="3194447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3"/>
          <p:cNvSpPr/>
          <p:nvPr/>
        </p:nvSpPr>
        <p:spPr>
          <a:xfrm>
            <a:off x="9944576" y="3229094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Infrastruktur dan Kebijakan</a:t>
            </a:r>
            <a:endParaRPr lang="en-US" sz="2187" dirty="0"/>
          </a:p>
        </p:txBody>
      </p:sp>
      <p:sp>
        <p:nvSpPr>
          <p:cNvPr id="18" name="Text 14"/>
          <p:cNvSpPr/>
          <p:nvPr/>
        </p:nvSpPr>
        <p:spPr>
          <a:xfrm>
            <a:off x="9944576" y="4145637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Ketersediaan jalan, transportasi, dan kebijakan perkotaan memengaruhi tata letak dan perkembangan kota.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 1"/>
          <p:cNvSpPr/>
          <p:nvPr/>
        </p:nvSpPr>
        <p:spPr>
          <a:xfrm>
            <a:off x="2037993" y="2182058"/>
            <a:ext cx="80619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Elemen-elemen Morfologi Kota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Jalan Raya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037993" y="407050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Penghubung utama dan jaringan transportasi di kota, mempengaruhi aliran lalu lintas dan tata letak.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2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Pusat Kota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743932" y="407050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Area komersial dan administrasi, sering menjadi titik fokus pengembangan dan kegiatan sosial.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343185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Perumahan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449872" y="4070509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Tempat tinggal penduduk dengan beragam jenis dan tipe bangunan, memengaruhi kepadatan penduduk dan struktur sosial.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 1"/>
          <p:cNvSpPr/>
          <p:nvPr/>
        </p:nvSpPr>
        <p:spPr>
          <a:xfrm>
            <a:off x="2037993" y="1176695"/>
            <a:ext cx="61036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Konsep Tata Letak Kota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7293054" y="2315408"/>
            <a:ext cx="44410" cy="4737378"/>
          </a:xfrm>
          <a:prstGeom prst="rect">
            <a:avLst/>
          </a:prstGeom>
          <a:solidFill>
            <a:srgbClr val="A5B3F3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6" name="Shape 3"/>
          <p:cNvSpPr/>
          <p:nvPr/>
        </p:nvSpPr>
        <p:spPr>
          <a:xfrm>
            <a:off x="7565172" y="2716709"/>
            <a:ext cx="777597" cy="44410"/>
          </a:xfrm>
          <a:prstGeom prst="rect">
            <a:avLst/>
          </a:prstGeom>
          <a:solidFill>
            <a:srgbClr val="A5B3F3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7" name="Shape 4"/>
          <p:cNvSpPr/>
          <p:nvPr/>
        </p:nvSpPr>
        <p:spPr>
          <a:xfrm>
            <a:off x="7065228" y="248900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sp>
        <p:nvSpPr>
          <p:cNvPr id="8" name="Text 5"/>
          <p:cNvSpPr/>
          <p:nvPr/>
        </p:nvSpPr>
        <p:spPr>
          <a:xfrm>
            <a:off x="7265610" y="2530673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8537258" y="253757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Gridiron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8537258" y="3106936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Tata letak jalan membentuk pola jala untuk efisiensi arus lalu lintas dan pengembangan kota.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631" y="3827562"/>
            <a:ext cx="777597" cy="44410"/>
          </a:xfrm>
          <a:prstGeom prst="rect">
            <a:avLst/>
          </a:prstGeom>
          <a:solidFill>
            <a:srgbClr val="A5B3F3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2" name="Shape 9"/>
          <p:cNvSpPr/>
          <p:nvPr/>
        </p:nvSpPr>
        <p:spPr>
          <a:xfrm>
            <a:off x="7065228" y="359985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sp>
        <p:nvSpPr>
          <p:cNvPr id="13" name="Text 10"/>
          <p:cNvSpPr/>
          <p:nvPr/>
        </p:nvSpPr>
        <p:spPr>
          <a:xfrm>
            <a:off x="7227510" y="3641527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3871198" y="364843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Radial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2037993" y="4217789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Jalan-jalan utama berkonvergensi di pusat kota, menciptakan titik fokus pusat kegiatan.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565172" y="5018782"/>
            <a:ext cx="777597" cy="44410"/>
          </a:xfrm>
          <a:prstGeom prst="rect">
            <a:avLst/>
          </a:prstGeom>
          <a:solidFill>
            <a:srgbClr val="A5B3F3"/>
          </a:solidFill>
          <a:ln/>
        </p:spPr>
        <p:txBody>
          <a:bodyPr/>
          <a:lstStyle/>
          <a:p>
            <a:endParaRPr lang="en-ID"/>
          </a:p>
        </p:txBody>
      </p:sp>
      <p:sp>
        <p:nvSpPr>
          <p:cNvPr id="17" name="Shape 14"/>
          <p:cNvSpPr/>
          <p:nvPr/>
        </p:nvSpPr>
        <p:spPr>
          <a:xfrm>
            <a:off x="7065228" y="479107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sp>
        <p:nvSpPr>
          <p:cNvPr id="18" name="Text 15"/>
          <p:cNvSpPr/>
          <p:nvPr/>
        </p:nvSpPr>
        <p:spPr>
          <a:xfrm>
            <a:off x="7219890" y="4832747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537258" y="483965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Mixed-Use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537258" y="5409009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Gabungan fungsi komersial, perumahan, dan publik untuk memaksimalkan penggunaan lahan dalam kawasan.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 1"/>
          <p:cNvSpPr/>
          <p:nvPr/>
        </p:nvSpPr>
        <p:spPr>
          <a:xfrm>
            <a:off x="2037993" y="143363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Pengaruh Morfologi Kota terhadap Kehidupan Masyarakat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3266718"/>
            <a:ext cx="3370064" cy="3529132"/>
          </a:xfrm>
          <a:prstGeom prst="roundRect">
            <a:avLst>
              <a:gd name="adj" fmla="val 2967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sp>
        <p:nvSpPr>
          <p:cNvPr id="6" name="Text 3"/>
          <p:cNvSpPr/>
          <p:nvPr/>
        </p:nvSpPr>
        <p:spPr>
          <a:xfrm>
            <a:off x="2273975" y="350270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Kualitas Hidup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73975" y="4072057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Tata letak yang baik dapat menciptakan akses mudah ke fasilitas umum dan meningkatkan interaksi sosial.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630228" y="3266718"/>
            <a:ext cx="3370064" cy="3529132"/>
          </a:xfrm>
          <a:prstGeom prst="roundRect">
            <a:avLst>
              <a:gd name="adj" fmla="val 2967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sp>
        <p:nvSpPr>
          <p:cNvPr id="9" name="Text 6"/>
          <p:cNvSpPr/>
          <p:nvPr/>
        </p:nvSpPr>
        <p:spPr>
          <a:xfrm>
            <a:off x="5866209" y="350270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Keberlanjutan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866209" y="4072057"/>
            <a:ext cx="2898100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Perencanaan perkotaan yang baik dapat mengurangi dampak negatif pada lingkungan dan mempromosikan kehidupan yang berkelanjutan.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9222462" y="3266718"/>
            <a:ext cx="3370064" cy="3529132"/>
          </a:xfrm>
          <a:prstGeom prst="roundRect">
            <a:avLst>
              <a:gd name="adj" fmla="val 2967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sp>
        <p:nvSpPr>
          <p:cNvPr id="12" name="Text 9"/>
          <p:cNvSpPr/>
          <p:nvPr/>
        </p:nvSpPr>
        <p:spPr>
          <a:xfrm>
            <a:off x="9458444" y="3502700"/>
            <a:ext cx="28981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 err="1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Identitas</a:t>
            </a: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 dan </a:t>
            </a:r>
            <a:r>
              <a:rPr lang="en-US" sz="2187" dirty="0" err="1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Keunikan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458444" y="4419243"/>
            <a:ext cx="28981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Morfologi kota yang khas mencerminkan keunikan suatu daerah dan membangun identitas lokal.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 1"/>
          <p:cNvSpPr/>
          <p:nvPr/>
        </p:nvSpPr>
        <p:spPr>
          <a:xfrm>
            <a:off x="6319599" y="2373511"/>
            <a:ext cx="7477601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Penerapan Morfologi Kota dalam Perencanaan Perkotaan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6319599" y="4789884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Perencanaan perkotaan yang baik mempertimbangkan morfologi kota untuk menciptakan kota yang fungsional, berkelanjutan, dan mudah dinikmati oleh penduduknya.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  <p:txBody>
          <a:bodyPr/>
          <a:lstStyle/>
          <a:p>
            <a:endParaRPr lang="en-ID"/>
          </a:p>
        </p:txBody>
      </p:sp>
      <p:sp>
        <p:nvSpPr>
          <p:cNvPr id="4" name="Text 1"/>
          <p:cNvSpPr/>
          <p:nvPr/>
        </p:nvSpPr>
        <p:spPr>
          <a:xfrm>
            <a:off x="2037993" y="122312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Studi Kasus: Morfologi Kota di Indonesia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3056215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537079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Yogyakarta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940147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Kraton sebagai pusat kebudayaan dan Jalan Malioboro sebagai ikonik.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3056215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537090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Jakarta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940266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Kawasan Kota Tua dengan bangunan kolonial Belanda yang menjaga jejak sejarah.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3056215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537090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Bali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940266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Desain arsitektur tradisional dan pasar seni yang berwarna di Ubud.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348</Words>
  <Application>Microsoft Office PowerPoint</Application>
  <PresentationFormat>Custom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Corben</vt:lpstr>
      <vt:lpstr>Nobile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Reviewer Comments</cp:lastModifiedBy>
  <cp:revision>3</cp:revision>
  <dcterms:created xsi:type="dcterms:W3CDTF">2023-10-09T02:54:38Z</dcterms:created>
  <dcterms:modified xsi:type="dcterms:W3CDTF">2023-10-19T04:07:57Z</dcterms:modified>
</cp:coreProperties>
</file>