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79" r:id="rId3"/>
    <p:sldId id="296" r:id="rId4"/>
    <p:sldId id="280" r:id="rId5"/>
    <p:sldId id="281" r:id="rId6"/>
    <p:sldId id="297" r:id="rId7"/>
    <p:sldId id="299" r:id="rId8"/>
    <p:sldId id="298"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78" r:id="rId2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689"/>
  </p:normalViewPr>
  <p:slideViewPr>
    <p:cSldViewPr>
      <p:cViewPr varScale="1">
        <p:scale>
          <a:sx n="88" d="100"/>
          <a:sy n="88" d="100"/>
        </p:scale>
        <p:origin x="920" y="17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E476D2-FC01-4FD1-949F-C9E092E4FAE4}"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71F93843-AB84-4A1B-83E6-9497E38B5316}">
      <dgm:prSet phldrT="[Text]"/>
      <dgm:spPr/>
      <dgm:t>
        <a:bodyPr/>
        <a:lstStyle/>
        <a:p>
          <a:r>
            <a:rPr lang="en-US" dirty="0"/>
            <a:t>Abad 18</a:t>
          </a:r>
        </a:p>
      </dgm:t>
    </dgm:pt>
    <dgm:pt modelId="{1AACE601-0F31-4370-A128-72881245F79F}" type="parTrans" cxnId="{4AF8FFE9-B255-4BDB-9F9C-E17B22D4B6EB}">
      <dgm:prSet/>
      <dgm:spPr/>
      <dgm:t>
        <a:bodyPr/>
        <a:lstStyle/>
        <a:p>
          <a:endParaRPr lang="en-US"/>
        </a:p>
      </dgm:t>
    </dgm:pt>
    <dgm:pt modelId="{5D5B3609-1D8D-4D2F-8CA7-7D7C493C53C6}" type="sibTrans" cxnId="{4AF8FFE9-B255-4BDB-9F9C-E17B22D4B6EB}">
      <dgm:prSet/>
      <dgm:spPr/>
      <dgm:t>
        <a:bodyPr/>
        <a:lstStyle/>
        <a:p>
          <a:endParaRPr lang="en-US"/>
        </a:p>
      </dgm:t>
    </dgm:pt>
    <dgm:pt modelId="{39B12F93-4FAE-4BB2-80C8-5AB5D4EB865B}">
      <dgm:prSet phldrT="[Text]"/>
      <dgm:spPr/>
      <dgm:t>
        <a:bodyPr/>
        <a:lstStyle/>
        <a:p>
          <a:r>
            <a:rPr lang="en-US" dirty="0"/>
            <a:t>“ESCRITEAU</a:t>
          </a:r>
        </a:p>
      </dgm:t>
    </dgm:pt>
    <dgm:pt modelId="{61014F17-D684-40B3-8984-335F5BE987A4}" type="parTrans" cxnId="{9B32B878-03FA-4D46-8B68-A582C69D9372}">
      <dgm:prSet/>
      <dgm:spPr/>
      <dgm:t>
        <a:bodyPr/>
        <a:lstStyle/>
        <a:p>
          <a:endParaRPr lang="en-US"/>
        </a:p>
      </dgm:t>
    </dgm:pt>
    <dgm:pt modelId="{A75D0AC9-C7C1-4D7D-89E6-5D3DE47D89BE}" type="sibTrans" cxnId="{9B32B878-03FA-4D46-8B68-A582C69D9372}">
      <dgm:prSet/>
      <dgm:spPr/>
      <dgm:t>
        <a:bodyPr/>
        <a:lstStyle/>
        <a:p>
          <a:endParaRPr lang="en-US"/>
        </a:p>
      </dgm:t>
    </dgm:pt>
    <dgm:pt modelId="{6E7A8FBF-273E-4071-909C-63BF51BE0C25}">
      <dgm:prSet phldrT="[Text]"/>
      <dgm:spPr/>
      <dgm:t>
        <a:bodyPr/>
        <a:lstStyle/>
        <a:p>
          <a:r>
            <a:rPr lang="en-US" dirty="0" err="1"/>
            <a:t>Daftar</a:t>
          </a:r>
          <a:r>
            <a:rPr lang="en-US" dirty="0"/>
            <a:t> </a:t>
          </a:r>
          <a:r>
            <a:rPr lang="en-US" dirty="0" err="1"/>
            <a:t>Makanan</a:t>
          </a:r>
          <a:r>
            <a:rPr lang="en-US" dirty="0"/>
            <a:t> yang di </a:t>
          </a:r>
          <a:r>
            <a:rPr lang="en-US" dirty="0" err="1"/>
            <a:t>pajang</a:t>
          </a:r>
          <a:endParaRPr lang="en-US" dirty="0"/>
        </a:p>
      </dgm:t>
    </dgm:pt>
    <dgm:pt modelId="{82C0DAAA-1754-4164-9B52-F05AB27E40B5}" type="parTrans" cxnId="{636CF8DD-8C5A-4703-9F82-07B2B1E1E3AD}">
      <dgm:prSet/>
      <dgm:spPr/>
      <dgm:t>
        <a:bodyPr/>
        <a:lstStyle/>
        <a:p>
          <a:endParaRPr lang="en-US"/>
        </a:p>
      </dgm:t>
    </dgm:pt>
    <dgm:pt modelId="{4543FE2D-1911-4BEC-B5FF-5D19FBA4A5A2}" type="sibTrans" cxnId="{636CF8DD-8C5A-4703-9F82-07B2B1E1E3AD}">
      <dgm:prSet/>
      <dgm:spPr/>
      <dgm:t>
        <a:bodyPr/>
        <a:lstStyle/>
        <a:p>
          <a:endParaRPr lang="en-US"/>
        </a:p>
      </dgm:t>
    </dgm:pt>
    <dgm:pt modelId="{6F3B69E9-CE40-46AA-9B5E-3CCD70EB89E4}">
      <dgm:prSet phldrT="[Text]"/>
      <dgm:spPr/>
      <dgm:t>
        <a:bodyPr/>
        <a:lstStyle/>
        <a:p>
          <a:r>
            <a:rPr lang="en-US" dirty="0" err="1"/>
            <a:t>Tahun</a:t>
          </a:r>
          <a:r>
            <a:rPr lang="en-US" dirty="0"/>
            <a:t> 1765</a:t>
          </a:r>
        </a:p>
      </dgm:t>
    </dgm:pt>
    <dgm:pt modelId="{F4C8C404-8B4A-47FD-9471-57E7725B6400}" type="parTrans" cxnId="{B26A42DD-65E9-448F-9174-2EA973BC3D9D}">
      <dgm:prSet/>
      <dgm:spPr/>
      <dgm:t>
        <a:bodyPr/>
        <a:lstStyle/>
        <a:p>
          <a:endParaRPr lang="en-US"/>
        </a:p>
      </dgm:t>
    </dgm:pt>
    <dgm:pt modelId="{DE863A9F-D554-4F18-A570-D3BEB97E22E6}" type="sibTrans" cxnId="{B26A42DD-65E9-448F-9174-2EA973BC3D9D}">
      <dgm:prSet/>
      <dgm:spPr/>
      <dgm:t>
        <a:bodyPr/>
        <a:lstStyle/>
        <a:p>
          <a:endParaRPr lang="en-US"/>
        </a:p>
      </dgm:t>
    </dgm:pt>
    <dgm:pt modelId="{75185158-EB9B-4C63-8C46-5E9C55450064}">
      <dgm:prSet phldrT="[Text]"/>
      <dgm:spPr/>
      <dgm:t>
        <a:bodyPr/>
        <a:lstStyle/>
        <a:p>
          <a:r>
            <a:rPr lang="en-US" dirty="0" err="1"/>
            <a:t>Restoran</a:t>
          </a:r>
          <a:r>
            <a:rPr lang="en-US" dirty="0"/>
            <a:t> </a:t>
          </a:r>
          <a:r>
            <a:rPr lang="en-US" dirty="0" err="1"/>
            <a:t>berupa</a:t>
          </a:r>
          <a:r>
            <a:rPr lang="en-US" dirty="0"/>
            <a:t> menu di </a:t>
          </a:r>
          <a:r>
            <a:rPr lang="en-US" dirty="0" err="1"/>
            <a:t>kenalkan</a:t>
          </a:r>
          <a:r>
            <a:rPr lang="en-US" dirty="0"/>
            <a:t> </a:t>
          </a:r>
        </a:p>
      </dgm:t>
    </dgm:pt>
    <dgm:pt modelId="{F52B3DDC-3F15-4CE4-8D1B-F98EAECC3585}" type="parTrans" cxnId="{ECF032F4-1ACF-4F03-9BB5-C975A97CA41F}">
      <dgm:prSet/>
      <dgm:spPr/>
      <dgm:t>
        <a:bodyPr/>
        <a:lstStyle/>
        <a:p>
          <a:endParaRPr lang="en-US"/>
        </a:p>
      </dgm:t>
    </dgm:pt>
    <dgm:pt modelId="{4519AEE9-843B-4D5C-B894-3F881BA05552}" type="sibTrans" cxnId="{ECF032F4-1ACF-4F03-9BB5-C975A97CA41F}">
      <dgm:prSet/>
      <dgm:spPr/>
      <dgm:t>
        <a:bodyPr/>
        <a:lstStyle/>
        <a:p>
          <a:endParaRPr lang="en-US"/>
        </a:p>
      </dgm:t>
    </dgm:pt>
    <dgm:pt modelId="{39271FC5-576C-4DCD-8EB5-104C15320D20}">
      <dgm:prSet phldrT="[Text]"/>
      <dgm:spPr/>
      <dgm:t>
        <a:bodyPr/>
        <a:lstStyle/>
        <a:p>
          <a:r>
            <a:rPr lang="en-US" dirty="0"/>
            <a:t>Menu </a:t>
          </a:r>
          <a:r>
            <a:rPr lang="en-US" dirty="0" err="1"/>
            <a:t>Ala</a:t>
          </a:r>
          <a:r>
            <a:rPr lang="en-US" dirty="0"/>
            <a:t> Carte</a:t>
          </a:r>
        </a:p>
      </dgm:t>
    </dgm:pt>
    <dgm:pt modelId="{5EE3E970-88B3-4D21-B0B3-5EF6095AEE31}" type="parTrans" cxnId="{CF7A00D7-83D2-475E-AA01-10F072D249A8}">
      <dgm:prSet/>
      <dgm:spPr/>
      <dgm:t>
        <a:bodyPr/>
        <a:lstStyle/>
        <a:p>
          <a:endParaRPr lang="en-US"/>
        </a:p>
      </dgm:t>
    </dgm:pt>
    <dgm:pt modelId="{C1C38DD6-7BDB-4A94-BDDB-123A22C4CC05}" type="sibTrans" cxnId="{CF7A00D7-83D2-475E-AA01-10F072D249A8}">
      <dgm:prSet/>
      <dgm:spPr/>
      <dgm:t>
        <a:bodyPr/>
        <a:lstStyle/>
        <a:p>
          <a:endParaRPr lang="en-US"/>
        </a:p>
      </dgm:t>
    </dgm:pt>
    <dgm:pt modelId="{CCADC4AC-F297-4D33-9B45-D5C6B98C1E81}" type="pres">
      <dgm:prSet presAssocID="{52E476D2-FC01-4FD1-949F-C9E092E4FAE4}" presName="Name0" presStyleCnt="0">
        <dgm:presLayoutVars>
          <dgm:dir/>
          <dgm:resizeHandles val="exact"/>
        </dgm:presLayoutVars>
      </dgm:prSet>
      <dgm:spPr/>
    </dgm:pt>
    <dgm:pt modelId="{3457DBB7-C673-46D3-AC97-3ABCC77967B5}" type="pres">
      <dgm:prSet presAssocID="{52E476D2-FC01-4FD1-949F-C9E092E4FAE4}" presName="cycle" presStyleCnt="0"/>
      <dgm:spPr/>
    </dgm:pt>
    <dgm:pt modelId="{1F8BDE45-C009-4D57-A87E-98E355FCB9E7}" type="pres">
      <dgm:prSet presAssocID="{71F93843-AB84-4A1B-83E6-9497E38B5316}" presName="nodeFirstNode" presStyleLbl="node1" presStyleIdx="0" presStyleCnt="6">
        <dgm:presLayoutVars>
          <dgm:bulletEnabled val="1"/>
        </dgm:presLayoutVars>
      </dgm:prSet>
      <dgm:spPr/>
    </dgm:pt>
    <dgm:pt modelId="{1DAB2BAF-E81C-492B-830B-DCE405F4768B}" type="pres">
      <dgm:prSet presAssocID="{5D5B3609-1D8D-4D2F-8CA7-7D7C493C53C6}" presName="sibTransFirstNode" presStyleLbl="bgShp" presStyleIdx="0" presStyleCnt="1"/>
      <dgm:spPr/>
    </dgm:pt>
    <dgm:pt modelId="{108448B0-24DA-4B22-824D-5687BB61EB18}" type="pres">
      <dgm:prSet presAssocID="{39B12F93-4FAE-4BB2-80C8-5AB5D4EB865B}" presName="nodeFollowingNodes" presStyleLbl="node1" presStyleIdx="1" presStyleCnt="6">
        <dgm:presLayoutVars>
          <dgm:bulletEnabled val="1"/>
        </dgm:presLayoutVars>
      </dgm:prSet>
      <dgm:spPr/>
    </dgm:pt>
    <dgm:pt modelId="{E08D5BE3-FBDE-4F07-B52D-862237DBAD3A}" type="pres">
      <dgm:prSet presAssocID="{6E7A8FBF-273E-4071-909C-63BF51BE0C25}" presName="nodeFollowingNodes" presStyleLbl="node1" presStyleIdx="2" presStyleCnt="6">
        <dgm:presLayoutVars>
          <dgm:bulletEnabled val="1"/>
        </dgm:presLayoutVars>
      </dgm:prSet>
      <dgm:spPr/>
    </dgm:pt>
    <dgm:pt modelId="{95639863-EFB0-4C0E-881F-A421F04082FD}" type="pres">
      <dgm:prSet presAssocID="{6F3B69E9-CE40-46AA-9B5E-3CCD70EB89E4}" presName="nodeFollowingNodes" presStyleLbl="node1" presStyleIdx="3" presStyleCnt="6">
        <dgm:presLayoutVars>
          <dgm:bulletEnabled val="1"/>
        </dgm:presLayoutVars>
      </dgm:prSet>
      <dgm:spPr/>
    </dgm:pt>
    <dgm:pt modelId="{BABFB1EC-5D50-439C-A52C-AC864EFEA946}" type="pres">
      <dgm:prSet presAssocID="{75185158-EB9B-4C63-8C46-5E9C55450064}" presName="nodeFollowingNodes" presStyleLbl="node1" presStyleIdx="4" presStyleCnt="6">
        <dgm:presLayoutVars>
          <dgm:bulletEnabled val="1"/>
        </dgm:presLayoutVars>
      </dgm:prSet>
      <dgm:spPr/>
    </dgm:pt>
    <dgm:pt modelId="{B98EF92D-F978-415E-9354-D77366764053}" type="pres">
      <dgm:prSet presAssocID="{39271FC5-576C-4DCD-8EB5-104C15320D20}" presName="nodeFollowingNodes" presStyleLbl="node1" presStyleIdx="5" presStyleCnt="6">
        <dgm:presLayoutVars>
          <dgm:bulletEnabled val="1"/>
        </dgm:presLayoutVars>
      </dgm:prSet>
      <dgm:spPr/>
    </dgm:pt>
  </dgm:ptLst>
  <dgm:cxnLst>
    <dgm:cxn modelId="{92F25F18-EDF5-4B65-9E79-8C6AD351FAFE}" type="presOf" srcId="{75185158-EB9B-4C63-8C46-5E9C55450064}" destId="{BABFB1EC-5D50-439C-A52C-AC864EFEA946}" srcOrd="0" destOrd="0" presId="urn:microsoft.com/office/officeart/2005/8/layout/cycle3"/>
    <dgm:cxn modelId="{39DADD6F-BC66-4740-A511-DBBC9C6806ED}" type="presOf" srcId="{6F3B69E9-CE40-46AA-9B5E-3CCD70EB89E4}" destId="{95639863-EFB0-4C0E-881F-A421F04082FD}" srcOrd="0" destOrd="0" presId="urn:microsoft.com/office/officeart/2005/8/layout/cycle3"/>
    <dgm:cxn modelId="{9B32B878-03FA-4D46-8B68-A582C69D9372}" srcId="{52E476D2-FC01-4FD1-949F-C9E092E4FAE4}" destId="{39B12F93-4FAE-4BB2-80C8-5AB5D4EB865B}" srcOrd="1" destOrd="0" parTransId="{61014F17-D684-40B3-8984-335F5BE987A4}" sibTransId="{A75D0AC9-C7C1-4D7D-89E6-5D3DE47D89BE}"/>
    <dgm:cxn modelId="{FC4C1A92-C153-4F4F-B0D1-6EECA46A172B}" type="presOf" srcId="{71F93843-AB84-4A1B-83E6-9497E38B5316}" destId="{1F8BDE45-C009-4D57-A87E-98E355FCB9E7}" srcOrd="0" destOrd="0" presId="urn:microsoft.com/office/officeart/2005/8/layout/cycle3"/>
    <dgm:cxn modelId="{79366694-0BAC-4ADF-8D85-38D5633354E7}" type="presOf" srcId="{52E476D2-FC01-4FD1-949F-C9E092E4FAE4}" destId="{CCADC4AC-F297-4D33-9B45-D5C6B98C1E81}" srcOrd="0" destOrd="0" presId="urn:microsoft.com/office/officeart/2005/8/layout/cycle3"/>
    <dgm:cxn modelId="{E8ADB1AE-182A-456C-BE0D-DE2C95478254}" type="presOf" srcId="{6E7A8FBF-273E-4071-909C-63BF51BE0C25}" destId="{E08D5BE3-FBDE-4F07-B52D-862237DBAD3A}" srcOrd="0" destOrd="0" presId="urn:microsoft.com/office/officeart/2005/8/layout/cycle3"/>
    <dgm:cxn modelId="{CD7B0DC6-BA8F-40B5-BDAD-68E21E3B11D5}" type="presOf" srcId="{5D5B3609-1D8D-4D2F-8CA7-7D7C493C53C6}" destId="{1DAB2BAF-E81C-492B-830B-DCE405F4768B}" srcOrd="0" destOrd="0" presId="urn:microsoft.com/office/officeart/2005/8/layout/cycle3"/>
    <dgm:cxn modelId="{336E85CD-6BE0-4B62-A669-FBFCD31DFBBF}" type="presOf" srcId="{39B12F93-4FAE-4BB2-80C8-5AB5D4EB865B}" destId="{108448B0-24DA-4B22-824D-5687BB61EB18}" srcOrd="0" destOrd="0" presId="urn:microsoft.com/office/officeart/2005/8/layout/cycle3"/>
    <dgm:cxn modelId="{ABC44DD0-4BF5-49FC-864A-E3D4ABBE051C}" type="presOf" srcId="{39271FC5-576C-4DCD-8EB5-104C15320D20}" destId="{B98EF92D-F978-415E-9354-D77366764053}" srcOrd="0" destOrd="0" presId="urn:microsoft.com/office/officeart/2005/8/layout/cycle3"/>
    <dgm:cxn modelId="{CF7A00D7-83D2-475E-AA01-10F072D249A8}" srcId="{52E476D2-FC01-4FD1-949F-C9E092E4FAE4}" destId="{39271FC5-576C-4DCD-8EB5-104C15320D20}" srcOrd="5" destOrd="0" parTransId="{5EE3E970-88B3-4D21-B0B3-5EF6095AEE31}" sibTransId="{C1C38DD6-7BDB-4A94-BDDB-123A22C4CC05}"/>
    <dgm:cxn modelId="{B26A42DD-65E9-448F-9174-2EA973BC3D9D}" srcId="{52E476D2-FC01-4FD1-949F-C9E092E4FAE4}" destId="{6F3B69E9-CE40-46AA-9B5E-3CCD70EB89E4}" srcOrd="3" destOrd="0" parTransId="{F4C8C404-8B4A-47FD-9471-57E7725B6400}" sibTransId="{DE863A9F-D554-4F18-A570-D3BEB97E22E6}"/>
    <dgm:cxn modelId="{636CF8DD-8C5A-4703-9F82-07B2B1E1E3AD}" srcId="{52E476D2-FC01-4FD1-949F-C9E092E4FAE4}" destId="{6E7A8FBF-273E-4071-909C-63BF51BE0C25}" srcOrd="2" destOrd="0" parTransId="{82C0DAAA-1754-4164-9B52-F05AB27E40B5}" sibTransId="{4543FE2D-1911-4BEC-B5FF-5D19FBA4A5A2}"/>
    <dgm:cxn modelId="{4AF8FFE9-B255-4BDB-9F9C-E17B22D4B6EB}" srcId="{52E476D2-FC01-4FD1-949F-C9E092E4FAE4}" destId="{71F93843-AB84-4A1B-83E6-9497E38B5316}" srcOrd="0" destOrd="0" parTransId="{1AACE601-0F31-4370-A128-72881245F79F}" sibTransId="{5D5B3609-1D8D-4D2F-8CA7-7D7C493C53C6}"/>
    <dgm:cxn modelId="{ECF032F4-1ACF-4F03-9BB5-C975A97CA41F}" srcId="{52E476D2-FC01-4FD1-949F-C9E092E4FAE4}" destId="{75185158-EB9B-4C63-8C46-5E9C55450064}" srcOrd="4" destOrd="0" parTransId="{F52B3DDC-3F15-4CE4-8D1B-F98EAECC3585}" sibTransId="{4519AEE9-843B-4D5C-B894-3F881BA05552}"/>
    <dgm:cxn modelId="{89FB12F4-14B6-4700-B969-9CBB8EA31958}" type="presParOf" srcId="{CCADC4AC-F297-4D33-9B45-D5C6B98C1E81}" destId="{3457DBB7-C673-46D3-AC97-3ABCC77967B5}" srcOrd="0" destOrd="0" presId="urn:microsoft.com/office/officeart/2005/8/layout/cycle3"/>
    <dgm:cxn modelId="{23ABC99E-36BC-4D7A-B10B-85B52EDCCC0A}" type="presParOf" srcId="{3457DBB7-C673-46D3-AC97-3ABCC77967B5}" destId="{1F8BDE45-C009-4D57-A87E-98E355FCB9E7}" srcOrd="0" destOrd="0" presId="urn:microsoft.com/office/officeart/2005/8/layout/cycle3"/>
    <dgm:cxn modelId="{201EF05C-9AF7-4B3A-886E-310E8C292FE9}" type="presParOf" srcId="{3457DBB7-C673-46D3-AC97-3ABCC77967B5}" destId="{1DAB2BAF-E81C-492B-830B-DCE405F4768B}" srcOrd="1" destOrd="0" presId="urn:microsoft.com/office/officeart/2005/8/layout/cycle3"/>
    <dgm:cxn modelId="{2ECD0C81-4791-4757-924A-F817C4004756}" type="presParOf" srcId="{3457DBB7-C673-46D3-AC97-3ABCC77967B5}" destId="{108448B0-24DA-4B22-824D-5687BB61EB18}" srcOrd="2" destOrd="0" presId="urn:microsoft.com/office/officeart/2005/8/layout/cycle3"/>
    <dgm:cxn modelId="{41C8AE0C-0FD0-41BA-B802-202B4C249D7F}" type="presParOf" srcId="{3457DBB7-C673-46D3-AC97-3ABCC77967B5}" destId="{E08D5BE3-FBDE-4F07-B52D-862237DBAD3A}" srcOrd="3" destOrd="0" presId="urn:microsoft.com/office/officeart/2005/8/layout/cycle3"/>
    <dgm:cxn modelId="{093E7286-7C07-4560-859A-8FD5DFD1B810}" type="presParOf" srcId="{3457DBB7-C673-46D3-AC97-3ABCC77967B5}" destId="{95639863-EFB0-4C0E-881F-A421F04082FD}" srcOrd="4" destOrd="0" presId="urn:microsoft.com/office/officeart/2005/8/layout/cycle3"/>
    <dgm:cxn modelId="{C1D8DCBB-88F2-4E13-8E57-4D540DF70ADC}" type="presParOf" srcId="{3457DBB7-C673-46D3-AC97-3ABCC77967B5}" destId="{BABFB1EC-5D50-439C-A52C-AC864EFEA946}" srcOrd="5" destOrd="0" presId="urn:microsoft.com/office/officeart/2005/8/layout/cycle3"/>
    <dgm:cxn modelId="{822A9CF7-3B5D-413E-B1AD-E5BF7378BC62}" type="presParOf" srcId="{3457DBB7-C673-46D3-AC97-3ABCC77967B5}" destId="{B98EF92D-F978-415E-9354-D77366764053}" srcOrd="6"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090B423-CD9D-4494-9397-DA8ABA6888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098E0A7-A1E5-4E47-87DA-4FAE389F5490}">
      <dgm:prSet/>
      <dgm:spPr/>
      <dgm:t>
        <a:bodyPr/>
        <a:lstStyle/>
        <a:p>
          <a:pPr rtl="0"/>
          <a:r>
            <a:rPr lang="en-US" baseline="0" dirty="0"/>
            <a:t>menu table </a:t>
          </a:r>
          <a:r>
            <a:rPr lang="en-US" baseline="0" dirty="0" err="1"/>
            <a:t>d’hote</a:t>
          </a:r>
          <a:r>
            <a:rPr lang="en-US" baseline="0" dirty="0"/>
            <a:t>  </a:t>
          </a:r>
          <a:endParaRPr lang="en-US" dirty="0"/>
        </a:p>
      </dgm:t>
    </dgm:pt>
    <dgm:pt modelId="{350ADF16-1021-4B9D-A70A-5EE0AB2E495A}" type="parTrans" cxnId="{9F81B054-9FDF-4F19-92BC-FB823DC3638B}">
      <dgm:prSet/>
      <dgm:spPr/>
      <dgm:t>
        <a:bodyPr/>
        <a:lstStyle/>
        <a:p>
          <a:endParaRPr lang="en-US"/>
        </a:p>
      </dgm:t>
    </dgm:pt>
    <dgm:pt modelId="{98FC4863-C91E-4470-BB27-44597B6B01EF}" type="sibTrans" cxnId="{9F81B054-9FDF-4F19-92BC-FB823DC3638B}">
      <dgm:prSet/>
      <dgm:spPr/>
      <dgm:t>
        <a:bodyPr/>
        <a:lstStyle/>
        <a:p>
          <a:endParaRPr lang="en-US"/>
        </a:p>
      </dgm:t>
    </dgm:pt>
    <dgm:pt modelId="{901F5DDA-DF3F-456F-9AB4-0C87364FE160}">
      <dgm:prSet/>
      <dgm:spPr/>
      <dgm:t>
        <a:bodyPr/>
        <a:lstStyle/>
        <a:p>
          <a:pPr rtl="0"/>
          <a:r>
            <a:rPr lang="en-US" baseline="0"/>
            <a:t>Menu ala carte. </a:t>
          </a:r>
          <a:endParaRPr lang="en-US"/>
        </a:p>
      </dgm:t>
    </dgm:pt>
    <dgm:pt modelId="{A32B8686-D2FF-490C-B405-DC891E2AE1E2}" type="parTrans" cxnId="{50251744-6366-4699-9C91-7BB3E9C20C97}">
      <dgm:prSet/>
      <dgm:spPr/>
      <dgm:t>
        <a:bodyPr/>
        <a:lstStyle/>
        <a:p>
          <a:endParaRPr lang="en-US"/>
        </a:p>
      </dgm:t>
    </dgm:pt>
    <dgm:pt modelId="{7A556EE6-C9EA-4786-9F10-DF8A255F8851}" type="sibTrans" cxnId="{50251744-6366-4699-9C91-7BB3E9C20C97}">
      <dgm:prSet/>
      <dgm:spPr/>
      <dgm:t>
        <a:bodyPr/>
        <a:lstStyle/>
        <a:p>
          <a:endParaRPr lang="en-US"/>
        </a:p>
      </dgm:t>
    </dgm:pt>
    <dgm:pt modelId="{B0875393-4093-47D3-A2A1-6383EE2D528C}" type="pres">
      <dgm:prSet presAssocID="{8090B423-CD9D-4494-9397-DA8ABA6888A4}" presName="linear" presStyleCnt="0">
        <dgm:presLayoutVars>
          <dgm:animLvl val="lvl"/>
          <dgm:resizeHandles val="exact"/>
        </dgm:presLayoutVars>
      </dgm:prSet>
      <dgm:spPr/>
    </dgm:pt>
    <dgm:pt modelId="{DF8D3B20-D2F9-4956-9C97-EC1BD054B4BC}" type="pres">
      <dgm:prSet presAssocID="{F098E0A7-A1E5-4E47-87DA-4FAE389F5490}" presName="parentText" presStyleLbl="node1" presStyleIdx="0" presStyleCnt="2">
        <dgm:presLayoutVars>
          <dgm:chMax val="0"/>
          <dgm:bulletEnabled val="1"/>
        </dgm:presLayoutVars>
      </dgm:prSet>
      <dgm:spPr/>
    </dgm:pt>
    <dgm:pt modelId="{B8B1D17B-2BB0-42BA-9834-39DE06BEB83C}" type="pres">
      <dgm:prSet presAssocID="{98FC4863-C91E-4470-BB27-44597B6B01EF}" presName="spacer" presStyleCnt="0"/>
      <dgm:spPr/>
    </dgm:pt>
    <dgm:pt modelId="{401298B8-F869-4E3E-B92A-F41A73377855}" type="pres">
      <dgm:prSet presAssocID="{901F5DDA-DF3F-456F-9AB4-0C87364FE160}" presName="parentText" presStyleLbl="node1" presStyleIdx="1" presStyleCnt="2">
        <dgm:presLayoutVars>
          <dgm:chMax val="0"/>
          <dgm:bulletEnabled val="1"/>
        </dgm:presLayoutVars>
      </dgm:prSet>
      <dgm:spPr/>
    </dgm:pt>
  </dgm:ptLst>
  <dgm:cxnLst>
    <dgm:cxn modelId="{50251744-6366-4699-9C91-7BB3E9C20C97}" srcId="{8090B423-CD9D-4494-9397-DA8ABA6888A4}" destId="{901F5DDA-DF3F-456F-9AB4-0C87364FE160}" srcOrd="1" destOrd="0" parTransId="{A32B8686-D2FF-490C-B405-DC891E2AE1E2}" sibTransId="{7A556EE6-C9EA-4786-9F10-DF8A255F8851}"/>
    <dgm:cxn modelId="{702E4F51-74D3-403A-AF1E-CCAACA9699C6}" type="presOf" srcId="{F098E0A7-A1E5-4E47-87DA-4FAE389F5490}" destId="{DF8D3B20-D2F9-4956-9C97-EC1BD054B4BC}" srcOrd="0" destOrd="0" presId="urn:microsoft.com/office/officeart/2005/8/layout/vList2"/>
    <dgm:cxn modelId="{9F81B054-9FDF-4F19-92BC-FB823DC3638B}" srcId="{8090B423-CD9D-4494-9397-DA8ABA6888A4}" destId="{F098E0A7-A1E5-4E47-87DA-4FAE389F5490}" srcOrd="0" destOrd="0" parTransId="{350ADF16-1021-4B9D-A70A-5EE0AB2E495A}" sibTransId="{98FC4863-C91E-4470-BB27-44597B6B01EF}"/>
    <dgm:cxn modelId="{8391D275-8A66-40D2-92F1-F3FE8C034DAD}" type="presOf" srcId="{901F5DDA-DF3F-456F-9AB4-0C87364FE160}" destId="{401298B8-F869-4E3E-B92A-F41A73377855}" srcOrd="0" destOrd="0" presId="urn:microsoft.com/office/officeart/2005/8/layout/vList2"/>
    <dgm:cxn modelId="{914FA7C8-B16A-4EA6-AAF2-5DDA30A33263}" type="presOf" srcId="{8090B423-CD9D-4494-9397-DA8ABA6888A4}" destId="{B0875393-4093-47D3-A2A1-6383EE2D528C}" srcOrd="0" destOrd="0" presId="urn:microsoft.com/office/officeart/2005/8/layout/vList2"/>
    <dgm:cxn modelId="{8FA0F007-A0C9-44F6-9F2B-7DA26F95CF60}" type="presParOf" srcId="{B0875393-4093-47D3-A2A1-6383EE2D528C}" destId="{DF8D3B20-D2F9-4956-9C97-EC1BD054B4BC}" srcOrd="0" destOrd="0" presId="urn:microsoft.com/office/officeart/2005/8/layout/vList2"/>
    <dgm:cxn modelId="{0071C012-9FE4-4D32-AF08-04B384B38AC5}" type="presParOf" srcId="{B0875393-4093-47D3-A2A1-6383EE2D528C}" destId="{B8B1D17B-2BB0-42BA-9834-39DE06BEB83C}" srcOrd="1" destOrd="0" presId="urn:microsoft.com/office/officeart/2005/8/layout/vList2"/>
    <dgm:cxn modelId="{62BFDA34-8813-4F20-BEE0-B339EE633C15}" type="presParOf" srcId="{B0875393-4093-47D3-A2A1-6383EE2D528C}" destId="{401298B8-F869-4E3E-B92A-F41A7337785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93271B3-D01B-4F64-B0A1-A47273E9092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DB3E67BD-E727-4A18-B4A3-C7611994BF95}">
      <dgm:prSet/>
      <dgm:spPr/>
      <dgm:t>
        <a:bodyPr/>
        <a:lstStyle/>
        <a:p>
          <a:pPr rtl="0"/>
          <a:r>
            <a:rPr lang="en-US" baseline="0"/>
            <a:t>Menu table d’hote adalah suatu susunan hidangan lengkap (</a:t>
          </a:r>
          <a:r>
            <a:rPr lang="en-US" b="1" baseline="0"/>
            <a:t>complete meal</a:t>
          </a:r>
          <a:r>
            <a:rPr lang="en-US" baseline="0"/>
            <a:t>) dengan suatu harga yang pasti. Jumlah hidangan biasanya terbatas dan terdiri dari beberapa kelompok hidangan (courses) misalnya, 3, 4, 5, kelompok dan seterusnya.</a:t>
          </a:r>
          <a:endParaRPr lang="en-US"/>
        </a:p>
      </dgm:t>
    </dgm:pt>
    <dgm:pt modelId="{1618EF1F-7B83-400E-9D43-B41D753C4B33}" type="parTrans" cxnId="{5DB7E67F-5C00-4C24-88D2-F3436E7B9253}">
      <dgm:prSet/>
      <dgm:spPr/>
      <dgm:t>
        <a:bodyPr/>
        <a:lstStyle/>
        <a:p>
          <a:endParaRPr lang="en-US"/>
        </a:p>
      </dgm:t>
    </dgm:pt>
    <dgm:pt modelId="{E40F67BF-7736-4CB1-9C75-A31A5D98FC5F}" type="sibTrans" cxnId="{5DB7E67F-5C00-4C24-88D2-F3436E7B9253}">
      <dgm:prSet/>
      <dgm:spPr/>
      <dgm:t>
        <a:bodyPr/>
        <a:lstStyle/>
        <a:p>
          <a:endParaRPr lang="en-US"/>
        </a:p>
      </dgm:t>
    </dgm:pt>
    <dgm:pt modelId="{DD07F727-41C5-462B-82CC-4283676A1750}" type="pres">
      <dgm:prSet presAssocID="{993271B3-D01B-4F64-B0A1-A47273E90923}" presName="linear" presStyleCnt="0">
        <dgm:presLayoutVars>
          <dgm:animLvl val="lvl"/>
          <dgm:resizeHandles val="exact"/>
        </dgm:presLayoutVars>
      </dgm:prSet>
      <dgm:spPr/>
    </dgm:pt>
    <dgm:pt modelId="{185B76C2-9A7C-42CF-8831-340FE62A86B2}" type="pres">
      <dgm:prSet presAssocID="{DB3E67BD-E727-4A18-B4A3-C7611994BF95}" presName="parentText" presStyleLbl="node1" presStyleIdx="0" presStyleCnt="1">
        <dgm:presLayoutVars>
          <dgm:chMax val="0"/>
          <dgm:bulletEnabled val="1"/>
        </dgm:presLayoutVars>
      </dgm:prSet>
      <dgm:spPr/>
    </dgm:pt>
  </dgm:ptLst>
  <dgm:cxnLst>
    <dgm:cxn modelId="{11667509-2B4B-4E74-9F2D-513027FC1460}" type="presOf" srcId="{DB3E67BD-E727-4A18-B4A3-C7611994BF95}" destId="{185B76C2-9A7C-42CF-8831-340FE62A86B2}" srcOrd="0" destOrd="0" presId="urn:microsoft.com/office/officeart/2005/8/layout/vList2"/>
    <dgm:cxn modelId="{5DB7E67F-5C00-4C24-88D2-F3436E7B9253}" srcId="{993271B3-D01B-4F64-B0A1-A47273E90923}" destId="{DB3E67BD-E727-4A18-B4A3-C7611994BF95}" srcOrd="0" destOrd="0" parTransId="{1618EF1F-7B83-400E-9D43-B41D753C4B33}" sibTransId="{E40F67BF-7736-4CB1-9C75-A31A5D98FC5F}"/>
    <dgm:cxn modelId="{B0F832D0-4C7D-4DD2-A790-CD86FE6AE97E}" type="presOf" srcId="{993271B3-D01B-4F64-B0A1-A47273E90923}" destId="{DD07F727-41C5-462B-82CC-4283676A1750}" srcOrd="0" destOrd="0" presId="urn:microsoft.com/office/officeart/2005/8/layout/vList2"/>
    <dgm:cxn modelId="{6491258F-7D60-4448-88D6-4E5C0334AC34}" type="presParOf" srcId="{DD07F727-41C5-462B-82CC-4283676A1750}" destId="{185B76C2-9A7C-42CF-8831-340FE62A86B2}"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9E01079-E2CC-4B00-BEE4-573A3C56D8B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7E7E4798-4E39-492E-85B3-A024E731FFFB}">
      <dgm:prSet/>
      <dgm:spPr/>
      <dgm:t>
        <a:bodyPr/>
        <a:lstStyle/>
        <a:p>
          <a:pPr rtl="0"/>
          <a:r>
            <a:rPr lang="en-US" i="1" baseline="0"/>
            <a:t>a. Banquets; menu yang disajikan telah ditetapkan dengan set harga tertentu dan penyajian makanan dengan pilihan yang terbatas.</a:t>
          </a:r>
          <a:endParaRPr lang="en-US"/>
        </a:p>
      </dgm:t>
    </dgm:pt>
    <dgm:pt modelId="{35E7A9A6-0DF0-4A5D-8DA0-84ECC18DF597}" type="parTrans" cxnId="{25A0BCD0-02A2-4C10-B391-6D95DB475286}">
      <dgm:prSet/>
      <dgm:spPr/>
      <dgm:t>
        <a:bodyPr/>
        <a:lstStyle/>
        <a:p>
          <a:endParaRPr lang="en-US"/>
        </a:p>
      </dgm:t>
    </dgm:pt>
    <dgm:pt modelId="{214F761B-78E8-4637-AD70-66A71031325B}" type="sibTrans" cxnId="{25A0BCD0-02A2-4C10-B391-6D95DB475286}">
      <dgm:prSet/>
      <dgm:spPr/>
      <dgm:t>
        <a:bodyPr/>
        <a:lstStyle/>
        <a:p>
          <a:endParaRPr lang="en-US"/>
        </a:p>
      </dgm:t>
    </dgm:pt>
    <dgm:pt modelId="{F0A0E1ED-5AF9-4C99-8848-395B86F75A9F}">
      <dgm:prSet/>
      <dgm:spPr/>
      <dgm:t>
        <a:bodyPr/>
        <a:lstStyle/>
        <a:p>
          <a:pPr rtl="0"/>
          <a:r>
            <a:rPr lang="en-US" i="1" baseline="0"/>
            <a:t>b. Buffets; jenis makanan ini biasanya disesuaikan dengan suasana atau acara yang sedang berlangsung, makanan yang disajikan jenis makanan dingin dan panas yang ditempatkan di atas meja.</a:t>
          </a:r>
          <a:endParaRPr lang="en-US"/>
        </a:p>
      </dgm:t>
    </dgm:pt>
    <dgm:pt modelId="{9CCE24AD-CD7E-423A-B7EA-4E01279D5B2F}" type="parTrans" cxnId="{976937E4-4CD0-48EB-BA77-733DD21AA589}">
      <dgm:prSet/>
      <dgm:spPr/>
      <dgm:t>
        <a:bodyPr/>
        <a:lstStyle/>
        <a:p>
          <a:endParaRPr lang="en-US"/>
        </a:p>
      </dgm:t>
    </dgm:pt>
    <dgm:pt modelId="{96D536B1-CE7E-4F53-8BEE-CAEA97C856CA}" type="sibTrans" cxnId="{976937E4-4CD0-48EB-BA77-733DD21AA589}">
      <dgm:prSet/>
      <dgm:spPr/>
      <dgm:t>
        <a:bodyPr/>
        <a:lstStyle/>
        <a:p>
          <a:endParaRPr lang="en-US"/>
        </a:p>
      </dgm:t>
    </dgm:pt>
    <dgm:pt modelId="{1E64BC06-18A2-4A77-B5FA-9C4851290552}">
      <dgm:prSet/>
      <dgm:spPr/>
      <dgm:t>
        <a:bodyPr/>
        <a:lstStyle/>
        <a:p>
          <a:pPr rtl="0"/>
          <a:r>
            <a:rPr lang="en-US" i="1" baseline="0"/>
            <a:t>c. Coffee shop; menu coffee shop karakteristiknya adalah satu kumpulan jenis makanan disajikan pada waktu dimulainya jam makan seperti makan siang.</a:t>
          </a:r>
          <a:endParaRPr lang="en-US"/>
        </a:p>
      </dgm:t>
    </dgm:pt>
    <dgm:pt modelId="{52DBC3C6-4876-4DC5-99C9-0F2A20C118DE}" type="parTrans" cxnId="{E69A1CAE-A493-4803-8CD6-AA0080C554ED}">
      <dgm:prSet/>
      <dgm:spPr/>
      <dgm:t>
        <a:bodyPr/>
        <a:lstStyle/>
        <a:p>
          <a:endParaRPr lang="en-US"/>
        </a:p>
      </dgm:t>
    </dgm:pt>
    <dgm:pt modelId="{DD22B7E3-9D37-4776-BFC1-97483A9C00DD}" type="sibTrans" cxnId="{E69A1CAE-A493-4803-8CD6-AA0080C554ED}">
      <dgm:prSet/>
      <dgm:spPr/>
      <dgm:t>
        <a:bodyPr/>
        <a:lstStyle/>
        <a:p>
          <a:endParaRPr lang="en-US"/>
        </a:p>
      </dgm:t>
    </dgm:pt>
    <dgm:pt modelId="{A0B5EB1A-F4A5-4CB1-980B-A26139F86551}" type="pres">
      <dgm:prSet presAssocID="{69E01079-E2CC-4B00-BEE4-573A3C56D8B3}" presName="linear" presStyleCnt="0">
        <dgm:presLayoutVars>
          <dgm:animLvl val="lvl"/>
          <dgm:resizeHandles val="exact"/>
        </dgm:presLayoutVars>
      </dgm:prSet>
      <dgm:spPr/>
    </dgm:pt>
    <dgm:pt modelId="{60666C4F-CB8F-4392-A15E-7E55F7D83579}" type="pres">
      <dgm:prSet presAssocID="{7E7E4798-4E39-492E-85B3-A024E731FFFB}" presName="parentText" presStyleLbl="node1" presStyleIdx="0" presStyleCnt="3">
        <dgm:presLayoutVars>
          <dgm:chMax val="0"/>
          <dgm:bulletEnabled val="1"/>
        </dgm:presLayoutVars>
      </dgm:prSet>
      <dgm:spPr/>
    </dgm:pt>
    <dgm:pt modelId="{E90B27FE-C7FE-4FB4-8F8D-01A52E44DB83}" type="pres">
      <dgm:prSet presAssocID="{214F761B-78E8-4637-AD70-66A71031325B}" presName="spacer" presStyleCnt="0"/>
      <dgm:spPr/>
    </dgm:pt>
    <dgm:pt modelId="{E977E08D-B0AA-4547-A864-3398B7A8BEE3}" type="pres">
      <dgm:prSet presAssocID="{F0A0E1ED-5AF9-4C99-8848-395B86F75A9F}" presName="parentText" presStyleLbl="node1" presStyleIdx="1" presStyleCnt="3">
        <dgm:presLayoutVars>
          <dgm:chMax val="0"/>
          <dgm:bulletEnabled val="1"/>
        </dgm:presLayoutVars>
      </dgm:prSet>
      <dgm:spPr/>
    </dgm:pt>
    <dgm:pt modelId="{CF3048BA-B6FF-4577-A5C1-5BEE25287507}" type="pres">
      <dgm:prSet presAssocID="{96D536B1-CE7E-4F53-8BEE-CAEA97C856CA}" presName="spacer" presStyleCnt="0"/>
      <dgm:spPr/>
    </dgm:pt>
    <dgm:pt modelId="{D2E5B4AE-858F-4757-A279-A5B8D0F46B30}" type="pres">
      <dgm:prSet presAssocID="{1E64BC06-18A2-4A77-B5FA-9C4851290552}" presName="parentText" presStyleLbl="node1" presStyleIdx="2" presStyleCnt="3">
        <dgm:presLayoutVars>
          <dgm:chMax val="0"/>
          <dgm:bulletEnabled val="1"/>
        </dgm:presLayoutVars>
      </dgm:prSet>
      <dgm:spPr/>
    </dgm:pt>
  </dgm:ptLst>
  <dgm:cxnLst>
    <dgm:cxn modelId="{CBC3CB1B-9527-425F-BF8B-19C0B68BFF3B}" type="presOf" srcId="{F0A0E1ED-5AF9-4C99-8848-395B86F75A9F}" destId="{E977E08D-B0AA-4547-A864-3398B7A8BEE3}" srcOrd="0" destOrd="0" presId="urn:microsoft.com/office/officeart/2005/8/layout/vList2"/>
    <dgm:cxn modelId="{12C11D54-F24B-4460-B72C-AE748733C909}" type="presOf" srcId="{7E7E4798-4E39-492E-85B3-A024E731FFFB}" destId="{60666C4F-CB8F-4392-A15E-7E55F7D83579}" srcOrd="0" destOrd="0" presId="urn:microsoft.com/office/officeart/2005/8/layout/vList2"/>
    <dgm:cxn modelId="{372383A9-7BE5-47F3-B91F-B8B6414C5297}" type="presOf" srcId="{1E64BC06-18A2-4A77-B5FA-9C4851290552}" destId="{D2E5B4AE-858F-4757-A279-A5B8D0F46B30}" srcOrd="0" destOrd="0" presId="urn:microsoft.com/office/officeart/2005/8/layout/vList2"/>
    <dgm:cxn modelId="{E69A1CAE-A493-4803-8CD6-AA0080C554ED}" srcId="{69E01079-E2CC-4B00-BEE4-573A3C56D8B3}" destId="{1E64BC06-18A2-4A77-B5FA-9C4851290552}" srcOrd="2" destOrd="0" parTransId="{52DBC3C6-4876-4DC5-99C9-0F2A20C118DE}" sibTransId="{DD22B7E3-9D37-4776-BFC1-97483A9C00DD}"/>
    <dgm:cxn modelId="{B97931CE-0987-462D-9B8C-D172B4CF38C9}" type="presOf" srcId="{69E01079-E2CC-4B00-BEE4-573A3C56D8B3}" destId="{A0B5EB1A-F4A5-4CB1-980B-A26139F86551}" srcOrd="0" destOrd="0" presId="urn:microsoft.com/office/officeart/2005/8/layout/vList2"/>
    <dgm:cxn modelId="{25A0BCD0-02A2-4C10-B391-6D95DB475286}" srcId="{69E01079-E2CC-4B00-BEE4-573A3C56D8B3}" destId="{7E7E4798-4E39-492E-85B3-A024E731FFFB}" srcOrd="0" destOrd="0" parTransId="{35E7A9A6-0DF0-4A5D-8DA0-84ECC18DF597}" sibTransId="{214F761B-78E8-4637-AD70-66A71031325B}"/>
    <dgm:cxn modelId="{976937E4-4CD0-48EB-BA77-733DD21AA589}" srcId="{69E01079-E2CC-4B00-BEE4-573A3C56D8B3}" destId="{F0A0E1ED-5AF9-4C99-8848-395B86F75A9F}" srcOrd="1" destOrd="0" parTransId="{9CCE24AD-CD7E-423A-B7EA-4E01279D5B2F}" sibTransId="{96D536B1-CE7E-4F53-8BEE-CAEA97C856CA}"/>
    <dgm:cxn modelId="{F2539E1A-CA56-49CC-B012-922F18AE0DCF}" type="presParOf" srcId="{A0B5EB1A-F4A5-4CB1-980B-A26139F86551}" destId="{60666C4F-CB8F-4392-A15E-7E55F7D83579}" srcOrd="0" destOrd="0" presId="urn:microsoft.com/office/officeart/2005/8/layout/vList2"/>
    <dgm:cxn modelId="{84973089-8B3D-42CE-A73A-A40031886ECA}" type="presParOf" srcId="{A0B5EB1A-F4A5-4CB1-980B-A26139F86551}" destId="{E90B27FE-C7FE-4FB4-8F8D-01A52E44DB83}" srcOrd="1" destOrd="0" presId="urn:microsoft.com/office/officeart/2005/8/layout/vList2"/>
    <dgm:cxn modelId="{829F77C9-0D69-48BB-BE4B-1227FAD4B418}" type="presParOf" srcId="{A0B5EB1A-F4A5-4CB1-980B-A26139F86551}" destId="{E977E08D-B0AA-4547-A864-3398B7A8BEE3}" srcOrd="2" destOrd="0" presId="urn:microsoft.com/office/officeart/2005/8/layout/vList2"/>
    <dgm:cxn modelId="{98CD18B5-2439-4DCA-9F2F-EFA66DF03736}" type="presParOf" srcId="{A0B5EB1A-F4A5-4CB1-980B-A26139F86551}" destId="{CF3048BA-B6FF-4577-A5C1-5BEE25287507}" srcOrd="3" destOrd="0" presId="urn:microsoft.com/office/officeart/2005/8/layout/vList2"/>
    <dgm:cxn modelId="{2D91BD61-28A3-4DFD-9C34-030461E7C6B3}" type="presParOf" srcId="{A0B5EB1A-F4A5-4CB1-980B-A26139F86551}" destId="{D2E5B4AE-858F-4757-A279-A5B8D0F46B3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8D4D0AB-BC3A-4B61-9603-80D1AA9F0F5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F02D66DE-2F28-4AA5-94C3-8973EC45C8C7}">
      <dgm:prSet/>
      <dgm:spPr/>
      <dgm:t>
        <a:bodyPr/>
        <a:lstStyle/>
        <a:p>
          <a:pPr rtl="0"/>
          <a:r>
            <a:rPr lang="en-US" baseline="0"/>
            <a:t>Menu a la carte adalah menu yang telah disertai daftar harga fix per item. Menu “</a:t>
          </a:r>
          <a:r>
            <a:rPr lang="en-US" b="1" baseline="0"/>
            <a:t>a’la carte</a:t>
          </a:r>
          <a:r>
            <a:rPr lang="en-US" baseline="0"/>
            <a:t>” adalah suatu susunan menu dimana setiap makanan yang dicantumkan pada daftar makanan tersebut disertai dengan harga tersendiri. Banyaknya jumlah serta jenis makanan yang tercantum pada menu tergantung pada besar kecilnya restoran (jumlah tempa duduk) dan tigkat atau golongan dari hotel/restoran tersebut. </a:t>
          </a:r>
          <a:endParaRPr lang="en-US"/>
        </a:p>
      </dgm:t>
    </dgm:pt>
    <dgm:pt modelId="{B9E44D65-DC73-4DFA-A731-EADBEADBE2E6}" type="parTrans" cxnId="{40312EB3-CBF8-408D-90BC-FA0A90A53113}">
      <dgm:prSet/>
      <dgm:spPr/>
      <dgm:t>
        <a:bodyPr/>
        <a:lstStyle/>
        <a:p>
          <a:endParaRPr lang="en-US"/>
        </a:p>
      </dgm:t>
    </dgm:pt>
    <dgm:pt modelId="{1AEE5BCD-E280-4C6C-B579-78FF08BD0503}" type="sibTrans" cxnId="{40312EB3-CBF8-408D-90BC-FA0A90A53113}">
      <dgm:prSet/>
      <dgm:spPr/>
      <dgm:t>
        <a:bodyPr/>
        <a:lstStyle/>
        <a:p>
          <a:endParaRPr lang="en-US"/>
        </a:p>
      </dgm:t>
    </dgm:pt>
    <dgm:pt modelId="{A090B76F-3BD3-44FC-B8DE-CE2DBA4E2635}" type="pres">
      <dgm:prSet presAssocID="{08D4D0AB-BC3A-4B61-9603-80D1AA9F0F59}" presName="linear" presStyleCnt="0">
        <dgm:presLayoutVars>
          <dgm:animLvl val="lvl"/>
          <dgm:resizeHandles val="exact"/>
        </dgm:presLayoutVars>
      </dgm:prSet>
      <dgm:spPr/>
    </dgm:pt>
    <dgm:pt modelId="{5DD5065F-2237-47D5-B64E-63603D6B497C}" type="pres">
      <dgm:prSet presAssocID="{F02D66DE-2F28-4AA5-94C3-8973EC45C8C7}" presName="parentText" presStyleLbl="node1" presStyleIdx="0" presStyleCnt="1">
        <dgm:presLayoutVars>
          <dgm:chMax val="0"/>
          <dgm:bulletEnabled val="1"/>
        </dgm:presLayoutVars>
      </dgm:prSet>
      <dgm:spPr/>
    </dgm:pt>
  </dgm:ptLst>
  <dgm:cxnLst>
    <dgm:cxn modelId="{FFB44D20-CA45-4AFE-BAC5-2590A46630E1}" type="presOf" srcId="{F02D66DE-2F28-4AA5-94C3-8973EC45C8C7}" destId="{5DD5065F-2237-47D5-B64E-63603D6B497C}" srcOrd="0" destOrd="0" presId="urn:microsoft.com/office/officeart/2005/8/layout/vList2"/>
    <dgm:cxn modelId="{4025A584-7AFE-4C35-B628-F8A1891BB8E9}" type="presOf" srcId="{08D4D0AB-BC3A-4B61-9603-80D1AA9F0F59}" destId="{A090B76F-3BD3-44FC-B8DE-CE2DBA4E2635}" srcOrd="0" destOrd="0" presId="urn:microsoft.com/office/officeart/2005/8/layout/vList2"/>
    <dgm:cxn modelId="{40312EB3-CBF8-408D-90BC-FA0A90A53113}" srcId="{08D4D0AB-BC3A-4B61-9603-80D1AA9F0F59}" destId="{F02D66DE-2F28-4AA5-94C3-8973EC45C8C7}" srcOrd="0" destOrd="0" parTransId="{B9E44D65-DC73-4DFA-A731-EADBEADBE2E6}" sibTransId="{1AEE5BCD-E280-4C6C-B579-78FF08BD0503}"/>
    <dgm:cxn modelId="{7D741AF1-C74F-4632-832A-239A5722D6D5}" type="presParOf" srcId="{A090B76F-3BD3-44FC-B8DE-CE2DBA4E2635}" destId="{5DD5065F-2237-47D5-B64E-63603D6B497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30467B4-F6CC-4E75-9A6C-76D13BE2FDC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A68913C-C5DF-4452-9BB2-5DD861DF6E1B}">
      <dgm:prSet/>
      <dgm:spPr/>
      <dgm:t>
        <a:bodyPr/>
        <a:lstStyle/>
        <a:p>
          <a:pPr rtl="0"/>
          <a:r>
            <a:rPr lang="en-US" i="1" baseline="0"/>
            <a:t>a. A’la Carte menu mencantumkan daftar makanan selengkapnya yang dapat disediakan oleh perusahaan tersebut.</a:t>
          </a:r>
          <a:endParaRPr lang="en-US"/>
        </a:p>
      </dgm:t>
    </dgm:pt>
    <dgm:pt modelId="{A6BF8A41-A83A-4961-9304-75057814108D}" type="parTrans" cxnId="{BAC280A3-E4C1-4B52-B5CC-AAD39F33409F}">
      <dgm:prSet/>
      <dgm:spPr/>
      <dgm:t>
        <a:bodyPr/>
        <a:lstStyle/>
        <a:p>
          <a:endParaRPr lang="en-US"/>
        </a:p>
      </dgm:t>
    </dgm:pt>
    <dgm:pt modelId="{F69CA2DD-BBD7-48A6-9429-0F7FB4160A17}" type="sibTrans" cxnId="{BAC280A3-E4C1-4B52-B5CC-AAD39F33409F}">
      <dgm:prSet/>
      <dgm:spPr/>
      <dgm:t>
        <a:bodyPr/>
        <a:lstStyle/>
        <a:p>
          <a:endParaRPr lang="en-US"/>
        </a:p>
      </dgm:t>
    </dgm:pt>
    <dgm:pt modelId="{B36129C1-A606-4ABA-BA91-D2500192E5F6}">
      <dgm:prSet/>
      <dgm:spPr/>
      <dgm:t>
        <a:bodyPr/>
        <a:lstStyle/>
        <a:p>
          <a:pPr rtl="0"/>
          <a:r>
            <a:rPr lang="en-US" i="1" baseline="0"/>
            <a:t>b.A’la Carte menu memberi peluang yang cukup luas pada pelanggan untuk memilih makanan yang sesuai dengan selera mereka.</a:t>
          </a:r>
          <a:endParaRPr lang="en-US"/>
        </a:p>
      </dgm:t>
    </dgm:pt>
    <dgm:pt modelId="{722235E8-178C-46A1-8D12-02FFF49AFA0A}" type="parTrans" cxnId="{14B1A5E5-7530-4B04-8474-184EDE1F60E5}">
      <dgm:prSet/>
      <dgm:spPr/>
      <dgm:t>
        <a:bodyPr/>
        <a:lstStyle/>
        <a:p>
          <a:endParaRPr lang="en-US"/>
        </a:p>
      </dgm:t>
    </dgm:pt>
    <dgm:pt modelId="{D291D75B-A292-466E-AF96-0B6C6BB08835}" type="sibTrans" cxnId="{14B1A5E5-7530-4B04-8474-184EDE1F60E5}">
      <dgm:prSet/>
      <dgm:spPr/>
      <dgm:t>
        <a:bodyPr/>
        <a:lstStyle/>
        <a:p>
          <a:endParaRPr lang="en-US"/>
        </a:p>
      </dgm:t>
    </dgm:pt>
    <dgm:pt modelId="{04E6EF06-247A-4DC2-8CC7-074A694463E7}">
      <dgm:prSet/>
      <dgm:spPr/>
      <dgm:t>
        <a:bodyPr/>
        <a:lstStyle/>
        <a:p>
          <a:pPr rtl="0"/>
          <a:r>
            <a:rPr lang="en-US" i="1" baseline="0"/>
            <a:t>c.Masing-masing makanan diberikan harga secara terpisah dan tersendiri. Beban harga yang harus dibayar sesuai dengan harga makanan yang dipesan.</a:t>
          </a:r>
          <a:endParaRPr lang="en-US"/>
        </a:p>
      </dgm:t>
    </dgm:pt>
    <dgm:pt modelId="{AFF096FF-C52D-4869-82D4-EB7D0EB019E6}" type="parTrans" cxnId="{BAFD798F-AAEF-4495-847B-631ACE43B017}">
      <dgm:prSet/>
      <dgm:spPr/>
      <dgm:t>
        <a:bodyPr/>
        <a:lstStyle/>
        <a:p>
          <a:endParaRPr lang="en-US"/>
        </a:p>
      </dgm:t>
    </dgm:pt>
    <dgm:pt modelId="{1ED791E3-AD32-4DA9-9908-A70A6EF8A9BE}" type="sibTrans" cxnId="{BAFD798F-AAEF-4495-847B-631ACE43B017}">
      <dgm:prSet/>
      <dgm:spPr/>
      <dgm:t>
        <a:bodyPr/>
        <a:lstStyle/>
        <a:p>
          <a:endParaRPr lang="en-US"/>
        </a:p>
      </dgm:t>
    </dgm:pt>
    <dgm:pt modelId="{B9E9FAF1-18A4-46F1-8F08-544ADEA02199}">
      <dgm:prSet/>
      <dgm:spPr/>
      <dgm:t>
        <a:bodyPr/>
        <a:lstStyle/>
        <a:p>
          <a:pPr rtl="0"/>
          <a:r>
            <a:rPr lang="en-US" i="1" baseline="0"/>
            <a:t>d.Makanan akan dimasak bila dipesan. Dengan demikian setiap pesanan memerlukan jangka waktu tertentu untuk menunggu hingga makanan tersebut siap untuk dihidangkan.</a:t>
          </a:r>
          <a:endParaRPr lang="en-US"/>
        </a:p>
      </dgm:t>
    </dgm:pt>
    <dgm:pt modelId="{FD4164CC-C7AA-405D-AA0C-A3C9940183F6}" type="parTrans" cxnId="{65CC4E71-6227-4C00-9867-044F41AD4D9B}">
      <dgm:prSet/>
      <dgm:spPr/>
      <dgm:t>
        <a:bodyPr/>
        <a:lstStyle/>
        <a:p>
          <a:endParaRPr lang="en-US"/>
        </a:p>
      </dgm:t>
    </dgm:pt>
    <dgm:pt modelId="{EBE3448D-0A09-49A8-9C97-6C4C49B6E50E}" type="sibTrans" cxnId="{65CC4E71-6227-4C00-9867-044F41AD4D9B}">
      <dgm:prSet/>
      <dgm:spPr/>
      <dgm:t>
        <a:bodyPr/>
        <a:lstStyle/>
        <a:p>
          <a:endParaRPr lang="en-US"/>
        </a:p>
      </dgm:t>
    </dgm:pt>
    <dgm:pt modelId="{1FFB458D-A1C0-42E1-BCBF-5D42626C0574}" type="pres">
      <dgm:prSet presAssocID="{230467B4-F6CC-4E75-9A6C-76D13BE2FDC0}" presName="linear" presStyleCnt="0">
        <dgm:presLayoutVars>
          <dgm:animLvl val="lvl"/>
          <dgm:resizeHandles val="exact"/>
        </dgm:presLayoutVars>
      </dgm:prSet>
      <dgm:spPr/>
    </dgm:pt>
    <dgm:pt modelId="{B6C5A139-CCF4-4777-840C-C5739D5E4426}" type="pres">
      <dgm:prSet presAssocID="{0A68913C-C5DF-4452-9BB2-5DD861DF6E1B}" presName="parentText" presStyleLbl="node1" presStyleIdx="0" presStyleCnt="4">
        <dgm:presLayoutVars>
          <dgm:chMax val="0"/>
          <dgm:bulletEnabled val="1"/>
        </dgm:presLayoutVars>
      </dgm:prSet>
      <dgm:spPr/>
    </dgm:pt>
    <dgm:pt modelId="{1C4A0C79-2D97-4C25-B7E3-8CE49467BEDA}" type="pres">
      <dgm:prSet presAssocID="{F69CA2DD-BBD7-48A6-9429-0F7FB4160A17}" presName="spacer" presStyleCnt="0"/>
      <dgm:spPr/>
    </dgm:pt>
    <dgm:pt modelId="{9874BEA8-923A-4251-894E-C4A30A47582C}" type="pres">
      <dgm:prSet presAssocID="{B36129C1-A606-4ABA-BA91-D2500192E5F6}" presName="parentText" presStyleLbl="node1" presStyleIdx="1" presStyleCnt="4">
        <dgm:presLayoutVars>
          <dgm:chMax val="0"/>
          <dgm:bulletEnabled val="1"/>
        </dgm:presLayoutVars>
      </dgm:prSet>
      <dgm:spPr/>
    </dgm:pt>
    <dgm:pt modelId="{4A4A1CE0-65AC-4E95-8F94-A2C40129EAA7}" type="pres">
      <dgm:prSet presAssocID="{D291D75B-A292-466E-AF96-0B6C6BB08835}" presName="spacer" presStyleCnt="0"/>
      <dgm:spPr/>
    </dgm:pt>
    <dgm:pt modelId="{B8834859-FEC2-429C-BB81-28A5518D68C6}" type="pres">
      <dgm:prSet presAssocID="{04E6EF06-247A-4DC2-8CC7-074A694463E7}" presName="parentText" presStyleLbl="node1" presStyleIdx="2" presStyleCnt="4">
        <dgm:presLayoutVars>
          <dgm:chMax val="0"/>
          <dgm:bulletEnabled val="1"/>
        </dgm:presLayoutVars>
      </dgm:prSet>
      <dgm:spPr/>
    </dgm:pt>
    <dgm:pt modelId="{1A6146D0-6CCA-4E54-99C6-1288CFAF6152}" type="pres">
      <dgm:prSet presAssocID="{1ED791E3-AD32-4DA9-9908-A70A6EF8A9BE}" presName="spacer" presStyleCnt="0"/>
      <dgm:spPr/>
    </dgm:pt>
    <dgm:pt modelId="{A0D349BD-A817-4998-8AA8-CE74BA43A46B}" type="pres">
      <dgm:prSet presAssocID="{B9E9FAF1-18A4-46F1-8F08-544ADEA02199}" presName="parentText" presStyleLbl="node1" presStyleIdx="3" presStyleCnt="4">
        <dgm:presLayoutVars>
          <dgm:chMax val="0"/>
          <dgm:bulletEnabled val="1"/>
        </dgm:presLayoutVars>
      </dgm:prSet>
      <dgm:spPr/>
    </dgm:pt>
  </dgm:ptLst>
  <dgm:cxnLst>
    <dgm:cxn modelId="{0C60F400-241A-4AD5-9024-95D561261830}" type="presOf" srcId="{B9E9FAF1-18A4-46F1-8F08-544ADEA02199}" destId="{A0D349BD-A817-4998-8AA8-CE74BA43A46B}" srcOrd="0" destOrd="0" presId="urn:microsoft.com/office/officeart/2005/8/layout/vList2"/>
    <dgm:cxn modelId="{FE3D6724-B50A-4DB9-B2C5-658C375536E9}" type="presOf" srcId="{230467B4-F6CC-4E75-9A6C-76D13BE2FDC0}" destId="{1FFB458D-A1C0-42E1-BCBF-5D42626C0574}" srcOrd="0" destOrd="0" presId="urn:microsoft.com/office/officeart/2005/8/layout/vList2"/>
    <dgm:cxn modelId="{77C10C55-3BA6-4500-98A6-3E854BD3F422}" type="presOf" srcId="{04E6EF06-247A-4DC2-8CC7-074A694463E7}" destId="{B8834859-FEC2-429C-BB81-28A5518D68C6}" srcOrd="0" destOrd="0" presId="urn:microsoft.com/office/officeart/2005/8/layout/vList2"/>
    <dgm:cxn modelId="{65CC4E71-6227-4C00-9867-044F41AD4D9B}" srcId="{230467B4-F6CC-4E75-9A6C-76D13BE2FDC0}" destId="{B9E9FAF1-18A4-46F1-8F08-544ADEA02199}" srcOrd="3" destOrd="0" parTransId="{FD4164CC-C7AA-405D-AA0C-A3C9940183F6}" sibTransId="{EBE3448D-0A09-49A8-9C97-6C4C49B6E50E}"/>
    <dgm:cxn modelId="{E8024F73-BB97-48A8-94BB-1F69E63177C1}" type="presOf" srcId="{B36129C1-A606-4ABA-BA91-D2500192E5F6}" destId="{9874BEA8-923A-4251-894E-C4A30A47582C}" srcOrd="0" destOrd="0" presId="urn:microsoft.com/office/officeart/2005/8/layout/vList2"/>
    <dgm:cxn modelId="{BAFD798F-AAEF-4495-847B-631ACE43B017}" srcId="{230467B4-F6CC-4E75-9A6C-76D13BE2FDC0}" destId="{04E6EF06-247A-4DC2-8CC7-074A694463E7}" srcOrd="2" destOrd="0" parTransId="{AFF096FF-C52D-4869-82D4-EB7D0EB019E6}" sibTransId="{1ED791E3-AD32-4DA9-9908-A70A6EF8A9BE}"/>
    <dgm:cxn modelId="{BAC280A3-E4C1-4B52-B5CC-AAD39F33409F}" srcId="{230467B4-F6CC-4E75-9A6C-76D13BE2FDC0}" destId="{0A68913C-C5DF-4452-9BB2-5DD861DF6E1B}" srcOrd="0" destOrd="0" parTransId="{A6BF8A41-A83A-4961-9304-75057814108D}" sibTransId="{F69CA2DD-BBD7-48A6-9429-0F7FB4160A17}"/>
    <dgm:cxn modelId="{4D2126AB-F3F5-4238-9F37-407765889798}" type="presOf" srcId="{0A68913C-C5DF-4452-9BB2-5DD861DF6E1B}" destId="{B6C5A139-CCF4-4777-840C-C5739D5E4426}" srcOrd="0" destOrd="0" presId="urn:microsoft.com/office/officeart/2005/8/layout/vList2"/>
    <dgm:cxn modelId="{14B1A5E5-7530-4B04-8474-184EDE1F60E5}" srcId="{230467B4-F6CC-4E75-9A6C-76D13BE2FDC0}" destId="{B36129C1-A606-4ABA-BA91-D2500192E5F6}" srcOrd="1" destOrd="0" parTransId="{722235E8-178C-46A1-8D12-02FFF49AFA0A}" sibTransId="{D291D75B-A292-466E-AF96-0B6C6BB08835}"/>
    <dgm:cxn modelId="{44F04A5C-65A5-42E7-ADF7-E97AE76B647C}" type="presParOf" srcId="{1FFB458D-A1C0-42E1-BCBF-5D42626C0574}" destId="{B6C5A139-CCF4-4777-840C-C5739D5E4426}" srcOrd="0" destOrd="0" presId="urn:microsoft.com/office/officeart/2005/8/layout/vList2"/>
    <dgm:cxn modelId="{A0618ADB-D650-4EE5-B155-1E83010518C0}" type="presParOf" srcId="{1FFB458D-A1C0-42E1-BCBF-5D42626C0574}" destId="{1C4A0C79-2D97-4C25-B7E3-8CE49467BEDA}" srcOrd="1" destOrd="0" presId="urn:microsoft.com/office/officeart/2005/8/layout/vList2"/>
    <dgm:cxn modelId="{05E8149E-F1F0-403A-BFF6-9752FC959E73}" type="presParOf" srcId="{1FFB458D-A1C0-42E1-BCBF-5D42626C0574}" destId="{9874BEA8-923A-4251-894E-C4A30A47582C}" srcOrd="2" destOrd="0" presId="urn:microsoft.com/office/officeart/2005/8/layout/vList2"/>
    <dgm:cxn modelId="{89CFA9F8-134C-476C-A095-19BBE2682B2D}" type="presParOf" srcId="{1FFB458D-A1C0-42E1-BCBF-5D42626C0574}" destId="{4A4A1CE0-65AC-4E95-8F94-A2C40129EAA7}" srcOrd="3" destOrd="0" presId="urn:microsoft.com/office/officeart/2005/8/layout/vList2"/>
    <dgm:cxn modelId="{CA141BCD-CC21-4313-9D8F-1603357A2372}" type="presParOf" srcId="{1FFB458D-A1C0-42E1-BCBF-5D42626C0574}" destId="{B8834859-FEC2-429C-BB81-28A5518D68C6}" srcOrd="4" destOrd="0" presId="urn:microsoft.com/office/officeart/2005/8/layout/vList2"/>
    <dgm:cxn modelId="{EBEADA28-102F-4BE9-B574-DE00BAECBFBF}" type="presParOf" srcId="{1FFB458D-A1C0-42E1-BCBF-5D42626C0574}" destId="{1A6146D0-6CCA-4E54-99C6-1288CFAF6152}" srcOrd="5" destOrd="0" presId="urn:microsoft.com/office/officeart/2005/8/layout/vList2"/>
    <dgm:cxn modelId="{8EF91B1F-DC12-4366-AC90-16C7334A1A17}" type="presParOf" srcId="{1FFB458D-A1C0-42E1-BCBF-5D42626C0574}" destId="{A0D349BD-A817-4998-8AA8-CE74BA43A46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8AB0BE-089D-4A24-87E2-B4CB66A0807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93D1D27C-9BA5-49CD-BC37-EA3D5029052E}">
      <dgm:prSet/>
      <dgm:spPr/>
      <dgm:t>
        <a:bodyPr/>
        <a:lstStyle/>
        <a:p>
          <a:pPr rtl="0"/>
          <a:r>
            <a:rPr lang="en-US" i="1" baseline="0"/>
            <a:t>1</a:t>
          </a:r>
          <a:r>
            <a:rPr lang="en-US" baseline="0"/>
            <a:t>. Menu, berarti daftar makanan, yang dihubungkan dengan kartu, kertas atau media lain dimana daftar makanan itu tertulis.</a:t>
          </a:r>
          <a:endParaRPr lang="en-US"/>
        </a:p>
      </dgm:t>
    </dgm:pt>
    <dgm:pt modelId="{AC13D347-2F3E-417B-BD42-0A67118BBA4C}" type="parTrans" cxnId="{3E5AF791-A8B3-47FE-B91B-848EE04054D4}">
      <dgm:prSet/>
      <dgm:spPr/>
      <dgm:t>
        <a:bodyPr/>
        <a:lstStyle/>
        <a:p>
          <a:endParaRPr lang="en-US"/>
        </a:p>
      </dgm:t>
    </dgm:pt>
    <dgm:pt modelId="{7DFCCB34-1891-4D20-A111-386556A9A0AB}" type="sibTrans" cxnId="{3E5AF791-A8B3-47FE-B91B-848EE04054D4}">
      <dgm:prSet/>
      <dgm:spPr/>
      <dgm:t>
        <a:bodyPr/>
        <a:lstStyle/>
        <a:p>
          <a:endParaRPr lang="en-US"/>
        </a:p>
      </dgm:t>
    </dgm:pt>
    <dgm:pt modelId="{80D0B7C8-BC68-40B8-9939-553C341414D7}">
      <dgm:prSet/>
      <dgm:spPr/>
      <dgm:t>
        <a:bodyPr/>
        <a:lstStyle/>
        <a:p>
          <a:pPr rtl="0"/>
          <a:r>
            <a:rPr lang="en-US" baseline="0"/>
            <a:t>2. Menu, berarti makanan yang tersedia untuk pelanggan (customer) yang dapat mereka pilih dan nikmati.</a:t>
          </a:r>
          <a:endParaRPr lang="en-US"/>
        </a:p>
      </dgm:t>
    </dgm:pt>
    <dgm:pt modelId="{D9124717-12E7-41E7-8D12-9AE905EF65BE}" type="parTrans" cxnId="{9AF8A3ED-5D56-49DC-9F19-4D2955CBB9E4}">
      <dgm:prSet/>
      <dgm:spPr/>
      <dgm:t>
        <a:bodyPr/>
        <a:lstStyle/>
        <a:p>
          <a:endParaRPr lang="en-US"/>
        </a:p>
      </dgm:t>
    </dgm:pt>
    <dgm:pt modelId="{180DD430-3749-4F22-BB44-956A7D4A0564}" type="sibTrans" cxnId="{9AF8A3ED-5D56-49DC-9F19-4D2955CBB9E4}">
      <dgm:prSet/>
      <dgm:spPr/>
      <dgm:t>
        <a:bodyPr/>
        <a:lstStyle/>
        <a:p>
          <a:endParaRPr lang="en-US"/>
        </a:p>
      </dgm:t>
    </dgm:pt>
    <dgm:pt modelId="{C8A88895-5FE5-435D-A64D-963F1B0F9BC9}" type="pres">
      <dgm:prSet presAssocID="{C48AB0BE-089D-4A24-87E2-B4CB66A0807F}" presName="linear" presStyleCnt="0">
        <dgm:presLayoutVars>
          <dgm:animLvl val="lvl"/>
          <dgm:resizeHandles val="exact"/>
        </dgm:presLayoutVars>
      </dgm:prSet>
      <dgm:spPr/>
    </dgm:pt>
    <dgm:pt modelId="{851DA509-D209-40EB-9A8A-9FFB3FBB3E63}" type="pres">
      <dgm:prSet presAssocID="{93D1D27C-9BA5-49CD-BC37-EA3D5029052E}" presName="parentText" presStyleLbl="node1" presStyleIdx="0" presStyleCnt="2">
        <dgm:presLayoutVars>
          <dgm:chMax val="0"/>
          <dgm:bulletEnabled val="1"/>
        </dgm:presLayoutVars>
      </dgm:prSet>
      <dgm:spPr/>
    </dgm:pt>
    <dgm:pt modelId="{F6A2E4BD-7F8E-402B-8E19-FD1C049CDFB7}" type="pres">
      <dgm:prSet presAssocID="{7DFCCB34-1891-4D20-A111-386556A9A0AB}" presName="spacer" presStyleCnt="0"/>
      <dgm:spPr/>
    </dgm:pt>
    <dgm:pt modelId="{6BD53451-C64D-4D6E-B2A3-3A9DCA5D857F}" type="pres">
      <dgm:prSet presAssocID="{80D0B7C8-BC68-40B8-9939-553C341414D7}" presName="parentText" presStyleLbl="node1" presStyleIdx="1" presStyleCnt="2">
        <dgm:presLayoutVars>
          <dgm:chMax val="0"/>
          <dgm:bulletEnabled val="1"/>
        </dgm:presLayoutVars>
      </dgm:prSet>
      <dgm:spPr/>
    </dgm:pt>
  </dgm:ptLst>
  <dgm:cxnLst>
    <dgm:cxn modelId="{8AC44F5C-E119-4A9F-9FC4-AA2231A9000F}" type="presOf" srcId="{80D0B7C8-BC68-40B8-9939-553C341414D7}" destId="{6BD53451-C64D-4D6E-B2A3-3A9DCA5D857F}" srcOrd="0" destOrd="0" presId="urn:microsoft.com/office/officeart/2005/8/layout/vList2"/>
    <dgm:cxn modelId="{8EC31A80-D8D3-4962-97AD-EFCEC05737A1}" type="presOf" srcId="{C48AB0BE-089D-4A24-87E2-B4CB66A0807F}" destId="{C8A88895-5FE5-435D-A64D-963F1B0F9BC9}" srcOrd="0" destOrd="0" presId="urn:microsoft.com/office/officeart/2005/8/layout/vList2"/>
    <dgm:cxn modelId="{3E5AF791-A8B3-47FE-B91B-848EE04054D4}" srcId="{C48AB0BE-089D-4A24-87E2-B4CB66A0807F}" destId="{93D1D27C-9BA5-49CD-BC37-EA3D5029052E}" srcOrd="0" destOrd="0" parTransId="{AC13D347-2F3E-417B-BD42-0A67118BBA4C}" sibTransId="{7DFCCB34-1891-4D20-A111-386556A9A0AB}"/>
    <dgm:cxn modelId="{9AF8A3ED-5D56-49DC-9F19-4D2955CBB9E4}" srcId="{C48AB0BE-089D-4A24-87E2-B4CB66A0807F}" destId="{80D0B7C8-BC68-40B8-9939-553C341414D7}" srcOrd="1" destOrd="0" parTransId="{D9124717-12E7-41E7-8D12-9AE905EF65BE}" sibTransId="{180DD430-3749-4F22-BB44-956A7D4A0564}"/>
    <dgm:cxn modelId="{2BD0E7FA-0A4B-4611-804F-D5FEB4AC9679}" type="presOf" srcId="{93D1D27C-9BA5-49CD-BC37-EA3D5029052E}" destId="{851DA509-D209-40EB-9A8A-9FFB3FBB3E63}" srcOrd="0" destOrd="0" presId="urn:microsoft.com/office/officeart/2005/8/layout/vList2"/>
    <dgm:cxn modelId="{5D0579FF-A227-4048-8647-996F4D746DBE}" type="presParOf" srcId="{C8A88895-5FE5-435D-A64D-963F1B0F9BC9}" destId="{851DA509-D209-40EB-9A8A-9FFB3FBB3E63}" srcOrd="0" destOrd="0" presId="urn:microsoft.com/office/officeart/2005/8/layout/vList2"/>
    <dgm:cxn modelId="{B89E59D2-49FC-4907-A612-34D5C6A90571}" type="presParOf" srcId="{C8A88895-5FE5-435D-A64D-963F1B0F9BC9}" destId="{F6A2E4BD-7F8E-402B-8E19-FD1C049CDFB7}" srcOrd="1" destOrd="0" presId="urn:microsoft.com/office/officeart/2005/8/layout/vList2"/>
    <dgm:cxn modelId="{48F9B539-1A1C-4F21-8D8C-47EE235E39D2}" type="presParOf" srcId="{C8A88895-5FE5-435D-A64D-963F1B0F9BC9}" destId="{6BD53451-C64D-4D6E-B2A3-3A9DCA5D857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D68A20-D7CD-4146-8BD5-A3B0AFC41A5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5D3D91DD-F6C9-46C5-B7F2-34B1018F1A3E}">
      <dgm:prSet/>
      <dgm:spPr/>
      <dgm:t>
        <a:bodyPr/>
        <a:lstStyle/>
        <a:p>
          <a:pPr rtl="0"/>
          <a:r>
            <a:rPr lang="en-US" i="1" baseline="0"/>
            <a:t>1.Dasar menetapkan bahan makan yang akan dibeli.</a:t>
          </a:r>
          <a:endParaRPr lang="en-US"/>
        </a:p>
      </dgm:t>
    </dgm:pt>
    <dgm:pt modelId="{832807F6-5614-4E34-9067-78686611EA5F}" type="parTrans" cxnId="{762603F0-3415-4036-A190-71DCEAE7A519}">
      <dgm:prSet/>
      <dgm:spPr/>
      <dgm:t>
        <a:bodyPr/>
        <a:lstStyle/>
        <a:p>
          <a:endParaRPr lang="en-US"/>
        </a:p>
      </dgm:t>
    </dgm:pt>
    <dgm:pt modelId="{15A2C3F2-814F-4141-A3C5-393DC45F0F62}" type="sibTrans" cxnId="{762603F0-3415-4036-A190-71DCEAE7A519}">
      <dgm:prSet/>
      <dgm:spPr/>
      <dgm:t>
        <a:bodyPr/>
        <a:lstStyle/>
        <a:p>
          <a:endParaRPr lang="en-US"/>
        </a:p>
      </dgm:t>
    </dgm:pt>
    <dgm:pt modelId="{52022BFE-50E6-4A24-B3CF-5959D8EBB853}">
      <dgm:prSet/>
      <dgm:spPr/>
      <dgm:t>
        <a:bodyPr/>
        <a:lstStyle/>
        <a:p>
          <a:pPr rtl="0"/>
          <a:r>
            <a:rPr lang="en-US" i="1" baseline="0"/>
            <a:t>2.Mengatur gizi yang terkandung di dalam hidangan yang disajikan.</a:t>
          </a:r>
          <a:endParaRPr lang="en-US"/>
        </a:p>
      </dgm:t>
    </dgm:pt>
    <dgm:pt modelId="{F3B0A76B-2C15-45F8-B7B3-F231630E7AA7}" type="parTrans" cxnId="{36208604-B162-4D1F-BB86-2516B71C3D83}">
      <dgm:prSet/>
      <dgm:spPr/>
      <dgm:t>
        <a:bodyPr/>
        <a:lstStyle/>
        <a:p>
          <a:endParaRPr lang="en-US"/>
        </a:p>
      </dgm:t>
    </dgm:pt>
    <dgm:pt modelId="{9FDC70C3-0CF3-4792-8D94-3B475CACE01E}" type="sibTrans" cxnId="{36208604-B162-4D1F-BB86-2516B71C3D83}">
      <dgm:prSet/>
      <dgm:spPr/>
      <dgm:t>
        <a:bodyPr/>
        <a:lstStyle/>
        <a:p>
          <a:endParaRPr lang="en-US"/>
        </a:p>
      </dgm:t>
    </dgm:pt>
    <dgm:pt modelId="{C79A65EC-71F2-4158-89B3-E769E5638729}">
      <dgm:prSet/>
      <dgm:spPr/>
      <dgm:t>
        <a:bodyPr/>
        <a:lstStyle/>
        <a:p>
          <a:pPr rtl="0"/>
          <a:r>
            <a:rPr lang="en-US" i="1" baseline="0"/>
            <a:t>3.Mempengaruhi peralatan, fasilitas penataan dan dekorasi ruangan yang dibutuhkan.</a:t>
          </a:r>
          <a:endParaRPr lang="en-US"/>
        </a:p>
      </dgm:t>
    </dgm:pt>
    <dgm:pt modelId="{FF022D70-FCE5-428E-8125-341EC433BD8C}" type="parTrans" cxnId="{BCA94581-DE45-45AF-A004-D4FDEC717C9C}">
      <dgm:prSet/>
      <dgm:spPr/>
      <dgm:t>
        <a:bodyPr/>
        <a:lstStyle/>
        <a:p>
          <a:endParaRPr lang="en-US"/>
        </a:p>
      </dgm:t>
    </dgm:pt>
    <dgm:pt modelId="{78786D2E-3791-4E09-8965-8802F9676A4A}" type="sibTrans" cxnId="{BCA94581-DE45-45AF-A004-D4FDEC717C9C}">
      <dgm:prSet/>
      <dgm:spPr/>
      <dgm:t>
        <a:bodyPr/>
        <a:lstStyle/>
        <a:p>
          <a:endParaRPr lang="en-US"/>
        </a:p>
      </dgm:t>
    </dgm:pt>
    <dgm:pt modelId="{5D61BC61-AC84-4D08-A9CF-64E5D84B591E}">
      <dgm:prSet/>
      <dgm:spPr/>
      <dgm:t>
        <a:bodyPr/>
        <a:lstStyle/>
        <a:p>
          <a:pPr rtl="0"/>
          <a:r>
            <a:rPr lang="en-US" i="1" baseline="0"/>
            <a:t>4.Sebagai pedoman prosedur cost control.</a:t>
          </a:r>
          <a:endParaRPr lang="en-US"/>
        </a:p>
      </dgm:t>
    </dgm:pt>
    <dgm:pt modelId="{4EB0792E-FBE8-49AB-9F2B-5ACAD7F97F7B}" type="parTrans" cxnId="{2EAEFE60-0A9B-496B-9187-5B359CFC7806}">
      <dgm:prSet/>
      <dgm:spPr/>
      <dgm:t>
        <a:bodyPr/>
        <a:lstStyle/>
        <a:p>
          <a:endParaRPr lang="en-US"/>
        </a:p>
      </dgm:t>
    </dgm:pt>
    <dgm:pt modelId="{717FF0B4-0139-48AC-B1A1-279523C10432}" type="sibTrans" cxnId="{2EAEFE60-0A9B-496B-9187-5B359CFC7806}">
      <dgm:prSet/>
      <dgm:spPr/>
      <dgm:t>
        <a:bodyPr/>
        <a:lstStyle/>
        <a:p>
          <a:endParaRPr lang="en-US"/>
        </a:p>
      </dgm:t>
    </dgm:pt>
    <dgm:pt modelId="{29DDB369-8E36-4189-B644-5E725C742E3A}">
      <dgm:prSet/>
      <dgm:spPr/>
      <dgm:t>
        <a:bodyPr/>
        <a:lstStyle/>
        <a:p>
          <a:pPr rtl="0"/>
          <a:r>
            <a:rPr lang="en-US" i="1" baseline="0"/>
            <a:t>5.Menu mengatur kebutuhan untuk pelayanan.</a:t>
          </a:r>
          <a:endParaRPr lang="en-US"/>
        </a:p>
      </dgm:t>
    </dgm:pt>
    <dgm:pt modelId="{9D5CDC68-2B4A-437E-B166-DA4BF37EB777}" type="parTrans" cxnId="{B96615EA-C409-4DD3-933C-54B605698A8F}">
      <dgm:prSet/>
      <dgm:spPr/>
      <dgm:t>
        <a:bodyPr/>
        <a:lstStyle/>
        <a:p>
          <a:endParaRPr lang="en-US"/>
        </a:p>
      </dgm:t>
    </dgm:pt>
    <dgm:pt modelId="{83132E82-F41B-4C50-ADAD-59F394B24EB1}" type="sibTrans" cxnId="{B96615EA-C409-4DD3-933C-54B605698A8F}">
      <dgm:prSet/>
      <dgm:spPr/>
      <dgm:t>
        <a:bodyPr/>
        <a:lstStyle/>
        <a:p>
          <a:endParaRPr lang="en-US"/>
        </a:p>
      </dgm:t>
    </dgm:pt>
    <dgm:pt modelId="{87DC3A98-9A8F-47E4-BC4C-EB9B1949B0B8}" type="pres">
      <dgm:prSet presAssocID="{7AD68A20-D7CD-4146-8BD5-A3B0AFC41A5B}" presName="linear" presStyleCnt="0">
        <dgm:presLayoutVars>
          <dgm:animLvl val="lvl"/>
          <dgm:resizeHandles val="exact"/>
        </dgm:presLayoutVars>
      </dgm:prSet>
      <dgm:spPr/>
    </dgm:pt>
    <dgm:pt modelId="{310ABE14-A3FE-4AB7-9EF6-FB375E27A20D}" type="pres">
      <dgm:prSet presAssocID="{5D3D91DD-F6C9-46C5-B7F2-34B1018F1A3E}" presName="parentText" presStyleLbl="node1" presStyleIdx="0" presStyleCnt="5">
        <dgm:presLayoutVars>
          <dgm:chMax val="0"/>
          <dgm:bulletEnabled val="1"/>
        </dgm:presLayoutVars>
      </dgm:prSet>
      <dgm:spPr/>
    </dgm:pt>
    <dgm:pt modelId="{32541C5A-209A-45EE-8018-0719898ADCD9}" type="pres">
      <dgm:prSet presAssocID="{15A2C3F2-814F-4141-A3C5-393DC45F0F62}" presName="spacer" presStyleCnt="0"/>
      <dgm:spPr/>
    </dgm:pt>
    <dgm:pt modelId="{A664967B-C385-4D46-9F16-2E481701BA6E}" type="pres">
      <dgm:prSet presAssocID="{52022BFE-50E6-4A24-B3CF-5959D8EBB853}" presName="parentText" presStyleLbl="node1" presStyleIdx="1" presStyleCnt="5">
        <dgm:presLayoutVars>
          <dgm:chMax val="0"/>
          <dgm:bulletEnabled val="1"/>
        </dgm:presLayoutVars>
      </dgm:prSet>
      <dgm:spPr/>
    </dgm:pt>
    <dgm:pt modelId="{F2174A33-1BB7-484C-824A-34D4D63486A9}" type="pres">
      <dgm:prSet presAssocID="{9FDC70C3-0CF3-4792-8D94-3B475CACE01E}" presName="spacer" presStyleCnt="0"/>
      <dgm:spPr/>
    </dgm:pt>
    <dgm:pt modelId="{C66C8389-BBF8-46C3-A1DD-4D47637A1B95}" type="pres">
      <dgm:prSet presAssocID="{C79A65EC-71F2-4158-89B3-E769E5638729}" presName="parentText" presStyleLbl="node1" presStyleIdx="2" presStyleCnt="5">
        <dgm:presLayoutVars>
          <dgm:chMax val="0"/>
          <dgm:bulletEnabled val="1"/>
        </dgm:presLayoutVars>
      </dgm:prSet>
      <dgm:spPr/>
    </dgm:pt>
    <dgm:pt modelId="{DC417736-8BDB-4FCA-9791-E6A46B8CE297}" type="pres">
      <dgm:prSet presAssocID="{78786D2E-3791-4E09-8965-8802F9676A4A}" presName="spacer" presStyleCnt="0"/>
      <dgm:spPr/>
    </dgm:pt>
    <dgm:pt modelId="{25AF3987-4A70-41D9-86C2-A3226EA6117F}" type="pres">
      <dgm:prSet presAssocID="{5D61BC61-AC84-4D08-A9CF-64E5D84B591E}" presName="parentText" presStyleLbl="node1" presStyleIdx="3" presStyleCnt="5">
        <dgm:presLayoutVars>
          <dgm:chMax val="0"/>
          <dgm:bulletEnabled val="1"/>
        </dgm:presLayoutVars>
      </dgm:prSet>
      <dgm:spPr/>
    </dgm:pt>
    <dgm:pt modelId="{33E8238D-77CF-4C5F-9669-EBD3CE1564E8}" type="pres">
      <dgm:prSet presAssocID="{717FF0B4-0139-48AC-B1A1-279523C10432}" presName="spacer" presStyleCnt="0"/>
      <dgm:spPr/>
    </dgm:pt>
    <dgm:pt modelId="{62259501-6AAD-43BF-91C7-ADB626C06A60}" type="pres">
      <dgm:prSet presAssocID="{29DDB369-8E36-4189-B644-5E725C742E3A}" presName="parentText" presStyleLbl="node1" presStyleIdx="4" presStyleCnt="5">
        <dgm:presLayoutVars>
          <dgm:chMax val="0"/>
          <dgm:bulletEnabled val="1"/>
        </dgm:presLayoutVars>
      </dgm:prSet>
      <dgm:spPr/>
    </dgm:pt>
  </dgm:ptLst>
  <dgm:cxnLst>
    <dgm:cxn modelId="{36208604-B162-4D1F-BB86-2516B71C3D83}" srcId="{7AD68A20-D7CD-4146-8BD5-A3B0AFC41A5B}" destId="{52022BFE-50E6-4A24-B3CF-5959D8EBB853}" srcOrd="1" destOrd="0" parTransId="{F3B0A76B-2C15-45F8-B7B3-F231630E7AA7}" sibTransId="{9FDC70C3-0CF3-4792-8D94-3B475CACE01E}"/>
    <dgm:cxn modelId="{618F2D1A-678F-41D7-8AFD-83EE3F85F36E}" type="presOf" srcId="{7AD68A20-D7CD-4146-8BD5-A3B0AFC41A5B}" destId="{87DC3A98-9A8F-47E4-BC4C-EB9B1949B0B8}" srcOrd="0" destOrd="0" presId="urn:microsoft.com/office/officeart/2005/8/layout/vList2"/>
    <dgm:cxn modelId="{E2813342-42F2-4CF7-8ED1-075EDFB64999}" type="presOf" srcId="{5D61BC61-AC84-4D08-A9CF-64E5D84B591E}" destId="{25AF3987-4A70-41D9-86C2-A3226EA6117F}" srcOrd="0" destOrd="0" presId="urn:microsoft.com/office/officeart/2005/8/layout/vList2"/>
    <dgm:cxn modelId="{E7004348-D4CB-4827-ACD6-A938065661C7}" type="presOf" srcId="{52022BFE-50E6-4A24-B3CF-5959D8EBB853}" destId="{A664967B-C385-4D46-9F16-2E481701BA6E}" srcOrd="0" destOrd="0" presId="urn:microsoft.com/office/officeart/2005/8/layout/vList2"/>
    <dgm:cxn modelId="{2EAEFE60-0A9B-496B-9187-5B359CFC7806}" srcId="{7AD68A20-D7CD-4146-8BD5-A3B0AFC41A5B}" destId="{5D61BC61-AC84-4D08-A9CF-64E5D84B591E}" srcOrd="3" destOrd="0" parTransId="{4EB0792E-FBE8-49AB-9F2B-5ACAD7F97F7B}" sibTransId="{717FF0B4-0139-48AC-B1A1-279523C10432}"/>
    <dgm:cxn modelId="{BCA94581-DE45-45AF-A004-D4FDEC717C9C}" srcId="{7AD68A20-D7CD-4146-8BD5-A3B0AFC41A5B}" destId="{C79A65EC-71F2-4158-89B3-E769E5638729}" srcOrd="2" destOrd="0" parTransId="{FF022D70-FCE5-428E-8125-341EC433BD8C}" sibTransId="{78786D2E-3791-4E09-8965-8802F9676A4A}"/>
    <dgm:cxn modelId="{EDB8748B-F968-44B2-A18F-F824725A0774}" type="presOf" srcId="{C79A65EC-71F2-4158-89B3-E769E5638729}" destId="{C66C8389-BBF8-46C3-A1DD-4D47637A1B95}" srcOrd="0" destOrd="0" presId="urn:microsoft.com/office/officeart/2005/8/layout/vList2"/>
    <dgm:cxn modelId="{6D179DAC-7BDA-42AA-9F41-6801783D6D55}" type="presOf" srcId="{5D3D91DD-F6C9-46C5-B7F2-34B1018F1A3E}" destId="{310ABE14-A3FE-4AB7-9EF6-FB375E27A20D}" srcOrd="0" destOrd="0" presId="urn:microsoft.com/office/officeart/2005/8/layout/vList2"/>
    <dgm:cxn modelId="{FFD650DC-9AB3-4C83-9591-B52A1E5A3357}" type="presOf" srcId="{29DDB369-8E36-4189-B644-5E725C742E3A}" destId="{62259501-6AAD-43BF-91C7-ADB626C06A60}" srcOrd="0" destOrd="0" presId="urn:microsoft.com/office/officeart/2005/8/layout/vList2"/>
    <dgm:cxn modelId="{B96615EA-C409-4DD3-933C-54B605698A8F}" srcId="{7AD68A20-D7CD-4146-8BD5-A3B0AFC41A5B}" destId="{29DDB369-8E36-4189-B644-5E725C742E3A}" srcOrd="4" destOrd="0" parTransId="{9D5CDC68-2B4A-437E-B166-DA4BF37EB777}" sibTransId="{83132E82-F41B-4C50-ADAD-59F394B24EB1}"/>
    <dgm:cxn modelId="{762603F0-3415-4036-A190-71DCEAE7A519}" srcId="{7AD68A20-D7CD-4146-8BD5-A3B0AFC41A5B}" destId="{5D3D91DD-F6C9-46C5-B7F2-34B1018F1A3E}" srcOrd="0" destOrd="0" parTransId="{832807F6-5614-4E34-9067-78686611EA5F}" sibTransId="{15A2C3F2-814F-4141-A3C5-393DC45F0F62}"/>
    <dgm:cxn modelId="{AF500A7E-CAF4-45CE-8FC3-5BA433ACADE6}" type="presParOf" srcId="{87DC3A98-9A8F-47E4-BC4C-EB9B1949B0B8}" destId="{310ABE14-A3FE-4AB7-9EF6-FB375E27A20D}" srcOrd="0" destOrd="0" presId="urn:microsoft.com/office/officeart/2005/8/layout/vList2"/>
    <dgm:cxn modelId="{A58CE28F-6E61-4D2E-8B1D-6463D224CF61}" type="presParOf" srcId="{87DC3A98-9A8F-47E4-BC4C-EB9B1949B0B8}" destId="{32541C5A-209A-45EE-8018-0719898ADCD9}" srcOrd="1" destOrd="0" presId="urn:microsoft.com/office/officeart/2005/8/layout/vList2"/>
    <dgm:cxn modelId="{B1EB70A1-DCCC-407F-BB2F-2A78BA6CBEFF}" type="presParOf" srcId="{87DC3A98-9A8F-47E4-BC4C-EB9B1949B0B8}" destId="{A664967B-C385-4D46-9F16-2E481701BA6E}" srcOrd="2" destOrd="0" presId="urn:microsoft.com/office/officeart/2005/8/layout/vList2"/>
    <dgm:cxn modelId="{B42D156E-B4B9-4BDA-9602-954B0655E737}" type="presParOf" srcId="{87DC3A98-9A8F-47E4-BC4C-EB9B1949B0B8}" destId="{F2174A33-1BB7-484C-824A-34D4D63486A9}" srcOrd="3" destOrd="0" presId="urn:microsoft.com/office/officeart/2005/8/layout/vList2"/>
    <dgm:cxn modelId="{5C8AF65C-C742-409A-826D-803DE622F9D0}" type="presParOf" srcId="{87DC3A98-9A8F-47E4-BC4C-EB9B1949B0B8}" destId="{C66C8389-BBF8-46C3-A1DD-4D47637A1B95}" srcOrd="4" destOrd="0" presId="urn:microsoft.com/office/officeart/2005/8/layout/vList2"/>
    <dgm:cxn modelId="{E0C4E955-BF08-4D27-BC14-EE83D4E8ABA4}" type="presParOf" srcId="{87DC3A98-9A8F-47E4-BC4C-EB9B1949B0B8}" destId="{DC417736-8BDB-4FCA-9791-E6A46B8CE297}" srcOrd="5" destOrd="0" presId="urn:microsoft.com/office/officeart/2005/8/layout/vList2"/>
    <dgm:cxn modelId="{9992727E-B1D1-4499-B14C-1A716636161E}" type="presParOf" srcId="{87DC3A98-9A8F-47E4-BC4C-EB9B1949B0B8}" destId="{25AF3987-4A70-41D9-86C2-A3226EA6117F}" srcOrd="6" destOrd="0" presId="urn:microsoft.com/office/officeart/2005/8/layout/vList2"/>
    <dgm:cxn modelId="{8CFA0D0F-4D34-4FB8-B462-5184B1C84474}" type="presParOf" srcId="{87DC3A98-9A8F-47E4-BC4C-EB9B1949B0B8}" destId="{33E8238D-77CF-4C5F-9669-EBD3CE1564E8}" srcOrd="7" destOrd="0" presId="urn:microsoft.com/office/officeart/2005/8/layout/vList2"/>
    <dgm:cxn modelId="{ADE8F792-084E-4D5D-8F85-0A7B785A1B2E}" type="presParOf" srcId="{87DC3A98-9A8F-47E4-BC4C-EB9B1949B0B8}" destId="{62259501-6AAD-43BF-91C7-ADB626C06A60}"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836622-1D70-4558-B016-B86D8B826B2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7FBF312-0933-4EA1-A59D-712F969EF3C2}">
      <dgm:prSet/>
      <dgm:spPr/>
      <dgm:t>
        <a:bodyPr/>
        <a:lstStyle/>
        <a:p>
          <a:pPr rtl="0"/>
          <a:r>
            <a:rPr lang="en-US" baseline="0"/>
            <a:t>1.menu sarapan pagi ( breakfast)</a:t>
          </a:r>
          <a:endParaRPr lang="en-US"/>
        </a:p>
      </dgm:t>
    </dgm:pt>
    <dgm:pt modelId="{C6AE9DE6-D391-42ED-985E-AA2A3A536465}" type="parTrans" cxnId="{D9882160-DA0D-4037-B673-5533BC9C64C2}">
      <dgm:prSet/>
      <dgm:spPr/>
      <dgm:t>
        <a:bodyPr/>
        <a:lstStyle/>
        <a:p>
          <a:endParaRPr lang="en-US"/>
        </a:p>
      </dgm:t>
    </dgm:pt>
    <dgm:pt modelId="{2BC05490-7AB1-4322-88A4-BDF25684CF48}" type="sibTrans" cxnId="{D9882160-DA0D-4037-B673-5533BC9C64C2}">
      <dgm:prSet/>
      <dgm:spPr/>
      <dgm:t>
        <a:bodyPr/>
        <a:lstStyle/>
        <a:p>
          <a:endParaRPr lang="en-US"/>
        </a:p>
      </dgm:t>
    </dgm:pt>
    <dgm:pt modelId="{402B2B03-3543-4EC7-B2B8-446ECFE3F0B1}">
      <dgm:prSet/>
      <dgm:spPr/>
      <dgm:t>
        <a:bodyPr/>
        <a:lstStyle/>
        <a:p>
          <a:pPr rtl="0"/>
          <a:r>
            <a:rPr lang="en-US" baseline="0"/>
            <a:t>2.menu makan siang ( luncheon menu)</a:t>
          </a:r>
          <a:endParaRPr lang="en-US"/>
        </a:p>
      </dgm:t>
    </dgm:pt>
    <dgm:pt modelId="{6C5789C2-8FA5-417C-8AFA-3E779BD8F170}" type="parTrans" cxnId="{50608977-58EF-454C-81FF-4A46DE68A582}">
      <dgm:prSet/>
      <dgm:spPr/>
      <dgm:t>
        <a:bodyPr/>
        <a:lstStyle/>
        <a:p>
          <a:endParaRPr lang="en-US"/>
        </a:p>
      </dgm:t>
    </dgm:pt>
    <dgm:pt modelId="{21EA200F-685F-4CBC-970B-C4161ED9E5F0}" type="sibTrans" cxnId="{50608977-58EF-454C-81FF-4A46DE68A582}">
      <dgm:prSet/>
      <dgm:spPr/>
      <dgm:t>
        <a:bodyPr/>
        <a:lstStyle/>
        <a:p>
          <a:endParaRPr lang="en-US"/>
        </a:p>
      </dgm:t>
    </dgm:pt>
    <dgm:pt modelId="{BF7362DA-ECFA-4249-9593-2F444BEA2C43}">
      <dgm:prSet/>
      <dgm:spPr/>
      <dgm:t>
        <a:bodyPr/>
        <a:lstStyle/>
        <a:p>
          <a:pPr rtl="0"/>
          <a:r>
            <a:rPr lang="en-US" baseline="0"/>
            <a:t>3. menu makan malam ( dinner menu)</a:t>
          </a:r>
          <a:endParaRPr lang="en-US"/>
        </a:p>
      </dgm:t>
    </dgm:pt>
    <dgm:pt modelId="{D29E3B5E-7719-401A-9646-39115E8BF724}" type="parTrans" cxnId="{DFFCA898-BE7A-45CA-BD15-CDF3A9A72E54}">
      <dgm:prSet/>
      <dgm:spPr/>
      <dgm:t>
        <a:bodyPr/>
        <a:lstStyle/>
        <a:p>
          <a:endParaRPr lang="en-US"/>
        </a:p>
      </dgm:t>
    </dgm:pt>
    <dgm:pt modelId="{98D6EC05-E307-48D6-86ED-A6F6D789B5FB}" type="sibTrans" cxnId="{DFFCA898-BE7A-45CA-BD15-CDF3A9A72E54}">
      <dgm:prSet/>
      <dgm:spPr/>
      <dgm:t>
        <a:bodyPr/>
        <a:lstStyle/>
        <a:p>
          <a:endParaRPr lang="en-US"/>
        </a:p>
      </dgm:t>
    </dgm:pt>
    <dgm:pt modelId="{3588A107-A803-4228-983B-27A8A1C38AF3}">
      <dgm:prSet/>
      <dgm:spPr/>
      <dgm:t>
        <a:bodyPr/>
        <a:lstStyle/>
        <a:p>
          <a:pPr rtl="0"/>
          <a:r>
            <a:rPr lang="en-US" baseline="0"/>
            <a:t>4.menu makan larut malam ( supper menu)</a:t>
          </a:r>
          <a:endParaRPr lang="en-US"/>
        </a:p>
      </dgm:t>
    </dgm:pt>
    <dgm:pt modelId="{5BE77FA1-4FA7-45AE-AF10-0F3B6E3C8F56}" type="parTrans" cxnId="{D7DEC0F6-70B5-4E2F-AB3B-99DA5B24735E}">
      <dgm:prSet/>
      <dgm:spPr/>
      <dgm:t>
        <a:bodyPr/>
        <a:lstStyle/>
        <a:p>
          <a:endParaRPr lang="en-US"/>
        </a:p>
      </dgm:t>
    </dgm:pt>
    <dgm:pt modelId="{E82B21B5-924B-4CF1-AE52-2867A01C658F}" type="sibTrans" cxnId="{D7DEC0F6-70B5-4E2F-AB3B-99DA5B24735E}">
      <dgm:prSet/>
      <dgm:spPr/>
      <dgm:t>
        <a:bodyPr/>
        <a:lstStyle/>
        <a:p>
          <a:endParaRPr lang="en-US"/>
        </a:p>
      </dgm:t>
    </dgm:pt>
    <dgm:pt modelId="{033D3352-7301-4889-98E4-C6CBF39CB67E}" type="pres">
      <dgm:prSet presAssocID="{4E836622-1D70-4558-B016-B86D8B826B2F}" presName="linear" presStyleCnt="0">
        <dgm:presLayoutVars>
          <dgm:animLvl val="lvl"/>
          <dgm:resizeHandles val="exact"/>
        </dgm:presLayoutVars>
      </dgm:prSet>
      <dgm:spPr/>
    </dgm:pt>
    <dgm:pt modelId="{12A1A7D3-FA15-4A6A-B8F7-FCFEA1AF9BA6}" type="pres">
      <dgm:prSet presAssocID="{E7FBF312-0933-4EA1-A59D-712F969EF3C2}" presName="parentText" presStyleLbl="node1" presStyleIdx="0" presStyleCnt="4">
        <dgm:presLayoutVars>
          <dgm:chMax val="0"/>
          <dgm:bulletEnabled val="1"/>
        </dgm:presLayoutVars>
      </dgm:prSet>
      <dgm:spPr/>
    </dgm:pt>
    <dgm:pt modelId="{C6C8F19B-55C1-4F17-A3A1-3C58E4F2F50D}" type="pres">
      <dgm:prSet presAssocID="{2BC05490-7AB1-4322-88A4-BDF25684CF48}" presName="spacer" presStyleCnt="0"/>
      <dgm:spPr/>
    </dgm:pt>
    <dgm:pt modelId="{EACBD2B2-5468-4513-A15B-3F6A34198B06}" type="pres">
      <dgm:prSet presAssocID="{402B2B03-3543-4EC7-B2B8-446ECFE3F0B1}" presName="parentText" presStyleLbl="node1" presStyleIdx="1" presStyleCnt="4">
        <dgm:presLayoutVars>
          <dgm:chMax val="0"/>
          <dgm:bulletEnabled val="1"/>
        </dgm:presLayoutVars>
      </dgm:prSet>
      <dgm:spPr/>
    </dgm:pt>
    <dgm:pt modelId="{B54771F3-BDBB-42CA-88BE-B4826FFC160C}" type="pres">
      <dgm:prSet presAssocID="{21EA200F-685F-4CBC-970B-C4161ED9E5F0}" presName="spacer" presStyleCnt="0"/>
      <dgm:spPr/>
    </dgm:pt>
    <dgm:pt modelId="{B3A7A9D9-17DA-4669-B55F-7CDE715EF20C}" type="pres">
      <dgm:prSet presAssocID="{BF7362DA-ECFA-4249-9593-2F444BEA2C43}" presName="parentText" presStyleLbl="node1" presStyleIdx="2" presStyleCnt="4">
        <dgm:presLayoutVars>
          <dgm:chMax val="0"/>
          <dgm:bulletEnabled val="1"/>
        </dgm:presLayoutVars>
      </dgm:prSet>
      <dgm:spPr/>
    </dgm:pt>
    <dgm:pt modelId="{323A8473-227D-4DE6-A522-F21E44A927C4}" type="pres">
      <dgm:prSet presAssocID="{98D6EC05-E307-48D6-86ED-A6F6D789B5FB}" presName="spacer" presStyleCnt="0"/>
      <dgm:spPr/>
    </dgm:pt>
    <dgm:pt modelId="{651ECD6A-D0AC-48F0-BD0A-81BA2FB41977}" type="pres">
      <dgm:prSet presAssocID="{3588A107-A803-4228-983B-27A8A1C38AF3}" presName="parentText" presStyleLbl="node1" presStyleIdx="3" presStyleCnt="4">
        <dgm:presLayoutVars>
          <dgm:chMax val="0"/>
          <dgm:bulletEnabled val="1"/>
        </dgm:presLayoutVars>
      </dgm:prSet>
      <dgm:spPr/>
    </dgm:pt>
  </dgm:ptLst>
  <dgm:cxnLst>
    <dgm:cxn modelId="{85A45148-E87A-42D5-AB7F-A017DA01B625}" type="presOf" srcId="{4E836622-1D70-4558-B016-B86D8B826B2F}" destId="{033D3352-7301-4889-98E4-C6CBF39CB67E}" srcOrd="0" destOrd="0" presId="urn:microsoft.com/office/officeart/2005/8/layout/vList2"/>
    <dgm:cxn modelId="{D9882160-DA0D-4037-B673-5533BC9C64C2}" srcId="{4E836622-1D70-4558-B016-B86D8B826B2F}" destId="{E7FBF312-0933-4EA1-A59D-712F969EF3C2}" srcOrd="0" destOrd="0" parTransId="{C6AE9DE6-D391-42ED-985E-AA2A3A536465}" sibTransId="{2BC05490-7AB1-4322-88A4-BDF25684CF48}"/>
    <dgm:cxn modelId="{C8D28F66-E3C7-4F0C-AB28-DB1BE5B09D72}" type="presOf" srcId="{3588A107-A803-4228-983B-27A8A1C38AF3}" destId="{651ECD6A-D0AC-48F0-BD0A-81BA2FB41977}" srcOrd="0" destOrd="0" presId="urn:microsoft.com/office/officeart/2005/8/layout/vList2"/>
    <dgm:cxn modelId="{FB02366B-B609-4D5C-8026-AE26B709F7B3}" type="presOf" srcId="{402B2B03-3543-4EC7-B2B8-446ECFE3F0B1}" destId="{EACBD2B2-5468-4513-A15B-3F6A34198B06}" srcOrd="0" destOrd="0" presId="urn:microsoft.com/office/officeart/2005/8/layout/vList2"/>
    <dgm:cxn modelId="{50608977-58EF-454C-81FF-4A46DE68A582}" srcId="{4E836622-1D70-4558-B016-B86D8B826B2F}" destId="{402B2B03-3543-4EC7-B2B8-446ECFE3F0B1}" srcOrd="1" destOrd="0" parTransId="{6C5789C2-8FA5-417C-8AFA-3E779BD8F170}" sibTransId="{21EA200F-685F-4CBC-970B-C4161ED9E5F0}"/>
    <dgm:cxn modelId="{4FBFC684-DC37-4B08-9DCC-7B07772DCACD}" type="presOf" srcId="{E7FBF312-0933-4EA1-A59D-712F969EF3C2}" destId="{12A1A7D3-FA15-4A6A-B8F7-FCFEA1AF9BA6}" srcOrd="0" destOrd="0" presId="urn:microsoft.com/office/officeart/2005/8/layout/vList2"/>
    <dgm:cxn modelId="{DFFCA898-BE7A-45CA-BD15-CDF3A9A72E54}" srcId="{4E836622-1D70-4558-B016-B86D8B826B2F}" destId="{BF7362DA-ECFA-4249-9593-2F444BEA2C43}" srcOrd="2" destOrd="0" parTransId="{D29E3B5E-7719-401A-9646-39115E8BF724}" sibTransId="{98D6EC05-E307-48D6-86ED-A6F6D789B5FB}"/>
    <dgm:cxn modelId="{526A35DA-2992-4796-8E9E-982D5D353642}" type="presOf" srcId="{BF7362DA-ECFA-4249-9593-2F444BEA2C43}" destId="{B3A7A9D9-17DA-4669-B55F-7CDE715EF20C}" srcOrd="0" destOrd="0" presId="urn:microsoft.com/office/officeart/2005/8/layout/vList2"/>
    <dgm:cxn modelId="{D7DEC0F6-70B5-4E2F-AB3B-99DA5B24735E}" srcId="{4E836622-1D70-4558-B016-B86D8B826B2F}" destId="{3588A107-A803-4228-983B-27A8A1C38AF3}" srcOrd="3" destOrd="0" parTransId="{5BE77FA1-4FA7-45AE-AF10-0F3B6E3C8F56}" sibTransId="{E82B21B5-924B-4CF1-AE52-2867A01C658F}"/>
    <dgm:cxn modelId="{E77385EC-0778-4326-9F7A-0876DF7E2FEB}" type="presParOf" srcId="{033D3352-7301-4889-98E4-C6CBF39CB67E}" destId="{12A1A7D3-FA15-4A6A-B8F7-FCFEA1AF9BA6}" srcOrd="0" destOrd="0" presId="urn:microsoft.com/office/officeart/2005/8/layout/vList2"/>
    <dgm:cxn modelId="{A263670D-431B-44BC-A162-EA2E6CEA77A8}" type="presParOf" srcId="{033D3352-7301-4889-98E4-C6CBF39CB67E}" destId="{C6C8F19B-55C1-4F17-A3A1-3C58E4F2F50D}" srcOrd="1" destOrd="0" presId="urn:microsoft.com/office/officeart/2005/8/layout/vList2"/>
    <dgm:cxn modelId="{9529FF1F-936A-4681-9E0B-800913B573C5}" type="presParOf" srcId="{033D3352-7301-4889-98E4-C6CBF39CB67E}" destId="{EACBD2B2-5468-4513-A15B-3F6A34198B06}" srcOrd="2" destOrd="0" presId="urn:microsoft.com/office/officeart/2005/8/layout/vList2"/>
    <dgm:cxn modelId="{00BF5599-D1C0-4BE3-8FFF-ECAF86C1B37F}" type="presParOf" srcId="{033D3352-7301-4889-98E4-C6CBF39CB67E}" destId="{B54771F3-BDBB-42CA-88BE-B4826FFC160C}" srcOrd="3" destOrd="0" presId="urn:microsoft.com/office/officeart/2005/8/layout/vList2"/>
    <dgm:cxn modelId="{1C665361-6F47-4831-9B8B-88BB105B24E1}" type="presParOf" srcId="{033D3352-7301-4889-98E4-C6CBF39CB67E}" destId="{B3A7A9D9-17DA-4669-B55F-7CDE715EF20C}" srcOrd="4" destOrd="0" presId="urn:microsoft.com/office/officeart/2005/8/layout/vList2"/>
    <dgm:cxn modelId="{705E24D4-4911-413D-969F-D80C0888243B}" type="presParOf" srcId="{033D3352-7301-4889-98E4-C6CBF39CB67E}" destId="{323A8473-227D-4DE6-A522-F21E44A927C4}" srcOrd="5" destOrd="0" presId="urn:microsoft.com/office/officeart/2005/8/layout/vList2"/>
    <dgm:cxn modelId="{FED633EA-2A79-4894-8525-28B1574C7CD3}" type="presParOf" srcId="{033D3352-7301-4889-98E4-C6CBF39CB67E}" destId="{651ECD6A-D0AC-48F0-BD0A-81BA2FB4197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A8312D9-9A63-46E9-8557-90C1F9E29F3F}"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US"/>
        </a:p>
      </dgm:t>
    </dgm:pt>
    <dgm:pt modelId="{06B08432-229A-4233-99C8-FD068C0ECA8B}">
      <dgm:prSet/>
      <dgm:spPr/>
      <dgm:t>
        <a:bodyPr/>
        <a:lstStyle/>
        <a:p>
          <a:pPr rtl="0"/>
          <a:r>
            <a:rPr lang="en-US" i="1" baseline="0"/>
            <a:t>1. Static menu, yaitu menu tetap yang selalu tersedia di restoran.</a:t>
          </a:r>
          <a:endParaRPr lang="en-US"/>
        </a:p>
      </dgm:t>
    </dgm:pt>
    <dgm:pt modelId="{CFB58B6D-C5F8-4CF1-A31E-748388AFFAB6}" type="parTrans" cxnId="{1E5D257F-19FD-4111-B77F-B0F42BD027C8}">
      <dgm:prSet/>
      <dgm:spPr/>
      <dgm:t>
        <a:bodyPr/>
        <a:lstStyle/>
        <a:p>
          <a:endParaRPr lang="en-US"/>
        </a:p>
      </dgm:t>
    </dgm:pt>
    <dgm:pt modelId="{B43DE013-311B-461F-8357-23EA39645256}" type="sibTrans" cxnId="{1E5D257F-19FD-4111-B77F-B0F42BD027C8}">
      <dgm:prSet/>
      <dgm:spPr/>
      <dgm:t>
        <a:bodyPr/>
        <a:lstStyle/>
        <a:p>
          <a:endParaRPr lang="en-US"/>
        </a:p>
      </dgm:t>
    </dgm:pt>
    <dgm:pt modelId="{FC3B1C14-BDE5-4F47-9DC6-E729D301E95C}">
      <dgm:prSet/>
      <dgm:spPr/>
      <dgm:t>
        <a:bodyPr/>
        <a:lstStyle/>
        <a:p>
          <a:pPr rtl="0"/>
          <a:r>
            <a:rPr lang="en-US" i="1" baseline="0"/>
            <a:t>2. Circle menu, yaitu menu yang disusun berubah-ubah dengan waktu yang ditentukan. Biasanya disusun untuk per sepuluh hari, per satu bulan, atau per tiga bulan.</a:t>
          </a:r>
          <a:endParaRPr lang="en-US"/>
        </a:p>
      </dgm:t>
    </dgm:pt>
    <dgm:pt modelId="{3705303C-3303-474B-BFAE-997965D4A951}" type="parTrans" cxnId="{D588A63C-728F-4ADE-872C-75C07EBFFA3B}">
      <dgm:prSet/>
      <dgm:spPr/>
      <dgm:t>
        <a:bodyPr/>
        <a:lstStyle/>
        <a:p>
          <a:endParaRPr lang="en-US"/>
        </a:p>
      </dgm:t>
    </dgm:pt>
    <dgm:pt modelId="{C6C74C00-6913-49CA-BDB0-753DD9884E15}" type="sibTrans" cxnId="{D588A63C-728F-4ADE-872C-75C07EBFFA3B}">
      <dgm:prSet/>
      <dgm:spPr/>
      <dgm:t>
        <a:bodyPr/>
        <a:lstStyle/>
        <a:p>
          <a:endParaRPr lang="en-US"/>
        </a:p>
      </dgm:t>
    </dgm:pt>
    <dgm:pt modelId="{8884DE3B-8CE7-486D-84A6-049F733D33A0}" type="pres">
      <dgm:prSet presAssocID="{3A8312D9-9A63-46E9-8557-90C1F9E29F3F}" presName="CompostProcess" presStyleCnt="0">
        <dgm:presLayoutVars>
          <dgm:dir/>
          <dgm:resizeHandles val="exact"/>
        </dgm:presLayoutVars>
      </dgm:prSet>
      <dgm:spPr/>
    </dgm:pt>
    <dgm:pt modelId="{44AD34E7-B7AC-4988-8413-87101E421690}" type="pres">
      <dgm:prSet presAssocID="{3A8312D9-9A63-46E9-8557-90C1F9E29F3F}" presName="arrow" presStyleLbl="bgShp" presStyleIdx="0" presStyleCnt="1"/>
      <dgm:spPr/>
    </dgm:pt>
    <dgm:pt modelId="{72473C0D-14B7-4E13-B3C9-57BE85DC8580}" type="pres">
      <dgm:prSet presAssocID="{3A8312D9-9A63-46E9-8557-90C1F9E29F3F}" presName="linearProcess" presStyleCnt="0"/>
      <dgm:spPr/>
    </dgm:pt>
    <dgm:pt modelId="{5F11ED02-DB28-4914-8094-621700D0ADD1}" type="pres">
      <dgm:prSet presAssocID="{06B08432-229A-4233-99C8-FD068C0ECA8B}" presName="textNode" presStyleLbl="node1" presStyleIdx="0" presStyleCnt="2">
        <dgm:presLayoutVars>
          <dgm:bulletEnabled val="1"/>
        </dgm:presLayoutVars>
      </dgm:prSet>
      <dgm:spPr/>
    </dgm:pt>
    <dgm:pt modelId="{E49D3C65-901E-42B6-B979-F479C271B968}" type="pres">
      <dgm:prSet presAssocID="{B43DE013-311B-461F-8357-23EA39645256}" presName="sibTrans" presStyleCnt="0"/>
      <dgm:spPr/>
    </dgm:pt>
    <dgm:pt modelId="{A48C5EF6-FF04-4336-BC65-DA73C8F5EBE9}" type="pres">
      <dgm:prSet presAssocID="{FC3B1C14-BDE5-4F47-9DC6-E729D301E95C}" presName="textNode" presStyleLbl="node1" presStyleIdx="1" presStyleCnt="2">
        <dgm:presLayoutVars>
          <dgm:bulletEnabled val="1"/>
        </dgm:presLayoutVars>
      </dgm:prSet>
      <dgm:spPr/>
    </dgm:pt>
  </dgm:ptLst>
  <dgm:cxnLst>
    <dgm:cxn modelId="{8B2A443A-B733-419C-8799-8C70EF2C3E0F}" type="presOf" srcId="{3A8312D9-9A63-46E9-8557-90C1F9E29F3F}" destId="{8884DE3B-8CE7-486D-84A6-049F733D33A0}" srcOrd="0" destOrd="0" presId="urn:microsoft.com/office/officeart/2005/8/layout/hProcess9"/>
    <dgm:cxn modelId="{D588A63C-728F-4ADE-872C-75C07EBFFA3B}" srcId="{3A8312D9-9A63-46E9-8557-90C1F9E29F3F}" destId="{FC3B1C14-BDE5-4F47-9DC6-E729D301E95C}" srcOrd="1" destOrd="0" parTransId="{3705303C-3303-474B-BFAE-997965D4A951}" sibTransId="{C6C74C00-6913-49CA-BDB0-753DD9884E15}"/>
    <dgm:cxn modelId="{1E5D257F-19FD-4111-B77F-B0F42BD027C8}" srcId="{3A8312D9-9A63-46E9-8557-90C1F9E29F3F}" destId="{06B08432-229A-4233-99C8-FD068C0ECA8B}" srcOrd="0" destOrd="0" parTransId="{CFB58B6D-C5F8-4CF1-A31E-748388AFFAB6}" sibTransId="{B43DE013-311B-461F-8357-23EA39645256}"/>
    <dgm:cxn modelId="{1616558F-B15E-4B50-A66D-248C71DBA587}" type="presOf" srcId="{06B08432-229A-4233-99C8-FD068C0ECA8B}" destId="{5F11ED02-DB28-4914-8094-621700D0ADD1}" srcOrd="0" destOrd="0" presId="urn:microsoft.com/office/officeart/2005/8/layout/hProcess9"/>
    <dgm:cxn modelId="{6AFF3BFC-DA1D-4AFD-9238-4131587E5B63}" type="presOf" srcId="{FC3B1C14-BDE5-4F47-9DC6-E729D301E95C}" destId="{A48C5EF6-FF04-4336-BC65-DA73C8F5EBE9}" srcOrd="0" destOrd="0" presId="urn:microsoft.com/office/officeart/2005/8/layout/hProcess9"/>
    <dgm:cxn modelId="{4E9F2037-D9DB-4A2D-9393-EA9A405139D0}" type="presParOf" srcId="{8884DE3B-8CE7-486D-84A6-049F733D33A0}" destId="{44AD34E7-B7AC-4988-8413-87101E421690}" srcOrd="0" destOrd="0" presId="urn:microsoft.com/office/officeart/2005/8/layout/hProcess9"/>
    <dgm:cxn modelId="{FC0E2E55-7B7C-4C41-AC4A-971B6BB7A6CD}" type="presParOf" srcId="{8884DE3B-8CE7-486D-84A6-049F733D33A0}" destId="{72473C0D-14B7-4E13-B3C9-57BE85DC8580}" srcOrd="1" destOrd="0" presId="urn:microsoft.com/office/officeart/2005/8/layout/hProcess9"/>
    <dgm:cxn modelId="{B96B5E0B-3EB4-4D36-9A2B-3EA43A44B3A1}" type="presParOf" srcId="{72473C0D-14B7-4E13-B3C9-57BE85DC8580}" destId="{5F11ED02-DB28-4914-8094-621700D0ADD1}" srcOrd="0" destOrd="0" presId="urn:microsoft.com/office/officeart/2005/8/layout/hProcess9"/>
    <dgm:cxn modelId="{73E8C6CD-08BC-4F55-878E-1DA6E7C45991}" type="presParOf" srcId="{72473C0D-14B7-4E13-B3C9-57BE85DC8580}" destId="{E49D3C65-901E-42B6-B979-F479C271B968}" srcOrd="1" destOrd="0" presId="urn:microsoft.com/office/officeart/2005/8/layout/hProcess9"/>
    <dgm:cxn modelId="{13D7C1C9-F7B3-47C5-A3BC-8FAE092296E3}" type="presParOf" srcId="{72473C0D-14B7-4E13-B3C9-57BE85DC8580}" destId="{A48C5EF6-FF04-4336-BC65-DA73C8F5EBE9}"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33059FC-242F-4E4A-B28F-257EF7B8616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33C4748-4845-43C8-BBF8-5DFDF297B10F}">
      <dgm:prSet/>
      <dgm:spPr/>
      <dgm:t>
        <a:bodyPr/>
        <a:lstStyle/>
        <a:p>
          <a:pPr rtl="0"/>
          <a:r>
            <a:rPr lang="en-US"/>
            <a:t>Penggunaan nama dan istilah asing : Tidak semua nama atau istilah dapat diterjemahkan kedalam bahasa pengantarnya ( bahasa indonesia), seperti nama tempat atau istilah-istilah cara memasak atau tipe potongan sayur-sayuran.</a:t>
          </a:r>
        </a:p>
      </dgm:t>
    </dgm:pt>
    <dgm:pt modelId="{EDA607D0-737F-449A-B406-3AA64FEE25E4}" type="parTrans" cxnId="{B2F47F4A-FEED-4052-A641-1E9169D7D180}">
      <dgm:prSet/>
      <dgm:spPr/>
      <dgm:t>
        <a:bodyPr/>
        <a:lstStyle/>
        <a:p>
          <a:endParaRPr lang="en-US"/>
        </a:p>
      </dgm:t>
    </dgm:pt>
    <dgm:pt modelId="{4266B8F5-3AA0-4D98-87C5-EFDE89DF6020}" type="sibTrans" cxnId="{B2F47F4A-FEED-4052-A641-1E9169D7D180}">
      <dgm:prSet/>
      <dgm:spPr/>
      <dgm:t>
        <a:bodyPr/>
        <a:lstStyle/>
        <a:p>
          <a:endParaRPr lang="en-US"/>
        </a:p>
      </dgm:t>
    </dgm:pt>
    <dgm:pt modelId="{DF22FD9F-3CC8-4AF0-9CB3-4F4AE9432C39}">
      <dgm:prSet/>
      <dgm:spPr/>
      <dgm:t>
        <a:bodyPr/>
        <a:lstStyle/>
        <a:p>
          <a:pPr rtl="0"/>
          <a:r>
            <a:rPr lang="en-US"/>
            <a:t>Penjelasan istilah  : Untuk istilah yang tidak umum/ asing perlu diberikan penjelasan secukupnya sehingga para tamu dapat mengerti maksudnya</a:t>
          </a:r>
        </a:p>
      </dgm:t>
    </dgm:pt>
    <dgm:pt modelId="{4C2564C1-E9BD-42B0-BE56-43DC610FE97A}" type="parTrans" cxnId="{2248B9F1-F026-4C42-807B-783FF4CB47AD}">
      <dgm:prSet/>
      <dgm:spPr/>
      <dgm:t>
        <a:bodyPr/>
        <a:lstStyle/>
        <a:p>
          <a:endParaRPr lang="en-US"/>
        </a:p>
      </dgm:t>
    </dgm:pt>
    <dgm:pt modelId="{840EBF76-1F11-4A50-9742-C4C6989E7835}" type="sibTrans" cxnId="{2248B9F1-F026-4C42-807B-783FF4CB47AD}">
      <dgm:prSet/>
      <dgm:spPr/>
      <dgm:t>
        <a:bodyPr/>
        <a:lstStyle/>
        <a:p>
          <a:endParaRPr lang="en-US"/>
        </a:p>
      </dgm:t>
    </dgm:pt>
    <dgm:pt modelId="{9EC10500-0A0C-410D-843C-EDE15126681E}">
      <dgm:prSet/>
      <dgm:spPr/>
      <dgm:t>
        <a:bodyPr/>
        <a:lstStyle/>
        <a:p>
          <a:pPr rtl="0"/>
          <a:r>
            <a:rPr lang="en-US"/>
            <a:t>Pengunaan huruf  : Dalam hal ini perlu diperhatikan bilamana mengunakan huruf besar atau huruf kecil dan tulisan / cetakan harus jelas dibaca dan menarik.</a:t>
          </a:r>
        </a:p>
      </dgm:t>
    </dgm:pt>
    <dgm:pt modelId="{9CAE1C0A-2B41-4551-8839-9B9EAEF04891}" type="parTrans" cxnId="{737A6221-2163-4F8A-B7FA-CC88D9731C31}">
      <dgm:prSet/>
      <dgm:spPr/>
      <dgm:t>
        <a:bodyPr/>
        <a:lstStyle/>
        <a:p>
          <a:endParaRPr lang="en-US"/>
        </a:p>
      </dgm:t>
    </dgm:pt>
    <dgm:pt modelId="{FB162924-CE3D-4B34-A762-3B354E38CC19}" type="sibTrans" cxnId="{737A6221-2163-4F8A-B7FA-CC88D9731C31}">
      <dgm:prSet/>
      <dgm:spPr/>
      <dgm:t>
        <a:bodyPr/>
        <a:lstStyle/>
        <a:p>
          <a:endParaRPr lang="en-US"/>
        </a:p>
      </dgm:t>
    </dgm:pt>
    <dgm:pt modelId="{5396BB9B-ABAF-4F0B-B621-15FF3224081E}" type="pres">
      <dgm:prSet presAssocID="{233059FC-242F-4E4A-B28F-257EF7B86169}" presName="linear" presStyleCnt="0">
        <dgm:presLayoutVars>
          <dgm:animLvl val="lvl"/>
          <dgm:resizeHandles val="exact"/>
        </dgm:presLayoutVars>
      </dgm:prSet>
      <dgm:spPr/>
    </dgm:pt>
    <dgm:pt modelId="{48EA210A-7113-4404-8829-D483DEC08F12}" type="pres">
      <dgm:prSet presAssocID="{E33C4748-4845-43C8-BBF8-5DFDF297B10F}" presName="parentText" presStyleLbl="node1" presStyleIdx="0" presStyleCnt="3">
        <dgm:presLayoutVars>
          <dgm:chMax val="0"/>
          <dgm:bulletEnabled val="1"/>
        </dgm:presLayoutVars>
      </dgm:prSet>
      <dgm:spPr/>
    </dgm:pt>
    <dgm:pt modelId="{954660DB-9A2B-4BAC-B5CC-C15DE184689E}" type="pres">
      <dgm:prSet presAssocID="{4266B8F5-3AA0-4D98-87C5-EFDE89DF6020}" presName="spacer" presStyleCnt="0"/>
      <dgm:spPr/>
    </dgm:pt>
    <dgm:pt modelId="{F1D1B92B-ADAB-42FA-81EB-4BCE750F68A5}" type="pres">
      <dgm:prSet presAssocID="{DF22FD9F-3CC8-4AF0-9CB3-4F4AE9432C39}" presName="parentText" presStyleLbl="node1" presStyleIdx="1" presStyleCnt="3">
        <dgm:presLayoutVars>
          <dgm:chMax val="0"/>
          <dgm:bulletEnabled val="1"/>
        </dgm:presLayoutVars>
      </dgm:prSet>
      <dgm:spPr/>
    </dgm:pt>
    <dgm:pt modelId="{3FEBFE86-E069-4CFB-A6BF-2D83987DA1AB}" type="pres">
      <dgm:prSet presAssocID="{840EBF76-1F11-4A50-9742-C4C6989E7835}" presName="spacer" presStyleCnt="0"/>
      <dgm:spPr/>
    </dgm:pt>
    <dgm:pt modelId="{B0328015-DB10-4AD8-B014-B0D46310C7C2}" type="pres">
      <dgm:prSet presAssocID="{9EC10500-0A0C-410D-843C-EDE15126681E}" presName="parentText" presStyleLbl="node1" presStyleIdx="2" presStyleCnt="3">
        <dgm:presLayoutVars>
          <dgm:chMax val="0"/>
          <dgm:bulletEnabled val="1"/>
        </dgm:presLayoutVars>
      </dgm:prSet>
      <dgm:spPr/>
    </dgm:pt>
  </dgm:ptLst>
  <dgm:cxnLst>
    <dgm:cxn modelId="{737A6221-2163-4F8A-B7FA-CC88D9731C31}" srcId="{233059FC-242F-4E4A-B28F-257EF7B86169}" destId="{9EC10500-0A0C-410D-843C-EDE15126681E}" srcOrd="2" destOrd="0" parTransId="{9CAE1C0A-2B41-4551-8839-9B9EAEF04891}" sibTransId="{FB162924-CE3D-4B34-A762-3B354E38CC19}"/>
    <dgm:cxn modelId="{BB6B5124-CF5C-43D1-B3DF-841E1F004934}" type="presOf" srcId="{DF22FD9F-3CC8-4AF0-9CB3-4F4AE9432C39}" destId="{F1D1B92B-ADAB-42FA-81EB-4BCE750F68A5}" srcOrd="0" destOrd="0" presId="urn:microsoft.com/office/officeart/2005/8/layout/vList2"/>
    <dgm:cxn modelId="{836CEB33-DD48-4066-B3A4-074A4282A778}" type="presOf" srcId="{E33C4748-4845-43C8-BBF8-5DFDF297B10F}" destId="{48EA210A-7113-4404-8829-D483DEC08F12}" srcOrd="0" destOrd="0" presId="urn:microsoft.com/office/officeart/2005/8/layout/vList2"/>
    <dgm:cxn modelId="{B2F47F4A-FEED-4052-A641-1E9169D7D180}" srcId="{233059FC-242F-4E4A-B28F-257EF7B86169}" destId="{E33C4748-4845-43C8-BBF8-5DFDF297B10F}" srcOrd="0" destOrd="0" parTransId="{EDA607D0-737F-449A-B406-3AA64FEE25E4}" sibTransId="{4266B8F5-3AA0-4D98-87C5-EFDE89DF6020}"/>
    <dgm:cxn modelId="{EA885C63-5F25-47FE-B133-7C191C16EDD0}" type="presOf" srcId="{233059FC-242F-4E4A-B28F-257EF7B86169}" destId="{5396BB9B-ABAF-4F0B-B621-15FF3224081E}" srcOrd="0" destOrd="0" presId="urn:microsoft.com/office/officeart/2005/8/layout/vList2"/>
    <dgm:cxn modelId="{C9EB22BA-10DD-4157-BBDD-82BFB50CDD31}" type="presOf" srcId="{9EC10500-0A0C-410D-843C-EDE15126681E}" destId="{B0328015-DB10-4AD8-B014-B0D46310C7C2}" srcOrd="0" destOrd="0" presId="urn:microsoft.com/office/officeart/2005/8/layout/vList2"/>
    <dgm:cxn modelId="{2248B9F1-F026-4C42-807B-783FF4CB47AD}" srcId="{233059FC-242F-4E4A-B28F-257EF7B86169}" destId="{DF22FD9F-3CC8-4AF0-9CB3-4F4AE9432C39}" srcOrd="1" destOrd="0" parTransId="{4C2564C1-E9BD-42B0-BE56-43DC610FE97A}" sibTransId="{840EBF76-1F11-4A50-9742-C4C6989E7835}"/>
    <dgm:cxn modelId="{E9698470-A9F1-48D2-B6F5-661226A9EAF7}" type="presParOf" srcId="{5396BB9B-ABAF-4F0B-B621-15FF3224081E}" destId="{48EA210A-7113-4404-8829-D483DEC08F12}" srcOrd="0" destOrd="0" presId="urn:microsoft.com/office/officeart/2005/8/layout/vList2"/>
    <dgm:cxn modelId="{D34D8F57-A401-43BE-A266-10E5A2728034}" type="presParOf" srcId="{5396BB9B-ABAF-4F0B-B621-15FF3224081E}" destId="{954660DB-9A2B-4BAC-B5CC-C15DE184689E}" srcOrd="1" destOrd="0" presId="urn:microsoft.com/office/officeart/2005/8/layout/vList2"/>
    <dgm:cxn modelId="{B8C0F98E-2513-47E8-90C0-1AF013955A1D}" type="presParOf" srcId="{5396BB9B-ABAF-4F0B-B621-15FF3224081E}" destId="{F1D1B92B-ADAB-42FA-81EB-4BCE750F68A5}" srcOrd="2" destOrd="0" presId="urn:microsoft.com/office/officeart/2005/8/layout/vList2"/>
    <dgm:cxn modelId="{DB80C26A-C6DB-4F6E-9712-0F125E26BF75}" type="presParOf" srcId="{5396BB9B-ABAF-4F0B-B621-15FF3224081E}" destId="{3FEBFE86-E069-4CFB-A6BF-2D83987DA1AB}" srcOrd="3" destOrd="0" presId="urn:microsoft.com/office/officeart/2005/8/layout/vList2"/>
    <dgm:cxn modelId="{AFD0AAF9-04EB-4519-869A-94025BFC37C0}" type="presParOf" srcId="{5396BB9B-ABAF-4F0B-B621-15FF3224081E}" destId="{B0328015-DB10-4AD8-B014-B0D46310C7C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404DAE6-8910-45F7-BB3D-C2BB43BE097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314FB6B-837C-4079-ACCC-C9BD7F63527B}">
      <dgm:prSet/>
      <dgm:spPr/>
      <dgm:t>
        <a:bodyPr/>
        <a:lstStyle/>
        <a:p>
          <a:pPr rtl="0"/>
          <a:r>
            <a:rPr lang="en-US" i="1" baseline="0"/>
            <a:t>Chef de Cuisine (Kepala Dapur)</a:t>
          </a:r>
          <a:endParaRPr lang="en-US"/>
        </a:p>
      </dgm:t>
    </dgm:pt>
    <dgm:pt modelId="{EF61A074-4894-40B4-826D-E876F25C2A61}" type="parTrans" cxnId="{2904A77B-E60A-4DBF-A54E-0578253DD039}">
      <dgm:prSet/>
      <dgm:spPr/>
      <dgm:t>
        <a:bodyPr/>
        <a:lstStyle/>
        <a:p>
          <a:endParaRPr lang="en-US"/>
        </a:p>
      </dgm:t>
    </dgm:pt>
    <dgm:pt modelId="{E9E6FF2A-9D55-414F-878D-F1A9E633FEB2}" type="sibTrans" cxnId="{2904A77B-E60A-4DBF-A54E-0578253DD039}">
      <dgm:prSet/>
      <dgm:spPr/>
      <dgm:t>
        <a:bodyPr/>
        <a:lstStyle/>
        <a:p>
          <a:endParaRPr lang="en-US"/>
        </a:p>
      </dgm:t>
    </dgm:pt>
    <dgm:pt modelId="{80C96949-B12B-43C9-8D75-F8DF31CAF819}">
      <dgm:prSet/>
      <dgm:spPr/>
      <dgm:t>
        <a:bodyPr/>
        <a:lstStyle/>
        <a:p>
          <a:pPr rtl="0"/>
          <a:r>
            <a:rPr lang="en-US" i="1" baseline="0"/>
            <a:t>Restaurant Manager (Kepala Restoran)</a:t>
          </a:r>
          <a:endParaRPr lang="en-US"/>
        </a:p>
      </dgm:t>
    </dgm:pt>
    <dgm:pt modelId="{8B6F76CB-3949-4EA5-A6F6-674DA1945C5F}" type="parTrans" cxnId="{5440F5CB-E7A1-4E11-9F7F-1B6F27BE69F0}">
      <dgm:prSet/>
      <dgm:spPr/>
      <dgm:t>
        <a:bodyPr/>
        <a:lstStyle/>
        <a:p>
          <a:endParaRPr lang="en-US"/>
        </a:p>
      </dgm:t>
    </dgm:pt>
    <dgm:pt modelId="{01A1AD83-0176-4FC8-8427-2DBDB4A38A4B}" type="sibTrans" cxnId="{5440F5CB-E7A1-4E11-9F7F-1B6F27BE69F0}">
      <dgm:prSet/>
      <dgm:spPr/>
      <dgm:t>
        <a:bodyPr/>
        <a:lstStyle/>
        <a:p>
          <a:endParaRPr lang="en-US"/>
        </a:p>
      </dgm:t>
    </dgm:pt>
    <dgm:pt modelId="{3753AE34-F877-49D5-9FC0-6FBC4ACC69E1}">
      <dgm:prSet/>
      <dgm:spPr/>
      <dgm:t>
        <a:bodyPr/>
        <a:lstStyle/>
        <a:p>
          <a:pPr rtl="0"/>
          <a:r>
            <a:rPr lang="en-US" i="1" baseline="0"/>
            <a:t>Manager or Owner (Manager atau Pemilik Perusahaan)</a:t>
          </a:r>
          <a:endParaRPr lang="en-US"/>
        </a:p>
      </dgm:t>
    </dgm:pt>
    <dgm:pt modelId="{D686E909-5E39-4D5C-BD1D-9A0553671C4F}" type="parTrans" cxnId="{25A6F5B6-BB3A-46BE-9CE2-75523F856485}">
      <dgm:prSet/>
      <dgm:spPr/>
      <dgm:t>
        <a:bodyPr/>
        <a:lstStyle/>
        <a:p>
          <a:endParaRPr lang="en-US"/>
        </a:p>
      </dgm:t>
    </dgm:pt>
    <dgm:pt modelId="{3E7C9D2D-C8FA-4216-AA5C-71C5F9CEA020}" type="sibTrans" cxnId="{25A6F5B6-BB3A-46BE-9CE2-75523F856485}">
      <dgm:prSet/>
      <dgm:spPr/>
      <dgm:t>
        <a:bodyPr/>
        <a:lstStyle/>
        <a:p>
          <a:endParaRPr lang="en-US"/>
        </a:p>
      </dgm:t>
    </dgm:pt>
    <dgm:pt modelId="{C1C9D0B0-0C91-4AA7-90C5-DEB77683F473}" type="pres">
      <dgm:prSet presAssocID="{B404DAE6-8910-45F7-BB3D-C2BB43BE0975}" presName="linear" presStyleCnt="0">
        <dgm:presLayoutVars>
          <dgm:animLvl val="lvl"/>
          <dgm:resizeHandles val="exact"/>
        </dgm:presLayoutVars>
      </dgm:prSet>
      <dgm:spPr/>
    </dgm:pt>
    <dgm:pt modelId="{12066280-C346-417B-9C26-8D5318C1D0C7}" type="pres">
      <dgm:prSet presAssocID="{0314FB6B-837C-4079-ACCC-C9BD7F63527B}" presName="parentText" presStyleLbl="node1" presStyleIdx="0" presStyleCnt="3">
        <dgm:presLayoutVars>
          <dgm:chMax val="0"/>
          <dgm:bulletEnabled val="1"/>
        </dgm:presLayoutVars>
      </dgm:prSet>
      <dgm:spPr/>
    </dgm:pt>
    <dgm:pt modelId="{B8A7533C-3D86-4D5B-B252-63E3BDBF977B}" type="pres">
      <dgm:prSet presAssocID="{E9E6FF2A-9D55-414F-878D-F1A9E633FEB2}" presName="spacer" presStyleCnt="0"/>
      <dgm:spPr/>
    </dgm:pt>
    <dgm:pt modelId="{C2FFC302-D801-4BEF-B088-3B6EA4B67A50}" type="pres">
      <dgm:prSet presAssocID="{80C96949-B12B-43C9-8D75-F8DF31CAF819}" presName="parentText" presStyleLbl="node1" presStyleIdx="1" presStyleCnt="3">
        <dgm:presLayoutVars>
          <dgm:chMax val="0"/>
          <dgm:bulletEnabled val="1"/>
        </dgm:presLayoutVars>
      </dgm:prSet>
      <dgm:spPr/>
    </dgm:pt>
    <dgm:pt modelId="{C72BE755-763C-4A09-AE0C-54C575C42A98}" type="pres">
      <dgm:prSet presAssocID="{01A1AD83-0176-4FC8-8427-2DBDB4A38A4B}" presName="spacer" presStyleCnt="0"/>
      <dgm:spPr/>
    </dgm:pt>
    <dgm:pt modelId="{8469C22F-6415-45DB-9F17-94E06C23A376}" type="pres">
      <dgm:prSet presAssocID="{3753AE34-F877-49D5-9FC0-6FBC4ACC69E1}" presName="parentText" presStyleLbl="node1" presStyleIdx="2" presStyleCnt="3">
        <dgm:presLayoutVars>
          <dgm:chMax val="0"/>
          <dgm:bulletEnabled val="1"/>
        </dgm:presLayoutVars>
      </dgm:prSet>
      <dgm:spPr/>
    </dgm:pt>
  </dgm:ptLst>
  <dgm:cxnLst>
    <dgm:cxn modelId="{5C163701-B379-4021-9892-0CE6A3BF8973}" type="presOf" srcId="{80C96949-B12B-43C9-8D75-F8DF31CAF819}" destId="{C2FFC302-D801-4BEF-B088-3B6EA4B67A50}" srcOrd="0" destOrd="0" presId="urn:microsoft.com/office/officeart/2005/8/layout/vList2"/>
    <dgm:cxn modelId="{2904A77B-E60A-4DBF-A54E-0578253DD039}" srcId="{B404DAE6-8910-45F7-BB3D-C2BB43BE0975}" destId="{0314FB6B-837C-4079-ACCC-C9BD7F63527B}" srcOrd="0" destOrd="0" parTransId="{EF61A074-4894-40B4-826D-E876F25C2A61}" sibTransId="{E9E6FF2A-9D55-414F-878D-F1A9E633FEB2}"/>
    <dgm:cxn modelId="{2D268E8D-6309-4E2D-9651-16B84031C8B8}" type="presOf" srcId="{3753AE34-F877-49D5-9FC0-6FBC4ACC69E1}" destId="{8469C22F-6415-45DB-9F17-94E06C23A376}" srcOrd="0" destOrd="0" presId="urn:microsoft.com/office/officeart/2005/8/layout/vList2"/>
    <dgm:cxn modelId="{25A6F5B6-BB3A-46BE-9CE2-75523F856485}" srcId="{B404DAE6-8910-45F7-BB3D-C2BB43BE0975}" destId="{3753AE34-F877-49D5-9FC0-6FBC4ACC69E1}" srcOrd="2" destOrd="0" parTransId="{D686E909-5E39-4D5C-BD1D-9A0553671C4F}" sibTransId="{3E7C9D2D-C8FA-4216-AA5C-71C5F9CEA020}"/>
    <dgm:cxn modelId="{9732AFB8-7F6A-4C97-A713-0E5BBF40C49F}" type="presOf" srcId="{0314FB6B-837C-4079-ACCC-C9BD7F63527B}" destId="{12066280-C346-417B-9C26-8D5318C1D0C7}" srcOrd="0" destOrd="0" presId="urn:microsoft.com/office/officeart/2005/8/layout/vList2"/>
    <dgm:cxn modelId="{5440F5CB-E7A1-4E11-9F7F-1B6F27BE69F0}" srcId="{B404DAE6-8910-45F7-BB3D-C2BB43BE0975}" destId="{80C96949-B12B-43C9-8D75-F8DF31CAF819}" srcOrd="1" destOrd="0" parTransId="{8B6F76CB-3949-4EA5-A6F6-674DA1945C5F}" sibTransId="{01A1AD83-0176-4FC8-8427-2DBDB4A38A4B}"/>
    <dgm:cxn modelId="{8F2612DB-B0FC-4EEB-83C0-B55001688632}" type="presOf" srcId="{B404DAE6-8910-45F7-BB3D-C2BB43BE0975}" destId="{C1C9D0B0-0C91-4AA7-90C5-DEB77683F473}" srcOrd="0" destOrd="0" presId="urn:microsoft.com/office/officeart/2005/8/layout/vList2"/>
    <dgm:cxn modelId="{34500B7C-F0DE-451D-8907-E08ACBA73319}" type="presParOf" srcId="{C1C9D0B0-0C91-4AA7-90C5-DEB77683F473}" destId="{12066280-C346-417B-9C26-8D5318C1D0C7}" srcOrd="0" destOrd="0" presId="urn:microsoft.com/office/officeart/2005/8/layout/vList2"/>
    <dgm:cxn modelId="{3502A4F2-DF75-45B0-9379-94D0A035C201}" type="presParOf" srcId="{C1C9D0B0-0C91-4AA7-90C5-DEB77683F473}" destId="{B8A7533C-3D86-4D5B-B252-63E3BDBF977B}" srcOrd="1" destOrd="0" presId="urn:microsoft.com/office/officeart/2005/8/layout/vList2"/>
    <dgm:cxn modelId="{03B3EB93-CE30-4612-A73C-8E72D090964C}" type="presParOf" srcId="{C1C9D0B0-0C91-4AA7-90C5-DEB77683F473}" destId="{C2FFC302-D801-4BEF-B088-3B6EA4B67A50}" srcOrd="2" destOrd="0" presId="urn:microsoft.com/office/officeart/2005/8/layout/vList2"/>
    <dgm:cxn modelId="{4A5795D1-5C64-4AC5-B8DF-9ACBE0E51152}" type="presParOf" srcId="{C1C9D0B0-0C91-4AA7-90C5-DEB77683F473}" destId="{C72BE755-763C-4A09-AE0C-54C575C42A98}" srcOrd="3" destOrd="0" presId="urn:microsoft.com/office/officeart/2005/8/layout/vList2"/>
    <dgm:cxn modelId="{F59EE7A1-6E5C-4DDF-9831-69BE11D0D3B1}" type="presParOf" srcId="{C1C9D0B0-0C91-4AA7-90C5-DEB77683F473}" destId="{8469C22F-6415-45DB-9F17-94E06C23A37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FB4F96F-4719-4446-8DE1-6A137F1E2083}" type="doc">
      <dgm:prSet loTypeId="urn:microsoft.com/office/officeart/2005/8/layout/lProcess3" loCatId="process" qsTypeId="urn:microsoft.com/office/officeart/2005/8/quickstyle/simple1" qsCatId="simple" csTypeId="urn:microsoft.com/office/officeart/2005/8/colors/accent1_2" csCatId="accent1"/>
      <dgm:spPr/>
      <dgm:t>
        <a:bodyPr/>
        <a:lstStyle/>
        <a:p>
          <a:endParaRPr lang="en-US"/>
        </a:p>
      </dgm:t>
    </dgm:pt>
    <dgm:pt modelId="{23170F6D-5B9D-41B1-988D-2AFF4D9D7F1D}">
      <dgm:prSet/>
      <dgm:spPr/>
      <dgm:t>
        <a:bodyPr/>
        <a:lstStyle/>
        <a:p>
          <a:pPr rtl="0"/>
          <a:r>
            <a:rPr lang="en-US" baseline="0"/>
            <a:t>Susunan menu yang disusun dari 13 macam menu. </a:t>
          </a:r>
          <a:r>
            <a:rPr lang="en-US" i="1" baseline="0"/>
            <a:t>Sususan hidangan pada menu klasik disesuaikan dengan kebiasaan pada masa itu, pada saat makanan itu dipesan dan disajikan atau dimakan. Makanan-makanan ringan atau yang berfungsi sebagai pembangkit selera dihidangkan sebelum makanan utama (main courses) disajikan. Kerangka susunan menu klasik yang lengkap terdiri dari 13 courses.</a:t>
          </a:r>
          <a:endParaRPr lang="en-US"/>
        </a:p>
      </dgm:t>
    </dgm:pt>
    <dgm:pt modelId="{FE7AEA15-8D31-4A16-877D-95C970E40435}" type="parTrans" cxnId="{7FE738F9-3134-433C-9616-4B27A29ED286}">
      <dgm:prSet/>
      <dgm:spPr/>
      <dgm:t>
        <a:bodyPr/>
        <a:lstStyle/>
        <a:p>
          <a:endParaRPr lang="en-US"/>
        </a:p>
      </dgm:t>
    </dgm:pt>
    <dgm:pt modelId="{C7366037-81B8-4924-8C5B-37A85B6A018B}" type="sibTrans" cxnId="{7FE738F9-3134-433C-9616-4B27A29ED286}">
      <dgm:prSet/>
      <dgm:spPr/>
      <dgm:t>
        <a:bodyPr/>
        <a:lstStyle/>
        <a:p>
          <a:endParaRPr lang="en-US"/>
        </a:p>
      </dgm:t>
    </dgm:pt>
    <dgm:pt modelId="{03F4E8EB-BD28-4B14-BDD1-7D54B8A762C9}" type="pres">
      <dgm:prSet presAssocID="{EFB4F96F-4719-4446-8DE1-6A137F1E2083}" presName="Name0" presStyleCnt="0">
        <dgm:presLayoutVars>
          <dgm:chPref val="3"/>
          <dgm:dir/>
          <dgm:animLvl val="lvl"/>
          <dgm:resizeHandles/>
        </dgm:presLayoutVars>
      </dgm:prSet>
      <dgm:spPr/>
    </dgm:pt>
    <dgm:pt modelId="{DEC044CD-5E7E-4F65-A3D7-D88FD2C69434}" type="pres">
      <dgm:prSet presAssocID="{23170F6D-5B9D-41B1-988D-2AFF4D9D7F1D}" presName="horFlow" presStyleCnt="0"/>
      <dgm:spPr/>
    </dgm:pt>
    <dgm:pt modelId="{3009105C-4453-4C80-B1DA-4EDF69D1BC49}" type="pres">
      <dgm:prSet presAssocID="{23170F6D-5B9D-41B1-988D-2AFF4D9D7F1D}" presName="bigChev" presStyleLbl="node1" presStyleIdx="0" presStyleCnt="1"/>
      <dgm:spPr/>
    </dgm:pt>
  </dgm:ptLst>
  <dgm:cxnLst>
    <dgm:cxn modelId="{5159956E-1A65-4E17-B8E0-76B2E9D915BB}" type="presOf" srcId="{EFB4F96F-4719-4446-8DE1-6A137F1E2083}" destId="{03F4E8EB-BD28-4B14-BDD1-7D54B8A762C9}" srcOrd="0" destOrd="0" presId="urn:microsoft.com/office/officeart/2005/8/layout/lProcess3"/>
    <dgm:cxn modelId="{D1936FF4-8AC8-48A7-90EA-97A8DA774DE2}" type="presOf" srcId="{23170F6D-5B9D-41B1-988D-2AFF4D9D7F1D}" destId="{3009105C-4453-4C80-B1DA-4EDF69D1BC49}" srcOrd="0" destOrd="0" presId="urn:microsoft.com/office/officeart/2005/8/layout/lProcess3"/>
    <dgm:cxn modelId="{7FE738F9-3134-433C-9616-4B27A29ED286}" srcId="{EFB4F96F-4719-4446-8DE1-6A137F1E2083}" destId="{23170F6D-5B9D-41B1-988D-2AFF4D9D7F1D}" srcOrd="0" destOrd="0" parTransId="{FE7AEA15-8D31-4A16-877D-95C970E40435}" sibTransId="{C7366037-81B8-4924-8C5B-37A85B6A018B}"/>
    <dgm:cxn modelId="{75986A84-A505-47D1-87D0-C368F76E90BC}" type="presParOf" srcId="{03F4E8EB-BD28-4B14-BDD1-7D54B8A762C9}" destId="{DEC044CD-5E7E-4F65-A3D7-D88FD2C69434}" srcOrd="0" destOrd="0" presId="urn:microsoft.com/office/officeart/2005/8/layout/lProcess3"/>
    <dgm:cxn modelId="{1FEA7F6B-56BE-4DE3-BF9B-F3ACAED6F577}" type="presParOf" srcId="{DEC044CD-5E7E-4F65-A3D7-D88FD2C69434}" destId="{3009105C-4453-4C80-B1DA-4EDF69D1BC49}"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C0AD285-36B8-460F-B4FE-383C69D3B50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CE2E24C-D52B-46F0-9716-C7765BFFBADF}">
      <dgm:prSet/>
      <dgm:spPr/>
      <dgm:t>
        <a:bodyPr/>
        <a:lstStyle/>
        <a:p>
          <a:pPr rtl="0"/>
          <a:r>
            <a:rPr lang="en-US" b="1" i="1" baseline="0"/>
            <a:t>Menu dengan 6 kelompok hidangan (courses)</a:t>
          </a:r>
          <a:endParaRPr lang="en-US"/>
        </a:p>
      </dgm:t>
    </dgm:pt>
    <dgm:pt modelId="{256DE403-4807-42A6-BF54-53E61EE91E17}" type="parTrans" cxnId="{88C1E235-13B5-44B8-95C3-858186E9C592}">
      <dgm:prSet/>
      <dgm:spPr/>
      <dgm:t>
        <a:bodyPr/>
        <a:lstStyle/>
        <a:p>
          <a:endParaRPr lang="en-US"/>
        </a:p>
      </dgm:t>
    </dgm:pt>
    <dgm:pt modelId="{B6F8C5C9-5CB3-4E3E-8B9A-C923570FD11B}" type="sibTrans" cxnId="{88C1E235-13B5-44B8-95C3-858186E9C592}">
      <dgm:prSet/>
      <dgm:spPr/>
      <dgm:t>
        <a:bodyPr/>
        <a:lstStyle/>
        <a:p>
          <a:endParaRPr lang="en-US"/>
        </a:p>
      </dgm:t>
    </dgm:pt>
    <dgm:pt modelId="{D5C770E3-71CC-48D3-AA70-7ABD54480CC3}">
      <dgm:prSet/>
      <dgm:spPr/>
      <dgm:t>
        <a:bodyPr/>
        <a:lstStyle/>
        <a:p>
          <a:pPr rtl="0"/>
          <a:r>
            <a:rPr lang="en-US" b="1" i="1" baseline="0"/>
            <a:t>Menu dengan 5 kelompok hidangan (courses)</a:t>
          </a:r>
          <a:endParaRPr lang="en-US"/>
        </a:p>
      </dgm:t>
    </dgm:pt>
    <dgm:pt modelId="{8BC34406-45AF-43AE-A906-DC25B57B50D6}" type="parTrans" cxnId="{4594AFAA-076C-484C-A770-D37A44003162}">
      <dgm:prSet/>
      <dgm:spPr/>
      <dgm:t>
        <a:bodyPr/>
        <a:lstStyle/>
        <a:p>
          <a:endParaRPr lang="en-US"/>
        </a:p>
      </dgm:t>
    </dgm:pt>
    <dgm:pt modelId="{120FA111-C8F6-4649-8FDF-E7DF1B28652B}" type="sibTrans" cxnId="{4594AFAA-076C-484C-A770-D37A44003162}">
      <dgm:prSet/>
      <dgm:spPr/>
      <dgm:t>
        <a:bodyPr/>
        <a:lstStyle/>
        <a:p>
          <a:endParaRPr lang="en-US"/>
        </a:p>
      </dgm:t>
    </dgm:pt>
    <dgm:pt modelId="{AD943A46-F7C2-4EF1-96FF-58A2DD01A15D}">
      <dgm:prSet/>
      <dgm:spPr/>
      <dgm:t>
        <a:bodyPr/>
        <a:lstStyle/>
        <a:p>
          <a:pPr rtl="0"/>
          <a:r>
            <a:rPr lang="en-US" b="1" i="1" baseline="0"/>
            <a:t>Menu dengan 4 kelompok hidangan (courses)</a:t>
          </a:r>
          <a:endParaRPr lang="en-US"/>
        </a:p>
      </dgm:t>
    </dgm:pt>
    <dgm:pt modelId="{D541CBBA-6CBE-44B5-AB81-6B6C94C422F3}" type="parTrans" cxnId="{1E777224-76DE-4667-A5A5-F7AC425CF54D}">
      <dgm:prSet/>
      <dgm:spPr/>
      <dgm:t>
        <a:bodyPr/>
        <a:lstStyle/>
        <a:p>
          <a:endParaRPr lang="en-US"/>
        </a:p>
      </dgm:t>
    </dgm:pt>
    <dgm:pt modelId="{C2EAE52A-A7BA-4E01-998D-4838359CCCD9}" type="sibTrans" cxnId="{1E777224-76DE-4667-A5A5-F7AC425CF54D}">
      <dgm:prSet/>
      <dgm:spPr/>
      <dgm:t>
        <a:bodyPr/>
        <a:lstStyle/>
        <a:p>
          <a:endParaRPr lang="en-US"/>
        </a:p>
      </dgm:t>
    </dgm:pt>
    <dgm:pt modelId="{A249C9D6-0ED8-4228-B00E-D20933B39DE8}">
      <dgm:prSet/>
      <dgm:spPr/>
      <dgm:t>
        <a:bodyPr/>
        <a:lstStyle/>
        <a:p>
          <a:pPr rtl="0"/>
          <a:r>
            <a:rPr lang="en-US" b="1" i="1" baseline="0"/>
            <a:t>Menu dengan 3 kelompok hidangan (courses)</a:t>
          </a:r>
          <a:endParaRPr lang="en-US"/>
        </a:p>
      </dgm:t>
    </dgm:pt>
    <dgm:pt modelId="{73F1BA76-92B7-4616-AAB2-FFFF43CD6C39}" type="parTrans" cxnId="{17D2E8DC-B4D5-4B39-8FA3-AE25E0E4ED95}">
      <dgm:prSet/>
      <dgm:spPr/>
      <dgm:t>
        <a:bodyPr/>
        <a:lstStyle/>
        <a:p>
          <a:endParaRPr lang="en-US"/>
        </a:p>
      </dgm:t>
    </dgm:pt>
    <dgm:pt modelId="{CEC74EF4-97B4-4D0F-9A96-B143F1383AE1}" type="sibTrans" cxnId="{17D2E8DC-B4D5-4B39-8FA3-AE25E0E4ED95}">
      <dgm:prSet/>
      <dgm:spPr/>
      <dgm:t>
        <a:bodyPr/>
        <a:lstStyle/>
        <a:p>
          <a:endParaRPr lang="en-US"/>
        </a:p>
      </dgm:t>
    </dgm:pt>
    <dgm:pt modelId="{BB1AD727-1FC0-49E8-AEFD-C5061C9A246C}" type="pres">
      <dgm:prSet presAssocID="{7C0AD285-36B8-460F-B4FE-383C69D3B50A}" presName="linear" presStyleCnt="0">
        <dgm:presLayoutVars>
          <dgm:animLvl val="lvl"/>
          <dgm:resizeHandles val="exact"/>
        </dgm:presLayoutVars>
      </dgm:prSet>
      <dgm:spPr/>
    </dgm:pt>
    <dgm:pt modelId="{DC5564F1-0B86-475B-809B-3EF84C51A774}" type="pres">
      <dgm:prSet presAssocID="{6CE2E24C-D52B-46F0-9716-C7765BFFBADF}" presName="parentText" presStyleLbl="node1" presStyleIdx="0" presStyleCnt="4">
        <dgm:presLayoutVars>
          <dgm:chMax val="0"/>
          <dgm:bulletEnabled val="1"/>
        </dgm:presLayoutVars>
      </dgm:prSet>
      <dgm:spPr/>
    </dgm:pt>
    <dgm:pt modelId="{AB5B4150-1FE5-4728-BD1C-68C16AFE69B4}" type="pres">
      <dgm:prSet presAssocID="{B6F8C5C9-5CB3-4E3E-8B9A-C923570FD11B}" presName="spacer" presStyleCnt="0"/>
      <dgm:spPr/>
    </dgm:pt>
    <dgm:pt modelId="{512D5FDA-1666-4E51-9DD9-30E7A4311741}" type="pres">
      <dgm:prSet presAssocID="{D5C770E3-71CC-48D3-AA70-7ABD54480CC3}" presName="parentText" presStyleLbl="node1" presStyleIdx="1" presStyleCnt="4">
        <dgm:presLayoutVars>
          <dgm:chMax val="0"/>
          <dgm:bulletEnabled val="1"/>
        </dgm:presLayoutVars>
      </dgm:prSet>
      <dgm:spPr/>
    </dgm:pt>
    <dgm:pt modelId="{41684079-A312-445B-92E6-FBCE30F5B2AF}" type="pres">
      <dgm:prSet presAssocID="{120FA111-C8F6-4649-8FDF-E7DF1B28652B}" presName="spacer" presStyleCnt="0"/>
      <dgm:spPr/>
    </dgm:pt>
    <dgm:pt modelId="{A7386FF1-EBF1-4D8F-ACD3-8E573CD8AB8F}" type="pres">
      <dgm:prSet presAssocID="{AD943A46-F7C2-4EF1-96FF-58A2DD01A15D}" presName="parentText" presStyleLbl="node1" presStyleIdx="2" presStyleCnt="4">
        <dgm:presLayoutVars>
          <dgm:chMax val="0"/>
          <dgm:bulletEnabled val="1"/>
        </dgm:presLayoutVars>
      </dgm:prSet>
      <dgm:spPr/>
    </dgm:pt>
    <dgm:pt modelId="{6149E65C-DA11-42E9-8CF0-101F27B260F6}" type="pres">
      <dgm:prSet presAssocID="{C2EAE52A-A7BA-4E01-998D-4838359CCCD9}" presName="spacer" presStyleCnt="0"/>
      <dgm:spPr/>
    </dgm:pt>
    <dgm:pt modelId="{1881F44B-0EEF-4DDA-900E-19580A17BFBA}" type="pres">
      <dgm:prSet presAssocID="{A249C9D6-0ED8-4228-B00E-D20933B39DE8}" presName="parentText" presStyleLbl="node1" presStyleIdx="3" presStyleCnt="4">
        <dgm:presLayoutVars>
          <dgm:chMax val="0"/>
          <dgm:bulletEnabled val="1"/>
        </dgm:presLayoutVars>
      </dgm:prSet>
      <dgm:spPr/>
    </dgm:pt>
  </dgm:ptLst>
  <dgm:cxnLst>
    <dgm:cxn modelId="{1E777224-76DE-4667-A5A5-F7AC425CF54D}" srcId="{7C0AD285-36B8-460F-B4FE-383C69D3B50A}" destId="{AD943A46-F7C2-4EF1-96FF-58A2DD01A15D}" srcOrd="2" destOrd="0" parTransId="{D541CBBA-6CBE-44B5-AB81-6B6C94C422F3}" sibTransId="{C2EAE52A-A7BA-4E01-998D-4838359CCCD9}"/>
    <dgm:cxn modelId="{0C8DFD25-EF97-4422-BE0A-41AC65BF1BA3}" type="presOf" srcId="{7C0AD285-36B8-460F-B4FE-383C69D3B50A}" destId="{BB1AD727-1FC0-49E8-AEFD-C5061C9A246C}" srcOrd="0" destOrd="0" presId="urn:microsoft.com/office/officeart/2005/8/layout/vList2"/>
    <dgm:cxn modelId="{88C1E235-13B5-44B8-95C3-858186E9C592}" srcId="{7C0AD285-36B8-460F-B4FE-383C69D3B50A}" destId="{6CE2E24C-D52B-46F0-9716-C7765BFFBADF}" srcOrd="0" destOrd="0" parTransId="{256DE403-4807-42A6-BF54-53E61EE91E17}" sibTransId="{B6F8C5C9-5CB3-4E3E-8B9A-C923570FD11B}"/>
    <dgm:cxn modelId="{2F86AF8B-34BE-422F-8675-A11696922395}" type="presOf" srcId="{AD943A46-F7C2-4EF1-96FF-58A2DD01A15D}" destId="{A7386FF1-EBF1-4D8F-ACD3-8E573CD8AB8F}" srcOrd="0" destOrd="0" presId="urn:microsoft.com/office/officeart/2005/8/layout/vList2"/>
    <dgm:cxn modelId="{4594AFAA-076C-484C-A770-D37A44003162}" srcId="{7C0AD285-36B8-460F-B4FE-383C69D3B50A}" destId="{D5C770E3-71CC-48D3-AA70-7ABD54480CC3}" srcOrd="1" destOrd="0" parTransId="{8BC34406-45AF-43AE-A906-DC25B57B50D6}" sibTransId="{120FA111-C8F6-4649-8FDF-E7DF1B28652B}"/>
    <dgm:cxn modelId="{006022C6-DF1B-4385-9381-E9E9ABF4A596}" type="presOf" srcId="{D5C770E3-71CC-48D3-AA70-7ABD54480CC3}" destId="{512D5FDA-1666-4E51-9DD9-30E7A4311741}" srcOrd="0" destOrd="0" presId="urn:microsoft.com/office/officeart/2005/8/layout/vList2"/>
    <dgm:cxn modelId="{17D2E8DC-B4D5-4B39-8FA3-AE25E0E4ED95}" srcId="{7C0AD285-36B8-460F-B4FE-383C69D3B50A}" destId="{A249C9D6-0ED8-4228-B00E-D20933B39DE8}" srcOrd="3" destOrd="0" parTransId="{73F1BA76-92B7-4616-AAB2-FFFF43CD6C39}" sibTransId="{CEC74EF4-97B4-4D0F-9A96-B143F1383AE1}"/>
    <dgm:cxn modelId="{13CD5CEB-CDBB-4C89-9323-BED604B0F53F}" type="presOf" srcId="{6CE2E24C-D52B-46F0-9716-C7765BFFBADF}" destId="{DC5564F1-0B86-475B-809B-3EF84C51A774}" srcOrd="0" destOrd="0" presId="urn:microsoft.com/office/officeart/2005/8/layout/vList2"/>
    <dgm:cxn modelId="{290355F6-63FC-41D5-A15E-DE8FE9C43539}" type="presOf" srcId="{A249C9D6-0ED8-4228-B00E-D20933B39DE8}" destId="{1881F44B-0EEF-4DDA-900E-19580A17BFBA}" srcOrd="0" destOrd="0" presId="urn:microsoft.com/office/officeart/2005/8/layout/vList2"/>
    <dgm:cxn modelId="{5A2C2E2E-F268-4532-8F0C-863A596685B4}" type="presParOf" srcId="{BB1AD727-1FC0-49E8-AEFD-C5061C9A246C}" destId="{DC5564F1-0B86-475B-809B-3EF84C51A774}" srcOrd="0" destOrd="0" presId="urn:microsoft.com/office/officeart/2005/8/layout/vList2"/>
    <dgm:cxn modelId="{F155C907-8ECC-4D65-A287-A9EA0D68EFC8}" type="presParOf" srcId="{BB1AD727-1FC0-49E8-AEFD-C5061C9A246C}" destId="{AB5B4150-1FE5-4728-BD1C-68C16AFE69B4}" srcOrd="1" destOrd="0" presId="urn:microsoft.com/office/officeart/2005/8/layout/vList2"/>
    <dgm:cxn modelId="{3A8D3960-2E10-433B-856F-D6FF24BD8621}" type="presParOf" srcId="{BB1AD727-1FC0-49E8-AEFD-C5061C9A246C}" destId="{512D5FDA-1666-4E51-9DD9-30E7A4311741}" srcOrd="2" destOrd="0" presId="urn:microsoft.com/office/officeart/2005/8/layout/vList2"/>
    <dgm:cxn modelId="{B6B1D27C-E41D-43DC-B948-51959502A413}" type="presParOf" srcId="{BB1AD727-1FC0-49E8-AEFD-C5061C9A246C}" destId="{41684079-A312-445B-92E6-FBCE30F5B2AF}" srcOrd="3" destOrd="0" presId="urn:microsoft.com/office/officeart/2005/8/layout/vList2"/>
    <dgm:cxn modelId="{C8553081-4508-4DC0-B41B-9E521B8E98D8}" type="presParOf" srcId="{BB1AD727-1FC0-49E8-AEFD-C5061C9A246C}" destId="{A7386FF1-EBF1-4D8F-ACD3-8E573CD8AB8F}" srcOrd="4" destOrd="0" presId="urn:microsoft.com/office/officeart/2005/8/layout/vList2"/>
    <dgm:cxn modelId="{46F9FB80-E491-420F-8072-0C1273311489}" type="presParOf" srcId="{BB1AD727-1FC0-49E8-AEFD-C5061C9A246C}" destId="{6149E65C-DA11-42E9-8CF0-101F27B260F6}" srcOrd="5" destOrd="0" presId="urn:microsoft.com/office/officeart/2005/8/layout/vList2"/>
    <dgm:cxn modelId="{B2F755B6-F360-4776-8DEF-E204D078FC2C}" type="presParOf" srcId="{BB1AD727-1FC0-49E8-AEFD-C5061C9A246C}" destId="{1881F44B-0EEF-4DDA-900E-19580A17BFB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AB2BAF-E81C-492B-830B-DCE405F4768B}">
      <dsp:nvSpPr>
        <dsp:cNvPr id="0" name=""/>
        <dsp:cNvSpPr/>
      </dsp:nvSpPr>
      <dsp:spPr>
        <a:xfrm>
          <a:off x="1413342" y="-4119"/>
          <a:ext cx="4793315" cy="4793315"/>
        </a:xfrm>
        <a:prstGeom prst="circularArrow">
          <a:avLst>
            <a:gd name="adj1" fmla="val 5274"/>
            <a:gd name="adj2" fmla="val 312630"/>
            <a:gd name="adj3" fmla="val 14234598"/>
            <a:gd name="adj4" fmla="val 17123235"/>
            <a:gd name="adj5" fmla="val 547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8BDE45-C009-4D57-A87E-98E355FCB9E7}">
      <dsp:nvSpPr>
        <dsp:cNvPr id="0" name=""/>
        <dsp:cNvSpPr/>
      </dsp:nvSpPr>
      <dsp:spPr>
        <a:xfrm>
          <a:off x="2902148" y="1824"/>
          <a:ext cx="1815703" cy="907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Abad 18</a:t>
          </a:r>
        </a:p>
      </dsp:txBody>
      <dsp:txXfrm>
        <a:off x="2946466" y="46142"/>
        <a:ext cx="1727067" cy="819215"/>
      </dsp:txXfrm>
    </dsp:sp>
    <dsp:sp modelId="{108448B0-24DA-4B22-824D-5687BB61EB18}">
      <dsp:nvSpPr>
        <dsp:cNvPr id="0" name=""/>
        <dsp:cNvSpPr/>
      </dsp:nvSpPr>
      <dsp:spPr>
        <a:xfrm>
          <a:off x="4586178" y="974099"/>
          <a:ext cx="1815703" cy="907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“ESCRITEAU</a:t>
          </a:r>
        </a:p>
      </dsp:txBody>
      <dsp:txXfrm>
        <a:off x="4630496" y="1018417"/>
        <a:ext cx="1727067" cy="819215"/>
      </dsp:txXfrm>
    </dsp:sp>
    <dsp:sp modelId="{E08D5BE3-FBDE-4F07-B52D-862237DBAD3A}">
      <dsp:nvSpPr>
        <dsp:cNvPr id="0" name=""/>
        <dsp:cNvSpPr/>
      </dsp:nvSpPr>
      <dsp:spPr>
        <a:xfrm>
          <a:off x="4586178" y="2918649"/>
          <a:ext cx="1815703" cy="907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err="1"/>
            <a:t>Daftar</a:t>
          </a:r>
          <a:r>
            <a:rPr lang="en-US" sz="1700" kern="1200" dirty="0"/>
            <a:t> </a:t>
          </a:r>
          <a:r>
            <a:rPr lang="en-US" sz="1700" kern="1200" dirty="0" err="1"/>
            <a:t>Makanan</a:t>
          </a:r>
          <a:r>
            <a:rPr lang="en-US" sz="1700" kern="1200" dirty="0"/>
            <a:t> yang di </a:t>
          </a:r>
          <a:r>
            <a:rPr lang="en-US" sz="1700" kern="1200" dirty="0" err="1"/>
            <a:t>pajang</a:t>
          </a:r>
          <a:endParaRPr lang="en-US" sz="1700" kern="1200" dirty="0"/>
        </a:p>
      </dsp:txBody>
      <dsp:txXfrm>
        <a:off x="4630496" y="2962967"/>
        <a:ext cx="1727067" cy="819215"/>
      </dsp:txXfrm>
    </dsp:sp>
    <dsp:sp modelId="{95639863-EFB0-4C0E-881F-A421F04082FD}">
      <dsp:nvSpPr>
        <dsp:cNvPr id="0" name=""/>
        <dsp:cNvSpPr/>
      </dsp:nvSpPr>
      <dsp:spPr>
        <a:xfrm>
          <a:off x="2902148" y="3890924"/>
          <a:ext cx="1815703" cy="907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err="1"/>
            <a:t>Tahun</a:t>
          </a:r>
          <a:r>
            <a:rPr lang="en-US" sz="1700" kern="1200" dirty="0"/>
            <a:t> 1765</a:t>
          </a:r>
        </a:p>
      </dsp:txBody>
      <dsp:txXfrm>
        <a:off x="2946466" y="3935242"/>
        <a:ext cx="1727067" cy="819215"/>
      </dsp:txXfrm>
    </dsp:sp>
    <dsp:sp modelId="{BABFB1EC-5D50-439C-A52C-AC864EFEA946}">
      <dsp:nvSpPr>
        <dsp:cNvPr id="0" name=""/>
        <dsp:cNvSpPr/>
      </dsp:nvSpPr>
      <dsp:spPr>
        <a:xfrm>
          <a:off x="1218118" y="2918649"/>
          <a:ext cx="1815703" cy="907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err="1"/>
            <a:t>Restoran</a:t>
          </a:r>
          <a:r>
            <a:rPr lang="en-US" sz="1700" kern="1200" dirty="0"/>
            <a:t> </a:t>
          </a:r>
          <a:r>
            <a:rPr lang="en-US" sz="1700" kern="1200" dirty="0" err="1"/>
            <a:t>berupa</a:t>
          </a:r>
          <a:r>
            <a:rPr lang="en-US" sz="1700" kern="1200" dirty="0"/>
            <a:t> menu di </a:t>
          </a:r>
          <a:r>
            <a:rPr lang="en-US" sz="1700" kern="1200" dirty="0" err="1"/>
            <a:t>kenalkan</a:t>
          </a:r>
          <a:r>
            <a:rPr lang="en-US" sz="1700" kern="1200" dirty="0"/>
            <a:t> </a:t>
          </a:r>
        </a:p>
      </dsp:txBody>
      <dsp:txXfrm>
        <a:off x="1262436" y="2962967"/>
        <a:ext cx="1727067" cy="819215"/>
      </dsp:txXfrm>
    </dsp:sp>
    <dsp:sp modelId="{B98EF92D-F978-415E-9354-D77366764053}">
      <dsp:nvSpPr>
        <dsp:cNvPr id="0" name=""/>
        <dsp:cNvSpPr/>
      </dsp:nvSpPr>
      <dsp:spPr>
        <a:xfrm>
          <a:off x="1218118" y="974099"/>
          <a:ext cx="1815703" cy="9078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Menu </a:t>
          </a:r>
          <a:r>
            <a:rPr lang="en-US" sz="1700" kern="1200" dirty="0" err="1"/>
            <a:t>Ala</a:t>
          </a:r>
          <a:r>
            <a:rPr lang="en-US" sz="1700" kern="1200" dirty="0"/>
            <a:t> Carte</a:t>
          </a:r>
        </a:p>
      </dsp:txBody>
      <dsp:txXfrm>
        <a:off x="1262436" y="1018417"/>
        <a:ext cx="1727067" cy="81921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D3B20-D2F9-4956-9C97-EC1BD054B4BC}">
      <dsp:nvSpPr>
        <dsp:cNvPr id="0" name=""/>
        <dsp:cNvSpPr/>
      </dsp:nvSpPr>
      <dsp:spPr>
        <a:xfrm>
          <a:off x="0" y="747674"/>
          <a:ext cx="7620000" cy="1559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rtl="0">
            <a:lnSpc>
              <a:spcPct val="90000"/>
            </a:lnSpc>
            <a:spcBef>
              <a:spcPct val="0"/>
            </a:spcBef>
            <a:spcAft>
              <a:spcPct val="35000"/>
            </a:spcAft>
            <a:buNone/>
          </a:pPr>
          <a:r>
            <a:rPr lang="en-US" sz="6500" kern="1200" baseline="0" dirty="0"/>
            <a:t>menu table </a:t>
          </a:r>
          <a:r>
            <a:rPr lang="en-US" sz="6500" kern="1200" baseline="0" dirty="0" err="1"/>
            <a:t>d’hote</a:t>
          </a:r>
          <a:r>
            <a:rPr lang="en-US" sz="6500" kern="1200" baseline="0" dirty="0"/>
            <a:t>  </a:t>
          </a:r>
          <a:endParaRPr lang="en-US" sz="6500" kern="1200" dirty="0"/>
        </a:p>
      </dsp:txBody>
      <dsp:txXfrm>
        <a:off x="76105" y="823779"/>
        <a:ext cx="7467790" cy="1406815"/>
      </dsp:txXfrm>
    </dsp:sp>
    <dsp:sp modelId="{401298B8-F869-4E3E-B92A-F41A73377855}">
      <dsp:nvSpPr>
        <dsp:cNvPr id="0" name=""/>
        <dsp:cNvSpPr/>
      </dsp:nvSpPr>
      <dsp:spPr>
        <a:xfrm>
          <a:off x="0" y="2493900"/>
          <a:ext cx="7620000" cy="15590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rtl="0">
            <a:lnSpc>
              <a:spcPct val="90000"/>
            </a:lnSpc>
            <a:spcBef>
              <a:spcPct val="0"/>
            </a:spcBef>
            <a:spcAft>
              <a:spcPct val="35000"/>
            </a:spcAft>
            <a:buNone/>
          </a:pPr>
          <a:r>
            <a:rPr lang="en-US" sz="6500" kern="1200" baseline="0"/>
            <a:t>Menu ala carte. </a:t>
          </a:r>
          <a:endParaRPr lang="en-US" sz="6500" kern="1200"/>
        </a:p>
      </dsp:txBody>
      <dsp:txXfrm>
        <a:off x="76105" y="2570005"/>
        <a:ext cx="7467790" cy="140681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5B76C2-9A7C-42CF-8831-340FE62A86B2}">
      <dsp:nvSpPr>
        <dsp:cNvPr id="0" name=""/>
        <dsp:cNvSpPr/>
      </dsp:nvSpPr>
      <dsp:spPr>
        <a:xfrm>
          <a:off x="0" y="352799"/>
          <a:ext cx="7620000" cy="4095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en-US" sz="3500" kern="1200" baseline="0"/>
            <a:t>Menu table d’hote adalah suatu susunan hidangan lengkap (</a:t>
          </a:r>
          <a:r>
            <a:rPr lang="en-US" sz="3500" b="1" kern="1200" baseline="0"/>
            <a:t>complete meal</a:t>
          </a:r>
          <a:r>
            <a:rPr lang="en-US" sz="3500" kern="1200" baseline="0"/>
            <a:t>) dengan suatu harga yang pasti. Jumlah hidangan biasanya terbatas dan terdiri dari beberapa kelompok hidangan (courses) misalnya, 3, 4, 5, kelompok dan seterusnya.</a:t>
          </a:r>
          <a:endParaRPr lang="en-US" sz="3500" kern="1200"/>
        </a:p>
      </dsp:txBody>
      <dsp:txXfrm>
        <a:off x="199901" y="552700"/>
        <a:ext cx="7220198" cy="369519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666C4F-CB8F-4392-A15E-7E55F7D83579}">
      <dsp:nvSpPr>
        <dsp:cNvPr id="0" name=""/>
        <dsp:cNvSpPr/>
      </dsp:nvSpPr>
      <dsp:spPr>
        <a:xfrm>
          <a:off x="0" y="11894"/>
          <a:ext cx="7620000" cy="15500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i="1" kern="1200" baseline="0"/>
            <a:t>a. Banquets; menu yang disajikan telah ditetapkan dengan set harga tertentu dan penyajian makanan dengan pilihan yang terbatas.</a:t>
          </a:r>
          <a:endParaRPr lang="en-US" sz="2200" kern="1200"/>
        </a:p>
      </dsp:txBody>
      <dsp:txXfrm>
        <a:off x="75666" y="87560"/>
        <a:ext cx="7468668" cy="1398698"/>
      </dsp:txXfrm>
    </dsp:sp>
    <dsp:sp modelId="{E977E08D-B0AA-4547-A864-3398B7A8BEE3}">
      <dsp:nvSpPr>
        <dsp:cNvPr id="0" name=""/>
        <dsp:cNvSpPr/>
      </dsp:nvSpPr>
      <dsp:spPr>
        <a:xfrm>
          <a:off x="0" y="1625284"/>
          <a:ext cx="7620000" cy="15500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i="1" kern="1200" baseline="0"/>
            <a:t>b. Buffets; jenis makanan ini biasanya disesuaikan dengan suasana atau acara yang sedang berlangsung, makanan yang disajikan jenis makanan dingin dan panas yang ditempatkan di atas meja.</a:t>
          </a:r>
          <a:endParaRPr lang="en-US" sz="2200" kern="1200"/>
        </a:p>
      </dsp:txBody>
      <dsp:txXfrm>
        <a:off x="75666" y="1700950"/>
        <a:ext cx="7468668" cy="1398698"/>
      </dsp:txXfrm>
    </dsp:sp>
    <dsp:sp modelId="{D2E5B4AE-858F-4757-A279-A5B8D0F46B30}">
      <dsp:nvSpPr>
        <dsp:cNvPr id="0" name=""/>
        <dsp:cNvSpPr/>
      </dsp:nvSpPr>
      <dsp:spPr>
        <a:xfrm>
          <a:off x="0" y="3238675"/>
          <a:ext cx="7620000" cy="155003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i="1" kern="1200" baseline="0"/>
            <a:t>c. Coffee shop; menu coffee shop karakteristiknya adalah satu kumpulan jenis makanan disajikan pada waktu dimulainya jam makan seperti makan siang.</a:t>
          </a:r>
          <a:endParaRPr lang="en-US" sz="2200" kern="1200"/>
        </a:p>
      </dsp:txBody>
      <dsp:txXfrm>
        <a:off x="75666" y="3314341"/>
        <a:ext cx="7468668" cy="139869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D5065F-2237-47D5-B64E-63603D6B497C}">
      <dsp:nvSpPr>
        <dsp:cNvPr id="0" name=""/>
        <dsp:cNvSpPr/>
      </dsp:nvSpPr>
      <dsp:spPr>
        <a:xfrm>
          <a:off x="0" y="25199"/>
          <a:ext cx="7620000" cy="4750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rtl="0">
            <a:lnSpc>
              <a:spcPct val="90000"/>
            </a:lnSpc>
            <a:spcBef>
              <a:spcPct val="0"/>
            </a:spcBef>
            <a:spcAft>
              <a:spcPct val="35000"/>
            </a:spcAft>
            <a:buNone/>
          </a:pPr>
          <a:r>
            <a:rPr lang="en-US" sz="2900" kern="1200" baseline="0"/>
            <a:t>Menu a la carte adalah menu yang telah disertai daftar harga fix per item. Menu “</a:t>
          </a:r>
          <a:r>
            <a:rPr lang="en-US" sz="2900" b="1" kern="1200" baseline="0"/>
            <a:t>a’la carte</a:t>
          </a:r>
          <a:r>
            <a:rPr lang="en-US" sz="2900" kern="1200" baseline="0"/>
            <a:t>” adalah suatu susunan menu dimana setiap makanan yang dicantumkan pada daftar makanan tersebut disertai dengan harga tersendiri. Banyaknya jumlah serta jenis makanan yang tercantum pada menu tergantung pada besar kecilnya restoran (jumlah tempa duduk) dan tigkat atau golongan dari hotel/restoran tersebut. </a:t>
          </a:r>
          <a:endParaRPr lang="en-US" sz="2900" kern="1200"/>
        </a:p>
      </dsp:txBody>
      <dsp:txXfrm>
        <a:off x="231886" y="257085"/>
        <a:ext cx="7156228" cy="428642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C5A139-CCF4-4777-840C-C5739D5E4426}">
      <dsp:nvSpPr>
        <dsp:cNvPr id="0" name=""/>
        <dsp:cNvSpPr/>
      </dsp:nvSpPr>
      <dsp:spPr>
        <a:xfrm>
          <a:off x="0" y="76274"/>
          <a:ext cx="7620000" cy="11188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i="1" kern="1200" baseline="0"/>
            <a:t>a. A’la Carte menu mencantumkan daftar makanan selengkapnya yang dapat disediakan oleh perusahaan tersebut.</a:t>
          </a:r>
          <a:endParaRPr lang="en-US" sz="2000" kern="1200"/>
        </a:p>
      </dsp:txBody>
      <dsp:txXfrm>
        <a:off x="54616" y="130890"/>
        <a:ext cx="7510768" cy="1009580"/>
      </dsp:txXfrm>
    </dsp:sp>
    <dsp:sp modelId="{9874BEA8-923A-4251-894E-C4A30A47582C}">
      <dsp:nvSpPr>
        <dsp:cNvPr id="0" name=""/>
        <dsp:cNvSpPr/>
      </dsp:nvSpPr>
      <dsp:spPr>
        <a:xfrm>
          <a:off x="0" y="1252687"/>
          <a:ext cx="7620000" cy="11188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i="1" kern="1200" baseline="0"/>
            <a:t>b.A’la Carte menu memberi peluang yang cukup luas pada pelanggan untuk memilih makanan yang sesuai dengan selera mereka.</a:t>
          </a:r>
          <a:endParaRPr lang="en-US" sz="2000" kern="1200"/>
        </a:p>
      </dsp:txBody>
      <dsp:txXfrm>
        <a:off x="54616" y="1307303"/>
        <a:ext cx="7510768" cy="1009580"/>
      </dsp:txXfrm>
    </dsp:sp>
    <dsp:sp modelId="{B8834859-FEC2-429C-BB81-28A5518D68C6}">
      <dsp:nvSpPr>
        <dsp:cNvPr id="0" name=""/>
        <dsp:cNvSpPr/>
      </dsp:nvSpPr>
      <dsp:spPr>
        <a:xfrm>
          <a:off x="0" y="2429100"/>
          <a:ext cx="7620000" cy="11188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i="1" kern="1200" baseline="0"/>
            <a:t>c.Masing-masing makanan diberikan harga secara terpisah dan tersendiri. Beban harga yang harus dibayar sesuai dengan harga makanan yang dipesan.</a:t>
          </a:r>
          <a:endParaRPr lang="en-US" sz="2000" kern="1200"/>
        </a:p>
      </dsp:txBody>
      <dsp:txXfrm>
        <a:off x="54616" y="2483716"/>
        <a:ext cx="7510768" cy="1009580"/>
      </dsp:txXfrm>
    </dsp:sp>
    <dsp:sp modelId="{A0D349BD-A817-4998-8AA8-CE74BA43A46B}">
      <dsp:nvSpPr>
        <dsp:cNvPr id="0" name=""/>
        <dsp:cNvSpPr/>
      </dsp:nvSpPr>
      <dsp:spPr>
        <a:xfrm>
          <a:off x="0" y="3605512"/>
          <a:ext cx="7620000" cy="11188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n-US" sz="2000" i="1" kern="1200" baseline="0"/>
            <a:t>d.Makanan akan dimasak bila dipesan. Dengan demikian setiap pesanan memerlukan jangka waktu tertentu untuk menunggu hingga makanan tersebut siap untuk dihidangkan.</a:t>
          </a:r>
          <a:endParaRPr lang="en-US" sz="2000" kern="1200"/>
        </a:p>
      </dsp:txBody>
      <dsp:txXfrm>
        <a:off x="54616" y="3660128"/>
        <a:ext cx="7510768" cy="10095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1DA509-D209-40EB-9A8A-9FFB3FBB3E63}">
      <dsp:nvSpPr>
        <dsp:cNvPr id="0" name=""/>
        <dsp:cNvSpPr/>
      </dsp:nvSpPr>
      <dsp:spPr>
        <a:xfrm>
          <a:off x="0" y="70379"/>
          <a:ext cx="7620000" cy="2283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i="1" kern="1200" baseline="0"/>
            <a:t>1</a:t>
          </a:r>
          <a:r>
            <a:rPr lang="en-US" sz="3200" kern="1200" baseline="0"/>
            <a:t>. Menu, berarti daftar makanan, yang dihubungkan dengan kartu, kertas atau media lain dimana daftar makanan itu tertulis.</a:t>
          </a:r>
          <a:endParaRPr lang="en-US" sz="3200" kern="1200"/>
        </a:p>
      </dsp:txBody>
      <dsp:txXfrm>
        <a:off x="111488" y="181867"/>
        <a:ext cx="7397024" cy="2060864"/>
      </dsp:txXfrm>
    </dsp:sp>
    <dsp:sp modelId="{6BD53451-C64D-4D6E-B2A3-3A9DCA5D857F}">
      <dsp:nvSpPr>
        <dsp:cNvPr id="0" name=""/>
        <dsp:cNvSpPr/>
      </dsp:nvSpPr>
      <dsp:spPr>
        <a:xfrm>
          <a:off x="0" y="2446380"/>
          <a:ext cx="7620000" cy="22838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baseline="0"/>
            <a:t>2. Menu, berarti makanan yang tersedia untuk pelanggan (customer) yang dapat mereka pilih dan nikmati.</a:t>
          </a:r>
          <a:endParaRPr lang="en-US" sz="3200" kern="1200"/>
        </a:p>
      </dsp:txBody>
      <dsp:txXfrm>
        <a:off x="111488" y="2557868"/>
        <a:ext cx="7397024" cy="20608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0ABE14-A3FE-4AB7-9EF6-FB375E27A20D}">
      <dsp:nvSpPr>
        <dsp:cNvPr id="0" name=""/>
        <dsp:cNvSpPr/>
      </dsp:nvSpPr>
      <dsp:spPr>
        <a:xfrm>
          <a:off x="0" y="88696"/>
          <a:ext cx="7620000" cy="8739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i="1" kern="1200" baseline="0"/>
            <a:t>1.Dasar menetapkan bahan makan yang akan dibeli.</a:t>
          </a:r>
          <a:endParaRPr lang="en-US" sz="2200" kern="1200"/>
        </a:p>
      </dsp:txBody>
      <dsp:txXfrm>
        <a:off x="42663" y="131359"/>
        <a:ext cx="7534674" cy="788627"/>
      </dsp:txXfrm>
    </dsp:sp>
    <dsp:sp modelId="{A664967B-C385-4D46-9F16-2E481701BA6E}">
      <dsp:nvSpPr>
        <dsp:cNvPr id="0" name=""/>
        <dsp:cNvSpPr/>
      </dsp:nvSpPr>
      <dsp:spPr>
        <a:xfrm>
          <a:off x="0" y="1026009"/>
          <a:ext cx="7620000" cy="8739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i="1" kern="1200" baseline="0"/>
            <a:t>2.Mengatur gizi yang terkandung di dalam hidangan yang disajikan.</a:t>
          </a:r>
          <a:endParaRPr lang="en-US" sz="2200" kern="1200"/>
        </a:p>
      </dsp:txBody>
      <dsp:txXfrm>
        <a:off x="42663" y="1068672"/>
        <a:ext cx="7534674" cy="788627"/>
      </dsp:txXfrm>
    </dsp:sp>
    <dsp:sp modelId="{C66C8389-BBF8-46C3-A1DD-4D47637A1B95}">
      <dsp:nvSpPr>
        <dsp:cNvPr id="0" name=""/>
        <dsp:cNvSpPr/>
      </dsp:nvSpPr>
      <dsp:spPr>
        <a:xfrm>
          <a:off x="0" y="1963323"/>
          <a:ext cx="7620000" cy="8739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i="1" kern="1200" baseline="0"/>
            <a:t>3.Mempengaruhi peralatan, fasilitas penataan dan dekorasi ruangan yang dibutuhkan.</a:t>
          </a:r>
          <a:endParaRPr lang="en-US" sz="2200" kern="1200"/>
        </a:p>
      </dsp:txBody>
      <dsp:txXfrm>
        <a:off x="42663" y="2005986"/>
        <a:ext cx="7534674" cy="788627"/>
      </dsp:txXfrm>
    </dsp:sp>
    <dsp:sp modelId="{25AF3987-4A70-41D9-86C2-A3226EA6117F}">
      <dsp:nvSpPr>
        <dsp:cNvPr id="0" name=""/>
        <dsp:cNvSpPr/>
      </dsp:nvSpPr>
      <dsp:spPr>
        <a:xfrm>
          <a:off x="0" y="2900636"/>
          <a:ext cx="7620000" cy="8739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i="1" kern="1200" baseline="0"/>
            <a:t>4.Sebagai pedoman prosedur cost control.</a:t>
          </a:r>
          <a:endParaRPr lang="en-US" sz="2200" kern="1200"/>
        </a:p>
      </dsp:txBody>
      <dsp:txXfrm>
        <a:off x="42663" y="2943299"/>
        <a:ext cx="7534674" cy="788627"/>
      </dsp:txXfrm>
    </dsp:sp>
    <dsp:sp modelId="{62259501-6AAD-43BF-91C7-ADB626C06A60}">
      <dsp:nvSpPr>
        <dsp:cNvPr id="0" name=""/>
        <dsp:cNvSpPr/>
      </dsp:nvSpPr>
      <dsp:spPr>
        <a:xfrm>
          <a:off x="0" y="3837950"/>
          <a:ext cx="7620000" cy="87395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i="1" kern="1200" baseline="0"/>
            <a:t>5.Menu mengatur kebutuhan untuk pelayanan.</a:t>
          </a:r>
          <a:endParaRPr lang="en-US" sz="2200" kern="1200"/>
        </a:p>
      </dsp:txBody>
      <dsp:txXfrm>
        <a:off x="42663" y="3880613"/>
        <a:ext cx="7534674" cy="78862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A1A7D3-FA15-4A6A-B8F7-FCFEA1AF9BA6}">
      <dsp:nvSpPr>
        <dsp:cNvPr id="0" name=""/>
        <dsp:cNvSpPr/>
      </dsp:nvSpPr>
      <dsp:spPr>
        <a:xfrm>
          <a:off x="0" y="727019"/>
          <a:ext cx="76200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baseline="0"/>
            <a:t>1.menu sarapan pagi ( breakfast)</a:t>
          </a:r>
          <a:endParaRPr lang="en-US" sz="3200" kern="1200"/>
        </a:p>
      </dsp:txBody>
      <dsp:txXfrm>
        <a:off x="37467" y="764486"/>
        <a:ext cx="7545066" cy="692586"/>
      </dsp:txXfrm>
    </dsp:sp>
    <dsp:sp modelId="{EACBD2B2-5468-4513-A15B-3F6A34198B06}">
      <dsp:nvSpPr>
        <dsp:cNvPr id="0" name=""/>
        <dsp:cNvSpPr/>
      </dsp:nvSpPr>
      <dsp:spPr>
        <a:xfrm>
          <a:off x="0" y="1586699"/>
          <a:ext cx="76200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baseline="0"/>
            <a:t>2.menu makan siang ( luncheon menu)</a:t>
          </a:r>
          <a:endParaRPr lang="en-US" sz="3200" kern="1200"/>
        </a:p>
      </dsp:txBody>
      <dsp:txXfrm>
        <a:off x="37467" y="1624166"/>
        <a:ext cx="7545066" cy="692586"/>
      </dsp:txXfrm>
    </dsp:sp>
    <dsp:sp modelId="{B3A7A9D9-17DA-4669-B55F-7CDE715EF20C}">
      <dsp:nvSpPr>
        <dsp:cNvPr id="0" name=""/>
        <dsp:cNvSpPr/>
      </dsp:nvSpPr>
      <dsp:spPr>
        <a:xfrm>
          <a:off x="0" y="2446379"/>
          <a:ext cx="76200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baseline="0"/>
            <a:t>3. menu makan malam ( dinner menu)</a:t>
          </a:r>
          <a:endParaRPr lang="en-US" sz="3200" kern="1200"/>
        </a:p>
      </dsp:txBody>
      <dsp:txXfrm>
        <a:off x="37467" y="2483846"/>
        <a:ext cx="7545066" cy="692586"/>
      </dsp:txXfrm>
    </dsp:sp>
    <dsp:sp modelId="{651ECD6A-D0AC-48F0-BD0A-81BA2FB41977}">
      <dsp:nvSpPr>
        <dsp:cNvPr id="0" name=""/>
        <dsp:cNvSpPr/>
      </dsp:nvSpPr>
      <dsp:spPr>
        <a:xfrm>
          <a:off x="0" y="3306060"/>
          <a:ext cx="7620000" cy="7675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en-US" sz="3200" kern="1200" baseline="0"/>
            <a:t>4.menu makan larut malam ( supper menu)</a:t>
          </a:r>
          <a:endParaRPr lang="en-US" sz="3200" kern="1200"/>
        </a:p>
      </dsp:txBody>
      <dsp:txXfrm>
        <a:off x="37467" y="3343527"/>
        <a:ext cx="7545066" cy="69258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AD34E7-B7AC-4988-8413-87101E421690}">
      <dsp:nvSpPr>
        <dsp:cNvPr id="0" name=""/>
        <dsp:cNvSpPr/>
      </dsp:nvSpPr>
      <dsp:spPr>
        <a:xfrm>
          <a:off x="571499" y="0"/>
          <a:ext cx="6477000" cy="48006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F11ED02-DB28-4914-8094-621700D0ADD1}">
      <dsp:nvSpPr>
        <dsp:cNvPr id="0" name=""/>
        <dsp:cNvSpPr/>
      </dsp:nvSpPr>
      <dsp:spPr>
        <a:xfrm>
          <a:off x="430950" y="1440179"/>
          <a:ext cx="3286125" cy="1920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i="1" kern="1200" baseline="0"/>
            <a:t>1. Static menu, yaitu menu tetap yang selalu tersedia di restoran.</a:t>
          </a:r>
          <a:endParaRPr lang="en-US" sz="1800" kern="1200"/>
        </a:p>
      </dsp:txBody>
      <dsp:txXfrm>
        <a:off x="524688" y="1533917"/>
        <a:ext cx="3098649" cy="1732764"/>
      </dsp:txXfrm>
    </dsp:sp>
    <dsp:sp modelId="{A48C5EF6-FF04-4336-BC65-DA73C8F5EBE9}">
      <dsp:nvSpPr>
        <dsp:cNvPr id="0" name=""/>
        <dsp:cNvSpPr/>
      </dsp:nvSpPr>
      <dsp:spPr>
        <a:xfrm>
          <a:off x="3902924" y="1440179"/>
          <a:ext cx="3286125" cy="1920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n-US" sz="1800" i="1" kern="1200" baseline="0"/>
            <a:t>2. Circle menu, yaitu menu yang disusun berubah-ubah dengan waktu yang ditentukan. Biasanya disusun untuk per sepuluh hari, per satu bulan, atau per tiga bulan.</a:t>
          </a:r>
          <a:endParaRPr lang="en-US" sz="1800" kern="1200"/>
        </a:p>
      </dsp:txBody>
      <dsp:txXfrm>
        <a:off x="3996662" y="1533917"/>
        <a:ext cx="3098649" cy="173276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EA210A-7113-4404-8829-D483DEC08F12}">
      <dsp:nvSpPr>
        <dsp:cNvPr id="0" name=""/>
        <dsp:cNvSpPr/>
      </dsp:nvSpPr>
      <dsp:spPr>
        <a:xfrm>
          <a:off x="0" y="91665"/>
          <a:ext cx="7620000" cy="14987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a:t>Penggunaan nama dan istilah asing : Tidak semua nama atau istilah dapat diterjemahkan kedalam bahasa pengantarnya ( bahasa indonesia), seperti nama tempat atau istilah-istilah cara memasak atau tipe potongan sayur-sayuran.</a:t>
          </a:r>
        </a:p>
      </dsp:txBody>
      <dsp:txXfrm>
        <a:off x="73164" y="164829"/>
        <a:ext cx="7473672" cy="1352442"/>
      </dsp:txXfrm>
    </dsp:sp>
    <dsp:sp modelId="{F1D1B92B-ADAB-42FA-81EB-4BCE750F68A5}">
      <dsp:nvSpPr>
        <dsp:cNvPr id="0" name=""/>
        <dsp:cNvSpPr/>
      </dsp:nvSpPr>
      <dsp:spPr>
        <a:xfrm>
          <a:off x="0" y="1650915"/>
          <a:ext cx="7620000" cy="14987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a:t>Penjelasan istilah  : Untuk istilah yang tidak umum/ asing perlu diberikan penjelasan secukupnya sehingga para tamu dapat mengerti maksudnya</a:t>
          </a:r>
        </a:p>
      </dsp:txBody>
      <dsp:txXfrm>
        <a:off x="73164" y="1724079"/>
        <a:ext cx="7473672" cy="1352442"/>
      </dsp:txXfrm>
    </dsp:sp>
    <dsp:sp modelId="{B0328015-DB10-4AD8-B014-B0D46310C7C2}">
      <dsp:nvSpPr>
        <dsp:cNvPr id="0" name=""/>
        <dsp:cNvSpPr/>
      </dsp:nvSpPr>
      <dsp:spPr>
        <a:xfrm>
          <a:off x="0" y="3210165"/>
          <a:ext cx="7620000" cy="14987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rtl="0">
            <a:lnSpc>
              <a:spcPct val="90000"/>
            </a:lnSpc>
            <a:spcBef>
              <a:spcPct val="0"/>
            </a:spcBef>
            <a:spcAft>
              <a:spcPct val="35000"/>
            </a:spcAft>
            <a:buNone/>
          </a:pPr>
          <a:r>
            <a:rPr lang="en-US" sz="2100" kern="1200"/>
            <a:t>Pengunaan huruf  : Dalam hal ini perlu diperhatikan bilamana mengunakan huruf besar atau huruf kecil dan tulisan / cetakan harus jelas dibaca dan menarik.</a:t>
          </a:r>
        </a:p>
      </dsp:txBody>
      <dsp:txXfrm>
        <a:off x="73164" y="3283329"/>
        <a:ext cx="7473672" cy="135244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066280-C346-417B-9C26-8D5318C1D0C7}">
      <dsp:nvSpPr>
        <dsp:cNvPr id="0" name=""/>
        <dsp:cNvSpPr/>
      </dsp:nvSpPr>
      <dsp:spPr>
        <a:xfrm>
          <a:off x="0" y="26526"/>
          <a:ext cx="7620000" cy="15095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rtl="0">
            <a:lnSpc>
              <a:spcPct val="90000"/>
            </a:lnSpc>
            <a:spcBef>
              <a:spcPct val="0"/>
            </a:spcBef>
            <a:spcAft>
              <a:spcPct val="35000"/>
            </a:spcAft>
            <a:buNone/>
          </a:pPr>
          <a:r>
            <a:rPr lang="en-US" sz="3800" i="1" kern="1200" baseline="0"/>
            <a:t>Chef de Cuisine (Kepala Dapur)</a:t>
          </a:r>
          <a:endParaRPr lang="en-US" sz="3800" kern="1200"/>
        </a:p>
      </dsp:txBody>
      <dsp:txXfrm>
        <a:off x="73690" y="100216"/>
        <a:ext cx="7472620" cy="1362175"/>
      </dsp:txXfrm>
    </dsp:sp>
    <dsp:sp modelId="{C2FFC302-D801-4BEF-B088-3B6EA4B67A50}">
      <dsp:nvSpPr>
        <dsp:cNvPr id="0" name=""/>
        <dsp:cNvSpPr/>
      </dsp:nvSpPr>
      <dsp:spPr>
        <a:xfrm>
          <a:off x="0" y="1645522"/>
          <a:ext cx="7620000" cy="15095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rtl="0">
            <a:lnSpc>
              <a:spcPct val="90000"/>
            </a:lnSpc>
            <a:spcBef>
              <a:spcPct val="0"/>
            </a:spcBef>
            <a:spcAft>
              <a:spcPct val="35000"/>
            </a:spcAft>
            <a:buNone/>
          </a:pPr>
          <a:r>
            <a:rPr lang="en-US" sz="3800" i="1" kern="1200" baseline="0"/>
            <a:t>Restaurant Manager (Kepala Restoran)</a:t>
          </a:r>
          <a:endParaRPr lang="en-US" sz="3800" kern="1200"/>
        </a:p>
      </dsp:txBody>
      <dsp:txXfrm>
        <a:off x="73690" y="1719212"/>
        <a:ext cx="7472620" cy="1362175"/>
      </dsp:txXfrm>
    </dsp:sp>
    <dsp:sp modelId="{8469C22F-6415-45DB-9F17-94E06C23A376}">
      <dsp:nvSpPr>
        <dsp:cNvPr id="0" name=""/>
        <dsp:cNvSpPr/>
      </dsp:nvSpPr>
      <dsp:spPr>
        <a:xfrm>
          <a:off x="0" y="3264517"/>
          <a:ext cx="7620000" cy="15095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rtl="0">
            <a:lnSpc>
              <a:spcPct val="90000"/>
            </a:lnSpc>
            <a:spcBef>
              <a:spcPct val="0"/>
            </a:spcBef>
            <a:spcAft>
              <a:spcPct val="35000"/>
            </a:spcAft>
            <a:buNone/>
          </a:pPr>
          <a:r>
            <a:rPr lang="en-US" sz="3800" i="1" kern="1200" baseline="0"/>
            <a:t>Manager or Owner (Manager atau Pemilik Perusahaan)</a:t>
          </a:r>
          <a:endParaRPr lang="en-US" sz="3800" kern="1200"/>
        </a:p>
      </dsp:txBody>
      <dsp:txXfrm>
        <a:off x="73690" y="3338207"/>
        <a:ext cx="7472620" cy="136217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09105C-4453-4C80-B1DA-4EDF69D1BC49}">
      <dsp:nvSpPr>
        <dsp:cNvPr id="0" name=""/>
        <dsp:cNvSpPr/>
      </dsp:nvSpPr>
      <dsp:spPr>
        <a:xfrm>
          <a:off x="0" y="876299"/>
          <a:ext cx="7620000" cy="304800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12700" rIns="0" bIns="12700" numCol="1" spcCol="1270" anchor="ctr" anchorCtr="0">
          <a:noAutofit/>
        </a:bodyPr>
        <a:lstStyle/>
        <a:p>
          <a:pPr marL="0" lvl="0" indent="0" algn="ctr" defTabSz="889000" rtl="0">
            <a:lnSpc>
              <a:spcPct val="90000"/>
            </a:lnSpc>
            <a:spcBef>
              <a:spcPct val="0"/>
            </a:spcBef>
            <a:spcAft>
              <a:spcPct val="35000"/>
            </a:spcAft>
            <a:buNone/>
          </a:pPr>
          <a:r>
            <a:rPr lang="en-US" sz="2000" kern="1200" baseline="0"/>
            <a:t>Susunan menu yang disusun dari 13 macam menu. </a:t>
          </a:r>
          <a:r>
            <a:rPr lang="en-US" sz="2000" i="1" kern="1200" baseline="0"/>
            <a:t>Sususan hidangan pada menu klasik disesuaikan dengan kebiasaan pada masa itu, pada saat makanan itu dipesan dan disajikan atau dimakan. Makanan-makanan ringan atau yang berfungsi sebagai pembangkit selera dihidangkan sebelum makanan utama (main courses) disajikan. Kerangka susunan menu klasik yang lengkap terdiri dari 13 courses.</a:t>
          </a:r>
          <a:endParaRPr lang="en-US" sz="2000" kern="1200"/>
        </a:p>
      </dsp:txBody>
      <dsp:txXfrm>
        <a:off x="1524000" y="876299"/>
        <a:ext cx="4572000" cy="30480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5564F1-0B86-475B-809B-3EF84C51A774}">
      <dsp:nvSpPr>
        <dsp:cNvPr id="0" name=""/>
        <dsp:cNvSpPr/>
      </dsp:nvSpPr>
      <dsp:spPr>
        <a:xfrm>
          <a:off x="0" y="831600"/>
          <a:ext cx="7620000"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US" sz="3000" b="1" i="1" kern="1200" baseline="0"/>
            <a:t>Menu dengan 6 kelompok hidangan (courses)</a:t>
          </a:r>
          <a:endParaRPr lang="en-US" sz="3000" kern="1200"/>
        </a:p>
      </dsp:txBody>
      <dsp:txXfrm>
        <a:off x="35125" y="866725"/>
        <a:ext cx="7549750" cy="649299"/>
      </dsp:txXfrm>
    </dsp:sp>
    <dsp:sp modelId="{512D5FDA-1666-4E51-9DD9-30E7A4311741}">
      <dsp:nvSpPr>
        <dsp:cNvPr id="0" name=""/>
        <dsp:cNvSpPr/>
      </dsp:nvSpPr>
      <dsp:spPr>
        <a:xfrm>
          <a:off x="0" y="1637549"/>
          <a:ext cx="7620000"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US" sz="3000" b="1" i="1" kern="1200" baseline="0"/>
            <a:t>Menu dengan 5 kelompok hidangan (courses)</a:t>
          </a:r>
          <a:endParaRPr lang="en-US" sz="3000" kern="1200"/>
        </a:p>
      </dsp:txBody>
      <dsp:txXfrm>
        <a:off x="35125" y="1672674"/>
        <a:ext cx="7549750" cy="649299"/>
      </dsp:txXfrm>
    </dsp:sp>
    <dsp:sp modelId="{A7386FF1-EBF1-4D8F-ACD3-8E573CD8AB8F}">
      <dsp:nvSpPr>
        <dsp:cNvPr id="0" name=""/>
        <dsp:cNvSpPr/>
      </dsp:nvSpPr>
      <dsp:spPr>
        <a:xfrm>
          <a:off x="0" y="2443500"/>
          <a:ext cx="7620000"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US" sz="3000" b="1" i="1" kern="1200" baseline="0"/>
            <a:t>Menu dengan 4 kelompok hidangan (courses)</a:t>
          </a:r>
          <a:endParaRPr lang="en-US" sz="3000" kern="1200"/>
        </a:p>
      </dsp:txBody>
      <dsp:txXfrm>
        <a:off x="35125" y="2478625"/>
        <a:ext cx="7549750" cy="649299"/>
      </dsp:txXfrm>
    </dsp:sp>
    <dsp:sp modelId="{1881F44B-0EEF-4DDA-900E-19580A17BFBA}">
      <dsp:nvSpPr>
        <dsp:cNvPr id="0" name=""/>
        <dsp:cNvSpPr/>
      </dsp:nvSpPr>
      <dsp:spPr>
        <a:xfrm>
          <a:off x="0" y="3249449"/>
          <a:ext cx="7620000"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US" sz="3000" b="1" i="1" kern="1200" baseline="0"/>
            <a:t>Menu dengan 3 kelompok hidangan (courses)</a:t>
          </a:r>
          <a:endParaRPr lang="en-US" sz="3000" kern="1200"/>
        </a:p>
      </dsp:txBody>
      <dsp:txXfrm>
        <a:off x="35125" y="3284574"/>
        <a:ext cx="7549750" cy="649299"/>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t>8/24/23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8/24/23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8/24/23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t>8/24/23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t>8/24/23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t>8/24/23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t>8/24/23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t>8/24/23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t>8/24/23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t>8/24/23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t>8/24/23</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t>8/24/23</a:t>
            </a:fld>
            <a:endParaRPr lang="en-US"/>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066800" y="381000"/>
            <a:ext cx="6858000" cy="989424"/>
          </a:xfrm>
          <a:prstGeom prst="rect">
            <a:avLst/>
          </a:prstGeom>
        </p:spPr>
        <p:txBody>
          <a:bodyPr vert="horz" lIns="91440" tIns="45720" rIns="91440" bIns="45720" rtlCol="0">
            <a:normAutofit fontScale="92500" lnSpcReduction="20000"/>
          </a:bodyPr>
          <a:lstStyle>
            <a:lvl1pPr marL="0" indent="0" algn="l" defTabSz="914423"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12" indent="0" algn="ctr" defTabSz="914423"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23" indent="0" algn="ctr" defTabSz="914423"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34"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46"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57"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68"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80"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92"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marL="0" marR="0" lvl="0" indent="0" algn="ctr" defTabSz="914423"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lang="en-US" noProof="0" dirty="0">
                <a:solidFill>
                  <a:schemeClr val="tx1"/>
                </a:solidFill>
                <a:latin typeface="Times New Roman" pitchFamily="18" charset="0"/>
                <a:cs typeface="Times New Roman" pitchFamily="18" charset="0"/>
              </a:rPr>
              <a:t>PENGELOLAAN MENU</a:t>
            </a:r>
            <a:endParaRPr lang="id-ID" noProof="0" dirty="0">
              <a:solidFill>
                <a:schemeClr val="tx1"/>
              </a:solidFill>
              <a:latin typeface="Times New Roman" pitchFamily="18" charset="0"/>
              <a:cs typeface="Times New Roman" pitchFamily="18" charset="0"/>
            </a:endParaRPr>
          </a:p>
          <a:p>
            <a:pPr marL="0" marR="0" lvl="0" indent="0" algn="ctr" defTabSz="914423"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lang="id-ID" dirty="0">
                <a:solidFill>
                  <a:schemeClr val="tx1"/>
                </a:solidFill>
                <a:latin typeface="Times New Roman" pitchFamily="18" charset="0"/>
                <a:cs typeface="Times New Roman" pitchFamily="18" charset="0"/>
              </a:rPr>
              <a:t>MATA KULIAH : Pengelolaan tata hidang </a:t>
            </a:r>
            <a:r>
              <a:rPr lang="en-US" noProof="0" dirty="0">
                <a:solidFill>
                  <a:schemeClr val="tx1"/>
                </a:solidFill>
                <a:latin typeface="Times New Roman" pitchFamily="18" charset="0"/>
                <a:cs typeface="Times New Roman" pitchFamily="18" charset="0"/>
              </a:rPr>
              <a:t> </a:t>
            </a:r>
            <a:endParaRPr kumimoji="0" lang="en-US" sz="2400" b="0" i="0" u="none" strike="noStrike" kern="1200" cap="all" spc="200" normalizeH="0" baseline="0" noProof="0" dirty="0">
              <a:ln>
                <a:noFill/>
              </a:ln>
              <a:solidFill>
                <a:schemeClr val="tx1"/>
              </a:solidFill>
              <a:effectLst/>
              <a:uLnTx/>
              <a:uFillTx/>
              <a:latin typeface="Times New Roman" pitchFamily="18" charset="0"/>
              <a:cs typeface="Times New Roman" pitchFamily="18" charset="0"/>
            </a:endParaRPr>
          </a:p>
        </p:txBody>
      </p:sp>
      <p:sp>
        <p:nvSpPr>
          <p:cNvPr id="5" name="Subtitle 2"/>
          <p:cNvSpPr txBox="1">
            <a:spLocks/>
          </p:cNvSpPr>
          <p:nvPr/>
        </p:nvSpPr>
        <p:spPr>
          <a:xfrm>
            <a:off x="1371600" y="5105400"/>
            <a:ext cx="6400800" cy="1600200"/>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lgn="ctr"/>
            <a:r>
              <a:rPr lang="en-US" sz="2400" dirty="0" err="1">
                <a:latin typeface="Times New Roman" pitchFamily="18" charset="0"/>
                <a:cs typeface="Times New Roman" pitchFamily="18" charset="0"/>
              </a:rPr>
              <a:t>Oleh</a:t>
            </a:r>
            <a:r>
              <a:rPr lang="en-US" sz="2400" dirty="0">
                <a:latin typeface="Times New Roman" pitchFamily="18" charset="0"/>
                <a:cs typeface="Times New Roman" pitchFamily="18" charset="0"/>
              </a:rPr>
              <a:t> </a:t>
            </a:r>
            <a:r>
              <a:rPr lang="en-US" sz="240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ctr"/>
            <a:r>
              <a:rPr lang="en-US" sz="2400" dirty="0">
                <a:latin typeface="Times New Roman" pitchFamily="18" charset="0"/>
                <a:cs typeface="Times New Roman" pitchFamily="18" charset="0"/>
              </a:rPr>
              <a:t>Andreas </a:t>
            </a:r>
            <a:r>
              <a:rPr lang="en-US" sz="2400" dirty="0" err="1">
                <a:latin typeface="Times New Roman" pitchFamily="18" charset="0"/>
                <a:cs typeface="Times New Roman" pitchFamily="18" charset="0"/>
              </a:rPr>
              <a:t>Suwandi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S.Pd</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M.Pd</a:t>
            </a:r>
            <a:endParaRPr lang="en-US" sz="2400" dirty="0">
              <a:latin typeface="Times New Roman" pitchFamily="18" charset="0"/>
              <a:cs typeface="Times New Roman" pitchFamily="18" charset="0"/>
            </a:endParaRPr>
          </a:p>
        </p:txBody>
      </p:sp>
      <p:pic>
        <p:nvPicPr>
          <p:cNvPr id="2" name="Picture 2" descr="C:\Users\Sebirulangit\Pictures\simple-restaurant-menu-template-design-5502eaa468ff064a3cb52ac696a989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7231" y="1370424"/>
            <a:ext cx="2497138" cy="374570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Contoh</a:t>
            </a:r>
            <a:r>
              <a:rPr lang="en-US" dirty="0"/>
              <a:t> 13 menu </a:t>
            </a:r>
            <a:r>
              <a:rPr lang="en-US" dirty="0" err="1"/>
              <a:t>klasik</a:t>
            </a:r>
            <a:r>
              <a:rPr lang="en-US" dirty="0"/>
              <a:t> </a:t>
            </a:r>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1413456"/>
            <a:ext cx="5620145"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8328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Menu modern table </a:t>
            </a:r>
            <a:r>
              <a:rPr lang="en-US" dirty="0" err="1"/>
              <a:t>dhote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69203148"/>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5391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Contoh</a:t>
            </a:r>
            <a:r>
              <a:rPr lang="en-US" dirty="0"/>
              <a:t> menu 6 </a:t>
            </a:r>
            <a:r>
              <a:rPr lang="en-US" dirty="0" err="1"/>
              <a:t>hidangan</a:t>
            </a:r>
            <a:r>
              <a:rPr lang="en-US" dirty="0"/>
              <a:t>  </a:t>
            </a:r>
          </a:p>
        </p:txBody>
      </p:sp>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4954" y="2133600"/>
            <a:ext cx="9208954"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3410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CONTOH MENU 5 HIDANGAN </a:t>
            </a:r>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9377" y="1905000"/>
            <a:ext cx="9213377"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19624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CONTOH MENU 4 HIDANGAN </a:t>
            </a:r>
          </a:p>
        </p:txBody>
      </p:sp>
      <p:pic>
        <p:nvPicPr>
          <p:cNvPr id="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2433392"/>
            <a:ext cx="9082017" cy="3357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2766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CONTOH MENU 3 HIDANGAN  </a:t>
            </a:r>
            <a:br>
              <a:rPr lang="en-US" dirty="0"/>
            </a:br>
            <a:endParaRPr lang="en-US" dirty="0"/>
          </a:p>
        </p:txBody>
      </p:sp>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801" y="2057400"/>
            <a:ext cx="9137199" cy="2643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96160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Jenis</a:t>
            </a:r>
            <a:r>
              <a:rPr lang="en-US" dirty="0"/>
              <a:t> menu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56260024"/>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6133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Pengertian</a:t>
            </a:r>
            <a:r>
              <a:rPr lang="en-US" dirty="0"/>
              <a:t> menu table </a:t>
            </a:r>
            <a:r>
              <a:rPr lang="en-US" dirty="0" err="1"/>
              <a:t>dhote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09367429"/>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748132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Ciri</a:t>
            </a:r>
            <a:r>
              <a:rPr lang="en-US" dirty="0"/>
              <a:t> menu table </a:t>
            </a:r>
            <a:r>
              <a:rPr lang="en-US" dirty="0" err="1"/>
              <a:t>dhote</a:t>
            </a:r>
            <a:r>
              <a:rPr lang="en-US" dirty="0"/>
              <a: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36809197"/>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8897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Menu </a:t>
            </a:r>
            <a:r>
              <a:rPr lang="en-US" dirty="0" err="1"/>
              <a:t>ala</a:t>
            </a:r>
            <a:r>
              <a:rPr lang="en-US" dirty="0"/>
              <a:t> carte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35528982"/>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1489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1066800" y="381000"/>
            <a:ext cx="3352800" cy="762000"/>
          </a:xfrm>
          <a:prstGeom prst="rect">
            <a:avLst/>
          </a:prstGeom>
        </p:spPr>
        <p:txBody>
          <a:bodyPr vert="horz" lIns="91440" tIns="45720" rIns="91440" bIns="45720" rtlCol="0">
            <a:normAutofit/>
          </a:bodyPr>
          <a:lstStyle>
            <a:lvl1pPr marL="0" indent="0" algn="l" defTabSz="914423"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12" indent="0" algn="ctr" defTabSz="914423"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23" indent="0" algn="ctr" defTabSz="914423"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34"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46"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57"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68"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80"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92"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marL="0" marR="0" lvl="0" indent="0" algn="ctr" defTabSz="914423"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en-US" sz="2400" b="0" i="0" u="none" strike="noStrike" kern="1200" cap="all" spc="200" normalizeH="0" baseline="0" noProof="0" dirty="0" err="1">
                <a:ln>
                  <a:noFill/>
                </a:ln>
                <a:solidFill>
                  <a:schemeClr val="tx1"/>
                </a:solidFill>
                <a:effectLst/>
                <a:uLnTx/>
                <a:uFillTx/>
                <a:latin typeface="Times New Roman" pitchFamily="18" charset="0"/>
                <a:cs typeface="Times New Roman" pitchFamily="18" charset="0"/>
              </a:rPr>
              <a:t>Sejarah</a:t>
            </a:r>
            <a:r>
              <a:rPr kumimoji="0" lang="en-US" sz="2400" b="0" i="0" u="none" strike="noStrike" kern="1200" cap="all" spc="200" normalizeH="0" noProof="0" dirty="0">
                <a:ln>
                  <a:noFill/>
                </a:ln>
                <a:solidFill>
                  <a:schemeClr val="tx1"/>
                </a:solidFill>
                <a:effectLst/>
                <a:uLnTx/>
                <a:uFillTx/>
                <a:latin typeface="Times New Roman" pitchFamily="18" charset="0"/>
                <a:cs typeface="Times New Roman" pitchFamily="18" charset="0"/>
              </a:rPr>
              <a:t> menu</a:t>
            </a:r>
            <a:endParaRPr kumimoji="0" lang="en-US" sz="2400" b="0" i="0" u="none" strike="noStrike" kern="1200" cap="all" spc="200" normalizeH="0" baseline="0" noProof="0" dirty="0">
              <a:ln>
                <a:noFill/>
              </a:ln>
              <a:solidFill>
                <a:schemeClr val="tx1"/>
              </a:solidFill>
              <a:effectLst/>
              <a:uLnTx/>
              <a:uFillTx/>
              <a:latin typeface="Times New Roman" pitchFamily="18" charset="0"/>
              <a:cs typeface="Times New Roman" pitchFamily="18" charset="0"/>
            </a:endParaRPr>
          </a:p>
        </p:txBody>
      </p:sp>
      <p:sp>
        <p:nvSpPr>
          <p:cNvPr id="2" name="Title 1"/>
          <p:cNvSpPr>
            <a:spLocks noGrp="1"/>
          </p:cNvSpPr>
          <p:nvPr>
            <p:ph type="title"/>
          </p:nvPr>
        </p:nvSpPr>
        <p:spPr>
          <a:xfrm>
            <a:off x="457200" y="274638"/>
            <a:ext cx="7620000" cy="1096962"/>
          </a:xfrm>
        </p:spPr>
        <p:txBody>
          <a:bodyPr/>
          <a:lstStyle/>
          <a:p>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80234225"/>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5327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Ciri</a:t>
            </a:r>
            <a:r>
              <a:rPr lang="en-US" dirty="0"/>
              <a:t> menu </a:t>
            </a:r>
            <a:r>
              <a:rPr lang="en-US" dirty="0" err="1"/>
              <a:t>ala</a:t>
            </a:r>
            <a:r>
              <a:rPr lang="en-US" dirty="0"/>
              <a:t> carte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05927555"/>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0732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981200"/>
            <a:ext cx="7696200" cy="3416320"/>
          </a:xfrm>
          <a:prstGeom prst="rect">
            <a:avLst/>
          </a:prstGeom>
        </p:spPr>
        <p:txBody>
          <a:bodyPr wrap="square">
            <a:spAutoFit/>
          </a:bodyPr>
          <a:lstStyle/>
          <a:p>
            <a:r>
              <a:rPr lang="en-US" dirty="0" err="1"/>
              <a:t>Ardjuno</a:t>
            </a:r>
            <a:r>
              <a:rPr lang="en-US" dirty="0"/>
              <a:t> Wiwoho.2008.Pengetahuan Tata </a:t>
            </a:r>
            <a:r>
              <a:rPr lang="en-US" dirty="0" err="1"/>
              <a:t>Hidang</a:t>
            </a:r>
            <a:r>
              <a:rPr lang="en-US" dirty="0"/>
              <a:t>. Jakarta: </a:t>
            </a:r>
            <a:r>
              <a:rPr lang="en-US" dirty="0" err="1"/>
              <a:t>Erlangga</a:t>
            </a:r>
            <a:endParaRPr lang="en-US" dirty="0"/>
          </a:p>
          <a:p>
            <a:r>
              <a:rPr lang="en-US" dirty="0"/>
              <a:t>F.Y. </a:t>
            </a:r>
            <a:r>
              <a:rPr lang="en-US" dirty="0" err="1"/>
              <a:t>Djoko</a:t>
            </a:r>
            <a:r>
              <a:rPr lang="en-US" dirty="0"/>
              <a:t> </a:t>
            </a:r>
            <a:r>
              <a:rPr lang="en-US" dirty="0" err="1"/>
              <a:t>Subroto</a:t>
            </a:r>
            <a:r>
              <a:rPr lang="en-US" dirty="0"/>
              <a:t>. 2003. Food &amp; Beverage and Table Setting. Jakarta: PT. </a:t>
            </a:r>
            <a:r>
              <a:rPr lang="en-US" dirty="0" err="1"/>
              <a:t>Grasindo</a:t>
            </a:r>
            <a:r>
              <a:rPr lang="en-US" dirty="0"/>
              <a:t>.</a:t>
            </a:r>
          </a:p>
          <a:p>
            <a:r>
              <a:rPr lang="en-US" dirty="0" err="1"/>
              <a:t>Lillicrap</a:t>
            </a:r>
            <a:r>
              <a:rPr lang="en-US" dirty="0"/>
              <a:t>. 1971. Food and Beverage Service. London: Edward Arnold.</a:t>
            </a:r>
          </a:p>
          <a:p>
            <a:r>
              <a:rPr lang="en-US" dirty="0"/>
              <a:t>Raymond J. Goodman. 2002. F &amp; B Management. Jakarta: </a:t>
            </a:r>
            <a:r>
              <a:rPr lang="en-US" dirty="0" err="1"/>
              <a:t>Erlangga</a:t>
            </a:r>
            <a:r>
              <a:rPr lang="en-US" dirty="0"/>
              <a:t>.</a:t>
            </a:r>
          </a:p>
          <a:p>
            <a:r>
              <a:rPr lang="en-US" dirty="0" err="1"/>
              <a:t>Marsum</a:t>
            </a:r>
            <a:r>
              <a:rPr lang="en-US" dirty="0"/>
              <a:t> WA. 1996. Banquet Table Manners and Napkin Folding. Yogyakarta: </a:t>
            </a:r>
            <a:r>
              <a:rPr lang="en-US" dirty="0" err="1"/>
              <a:t>Andi</a:t>
            </a:r>
            <a:r>
              <a:rPr lang="en-US" dirty="0"/>
              <a:t> Offset.</a:t>
            </a:r>
          </a:p>
          <a:p>
            <a:r>
              <a:rPr lang="en-US" dirty="0"/>
              <a:t>Rudy Supalgan.1981. Tata </a:t>
            </a:r>
            <a:r>
              <a:rPr lang="en-US" dirty="0" err="1"/>
              <a:t>Hidang</a:t>
            </a:r>
            <a:r>
              <a:rPr lang="en-US" dirty="0"/>
              <a:t>. Jakarta: </a:t>
            </a:r>
            <a:r>
              <a:rPr lang="en-US" dirty="0" err="1"/>
              <a:t>Pusat</a:t>
            </a:r>
            <a:r>
              <a:rPr lang="en-US" dirty="0"/>
              <a:t> </a:t>
            </a:r>
            <a:r>
              <a:rPr lang="en-US" dirty="0" err="1"/>
              <a:t>Pendidikan</a:t>
            </a:r>
            <a:r>
              <a:rPr lang="en-US" dirty="0"/>
              <a:t> IWAPI.</a:t>
            </a:r>
          </a:p>
          <a:p>
            <a:r>
              <a:rPr lang="en-US" dirty="0"/>
              <a:t>Richard </a:t>
            </a:r>
            <a:r>
              <a:rPr lang="en-US" dirty="0" err="1"/>
              <a:t>Sihite</a:t>
            </a:r>
            <a:r>
              <a:rPr lang="en-US" dirty="0"/>
              <a:t>. 2000. Food Service (Tata </a:t>
            </a:r>
            <a:r>
              <a:rPr lang="en-US" dirty="0" err="1"/>
              <a:t>Hidang</a:t>
            </a:r>
            <a:r>
              <a:rPr lang="en-US" dirty="0"/>
              <a:t>). Jakarta: SIC.</a:t>
            </a:r>
          </a:p>
          <a:p>
            <a:r>
              <a:rPr lang="en-US" dirty="0" err="1"/>
              <a:t>Sukardi</a:t>
            </a:r>
            <a:r>
              <a:rPr lang="en-US" dirty="0"/>
              <a:t> R. 1982. Table Setting &amp; Dinner Etiquette. Jakarta: APK </a:t>
            </a:r>
            <a:r>
              <a:rPr lang="en-US" dirty="0" err="1"/>
              <a:t>Trisakti</a:t>
            </a:r>
            <a:r>
              <a:rPr lang="en-US" dirty="0"/>
              <a:t>.</a:t>
            </a:r>
          </a:p>
          <a:p>
            <a:br>
              <a:rPr lang="en-US" dirty="0"/>
            </a:br>
            <a:endParaRPr lang="en-US" dirty="0"/>
          </a:p>
        </p:txBody>
      </p:sp>
      <p:sp>
        <p:nvSpPr>
          <p:cNvPr id="6" name="Subtitle 2"/>
          <p:cNvSpPr txBox="1">
            <a:spLocks/>
          </p:cNvSpPr>
          <p:nvPr/>
        </p:nvSpPr>
        <p:spPr>
          <a:xfrm>
            <a:off x="1066800" y="381000"/>
            <a:ext cx="6858000" cy="685800"/>
          </a:xfrm>
          <a:prstGeom prst="rect">
            <a:avLst/>
          </a:prstGeom>
        </p:spPr>
        <p:txBody>
          <a:bodyPr vert="horz" lIns="91440" tIns="45720" rIns="91440" bIns="45720" rtlCol="0">
            <a:normAutofit/>
          </a:bodyPr>
          <a:lstStyle>
            <a:lvl1pPr marL="0" indent="0" algn="l" defTabSz="914423"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12" indent="0" algn="ctr" defTabSz="914423"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23" indent="0" algn="ctr" defTabSz="914423"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34"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46"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57"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68"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80"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92"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marL="0" marR="0" lvl="0" indent="0" algn="ctr" defTabSz="914423"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r>
              <a:rPr kumimoji="0" lang="en-US" sz="2400" b="0" i="0" u="none" strike="noStrike" kern="1200" cap="all" spc="200" normalizeH="0" baseline="0" noProof="0" dirty="0">
                <a:ln>
                  <a:noFill/>
                </a:ln>
                <a:solidFill>
                  <a:schemeClr val="tx1"/>
                </a:solidFill>
                <a:effectLst/>
                <a:uLnTx/>
                <a:uFillTx/>
                <a:latin typeface="Times New Roman" pitchFamily="18" charset="0"/>
                <a:cs typeface="Times New Roman" pitchFamily="18" charset="0"/>
              </a:rPr>
              <a:t>Reference</a:t>
            </a:r>
            <a:r>
              <a:rPr kumimoji="0" lang="en-US" sz="2400" b="0" i="0" u="none" strike="noStrike" kern="1200" cap="all" spc="200" normalizeH="0" noProof="0" dirty="0">
                <a:ln>
                  <a:noFill/>
                </a:ln>
                <a:solidFill>
                  <a:schemeClr val="tx1"/>
                </a:solidFill>
                <a:effectLst/>
                <a:uLnTx/>
                <a:uFillTx/>
                <a:latin typeface="Times New Roman" pitchFamily="18" charset="0"/>
                <a:cs typeface="Times New Roman" pitchFamily="18" charset="0"/>
              </a:rPr>
              <a:t> </a:t>
            </a:r>
            <a:endParaRPr kumimoji="0" lang="en-US" sz="2400" b="0" i="0" u="none" strike="noStrike" kern="1200" cap="all" spc="200" normalizeH="0" baseline="0" noProof="0" dirty="0">
              <a:ln>
                <a:noFill/>
              </a:ln>
              <a:solidFill>
                <a:schemeClr val="tx1"/>
              </a:solidFill>
              <a:effectLst/>
              <a:uLnTx/>
              <a:uFillTx/>
              <a:latin typeface="Times New Roman" pitchFamily="18" charset="0"/>
              <a:cs typeface="Times New Roman" pitchFamily="18" charset="0"/>
            </a:endParaRPr>
          </a:p>
        </p:txBody>
      </p:sp>
    </p:spTree>
    <p:extLst>
      <p:ext uri="{BB962C8B-B14F-4D97-AF65-F5344CB8AC3E}">
        <p14:creationId xmlns:p14="http://schemas.microsoft.com/office/powerpoint/2010/main" val="2092751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Pengertian</a:t>
            </a:r>
            <a:r>
              <a:rPr lang="en-US" dirty="0"/>
              <a:t> </a:t>
            </a:r>
            <a:r>
              <a:rPr lang="en-US" dirty="0" err="1"/>
              <a:t>istilah</a:t>
            </a:r>
            <a:r>
              <a:rPr lang="en-US" dirty="0"/>
              <a:t> menu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6944716"/>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1730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2"/>
          <p:cNvSpPr txBox="1">
            <a:spLocks/>
          </p:cNvSpPr>
          <p:nvPr/>
        </p:nvSpPr>
        <p:spPr>
          <a:xfrm>
            <a:off x="914400" y="1828800"/>
            <a:ext cx="6781800" cy="457200"/>
          </a:xfrm>
          <a:prstGeom prst="rect">
            <a:avLst/>
          </a:prstGeom>
        </p:spPr>
        <p:txBody>
          <a:bodyPr vert="horz" lIns="91440" tIns="45720" rIns="91440" bIns="45720" rtlCol="0">
            <a:normAutofit/>
          </a:bodyPr>
          <a:lstStyle>
            <a:lvl1pPr marL="0" indent="0" algn="l" defTabSz="914423"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12" indent="0" algn="ctr" defTabSz="914423"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23" indent="0" algn="ctr" defTabSz="914423"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34"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46"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57"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68"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80"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92" indent="0" algn="ctr" defTabSz="914423"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pPr marL="0" marR="0" lvl="0" indent="0" algn="ctr" defTabSz="914423" rtl="0" eaLnBrk="1" fontAlgn="auto" latinLnBrk="0" hangingPunct="1">
              <a:lnSpc>
                <a:spcPct val="90000"/>
              </a:lnSpc>
              <a:spcBef>
                <a:spcPts val="1200"/>
              </a:spcBef>
              <a:spcAft>
                <a:spcPts val="200"/>
              </a:spcAft>
              <a:buClr>
                <a:srgbClr val="E48312"/>
              </a:buClr>
              <a:buSzPct val="100000"/>
              <a:buFont typeface="Calibri" panose="020F0502020204030204" pitchFamily="34" charset="0"/>
              <a:buNone/>
              <a:tabLst/>
              <a:defRPr/>
            </a:pPr>
            <a:endParaRPr kumimoji="0" lang="en-US" sz="2400" b="0" i="0" u="none" strike="noStrike" kern="1200" cap="all" spc="200" normalizeH="0" baseline="0" noProof="0" dirty="0">
              <a:ln>
                <a:noFill/>
              </a:ln>
              <a:solidFill>
                <a:schemeClr val="tx1"/>
              </a:solidFill>
              <a:effectLst/>
              <a:uLnTx/>
              <a:uFillTx/>
              <a:latin typeface="Times New Roman" pitchFamily="18" charset="0"/>
              <a:cs typeface="Times New Roman" pitchFamily="18" charset="0"/>
            </a:endParaRPr>
          </a:p>
        </p:txBody>
      </p:sp>
      <p:sp>
        <p:nvSpPr>
          <p:cNvPr id="2" name="Title 1"/>
          <p:cNvSpPr>
            <a:spLocks noGrp="1"/>
          </p:cNvSpPr>
          <p:nvPr>
            <p:ph type="title"/>
          </p:nvPr>
        </p:nvSpPr>
        <p:spPr/>
        <p:txBody>
          <a:bodyPr/>
          <a:lstStyle/>
          <a:p>
            <a:r>
              <a:rPr lang="en-US" dirty="0" err="1"/>
              <a:t>Fungsi</a:t>
            </a:r>
            <a:r>
              <a:rPr lang="en-US" dirty="0"/>
              <a:t> Menu</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56025749"/>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755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Menu </a:t>
            </a:r>
            <a:r>
              <a:rPr lang="en-US" dirty="0" err="1"/>
              <a:t>berdasarkan</a:t>
            </a:r>
            <a:r>
              <a:rPr lang="en-US" dirty="0"/>
              <a:t> </a:t>
            </a:r>
            <a:r>
              <a:rPr lang="en-US" dirty="0" err="1"/>
              <a:t>penyajiannya</a:t>
            </a:r>
            <a:r>
              <a:rPr lang="en-US" dirty="0"/>
              <a: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96554798"/>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0448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a:t>Sifat</a:t>
            </a:r>
            <a:r>
              <a:rPr lang="en-US" dirty="0"/>
              <a:t> menu</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24598770"/>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00611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Desain</a:t>
            </a:r>
            <a:r>
              <a:rPr lang="en-US" dirty="0"/>
              <a:t> Menu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25994414"/>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3086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MENYUSUN MENU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0277440"/>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790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Menu </a:t>
            </a:r>
            <a:r>
              <a:rPr lang="en-US" dirty="0" err="1"/>
              <a:t>klasik</a:t>
            </a:r>
            <a:r>
              <a:rPr lang="en-US" dirty="0"/>
              <a:t>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40942404"/>
              </p:ext>
            </p:extLst>
          </p:nvPr>
        </p:nvGraphicFramePr>
        <p:xfrm>
          <a:off x="457200" y="1600200"/>
          <a:ext cx="76200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5832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143</TotalTime>
  <Words>648</Words>
  <Application>Microsoft Macintosh PowerPoint</Application>
  <PresentationFormat>On-screen Show (4:3)</PresentationFormat>
  <Paragraphs>74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Cambria</vt:lpstr>
      <vt:lpstr>Times New Roman</vt:lpstr>
      <vt:lpstr>Adjacency</vt:lpstr>
      <vt:lpstr>PowerPoint Presentation</vt:lpstr>
      <vt:lpstr>PowerPoint Presentation</vt:lpstr>
      <vt:lpstr>Pengertian istilah menu </vt:lpstr>
      <vt:lpstr>Fungsi Menu</vt:lpstr>
      <vt:lpstr>Menu berdasarkan penyajiannya </vt:lpstr>
      <vt:lpstr>Sifat menu</vt:lpstr>
      <vt:lpstr>Desain Menu </vt:lpstr>
      <vt:lpstr>MENYUSUN MENU </vt:lpstr>
      <vt:lpstr>Menu klasik </vt:lpstr>
      <vt:lpstr>Contoh 13 menu klasik </vt:lpstr>
      <vt:lpstr>Menu modern table dhote</vt:lpstr>
      <vt:lpstr>Contoh menu 6 hidangan  </vt:lpstr>
      <vt:lpstr>CONTOH MENU 5 HIDANGAN </vt:lpstr>
      <vt:lpstr>CONTOH MENU 4 HIDANGAN </vt:lpstr>
      <vt:lpstr>CONTOH MENU 3 HIDANGAN   </vt:lpstr>
      <vt:lpstr>Jenis menu </vt:lpstr>
      <vt:lpstr>Pengertian menu table dhote</vt:lpstr>
      <vt:lpstr>Ciri menu table dhote </vt:lpstr>
      <vt:lpstr>Menu ala carte</vt:lpstr>
      <vt:lpstr>Ciri menu ala carte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FOOD &amp; BEVERAGE</dc:title>
  <dc:creator>wicko</dc:creator>
  <cp:lastModifiedBy>Microsoft Office User</cp:lastModifiedBy>
  <cp:revision>19</cp:revision>
  <dcterms:created xsi:type="dcterms:W3CDTF">2019-09-12T22:54:25Z</dcterms:created>
  <dcterms:modified xsi:type="dcterms:W3CDTF">2023-08-24T04:53:51Z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2016-06-01T00:00:00Z</vt:filetime>
  </property>
  <property fmtid="{D5CDD505-2E9C-101B-9397-08002B2CF9AE}" pid="3" name="Creator">
    <vt:lpwstr>Microsoft® Office PowerPoint® 2007</vt:lpwstr>
  </property>
  <property fmtid="{D5CDD505-2E9C-101B-9397-08002B2CF9AE}" pid="4" name="LastSaved">
    <vt:filetime>2019-09-12T00:00:00Z</vt:filetime>
  </property>
</Properties>
</file>