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7" r:id="rId4"/>
    <p:sldId id="270" r:id="rId5"/>
    <p:sldId id="268" r:id="rId6"/>
    <p:sldId id="261" r:id="rId7"/>
    <p:sldId id="271" r:id="rId8"/>
    <p:sldId id="262" r:id="rId9"/>
    <p:sldId id="266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46A35C-ABE4-ED4C-A2EF-FA026FEAEBC6}" v="16" dt="2024-07-18T08:31:32.0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21" autoAdjust="0"/>
    <p:restoredTop sz="94660"/>
  </p:normalViewPr>
  <p:slideViewPr>
    <p:cSldViewPr snapToGrid="0">
      <p:cViewPr varScale="1">
        <p:scale>
          <a:sx n="96" d="100"/>
          <a:sy n="96" d="100"/>
        </p:scale>
        <p:origin x="176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tan Permatasari" userId="512be2fd24da3437" providerId="LiveId" clId="{6846A35C-ABE4-ED4C-A2EF-FA026FEAEBC6}"/>
    <pc:docChg chg="undo custSel addSld delSld modSld">
      <pc:chgData name="Intan Permatasari" userId="512be2fd24da3437" providerId="LiveId" clId="{6846A35C-ABE4-ED4C-A2EF-FA026FEAEBC6}" dt="2024-07-18T08:31:32.032" v="74"/>
      <pc:docMkLst>
        <pc:docMk/>
      </pc:docMkLst>
      <pc:sldChg chg="addSp modSp mod setBg">
        <pc:chgData name="Intan Permatasari" userId="512be2fd24da3437" providerId="LiveId" clId="{6846A35C-ABE4-ED4C-A2EF-FA026FEAEBC6}" dt="2024-07-18T08:26:58.841" v="54" actId="1037"/>
        <pc:sldMkLst>
          <pc:docMk/>
          <pc:sldMk cId="0" sldId="256"/>
        </pc:sldMkLst>
        <pc:spChg chg="mod">
          <ac:chgData name="Intan Permatasari" userId="512be2fd24da3437" providerId="LiveId" clId="{6846A35C-ABE4-ED4C-A2EF-FA026FEAEBC6}" dt="2024-07-17T16:04:26.287" v="0" actId="26606"/>
          <ac:spMkLst>
            <pc:docMk/>
            <pc:sldMk cId="0" sldId="256"/>
            <ac:spMk id="2" creationId="{00000000-0000-0000-0000-000000000000}"/>
          </ac:spMkLst>
        </pc:spChg>
        <pc:spChg chg="mod">
          <ac:chgData name="Intan Permatasari" userId="512be2fd24da3437" providerId="LiveId" clId="{6846A35C-ABE4-ED4C-A2EF-FA026FEAEBC6}" dt="2024-07-17T16:04:26.287" v="0" actId="26606"/>
          <ac:spMkLst>
            <pc:docMk/>
            <pc:sldMk cId="0" sldId="256"/>
            <ac:spMk id="3" creationId="{00000000-0000-0000-0000-000000000000}"/>
          </ac:spMkLst>
        </pc:spChg>
        <pc:spChg chg="add mod">
          <ac:chgData name="Intan Permatasari" userId="512be2fd24da3437" providerId="LiveId" clId="{6846A35C-ABE4-ED4C-A2EF-FA026FEAEBC6}" dt="2024-07-18T08:26:58.841" v="54" actId="1037"/>
          <ac:spMkLst>
            <pc:docMk/>
            <pc:sldMk cId="0" sldId="256"/>
            <ac:spMk id="4" creationId="{601696D8-145B-D530-A72A-5EE5EE2751AB}"/>
          </ac:spMkLst>
        </pc:spChg>
        <pc:spChg chg="add">
          <ac:chgData name="Intan Permatasari" userId="512be2fd24da3437" providerId="LiveId" clId="{6846A35C-ABE4-ED4C-A2EF-FA026FEAEBC6}" dt="2024-07-17T16:04:26.287" v="0" actId="26606"/>
          <ac:spMkLst>
            <pc:docMk/>
            <pc:sldMk cId="0" sldId="256"/>
            <ac:spMk id="9" creationId="{6CCA5F87-1D1E-45CB-8D83-FC7EEFAD9935}"/>
          </ac:spMkLst>
        </pc:spChg>
        <pc:spChg chg="add">
          <ac:chgData name="Intan Permatasari" userId="512be2fd24da3437" providerId="LiveId" clId="{6846A35C-ABE4-ED4C-A2EF-FA026FEAEBC6}" dt="2024-07-17T16:04:26.287" v="0" actId="26606"/>
          <ac:spMkLst>
            <pc:docMk/>
            <pc:sldMk cId="0" sldId="256"/>
            <ac:spMk id="11" creationId="{7CCFC2C6-6238-4A2F-93DE-2ADF74AF635E}"/>
          </ac:spMkLst>
        </pc:spChg>
        <pc:spChg chg="add">
          <ac:chgData name="Intan Permatasari" userId="512be2fd24da3437" providerId="LiveId" clId="{6846A35C-ABE4-ED4C-A2EF-FA026FEAEBC6}" dt="2024-07-17T16:04:26.287" v="0" actId="26606"/>
          <ac:spMkLst>
            <pc:docMk/>
            <pc:sldMk cId="0" sldId="256"/>
            <ac:spMk id="13" creationId="{AF2F604E-43BE-4DC3-B983-E071523364F8}"/>
          </ac:spMkLst>
        </pc:spChg>
        <pc:spChg chg="add">
          <ac:chgData name="Intan Permatasari" userId="512be2fd24da3437" providerId="LiveId" clId="{6846A35C-ABE4-ED4C-A2EF-FA026FEAEBC6}" dt="2024-07-17T16:04:26.287" v="0" actId="26606"/>
          <ac:spMkLst>
            <pc:docMk/>
            <pc:sldMk cId="0" sldId="256"/>
            <ac:spMk id="15" creationId="{08C9B587-E65E-4B52-B37C-ABEBB6E87928}"/>
          </ac:spMkLst>
        </pc:spChg>
        <pc:picChg chg="add">
          <ac:chgData name="Intan Permatasari" userId="512be2fd24da3437" providerId="LiveId" clId="{6846A35C-ABE4-ED4C-A2EF-FA026FEAEBC6}" dt="2024-07-17T16:04:26.287" v="0" actId="26606"/>
          <ac:picMkLst>
            <pc:docMk/>
            <pc:sldMk cId="0" sldId="256"/>
            <ac:picMk id="5" creationId="{BABC4CEB-2B5D-937C-B85E-172422453EDB}"/>
          </ac:picMkLst>
        </pc:picChg>
        <pc:picChg chg="add mod">
          <ac:chgData name="Intan Permatasari" userId="512be2fd24da3437" providerId="LiveId" clId="{6846A35C-ABE4-ED4C-A2EF-FA026FEAEBC6}" dt="2024-07-18T08:23:10.628" v="10"/>
          <ac:picMkLst>
            <pc:docMk/>
            <pc:sldMk cId="0" sldId="256"/>
            <ac:picMk id="6" creationId="{2B6E2AF9-C0EC-768B-2C1C-E7BE17A8A3C7}"/>
          </ac:picMkLst>
        </pc:picChg>
      </pc:sldChg>
      <pc:sldChg chg="addSp modSp mod setBg">
        <pc:chgData name="Intan Permatasari" userId="512be2fd24da3437" providerId="LiveId" clId="{6846A35C-ABE4-ED4C-A2EF-FA026FEAEBC6}" dt="2024-07-17T16:05:04.016" v="1" actId="26606"/>
        <pc:sldMkLst>
          <pc:docMk/>
          <pc:sldMk cId="0" sldId="260"/>
        </pc:sldMkLst>
        <pc:spChg chg="mod">
          <ac:chgData name="Intan Permatasari" userId="512be2fd24da3437" providerId="LiveId" clId="{6846A35C-ABE4-ED4C-A2EF-FA026FEAEBC6}" dt="2024-07-17T16:05:04.016" v="1" actId="26606"/>
          <ac:spMkLst>
            <pc:docMk/>
            <pc:sldMk cId="0" sldId="260"/>
            <ac:spMk id="2" creationId="{00000000-0000-0000-0000-000000000000}"/>
          </ac:spMkLst>
        </pc:spChg>
        <pc:spChg chg="mod">
          <ac:chgData name="Intan Permatasari" userId="512be2fd24da3437" providerId="LiveId" clId="{6846A35C-ABE4-ED4C-A2EF-FA026FEAEBC6}" dt="2024-07-17T16:05:04.016" v="1" actId="26606"/>
          <ac:spMkLst>
            <pc:docMk/>
            <pc:sldMk cId="0" sldId="260"/>
            <ac:spMk id="3" creationId="{00000000-0000-0000-0000-000000000000}"/>
          </ac:spMkLst>
        </pc:spChg>
        <pc:spChg chg="add">
          <ac:chgData name="Intan Permatasari" userId="512be2fd24da3437" providerId="LiveId" clId="{6846A35C-ABE4-ED4C-A2EF-FA026FEAEBC6}" dt="2024-07-17T16:05:04.016" v="1" actId="26606"/>
          <ac:spMkLst>
            <pc:docMk/>
            <pc:sldMk cId="0" sldId="260"/>
            <ac:spMk id="8" creationId="{801B3EC0-C865-4E52-A0F6-CB02B29A45FF}"/>
          </ac:spMkLst>
        </pc:spChg>
        <pc:spChg chg="add">
          <ac:chgData name="Intan Permatasari" userId="512be2fd24da3437" providerId="LiveId" clId="{6846A35C-ABE4-ED4C-A2EF-FA026FEAEBC6}" dt="2024-07-17T16:05:04.016" v="1" actId="26606"/>
          <ac:spMkLst>
            <pc:docMk/>
            <pc:sldMk cId="0" sldId="260"/>
            <ac:spMk id="10" creationId="{066346BE-FDB4-4772-A696-0719490ABD64}"/>
          </ac:spMkLst>
        </pc:spChg>
        <pc:spChg chg="add">
          <ac:chgData name="Intan Permatasari" userId="512be2fd24da3437" providerId="LiveId" clId="{6846A35C-ABE4-ED4C-A2EF-FA026FEAEBC6}" dt="2024-07-17T16:05:04.016" v="1" actId="26606"/>
          <ac:spMkLst>
            <pc:docMk/>
            <pc:sldMk cId="0" sldId="260"/>
            <ac:spMk id="12" creationId="{FB92FFCE-0C90-454E-AA25-D4EE9A6C39C5}"/>
          </ac:spMkLst>
        </pc:spChg>
      </pc:sldChg>
      <pc:sldChg chg="modSp">
        <pc:chgData name="Intan Permatasari" userId="512be2fd24da3437" providerId="LiveId" clId="{6846A35C-ABE4-ED4C-A2EF-FA026FEAEBC6}" dt="2024-07-17T16:06:13.323" v="7" actId="12100"/>
        <pc:sldMkLst>
          <pc:docMk/>
          <pc:sldMk cId="0" sldId="261"/>
        </pc:sldMkLst>
        <pc:graphicFrameChg chg="mod">
          <ac:chgData name="Intan Permatasari" userId="512be2fd24da3437" providerId="LiveId" clId="{6846A35C-ABE4-ED4C-A2EF-FA026FEAEBC6}" dt="2024-07-17T16:06:13.323" v="7" actId="12100"/>
          <ac:graphicFrameMkLst>
            <pc:docMk/>
            <pc:sldMk cId="0" sldId="261"/>
            <ac:graphicFrameMk id="4" creationId="{7DAC1FE3-6C41-BAE2-913D-494180151343}"/>
          </ac:graphicFrameMkLst>
        </pc:graphicFrameChg>
      </pc:sldChg>
      <pc:sldChg chg="addSp modSp mod setBg">
        <pc:chgData name="Intan Permatasari" userId="512be2fd24da3437" providerId="LiveId" clId="{6846A35C-ABE4-ED4C-A2EF-FA026FEAEBC6}" dt="2024-07-17T16:06:33.833" v="8" actId="26606"/>
        <pc:sldMkLst>
          <pc:docMk/>
          <pc:sldMk cId="0" sldId="266"/>
        </pc:sldMkLst>
        <pc:spChg chg="mod">
          <ac:chgData name="Intan Permatasari" userId="512be2fd24da3437" providerId="LiveId" clId="{6846A35C-ABE4-ED4C-A2EF-FA026FEAEBC6}" dt="2024-07-17T16:06:33.833" v="8" actId="26606"/>
          <ac:spMkLst>
            <pc:docMk/>
            <pc:sldMk cId="0" sldId="266"/>
            <ac:spMk id="2" creationId="{00000000-0000-0000-0000-000000000000}"/>
          </ac:spMkLst>
        </pc:spChg>
        <pc:spChg chg="mod">
          <ac:chgData name="Intan Permatasari" userId="512be2fd24da3437" providerId="LiveId" clId="{6846A35C-ABE4-ED4C-A2EF-FA026FEAEBC6}" dt="2024-07-17T16:06:33.833" v="8" actId="26606"/>
          <ac:spMkLst>
            <pc:docMk/>
            <pc:sldMk cId="0" sldId="266"/>
            <ac:spMk id="8" creationId="{00000000-0000-0000-0000-000000000000}"/>
          </ac:spMkLst>
        </pc:spChg>
        <pc:spChg chg="add">
          <ac:chgData name="Intan Permatasari" userId="512be2fd24da3437" providerId="LiveId" clId="{6846A35C-ABE4-ED4C-A2EF-FA026FEAEBC6}" dt="2024-07-17T16:06:33.833" v="8" actId="26606"/>
          <ac:spMkLst>
            <pc:docMk/>
            <pc:sldMk cId="0" sldId="266"/>
            <ac:spMk id="13" creationId="{2029D5AD-8348-4446-B191-6A9B6FE03F21}"/>
          </ac:spMkLst>
        </pc:spChg>
        <pc:spChg chg="add">
          <ac:chgData name="Intan Permatasari" userId="512be2fd24da3437" providerId="LiveId" clId="{6846A35C-ABE4-ED4C-A2EF-FA026FEAEBC6}" dt="2024-07-17T16:06:33.833" v="8" actId="26606"/>
          <ac:spMkLst>
            <pc:docMk/>
            <pc:sldMk cId="0" sldId="266"/>
            <ac:spMk id="15" creationId="{A3F395A2-2B64-4749-BD93-2F159C7E1FB5}"/>
          </ac:spMkLst>
        </pc:spChg>
        <pc:spChg chg="add">
          <ac:chgData name="Intan Permatasari" userId="512be2fd24da3437" providerId="LiveId" clId="{6846A35C-ABE4-ED4C-A2EF-FA026FEAEBC6}" dt="2024-07-17T16:06:33.833" v="8" actId="26606"/>
          <ac:spMkLst>
            <pc:docMk/>
            <pc:sldMk cId="0" sldId="266"/>
            <ac:spMk id="17" creationId="{5CF0135B-EAB8-4CA0-896C-2D897ECD28BC}"/>
          </ac:spMkLst>
        </pc:spChg>
        <pc:spChg chg="add">
          <ac:chgData name="Intan Permatasari" userId="512be2fd24da3437" providerId="LiveId" clId="{6846A35C-ABE4-ED4C-A2EF-FA026FEAEBC6}" dt="2024-07-17T16:06:33.833" v="8" actId="26606"/>
          <ac:spMkLst>
            <pc:docMk/>
            <pc:sldMk cId="0" sldId="266"/>
            <ac:spMk id="19" creationId="{92C3387C-D24F-4737-8A37-1DC5CFF09CFA}"/>
          </ac:spMkLst>
        </pc:spChg>
      </pc:sldChg>
      <pc:sldChg chg="addSp delSp modSp mod setBg">
        <pc:chgData name="Intan Permatasari" userId="512be2fd24da3437" providerId="LiveId" clId="{6846A35C-ABE4-ED4C-A2EF-FA026FEAEBC6}" dt="2024-07-18T08:25:57.977" v="25" actId="478"/>
        <pc:sldMkLst>
          <pc:docMk/>
          <pc:sldMk cId="1353221885" sldId="267"/>
        </pc:sldMkLst>
        <pc:spChg chg="mod">
          <ac:chgData name="Intan Permatasari" userId="512be2fd24da3437" providerId="LiveId" clId="{6846A35C-ABE4-ED4C-A2EF-FA026FEAEBC6}" dt="2024-07-17T16:05:14.865" v="2" actId="26606"/>
          <ac:spMkLst>
            <pc:docMk/>
            <pc:sldMk cId="1353221885" sldId="267"/>
            <ac:spMk id="2" creationId="{058DFF08-651E-6010-D39F-2CE016478E6F}"/>
          </ac:spMkLst>
        </pc:spChg>
        <pc:spChg chg="mod">
          <ac:chgData name="Intan Permatasari" userId="512be2fd24da3437" providerId="LiveId" clId="{6846A35C-ABE4-ED4C-A2EF-FA026FEAEBC6}" dt="2024-07-18T08:25:28.655" v="18" actId="27636"/>
          <ac:spMkLst>
            <pc:docMk/>
            <pc:sldMk cId="1353221885" sldId="267"/>
            <ac:spMk id="3" creationId="{9319744A-0F44-8A6F-8829-F2D42CD25C4F}"/>
          </ac:spMkLst>
        </pc:spChg>
        <pc:spChg chg="add del">
          <ac:chgData name="Intan Permatasari" userId="512be2fd24da3437" providerId="LiveId" clId="{6846A35C-ABE4-ED4C-A2EF-FA026FEAEBC6}" dt="2024-07-18T08:25:57.977" v="25" actId="478"/>
          <ac:spMkLst>
            <pc:docMk/>
            <pc:sldMk cId="1353221885" sldId="267"/>
            <ac:spMk id="5" creationId="{51247B66-ECD4-F3C2-28FD-457D5B27DADE}"/>
          </ac:spMkLst>
        </pc:spChg>
        <pc:spChg chg="add">
          <ac:chgData name="Intan Permatasari" userId="512be2fd24da3437" providerId="LiveId" clId="{6846A35C-ABE4-ED4C-A2EF-FA026FEAEBC6}" dt="2024-07-17T16:05:14.865" v="2" actId="26606"/>
          <ac:spMkLst>
            <pc:docMk/>
            <pc:sldMk cId="1353221885" sldId="267"/>
            <ac:spMk id="8" creationId="{E777E57D-6A88-4B5B-A068-2BA7FF4E8CCA}"/>
          </ac:spMkLst>
        </pc:spChg>
        <pc:spChg chg="add">
          <ac:chgData name="Intan Permatasari" userId="512be2fd24da3437" providerId="LiveId" clId="{6846A35C-ABE4-ED4C-A2EF-FA026FEAEBC6}" dt="2024-07-17T16:05:14.865" v="2" actId="26606"/>
          <ac:spMkLst>
            <pc:docMk/>
            <pc:sldMk cId="1353221885" sldId="267"/>
            <ac:spMk id="10" creationId="{F7117410-A2A4-4085-9ADC-46744551DBDE}"/>
          </ac:spMkLst>
        </pc:spChg>
        <pc:spChg chg="add">
          <ac:chgData name="Intan Permatasari" userId="512be2fd24da3437" providerId="LiveId" clId="{6846A35C-ABE4-ED4C-A2EF-FA026FEAEBC6}" dt="2024-07-17T16:05:14.865" v="2" actId="26606"/>
          <ac:spMkLst>
            <pc:docMk/>
            <pc:sldMk cId="1353221885" sldId="267"/>
            <ac:spMk id="12" creationId="{99F74EB5-E547-4FB4-95F5-BCC788F3C4A0}"/>
          </ac:spMkLst>
        </pc:spChg>
      </pc:sldChg>
      <pc:sldChg chg="addSp delSp mod">
        <pc:chgData name="Intan Permatasari" userId="512be2fd24da3437" providerId="LiveId" clId="{6846A35C-ABE4-ED4C-A2EF-FA026FEAEBC6}" dt="2024-07-17T16:05:58.862" v="5" actId="26606"/>
        <pc:sldMkLst>
          <pc:docMk/>
          <pc:sldMk cId="3628279749" sldId="268"/>
        </pc:sldMkLst>
        <pc:spChg chg="add del">
          <ac:chgData name="Intan Permatasari" userId="512be2fd24da3437" providerId="LiveId" clId="{6846A35C-ABE4-ED4C-A2EF-FA026FEAEBC6}" dt="2024-07-17T16:05:58.862" v="5" actId="26606"/>
          <ac:spMkLst>
            <pc:docMk/>
            <pc:sldMk cId="3628279749" sldId="268"/>
            <ac:spMk id="3" creationId="{7FAA6E42-24FC-C52A-7BE7-605617202A60}"/>
          </ac:spMkLst>
        </pc:spChg>
        <pc:graphicFrameChg chg="add del">
          <ac:chgData name="Intan Permatasari" userId="512be2fd24da3437" providerId="LiveId" clId="{6846A35C-ABE4-ED4C-A2EF-FA026FEAEBC6}" dt="2024-07-17T16:05:58.843" v="4" actId="26606"/>
          <ac:graphicFrameMkLst>
            <pc:docMk/>
            <pc:sldMk cId="3628279749" sldId="268"/>
            <ac:graphicFrameMk id="5" creationId="{222BF981-BE8B-D359-49BB-54DCB1E02A79}"/>
          </ac:graphicFrameMkLst>
        </pc:graphicFrameChg>
        <pc:graphicFrameChg chg="add">
          <ac:chgData name="Intan Permatasari" userId="512be2fd24da3437" providerId="LiveId" clId="{6846A35C-ABE4-ED4C-A2EF-FA026FEAEBC6}" dt="2024-07-17T16:05:58.862" v="5" actId="26606"/>
          <ac:graphicFrameMkLst>
            <pc:docMk/>
            <pc:sldMk cId="3628279749" sldId="268"/>
            <ac:graphicFrameMk id="7" creationId="{E72F68CF-5AE3-53CB-F9EC-AEF0DA34215D}"/>
          </ac:graphicFrameMkLst>
        </pc:graphicFrameChg>
      </pc:sldChg>
      <pc:sldChg chg="new del">
        <pc:chgData name="Intan Permatasari" userId="512be2fd24da3437" providerId="LiveId" clId="{6846A35C-ABE4-ED4C-A2EF-FA026FEAEBC6}" dt="2024-07-18T08:23:36.482" v="13" actId="2696"/>
        <pc:sldMkLst>
          <pc:docMk/>
          <pc:sldMk cId="175945712" sldId="269"/>
        </pc:sldMkLst>
      </pc:sldChg>
      <pc:sldChg chg="modSp new del mod">
        <pc:chgData name="Intan Permatasari" userId="512be2fd24da3437" providerId="LiveId" clId="{6846A35C-ABE4-ED4C-A2EF-FA026FEAEBC6}" dt="2024-07-18T08:26:32.937" v="44" actId="2696"/>
        <pc:sldMkLst>
          <pc:docMk/>
          <pc:sldMk cId="3027802560" sldId="269"/>
        </pc:sldMkLst>
        <pc:spChg chg="mod">
          <ac:chgData name="Intan Permatasari" userId="512be2fd24da3437" providerId="LiveId" clId="{6846A35C-ABE4-ED4C-A2EF-FA026FEAEBC6}" dt="2024-07-18T08:26:04.672" v="28" actId="21"/>
          <ac:spMkLst>
            <pc:docMk/>
            <pc:sldMk cId="3027802560" sldId="269"/>
            <ac:spMk id="3" creationId="{40DCAF70-6B98-D10C-2F1E-2550273D9E93}"/>
          </ac:spMkLst>
        </pc:spChg>
      </pc:sldChg>
      <pc:sldChg chg="del">
        <pc:chgData name="Intan Permatasari" userId="512be2fd24da3437" providerId="LiveId" clId="{6846A35C-ABE4-ED4C-A2EF-FA026FEAEBC6}" dt="2024-07-17T16:06:44.965" v="9" actId="2696"/>
        <pc:sldMkLst>
          <pc:docMk/>
          <pc:sldMk cId="3857548612" sldId="269"/>
        </pc:sldMkLst>
      </pc:sldChg>
      <pc:sldChg chg="addSp delSp modSp add mod setBg delDesignElem">
        <pc:chgData name="Intan Permatasari" userId="512be2fd24da3437" providerId="LiveId" clId="{6846A35C-ABE4-ED4C-A2EF-FA026FEAEBC6}" dt="2024-07-18T08:26:48.010" v="46" actId="123"/>
        <pc:sldMkLst>
          <pc:docMk/>
          <pc:sldMk cId="3442715647" sldId="270"/>
        </pc:sldMkLst>
        <pc:spChg chg="mod">
          <ac:chgData name="Intan Permatasari" userId="512be2fd24da3437" providerId="LiveId" clId="{6846A35C-ABE4-ED4C-A2EF-FA026FEAEBC6}" dt="2024-07-18T08:26:40.105" v="45" actId="26606"/>
          <ac:spMkLst>
            <pc:docMk/>
            <pc:sldMk cId="3442715647" sldId="270"/>
            <ac:spMk id="2" creationId="{058DFF08-651E-6010-D39F-2CE016478E6F}"/>
          </ac:spMkLst>
        </pc:spChg>
        <pc:spChg chg="mod">
          <ac:chgData name="Intan Permatasari" userId="512be2fd24da3437" providerId="LiveId" clId="{6846A35C-ABE4-ED4C-A2EF-FA026FEAEBC6}" dt="2024-07-18T08:26:48.010" v="46" actId="123"/>
          <ac:spMkLst>
            <pc:docMk/>
            <pc:sldMk cId="3442715647" sldId="270"/>
            <ac:spMk id="3" creationId="{9319744A-0F44-8A6F-8829-F2D42CD25C4F}"/>
          </ac:spMkLst>
        </pc:spChg>
        <pc:spChg chg="add">
          <ac:chgData name="Intan Permatasari" userId="512be2fd24da3437" providerId="LiveId" clId="{6846A35C-ABE4-ED4C-A2EF-FA026FEAEBC6}" dt="2024-07-18T08:26:40.105" v="45" actId="26606"/>
          <ac:spMkLst>
            <pc:docMk/>
            <pc:sldMk cId="3442715647" sldId="270"/>
            <ac:spMk id="5" creationId="{DAF1966E-FD40-4A4A-B61B-C4DF7FA05F06}"/>
          </ac:spMkLst>
        </pc:spChg>
        <pc:spChg chg="add">
          <ac:chgData name="Intan Permatasari" userId="512be2fd24da3437" providerId="LiveId" clId="{6846A35C-ABE4-ED4C-A2EF-FA026FEAEBC6}" dt="2024-07-18T08:26:40.105" v="45" actId="26606"/>
          <ac:spMkLst>
            <pc:docMk/>
            <pc:sldMk cId="3442715647" sldId="270"/>
            <ac:spMk id="6" creationId="{047BFA19-D45E-416B-A404-7AF2F3F27017}"/>
          </ac:spMkLst>
        </pc:spChg>
        <pc:spChg chg="add">
          <ac:chgData name="Intan Permatasari" userId="512be2fd24da3437" providerId="LiveId" clId="{6846A35C-ABE4-ED4C-A2EF-FA026FEAEBC6}" dt="2024-07-18T08:26:40.105" v="45" actId="26606"/>
          <ac:spMkLst>
            <pc:docMk/>
            <pc:sldMk cId="3442715647" sldId="270"/>
            <ac:spMk id="7" creationId="{8E0105E7-23DB-4CF2-8258-FF47C7620F6E}"/>
          </ac:spMkLst>
        </pc:spChg>
        <pc:spChg chg="del">
          <ac:chgData name="Intan Permatasari" userId="512be2fd24da3437" providerId="LiveId" clId="{6846A35C-ABE4-ED4C-A2EF-FA026FEAEBC6}" dt="2024-07-18T08:26:00.552" v="27"/>
          <ac:spMkLst>
            <pc:docMk/>
            <pc:sldMk cId="3442715647" sldId="270"/>
            <ac:spMk id="8" creationId="{E777E57D-6A88-4B5B-A068-2BA7FF4E8CCA}"/>
          </ac:spMkLst>
        </pc:spChg>
        <pc:spChg chg="del">
          <ac:chgData name="Intan Permatasari" userId="512be2fd24da3437" providerId="LiveId" clId="{6846A35C-ABE4-ED4C-A2EF-FA026FEAEBC6}" dt="2024-07-18T08:26:00.552" v="27"/>
          <ac:spMkLst>
            <pc:docMk/>
            <pc:sldMk cId="3442715647" sldId="270"/>
            <ac:spMk id="10" creationId="{F7117410-A2A4-4085-9ADC-46744551DBDE}"/>
          </ac:spMkLst>
        </pc:spChg>
        <pc:spChg chg="del">
          <ac:chgData name="Intan Permatasari" userId="512be2fd24da3437" providerId="LiveId" clId="{6846A35C-ABE4-ED4C-A2EF-FA026FEAEBC6}" dt="2024-07-18T08:26:00.552" v="27"/>
          <ac:spMkLst>
            <pc:docMk/>
            <pc:sldMk cId="3442715647" sldId="270"/>
            <ac:spMk id="12" creationId="{99F74EB5-E547-4FB4-95F5-BCC788F3C4A0}"/>
          </ac:spMkLst>
        </pc:spChg>
        <pc:spChg chg="add">
          <ac:chgData name="Intan Permatasari" userId="512be2fd24da3437" providerId="LiveId" clId="{6846A35C-ABE4-ED4C-A2EF-FA026FEAEBC6}" dt="2024-07-18T08:26:40.105" v="45" actId="26606"/>
          <ac:spMkLst>
            <pc:docMk/>
            <pc:sldMk cId="3442715647" sldId="270"/>
            <ac:spMk id="14" creationId="{074B4F7D-14B2-478B-8BF5-01E4E0C5D263}"/>
          </ac:spMkLst>
        </pc:spChg>
      </pc:sldChg>
      <pc:sldChg chg="addSp delSp modSp new mod setBg">
        <pc:chgData name="Intan Permatasari" userId="512be2fd24da3437" providerId="LiveId" clId="{6846A35C-ABE4-ED4C-A2EF-FA026FEAEBC6}" dt="2024-07-18T08:31:32.032" v="74"/>
        <pc:sldMkLst>
          <pc:docMk/>
          <pc:sldMk cId="1955640329" sldId="271"/>
        </pc:sldMkLst>
        <pc:spChg chg="add del">
          <ac:chgData name="Intan Permatasari" userId="512be2fd24da3437" providerId="LiveId" clId="{6846A35C-ABE4-ED4C-A2EF-FA026FEAEBC6}" dt="2024-07-18T08:30:45.515" v="63" actId="26606"/>
          <ac:spMkLst>
            <pc:docMk/>
            <pc:sldMk cId="1955640329" sldId="271"/>
            <ac:spMk id="2" creationId="{73ABFBED-D3B4-5AA4-3E34-FF19197B82B0}"/>
          </ac:spMkLst>
        </pc:spChg>
        <pc:spChg chg="del">
          <ac:chgData name="Intan Permatasari" userId="512be2fd24da3437" providerId="LiveId" clId="{6846A35C-ABE4-ED4C-A2EF-FA026FEAEBC6}" dt="2024-07-18T08:30:37.356" v="56"/>
          <ac:spMkLst>
            <pc:docMk/>
            <pc:sldMk cId="1955640329" sldId="271"/>
            <ac:spMk id="3" creationId="{F6C7B458-4D22-3C30-5615-470103D4BB06}"/>
          </ac:spMkLst>
        </pc:spChg>
        <pc:spChg chg="add del">
          <ac:chgData name="Intan Permatasari" userId="512be2fd24da3437" providerId="LiveId" clId="{6846A35C-ABE4-ED4C-A2EF-FA026FEAEBC6}" dt="2024-07-18T08:30:45.510" v="62" actId="26606"/>
          <ac:spMkLst>
            <pc:docMk/>
            <pc:sldMk cId="1955640329" sldId="271"/>
            <ac:spMk id="9" creationId="{874B2BEE-377F-51ED-5566-1AAB8A9F8E81}"/>
          </ac:spMkLst>
        </pc:spChg>
        <pc:spChg chg="add del">
          <ac:chgData name="Intan Permatasari" userId="512be2fd24da3437" providerId="LiveId" clId="{6846A35C-ABE4-ED4C-A2EF-FA026FEAEBC6}" dt="2024-07-18T08:30:44.177" v="60" actId="26606"/>
          <ac:spMkLst>
            <pc:docMk/>
            <pc:sldMk cId="1955640329" sldId="271"/>
            <ac:spMk id="10" creationId="{32BC26D8-82FB-445E-AA49-62A77D7C1EE0}"/>
          </ac:spMkLst>
        </pc:spChg>
        <pc:spChg chg="add del">
          <ac:chgData name="Intan Permatasari" userId="512be2fd24da3437" providerId="LiveId" clId="{6846A35C-ABE4-ED4C-A2EF-FA026FEAEBC6}" dt="2024-07-18T08:30:44.177" v="60" actId="26606"/>
          <ac:spMkLst>
            <pc:docMk/>
            <pc:sldMk cId="1955640329" sldId="271"/>
            <ac:spMk id="12" creationId="{CB44330D-EA18-4254-AA95-EB49948539B8}"/>
          </ac:spMkLst>
        </pc:spChg>
        <pc:spChg chg="add del">
          <ac:chgData name="Intan Permatasari" userId="512be2fd24da3437" providerId="LiveId" clId="{6846A35C-ABE4-ED4C-A2EF-FA026FEAEBC6}" dt="2024-07-18T08:30:45.510" v="62" actId="26606"/>
          <ac:spMkLst>
            <pc:docMk/>
            <pc:sldMk cId="1955640329" sldId="271"/>
            <ac:spMk id="14" creationId="{3A9A4357-BD1D-4622-A4FE-766E6AB8DE84}"/>
          </ac:spMkLst>
        </pc:spChg>
        <pc:spChg chg="add del">
          <ac:chgData name="Intan Permatasari" userId="512be2fd24da3437" providerId="LiveId" clId="{6846A35C-ABE4-ED4C-A2EF-FA026FEAEBC6}" dt="2024-07-18T08:30:45.510" v="62" actId="26606"/>
          <ac:spMkLst>
            <pc:docMk/>
            <pc:sldMk cId="1955640329" sldId="271"/>
            <ac:spMk id="15" creationId="{058A14AF-9FB5-4CC7-BA35-E8E85D3EDF0E}"/>
          </ac:spMkLst>
        </pc:spChg>
        <pc:spChg chg="add del">
          <ac:chgData name="Intan Permatasari" userId="512be2fd24da3437" providerId="LiveId" clId="{6846A35C-ABE4-ED4C-A2EF-FA026FEAEBC6}" dt="2024-07-18T08:30:45.510" v="62" actId="26606"/>
          <ac:spMkLst>
            <pc:docMk/>
            <pc:sldMk cId="1955640329" sldId="271"/>
            <ac:spMk id="16" creationId="{E659831F-0D9A-4C63-9EBB-8435B85A440F}"/>
          </ac:spMkLst>
        </pc:spChg>
        <pc:spChg chg="add del">
          <ac:chgData name="Intan Permatasari" userId="512be2fd24da3437" providerId="LiveId" clId="{6846A35C-ABE4-ED4C-A2EF-FA026FEAEBC6}" dt="2024-07-18T08:30:45.510" v="62" actId="26606"/>
          <ac:spMkLst>
            <pc:docMk/>
            <pc:sldMk cId="1955640329" sldId="271"/>
            <ac:spMk id="17" creationId="{73ABFBED-D3B4-5AA4-3E34-FF19197B82B0}"/>
          </ac:spMkLst>
        </pc:spChg>
        <pc:spChg chg="add del">
          <ac:chgData name="Intan Permatasari" userId="512be2fd24da3437" providerId="LiveId" clId="{6846A35C-ABE4-ED4C-A2EF-FA026FEAEBC6}" dt="2024-07-18T08:30:45.510" v="62" actId="26606"/>
          <ac:spMkLst>
            <pc:docMk/>
            <pc:sldMk cId="1955640329" sldId="271"/>
            <ac:spMk id="18" creationId="{E6995CE5-F890-4ABA-82A2-26507CE8D2A3}"/>
          </ac:spMkLst>
        </pc:spChg>
        <pc:spChg chg="add">
          <ac:chgData name="Intan Permatasari" userId="512be2fd24da3437" providerId="LiveId" clId="{6846A35C-ABE4-ED4C-A2EF-FA026FEAEBC6}" dt="2024-07-18T08:30:45.515" v="63" actId="26606"/>
          <ac:spMkLst>
            <pc:docMk/>
            <pc:sldMk cId="1955640329" sldId="271"/>
            <ac:spMk id="20" creationId="{32BC26D8-82FB-445E-AA49-62A77D7C1EE0}"/>
          </ac:spMkLst>
        </pc:spChg>
        <pc:spChg chg="add">
          <ac:chgData name="Intan Permatasari" userId="512be2fd24da3437" providerId="LiveId" clId="{6846A35C-ABE4-ED4C-A2EF-FA026FEAEBC6}" dt="2024-07-18T08:30:45.515" v="63" actId="26606"/>
          <ac:spMkLst>
            <pc:docMk/>
            <pc:sldMk cId="1955640329" sldId="271"/>
            <ac:spMk id="21" creationId="{CB44330D-EA18-4254-AA95-EB49948539B8}"/>
          </ac:spMkLst>
        </pc:spChg>
        <pc:picChg chg="add mod">
          <ac:chgData name="Intan Permatasari" userId="512be2fd24da3437" providerId="LiveId" clId="{6846A35C-ABE4-ED4C-A2EF-FA026FEAEBC6}" dt="2024-07-18T08:31:32.032" v="74"/>
          <ac:picMkLst>
            <pc:docMk/>
            <pc:sldMk cId="1955640329" sldId="271"/>
            <ac:picMk id="5" creationId="{D1F72A6B-EA7C-3207-F242-60BA8968BBFD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DC27C8-3AF4-4F74-B6D2-76B5EDE2837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DAC196B-6F55-4049-B209-1804F6488572}">
      <dgm:prSet/>
      <dgm:spPr/>
      <dgm:t>
        <a:bodyPr/>
        <a:lstStyle/>
        <a:p>
          <a:r>
            <a:rPr lang="en-ID" b="0" i="0"/>
            <a:t>Memberikan perencanaan, penjadwalan, dan pengendalian kegiatan menyeluruh.</a:t>
          </a:r>
          <a:endParaRPr lang="en-US"/>
        </a:p>
      </dgm:t>
    </dgm:pt>
    <dgm:pt modelId="{465873BD-84D1-411E-AEC7-23F305DF55F0}" type="parTrans" cxnId="{34277CDE-FE3F-4CF2-9906-F1CB736E8E3D}">
      <dgm:prSet/>
      <dgm:spPr/>
      <dgm:t>
        <a:bodyPr/>
        <a:lstStyle/>
        <a:p>
          <a:endParaRPr lang="en-US"/>
        </a:p>
      </dgm:t>
    </dgm:pt>
    <dgm:pt modelId="{A7F24259-D34C-4967-BA43-29D1C2EF329F}" type="sibTrans" cxnId="{34277CDE-FE3F-4CF2-9906-F1CB736E8E3D}">
      <dgm:prSet/>
      <dgm:spPr/>
      <dgm:t>
        <a:bodyPr/>
        <a:lstStyle/>
        <a:p>
          <a:endParaRPr lang="en-US"/>
        </a:p>
      </dgm:t>
    </dgm:pt>
    <dgm:pt modelId="{3087B329-B398-4026-A926-1EC1CDF2DB61}">
      <dgm:prSet/>
      <dgm:spPr/>
      <dgm:t>
        <a:bodyPr/>
        <a:lstStyle/>
        <a:p>
          <a:r>
            <a:rPr lang="en-ID" b="0" i="0"/>
            <a:t>Dapat memperkerikan waktu, biaya, serta sumberdaya yang diperlukan. </a:t>
          </a:r>
          <a:endParaRPr lang="en-US"/>
        </a:p>
      </dgm:t>
    </dgm:pt>
    <dgm:pt modelId="{12DB6D1A-DCBC-4932-8653-3A2651DBF132}" type="parTrans" cxnId="{D7705ABC-2D08-4580-8520-E372A32260F8}">
      <dgm:prSet/>
      <dgm:spPr/>
      <dgm:t>
        <a:bodyPr/>
        <a:lstStyle/>
        <a:p>
          <a:endParaRPr lang="en-US"/>
        </a:p>
      </dgm:t>
    </dgm:pt>
    <dgm:pt modelId="{FD498FBB-327D-45A5-A331-006497F80BF8}" type="sibTrans" cxnId="{D7705ABC-2D08-4580-8520-E372A32260F8}">
      <dgm:prSet/>
      <dgm:spPr/>
      <dgm:t>
        <a:bodyPr/>
        <a:lstStyle/>
        <a:p>
          <a:endParaRPr lang="en-US"/>
        </a:p>
      </dgm:t>
    </dgm:pt>
    <dgm:pt modelId="{67C395CC-FECF-4CC0-9801-8DDE48F80151}">
      <dgm:prSet/>
      <dgm:spPr/>
      <dgm:t>
        <a:bodyPr/>
        <a:lstStyle/>
        <a:p>
          <a:r>
            <a:rPr lang="en-ID" b="0" i="0"/>
            <a:t>Sebagai dokumentasi proyek.</a:t>
          </a:r>
          <a:endParaRPr lang="en-US"/>
        </a:p>
      </dgm:t>
    </dgm:pt>
    <dgm:pt modelId="{11CA78C5-CF07-4D6F-9115-62EAF86DADAF}" type="parTrans" cxnId="{CCAF6D27-9084-4F7A-B822-DEF60B7B0472}">
      <dgm:prSet/>
      <dgm:spPr/>
      <dgm:t>
        <a:bodyPr/>
        <a:lstStyle/>
        <a:p>
          <a:endParaRPr lang="en-US"/>
        </a:p>
      </dgm:t>
    </dgm:pt>
    <dgm:pt modelId="{3EF2CAC5-2494-4A9C-8E51-C74FEA4F48F1}" type="sibTrans" cxnId="{CCAF6D27-9084-4F7A-B822-DEF60B7B0472}">
      <dgm:prSet/>
      <dgm:spPr/>
      <dgm:t>
        <a:bodyPr/>
        <a:lstStyle/>
        <a:p>
          <a:endParaRPr lang="en-US"/>
        </a:p>
      </dgm:t>
    </dgm:pt>
    <dgm:pt modelId="{E6676169-6821-48E5-A93A-1934B8529F5A}">
      <dgm:prSet/>
      <dgm:spPr/>
      <dgm:t>
        <a:bodyPr/>
        <a:lstStyle/>
        <a:p>
          <a:r>
            <a:rPr lang="en-ID" b="0" i="0"/>
            <a:t>Mengetahui kegiatan kritis.</a:t>
          </a:r>
          <a:endParaRPr lang="en-US"/>
        </a:p>
      </dgm:t>
    </dgm:pt>
    <dgm:pt modelId="{195C23BD-68DB-41DD-A8BE-549C7AA1D4A7}" type="parTrans" cxnId="{6962E890-3B2A-4D01-9E86-32FCF8F9F390}">
      <dgm:prSet/>
      <dgm:spPr/>
      <dgm:t>
        <a:bodyPr/>
        <a:lstStyle/>
        <a:p>
          <a:endParaRPr lang="en-US"/>
        </a:p>
      </dgm:t>
    </dgm:pt>
    <dgm:pt modelId="{E72964CB-B4B5-4F7C-ACFB-72EE270E7CBA}" type="sibTrans" cxnId="{6962E890-3B2A-4D01-9E86-32FCF8F9F390}">
      <dgm:prSet/>
      <dgm:spPr/>
      <dgm:t>
        <a:bodyPr/>
        <a:lstStyle/>
        <a:p>
          <a:endParaRPr lang="en-US"/>
        </a:p>
      </dgm:t>
    </dgm:pt>
    <dgm:pt modelId="{64CAE980-7743-401A-A422-0C0E41EEB7DE}">
      <dgm:prSet/>
      <dgm:spPr/>
      <dgm:t>
        <a:bodyPr/>
        <a:lstStyle/>
        <a:p>
          <a:r>
            <a:rPr lang="en-ID" b="0" i="0"/>
            <a:t>Sebagai alat komunikasi data, masalah, dan tujuan proyek.</a:t>
          </a:r>
          <a:endParaRPr lang="en-US"/>
        </a:p>
      </dgm:t>
    </dgm:pt>
    <dgm:pt modelId="{40985726-30A8-4778-8EB5-55540BA4CAC5}" type="parTrans" cxnId="{DDC09A2F-B9EE-47F3-9BD3-3D07D1238C2A}">
      <dgm:prSet/>
      <dgm:spPr/>
      <dgm:t>
        <a:bodyPr/>
        <a:lstStyle/>
        <a:p>
          <a:endParaRPr lang="en-US"/>
        </a:p>
      </dgm:t>
    </dgm:pt>
    <dgm:pt modelId="{BF8D09B0-04F6-42EA-B79A-4461FDFEEC74}" type="sibTrans" cxnId="{DDC09A2F-B9EE-47F3-9BD3-3D07D1238C2A}">
      <dgm:prSet/>
      <dgm:spPr/>
      <dgm:t>
        <a:bodyPr/>
        <a:lstStyle/>
        <a:p>
          <a:endParaRPr lang="en-US"/>
        </a:p>
      </dgm:t>
    </dgm:pt>
    <dgm:pt modelId="{142DF3B3-5D25-1049-AFCB-D5D57D04453D}" type="pres">
      <dgm:prSet presAssocID="{64DC27C8-3AF4-4F74-B6D2-76B5EDE28375}" presName="vert0" presStyleCnt="0">
        <dgm:presLayoutVars>
          <dgm:dir/>
          <dgm:animOne val="branch"/>
          <dgm:animLvl val="lvl"/>
        </dgm:presLayoutVars>
      </dgm:prSet>
      <dgm:spPr/>
    </dgm:pt>
    <dgm:pt modelId="{FE1FC669-6431-D34F-AD5F-B2D1888C22F0}" type="pres">
      <dgm:prSet presAssocID="{6DAC196B-6F55-4049-B209-1804F6488572}" presName="thickLine" presStyleLbl="alignNode1" presStyleIdx="0" presStyleCnt="5"/>
      <dgm:spPr/>
    </dgm:pt>
    <dgm:pt modelId="{392EB45D-69DC-C04B-94D7-2AFB3D0ACE0E}" type="pres">
      <dgm:prSet presAssocID="{6DAC196B-6F55-4049-B209-1804F6488572}" presName="horz1" presStyleCnt="0"/>
      <dgm:spPr/>
    </dgm:pt>
    <dgm:pt modelId="{32481FA3-B76F-FF46-95C3-C6F5253542A5}" type="pres">
      <dgm:prSet presAssocID="{6DAC196B-6F55-4049-B209-1804F6488572}" presName="tx1" presStyleLbl="revTx" presStyleIdx="0" presStyleCnt="5"/>
      <dgm:spPr/>
    </dgm:pt>
    <dgm:pt modelId="{3190C2FF-7049-FA45-A1DE-F678E2FDDBCB}" type="pres">
      <dgm:prSet presAssocID="{6DAC196B-6F55-4049-B209-1804F6488572}" presName="vert1" presStyleCnt="0"/>
      <dgm:spPr/>
    </dgm:pt>
    <dgm:pt modelId="{43C21474-3C27-C343-A1C8-9117DAC14E72}" type="pres">
      <dgm:prSet presAssocID="{3087B329-B398-4026-A926-1EC1CDF2DB61}" presName="thickLine" presStyleLbl="alignNode1" presStyleIdx="1" presStyleCnt="5"/>
      <dgm:spPr/>
    </dgm:pt>
    <dgm:pt modelId="{92513DF3-E63C-AB40-9C54-8C064B6DF7B2}" type="pres">
      <dgm:prSet presAssocID="{3087B329-B398-4026-A926-1EC1CDF2DB61}" presName="horz1" presStyleCnt="0"/>
      <dgm:spPr/>
    </dgm:pt>
    <dgm:pt modelId="{68AB0751-AAE8-0F4D-AA6C-885D0E3A1C7F}" type="pres">
      <dgm:prSet presAssocID="{3087B329-B398-4026-A926-1EC1CDF2DB61}" presName="tx1" presStyleLbl="revTx" presStyleIdx="1" presStyleCnt="5"/>
      <dgm:spPr/>
    </dgm:pt>
    <dgm:pt modelId="{76B6BE93-B6E9-3B46-9338-EE69B9B800F6}" type="pres">
      <dgm:prSet presAssocID="{3087B329-B398-4026-A926-1EC1CDF2DB61}" presName="vert1" presStyleCnt="0"/>
      <dgm:spPr/>
    </dgm:pt>
    <dgm:pt modelId="{0673A9C3-2343-0C49-A44C-8DEA3E63431F}" type="pres">
      <dgm:prSet presAssocID="{67C395CC-FECF-4CC0-9801-8DDE48F80151}" presName="thickLine" presStyleLbl="alignNode1" presStyleIdx="2" presStyleCnt="5"/>
      <dgm:spPr/>
    </dgm:pt>
    <dgm:pt modelId="{D134CFD4-0554-624F-8CC4-99A03FCBB758}" type="pres">
      <dgm:prSet presAssocID="{67C395CC-FECF-4CC0-9801-8DDE48F80151}" presName="horz1" presStyleCnt="0"/>
      <dgm:spPr/>
    </dgm:pt>
    <dgm:pt modelId="{D79B6611-E096-F043-B4F2-109649BE2224}" type="pres">
      <dgm:prSet presAssocID="{67C395CC-FECF-4CC0-9801-8DDE48F80151}" presName="tx1" presStyleLbl="revTx" presStyleIdx="2" presStyleCnt="5"/>
      <dgm:spPr/>
    </dgm:pt>
    <dgm:pt modelId="{1D7488C5-B58E-624E-8113-09C38EDAB83D}" type="pres">
      <dgm:prSet presAssocID="{67C395CC-FECF-4CC0-9801-8DDE48F80151}" presName="vert1" presStyleCnt="0"/>
      <dgm:spPr/>
    </dgm:pt>
    <dgm:pt modelId="{311A21F4-755E-724C-B49B-D5EF0A5E9E79}" type="pres">
      <dgm:prSet presAssocID="{E6676169-6821-48E5-A93A-1934B8529F5A}" presName="thickLine" presStyleLbl="alignNode1" presStyleIdx="3" presStyleCnt="5"/>
      <dgm:spPr/>
    </dgm:pt>
    <dgm:pt modelId="{D93A36A3-F73D-EA44-BE2F-7A4C3D495B1A}" type="pres">
      <dgm:prSet presAssocID="{E6676169-6821-48E5-A93A-1934B8529F5A}" presName="horz1" presStyleCnt="0"/>
      <dgm:spPr/>
    </dgm:pt>
    <dgm:pt modelId="{98977C5D-EDC2-FA42-816A-203EB665CD99}" type="pres">
      <dgm:prSet presAssocID="{E6676169-6821-48E5-A93A-1934B8529F5A}" presName="tx1" presStyleLbl="revTx" presStyleIdx="3" presStyleCnt="5"/>
      <dgm:spPr/>
    </dgm:pt>
    <dgm:pt modelId="{259B2F6A-B40C-C54D-84A6-CDF9B32E62ED}" type="pres">
      <dgm:prSet presAssocID="{E6676169-6821-48E5-A93A-1934B8529F5A}" presName="vert1" presStyleCnt="0"/>
      <dgm:spPr/>
    </dgm:pt>
    <dgm:pt modelId="{84E01BD4-66F7-3F4D-B210-08B2F3CC7B1A}" type="pres">
      <dgm:prSet presAssocID="{64CAE980-7743-401A-A422-0C0E41EEB7DE}" presName="thickLine" presStyleLbl="alignNode1" presStyleIdx="4" presStyleCnt="5"/>
      <dgm:spPr/>
    </dgm:pt>
    <dgm:pt modelId="{C6F28F79-34E9-4D40-BFC6-B7E249A1A356}" type="pres">
      <dgm:prSet presAssocID="{64CAE980-7743-401A-A422-0C0E41EEB7DE}" presName="horz1" presStyleCnt="0"/>
      <dgm:spPr/>
    </dgm:pt>
    <dgm:pt modelId="{CB2EDDD3-8343-E940-BECB-429C104CF276}" type="pres">
      <dgm:prSet presAssocID="{64CAE980-7743-401A-A422-0C0E41EEB7DE}" presName="tx1" presStyleLbl="revTx" presStyleIdx="4" presStyleCnt="5"/>
      <dgm:spPr/>
    </dgm:pt>
    <dgm:pt modelId="{5DEF6227-0C84-3348-9DEA-C03128CC2C03}" type="pres">
      <dgm:prSet presAssocID="{64CAE980-7743-401A-A422-0C0E41EEB7DE}" presName="vert1" presStyleCnt="0"/>
      <dgm:spPr/>
    </dgm:pt>
  </dgm:ptLst>
  <dgm:cxnLst>
    <dgm:cxn modelId="{CCAF6D27-9084-4F7A-B822-DEF60B7B0472}" srcId="{64DC27C8-3AF4-4F74-B6D2-76B5EDE28375}" destId="{67C395CC-FECF-4CC0-9801-8DDE48F80151}" srcOrd="2" destOrd="0" parTransId="{11CA78C5-CF07-4D6F-9115-62EAF86DADAF}" sibTransId="{3EF2CAC5-2494-4A9C-8E51-C74FEA4F48F1}"/>
    <dgm:cxn modelId="{DDC09A2F-B9EE-47F3-9BD3-3D07D1238C2A}" srcId="{64DC27C8-3AF4-4F74-B6D2-76B5EDE28375}" destId="{64CAE980-7743-401A-A422-0C0E41EEB7DE}" srcOrd="4" destOrd="0" parTransId="{40985726-30A8-4778-8EB5-55540BA4CAC5}" sibTransId="{BF8D09B0-04F6-42EA-B79A-4461FDFEEC74}"/>
    <dgm:cxn modelId="{AF0C5933-0A31-A44F-ABE4-384C67B40DE1}" type="presOf" srcId="{67C395CC-FECF-4CC0-9801-8DDE48F80151}" destId="{D79B6611-E096-F043-B4F2-109649BE2224}" srcOrd="0" destOrd="0" presId="urn:microsoft.com/office/officeart/2008/layout/LinedList"/>
    <dgm:cxn modelId="{5A237C44-4276-E647-910F-389420F0B8ED}" type="presOf" srcId="{6DAC196B-6F55-4049-B209-1804F6488572}" destId="{32481FA3-B76F-FF46-95C3-C6F5253542A5}" srcOrd="0" destOrd="0" presId="urn:microsoft.com/office/officeart/2008/layout/LinedList"/>
    <dgm:cxn modelId="{86C8D86C-0080-FA49-8CBA-74F26CF8E31B}" type="presOf" srcId="{64DC27C8-3AF4-4F74-B6D2-76B5EDE28375}" destId="{142DF3B3-5D25-1049-AFCB-D5D57D04453D}" srcOrd="0" destOrd="0" presId="urn:microsoft.com/office/officeart/2008/layout/LinedList"/>
    <dgm:cxn modelId="{6962E890-3B2A-4D01-9E86-32FCF8F9F390}" srcId="{64DC27C8-3AF4-4F74-B6D2-76B5EDE28375}" destId="{E6676169-6821-48E5-A93A-1934B8529F5A}" srcOrd="3" destOrd="0" parTransId="{195C23BD-68DB-41DD-A8BE-549C7AA1D4A7}" sibTransId="{E72964CB-B4B5-4F7C-ACFB-72EE270E7CBA}"/>
    <dgm:cxn modelId="{75950798-B7EE-F643-974F-34E1A8B55001}" type="presOf" srcId="{64CAE980-7743-401A-A422-0C0E41EEB7DE}" destId="{CB2EDDD3-8343-E940-BECB-429C104CF276}" srcOrd="0" destOrd="0" presId="urn:microsoft.com/office/officeart/2008/layout/LinedList"/>
    <dgm:cxn modelId="{D7705ABC-2D08-4580-8520-E372A32260F8}" srcId="{64DC27C8-3AF4-4F74-B6D2-76B5EDE28375}" destId="{3087B329-B398-4026-A926-1EC1CDF2DB61}" srcOrd="1" destOrd="0" parTransId="{12DB6D1A-DCBC-4932-8653-3A2651DBF132}" sibTransId="{FD498FBB-327D-45A5-A331-006497F80BF8}"/>
    <dgm:cxn modelId="{587801BD-2428-464E-B0C5-C9D41B1823A5}" type="presOf" srcId="{E6676169-6821-48E5-A93A-1934B8529F5A}" destId="{98977C5D-EDC2-FA42-816A-203EB665CD99}" srcOrd="0" destOrd="0" presId="urn:microsoft.com/office/officeart/2008/layout/LinedList"/>
    <dgm:cxn modelId="{34277CDE-FE3F-4CF2-9906-F1CB736E8E3D}" srcId="{64DC27C8-3AF4-4F74-B6D2-76B5EDE28375}" destId="{6DAC196B-6F55-4049-B209-1804F6488572}" srcOrd="0" destOrd="0" parTransId="{465873BD-84D1-411E-AEC7-23F305DF55F0}" sibTransId="{A7F24259-D34C-4967-BA43-29D1C2EF329F}"/>
    <dgm:cxn modelId="{42CF04F7-7655-4147-B357-5266A983DF2A}" type="presOf" srcId="{3087B329-B398-4026-A926-1EC1CDF2DB61}" destId="{68AB0751-AAE8-0F4D-AA6C-885D0E3A1C7F}" srcOrd="0" destOrd="0" presId="urn:microsoft.com/office/officeart/2008/layout/LinedList"/>
    <dgm:cxn modelId="{48B89B2B-F045-964E-8058-1064449E42AA}" type="presParOf" srcId="{142DF3B3-5D25-1049-AFCB-D5D57D04453D}" destId="{FE1FC669-6431-D34F-AD5F-B2D1888C22F0}" srcOrd="0" destOrd="0" presId="urn:microsoft.com/office/officeart/2008/layout/LinedList"/>
    <dgm:cxn modelId="{B3274651-8CC1-6240-A4F5-3F31665935A4}" type="presParOf" srcId="{142DF3B3-5D25-1049-AFCB-D5D57D04453D}" destId="{392EB45D-69DC-C04B-94D7-2AFB3D0ACE0E}" srcOrd="1" destOrd="0" presId="urn:microsoft.com/office/officeart/2008/layout/LinedList"/>
    <dgm:cxn modelId="{520CAFC6-47B3-9A40-84F3-F4300E54DC9D}" type="presParOf" srcId="{392EB45D-69DC-C04B-94D7-2AFB3D0ACE0E}" destId="{32481FA3-B76F-FF46-95C3-C6F5253542A5}" srcOrd="0" destOrd="0" presId="urn:microsoft.com/office/officeart/2008/layout/LinedList"/>
    <dgm:cxn modelId="{A9227F70-3BAF-0E42-A7DC-2817EC1AECF4}" type="presParOf" srcId="{392EB45D-69DC-C04B-94D7-2AFB3D0ACE0E}" destId="{3190C2FF-7049-FA45-A1DE-F678E2FDDBCB}" srcOrd="1" destOrd="0" presId="urn:microsoft.com/office/officeart/2008/layout/LinedList"/>
    <dgm:cxn modelId="{E093B1E8-B11B-204C-A9FA-F68146F125F5}" type="presParOf" srcId="{142DF3B3-5D25-1049-AFCB-D5D57D04453D}" destId="{43C21474-3C27-C343-A1C8-9117DAC14E72}" srcOrd="2" destOrd="0" presId="urn:microsoft.com/office/officeart/2008/layout/LinedList"/>
    <dgm:cxn modelId="{73051AAD-1307-2E40-9017-01F80067EC00}" type="presParOf" srcId="{142DF3B3-5D25-1049-AFCB-D5D57D04453D}" destId="{92513DF3-E63C-AB40-9C54-8C064B6DF7B2}" srcOrd="3" destOrd="0" presId="urn:microsoft.com/office/officeart/2008/layout/LinedList"/>
    <dgm:cxn modelId="{6C6769E0-95CA-9846-B343-DC026F122639}" type="presParOf" srcId="{92513DF3-E63C-AB40-9C54-8C064B6DF7B2}" destId="{68AB0751-AAE8-0F4D-AA6C-885D0E3A1C7F}" srcOrd="0" destOrd="0" presId="urn:microsoft.com/office/officeart/2008/layout/LinedList"/>
    <dgm:cxn modelId="{2185F3D8-FD28-1A42-8873-DFC39A3C36BD}" type="presParOf" srcId="{92513DF3-E63C-AB40-9C54-8C064B6DF7B2}" destId="{76B6BE93-B6E9-3B46-9338-EE69B9B800F6}" srcOrd="1" destOrd="0" presId="urn:microsoft.com/office/officeart/2008/layout/LinedList"/>
    <dgm:cxn modelId="{B10081CA-7B21-9B4C-9170-A10FAE84EEB5}" type="presParOf" srcId="{142DF3B3-5D25-1049-AFCB-D5D57D04453D}" destId="{0673A9C3-2343-0C49-A44C-8DEA3E63431F}" srcOrd="4" destOrd="0" presId="urn:microsoft.com/office/officeart/2008/layout/LinedList"/>
    <dgm:cxn modelId="{556209ED-7E46-3943-8629-3067CCFF08C4}" type="presParOf" srcId="{142DF3B3-5D25-1049-AFCB-D5D57D04453D}" destId="{D134CFD4-0554-624F-8CC4-99A03FCBB758}" srcOrd="5" destOrd="0" presId="urn:microsoft.com/office/officeart/2008/layout/LinedList"/>
    <dgm:cxn modelId="{23AEBB68-20E1-4249-90CD-B6EA6E3D027D}" type="presParOf" srcId="{D134CFD4-0554-624F-8CC4-99A03FCBB758}" destId="{D79B6611-E096-F043-B4F2-109649BE2224}" srcOrd="0" destOrd="0" presId="urn:microsoft.com/office/officeart/2008/layout/LinedList"/>
    <dgm:cxn modelId="{49D7B83F-0459-6A40-9BF3-523A8FE6E202}" type="presParOf" srcId="{D134CFD4-0554-624F-8CC4-99A03FCBB758}" destId="{1D7488C5-B58E-624E-8113-09C38EDAB83D}" srcOrd="1" destOrd="0" presId="urn:microsoft.com/office/officeart/2008/layout/LinedList"/>
    <dgm:cxn modelId="{D5D2846E-BE6E-3F40-A8E3-4B9874879D4A}" type="presParOf" srcId="{142DF3B3-5D25-1049-AFCB-D5D57D04453D}" destId="{311A21F4-755E-724C-B49B-D5EF0A5E9E79}" srcOrd="6" destOrd="0" presId="urn:microsoft.com/office/officeart/2008/layout/LinedList"/>
    <dgm:cxn modelId="{F751E750-483A-C143-ACD0-D211B8793DD6}" type="presParOf" srcId="{142DF3B3-5D25-1049-AFCB-D5D57D04453D}" destId="{D93A36A3-F73D-EA44-BE2F-7A4C3D495B1A}" srcOrd="7" destOrd="0" presId="urn:microsoft.com/office/officeart/2008/layout/LinedList"/>
    <dgm:cxn modelId="{D61DBF51-DE6B-404C-B1FA-11B8ED8445BF}" type="presParOf" srcId="{D93A36A3-F73D-EA44-BE2F-7A4C3D495B1A}" destId="{98977C5D-EDC2-FA42-816A-203EB665CD99}" srcOrd="0" destOrd="0" presId="urn:microsoft.com/office/officeart/2008/layout/LinedList"/>
    <dgm:cxn modelId="{D0A1B19B-C4E1-A141-823F-1354046F085A}" type="presParOf" srcId="{D93A36A3-F73D-EA44-BE2F-7A4C3D495B1A}" destId="{259B2F6A-B40C-C54D-84A6-CDF9B32E62ED}" srcOrd="1" destOrd="0" presId="urn:microsoft.com/office/officeart/2008/layout/LinedList"/>
    <dgm:cxn modelId="{ECCD4A83-412C-A542-90F6-72014412312F}" type="presParOf" srcId="{142DF3B3-5D25-1049-AFCB-D5D57D04453D}" destId="{84E01BD4-66F7-3F4D-B210-08B2F3CC7B1A}" srcOrd="8" destOrd="0" presId="urn:microsoft.com/office/officeart/2008/layout/LinedList"/>
    <dgm:cxn modelId="{E91A4AA3-0ADE-8B47-9705-8D5AC4E2473C}" type="presParOf" srcId="{142DF3B3-5D25-1049-AFCB-D5D57D04453D}" destId="{C6F28F79-34E9-4D40-BFC6-B7E249A1A356}" srcOrd="9" destOrd="0" presId="urn:microsoft.com/office/officeart/2008/layout/LinedList"/>
    <dgm:cxn modelId="{2E243B03-D528-3547-AC30-106BBC160B53}" type="presParOf" srcId="{C6F28F79-34E9-4D40-BFC6-B7E249A1A356}" destId="{CB2EDDD3-8343-E940-BECB-429C104CF276}" srcOrd="0" destOrd="0" presId="urn:microsoft.com/office/officeart/2008/layout/LinedList"/>
    <dgm:cxn modelId="{21774893-B775-B44D-97F9-4320DF1AF569}" type="presParOf" srcId="{C6F28F79-34E9-4D40-BFC6-B7E249A1A356}" destId="{5DEF6227-0C84-3348-9DEA-C03128CC2C0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E0070B-3B2C-44E8-B7E4-6DBB22E415C8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5_4" csCatId="accent5" phldr="1"/>
      <dgm:spPr/>
      <dgm:t>
        <a:bodyPr/>
        <a:lstStyle/>
        <a:p>
          <a:endParaRPr lang="en-ID"/>
        </a:p>
      </dgm:t>
    </dgm:pt>
    <dgm:pt modelId="{04F82983-D4D8-4FA1-A305-523FD08ED9BB}">
      <dgm:prSet phldrT="[Text]"/>
      <dgm:spPr/>
      <dgm:t>
        <a:bodyPr/>
        <a:lstStyle/>
        <a:p>
          <a:r>
            <a:rPr lang="en-US" dirty="0"/>
            <a:t>Network</a:t>
          </a:r>
          <a:endParaRPr lang="en-ID" dirty="0"/>
        </a:p>
      </dgm:t>
    </dgm:pt>
    <dgm:pt modelId="{42FE10F0-EBA1-42E5-84AB-AA1B50A000FE}" type="parTrans" cxnId="{326832D0-AD93-41E1-904B-1C86EDAB3B06}">
      <dgm:prSet/>
      <dgm:spPr/>
      <dgm:t>
        <a:bodyPr/>
        <a:lstStyle/>
        <a:p>
          <a:endParaRPr lang="en-ID"/>
        </a:p>
      </dgm:t>
    </dgm:pt>
    <dgm:pt modelId="{FC326021-0A61-4852-9832-52967DBEB1A5}" type="sibTrans" cxnId="{326832D0-AD93-41E1-904B-1C86EDAB3B06}">
      <dgm:prSet/>
      <dgm:spPr/>
      <dgm:t>
        <a:bodyPr/>
        <a:lstStyle/>
        <a:p>
          <a:endParaRPr lang="en-ID"/>
        </a:p>
      </dgm:t>
    </dgm:pt>
    <dgm:pt modelId="{F5055F42-D5C8-49B2-8E41-58ECD55FB426}">
      <dgm:prSet phldrT="[Text]"/>
      <dgm:spPr/>
      <dgm:t>
        <a:bodyPr/>
        <a:lstStyle/>
        <a:p>
          <a:r>
            <a:rPr lang="en-US" dirty="0"/>
            <a:t>Critical Path Method (CPM)</a:t>
          </a:r>
          <a:endParaRPr lang="en-ID" dirty="0"/>
        </a:p>
      </dgm:t>
    </dgm:pt>
    <dgm:pt modelId="{6FF61AB4-F264-4970-AF60-2B7F15E53614}" type="parTrans" cxnId="{BE621351-42DC-4A38-95B8-BA44A77D5134}">
      <dgm:prSet/>
      <dgm:spPr/>
      <dgm:t>
        <a:bodyPr/>
        <a:lstStyle/>
        <a:p>
          <a:endParaRPr lang="en-ID"/>
        </a:p>
      </dgm:t>
    </dgm:pt>
    <dgm:pt modelId="{0744625B-B9BC-40B6-AB2C-2C9AF64E43EC}" type="sibTrans" cxnId="{BE621351-42DC-4A38-95B8-BA44A77D5134}">
      <dgm:prSet/>
      <dgm:spPr/>
      <dgm:t>
        <a:bodyPr/>
        <a:lstStyle/>
        <a:p>
          <a:endParaRPr lang="en-ID"/>
        </a:p>
      </dgm:t>
    </dgm:pt>
    <dgm:pt modelId="{87A8E174-42B2-4E7F-A723-122199E1F1C7}">
      <dgm:prSet phldrT="[Text]"/>
      <dgm:spPr/>
      <dgm:t>
        <a:bodyPr/>
        <a:lstStyle/>
        <a:p>
          <a:r>
            <a:rPr lang="en-US" dirty="0"/>
            <a:t>Program Evaluation &amp;Review Technique (PERT)</a:t>
          </a:r>
          <a:endParaRPr lang="en-ID" dirty="0"/>
        </a:p>
      </dgm:t>
    </dgm:pt>
    <dgm:pt modelId="{F8713F3E-A650-4B3F-8106-38B10E7159DE}" type="parTrans" cxnId="{9B9CBE9F-B590-4125-8CC6-F47E1BF2BB16}">
      <dgm:prSet/>
      <dgm:spPr/>
      <dgm:t>
        <a:bodyPr/>
        <a:lstStyle/>
        <a:p>
          <a:endParaRPr lang="en-ID"/>
        </a:p>
      </dgm:t>
    </dgm:pt>
    <dgm:pt modelId="{32723E75-023C-40D0-B726-96BC9923268D}" type="sibTrans" cxnId="{9B9CBE9F-B590-4125-8CC6-F47E1BF2BB16}">
      <dgm:prSet/>
      <dgm:spPr/>
      <dgm:t>
        <a:bodyPr/>
        <a:lstStyle/>
        <a:p>
          <a:endParaRPr lang="en-ID"/>
        </a:p>
      </dgm:t>
    </dgm:pt>
    <dgm:pt modelId="{ECC97B30-0D6A-43F2-8B9D-49876F7B26A4}">
      <dgm:prSet phldrT="[Text]"/>
      <dgm:spPr/>
      <dgm:t>
        <a:bodyPr/>
        <a:lstStyle/>
        <a:p>
          <a:r>
            <a:rPr lang="en-US" dirty="0" err="1"/>
            <a:t>Presedence</a:t>
          </a:r>
          <a:r>
            <a:rPr lang="en-US" dirty="0"/>
            <a:t> Diagram Method (PDM)</a:t>
          </a:r>
          <a:endParaRPr lang="en-ID" dirty="0"/>
        </a:p>
      </dgm:t>
    </dgm:pt>
    <dgm:pt modelId="{C178CADF-3581-4460-A4D7-55B046AE3ECA}" type="parTrans" cxnId="{DBEAF88F-D147-4B39-8AE1-6093EECC8A90}">
      <dgm:prSet/>
      <dgm:spPr/>
      <dgm:t>
        <a:bodyPr/>
        <a:lstStyle/>
        <a:p>
          <a:endParaRPr lang="en-ID"/>
        </a:p>
      </dgm:t>
    </dgm:pt>
    <dgm:pt modelId="{B85CE745-E5CD-4226-A5B5-0282CF9CDEE6}" type="sibTrans" cxnId="{DBEAF88F-D147-4B39-8AE1-6093EECC8A90}">
      <dgm:prSet/>
      <dgm:spPr/>
      <dgm:t>
        <a:bodyPr/>
        <a:lstStyle/>
        <a:p>
          <a:endParaRPr lang="en-ID"/>
        </a:p>
      </dgm:t>
    </dgm:pt>
    <dgm:pt modelId="{6D275F82-26A4-44DF-A038-FC502DCFACCB}" type="pres">
      <dgm:prSet presAssocID="{71E0070B-3B2C-44E8-B7E4-6DBB22E415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92E140D-7054-440B-8C83-AE5431FF614F}" type="pres">
      <dgm:prSet presAssocID="{04F82983-D4D8-4FA1-A305-523FD08ED9BB}" presName="hierRoot1" presStyleCnt="0">
        <dgm:presLayoutVars>
          <dgm:hierBranch val="init"/>
        </dgm:presLayoutVars>
      </dgm:prSet>
      <dgm:spPr/>
    </dgm:pt>
    <dgm:pt modelId="{FC33ED5F-F5CE-49EF-8CFC-E08F51404858}" type="pres">
      <dgm:prSet presAssocID="{04F82983-D4D8-4FA1-A305-523FD08ED9BB}" presName="rootComposite1" presStyleCnt="0"/>
      <dgm:spPr/>
    </dgm:pt>
    <dgm:pt modelId="{FB4AD7E3-EB8A-4E0E-A74A-84500C735F8B}" type="pres">
      <dgm:prSet presAssocID="{04F82983-D4D8-4FA1-A305-523FD08ED9BB}" presName="rootText1" presStyleLbl="node0" presStyleIdx="0" presStyleCnt="1">
        <dgm:presLayoutVars>
          <dgm:chPref val="3"/>
        </dgm:presLayoutVars>
      </dgm:prSet>
      <dgm:spPr/>
    </dgm:pt>
    <dgm:pt modelId="{4FCE9C54-FB69-4282-9223-224117557580}" type="pres">
      <dgm:prSet presAssocID="{04F82983-D4D8-4FA1-A305-523FD08ED9BB}" presName="rootConnector1" presStyleLbl="node1" presStyleIdx="0" presStyleCnt="0"/>
      <dgm:spPr/>
    </dgm:pt>
    <dgm:pt modelId="{81512B66-4D7F-4777-8D09-553E7ECAA287}" type="pres">
      <dgm:prSet presAssocID="{04F82983-D4D8-4FA1-A305-523FD08ED9BB}" presName="hierChild2" presStyleCnt="0"/>
      <dgm:spPr/>
    </dgm:pt>
    <dgm:pt modelId="{E037F06E-756B-43C8-8202-DCE193D7D730}" type="pres">
      <dgm:prSet presAssocID="{6FF61AB4-F264-4970-AF60-2B7F15E53614}" presName="Name64" presStyleLbl="parChTrans1D2" presStyleIdx="0" presStyleCnt="3"/>
      <dgm:spPr/>
    </dgm:pt>
    <dgm:pt modelId="{4D8FCD43-31C6-4E28-80A3-EB0B2FF24A40}" type="pres">
      <dgm:prSet presAssocID="{F5055F42-D5C8-49B2-8E41-58ECD55FB426}" presName="hierRoot2" presStyleCnt="0">
        <dgm:presLayoutVars>
          <dgm:hierBranch val="init"/>
        </dgm:presLayoutVars>
      </dgm:prSet>
      <dgm:spPr/>
    </dgm:pt>
    <dgm:pt modelId="{712E70B4-7313-4398-954D-3ACDF7D7FD7A}" type="pres">
      <dgm:prSet presAssocID="{F5055F42-D5C8-49B2-8E41-58ECD55FB426}" presName="rootComposite" presStyleCnt="0"/>
      <dgm:spPr/>
    </dgm:pt>
    <dgm:pt modelId="{BF5A0D6A-D208-4DAA-BDFF-12CFA2F9256E}" type="pres">
      <dgm:prSet presAssocID="{F5055F42-D5C8-49B2-8E41-58ECD55FB426}" presName="rootText" presStyleLbl="node2" presStyleIdx="0" presStyleCnt="3" custScaleX="174710">
        <dgm:presLayoutVars>
          <dgm:chPref val="3"/>
        </dgm:presLayoutVars>
      </dgm:prSet>
      <dgm:spPr/>
    </dgm:pt>
    <dgm:pt modelId="{DCD9F171-DDB9-42CA-96B7-EBC6454D9839}" type="pres">
      <dgm:prSet presAssocID="{F5055F42-D5C8-49B2-8E41-58ECD55FB426}" presName="rootConnector" presStyleLbl="node2" presStyleIdx="0" presStyleCnt="3"/>
      <dgm:spPr/>
    </dgm:pt>
    <dgm:pt modelId="{B2B7D775-DD4C-428B-8AB0-8CE8F4118FFE}" type="pres">
      <dgm:prSet presAssocID="{F5055F42-D5C8-49B2-8E41-58ECD55FB426}" presName="hierChild4" presStyleCnt="0"/>
      <dgm:spPr/>
    </dgm:pt>
    <dgm:pt modelId="{7E539EB9-3BB6-40EC-B88A-085FE8142DD2}" type="pres">
      <dgm:prSet presAssocID="{F5055F42-D5C8-49B2-8E41-58ECD55FB426}" presName="hierChild5" presStyleCnt="0"/>
      <dgm:spPr/>
    </dgm:pt>
    <dgm:pt modelId="{95494802-31F2-4BE0-9414-0B289CD0C19D}" type="pres">
      <dgm:prSet presAssocID="{F8713F3E-A650-4B3F-8106-38B10E7159DE}" presName="Name64" presStyleLbl="parChTrans1D2" presStyleIdx="1" presStyleCnt="3"/>
      <dgm:spPr/>
    </dgm:pt>
    <dgm:pt modelId="{7489A2BD-7AD6-418D-A26F-6D3875BCAB09}" type="pres">
      <dgm:prSet presAssocID="{87A8E174-42B2-4E7F-A723-122199E1F1C7}" presName="hierRoot2" presStyleCnt="0">
        <dgm:presLayoutVars>
          <dgm:hierBranch val="init"/>
        </dgm:presLayoutVars>
      </dgm:prSet>
      <dgm:spPr/>
    </dgm:pt>
    <dgm:pt modelId="{C782DB4B-FD0E-499C-9ACA-AF816D6EDD61}" type="pres">
      <dgm:prSet presAssocID="{87A8E174-42B2-4E7F-A723-122199E1F1C7}" presName="rootComposite" presStyleCnt="0"/>
      <dgm:spPr/>
    </dgm:pt>
    <dgm:pt modelId="{A5E7C0C9-7577-43CC-A8AD-6ACE358E01DC}" type="pres">
      <dgm:prSet presAssocID="{87A8E174-42B2-4E7F-A723-122199E1F1C7}" presName="rootText" presStyleLbl="node2" presStyleIdx="1" presStyleCnt="3" custScaleX="176554">
        <dgm:presLayoutVars>
          <dgm:chPref val="3"/>
        </dgm:presLayoutVars>
      </dgm:prSet>
      <dgm:spPr/>
    </dgm:pt>
    <dgm:pt modelId="{B063A264-26F4-4BC5-A4F5-F34257C47C66}" type="pres">
      <dgm:prSet presAssocID="{87A8E174-42B2-4E7F-A723-122199E1F1C7}" presName="rootConnector" presStyleLbl="node2" presStyleIdx="1" presStyleCnt="3"/>
      <dgm:spPr/>
    </dgm:pt>
    <dgm:pt modelId="{5BAB7CBD-2C90-441A-8ACE-97C0BF2485B2}" type="pres">
      <dgm:prSet presAssocID="{87A8E174-42B2-4E7F-A723-122199E1F1C7}" presName="hierChild4" presStyleCnt="0"/>
      <dgm:spPr/>
    </dgm:pt>
    <dgm:pt modelId="{4C59B6FF-0D95-4871-B36B-ADDB4311EEAA}" type="pres">
      <dgm:prSet presAssocID="{87A8E174-42B2-4E7F-A723-122199E1F1C7}" presName="hierChild5" presStyleCnt="0"/>
      <dgm:spPr/>
    </dgm:pt>
    <dgm:pt modelId="{C20C7E40-6D3E-46FA-90FF-DDB13998D3FC}" type="pres">
      <dgm:prSet presAssocID="{C178CADF-3581-4460-A4D7-55B046AE3ECA}" presName="Name64" presStyleLbl="parChTrans1D2" presStyleIdx="2" presStyleCnt="3"/>
      <dgm:spPr/>
    </dgm:pt>
    <dgm:pt modelId="{D26E37CD-DADF-4537-8678-9A4FB1FF6B1D}" type="pres">
      <dgm:prSet presAssocID="{ECC97B30-0D6A-43F2-8B9D-49876F7B26A4}" presName="hierRoot2" presStyleCnt="0">
        <dgm:presLayoutVars>
          <dgm:hierBranch val="init"/>
        </dgm:presLayoutVars>
      </dgm:prSet>
      <dgm:spPr/>
    </dgm:pt>
    <dgm:pt modelId="{4A808C96-6446-4A3B-AC44-1D61AD77755D}" type="pres">
      <dgm:prSet presAssocID="{ECC97B30-0D6A-43F2-8B9D-49876F7B26A4}" presName="rootComposite" presStyleCnt="0"/>
      <dgm:spPr/>
    </dgm:pt>
    <dgm:pt modelId="{2BF30DB7-AD6D-40CD-ACB1-C518FCAB2CF7}" type="pres">
      <dgm:prSet presAssocID="{ECC97B30-0D6A-43F2-8B9D-49876F7B26A4}" presName="rootText" presStyleLbl="node2" presStyleIdx="2" presStyleCnt="3" custScaleX="173373">
        <dgm:presLayoutVars>
          <dgm:chPref val="3"/>
        </dgm:presLayoutVars>
      </dgm:prSet>
      <dgm:spPr/>
    </dgm:pt>
    <dgm:pt modelId="{91785715-A0FF-49A0-888F-93CBCFB31913}" type="pres">
      <dgm:prSet presAssocID="{ECC97B30-0D6A-43F2-8B9D-49876F7B26A4}" presName="rootConnector" presStyleLbl="node2" presStyleIdx="2" presStyleCnt="3"/>
      <dgm:spPr/>
    </dgm:pt>
    <dgm:pt modelId="{D4111570-B09A-466A-AE47-823547D91BF3}" type="pres">
      <dgm:prSet presAssocID="{ECC97B30-0D6A-43F2-8B9D-49876F7B26A4}" presName="hierChild4" presStyleCnt="0"/>
      <dgm:spPr/>
    </dgm:pt>
    <dgm:pt modelId="{378706D6-7AD2-47C8-9C47-BF1955DAC0A1}" type="pres">
      <dgm:prSet presAssocID="{ECC97B30-0D6A-43F2-8B9D-49876F7B26A4}" presName="hierChild5" presStyleCnt="0"/>
      <dgm:spPr/>
    </dgm:pt>
    <dgm:pt modelId="{42FE236E-6674-4CF8-A966-430766AF1BE2}" type="pres">
      <dgm:prSet presAssocID="{04F82983-D4D8-4FA1-A305-523FD08ED9BB}" presName="hierChild3" presStyleCnt="0"/>
      <dgm:spPr/>
    </dgm:pt>
  </dgm:ptLst>
  <dgm:cxnLst>
    <dgm:cxn modelId="{8A9EE524-C316-40B7-84C9-0BB82C4E34F9}" type="presOf" srcId="{04F82983-D4D8-4FA1-A305-523FD08ED9BB}" destId="{FB4AD7E3-EB8A-4E0E-A74A-84500C735F8B}" srcOrd="0" destOrd="0" presId="urn:microsoft.com/office/officeart/2009/3/layout/HorizontalOrganizationChart"/>
    <dgm:cxn modelId="{FE220A2F-8A6E-4428-997B-9DA3C226C76C}" type="presOf" srcId="{87A8E174-42B2-4E7F-A723-122199E1F1C7}" destId="{B063A264-26F4-4BC5-A4F5-F34257C47C66}" srcOrd="1" destOrd="0" presId="urn:microsoft.com/office/officeart/2009/3/layout/HorizontalOrganizationChart"/>
    <dgm:cxn modelId="{2218F836-941A-47DD-94F4-690E91069778}" type="presOf" srcId="{04F82983-D4D8-4FA1-A305-523FD08ED9BB}" destId="{4FCE9C54-FB69-4282-9223-224117557580}" srcOrd="1" destOrd="0" presId="urn:microsoft.com/office/officeart/2009/3/layout/HorizontalOrganizationChart"/>
    <dgm:cxn modelId="{B431C93B-7F14-4AA2-A879-332513248A07}" type="presOf" srcId="{71E0070B-3B2C-44E8-B7E4-6DBB22E415C8}" destId="{6D275F82-26A4-44DF-A038-FC502DCFACCB}" srcOrd="0" destOrd="0" presId="urn:microsoft.com/office/officeart/2009/3/layout/HorizontalOrganizationChart"/>
    <dgm:cxn modelId="{BE621351-42DC-4A38-95B8-BA44A77D5134}" srcId="{04F82983-D4D8-4FA1-A305-523FD08ED9BB}" destId="{F5055F42-D5C8-49B2-8E41-58ECD55FB426}" srcOrd="0" destOrd="0" parTransId="{6FF61AB4-F264-4970-AF60-2B7F15E53614}" sibTransId="{0744625B-B9BC-40B6-AB2C-2C9AF64E43EC}"/>
    <dgm:cxn modelId="{759EED5D-FCED-4A84-88E8-A72F7E4207F9}" type="presOf" srcId="{6FF61AB4-F264-4970-AF60-2B7F15E53614}" destId="{E037F06E-756B-43C8-8202-DCE193D7D730}" srcOrd="0" destOrd="0" presId="urn:microsoft.com/office/officeart/2009/3/layout/HorizontalOrganizationChart"/>
    <dgm:cxn modelId="{4F9B258C-E241-4A6F-BBFD-12748ACBA7D9}" type="presOf" srcId="{C178CADF-3581-4460-A4D7-55B046AE3ECA}" destId="{C20C7E40-6D3E-46FA-90FF-DDB13998D3FC}" srcOrd="0" destOrd="0" presId="urn:microsoft.com/office/officeart/2009/3/layout/HorizontalOrganizationChart"/>
    <dgm:cxn modelId="{DBEAF88F-D147-4B39-8AE1-6093EECC8A90}" srcId="{04F82983-D4D8-4FA1-A305-523FD08ED9BB}" destId="{ECC97B30-0D6A-43F2-8B9D-49876F7B26A4}" srcOrd="2" destOrd="0" parTransId="{C178CADF-3581-4460-A4D7-55B046AE3ECA}" sibTransId="{B85CE745-E5CD-4226-A5B5-0282CF9CDEE6}"/>
    <dgm:cxn modelId="{E6B2E091-DBDA-47F5-87D1-019A76C23C94}" type="presOf" srcId="{ECC97B30-0D6A-43F2-8B9D-49876F7B26A4}" destId="{2BF30DB7-AD6D-40CD-ACB1-C518FCAB2CF7}" srcOrd="0" destOrd="0" presId="urn:microsoft.com/office/officeart/2009/3/layout/HorizontalOrganizationChart"/>
    <dgm:cxn modelId="{D8198D9B-FB62-40C6-AC05-21B4FA9E4736}" type="presOf" srcId="{F5055F42-D5C8-49B2-8E41-58ECD55FB426}" destId="{BF5A0D6A-D208-4DAA-BDFF-12CFA2F9256E}" srcOrd="0" destOrd="0" presId="urn:microsoft.com/office/officeart/2009/3/layout/HorizontalOrganizationChart"/>
    <dgm:cxn modelId="{9B9CBE9F-B590-4125-8CC6-F47E1BF2BB16}" srcId="{04F82983-D4D8-4FA1-A305-523FD08ED9BB}" destId="{87A8E174-42B2-4E7F-A723-122199E1F1C7}" srcOrd="1" destOrd="0" parTransId="{F8713F3E-A650-4B3F-8106-38B10E7159DE}" sibTransId="{32723E75-023C-40D0-B726-96BC9923268D}"/>
    <dgm:cxn modelId="{BAE568BB-DC8E-4806-A692-F8F569CE51B2}" type="presOf" srcId="{ECC97B30-0D6A-43F2-8B9D-49876F7B26A4}" destId="{91785715-A0FF-49A0-888F-93CBCFB31913}" srcOrd="1" destOrd="0" presId="urn:microsoft.com/office/officeart/2009/3/layout/HorizontalOrganizationChart"/>
    <dgm:cxn modelId="{881036BC-4C30-4CCC-B7A6-DC44D9BFAB00}" type="presOf" srcId="{F5055F42-D5C8-49B2-8E41-58ECD55FB426}" destId="{DCD9F171-DDB9-42CA-96B7-EBC6454D9839}" srcOrd="1" destOrd="0" presId="urn:microsoft.com/office/officeart/2009/3/layout/HorizontalOrganizationChart"/>
    <dgm:cxn modelId="{74E87BCF-B507-452C-982A-AB74BF69522F}" type="presOf" srcId="{87A8E174-42B2-4E7F-A723-122199E1F1C7}" destId="{A5E7C0C9-7577-43CC-A8AD-6ACE358E01DC}" srcOrd="0" destOrd="0" presId="urn:microsoft.com/office/officeart/2009/3/layout/HorizontalOrganizationChart"/>
    <dgm:cxn modelId="{326832D0-AD93-41E1-904B-1C86EDAB3B06}" srcId="{71E0070B-3B2C-44E8-B7E4-6DBB22E415C8}" destId="{04F82983-D4D8-4FA1-A305-523FD08ED9BB}" srcOrd="0" destOrd="0" parTransId="{42FE10F0-EBA1-42E5-84AB-AA1B50A000FE}" sibTransId="{FC326021-0A61-4852-9832-52967DBEB1A5}"/>
    <dgm:cxn modelId="{83ECA0FB-ADE6-4B02-AABA-C2CCA8BC4785}" type="presOf" srcId="{F8713F3E-A650-4B3F-8106-38B10E7159DE}" destId="{95494802-31F2-4BE0-9414-0B289CD0C19D}" srcOrd="0" destOrd="0" presId="urn:microsoft.com/office/officeart/2009/3/layout/HorizontalOrganizationChart"/>
    <dgm:cxn modelId="{533A5C79-F32A-4BB8-A7DC-C075D3F76E77}" type="presParOf" srcId="{6D275F82-26A4-44DF-A038-FC502DCFACCB}" destId="{D92E140D-7054-440B-8C83-AE5431FF614F}" srcOrd="0" destOrd="0" presId="urn:microsoft.com/office/officeart/2009/3/layout/HorizontalOrganizationChart"/>
    <dgm:cxn modelId="{3BCBFC19-509A-446B-BB97-8047B54CB5C0}" type="presParOf" srcId="{D92E140D-7054-440B-8C83-AE5431FF614F}" destId="{FC33ED5F-F5CE-49EF-8CFC-E08F51404858}" srcOrd="0" destOrd="0" presId="urn:microsoft.com/office/officeart/2009/3/layout/HorizontalOrganizationChart"/>
    <dgm:cxn modelId="{CE9B0276-BAAD-49E5-8C3B-6E761A992D9C}" type="presParOf" srcId="{FC33ED5F-F5CE-49EF-8CFC-E08F51404858}" destId="{FB4AD7E3-EB8A-4E0E-A74A-84500C735F8B}" srcOrd="0" destOrd="0" presId="urn:microsoft.com/office/officeart/2009/3/layout/HorizontalOrganizationChart"/>
    <dgm:cxn modelId="{9FE85913-0230-4853-B9F4-BE9154C31539}" type="presParOf" srcId="{FC33ED5F-F5CE-49EF-8CFC-E08F51404858}" destId="{4FCE9C54-FB69-4282-9223-224117557580}" srcOrd="1" destOrd="0" presId="urn:microsoft.com/office/officeart/2009/3/layout/HorizontalOrganizationChart"/>
    <dgm:cxn modelId="{AE3D0C9A-FB24-4B85-96E6-578F0AD77C55}" type="presParOf" srcId="{D92E140D-7054-440B-8C83-AE5431FF614F}" destId="{81512B66-4D7F-4777-8D09-553E7ECAA287}" srcOrd="1" destOrd="0" presId="urn:microsoft.com/office/officeart/2009/3/layout/HorizontalOrganizationChart"/>
    <dgm:cxn modelId="{F7093F63-D3B8-4503-9102-80DC5B3EC0EC}" type="presParOf" srcId="{81512B66-4D7F-4777-8D09-553E7ECAA287}" destId="{E037F06E-756B-43C8-8202-DCE193D7D730}" srcOrd="0" destOrd="0" presId="urn:microsoft.com/office/officeart/2009/3/layout/HorizontalOrganizationChart"/>
    <dgm:cxn modelId="{E2C5C53B-BC0D-4979-AD9E-D9869905A397}" type="presParOf" srcId="{81512B66-4D7F-4777-8D09-553E7ECAA287}" destId="{4D8FCD43-31C6-4E28-80A3-EB0B2FF24A40}" srcOrd="1" destOrd="0" presId="urn:microsoft.com/office/officeart/2009/3/layout/HorizontalOrganizationChart"/>
    <dgm:cxn modelId="{80EAB126-4135-4A0D-912A-91FA00E92A53}" type="presParOf" srcId="{4D8FCD43-31C6-4E28-80A3-EB0B2FF24A40}" destId="{712E70B4-7313-4398-954D-3ACDF7D7FD7A}" srcOrd="0" destOrd="0" presId="urn:microsoft.com/office/officeart/2009/3/layout/HorizontalOrganizationChart"/>
    <dgm:cxn modelId="{A16CD38E-DD08-4504-AC37-F879C504E8D5}" type="presParOf" srcId="{712E70B4-7313-4398-954D-3ACDF7D7FD7A}" destId="{BF5A0D6A-D208-4DAA-BDFF-12CFA2F9256E}" srcOrd="0" destOrd="0" presId="urn:microsoft.com/office/officeart/2009/3/layout/HorizontalOrganizationChart"/>
    <dgm:cxn modelId="{D7B6D949-BEE3-4FE5-B3A0-4338133EBD24}" type="presParOf" srcId="{712E70B4-7313-4398-954D-3ACDF7D7FD7A}" destId="{DCD9F171-DDB9-42CA-96B7-EBC6454D9839}" srcOrd="1" destOrd="0" presId="urn:microsoft.com/office/officeart/2009/3/layout/HorizontalOrganizationChart"/>
    <dgm:cxn modelId="{00205EB1-3B3E-4D3E-A9A8-5F329C5AB77E}" type="presParOf" srcId="{4D8FCD43-31C6-4E28-80A3-EB0B2FF24A40}" destId="{B2B7D775-DD4C-428B-8AB0-8CE8F4118FFE}" srcOrd="1" destOrd="0" presId="urn:microsoft.com/office/officeart/2009/3/layout/HorizontalOrganizationChart"/>
    <dgm:cxn modelId="{7A77C7AD-64E2-461B-BCAA-F3D04B58B72C}" type="presParOf" srcId="{4D8FCD43-31C6-4E28-80A3-EB0B2FF24A40}" destId="{7E539EB9-3BB6-40EC-B88A-085FE8142DD2}" srcOrd="2" destOrd="0" presId="urn:microsoft.com/office/officeart/2009/3/layout/HorizontalOrganizationChart"/>
    <dgm:cxn modelId="{91F2D959-D493-44D6-874F-30C8F2ECC99D}" type="presParOf" srcId="{81512B66-4D7F-4777-8D09-553E7ECAA287}" destId="{95494802-31F2-4BE0-9414-0B289CD0C19D}" srcOrd="2" destOrd="0" presId="urn:microsoft.com/office/officeart/2009/3/layout/HorizontalOrganizationChart"/>
    <dgm:cxn modelId="{BFA90118-0A7F-4C45-8060-FDEE84040551}" type="presParOf" srcId="{81512B66-4D7F-4777-8D09-553E7ECAA287}" destId="{7489A2BD-7AD6-418D-A26F-6D3875BCAB09}" srcOrd="3" destOrd="0" presId="urn:microsoft.com/office/officeart/2009/3/layout/HorizontalOrganizationChart"/>
    <dgm:cxn modelId="{2F2BFF23-0C30-4A36-8942-CF195D1D9B01}" type="presParOf" srcId="{7489A2BD-7AD6-418D-A26F-6D3875BCAB09}" destId="{C782DB4B-FD0E-499C-9ACA-AF816D6EDD61}" srcOrd="0" destOrd="0" presId="urn:microsoft.com/office/officeart/2009/3/layout/HorizontalOrganizationChart"/>
    <dgm:cxn modelId="{FD1507A0-3727-428B-BF69-5428D661C75D}" type="presParOf" srcId="{C782DB4B-FD0E-499C-9ACA-AF816D6EDD61}" destId="{A5E7C0C9-7577-43CC-A8AD-6ACE358E01DC}" srcOrd="0" destOrd="0" presId="urn:microsoft.com/office/officeart/2009/3/layout/HorizontalOrganizationChart"/>
    <dgm:cxn modelId="{390CC07C-AC8C-401F-B109-C2BC6264B0EF}" type="presParOf" srcId="{C782DB4B-FD0E-499C-9ACA-AF816D6EDD61}" destId="{B063A264-26F4-4BC5-A4F5-F34257C47C66}" srcOrd="1" destOrd="0" presId="urn:microsoft.com/office/officeart/2009/3/layout/HorizontalOrganizationChart"/>
    <dgm:cxn modelId="{5297F0B1-479A-4180-B8A1-B326C85ECEC3}" type="presParOf" srcId="{7489A2BD-7AD6-418D-A26F-6D3875BCAB09}" destId="{5BAB7CBD-2C90-441A-8ACE-97C0BF2485B2}" srcOrd="1" destOrd="0" presId="urn:microsoft.com/office/officeart/2009/3/layout/HorizontalOrganizationChart"/>
    <dgm:cxn modelId="{6497BE54-E34D-4553-A670-C97B63242E51}" type="presParOf" srcId="{7489A2BD-7AD6-418D-A26F-6D3875BCAB09}" destId="{4C59B6FF-0D95-4871-B36B-ADDB4311EEAA}" srcOrd="2" destOrd="0" presId="urn:microsoft.com/office/officeart/2009/3/layout/HorizontalOrganizationChart"/>
    <dgm:cxn modelId="{21FB178B-8A89-4822-9056-A17E7970EB84}" type="presParOf" srcId="{81512B66-4D7F-4777-8D09-553E7ECAA287}" destId="{C20C7E40-6D3E-46FA-90FF-DDB13998D3FC}" srcOrd="4" destOrd="0" presId="urn:microsoft.com/office/officeart/2009/3/layout/HorizontalOrganizationChart"/>
    <dgm:cxn modelId="{809602D7-BBE4-4211-B4AE-6D4CB787DBDB}" type="presParOf" srcId="{81512B66-4D7F-4777-8D09-553E7ECAA287}" destId="{D26E37CD-DADF-4537-8678-9A4FB1FF6B1D}" srcOrd="5" destOrd="0" presId="urn:microsoft.com/office/officeart/2009/3/layout/HorizontalOrganizationChart"/>
    <dgm:cxn modelId="{D9A4419B-6D54-4240-9A6D-846A44D67CA1}" type="presParOf" srcId="{D26E37CD-DADF-4537-8678-9A4FB1FF6B1D}" destId="{4A808C96-6446-4A3B-AC44-1D61AD77755D}" srcOrd="0" destOrd="0" presId="urn:microsoft.com/office/officeart/2009/3/layout/HorizontalOrganizationChart"/>
    <dgm:cxn modelId="{0A3317CF-1836-4E37-8779-39DD1B87DC49}" type="presParOf" srcId="{4A808C96-6446-4A3B-AC44-1D61AD77755D}" destId="{2BF30DB7-AD6D-40CD-ACB1-C518FCAB2CF7}" srcOrd="0" destOrd="0" presId="urn:microsoft.com/office/officeart/2009/3/layout/HorizontalOrganizationChart"/>
    <dgm:cxn modelId="{9C6C8F75-D401-411B-9144-BF8CE015630E}" type="presParOf" srcId="{4A808C96-6446-4A3B-AC44-1D61AD77755D}" destId="{91785715-A0FF-49A0-888F-93CBCFB31913}" srcOrd="1" destOrd="0" presId="urn:microsoft.com/office/officeart/2009/3/layout/HorizontalOrganizationChart"/>
    <dgm:cxn modelId="{630AB7BD-013F-47B6-89D6-ECD1636744BB}" type="presParOf" srcId="{D26E37CD-DADF-4537-8678-9A4FB1FF6B1D}" destId="{D4111570-B09A-466A-AE47-823547D91BF3}" srcOrd="1" destOrd="0" presId="urn:microsoft.com/office/officeart/2009/3/layout/HorizontalOrganizationChart"/>
    <dgm:cxn modelId="{5F101DF0-C856-4CED-AF69-166FFC4CA0E5}" type="presParOf" srcId="{D26E37CD-DADF-4537-8678-9A4FB1FF6B1D}" destId="{378706D6-7AD2-47C8-9C47-BF1955DAC0A1}" srcOrd="2" destOrd="0" presId="urn:microsoft.com/office/officeart/2009/3/layout/HorizontalOrganizationChart"/>
    <dgm:cxn modelId="{C7122079-219E-4416-A33D-77B82D1625B8}" type="presParOf" srcId="{D92E140D-7054-440B-8C83-AE5431FF614F}" destId="{42FE236E-6674-4CF8-A966-430766AF1BE2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1FC669-6431-D34F-AD5F-B2D1888C22F0}">
      <dsp:nvSpPr>
        <dsp:cNvPr id="0" name=""/>
        <dsp:cNvSpPr/>
      </dsp:nvSpPr>
      <dsp:spPr>
        <a:xfrm>
          <a:off x="0" y="552"/>
          <a:ext cx="10972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481FA3-B76F-FF46-95C3-C6F5253542A5}">
      <dsp:nvSpPr>
        <dsp:cNvPr id="0" name=""/>
        <dsp:cNvSpPr/>
      </dsp:nvSpPr>
      <dsp:spPr>
        <a:xfrm>
          <a:off x="0" y="552"/>
          <a:ext cx="1097280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600" b="0" i="0" kern="1200"/>
            <a:t>Memberikan perencanaan, penjadwalan, dan pengendalian kegiatan menyeluruh.</a:t>
          </a:r>
          <a:endParaRPr lang="en-US" sz="2600" kern="1200"/>
        </a:p>
      </dsp:txBody>
      <dsp:txXfrm>
        <a:off x="0" y="552"/>
        <a:ext cx="10972800" cy="904971"/>
      </dsp:txXfrm>
    </dsp:sp>
    <dsp:sp modelId="{43C21474-3C27-C343-A1C8-9117DAC14E72}">
      <dsp:nvSpPr>
        <dsp:cNvPr id="0" name=""/>
        <dsp:cNvSpPr/>
      </dsp:nvSpPr>
      <dsp:spPr>
        <a:xfrm>
          <a:off x="0" y="905524"/>
          <a:ext cx="10972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AB0751-AAE8-0F4D-AA6C-885D0E3A1C7F}">
      <dsp:nvSpPr>
        <dsp:cNvPr id="0" name=""/>
        <dsp:cNvSpPr/>
      </dsp:nvSpPr>
      <dsp:spPr>
        <a:xfrm>
          <a:off x="0" y="905524"/>
          <a:ext cx="1097280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600" b="0" i="0" kern="1200"/>
            <a:t>Dapat memperkerikan waktu, biaya, serta sumberdaya yang diperlukan. </a:t>
          </a:r>
          <a:endParaRPr lang="en-US" sz="2600" kern="1200"/>
        </a:p>
      </dsp:txBody>
      <dsp:txXfrm>
        <a:off x="0" y="905524"/>
        <a:ext cx="10972800" cy="904971"/>
      </dsp:txXfrm>
    </dsp:sp>
    <dsp:sp modelId="{0673A9C3-2343-0C49-A44C-8DEA3E63431F}">
      <dsp:nvSpPr>
        <dsp:cNvPr id="0" name=""/>
        <dsp:cNvSpPr/>
      </dsp:nvSpPr>
      <dsp:spPr>
        <a:xfrm>
          <a:off x="0" y="1810495"/>
          <a:ext cx="10972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9B6611-E096-F043-B4F2-109649BE2224}">
      <dsp:nvSpPr>
        <dsp:cNvPr id="0" name=""/>
        <dsp:cNvSpPr/>
      </dsp:nvSpPr>
      <dsp:spPr>
        <a:xfrm>
          <a:off x="0" y="1810495"/>
          <a:ext cx="1097280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600" b="0" i="0" kern="1200"/>
            <a:t>Sebagai dokumentasi proyek.</a:t>
          </a:r>
          <a:endParaRPr lang="en-US" sz="2600" kern="1200"/>
        </a:p>
      </dsp:txBody>
      <dsp:txXfrm>
        <a:off x="0" y="1810495"/>
        <a:ext cx="10972800" cy="904971"/>
      </dsp:txXfrm>
    </dsp:sp>
    <dsp:sp modelId="{311A21F4-755E-724C-B49B-D5EF0A5E9E79}">
      <dsp:nvSpPr>
        <dsp:cNvPr id="0" name=""/>
        <dsp:cNvSpPr/>
      </dsp:nvSpPr>
      <dsp:spPr>
        <a:xfrm>
          <a:off x="0" y="2715467"/>
          <a:ext cx="10972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977C5D-EDC2-FA42-816A-203EB665CD99}">
      <dsp:nvSpPr>
        <dsp:cNvPr id="0" name=""/>
        <dsp:cNvSpPr/>
      </dsp:nvSpPr>
      <dsp:spPr>
        <a:xfrm>
          <a:off x="0" y="2715467"/>
          <a:ext cx="1097280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600" b="0" i="0" kern="1200"/>
            <a:t>Mengetahui kegiatan kritis.</a:t>
          </a:r>
          <a:endParaRPr lang="en-US" sz="2600" kern="1200"/>
        </a:p>
      </dsp:txBody>
      <dsp:txXfrm>
        <a:off x="0" y="2715467"/>
        <a:ext cx="10972800" cy="904971"/>
      </dsp:txXfrm>
    </dsp:sp>
    <dsp:sp modelId="{84E01BD4-66F7-3F4D-B210-08B2F3CC7B1A}">
      <dsp:nvSpPr>
        <dsp:cNvPr id="0" name=""/>
        <dsp:cNvSpPr/>
      </dsp:nvSpPr>
      <dsp:spPr>
        <a:xfrm>
          <a:off x="0" y="3620438"/>
          <a:ext cx="10972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2EDDD3-8343-E940-BECB-429C104CF276}">
      <dsp:nvSpPr>
        <dsp:cNvPr id="0" name=""/>
        <dsp:cNvSpPr/>
      </dsp:nvSpPr>
      <dsp:spPr>
        <a:xfrm>
          <a:off x="0" y="3620438"/>
          <a:ext cx="1097280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600" b="0" i="0" kern="1200"/>
            <a:t>Sebagai alat komunikasi data, masalah, dan tujuan proyek.</a:t>
          </a:r>
          <a:endParaRPr lang="en-US" sz="2600" kern="1200"/>
        </a:p>
      </dsp:txBody>
      <dsp:txXfrm>
        <a:off x="0" y="3620438"/>
        <a:ext cx="10972800" cy="9049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0C7E40-6D3E-46FA-90FF-DDB13998D3FC}">
      <dsp:nvSpPr>
        <dsp:cNvPr id="0" name=""/>
        <dsp:cNvSpPr/>
      </dsp:nvSpPr>
      <dsp:spPr>
        <a:xfrm>
          <a:off x="3752834" y="1542703"/>
          <a:ext cx="529341" cy="1138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4670" y="0"/>
              </a:lnTo>
              <a:lnTo>
                <a:pt x="264670" y="1138083"/>
              </a:lnTo>
              <a:lnTo>
                <a:pt x="529341" y="1138083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494802-31F2-4BE0-9414-0B289CD0C19D}">
      <dsp:nvSpPr>
        <dsp:cNvPr id="0" name=""/>
        <dsp:cNvSpPr/>
      </dsp:nvSpPr>
      <dsp:spPr>
        <a:xfrm>
          <a:off x="3752834" y="1496983"/>
          <a:ext cx="5293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9341" y="45720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37F06E-756B-43C8-8202-DCE193D7D730}">
      <dsp:nvSpPr>
        <dsp:cNvPr id="0" name=""/>
        <dsp:cNvSpPr/>
      </dsp:nvSpPr>
      <dsp:spPr>
        <a:xfrm>
          <a:off x="3752834" y="404619"/>
          <a:ext cx="529341" cy="1138083"/>
        </a:xfrm>
        <a:custGeom>
          <a:avLst/>
          <a:gdLst/>
          <a:ahLst/>
          <a:cxnLst/>
          <a:rect l="0" t="0" r="0" b="0"/>
          <a:pathLst>
            <a:path>
              <a:moveTo>
                <a:pt x="0" y="1138083"/>
              </a:moveTo>
              <a:lnTo>
                <a:pt x="264670" y="1138083"/>
              </a:lnTo>
              <a:lnTo>
                <a:pt x="264670" y="0"/>
              </a:lnTo>
              <a:lnTo>
                <a:pt x="529341" y="0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4AD7E3-EB8A-4E0E-A74A-84500C735F8B}">
      <dsp:nvSpPr>
        <dsp:cNvPr id="0" name=""/>
        <dsp:cNvSpPr/>
      </dsp:nvSpPr>
      <dsp:spPr>
        <a:xfrm>
          <a:off x="1106127" y="1139080"/>
          <a:ext cx="2646706" cy="807245"/>
        </a:xfrm>
        <a:prstGeom prst="rect">
          <a:avLst/>
        </a:prstGeom>
        <a:gradFill rotWithShape="0">
          <a:gsLst>
            <a:gs pos="0">
              <a:schemeClr val="accent5">
                <a:shade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shade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shade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Network</a:t>
          </a:r>
          <a:endParaRPr lang="en-ID" sz="2900" kern="1200" dirty="0"/>
        </a:p>
      </dsp:txBody>
      <dsp:txXfrm>
        <a:off x="1106127" y="1139080"/>
        <a:ext cx="2646706" cy="807245"/>
      </dsp:txXfrm>
    </dsp:sp>
    <dsp:sp modelId="{BF5A0D6A-D208-4DAA-BDFF-12CFA2F9256E}">
      <dsp:nvSpPr>
        <dsp:cNvPr id="0" name=""/>
        <dsp:cNvSpPr/>
      </dsp:nvSpPr>
      <dsp:spPr>
        <a:xfrm>
          <a:off x="4282176" y="996"/>
          <a:ext cx="4624061" cy="807245"/>
        </a:xfrm>
        <a:prstGeom prst="rect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Critical Path Method (CPM)</a:t>
          </a:r>
          <a:endParaRPr lang="en-ID" sz="2900" kern="1200" dirty="0"/>
        </a:p>
      </dsp:txBody>
      <dsp:txXfrm>
        <a:off x="4282176" y="996"/>
        <a:ext cx="4624061" cy="807245"/>
      </dsp:txXfrm>
    </dsp:sp>
    <dsp:sp modelId="{A5E7C0C9-7577-43CC-A8AD-6ACE358E01DC}">
      <dsp:nvSpPr>
        <dsp:cNvPr id="0" name=""/>
        <dsp:cNvSpPr/>
      </dsp:nvSpPr>
      <dsp:spPr>
        <a:xfrm>
          <a:off x="4282176" y="1139080"/>
          <a:ext cx="4672867" cy="807245"/>
        </a:xfrm>
        <a:prstGeom prst="rect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Program Evaluation &amp;Review Technique (PERT)</a:t>
          </a:r>
          <a:endParaRPr lang="en-ID" sz="2900" kern="1200" dirty="0"/>
        </a:p>
      </dsp:txBody>
      <dsp:txXfrm>
        <a:off x="4282176" y="1139080"/>
        <a:ext cx="4672867" cy="807245"/>
      </dsp:txXfrm>
    </dsp:sp>
    <dsp:sp modelId="{2BF30DB7-AD6D-40CD-ACB1-C518FCAB2CF7}">
      <dsp:nvSpPr>
        <dsp:cNvPr id="0" name=""/>
        <dsp:cNvSpPr/>
      </dsp:nvSpPr>
      <dsp:spPr>
        <a:xfrm>
          <a:off x="4282176" y="2277164"/>
          <a:ext cx="4588675" cy="807245"/>
        </a:xfrm>
        <a:prstGeom prst="rect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/>
            <a:t>Presedence</a:t>
          </a:r>
          <a:r>
            <a:rPr lang="en-US" sz="2900" kern="1200" dirty="0"/>
            <a:t> Diagram Method (PDM)</a:t>
          </a:r>
          <a:endParaRPr lang="en-ID" sz="2900" kern="1200" dirty="0"/>
        </a:p>
      </dsp:txBody>
      <dsp:txXfrm>
        <a:off x="4282176" y="2277164"/>
        <a:ext cx="4588675" cy="8072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  <a:t>7/18/24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BC4CEB-2B5D-937C-B85E-172422453E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096" r="-1" b="-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400"/>
              <a:t>Manajemen Proyek</a:t>
            </a:r>
            <a:br>
              <a:rPr lang="en-US" sz="4400"/>
            </a:br>
            <a:r>
              <a:rPr lang="en-US" sz="4400"/>
              <a:t>Pertemuan 2: Network Planning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pPr algn="l"/>
            <a:r>
              <a:rPr lang="en-US" sz="2000"/>
              <a:t>Ir. Illmardani Rince Ramli, M.M.</a:t>
            </a:r>
          </a:p>
          <a:p>
            <a:pPr algn="l"/>
            <a:r>
              <a:rPr lang="en-US" sz="2000"/>
              <a:t>Intan Permatasari, S.T., M.Sc.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Kotak Teks 3">
            <a:extLst>
              <a:ext uri="{FF2B5EF4-FFF2-40B4-BE49-F238E27FC236}">
                <a16:creationId xmlns:a16="http://schemas.microsoft.com/office/drawing/2014/main" id="{601696D8-145B-D530-A72A-5EE5EE2751AB}"/>
              </a:ext>
            </a:extLst>
          </p:cNvPr>
          <p:cNvSpPr txBox="1"/>
          <p:nvPr/>
        </p:nvSpPr>
        <p:spPr>
          <a:xfrm>
            <a:off x="7860385" y="5735637"/>
            <a:ext cx="2775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Universitas Widya Mataram</a:t>
            </a:r>
          </a:p>
        </p:txBody>
      </p:sp>
      <p:pic>
        <p:nvPicPr>
          <p:cNvPr id="6" name="Gambar 5" descr="Sebuah gambar berisi lingkaran, simbol, papan klip, Font&#10;&#10;Deskripsi dibuat secara otomatis">
            <a:extLst>
              <a:ext uri="{FF2B5EF4-FFF2-40B4-BE49-F238E27FC236}">
                <a16:creationId xmlns:a16="http://schemas.microsoft.com/office/drawing/2014/main" id="{2B6E2AF9-C0EC-768B-2C1C-E7BE17A8A3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12" b="98849" l="5667" r="96667">
                        <a14:foregroundMark x1="50500" y1="4112" x2="47167" y2="11513"/>
                        <a14:foregroundMark x1="93167" y1="50329" x2="83000" y2="49671"/>
                        <a14:foregroundMark x1="43833" y1="89803" x2="46500" y2="99013"/>
                        <a14:foregroundMark x1="15333" y1="46217" x2="5833" y2="48355"/>
                        <a14:foregroundMark x1="91167" y1="50987" x2="91167" y2="50987"/>
                        <a14:foregroundMark x1="93833" y1="52961" x2="96667" y2="509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88" y="46037"/>
            <a:ext cx="1117917" cy="11328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Aturan</a:t>
            </a:r>
            <a:r>
              <a:rPr lang="en-US" dirty="0"/>
              <a:t> Network Planning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600200"/>
            <a:ext cx="6506095" cy="4525963"/>
          </a:xfrm>
        </p:spPr>
        <p:txBody>
          <a:bodyPr/>
          <a:lstStyle/>
          <a:p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/>
              <a:t>dinyatakan</a:t>
            </a:r>
            <a:r>
              <a:rPr lang="en-US" sz="2400" dirty="0"/>
              <a:t> oleh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anak</a:t>
            </a:r>
            <a:r>
              <a:rPr lang="en-US" sz="2400" dirty="0"/>
              <a:t> </a:t>
            </a:r>
            <a:r>
              <a:rPr lang="en-US" sz="2400" dirty="0" err="1"/>
              <a:t>panah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mempunyai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evet di </a:t>
            </a:r>
            <a:r>
              <a:rPr lang="en-US" sz="2400" dirty="0" err="1"/>
              <a:t>awal</a:t>
            </a:r>
            <a:r>
              <a:rPr lang="en-US" sz="2400" dirty="0"/>
              <a:t> dan event </a:t>
            </a:r>
            <a:r>
              <a:rPr lang="en-US" sz="2400" dirty="0" err="1"/>
              <a:t>diakhir</a:t>
            </a:r>
            <a:endParaRPr lang="en-US" sz="2400" dirty="0"/>
          </a:p>
          <a:p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diperbolehkan</a:t>
            </a:r>
            <a:r>
              <a:rPr lang="en-US" sz="2400" dirty="0"/>
              <a:t> </a:t>
            </a:r>
            <a:r>
              <a:rPr lang="en-US" sz="2400" dirty="0" err="1"/>
              <a:t>adanya</a:t>
            </a:r>
            <a:r>
              <a:rPr lang="en-US" sz="2400" dirty="0"/>
              <a:t> dua </a:t>
            </a:r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event </a:t>
            </a:r>
            <a:r>
              <a:rPr lang="en-US" sz="2400" dirty="0" err="1"/>
              <a:t>awal</a:t>
            </a:r>
            <a:r>
              <a:rPr lang="en-US" sz="2400" dirty="0"/>
              <a:t> dan </a:t>
            </a:r>
            <a:r>
              <a:rPr lang="en-US" sz="2400" dirty="0" err="1"/>
              <a:t>akhir</a:t>
            </a:r>
            <a:r>
              <a:rPr lang="en-US" sz="2400" dirty="0"/>
              <a:t> yang </a:t>
            </a:r>
            <a:r>
              <a:rPr lang="en-US" sz="2400" dirty="0" err="1"/>
              <a:t>sama</a:t>
            </a:r>
            <a:r>
              <a:rPr lang="en-US" sz="2400" dirty="0"/>
              <a:t>.</a:t>
            </a:r>
          </a:p>
          <a:p>
            <a:r>
              <a:rPr lang="en-US" sz="2400" dirty="0"/>
              <a:t>Dua event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dihubungkan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endParaRPr lang="en-US" sz="2400" dirty="0"/>
          </a:p>
          <a:p>
            <a:r>
              <a:rPr lang="en-US" sz="2400" dirty="0"/>
              <a:t>Harus </a:t>
            </a:r>
            <a:r>
              <a:rPr lang="en-US" sz="2400" dirty="0" err="1"/>
              <a:t>dihindari</a:t>
            </a:r>
            <a:r>
              <a:rPr lang="en-US" sz="2400" dirty="0"/>
              <a:t> </a:t>
            </a:r>
            <a:r>
              <a:rPr lang="en-US" sz="2400" dirty="0" err="1"/>
              <a:t>keadaan</a:t>
            </a:r>
            <a:r>
              <a:rPr lang="en-US" sz="2400" dirty="0"/>
              <a:t> </a:t>
            </a:r>
            <a:r>
              <a:rPr lang="en-US" sz="2400" dirty="0" err="1"/>
              <a:t>melingkar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boleh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event </a:t>
            </a:r>
            <a:r>
              <a:rPr lang="en-US" sz="2400" dirty="0" err="1"/>
              <a:t>awal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event </a:t>
            </a:r>
            <a:r>
              <a:rPr lang="en-US" sz="2400" dirty="0" err="1"/>
              <a:t>terakhir</a:t>
            </a:r>
            <a:endParaRPr lang="en-US" sz="24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0E09D3F-E13F-3A95-2C2D-580B85E3AE78}"/>
              </a:ext>
            </a:extLst>
          </p:cNvPr>
          <p:cNvSpPr/>
          <p:nvPr/>
        </p:nvSpPr>
        <p:spPr>
          <a:xfrm>
            <a:off x="7115695" y="1246909"/>
            <a:ext cx="532014" cy="5320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7A80FB7-741B-B59B-8ADB-9B4C461927A2}"/>
              </a:ext>
            </a:extLst>
          </p:cNvPr>
          <p:cNvSpPr/>
          <p:nvPr/>
        </p:nvSpPr>
        <p:spPr>
          <a:xfrm>
            <a:off x="8947265" y="1246909"/>
            <a:ext cx="532014" cy="5320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638453E-BEF7-297A-9A60-D460B1FE8D92}"/>
              </a:ext>
            </a:extLst>
          </p:cNvPr>
          <p:cNvSpPr/>
          <p:nvPr/>
        </p:nvSpPr>
        <p:spPr>
          <a:xfrm>
            <a:off x="7115695" y="1974115"/>
            <a:ext cx="532014" cy="5320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743633F-E232-A507-8111-DA9124D40662}"/>
              </a:ext>
            </a:extLst>
          </p:cNvPr>
          <p:cNvSpPr/>
          <p:nvPr/>
        </p:nvSpPr>
        <p:spPr>
          <a:xfrm>
            <a:off x="8947265" y="1990898"/>
            <a:ext cx="532014" cy="5320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3A4AF11-D477-E623-F127-61E0257A765A}"/>
              </a:ext>
            </a:extLst>
          </p:cNvPr>
          <p:cNvSpPr/>
          <p:nvPr/>
        </p:nvSpPr>
        <p:spPr>
          <a:xfrm>
            <a:off x="10713719" y="1990898"/>
            <a:ext cx="532014" cy="5320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9B6E8BB-0C23-0D46-5CB2-5C5C079AA743}"/>
              </a:ext>
            </a:extLst>
          </p:cNvPr>
          <p:cNvSpPr/>
          <p:nvPr/>
        </p:nvSpPr>
        <p:spPr>
          <a:xfrm>
            <a:off x="8947265" y="3031908"/>
            <a:ext cx="532014" cy="5320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797D836-9ED6-6BB6-C8CA-3E08A70D51B0}"/>
              </a:ext>
            </a:extLst>
          </p:cNvPr>
          <p:cNvSpPr/>
          <p:nvPr/>
        </p:nvSpPr>
        <p:spPr>
          <a:xfrm>
            <a:off x="7118465" y="4281583"/>
            <a:ext cx="396240" cy="3901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3033001-0DF9-8ED1-D9BD-B39C06166124}"/>
              </a:ext>
            </a:extLst>
          </p:cNvPr>
          <p:cNvSpPr/>
          <p:nvPr/>
        </p:nvSpPr>
        <p:spPr>
          <a:xfrm>
            <a:off x="8947265" y="4281583"/>
            <a:ext cx="396240" cy="3901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8538346-0DAD-0BA3-D129-4FEAB42CFCCB}"/>
              </a:ext>
            </a:extLst>
          </p:cNvPr>
          <p:cNvSpPr/>
          <p:nvPr/>
        </p:nvSpPr>
        <p:spPr>
          <a:xfrm>
            <a:off x="8002385" y="3829340"/>
            <a:ext cx="396240" cy="3901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A056CC0-D257-0CB3-9B05-ED1E37C5611D}"/>
              </a:ext>
            </a:extLst>
          </p:cNvPr>
          <p:cNvSpPr/>
          <p:nvPr/>
        </p:nvSpPr>
        <p:spPr>
          <a:xfrm>
            <a:off x="10166465" y="4281583"/>
            <a:ext cx="396240" cy="3901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D4AD042-99F0-EB69-D518-7948B4D156CD}"/>
              </a:ext>
            </a:extLst>
          </p:cNvPr>
          <p:cNvSpPr/>
          <p:nvPr/>
        </p:nvSpPr>
        <p:spPr>
          <a:xfrm>
            <a:off x="11582400" y="4281583"/>
            <a:ext cx="396240" cy="3901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70FE0A3-F831-AA98-ACB6-B27FA90780CB}"/>
              </a:ext>
            </a:extLst>
          </p:cNvPr>
          <p:cNvSpPr/>
          <p:nvPr/>
        </p:nvSpPr>
        <p:spPr>
          <a:xfrm>
            <a:off x="7158643" y="5700587"/>
            <a:ext cx="396240" cy="3901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1AEADD6-4BDD-A6AB-1785-BD3177694A63}"/>
              </a:ext>
            </a:extLst>
          </p:cNvPr>
          <p:cNvSpPr/>
          <p:nvPr/>
        </p:nvSpPr>
        <p:spPr>
          <a:xfrm>
            <a:off x="8021781" y="5178774"/>
            <a:ext cx="396240" cy="3901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56A59EA-6CFF-AA64-7ECC-74FD7CB551ED}"/>
              </a:ext>
            </a:extLst>
          </p:cNvPr>
          <p:cNvSpPr/>
          <p:nvPr/>
        </p:nvSpPr>
        <p:spPr>
          <a:xfrm>
            <a:off x="9015152" y="5700587"/>
            <a:ext cx="396240" cy="3901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4082AB4-1CD5-06E4-0FEE-153AD15379F7}"/>
              </a:ext>
            </a:extLst>
          </p:cNvPr>
          <p:cNvSpPr/>
          <p:nvPr/>
        </p:nvSpPr>
        <p:spPr>
          <a:xfrm>
            <a:off x="8418021" y="6090751"/>
            <a:ext cx="396240" cy="3901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34BE6DE-6B8B-9697-2329-D90168E556DB}"/>
              </a:ext>
            </a:extLst>
          </p:cNvPr>
          <p:cNvSpPr/>
          <p:nvPr/>
        </p:nvSpPr>
        <p:spPr>
          <a:xfrm>
            <a:off x="10166465" y="5700587"/>
            <a:ext cx="396240" cy="3901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615A1AD-9651-616A-5157-588450D88F0E}"/>
              </a:ext>
            </a:extLst>
          </p:cNvPr>
          <p:cNvSpPr/>
          <p:nvPr/>
        </p:nvSpPr>
        <p:spPr>
          <a:xfrm>
            <a:off x="10954787" y="5700587"/>
            <a:ext cx="396240" cy="3901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BEB50AA-20AD-19B7-5697-0CC70AFDEFA5}"/>
              </a:ext>
            </a:extLst>
          </p:cNvPr>
          <p:cNvSpPr/>
          <p:nvPr/>
        </p:nvSpPr>
        <p:spPr>
          <a:xfrm>
            <a:off x="11702931" y="5697231"/>
            <a:ext cx="396240" cy="3901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83EAF7B-B27E-908A-6C0A-F4BC14334337}"/>
              </a:ext>
            </a:extLst>
          </p:cNvPr>
          <p:cNvSpPr/>
          <p:nvPr/>
        </p:nvSpPr>
        <p:spPr>
          <a:xfrm>
            <a:off x="9770225" y="6289189"/>
            <a:ext cx="396240" cy="3901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81DAA38-279B-B66C-8A3C-20DB82AC830E}"/>
              </a:ext>
            </a:extLst>
          </p:cNvPr>
          <p:cNvSpPr/>
          <p:nvPr/>
        </p:nvSpPr>
        <p:spPr>
          <a:xfrm>
            <a:off x="10558547" y="6289189"/>
            <a:ext cx="396240" cy="3901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228E8AA-E2FB-49F1-E5D7-B3115140CE8F}"/>
              </a:ext>
            </a:extLst>
          </p:cNvPr>
          <p:cNvSpPr/>
          <p:nvPr/>
        </p:nvSpPr>
        <p:spPr>
          <a:xfrm>
            <a:off x="11306691" y="6285833"/>
            <a:ext cx="396240" cy="3901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53C53D5-F96B-4DBE-A253-1668CA44E07A}"/>
              </a:ext>
            </a:extLst>
          </p:cNvPr>
          <p:cNvCxnSpPr>
            <a:cxnSpLocks/>
            <a:stCxn id="3" idx="6"/>
            <a:endCxn id="7" idx="2"/>
          </p:cNvCxnSpPr>
          <p:nvPr/>
        </p:nvCxnSpPr>
        <p:spPr>
          <a:xfrm>
            <a:off x="7647709" y="1512916"/>
            <a:ext cx="129955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463099E-8BEB-60CE-7DAF-D4CC9E68E508}"/>
              </a:ext>
            </a:extLst>
          </p:cNvPr>
          <p:cNvCxnSpPr>
            <a:stCxn id="8" idx="6"/>
            <a:endCxn id="9" idx="2"/>
          </p:cNvCxnSpPr>
          <p:nvPr/>
        </p:nvCxnSpPr>
        <p:spPr>
          <a:xfrm>
            <a:off x="7647709" y="2240122"/>
            <a:ext cx="1299556" cy="1678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A11472B-1461-8C86-B0AA-D337F9C08F12}"/>
              </a:ext>
            </a:extLst>
          </p:cNvPr>
          <p:cNvCxnSpPr>
            <a:stCxn id="9" idx="6"/>
            <a:endCxn id="10" idx="2"/>
          </p:cNvCxnSpPr>
          <p:nvPr/>
        </p:nvCxnSpPr>
        <p:spPr>
          <a:xfrm>
            <a:off x="9479279" y="2256905"/>
            <a:ext cx="123444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E372182-0CEA-6504-DF2A-F6A7DC9E5EBC}"/>
              </a:ext>
            </a:extLst>
          </p:cNvPr>
          <p:cNvCxnSpPr>
            <a:endCxn id="11" idx="1"/>
          </p:cNvCxnSpPr>
          <p:nvPr/>
        </p:nvCxnSpPr>
        <p:spPr>
          <a:xfrm>
            <a:off x="8398625" y="2776451"/>
            <a:ext cx="626552" cy="33336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94E701A-A3BB-FE63-1D51-F4D0FA931324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8418021" y="3297915"/>
            <a:ext cx="529244" cy="2660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C738A27D-380A-AD90-4DF5-0302EAB9933C}"/>
              </a:ext>
            </a:extLst>
          </p:cNvPr>
          <p:cNvCxnSpPr>
            <a:cxnSpLocks/>
            <a:stCxn id="12" idx="0"/>
            <a:endCxn id="14" idx="2"/>
          </p:cNvCxnSpPr>
          <p:nvPr/>
        </p:nvCxnSpPr>
        <p:spPr>
          <a:xfrm rot="5400000" flipH="1" flipV="1">
            <a:off x="7530905" y="3810103"/>
            <a:ext cx="257161" cy="685800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762B250F-8BEB-9AFF-C63C-067088A1D1EB}"/>
              </a:ext>
            </a:extLst>
          </p:cNvPr>
          <p:cNvCxnSpPr>
            <a:stCxn id="14" idx="6"/>
            <a:endCxn id="13" idx="0"/>
          </p:cNvCxnSpPr>
          <p:nvPr/>
        </p:nvCxnSpPr>
        <p:spPr>
          <a:xfrm>
            <a:off x="8398625" y="4024422"/>
            <a:ext cx="746760" cy="257161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0A2D6B6-9300-FBDB-2EE2-1D42023FAD4A}"/>
              </a:ext>
            </a:extLst>
          </p:cNvPr>
          <p:cNvCxnSpPr>
            <a:stCxn id="12" idx="6"/>
            <a:endCxn id="13" idx="2"/>
          </p:cNvCxnSpPr>
          <p:nvPr/>
        </p:nvCxnSpPr>
        <p:spPr>
          <a:xfrm>
            <a:off x="7514705" y="4476665"/>
            <a:ext cx="143256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id="{A6FC3909-40FA-F83A-EDBA-D4A5FF029F83}"/>
              </a:ext>
            </a:extLst>
          </p:cNvPr>
          <p:cNvCxnSpPr>
            <a:stCxn id="15" idx="0"/>
            <a:endCxn id="16" idx="0"/>
          </p:cNvCxnSpPr>
          <p:nvPr/>
        </p:nvCxnSpPr>
        <p:spPr>
          <a:xfrm rot="5400000" flipH="1" flipV="1">
            <a:off x="11072552" y="3573616"/>
            <a:ext cx="12700" cy="1415935"/>
          </a:xfrm>
          <a:prstGeom prst="bentConnector3">
            <a:avLst>
              <a:gd name="adj1" fmla="val 1800000"/>
            </a:avLst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01F54DE6-23D6-6E22-AF85-46A5ACA4848E}"/>
              </a:ext>
            </a:extLst>
          </p:cNvPr>
          <p:cNvCxnSpPr>
            <a:cxnSpLocks/>
            <a:stCxn id="15" idx="6"/>
            <a:endCxn id="16" idx="2"/>
          </p:cNvCxnSpPr>
          <p:nvPr/>
        </p:nvCxnSpPr>
        <p:spPr>
          <a:xfrm>
            <a:off x="10562705" y="4476665"/>
            <a:ext cx="1019695" cy="12700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335A79F2-4EF4-B6ED-128C-28CB2C96F50A}"/>
              </a:ext>
            </a:extLst>
          </p:cNvPr>
          <p:cNvCxnSpPr>
            <a:stCxn id="17" idx="7"/>
            <a:endCxn id="18" idx="2"/>
          </p:cNvCxnSpPr>
          <p:nvPr/>
        </p:nvCxnSpPr>
        <p:spPr>
          <a:xfrm rot="5400000" flipH="1" flipV="1">
            <a:off x="7567384" y="5303328"/>
            <a:ext cx="383869" cy="524926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76408F4F-435F-0085-2EFA-9EE6FF8AB70F}"/>
              </a:ext>
            </a:extLst>
          </p:cNvPr>
          <p:cNvCxnSpPr>
            <a:stCxn id="18" idx="6"/>
            <a:endCxn id="19" idx="0"/>
          </p:cNvCxnSpPr>
          <p:nvPr/>
        </p:nvCxnSpPr>
        <p:spPr>
          <a:xfrm>
            <a:off x="8418021" y="5373856"/>
            <a:ext cx="795251" cy="326731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9471311D-F243-9B7F-6D43-4958EB18C6AF}"/>
              </a:ext>
            </a:extLst>
          </p:cNvPr>
          <p:cNvCxnSpPr>
            <a:stCxn id="17" idx="5"/>
            <a:endCxn id="20" idx="2"/>
          </p:cNvCxnSpPr>
          <p:nvPr/>
        </p:nvCxnSpPr>
        <p:spPr>
          <a:xfrm rot="16200000" flipH="1">
            <a:off x="7831328" y="5699140"/>
            <a:ext cx="252220" cy="921166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F636DE3-B8C9-05C1-ED2A-E215757E3113}"/>
              </a:ext>
            </a:extLst>
          </p:cNvPr>
          <p:cNvCxnSpPr>
            <a:stCxn id="18" idx="4"/>
            <a:endCxn id="20" idx="0"/>
          </p:cNvCxnSpPr>
          <p:nvPr/>
        </p:nvCxnSpPr>
        <p:spPr>
          <a:xfrm>
            <a:off x="8219901" y="5568938"/>
            <a:ext cx="396240" cy="5218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AB0CE77B-DD42-9168-3A92-F6340AB4B555}"/>
              </a:ext>
            </a:extLst>
          </p:cNvPr>
          <p:cNvCxnSpPr>
            <a:stCxn id="20" idx="6"/>
            <a:endCxn id="19" idx="4"/>
          </p:cNvCxnSpPr>
          <p:nvPr/>
        </p:nvCxnSpPr>
        <p:spPr>
          <a:xfrm flipV="1">
            <a:off x="8814261" y="6090751"/>
            <a:ext cx="399011" cy="195082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9A0C5D3-0A14-CBF6-CF1D-9759FA67FC55}"/>
              </a:ext>
            </a:extLst>
          </p:cNvPr>
          <p:cNvCxnSpPr>
            <a:stCxn id="21" idx="6"/>
            <a:endCxn id="22" idx="2"/>
          </p:cNvCxnSpPr>
          <p:nvPr/>
        </p:nvCxnSpPr>
        <p:spPr>
          <a:xfrm>
            <a:off x="10562705" y="5895669"/>
            <a:ext cx="39208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2B162FE9-AC55-6080-FF07-D934DE7759A2}"/>
              </a:ext>
            </a:extLst>
          </p:cNvPr>
          <p:cNvCxnSpPr>
            <a:stCxn id="22" idx="6"/>
            <a:endCxn id="23" idx="2"/>
          </p:cNvCxnSpPr>
          <p:nvPr/>
        </p:nvCxnSpPr>
        <p:spPr>
          <a:xfrm flipV="1">
            <a:off x="11351027" y="5892313"/>
            <a:ext cx="351904" cy="33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65DD31DB-8FDB-3A51-7DDF-99ABD9BFC1C2}"/>
              </a:ext>
            </a:extLst>
          </p:cNvPr>
          <p:cNvCxnSpPr>
            <a:stCxn id="24" idx="6"/>
            <a:endCxn id="25" idx="2"/>
          </p:cNvCxnSpPr>
          <p:nvPr/>
        </p:nvCxnSpPr>
        <p:spPr>
          <a:xfrm>
            <a:off x="10166465" y="6484271"/>
            <a:ext cx="39208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BD022914-BC3D-A9FA-64E0-B4411846017B}"/>
              </a:ext>
            </a:extLst>
          </p:cNvPr>
          <p:cNvCxnSpPr>
            <a:stCxn id="25" idx="6"/>
            <a:endCxn id="26" idx="2"/>
          </p:cNvCxnSpPr>
          <p:nvPr/>
        </p:nvCxnSpPr>
        <p:spPr>
          <a:xfrm flipV="1">
            <a:off x="10954787" y="6480915"/>
            <a:ext cx="351904" cy="33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E173CCB-C9AB-176D-E79D-B26D062155D0}"/>
              </a:ext>
            </a:extLst>
          </p:cNvPr>
          <p:cNvCxnSpPr>
            <a:stCxn id="25" idx="7"/>
            <a:endCxn id="22" idx="4"/>
          </p:cNvCxnSpPr>
          <p:nvPr/>
        </p:nvCxnSpPr>
        <p:spPr>
          <a:xfrm flipV="1">
            <a:off x="10896759" y="6090751"/>
            <a:ext cx="256148" cy="2555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95EB0B6C-1EAF-7502-E56D-14210D853714}"/>
              </a:ext>
            </a:extLst>
          </p:cNvPr>
          <p:cNvSpPr/>
          <p:nvPr/>
        </p:nvSpPr>
        <p:spPr>
          <a:xfrm>
            <a:off x="9295726" y="3696385"/>
            <a:ext cx="396240" cy="35443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2F469E13-4C66-F5E2-0E96-81521DCC2A87}"/>
              </a:ext>
            </a:extLst>
          </p:cNvPr>
          <p:cNvSpPr/>
          <p:nvPr/>
        </p:nvSpPr>
        <p:spPr>
          <a:xfrm>
            <a:off x="11533582" y="3607108"/>
            <a:ext cx="396240" cy="354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8258660B-C5A2-3E6B-CDA3-3783FEFDEAFB}"/>
              </a:ext>
            </a:extLst>
          </p:cNvPr>
          <p:cNvSpPr/>
          <p:nvPr/>
        </p:nvSpPr>
        <p:spPr>
          <a:xfrm>
            <a:off x="11525120" y="5284607"/>
            <a:ext cx="396240" cy="354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8729CC17-53BF-E33F-94CB-BC1F22D0D470}"/>
              </a:ext>
            </a:extLst>
          </p:cNvPr>
          <p:cNvSpPr/>
          <p:nvPr/>
        </p:nvSpPr>
        <p:spPr>
          <a:xfrm>
            <a:off x="9458946" y="5332408"/>
            <a:ext cx="396240" cy="35443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  <a:endParaRPr lang="en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01B3EC0-C865-4E52-A0F6-CB02B29A4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941832"/>
            <a:ext cx="10506456" cy="1901952"/>
          </a:xfrm>
        </p:spPr>
        <p:txBody>
          <a:bodyPr anchor="b">
            <a:normAutofit/>
          </a:bodyPr>
          <a:lstStyle/>
          <a:p>
            <a:r>
              <a:rPr lang="en-US" sz="5400"/>
              <a:t>Penjadwalan Proyek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6346BE-FDB4-4772-A696-0719490AB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146509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3668690"/>
            <a:ext cx="10509504" cy="2503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Salah satu alat (tools) dalam manajemen proyek adalah network planning.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r>
              <a:rPr lang="en-US" sz="2000"/>
              <a:t>Network planning --&gt; teknik dalam perencanaan untuk menjawab bagaimana mengelola suatu proyek dan dugunakan untuk menentukan kebijakan manajemen dalam mengendalikan suatu proyek.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777E57D-6A88-4B5B-A068-2BA7FF4E8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8DFF08-651E-6010-D39F-2CE016478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2920"/>
            <a:ext cx="10509504" cy="1975104"/>
          </a:xfrm>
        </p:spPr>
        <p:txBody>
          <a:bodyPr anchor="b">
            <a:normAutofit/>
          </a:bodyPr>
          <a:lstStyle/>
          <a:p>
            <a:r>
              <a:rPr lang="en-US" sz="5400" dirty="0"/>
              <a:t>Network Planning</a:t>
            </a:r>
            <a:endParaRPr lang="en-ID" sz="5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289407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9744A-0F44-8A6F-8829-F2D42CD25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328416"/>
            <a:ext cx="10509504" cy="2715768"/>
          </a:xfrm>
        </p:spPr>
        <p:txBody>
          <a:bodyPr>
            <a:normAutofit/>
          </a:bodyPr>
          <a:lstStyle/>
          <a:p>
            <a:r>
              <a:rPr lang="en-US" sz="2200" dirty="0" err="1"/>
              <a:t>Suatu</a:t>
            </a:r>
            <a:r>
              <a:rPr lang="en-US" sz="2200" dirty="0"/>
              <a:t> </a:t>
            </a:r>
            <a:r>
              <a:rPr lang="en-US" sz="2200" dirty="0" err="1"/>
              <a:t>jaringan</a:t>
            </a:r>
            <a:r>
              <a:rPr lang="en-US" sz="2200" dirty="0"/>
              <a:t> yang </a:t>
            </a:r>
            <a:r>
              <a:rPr lang="en-US" sz="2200" dirty="0" err="1"/>
              <a:t>terdiri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serangkaian</a:t>
            </a:r>
            <a:r>
              <a:rPr lang="en-US" sz="2200" dirty="0"/>
              <a:t> </a:t>
            </a:r>
            <a:r>
              <a:rPr lang="en-US" sz="2200" dirty="0" err="1"/>
              <a:t>kegiatan</a:t>
            </a:r>
            <a:r>
              <a:rPr lang="en-US" sz="2200" dirty="0"/>
              <a:t> yang </a:t>
            </a:r>
            <a:r>
              <a:rPr lang="en-US" sz="2200" dirty="0" err="1"/>
              <a:t>dibutuhkan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menyelesaikan</a:t>
            </a:r>
            <a:r>
              <a:rPr lang="en-US" sz="2200" dirty="0"/>
              <a:t> </a:t>
            </a:r>
            <a:r>
              <a:rPr lang="en-US" sz="2200" dirty="0" err="1"/>
              <a:t>proyek</a:t>
            </a:r>
            <a:r>
              <a:rPr lang="en-US" sz="2200" dirty="0"/>
              <a:t>.</a:t>
            </a:r>
          </a:p>
          <a:p>
            <a:r>
              <a:rPr lang="en-US" sz="2200" dirty="0" err="1"/>
              <a:t>Jaringan</a:t>
            </a:r>
            <a:r>
              <a:rPr lang="en-US" sz="2200" dirty="0"/>
              <a:t> </a:t>
            </a:r>
            <a:r>
              <a:rPr lang="en-US" sz="2200" dirty="0" err="1"/>
              <a:t>ini</a:t>
            </a:r>
            <a:r>
              <a:rPr lang="en-US" sz="2200" dirty="0"/>
              <a:t> </a:t>
            </a:r>
            <a:r>
              <a:rPr lang="en-US" sz="2200" dirty="0" err="1"/>
              <a:t>disusun</a:t>
            </a:r>
            <a:r>
              <a:rPr lang="en-US" sz="2200" dirty="0"/>
              <a:t> </a:t>
            </a:r>
            <a:r>
              <a:rPr lang="en-US" sz="2200" dirty="0" err="1"/>
              <a:t>berdasarkan</a:t>
            </a:r>
            <a:r>
              <a:rPr lang="en-US" sz="2200" dirty="0"/>
              <a:t> </a:t>
            </a:r>
            <a:r>
              <a:rPr lang="en-US" sz="2200" dirty="0" err="1"/>
              <a:t>urutan</a:t>
            </a:r>
            <a:r>
              <a:rPr lang="en-US" sz="2200" dirty="0"/>
              <a:t> </a:t>
            </a:r>
            <a:r>
              <a:rPr lang="en-US" sz="2200" dirty="0" err="1"/>
              <a:t>kegiatan</a:t>
            </a:r>
            <a:r>
              <a:rPr lang="en-US" sz="2200" dirty="0"/>
              <a:t> </a:t>
            </a:r>
            <a:r>
              <a:rPr lang="en-US" sz="2200" dirty="0" err="1"/>
              <a:t>tertentu</a:t>
            </a:r>
            <a:r>
              <a:rPr lang="en-US" sz="2200" dirty="0"/>
              <a:t> dan </a:t>
            </a:r>
            <a:r>
              <a:rPr lang="en-US" sz="2200" dirty="0" err="1"/>
              <a:t>menunjukkan</a:t>
            </a:r>
            <a:r>
              <a:rPr lang="en-US" sz="2200" dirty="0"/>
              <a:t> </a:t>
            </a:r>
            <a:r>
              <a:rPr lang="en-US" sz="2200" dirty="0" err="1"/>
              <a:t>hubungan</a:t>
            </a:r>
            <a:r>
              <a:rPr lang="en-US" sz="2200" dirty="0"/>
              <a:t> yang </a:t>
            </a:r>
            <a:r>
              <a:rPr lang="en-US" sz="2200" dirty="0" err="1"/>
              <a:t>logis</a:t>
            </a:r>
            <a:r>
              <a:rPr lang="en-US" sz="2200" dirty="0"/>
              <a:t> </a:t>
            </a:r>
            <a:r>
              <a:rPr lang="en-US" sz="2200" dirty="0" err="1"/>
              <a:t>antar</a:t>
            </a:r>
            <a:r>
              <a:rPr lang="en-US" sz="2200" dirty="0"/>
              <a:t> </a:t>
            </a:r>
            <a:r>
              <a:rPr lang="en-US" sz="2200" dirty="0" err="1"/>
              <a:t>kegiatan</a:t>
            </a:r>
            <a:r>
              <a:rPr lang="en-US" sz="2200" dirty="0"/>
              <a:t>, </a:t>
            </a:r>
            <a:r>
              <a:rPr lang="en-US" sz="2200" dirty="0" err="1"/>
              <a:t>hubungan</a:t>
            </a:r>
            <a:r>
              <a:rPr lang="en-US" sz="2200" dirty="0"/>
              <a:t> timbal </a:t>
            </a:r>
            <a:r>
              <a:rPr lang="en-US" sz="2200" dirty="0" err="1"/>
              <a:t>balik</a:t>
            </a:r>
            <a:r>
              <a:rPr lang="en-US" sz="2200" dirty="0"/>
              <a:t> </a:t>
            </a:r>
            <a:r>
              <a:rPr lang="en-US" sz="2200" dirty="0" err="1"/>
              <a:t>antar</a:t>
            </a:r>
            <a:r>
              <a:rPr lang="en-US" sz="2200" dirty="0"/>
              <a:t> </a:t>
            </a:r>
            <a:r>
              <a:rPr lang="en-US" sz="2200" dirty="0" err="1"/>
              <a:t>pembiayaan</a:t>
            </a:r>
            <a:r>
              <a:rPr lang="en-US" sz="2200" dirty="0"/>
              <a:t> dan </a:t>
            </a:r>
            <a:r>
              <a:rPr lang="en-US" sz="2200" dirty="0" err="1"/>
              <a:t>waktu</a:t>
            </a:r>
            <a:r>
              <a:rPr lang="en-US" sz="2200" dirty="0"/>
              <a:t> </a:t>
            </a:r>
            <a:r>
              <a:rPr lang="en-US" sz="2200" dirty="0" err="1"/>
              <a:t>penyelesaian</a:t>
            </a:r>
            <a:r>
              <a:rPr lang="en-US" sz="2200" dirty="0"/>
              <a:t> </a:t>
            </a:r>
            <a:r>
              <a:rPr lang="en-US" sz="2200" dirty="0" err="1"/>
              <a:t>proyek</a:t>
            </a:r>
            <a:r>
              <a:rPr lang="en-US" sz="2200" dirty="0"/>
              <a:t>.</a:t>
            </a:r>
          </a:p>
          <a:p>
            <a:endParaRPr lang="en-US" sz="2200" dirty="0"/>
          </a:p>
          <a:p>
            <a:pPr marL="0" indent="0">
              <a:buNone/>
            </a:pPr>
            <a:endParaRPr lang="en-ID" sz="2200" dirty="0"/>
          </a:p>
        </p:txBody>
      </p:sp>
    </p:spTree>
    <p:extLst>
      <p:ext uri="{BB962C8B-B14F-4D97-AF65-F5344CB8AC3E}">
        <p14:creationId xmlns:p14="http://schemas.microsoft.com/office/powerpoint/2010/main" val="1353221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8DFF08-651E-6010-D39F-2CE016478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dirty="0"/>
              <a:t>Network Planning</a:t>
            </a:r>
            <a:endParaRPr lang="en-ID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9744A-0F44-8A6F-8829-F2D42CD25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algn="just"/>
            <a:r>
              <a:rPr lang="en-US" sz="2200" dirty="0"/>
              <a:t>Network Planning </a:t>
            </a:r>
            <a:r>
              <a:rPr lang="en-US" sz="2200" dirty="0" err="1"/>
              <a:t>merupakan</a:t>
            </a:r>
            <a:r>
              <a:rPr lang="en-US" sz="2200" dirty="0"/>
              <a:t> salah </a:t>
            </a:r>
            <a:r>
              <a:rPr lang="en-US" sz="2200" dirty="0" err="1"/>
              <a:t>satu</a:t>
            </a:r>
            <a:r>
              <a:rPr lang="en-US" sz="2200" dirty="0"/>
              <a:t> </a:t>
            </a:r>
            <a:r>
              <a:rPr lang="en-US" sz="2200" dirty="0" err="1"/>
              <a:t>metode</a:t>
            </a:r>
            <a:r>
              <a:rPr lang="en-US" sz="2200" dirty="0"/>
              <a:t> yang </a:t>
            </a:r>
            <a:r>
              <a:rPr lang="en-US" sz="2200" dirty="0" err="1"/>
              <a:t>dapat</a:t>
            </a:r>
            <a:r>
              <a:rPr lang="en-US" sz="2200" dirty="0"/>
              <a:t> </a:t>
            </a:r>
            <a:r>
              <a:rPr lang="en-US" sz="2200" dirty="0" err="1"/>
              <a:t>digunakan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mengoptimalkan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perencanaan</a:t>
            </a:r>
            <a:r>
              <a:rPr lang="en-US" sz="2200" dirty="0"/>
              <a:t>, </a:t>
            </a:r>
            <a:r>
              <a:rPr lang="en-US" sz="2200" dirty="0" err="1"/>
              <a:t>pengendalian</a:t>
            </a:r>
            <a:r>
              <a:rPr lang="en-US" sz="2200" dirty="0"/>
              <a:t> dan </a:t>
            </a:r>
            <a:r>
              <a:rPr lang="en-US" sz="2200" dirty="0" err="1"/>
              <a:t>penjadwalan</a:t>
            </a:r>
            <a:r>
              <a:rPr lang="en-US" sz="2200" dirty="0"/>
              <a:t> </a:t>
            </a:r>
            <a:r>
              <a:rPr lang="en-US" sz="2200" dirty="0" err="1"/>
              <a:t>khususnya</a:t>
            </a:r>
            <a:r>
              <a:rPr lang="en-US" sz="2200" dirty="0"/>
              <a:t> pada </a:t>
            </a:r>
            <a:r>
              <a:rPr lang="en-US" sz="2200" dirty="0" err="1"/>
              <a:t>aktivitas</a:t>
            </a:r>
            <a:r>
              <a:rPr lang="en-US" sz="2200" dirty="0"/>
              <a:t> </a:t>
            </a:r>
            <a:r>
              <a:rPr lang="en-US" sz="2200" dirty="0" err="1"/>
              <a:t>perakitan</a:t>
            </a:r>
            <a:r>
              <a:rPr lang="en-US" sz="2200" dirty="0"/>
              <a:t>. </a:t>
            </a:r>
          </a:p>
          <a:p>
            <a:pPr algn="just"/>
            <a:r>
              <a:rPr lang="en-US" sz="2200" dirty="0" err="1"/>
              <a:t>Metode</a:t>
            </a:r>
            <a:r>
              <a:rPr lang="en-US" sz="2200" dirty="0"/>
              <a:t> </a:t>
            </a:r>
            <a:r>
              <a:rPr lang="en-US" sz="2200" dirty="0" err="1"/>
              <a:t>dasar</a:t>
            </a:r>
            <a:r>
              <a:rPr lang="en-US" sz="2200" dirty="0"/>
              <a:t> yang </a:t>
            </a:r>
            <a:r>
              <a:rPr lang="en-US" sz="2200" dirty="0" err="1"/>
              <a:t>digunakan</a:t>
            </a:r>
            <a:r>
              <a:rPr lang="en-US" sz="2200" dirty="0"/>
              <a:t> </a:t>
            </a:r>
            <a:r>
              <a:rPr lang="en-US" sz="2200" dirty="0" err="1"/>
              <a:t>penulis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network planning </a:t>
            </a:r>
            <a:r>
              <a:rPr lang="en-US" sz="2200" dirty="0" err="1"/>
              <a:t>menggunakan</a:t>
            </a:r>
            <a:r>
              <a:rPr lang="en-US" sz="2200" dirty="0"/>
              <a:t> </a:t>
            </a:r>
            <a:r>
              <a:rPr lang="en-US" sz="2200" dirty="0" err="1"/>
              <a:t>metode</a:t>
            </a:r>
            <a:r>
              <a:rPr lang="en-US" sz="2200" dirty="0"/>
              <a:t> </a:t>
            </a:r>
            <a:r>
              <a:rPr lang="en-US" sz="2200" dirty="0" err="1"/>
              <a:t>lintasan</a:t>
            </a:r>
            <a:r>
              <a:rPr lang="en-US" sz="2200" dirty="0"/>
              <a:t> </a:t>
            </a:r>
            <a:r>
              <a:rPr lang="en-US" sz="2200" dirty="0" err="1"/>
              <a:t>kritis</a:t>
            </a:r>
            <a:r>
              <a:rPr lang="en-US" sz="2200" dirty="0"/>
              <a:t> / Critical Path Method (CPM), CPM </a:t>
            </a:r>
            <a:r>
              <a:rPr lang="en-US" sz="2200" dirty="0" err="1"/>
              <a:t>merupakan</a:t>
            </a:r>
            <a:r>
              <a:rPr lang="en-US" sz="2200" dirty="0"/>
              <a:t> </a:t>
            </a:r>
            <a:r>
              <a:rPr lang="en-US" sz="2200" dirty="0" err="1"/>
              <a:t>metode</a:t>
            </a:r>
            <a:r>
              <a:rPr lang="en-US" sz="2200" dirty="0"/>
              <a:t> </a:t>
            </a:r>
            <a:r>
              <a:rPr lang="en-US" sz="2200" dirty="0" err="1"/>
              <a:t>berdasarkan</a:t>
            </a:r>
            <a:r>
              <a:rPr lang="en-US" sz="2200" dirty="0"/>
              <a:t> </a:t>
            </a:r>
            <a:r>
              <a:rPr lang="en-US" sz="2200" dirty="0" err="1"/>
              <a:t>jaringan</a:t>
            </a:r>
            <a:r>
              <a:rPr lang="en-US" sz="2200" dirty="0"/>
              <a:t> yang </a:t>
            </a:r>
            <a:r>
              <a:rPr lang="en-US" sz="2200" dirty="0" err="1"/>
              <a:t>menggunakan</a:t>
            </a:r>
            <a:r>
              <a:rPr lang="en-US" sz="2200" dirty="0"/>
              <a:t> </a:t>
            </a:r>
            <a:r>
              <a:rPr lang="en-US" sz="2200" dirty="0" err="1"/>
              <a:t>keseimbangan</a:t>
            </a:r>
            <a:r>
              <a:rPr lang="en-US" sz="2200" dirty="0"/>
              <a:t> </a:t>
            </a:r>
            <a:r>
              <a:rPr lang="en-US" sz="2200" dirty="0" err="1"/>
              <a:t>waktu</a:t>
            </a:r>
            <a:r>
              <a:rPr lang="en-US" sz="2200" dirty="0"/>
              <a:t> agar </a:t>
            </a:r>
            <a:r>
              <a:rPr lang="en-US" sz="2200" dirty="0" err="1"/>
              <a:t>tiap</a:t>
            </a:r>
            <a:r>
              <a:rPr lang="en-US" sz="2200" dirty="0"/>
              <a:t> </a:t>
            </a:r>
            <a:r>
              <a:rPr lang="en-US" sz="2200" dirty="0" err="1"/>
              <a:t>kegiatan</a:t>
            </a:r>
            <a:r>
              <a:rPr lang="en-US" sz="2200" dirty="0"/>
              <a:t> </a:t>
            </a:r>
            <a:r>
              <a:rPr lang="en-US" sz="2200" dirty="0" err="1"/>
              <a:t>dapat</a:t>
            </a:r>
            <a:r>
              <a:rPr lang="en-US" sz="2200" dirty="0"/>
              <a:t> </a:t>
            </a:r>
            <a:r>
              <a:rPr lang="en-US" sz="2200" dirty="0" err="1"/>
              <a:t>diselesaikan</a:t>
            </a:r>
            <a:r>
              <a:rPr lang="en-US" sz="2200" dirty="0"/>
              <a:t> </a:t>
            </a:r>
            <a:r>
              <a:rPr lang="en-US" sz="2200" dirty="0" err="1"/>
              <a:t>lebih</a:t>
            </a:r>
            <a:r>
              <a:rPr lang="en-US" sz="2200" dirty="0"/>
              <a:t> </a:t>
            </a:r>
            <a:r>
              <a:rPr lang="en-US" sz="2200" dirty="0" err="1"/>
              <a:t>cepat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waktu</a:t>
            </a:r>
            <a:r>
              <a:rPr lang="en-US" sz="2200" dirty="0"/>
              <a:t> </a:t>
            </a:r>
            <a:r>
              <a:rPr lang="en-US" sz="2200" dirty="0" err="1"/>
              <a:t>normalnya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cara</a:t>
            </a:r>
            <a:r>
              <a:rPr lang="en-US" sz="2200" dirty="0"/>
              <a:t> </a:t>
            </a:r>
            <a:r>
              <a:rPr lang="en-US" sz="2200" dirty="0" err="1"/>
              <a:t>memintas</a:t>
            </a:r>
            <a:r>
              <a:rPr lang="en-US" sz="2200" dirty="0"/>
              <a:t> </a:t>
            </a:r>
            <a:r>
              <a:rPr lang="en-US" sz="2200" dirty="0" err="1"/>
              <a:t>kegiatan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waktu</a:t>
            </a:r>
            <a:r>
              <a:rPr lang="en-US" sz="2200" dirty="0"/>
              <a:t> dan </a:t>
            </a:r>
            <a:r>
              <a:rPr lang="en-US" sz="2200" dirty="0" err="1"/>
              <a:t>biaya</a:t>
            </a:r>
            <a:r>
              <a:rPr lang="en-US" sz="2200" dirty="0"/>
              <a:t> </a:t>
            </a:r>
            <a:r>
              <a:rPr lang="en-US" sz="2200" dirty="0" err="1"/>
              <a:t>tertentu</a:t>
            </a:r>
            <a:r>
              <a:rPr lang="en-US" sz="2200" dirty="0"/>
              <a:t>,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demikian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menyelesaikan</a:t>
            </a:r>
            <a:r>
              <a:rPr lang="en-US" sz="2200" dirty="0"/>
              <a:t> </a:t>
            </a:r>
            <a:r>
              <a:rPr lang="en-US" sz="2200" dirty="0" err="1"/>
              <a:t>perakitan</a:t>
            </a:r>
            <a:r>
              <a:rPr lang="en-US" sz="2200" dirty="0"/>
              <a:t> </a:t>
            </a:r>
            <a:r>
              <a:rPr lang="en-US" sz="2200" dirty="0" err="1"/>
              <a:t>waktu</a:t>
            </a:r>
            <a:r>
              <a:rPr lang="en-US" sz="2200" dirty="0"/>
              <a:t> yang </a:t>
            </a:r>
            <a:r>
              <a:rPr lang="en-US" sz="2200" dirty="0" err="1"/>
              <a:t>lebih</a:t>
            </a:r>
            <a:r>
              <a:rPr lang="en-US" sz="2200" dirty="0"/>
              <a:t> </a:t>
            </a:r>
            <a:r>
              <a:rPr lang="en-US" sz="2200" dirty="0" err="1"/>
              <a:t>sedikit</a:t>
            </a:r>
            <a:r>
              <a:rPr lang="en-US" sz="2200" dirty="0"/>
              <a:t>. 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42715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56008-47D1-4EA6-ACDA-83383999F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Kegunaan</a:t>
            </a:r>
            <a:r>
              <a:rPr lang="en-US" dirty="0"/>
              <a:t> Network Planning</a:t>
            </a:r>
            <a:endParaRPr lang="en-ID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E72F68CF-5AE3-53CB-F9EC-AEF0DA34215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8279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Metode Network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74657"/>
            <a:ext cx="10972800" cy="4051506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kesamaan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2 </a:t>
            </a:r>
            <a:r>
              <a:rPr lang="en-US" dirty="0" err="1"/>
              <a:t>metode</a:t>
            </a:r>
            <a:r>
              <a:rPr lang="en-US" dirty="0"/>
              <a:t>: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kemiripan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memvisualisasikan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diagram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network diagram.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026B506-2000-2676-882A-E2E60C1DD3C6}"/>
              </a:ext>
            </a:extLst>
          </p:cNvPr>
          <p:cNvSpPr/>
          <p:nvPr/>
        </p:nvSpPr>
        <p:spPr>
          <a:xfrm>
            <a:off x="4089862" y="1296785"/>
            <a:ext cx="6580909" cy="21322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1566E51-D65E-C68A-12FA-9CB64A752B9C}"/>
              </a:ext>
            </a:extLst>
          </p:cNvPr>
          <p:cNvSpPr/>
          <p:nvPr/>
        </p:nvSpPr>
        <p:spPr>
          <a:xfrm>
            <a:off x="4089861" y="3555768"/>
            <a:ext cx="6580909" cy="10661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DAC1FE3-6C41-BAE2-913D-4941801513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4249564"/>
              </p:ext>
            </p:extLst>
          </p:nvPr>
        </p:nvGraphicFramePr>
        <p:xfrm>
          <a:off x="-80358" y="1365740"/>
          <a:ext cx="10061171" cy="3085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6613DA7-2439-5833-72B2-92F6C33D91CF}"/>
              </a:ext>
            </a:extLst>
          </p:cNvPr>
          <p:cNvSpPr txBox="1"/>
          <p:nvPr/>
        </p:nvSpPr>
        <p:spPr>
          <a:xfrm>
            <a:off x="8982384" y="2074657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Activity on </a:t>
            </a:r>
          </a:p>
          <a:p>
            <a:pPr algn="ctr"/>
            <a:r>
              <a:rPr lang="en-US" dirty="0"/>
              <a:t>Node (AON)</a:t>
            </a:r>
            <a:endParaRPr lang="en-ID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036BCA-86E8-B88C-56A5-B80A78D26B93}"/>
              </a:ext>
            </a:extLst>
          </p:cNvPr>
          <p:cNvSpPr txBox="1"/>
          <p:nvPr/>
        </p:nvSpPr>
        <p:spPr>
          <a:xfrm>
            <a:off x="8967789" y="3737744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Activity on </a:t>
            </a:r>
          </a:p>
          <a:p>
            <a:pPr algn="ctr"/>
            <a:r>
              <a:rPr lang="en-US" dirty="0"/>
              <a:t>Arrow (AOA)</a:t>
            </a:r>
            <a:endParaRPr lang="en-ID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ampungan Konten 4" descr="Sebuah gambar berisi diagram, Rencana, gambar teknikal, skematis&#10;&#10;Deskripsi dibuat secara otomatis">
            <a:extLst>
              <a:ext uri="{FF2B5EF4-FFF2-40B4-BE49-F238E27FC236}">
                <a16:creationId xmlns:a16="http://schemas.microsoft.com/office/drawing/2014/main" id="{D1F72A6B-EA7C-3207-F242-60BA8968BB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09" b="98708" l="643" r="97815">
                        <a14:foregroundMark x1="10026" y1="20801" x2="27892" y2="20413"/>
                        <a14:foregroundMark x1="27892" y1="20413" x2="74165" y2="24419"/>
                        <a14:foregroundMark x1="74165" y1="24419" x2="89332" y2="22997"/>
                        <a14:foregroundMark x1="94987" y1="21059" x2="80848" y2="12661"/>
                        <a14:foregroundMark x1="80848" y1="12661" x2="41260" y2="5297"/>
                        <a14:foregroundMark x1="41260" y1="5297" x2="28792" y2="6072"/>
                        <a14:foregroundMark x1="28792" y1="6072" x2="9897" y2="18992"/>
                        <a14:foregroundMark x1="9897" y1="18992" x2="18638" y2="24160"/>
                        <a14:foregroundMark x1="18638" y1="24160" x2="51285" y2="27778"/>
                        <a14:foregroundMark x1="51285" y1="27778" x2="41902" y2="37209"/>
                        <a14:foregroundMark x1="41902" y1="37209" x2="55527" y2="42119"/>
                        <a14:foregroundMark x1="55527" y1="42119" x2="46144" y2="46641"/>
                        <a14:foregroundMark x1="46144" y1="46641" x2="44087" y2="45349"/>
                        <a14:foregroundMark x1="61568" y1="45090" x2="60925" y2="23127"/>
                        <a14:foregroundMark x1="60925" y1="23127" x2="75321" y2="12403"/>
                        <a14:foregroundMark x1="75321" y1="12403" x2="62468" y2="34755"/>
                        <a14:foregroundMark x1="62468" y1="34755" x2="70308" y2="27649"/>
                        <a14:foregroundMark x1="70308" y1="27649" x2="79434" y2="31008"/>
                        <a14:foregroundMark x1="79434" y1="31008" x2="88817" y2="19509"/>
                        <a14:foregroundMark x1="88817" y1="19509" x2="76478" y2="18475"/>
                        <a14:foregroundMark x1="76478" y1="18475" x2="65938" y2="12532"/>
                        <a14:foregroundMark x1="65938" y1="12532" x2="75835" y2="4005"/>
                        <a14:foregroundMark x1="75835" y1="4005" x2="22108" y2="4264"/>
                        <a14:foregroundMark x1="22108" y1="4264" x2="21080" y2="5039"/>
                        <a14:foregroundMark x1="60668" y1="12661" x2="771" y2="14858"/>
                        <a14:foregroundMark x1="7198" y1="20284" x2="65553" y2="41602"/>
                        <a14:foregroundMark x1="65553" y1="41602" x2="81234" y2="42765"/>
                        <a14:foregroundMark x1="81234" y1="42765" x2="72622" y2="36951"/>
                        <a14:foregroundMark x1="72622" y1="36951" x2="60797" y2="47416"/>
                        <a14:foregroundMark x1="60797" y1="47416" x2="37789" y2="43798"/>
                        <a14:foregroundMark x1="37789" y1="43798" x2="57712" y2="42377"/>
                        <a14:foregroundMark x1="57712" y1="42377" x2="60668" y2="43411"/>
                        <a14:foregroundMark x1="80591" y1="32946" x2="85733" y2="23385"/>
                        <a14:foregroundMark x1="85733" y1="23385" x2="94602" y2="20026"/>
                        <a14:foregroundMark x1="94602" y1="20026" x2="92545" y2="28424"/>
                        <a14:foregroundMark x1="98072" y1="26486" x2="97943" y2="17313"/>
                        <a14:foregroundMark x1="97943" y1="17313" x2="97558" y2="20284"/>
                        <a14:foregroundMark x1="61568" y1="98837" x2="52828" y2="75323"/>
                        <a14:foregroundMark x1="29692" y1="4651" x2="41902" y2="1809"/>
                        <a14:backgroundMark x1="5270" y1="87855" x2="2956" y2="9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469" y="643467"/>
            <a:ext cx="559906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40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Simbol dan Istilah dalam Network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971164"/>
            <a:ext cx="5486400" cy="2119618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A = </a:t>
            </a:r>
            <a:r>
              <a:rPr lang="en-US" sz="1600" dirty="0" err="1"/>
              <a:t>Nomor</a:t>
            </a:r>
            <a:r>
              <a:rPr lang="en-US" sz="1600" dirty="0"/>
              <a:t> Event/ Node</a:t>
            </a:r>
          </a:p>
          <a:p>
            <a:pPr marL="0" indent="0">
              <a:buNone/>
            </a:pPr>
            <a:r>
              <a:rPr lang="en-US" sz="1600" dirty="0"/>
              <a:t>B = Earliest Event Time/ EET</a:t>
            </a:r>
          </a:p>
          <a:p>
            <a:pPr marL="0" indent="0">
              <a:buNone/>
            </a:pPr>
            <a:r>
              <a:rPr lang="en-US" sz="1600" dirty="0"/>
              <a:t>C = Latest Event Time/ LET </a:t>
            </a:r>
          </a:p>
          <a:p>
            <a:pPr marL="0" indent="0">
              <a:buNone/>
            </a:pPr>
            <a:r>
              <a:rPr lang="en-US" sz="1600" dirty="0" err="1"/>
              <a:t>Tipe</a:t>
            </a:r>
            <a:r>
              <a:rPr lang="en-US" sz="1600" dirty="0"/>
              <a:t>: </a:t>
            </a:r>
          </a:p>
          <a:p>
            <a:pPr marL="0" indent="0">
              <a:buNone/>
            </a:pPr>
            <a:r>
              <a:rPr lang="en-US" sz="1600" dirty="0"/>
              <a:t>1. Precedence relationship (</a:t>
            </a:r>
            <a:r>
              <a:rPr lang="en-US" sz="1600" dirty="0" err="1"/>
              <a:t>berdasarkan</a:t>
            </a:r>
            <a:r>
              <a:rPr lang="en-US" sz="1600" dirty="0"/>
              <a:t> </a:t>
            </a:r>
            <a:r>
              <a:rPr lang="en-US" sz="1600" dirty="0" err="1"/>
              <a:t>kegiatan</a:t>
            </a:r>
            <a:r>
              <a:rPr lang="en-US" sz="1600" dirty="0"/>
              <a:t>)</a:t>
            </a:r>
          </a:p>
          <a:p>
            <a:pPr marL="0" indent="0">
              <a:buNone/>
            </a:pPr>
            <a:r>
              <a:rPr lang="en-US" sz="1600" dirty="0"/>
              <a:t>2. Start/ End Node (</a:t>
            </a:r>
            <a:r>
              <a:rPr lang="en-US" sz="1600" dirty="0" err="1"/>
              <a:t>Berdasarkan</a:t>
            </a:r>
            <a:r>
              <a:rPr lang="en-US" sz="1600" dirty="0"/>
              <a:t> </a:t>
            </a:r>
            <a:r>
              <a:rPr lang="en-US" sz="1600" dirty="0" err="1"/>
              <a:t>Nomor</a:t>
            </a:r>
            <a:r>
              <a:rPr lang="en-US" sz="1600" dirty="0"/>
              <a:t> Node)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CD72856-3D8B-7C71-B870-FD5F20DD48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780483"/>
              </p:ext>
            </p:extLst>
          </p:nvPr>
        </p:nvGraphicFramePr>
        <p:xfrm>
          <a:off x="762579" y="1284931"/>
          <a:ext cx="10542730" cy="367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4243">
                  <a:extLst>
                    <a:ext uri="{9D8B030D-6E8A-4147-A177-3AD203B41FA5}">
                      <a16:colId xmlns:a16="http://schemas.microsoft.com/office/drawing/2014/main" val="1040049568"/>
                    </a:ext>
                  </a:extLst>
                </a:gridCol>
                <a:gridCol w="1534735">
                  <a:extLst>
                    <a:ext uri="{9D8B030D-6E8A-4147-A177-3AD203B41FA5}">
                      <a16:colId xmlns:a16="http://schemas.microsoft.com/office/drawing/2014/main" val="2113785121"/>
                    </a:ext>
                  </a:extLst>
                </a:gridCol>
                <a:gridCol w="5493752">
                  <a:extLst>
                    <a:ext uri="{9D8B030D-6E8A-4147-A177-3AD203B41FA5}">
                      <a16:colId xmlns:a16="http://schemas.microsoft.com/office/drawing/2014/main" val="22933184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Nama 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Simbol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Keterangan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8996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Activity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/>
                        <a:t>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Suatu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pekerjaan</a:t>
                      </a:r>
                      <a:r>
                        <a:rPr lang="en-US" dirty="0"/>
                        <a:t> / </a:t>
                      </a:r>
                      <a:r>
                        <a:rPr lang="en-US" dirty="0" err="1"/>
                        <a:t>tugas</a:t>
                      </a:r>
                      <a:r>
                        <a:rPr lang="en-US" dirty="0"/>
                        <a:t> Dimana </a:t>
                      </a:r>
                      <a:r>
                        <a:rPr lang="en-US" dirty="0" err="1"/>
                        <a:t>penyelesaiannya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memerlukan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waktu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biaya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tenaga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kerja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serta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fasilitas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tertentu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170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Event / Node 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Awal </a:t>
                      </a:r>
                      <a:r>
                        <a:rPr lang="en-US" dirty="0" err="1"/>
                        <a:t>atau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akhir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dari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suatu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kegiatan</a:t>
                      </a:r>
                      <a:r>
                        <a:rPr lang="en-US" dirty="0"/>
                        <a:t> / activity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105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Hubungan</a:t>
                      </a:r>
                      <a:r>
                        <a:rPr lang="en-US" dirty="0"/>
                        <a:t> event dan activity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2514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Dummy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 - -&gt;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Kegiatan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semu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tidak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mempunyai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durasi</a:t>
                      </a:r>
                      <a:r>
                        <a:rPr lang="en-US" dirty="0"/>
                        <a:t> dan </a:t>
                      </a:r>
                      <a:r>
                        <a:rPr lang="en-US" dirty="0" err="1"/>
                        <a:t>tidak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menghabiskan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sumber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daya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059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Path (</a:t>
                      </a:r>
                      <a:r>
                        <a:rPr lang="en-US" dirty="0" err="1"/>
                        <a:t>jalur</a:t>
                      </a:r>
                      <a:r>
                        <a:rPr lang="en-US" dirty="0"/>
                        <a:t>)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Rangkaian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kegiatan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menghubungkan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secara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kontinu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permulaan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proyek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590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Duration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Lama </a:t>
                      </a:r>
                      <a:r>
                        <a:rPr lang="en-US" dirty="0" err="1"/>
                        <a:t>waktu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penyelesaian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aktivitas</a:t>
                      </a:r>
                      <a:r>
                        <a:rPr lang="en-US" dirty="0"/>
                        <a:t>.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100625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F6E546A-79FB-C78A-CCEE-4E0E6E56C113}"/>
              </a:ext>
            </a:extLst>
          </p:cNvPr>
          <p:cNvSpPr txBox="1">
            <a:spLocks/>
          </p:cNvSpPr>
          <p:nvPr/>
        </p:nvSpPr>
        <p:spPr>
          <a:xfrm>
            <a:off x="5818909" y="4949520"/>
            <a:ext cx="5486400" cy="211961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600" dirty="0" err="1"/>
              <a:t>Menentukan</a:t>
            </a:r>
            <a:r>
              <a:rPr lang="en-US" sz="1600" dirty="0"/>
              <a:t> Jalur </a:t>
            </a:r>
            <a:r>
              <a:rPr lang="en-US" sz="1600" dirty="0" err="1"/>
              <a:t>Kritis</a:t>
            </a:r>
            <a:r>
              <a:rPr lang="en-US" sz="1600" dirty="0"/>
              <a:t>:</a:t>
            </a:r>
          </a:p>
          <a:p>
            <a:pPr marL="0" indent="0">
              <a:buFontTx/>
              <a:buNone/>
            </a:pPr>
            <a:r>
              <a:rPr lang="en-US" sz="1600" dirty="0"/>
              <a:t>Jika S&amp;SF = 0</a:t>
            </a:r>
          </a:p>
          <a:p>
            <a:pPr marL="0" indent="0">
              <a:buFontTx/>
              <a:buNone/>
            </a:pPr>
            <a:r>
              <a:rPr lang="en-US" sz="1600" dirty="0"/>
              <a:t>Jika LET = EET -&gt; hat6i-hati JK </a:t>
            </a:r>
            <a:r>
              <a:rPr lang="en-US" sz="1600" dirty="0" err="1"/>
              <a:t>palsu</a:t>
            </a:r>
            <a:endParaRPr lang="en-US" sz="1600" dirty="0"/>
          </a:p>
          <a:p>
            <a:pPr marL="0" indent="0">
              <a:buFontTx/>
              <a:buNone/>
            </a:pPr>
            <a:endParaRPr lang="en-US" sz="1600" dirty="0"/>
          </a:p>
          <a:p>
            <a:pPr marL="0" indent="0">
              <a:buFontTx/>
              <a:buNone/>
            </a:pPr>
            <a:r>
              <a:rPr lang="en-US" sz="1600" dirty="0"/>
              <a:t>S= LET n-1 =</a:t>
            </a:r>
            <a:r>
              <a:rPr lang="en-US" sz="1600" dirty="0" err="1"/>
              <a:t>EETn</a:t>
            </a:r>
            <a:r>
              <a:rPr lang="en-US" sz="1600" dirty="0"/>
              <a:t>-T</a:t>
            </a:r>
          </a:p>
          <a:p>
            <a:pPr marL="0" indent="0">
              <a:buFontTx/>
              <a:buNone/>
            </a:pPr>
            <a:r>
              <a:rPr lang="en-US" sz="1600" dirty="0"/>
              <a:t>SF = EET n-1 –</a:t>
            </a:r>
            <a:r>
              <a:rPr lang="en-US" sz="1600" dirty="0" err="1"/>
              <a:t>EETn</a:t>
            </a:r>
            <a:r>
              <a:rPr lang="en-US" sz="1600" dirty="0"/>
              <a:t> - 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en-US" sz="4000"/>
              <a:t>Data Penyusunan Network Planning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2478024"/>
            <a:ext cx="10515600" cy="3694176"/>
          </a:xfrm>
        </p:spPr>
        <p:txBody>
          <a:bodyPr>
            <a:normAutofit/>
          </a:bodyPr>
          <a:lstStyle/>
          <a:p>
            <a:r>
              <a:rPr lang="en-US" sz="2200"/>
              <a:t>Mengetahui jenis-jenis pekerjaannya, dan prasyarat apa yang diperlukan untuk memulai pekerjaan atau kegiatan tersebut, dan kegiatan apa yang dapat dilakukan setelah kegiatan tersebut selesai.</a:t>
            </a:r>
          </a:p>
          <a:p>
            <a:r>
              <a:rPr lang="en-US" sz="2200"/>
              <a:t>Durasi waktu dari masing-masing kegiatan</a:t>
            </a:r>
          </a:p>
          <a:p>
            <a:r>
              <a:rPr lang="en-US" sz="2200"/>
              <a:t>Biaya yang diperlukan masing-masing kegiatan dan biaya yang diperlukan untuk mempercepat kegiatan</a:t>
            </a:r>
          </a:p>
          <a:p>
            <a:r>
              <a:rPr lang="en-US" sz="2200"/>
              <a:t>Sumberdaya yang diperlukan pada masing-masing kegiatan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559</Words>
  <Application>Microsoft Macintosh PowerPoint</Application>
  <PresentationFormat>Layar Lebar</PresentationFormat>
  <Paragraphs>81</Paragraphs>
  <Slides>10</Slides>
  <Notes>0</Notes>
  <HiddenSlides>0</HiddenSlides>
  <MMClips>0</MMClips>
  <ScaleCrop>false</ScaleCrop>
  <HeadingPairs>
    <vt:vector size="6" baseType="variant">
      <vt:variant>
        <vt:lpstr>Font Dipakai</vt:lpstr>
      </vt:variant>
      <vt:variant>
        <vt:i4>2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10</vt:i4>
      </vt:variant>
    </vt:vector>
  </HeadingPairs>
  <TitlesOfParts>
    <vt:vector size="13" baseType="lpstr">
      <vt:lpstr>Arial</vt:lpstr>
      <vt:lpstr>Calibri</vt:lpstr>
      <vt:lpstr>Default Design</vt:lpstr>
      <vt:lpstr>Manajemen Proyek Pertemuan 2: Network Planning</vt:lpstr>
      <vt:lpstr>Penjadwalan Proyek</vt:lpstr>
      <vt:lpstr>Network Planning</vt:lpstr>
      <vt:lpstr>Network Planning</vt:lpstr>
      <vt:lpstr>Kegunaan Network Planning</vt:lpstr>
      <vt:lpstr>Metode Network Planning</vt:lpstr>
      <vt:lpstr>Presentasi PowerPoint</vt:lpstr>
      <vt:lpstr>Simbol dan Istilah dalam Network Planning</vt:lpstr>
      <vt:lpstr>Data Penyusunan Network Planning</vt:lpstr>
      <vt:lpstr>Aturan Network Planning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intanpermatasari</dc:creator>
  <cp:lastModifiedBy>Intan Permatasari</cp:lastModifiedBy>
  <cp:revision>9</cp:revision>
  <dcterms:created xsi:type="dcterms:W3CDTF">2024-07-16T00:13:35Z</dcterms:created>
  <dcterms:modified xsi:type="dcterms:W3CDTF">2024-07-18T08:31:40Z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1033-5.7.3.8096</vt:lpwstr>
  </property>
</Properties>
</file>