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TT Firs Neue Bold" charset="1" panose="02000803030000020004"/>
      <p:regular r:id="rId9"/>
    </p:embeddedFont>
    <p:embeddedFont>
      <p:font typeface="TT Firs Neue" charset="1" panose="02000503030000020004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1C5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1652937" y="786171"/>
            <a:ext cx="423887" cy="423887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2700000">
            <a:off x="15016338" y="786171"/>
            <a:ext cx="423887" cy="423887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2700000">
            <a:off x="2252403" y="786171"/>
            <a:ext cx="423887" cy="423887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2700000">
            <a:off x="15615804" y="786171"/>
            <a:ext cx="423887" cy="423887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2700000">
            <a:off x="2851869" y="786171"/>
            <a:ext cx="423887" cy="423887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2700000">
            <a:off x="16215271" y="786171"/>
            <a:ext cx="423887" cy="423887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565147" y="1360262"/>
            <a:ext cx="15157398" cy="8228357"/>
            <a:chOff x="0" y="0"/>
            <a:chExt cx="1149350" cy="114935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05753" cy="4400295"/>
            </a:xfrm>
            <a:custGeom>
              <a:avLst/>
              <a:gdLst/>
              <a:ahLst/>
              <a:cxnLst/>
              <a:rect r="r" b="b" t="t" l="l"/>
              <a:pathLst>
                <a:path h="4400295" w="8105753">
                  <a:moveTo>
                    <a:pt x="8105753" y="48622"/>
                  </a:moveTo>
                  <a:lnTo>
                    <a:pt x="8105753" y="0"/>
                  </a:lnTo>
                  <a:lnTo>
                    <a:pt x="44783" y="0"/>
                  </a:lnTo>
                  <a:lnTo>
                    <a:pt x="44783" y="24311"/>
                  </a:lnTo>
                  <a:lnTo>
                    <a:pt x="0" y="24311"/>
                  </a:lnTo>
                  <a:lnTo>
                    <a:pt x="0" y="4400295"/>
                  </a:lnTo>
                  <a:lnTo>
                    <a:pt x="89566" y="4400295"/>
                  </a:lnTo>
                  <a:lnTo>
                    <a:pt x="89566" y="3549409"/>
                  </a:lnTo>
                  <a:lnTo>
                    <a:pt x="1612194" y="3549409"/>
                  </a:lnTo>
                  <a:lnTo>
                    <a:pt x="1612194" y="4400295"/>
                  </a:lnTo>
                  <a:lnTo>
                    <a:pt x="1701760" y="4400295"/>
                  </a:lnTo>
                  <a:lnTo>
                    <a:pt x="1701760" y="3549409"/>
                  </a:lnTo>
                  <a:lnTo>
                    <a:pt x="3224388" y="3549409"/>
                  </a:lnTo>
                  <a:lnTo>
                    <a:pt x="3224388" y="4400295"/>
                  </a:lnTo>
                  <a:lnTo>
                    <a:pt x="3313954" y="4400295"/>
                  </a:lnTo>
                  <a:lnTo>
                    <a:pt x="3313954" y="3549409"/>
                  </a:lnTo>
                  <a:lnTo>
                    <a:pt x="4836582" y="3549409"/>
                  </a:lnTo>
                  <a:lnTo>
                    <a:pt x="4836582" y="4400295"/>
                  </a:lnTo>
                  <a:lnTo>
                    <a:pt x="4926148" y="4400295"/>
                  </a:lnTo>
                  <a:lnTo>
                    <a:pt x="4926148" y="3549409"/>
                  </a:lnTo>
                  <a:lnTo>
                    <a:pt x="6448775" y="3549409"/>
                  </a:lnTo>
                  <a:lnTo>
                    <a:pt x="6448775" y="4400295"/>
                  </a:lnTo>
                  <a:lnTo>
                    <a:pt x="6538341" y="4400295"/>
                  </a:lnTo>
                  <a:lnTo>
                    <a:pt x="6538341" y="3549409"/>
                  </a:lnTo>
                  <a:lnTo>
                    <a:pt x="8105753" y="3549409"/>
                  </a:lnTo>
                  <a:lnTo>
                    <a:pt x="8105753" y="3500787"/>
                  </a:lnTo>
                  <a:lnTo>
                    <a:pt x="6538341" y="3500787"/>
                  </a:lnTo>
                  <a:lnTo>
                    <a:pt x="6538341" y="2674212"/>
                  </a:lnTo>
                  <a:lnTo>
                    <a:pt x="8105753" y="2674212"/>
                  </a:lnTo>
                  <a:lnTo>
                    <a:pt x="8105753" y="2625590"/>
                  </a:lnTo>
                  <a:lnTo>
                    <a:pt x="6538341" y="2625590"/>
                  </a:lnTo>
                  <a:lnTo>
                    <a:pt x="6538341" y="1799016"/>
                  </a:lnTo>
                  <a:lnTo>
                    <a:pt x="8105753" y="1799016"/>
                  </a:lnTo>
                  <a:lnTo>
                    <a:pt x="8105753" y="1750394"/>
                  </a:lnTo>
                  <a:lnTo>
                    <a:pt x="6538341" y="1750394"/>
                  </a:lnTo>
                  <a:lnTo>
                    <a:pt x="6538341" y="923819"/>
                  </a:lnTo>
                  <a:lnTo>
                    <a:pt x="8105753" y="923819"/>
                  </a:lnTo>
                  <a:lnTo>
                    <a:pt x="8105753" y="875197"/>
                  </a:lnTo>
                  <a:lnTo>
                    <a:pt x="6538341" y="875197"/>
                  </a:lnTo>
                  <a:lnTo>
                    <a:pt x="6538341" y="48622"/>
                  </a:lnTo>
                  <a:lnTo>
                    <a:pt x="8105753" y="48622"/>
                  </a:lnTo>
                  <a:close/>
                  <a:moveTo>
                    <a:pt x="1701760" y="875197"/>
                  </a:moveTo>
                  <a:lnTo>
                    <a:pt x="1701760" y="48622"/>
                  </a:lnTo>
                  <a:lnTo>
                    <a:pt x="3224388" y="48622"/>
                  </a:lnTo>
                  <a:lnTo>
                    <a:pt x="3224388" y="875197"/>
                  </a:lnTo>
                  <a:lnTo>
                    <a:pt x="1701760" y="875197"/>
                  </a:lnTo>
                  <a:close/>
                  <a:moveTo>
                    <a:pt x="3224388" y="923819"/>
                  </a:moveTo>
                  <a:lnTo>
                    <a:pt x="3224388" y="1750394"/>
                  </a:lnTo>
                  <a:lnTo>
                    <a:pt x="1701760" y="1750394"/>
                  </a:lnTo>
                  <a:lnTo>
                    <a:pt x="1701760" y="923819"/>
                  </a:lnTo>
                  <a:lnTo>
                    <a:pt x="3224388" y="923819"/>
                  </a:lnTo>
                  <a:close/>
                  <a:moveTo>
                    <a:pt x="1612194" y="875197"/>
                  </a:moveTo>
                  <a:lnTo>
                    <a:pt x="89566" y="875197"/>
                  </a:lnTo>
                  <a:lnTo>
                    <a:pt x="89566" y="48622"/>
                  </a:lnTo>
                  <a:lnTo>
                    <a:pt x="1612194" y="48622"/>
                  </a:lnTo>
                  <a:lnTo>
                    <a:pt x="1612194" y="875197"/>
                  </a:lnTo>
                  <a:close/>
                  <a:moveTo>
                    <a:pt x="1612194" y="923819"/>
                  </a:moveTo>
                  <a:lnTo>
                    <a:pt x="1612194" y="1750394"/>
                  </a:lnTo>
                  <a:lnTo>
                    <a:pt x="89566" y="1750394"/>
                  </a:lnTo>
                  <a:lnTo>
                    <a:pt x="89566" y="923819"/>
                  </a:lnTo>
                  <a:lnTo>
                    <a:pt x="1612194" y="923819"/>
                  </a:lnTo>
                  <a:close/>
                  <a:moveTo>
                    <a:pt x="1612194" y="1799016"/>
                  </a:moveTo>
                  <a:lnTo>
                    <a:pt x="1612194" y="2625590"/>
                  </a:lnTo>
                  <a:lnTo>
                    <a:pt x="89566" y="2625590"/>
                  </a:lnTo>
                  <a:lnTo>
                    <a:pt x="89566" y="1799016"/>
                  </a:lnTo>
                  <a:lnTo>
                    <a:pt x="1612194" y="1799016"/>
                  </a:lnTo>
                  <a:close/>
                  <a:moveTo>
                    <a:pt x="1701760" y="1799016"/>
                  </a:moveTo>
                  <a:lnTo>
                    <a:pt x="3224388" y="1799016"/>
                  </a:lnTo>
                  <a:lnTo>
                    <a:pt x="3224388" y="2625590"/>
                  </a:lnTo>
                  <a:lnTo>
                    <a:pt x="1701760" y="2625590"/>
                  </a:lnTo>
                  <a:lnTo>
                    <a:pt x="1701760" y="1799016"/>
                  </a:lnTo>
                  <a:close/>
                  <a:moveTo>
                    <a:pt x="3313954" y="1799016"/>
                  </a:moveTo>
                  <a:lnTo>
                    <a:pt x="4836582" y="1799016"/>
                  </a:lnTo>
                  <a:lnTo>
                    <a:pt x="4836582" y="2625590"/>
                  </a:lnTo>
                  <a:lnTo>
                    <a:pt x="3313954" y="2625590"/>
                  </a:lnTo>
                  <a:lnTo>
                    <a:pt x="3313954" y="1799016"/>
                  </a:lnTo>
                  <a:close/>
                  <a:moveTo>
                    <a:pt x="3313954" y="1750394"/>
                  </a:moveTo>
                  <a:lnTo>
                    <a:pt x="3313954" y="923819"/>
                  </a:lnTo>
                  <a:lnTo>
                    <a:pt x="4836582" y="923819"/>
                  </a:lnTo>
                  <a:lnTo>
                    <a:pt x="4836582" y="1750394"/>
                  </a:lnTo>
                  <a:lnTo>
                    <a:pt x="3313954" y="1750394"/>
                  </a:lnTo>
                  <a:close/>
                  <a:moveTo>
                    <a:pt x="3313954" y="875197"/>
                  </a:moveTo>
                  <a:lnTo>
                    <a:pt x="3313954" y="48622"/>
                  </a:lnTo>
                  <a:lnTo>
                    <a:pt x="4836582" y="48622"/>
                  </a:lnTo>
                  <a:lnTo>
                    <a:pt x="4836582" y="875197"/>
                  </a:lnTo>
                  <a:lnTo>
                    <a:pt x="3313954" y="875197"/>
                  </a:lnTo>
                  <a:close/>
                  <a:moveTo>
                    <a:pt x="89566" y="3500787"/>
                  </a:moveTo>
                  <a:lnTo>
                    <a:pt x="89566" y="2674212"/>
                  </a:lnTo>
                  <a:lnTo>
                    <a:pt x="1612194" y="2674212"/>
                  </a:lnTo>
                  <a:lnTo>
                    <a:pt x="1612194" y="3500787"/>
                  </a:lnTo>
                  <a:lnTo>
                    <a:pt x="89566" y="3500787"/>
                  </a:lnTo>
                  <a:close/>
                  <a:moveTo>
                    <a:pt x="1701760" y="3500787"/>
                  </a:moveTo>
                  <a:lnTo>
                    <a:pt x="1701760" y="2674212"/>
                  </a:lnTo>
                  <a:lnTo>
                    <a:pt x="3224388" y="2674212"/>
                  </a:lnTo>
                  <a:lnTo>
                    <a:pt x="3224388" y="3500787"/>
                  </a:lnTo>
                  <a:lnTo>
                    <a:pt x="1701760" y="3500787"/>
                  </a:lnTo>
                  <a:close/>
                  <a:moveTo>
                    <a:pt x="3313954" y="3500787"/>
                  </a:moveTo>
                  <a:lnTo>
                    <a:pt x="3313954" y="2674212"/>
                  </a:lnTo>
                  <a:lnTo>
                    <a:pt x="4836582" y="2674212"/>
                  </a:lnTo>
                  <a:lnTo>
                    <a:pt x="4836582" y="3500787"/>
                  </a:lnTo>
                  <a:lnTo>
                    <a:pt x="3313954" y="3500787"/>
                  </a:lnTo>
                  <a:close/>
                  <a:moveTo>
                    <a:pt x="6448775" y="3500787"/>
                  </a:moveTo>
                  <a:lnTo>
                    <a:pt x="4926148" y="3500787"/>
                  </a:lnTo>
                  <a:lnTo>
                    <a:pt x="4926148" y="2674212"/>
                  </a:lnTo>
                  <a:lnTo>
                    <a:pt x="6448775" y="2674212"/>
                  </a:lnTo>
                  <a:lnTo>
                    <a:pt x="6448775" y="3500787"/>
                  </a:lnTo>
                  <a:close/>
                  <a:moveTo>
                    <a:pt x="6448775" y="2625590"/>
                  </a:moveTo>
                  <a:lnTo>
                    <a:pt x="4926148" y="2625590"/>
                  </a:lnTo>
                  <a:lnTo>
                    <a:pt x="4926148" y="1799016"/>
                  </a:lnTo>
                  <a:lnTo>
                    <a:pt x="6448775" y="1799016"/>
                  </a:lnTo>
                  <a:lnTo>
                    <a:pt x="6448775" y="2625590"/>
                  </a:lnTo>
                  <a:close/>
                  <a:moveTo>
                    <a:pt x="6448775" y="1750394"/>
                  </a:moveTo>
                  <a:lnTo>
                    <a:pt x="4926148" y="1750394"/>
                  </a:lnTo>
                  <a:lnTo>
                    <a:pt x="4926148" y="923819"/>
                  </a:lnTo>
                  <a:lnTo>
                    <a:pt x="6448775" y="923819"/>
                  </a:lnTo>
                  <a:lnTo>
                    <a:pt x="6448775" y="1750394"/>
                  </a:lnTo>
                  <a:close/>
                  <a:moveTo>
                    <a:pt x="6448775" y="875197"/>
                  </a:moveTo>
                  <a:lnTo>
                    <a:pt x="4926148" y="875197"/>
                  </a:lnTo>
                  <a:lnTo>
                    <a:pt x="4926148" y="48622"/>
                  </a:lnTo>
                  <a:lnTo>
                    <a:pt x="6448775" y="48622"/>
                  </a:lnTo>
                  <a:lnTo>
                    <a:pt x="6448775" y="87519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5177061" y="750929"/>
            <a:ext cx="7933879" cy="1247716"/>
            <a:chOff x="0" y="0"/>
            <a:chExt cx="1421662" cy="22357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421661" cy="223577"/>
            </a:xfrm>
            <a:custGeom>
              <a:avLst/>
              <a:gdLst/>
              <a:ahLst/>
              <a:cxnLst/>
              <a:rect r="r" b="b" t="t" l="l"/>
              <a:pathLst>
                <a:path h="223577" w="1421661">
                  <a:moveTo>
                    <a:pt x="58548" y="0"/>
                  </a:moveTo>
                  <a:lnTo>
                    <a:pt x="1363113" y="0"/>
                  </a:lnTo>
                  <a:cubicBezTo>
                    <a:pt x="1395449" y="0"/>
                    <a:pt x="1421661" y="26213"/>
                    <a:pt x="1421661" y="58548"/>
                  </a:cubicBezTo>
                  <a:lnTo>
                    <a:pt x="1421661" y="165028"/>
                  </a:lnTo>
                  <a:cubicBezTo>
                    <a:pt x="1421661" y="197364"/>
                    <a:pt x="1395449" y="223577"/>
                    <a:pt x="1363113" y="223577"/>
                  </a:cubicBezTo>
                  <a:lnTo>
                    <a:pt x="58548" y="223577"/>
                  </a:lnTo>
                  <a:cubicBezTo>
                    <a:pt x="26213" y="223577"/>
                    <a:pt x="0" y="197364"/>
                    <a:pt x="0" y="165028"/>
                  </a:cubicBezTo>
                  <a:lnTo>
                    <a:pt x="0" y="58548"/>
                  </a:lnTo>
                  <a:cubicBezTo>
                    <a:pt x="0" y="26213"/>
                    <a:pt x="26213" y="0"/>
                    <a:pt x="58548" y="0"/>
                  </a:cubicBezTo>
                  <a:close/>
                </a:path>
              </a:pathLst>
            </a:custGeom>
            <a:solidFill>
              <a:srgbClr val="2B6599"/>
            </a:solidFill>
            <a:ln w="2857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76200"/>
              <a:ext cx="1421662" cy="2997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822644" y="2391304"/>
            <a:ext cx="14642404" cy="6566891"/>
            <a:chOff x="0" y="0"/>
            <a:chExt cx="2623754" cy="117671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2623754" cy="1176713"/>
            </a:xfrm>
            <a:custGeom>
              <a:avLst/>
              <a:gdLst/>
              <a:ahLst/>
              <a:cxnLst/>
              <a:rect r="r" b="b" t="t" l="l"/>
              <a:pathLst>
                <a:path h="1176713" w="2623754">
                  <a:moveTo>
                    <a:pt x="10575" y="0"/>
                  </a:moveTo>
                  <a:lnTo>
                    <a:pt x="2613179" y="0"/>
                  </a:lnTo>
                  <a:cubicBezTo>
                    <a:pt x="2615984" y="0"/>
                    <a:pt x="2618673" y="1114"/>
                    <a:pt x="2620656" y="3097"/>
                  </a:cubicBezTo>
                  <a:cubicBezTo>
                    <a:pt x="2622640" y="5080"/>
                    <a:pt x="2623754" y="7770"/>
                    <a:pt x="2623754" y="10575"/>
                  </a:cubicBezTo>
                  <a:lnTo>
                    <a:pt x="2623754" y="1166138"/>
                  </a:lnTo>
                  <a:cubicBezTo>
                    <a:pt x="2623754" y="1168943"/>
                    <a:pt x="2622640" y="1171632"/>
                    <a:pt x="2620656" y="1173615"/>
                  </a:cubicBezTo>
                  <a:cubicBezTo>
                    <a:pt x="2618673" y="1175599"/>
                    <a:pt x="2615984" y="1176713"/>
                    <a:pt x="2613179" y="1176713"/>
                  </a:cubicBezTo>
                  <a:lnTo>
                    <a:pt x="10575" y="1176713"/>
                  </a:lnTo>
                  <a:cubicBezTo>
                    <a:pt x="7770" y="1176713"/>
                    <a:pt x="5080" y="1175599"/>
                    <a:pt x="3097" y="1173615"/>
                  </a:cubicBezTo>
                  <a:cubicBezTo>
                    <a:pt x="1114" y="1171632"/>
                    <a:pt x="0" y="1168943"/>
                    <a:pt x="0" y="1166138"/>
                  </a:cubicBezTo>
                  <a:lnTo>
                    <a:pt x="0" y="10575"/>
                  </a:lnTo>
                  <a:cubicBezTo>
                    <a:pt x="0" y="7770"/>
                    <a:pt x="1114" y="5080"/>
                    <a:pt x="3097" y="3097"/>
                  </a:cubicBezTo>
                  <a:cubicBezTo>
                    <a:pt x="5080" y="1114"/>
                    <a:pt x="7770" y="0"/>
                    <a:pt x="10575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76200"/>
              <a:ext cx="2623754" cy="125291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15286299" y="3030821"/>
            <a:ext cx="2357499" cy="2357499"/>
            <a:chOff x="0" y="0"/>
            <a:chExt cx="812800" cy="8128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BDBD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644203" y="3030821"/>
            <a:ext cx="2357499" cy="2357499"/>
            <a:chOff x="0" y="0"/>
            <a:chExt cx="812800" cy="8128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6C3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15286299" y="5961180"/>
            <a:ext cx="2357499" cy="2357499"/>
            <a:chOff x="0" y="0"/>
            <a:chExt cx="812800" cy="8128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CD49C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644203" y="5961180"/>
            <a:ext cx="2357499" cy="2357499"/>
            <a:chOff x="0" y="0"/>
            <a:chExt cx="812800" cy="8128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D36D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sp>
        <p:nvSpPr>
          <p:cNvPr name="TextBox 40" id="40"/>
          <p:cNvSpPr txBox="true"/>
          <p:nvPr/>
        </p:nvSpPr>
        <p:spPr>
          <a:xfrm rot="0">
            <a:off x="3554151" y="3361222"/>
            <a:ext cx="11179390" cy="5715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79"/>
              </a:lnSpc>
            </a:pPr>
            <a:r>
              <a:rPr lang="en-US" sz="9399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Aspek Organisasi dan ManajemenBisnis</a:t>
            </a:r>
          </a:p>
          <a:p>
            <a:pPr algn="ctr">
              <a:lnSpc>
                <a:spcPts val="11279"/>
              </a:lnSpc>
            </a:pPr>
          </a:p>
        </p:txBody>
      </p:sp>
      <p:sp>
        <p:nvSpPr>
          <p:cNvPr name="Freeform 41" id="41"/>
          <p:cNvSpPr/>
          <p:nvPr/>
        </p:nvSpPr>
        <p:spPr>
          <a:xfrm flipH="false" flipV="false" rot="0">
            <a:off x="15721490" y="3316440"/>
            <a:ext cx="1512687" cy="1691012"/>
          </a:xfrm>
          <a:custGeom>
            <a:avLst/>
            <a:gdLst/>
            <a:ahLst/>
            <a:cxnLst/>
            <a:rect r="r" b="b" t="t" l="l"/>
            <a:pathLst>
              <a:path h="1691012" w="1512687">
                <a:moveTo>
                  <a:pt x="0" y="0"/>
                </a:moveTo>
                <a:lnTo>
                  <a:pt x="1512687" y="0"/>
                </a:lnTo>
                <a:lnTo>
                  <a:pt x="1512687" y="1691012"/>
                </a:lnTo>
                <a:lnTo>
                  <a:pt x="0" y="169101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15612988" y="6400879"/>
            <a:ext cx="1729690" cy="1478099"/>
          </a:xfrm>
          <a:custGeom>
            <a:avLst/>
            <a:gdLst/>
            <a:ahLst/>
            <a:cxnLst/>
            <a:rect r="r" b="b" t="t" l="l"/>
            <a:pathLst>
              <a:path h="1478099" w="1729690">
                <a:moveTo>
                  <a:pt x="0" y="0"/>
                </a:moveTo>
                <a:lnTo>
                  <a:pt x="1729690" y="0"/>
                </a:lnTo>
                <a:lnTo>
                  <a:pt x="1729690" y="1478099"/>
                </a:lnTo>
                <a:lnTo>
                  <a:pt x="0" y="147809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888399" y="3438330"/>
            <a:ext cx="1868490" cy="1447231"/>
          </a:xfrm>
          <a:custGeom>
            <a:avLst/>
            <a:gdLst/>
            <a:ahLst/>
            <a:cxnLst/>
            <a:rect r="r" b="b" t="t" l="l"/>
            <a:pathLst>
              <a:path h="1447231" w="1868490">
                <a:moveTo>
                  <a:pt x="0" y="0"/>
                </a:moveTo>
                <a:lnTo>
                  <a:pt x="1868490" y="0"/>
                </a:lnTo>
                <a:lnTo>
                  <a:pt x="1868490" y="1447231"/>
                </a:lnTo>
                <a:lnTo>
                  <a:pt x="0" y="14472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1374475" y="6218722"/>
            <a:ext cx="881008" cy="1842413"/>
          </a:xfrm>
          <a:custGeom>
            <a:avLst/>
            <a:gdLst/>
            <a:ahLst/>
            <a:cxnLst/>
            <a:rect r="r" b="b" t="t" l="l"/>
            <a:pathLst>
              <a:path h="1842413" w="881008">
                <a:moveTo>
                  <a:pt x="0" y="0"/>
                </a:moveTo>
                <a:lnTo>
                  <a:pt x="881008" y="0"/>
                </a:lnTo>
                <a:lnTo>
                  <a:pt x="881008" y="1842413"/>
                </a:lnTo>
                <a:lnTo>
                  <a:pt x="0" y="184241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5" id="45"/>
          <p:cNvGrpSpPr/>
          <p:nvPr/>
        </p:nvGrpSpPr>
        <p:grpSpPr>
          <a:xfrm rot="0">
            <a:off x="1822644" y="1646618"/>
            <a:ext cx="14642404" cy="527589"/>
            <a:chOff x="0" y="0"/>
            <a:chExt cx="19523205" cy="703453"/>
          </a:xfrm>
        </p:grpSpPr>
        <p:grpSp>
          <p:nvGrpSpPr>
            <p:cNvPr name="Group 46" id="46"/>
            <p:cNvGrpSpPr/>
            <p:nvPr/>
          </p:nvGrpSpPr>
          <p:grpSpPr>
            <a:xfrm rot="0">
              <a:off x="0" y="0"/>
              <a:ext cx="19523205" cy="703453"/>
              <a:chOff x="0" y="0"/>
              <a:chExt cx="2623754" cy="94538"/>
            </a:xfrm>
          </p:grpSpPr>
          <p:sp>
            <p:nvSpPr>
              <p:cNvPr name="Freeform 47" id="47"/>
              <p:cNvSpPr/>
              <p:nvPr/>
            </p:nvSpPr>
            <p:spPr>
              <a:xfrm flipH="false" flipV="false" rot="0">
                <a:off x="0" y="0"/>
                <a:ext cx="2623754" cy="94538"/>
              </a:xfrm>
              <a:custGeom>
                <a:avLst/>
                <a:gdLst/>
                <a:ahLst/>
                <a:cxnLst/>
                <a:rect r="r" b="b" t="t" l="l"/>
                <a:pathLst>
                  <a:path h="94538" w="2623754">
                    <a:moveTo>
                      <a:pt x="10575" y="0"/>
                    </a:moveTo>
                    <a:lnTo>
                      <a:pt x="2613179" y="0"/>
                    </a:lnTo>
                    <a:cubicBezTo>
                      <a:pt x="2615984" y="0"/>
                      <a:pt x="2618673" y="1114"/>
                      <a:pt x="2620656" y="3097"/>
                    </a:cubicBezTo>
                    <a:cubicBezTo>
                      <a:pt x="2622640" y="5080"/>
                      <a:pt x="2623754" y="7770"/>
                      <a:pt x="2623754" y="10575"/>
                    </a:cubicBezTo>
                    <a:lnTo>
                      <a:pt x="2623754" y="83963"/>
                    </a:lnTo>
                    <a:cubicBezTo>
                      <a:pt x="2623754" y="89804"/>
                      <a:pt x="2619019" y="94538"/>
                      <a:pt x="2613179" y="94538"/>
                    </a:cubicBezTo>
                    <a:lnTo>
                      <a:pt x="10575" y="94538"/>
                    </a:lnTo>
                    <a:cubicBezTo>
                      <a:pt x="7770" y="94538"/>
                      <a:pt x="5080" y="93424"/>
                      <a:pt x="3097" y="91441"/>
                    </a:cubicBezTo>
                    <a:cubicBezTo>
                      <a:pt x="1114" y="89458"/>
                      <a:pt x="0" y="86768"/>
                      <a:pt x="0" y="83963"/>
                    </a:cubicBezTo>
                    <a:lnTo>
                      <a:pt x="0" y="10575"/>
                    </a:lnTo>
                    <a:cubicBezTo>
                      <a:pt x="0" y="7770"/>
                      <a:pt x="1114" y="5080"/>
                      <a:pt x="3097" y="3097"/>
                    </a:cubicBezTo>
                    <a:cubicBezTo>
                      <a:pt x="5080" y="1114"/>
                      <a:pt x="7770" y="0"/>
                      <a:pt x="105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48" id="48"/>
              <p:cNvSpPr txBox="true"/>
              <p:nvPr/>
            </p:nvSpPr>
            <p:spPr>
              <a:xfrm>
                <a:off x="0" y="-76200"/>
                <a:ext cx="2623754" cy="170738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9100"/>
                  </a:lnSpc>
                </a:pPr>
              </a:p>
            </p:txBody>
          </p:sp>
        </p:grpSp>
        <p:grpSp>
          <p:nvGrpSpPr>
            <p:cNvPr name="Group 49" id="49"/>
            <p:cNvGrpSpPr/>
            <p:nvPr/>
          </p:nvGrpSpPr>
          <p:grpSpPr>
            <a:xfrm rot="0">
              <a:off x="193529" y="230923"/>
              <a:ext cx="283762" cy="283762"/>
              <a:chOff x="0" y="0"/>
              <a:chExt cx="812800" cy="812800"/>
            </a:xfrm>
          </p:grpSpPr>
          <p:sp>
            <p:nvSpPr>
              <p:cNvPr name="Freeform 50" id="5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2B6599"/>
              </a:solidFill>
            </p:spPr>
          </p:sp>
          <p:sp>
            <p:nvSpPr>
              <p:cNvPr name="TextBox 51" id="51"/>
              <p:cNvSpPr txBox="true"/>
              <p:nvPr/>
            </p:nvSpPr>
            <p:spPr>
              <a:xfrm>
                <a:off x="76200" y="104775"/>
                <a:ext cx="660400" cy="6318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94"/>
                  </a:lnSpc>
                </a:pPr>
              </a:p>
            </p:txBody>
          </p:sp>
        </p:grpSp>
        <p:grpSp>
          <p:nvGrpSpPr>
            <p:cNvPr name="Group 52" id="52"/>
            <p:cNvGrpSpPr/>
            <p:nvPr/>
          </p:nvGrpSpPr>
          <p:grpSpPr>
            <a:xfrm rot="0">
              <a:off x="4906625" y="230923"/>
              <a:ext cx="283762" cy="283762"/>
              <a:chOff x="0" y="0"/>
              <a:chExt cx="812800" cy="812800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2B6599"/>
              </a:solidFill>
            </p:spPr>
          </p:sp>
          <p:sp>
            <p:nvSpPr>
              <p:cNvPr name="TextBox 54" id="54"/>
              <p:cNvSpPr txBox="true"/>
              <p:nvPr/>
            </p:nvSpPr>
            <p:spPr>
              <a:xfrm>
                <a:off x="76200" y="104775"/>
                <a:ext cx="660400" cy="6318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94"/>
                  </a:lnSpc>
                </a:pPr>
              </a:p>
            </p:txBody>
          </p:sp>
        </p:grpSp>
        <p:grpSp>
          <p:nvGrpSpPr>
            <p:cNvPr name="Group 55" id="55"/>
            <p:cNvGrpSpPr/>
            <p:nvPr/>
          </p:nvGrpSpPr>
          <p:grpSpPr>
            <a:xfrm rot="0">
              <a:off x="9619722" y="230923"/>
              <a:ext cx="283762" cy="283762"/>
              <a:chOff x="0" y="0"/>
              <a:chExt cx="812800" cy="812800"/>
            </a:xfrm>
          </p:grpSpPr>
          <p:sp>
            <p:nvSpPr>
              <p:cNvPr name="Freeform 56" id="5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2B6599"/>
              </a:solidFill>
            </p:spPr>
          </p:sp>
          <p:sp>
            <p:nvSpPr>
              <p:cNvPr name="TextBox 57" id="57"/>
              <p:cNvSpPr txBox="true"/>
              <p:nvPr/>
            </p:nvSpPr>
            <p:spPr>
              <a:xfrm>
                <a:off x="76200" y="104775"/>
                <a:ext cx="660400" cy="6318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94"/>
                  </a:lnSpc>
                </a:pPr>
              </a:p>
            </p:txBody>
          </p:sp>
        </p:grpSp>
        <p:grpSp>
          <p:nvGrpSpPr>
            <p:cNvPr name="Group 58" id="58"/>
            <p:cNvGrpSpPr/>
            <p:nvPr/>
          </p:nvGrpSpPr>
          <p:grpSpPr>
            <a:xfrm rot="0">
              <a:off x="14332818" y="230923"/>
              <a:ext cx="283762" cy="283762"/>
              <a:chOff x="0" y="0"/>
              <a:chExt cx="812800" cy="812800"/>
            </a:xfrm>
          </p:grpSpPr>
          <p:sp>
            <p:nvSpPr>
              <p:cNvPr name="Freeform 59" id="5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2B6599"/>
              </a:solidFill>
            </p:spPr>
          </p:sp>
          <p:sp>
            <p:nvSpPr>
              <p:cNvPr name="TextBox 60" id="60"/>
              <p:cNvSpPr txBox="true"/>
              <p:nvPr/>
            </p:nvSpPr>
            <p:spPr>
              <a:xfrm>
                <a:off x="76200" y="104775"/>
                <a:ext cx="660400" cy="6318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94"/>
                  </a:lnSpc>
                </a:pPr>
              </a:p>
            </p:txBody>
          </p:sp>
        </p:grpSp>
        <p:grpSp>
          <p:nvGrpSpPr>
            <p:cNvPr name="Group 61" id="61"/>
            <p:cNvGrpSpPr/>
            <p:nvPr/>
          </p:nvGrpSpPr>
          <p:grpSpPr>
            <a:xfrm rot="0">
              <a:off x="19045914" y="230923"/>
              <a:ext cx="283762" cy="283762"/>
              <a:chOff x="0" y="0"/>
              <a:chExt cx="812800" cy="812800"/>
            </a:xfrm>
          </p:grpSpPr>
          <p:sp>
            <p:nvSpPr>
              <p:cNvPr name="Freeform 62" id="6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2B6599"/>
              </a:solidFill>
            </p:spPr>
          </p:sp>
          <p:sp>
            <p:nvSpPr>
              <p:cNvPr name="TextBox 63" id="63"/>
              <p:cNvSpPr txBox="true"/>
              <p:nvPr/>
            </p:nvSpPr>
            <p:spPr>
              <a:xfrm>
                <a:off x="76200" y="104775"/>
                <a:ext cx="660400" cy="6318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94"/>
                  </a:lnSpc>
                </a:pPr>
              </a:p>
            </p:txBody>
          </p:sp>
        </p:grpSp>
        <p:sp>
          <p:nvSpPr>
            <p:cNvPr name="AutoShape 64" id="64"/>
            <p:cNvSpPr/>
            <p:nvPr/>
          </p:nvSpPr>
          <p:spPr>
            <a:xfrm>
              <a:off x="477291" y="372804"/>
              <a:ext cx="4429334" cy="0"/>
            </a:xfrm>
            <a:prstGeom prst="line">
              <a:avLst/>
            </a:prstGeom>
            <a:ln cap="flat" w="38100">
              <a:solidFill>
                <a:srgbClr val="2B6599"/>
              </a:solidFill>
              <a:prstDash val="sysDash"/>
              <a:headEnd type="none" len="sm" w="sm"/>
              <a:tailEnd type="none" len="sm" w="sm"/>
            </a:ln>
          </p:spPr>
        </p:sp>
        <p:sp>
          <p:nvSpPr>
            <p:cNvPr name="AutoShape 65" id="65"/>
            <p:cNvSpPr/>
            <p:nvPr/>
          </p:nvSpPr>
          <p:spPr>
            <a:xfrm>
              <a:off x="5190387" y="372804"/>
              <a:ext cx="4429334" cy="0"/>
            </a:xfrm>
            <a:prstGeom prst="line">
              <a:avLst/>
            </a:prstGeom>
            <a:ln cap="flat" w="38100">
              <a:solidFill>
                <a:srgbClr val="2B6599"/>
              </a:solidFill>
              <a:prstDash val="sysDash"/>
              <a:headEnd type="none" len="sm" w="sm"/>
              <a:tailEnd type="none" len="sm" w="sm"/>
            </a:ln>
          </p:spPr>
        </p:sp>
        <p:sp>
          <p:nvSpPr>
            <p:cNvPr name="AutoShape 66" id="66"/>
            <p:cNvSpPr/>
            <p:nvPr/>
          </p:nvSpPr>
          <p:spPr>
            <a:xfrm>
              <a:off x="9903484" y="372804"/>
              <a:ext cx="4429334" cy="0"/>
            </a:xfrm>
            <a:prstGeom prst="line">
              <a:avLst/>
            </a:prstGeom>
            <a:ln cap="flat" w="38100">
              <a:solidFill>
                <a:srgbClr val="2B6599"/>
              </a:solidFill>
              <a:prstDash val="sysDash"/>
              <a:headEnd type="none" len="sm" w="sm"/>
              <a:tailEnd type="none" len="sm" w="sm"/>
            </a:ln>
          </p:spPr>
        </p:sp>
        <p:sp>
          <p:nvSpPr>
            <p:cNvPr name="AutoShape 67" id="67"/>
            <p:cNvSpPr/>
            <p:nvPr/>
          </p:nvSpPr>
          <p:spPr>
            <a:xfrm>
              <a:off x="14616580" y="372804"/>
              <a:ext cx="4429334" cy="0"/>
            </a:xfrm>
            <a:prstGeom prst="line">
              <a:avLst/>
            </a:prstGeom>
            <a:ln cap="flat" w="38100">
              <a:solidFill>
                <a:srgbClr val="2B6599"/>
              </a:solidFill>
              <a:prstDash val="sysDash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1C5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064935" y="2565236"/>
            <a:ext cx="14285573" cy="6517649"/>
            <a:chOff x="0" y="0"/>
            <a:chExt cx="1149350" cy="114935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639524" cy="3485457"/>
            </a:xfrm>
            <a:custGeom>
              <a:avLst/>
              <a:gdLst/>
              <a:ahLst/>
              <a:cxnLst/>
              <a:rect r="r" b="b" t="t" l="l"/>
              <a:pathLst>
                <a:path h="3485457" w="7639524">
                  <a:moveTo>
                    <a:pt x="7639524" y="38513"/>
                  </a:moveTo>
                  <a:lnTo>
                    <a:pt x="7639524" y="0"/>
                  </a:lnTo>
                  <a:lnTo>
                    <a:pt x="42207" y="0"/>
                  </a:lnTo>
                  <a:lnTo>
                    <a:pt x="42207" y="19257"/>
                  </a:lnTo>
                  <a:lnTo>
                    <a:pt x="0" y="19257"/>
                  </a:lnTo>
                  <a:lnTo>
                    <a:pt x="0" y="3485457"/>
                  </a:lnTo>
                  <a:lnTo>
                    <a:pt x="84415" y="3485457"/>
                  </a:lnTo>
                  <a:lnTo>
                    <a:pt x="84415" y="2811473"/>
                  </a:lnTo>
                  <a:lnTo>
                    <a:pt x="1519463" y="2811473"/>
                  </a:lnTo>
                  <a:lnTo>
                    <a:pt x="1519463" y="3485457"/>
                  </a:lnTo>
                  <a:lnTo>
                    <a:pt x="1603878" y="3485457"/>
                  </a:lnTo>
                  <a:lnTo>
                    <a:pt x="1603878" y="2811473"/>
                  </a:lnTo>
                  <a:lnTo>
                    <a:pt x="3038927" y="2811473"/>
                  </a:lnTo>
                  <a:lnTo>
                    <a:pt x="3038927" y="3485457"/>
                  </a:lnTo>
                  <a:lnTo>
                    <a:pt x="3123342" y="3485457"/>
                  </a:lnTo>
                  <a:lnTo>
                    <a:pt x="3123342" y="2811473"/>
                  </a:lnTo>
                  <a:lnTo>
                    <a:pt x="4558390" y="2811473"/>
                  </a:lnTo>
                  <a:lnTo>
                    <a:pt x="4558390" y="3485457"/>
                  </a:lnTo>
                  <a:lnTo>
                    <a:pt x="4642805" y="3485457"/>
                  </a:lnTo>
                  <a:lnTo>
                    <a:pt x="4642805" y="2811473"/>
                  </a:lnTo>
                  <a:lnTo>
                    <a:pt x="6077854" y="2811473"/>
                  </a:lnTo>
                  <a:lnTo>
                    <a:pt x="6077854" y="3485457"/>
                  </a:lnTo>
                  <a:lnTo>
                    <a:pt x="6162268" y="3485457"/>
                  </a:lnTo>
                  <a:lnTo>
                    <a:pt x="6162268" y="2811473"/>
                  </a:lnTo>
                  <a:lnTo>
                    <a:pt x="7639524" y="2811473"/>
                  </a:lnTo>
                  <a:lnTo>
                    <a:pt x="7639524" y="2772960"/>
                  </a:lnTo>
                  <a:lnTo>
                    <a:pt x="6162268" y="2772960"/>
                  </a:lnTo>
                  <a:lnTo>
                    <a:pt x="6162268" y="2118233"/>
                  </a:lnTo>
                  <a:lnTo>
                    <a:pt x="7639524" y="2118233"/>
                  </a:lnTo>
                  <a:lnTo>
                    <a:pt x="7639524" y="2079720"/>
                  </a:lnTo>
                  <a:lnTo>
                    <a:pt x="6162268" y="2079720"/>
                  </a:lnTo>
                  <a:lnTo>
                    <a:pt x="6162268" y="1424993"/>
                  </a:lnTo>
                  <a:lnTo>
                    <a:pt x="7639524" y="1424993"/>
                  </a:lnTo>
                  <a:lnTo>
                    <a:pt x="7639524" y="1386480"/>
                  </a:lnTo>
                  <a:lnTo>
                    <a:pt x="6162268" y="1386480"/>
                  </a:lnTo>
                  <a:lnTo>
                    <a:pt x="6162268" y="731753"/>
                  </a:lnTo>
                  <a:lnTo>
                    <a:pt x="7639524" y="731753"/>
                  </a:lnTo>
                  <a:lnTo>
                    <a:pt x="7639524" y="693240"/>
                  </a:lnTo>
                  <a:lnTo>
                    <a:pt x="6162268" y="693240"/>
                  </a:lnTo>
                  <a:lnTo>
                    <a:pt x="6162268" y="38513"/>
                  </a:lnTo>
                  <a:lnTo>
                    <a:pt x="7639524" y="38513"/>
                  </a:lnTo>
                  <a:close/>
                  <a:moveTo>
                    <a:pt x="1603878" y="693240"/>
                  </a:moveTo>
                  <a:lnTo>
                    <a:pt x="1603878" y="38513"/>
                  </a:lnTo>
                  <a:lnTo>
                    <a:pt x="3038927" y="38513"/>
                  </a:lnTo>
                  <a:lnTo>
                    <a:pt x="3038927" y="693240"/>
                  </a:lnTo>
                  <a:lnTo>
                    <a:pt x="1603878" y="693240"/>
                  </a:lnTo>
                  <a:close/>
                  <a:moveTo>
                    <a:pt x="3038927" y="731753"/>
                  </a:moveTo>
                  <a:lnTo>
                    <a:pt x="3038927" y="1386480"/>
                  </a:lnTo>
                  <a:lnTo>
                    <a:pt x="1603878" y="1386480"/>
                  </a:lnTo>
                  <a:lnTo>
                    <a:pt x="1603878" y="731753"/>
                  </a:lnTo>
                  <a:lnTo>
                    <a:pt x="3038927" y="731753"/>
                  </a:lnTo>
                  <a:close/>
                  <a:moveTo>
                    <a:pt x="1519463" y="693240"/>
                  </a:moveTo>
                  <a:lnTo>
                    <a:pt x="84415" y="693240"/>
                  </a:lnTo>
                  <a:lnTo>
                    <a:pt x="84415" y="38513"/>
                  </a:lnTo>
                  <a:lnTo>
                    <a:pt x="1519463" y="38513"/>
                  </a:lnTo>
                  <a:lnTo>
                    <a:pt x="1519463" y="693240"/>
                  </a:lnTo>
                  <a:close/>
                  <a:moveTo>
                    <a:pt x="1519463" y="731753"/>
                  </a:moveTo>
                  <a:lnTo>
                    <a:pt x="1519463" y="1386480"/>
                  </a:lnTo>
                  <a:lnTo>
                    <a:pt x="84415" y="1386480"/>
                  </a:lnTo>
                  <a:lnTo>
                    <a:pt x="84415" y="731753"/>
                  </a:lnTo>
                  <a:lnTo>
                    <a:pt x="1519463" y="731753"/>
                  </a:lnTo>
                  <a:close/>
                  <a:moveTo>
                    <a:pt x="1519463" y="1424993"/>
                  </a:moveTo>
                  <a:lnTo>
                    <a:pt x="1519463" y="2079720"/>
                  </a:lnTo>
                  <a:lnTo>
                    <a:pt x="84415" y="2079720"/>
                  </a:lnTo>
                  <a:lnTo>
                    <a:pt x="84415" y="1424993"/>
                  </a:lnTo>
                  <a:lnTo>
                    <a:pt x="1519463" y="1424993"/>
                  </a:lnTo>
                  <a:close/>
                  <a:moveTo>
                    <a:pt x="1603878" y="1424993"/>
                  </a:moveTo>
                  <a:lnTo>
                    <a:pt x="3038927" y="1424993"/>
                  </a:lnTo>
                  <a:lnTo>
                    <a:pt x="3038927" y="2079720"/>
                  </a:lnTo>
                  <a:lnTo>
                    <a:pt x="1603878" y="2079720"/>
                  </a:lnTo>
                  <a:lnTo>
                    <a:pt x="1603878" y="1424993"/>
                  </a:lnTo>
                  <a:close/>
                  <a:moveTo>
                    <a:pt x="3123342" y="1424993"/>
                  </a:moveTo>
                  <a:lnTo>
                    <a:pt x="4558390" y="1424993"/>
                  </a:lnTo>
                  <a:lnTo>
                    <a:pt x="4558390" y="2079720"/>
                  </a:lnTo>
                  <a:lnTo>
                    <a:pt x="3123342" y="2079720"/>
                  </a:lnTo>
                  <a:lnTo>
                    <a:pt x="3123342" y="1424993"/>
                  </a:lnTo>
                  <a:close/>
                  <a:moveTo>
                    <a:pt x="3123342" y="1386480"/>
                  </a:moveTo>
                  <a:lnTo>
                    <a:pt x="3123342" y="731753"/>
                  </a:lnTo>
                  <a:lnTo>
                    <a:pt x="4558390" y="731753"/>
                  </a:lnTo>
                  <a:lnTo>
                    <a:pt x="4558390" y="1386480"/>
                  </a:lnTo>
                  <a:lnTo>
                    <a:pt x="3123342" y="1386480"/>
                  </a:lnTo>
                  <a:close/>
                  <a:moveTo>
                    <a:pt x="3123342" y="693240"/>
                  </a:moveTo>
                  <a:lnTo>
                    <a:pt x="3123342" y="38513"/>
                  </a:lnTo>
                  <a:lnTo>
                    <a:pt x="4558390" y="38513"/>
                  </a:lnTo>
                  <a:lnTo>
                    <a:pt x="4558390" y="693240"/>
                  </a:lnTo>
                  <a:lnTo>
                    <a:pt x="3123342" y="693240"/>
                  </a:lnTo>
                  <a:close/>
                  <a:moveTo>
                    <a:pt x="84415" y="2772960"/>
                  </a:moveTo>
                  <a:lnTo>
                    <a:pt x="84415" y="2118233"/>
                  </a:lnTo>
                  <a:lnTo>
                    <a:pt x="1519463" y="2118233"/>
                  </a:lnTo>
                  <a:lnTo>
                    <a:pt x="1519463" y="2772960"/>
                  </a:lnTo>
                  <a:lnTo>
                    <a:pt x="84415" y="2772960"/>
                  </a:lnTo>
                  <a:close/>
                  <a:moveTo>
                    <a:pt x="1603878" y="2772960"/>
                  </a:moveTo>
                  <a:lnTo>
                    <a:pt x="1603878" y="2118233"/>
                  </a:lnTo>
                  <a:lnTo>
                    <a:pt x="3038927" y="2118233"/>
                  </a:lnTo>
                  <a:lnTo>
                    <a:pt x="3038927" y="2772960"/>
                  </a:lnTo>
                  <a:lnTo>
                    <a:pt x="1603878" y="2772960"/>
                  </a:lnTo>
                  <a:close/>
                  <a:moveTo>
                    <a:pt x="3123342" y="2772960"/>
                  </a:moveTo>
                  <a:lnTo>
                    <a:pt x="3123342" y="2118233"/>
                  </a:lnTo>
                  <a:lnTo>
                    <a:pt x="4558390" y="2118233"/>
                  </a:lnTo>
                  <a:lnTo>
                    <a:pt x="4558390" y="2772960"/>
                  </a:lnTo>
                  <a:lnTo>
                    <a:pt x="3123342" y="2772960"/>
                  </a:lnTo>
                  <a:close/>
                  <a:moveTo>
                    <a:pt x="6077854" y="2772960"/>
                  </a:moveTo>
                  <a:lnTo>
                    <a:pt x="4642805" y="2772960"/>
                  </a:lnTo>
                  <a:lnTo>
                    <a:pt x="4642805" y="2118233"/>
                  </a:lnTo>
                  <a:lnTo>
                    <a:pt x="6077854" y="2118233"/>
                  </a:lnTo>
                  <a:lnTo>
                    <a:pt x="6077854" y="2772960"/>
                  </a:lnTo>
                  <a:close/>
                  <a:moveTo>
                    <a:pt x="6077854" y="2079720"/>
                  </a:moveTo>
                  <a:lnTo>
                    <a:pt x="4642805" y="2079720"/>
                  </a:lnTo>
                  <a:lnTo>
                    <a:pt x="4642805" y="1424993"/>
                  </a:lnTo>
                  <a:lnTo>
                    <a:pt x="6077854" y="1424993"/>
                  </a:lnTo>
                  <a:lnTo>
                    <a:pt x="6077854" y="2079720"/>
                  </a:lnTo>
                  <a:close/>
                  <a:moveTo>
                    <a:pt x="6077854" y="1386480"/>
                  </a:moveTo>
                  <a:lnTo>
                    <a:pt x="4642805" y="1386480"/>
                  </a:lnTo>
                  <a:lnTo>
                    <a:pt x="4642805" y="731753"/>
                  </a:lnTo>
                  <a:lnTo>
                    <a:pt x="6077854" y="731753"/>
                  </a:lnTo>
                  <a:lnTo>
                    <a:pt x="6077854" y="1386480"/>
                  </a:lnTo>
                  <a:close/>
                  <a:moveTo>
                    <a:pt x="6077854" y="693240"/>
                  </a:moveTo>
                  <a:lnTo>
                    <a:pt x="4642805" y="693240"/>
                  </a:lnTo>
                  <a:lnTo>
                    <a:pt x="4642805" y="38513"/>
                  </a:lnTo>
                  <a:lnTo>
                    <a:pt x="6077854" y="38513"/>
                  </a:lnTo>
                  <a:lnTo>
                    <a:pt x="6077854" y="69324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785207" y="3706406"/>
            <a:ext cx="11715407" cy="4994966"/>
            <a:chOff x="0" y="0"/>
            <a:chExt cx="2099269" cy="89504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099269" cy="895041"/>
            </a:xfrm>
            <a:custGeom>
              <a:avLst/>
              <a:gdLst/>
              <a:ahLst/>
              <a:cxnLst/>
              <a:rect r="r" b="b" t="t" l="l"/>
              <a:pathLst>
                <a:path h="895041" w="2099269">
                  <a:moveTo>
                    <a:pt x="13217" y="0"/>
                  </a:moveTo>
                  <a:lnTo>
                    <a:pt x="2086052" y="0"/>
                  </a:lnTo>
                  <a:cubicBezTo>
                    <a:pt x="2089557" y="0"/>
                    <a:pt x="2092919" y="1392"/>
                    <a:pt x="2095398" y="3871"/>
                  </a:cubicBezTo>
                  <a:cubicBezTo>
                    <a:pt x="2097876" y="6350"/>
                    <a:pt x="2099269" y="9711"/>
                    <a:pt x="2099269" y="13217"/>
                  </a:cubicBezTo>
                  <a:lnTo>
                    <a:pt x="2099269" y="881825"/>
                  </a:lnTo>
                  <a:cubicBezTo>
                    <a:pt x="2099269" y="885330"/>
                    <a:pt x="2097876" y="888692"/>
                    <a:pt x="2095398" y="891170"/>
                  </a:cubicBezTo>
                  <a:cubicBezTo>
                    <a:pt x="2092919" y="893649"/>
                    <a:pt x="2089557" y="895041"/>
                    <a:pt x="2086052" y="895041"/>
                  </a:cubicBezTo>
                  <a:lnTo>
                    <a:pt x="13217" y="895041"/>
                  </a:lnTo>
                  <a:cubicBezTo>
                    <a:pt x="9711" y="895041"/>
                    <a:pt x="6350" y="893649"/>
                    <a:pt x="3871" y="891170"/>
                  </a:cubicBezTo>
                  <a:cubicBezTo>
                    <a:pt x="1392" y="888692"/>
                    <a:pt x="0" y="885330"/>
                    <a:pt x="0" y="881825"/>
                  </a:cubicBezTo>
                  <a:lnTo>
                    <a:pt x="0" y="13217"/>
                  </a:lnTo>
                  <a:cubicBezTo>
                    <a:pt x="0" y="9711"/>
                    <a:pt x="1392" y="6350"/>
                    <a:pt x="3871" y="3871"/>
                  </a:cubicBezTo>
                  <a:cubicBezTo>
                    <a:pt x="6350" y="1392"/>
                    <a:pt x="9711" y="0"/>
                    <a:pt x="13217" y="0"/>
                  </a:cubicBezTo>
                  <a:close/>
                </a:path>
              </a:pathLst>
            </a:custGeom>
            <a:solidFill>
              <a:srgbClr val="8CD49C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76200"/>
              <a:ext cx="2099269" cy="9712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3094045" y="3165846"/>
            <a:ext cx="12099910" cy="5217614"/>
            <a:chOff x="0" y="0"/>
            <a:chExt cx="2168167" cy="934938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168167" cy="934938"/>
            </a:xfrm>
            <a:custGeom>
              <a:avLst/>
              <a:gdLst/>
              <a:ahLst/>
              <a:cxnLst/>
              <a:rect r="r" b="b" t="t" l="l"/>
              <a:pathLst>
                <a:path h="934938" w="2168167">
                  <a:moveTo>
                    <a:pt x="12797" y="0"/>
                  </a:moveTo>
                  <a:lnTo>
                    <a:pt x="2155371" y="0"/>
                  </a:lnTo>
                  <a:cubicBezTo>
                    <a:pt x="2158765" y="0"/>
                    <a:pt x="2162019" y="1348"/>
                    <a:pt x="2164419" y="3748"/>
                  </a:cubicBezTo>
                  <a:cubicBezTo>
                    <a:pt x="2166819" y="6148"/>
                    <a:pt x="2168167" y="9403"/>
                    <a:pt x="2168167" y="12797"/>
                  </a:cubicBezTo>
                  <a:lnTo>
                    <a:pt x="2168167" y="922141"/>
                  </a:lnTo>
                  <a:cubicBezTo>
                    <a:pt x="2168167" y="929208"/>
                    <a:pt x="2162438" y="934938"/>
                    <a:pt x="2155371" y="934938"/>
                  </a:cubicBezTo>
                  <a:lnTo>
                    <a:pt x="12797" y="934938"/>
                  </a:lnTo>
                  <a:cubicBezTo>
                    <a:pt x="5729" y="934938"/>
                    <a:pt x="0" y="929208"/>
                    <a:pt x="0" y="922141"/>
                  </a:cubicBezTo>
                  <a:lnTo>
                    <a:pt x="0" y="12797"/>
                  </a:lnTo>
                  <a:cubicBezTo>
                    <a:pt x="0" y="5729"/>
                    <a:pt x="5729" y="0"/>
                    <a:pt x="12797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76200"/>
              <a:ext cx="2168167" cy="101113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3219981" y="3488683"/>
            <a:ext cx="12099910" cy="48947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•Perencanaan:</a:t>
            </a: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Ini adalah tahap awal di mana manajemen menentukan visi, misi, dan tujuan organisasi. </a:t>
            </a:r>
          </a:p>
          <a:p>
            <a:pPr algn="l">
              <a:lnSpc>
                <a:spcPts val="2780"/>
              </a:lnSpc>
            </a:pP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Pengorganisasian: </a:t>
            </a: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Setelah perencanaan, manajemen bisnis bertugas untuk mengatur sumber daya yang ada.</a:t>
            </a:r>
          </a:p>
          <a:p>
            <a:pPr algn="l">
              <a:lnSpc>
                <a:spcPts val="2780"/>
              </a:lnSpc>
            </a:pP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Pengarahan: </a:t>
            </a: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Manajemen bisnis bertindak sebagai pemimpin yang mengarahkan karyawan.</a:t>
            </a:r>
          </a:p>
          <a:p>
            <a:pPr algn="l">
              <a:lnSpc>
                <a:spcPts val="2780"/>
              </a:lnSpc>
            </a:pP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Pengendalian: </a:t>
            </a:r>
          </a:p>
          <a:p>
            <a:pPr algn="l">
              <a:lnSpc>
                <a:spcPts val="2780"/>
              </a:lnSpc>
            </a:pPr>
            <a:r>
              <a:rPr lang="en-US" sz="2317">
                <a:solidFill>
                  <a:srgbClr val="000000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Fungsi ini memastikan bahwa semua aktivitas berjalan sesuai dengan rencana. </a:t>
            </a:r>
          </a:p>
          <a:p>
            <a:pPr algn="l">
              <a:lnSpc>
                <a:spcPts val="2780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2700000">
            <a:off x="1037467" y="1057449"/>
            <a:ext cx="882269" cy="882269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2700000">
            <a:off x="1037467" y="8363479"/>
            <a:ext cx="882269" cy="882269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2700000">
            <a:off x="16468204" y="1052686"/>
            <a:ext cx="882269" cy="882269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2700000">
            <a:off x="16468204" y="8358717"/>
            <a:ext cx="882269" cy="882269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635860" y="874725"/>
            <a:ext cx="13016588" cy="1247716"/>
            <a:chOff x="0" y="0"/>
            <a:chExt cx="2332426" cy="223577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332426" cy="223577"/>
            </a:xfrm>
            <a:custGeom>
              <a:avLst/>
              <a:gdLst/>
              <a:ahLst/>
              <a:cxnLst/>
              <a:rect r="r" b="b" t="t" l="l"/>
              <a:pathLst>
                <a:path h="223577" w="2332426">
                  <a:moveTo>
                    <a:pt x="35686" y="0"/>
                  </a:moveTo>
                  <a:lnTo>
                    <a:pt x="2296739" y="0"/>
                  </a:lnTo>
                  <a:cubicBezTo>
                    <a:pt x="2316448" y="0"/>
                    <a:pt x="2332426" y="15977"/>
                    <a:pt x="2332426" y="35686"/>
                  </a:cubicBezTo>
                  <a:lnTo>
                    <a:pt x="2332426" y="187890"/>
                  </a:lnTo>
                  <a:cubicBezTo>
                    <a:pt x="2332426" y="197355"/>
                    <a:pt x="2328666" y="206432"/>
                    <a:pt x="2321973" y="213124"/>
                  </a:cubicBezTo>
                  <a:cubicBezTo>
                    <a:pt x="2315281" y="219817"/>
                    <a:pt x="2306204" y="223577"/>
                    <a:pt x="2296739" y="223577"/>
                  </a:cubicBezTo>
                  <a:lnTo>
                    <a:pt x="35686" y="223577"/>
                  </a:lnTo>
                  <a:cubicBezTo>
                    <a:pt x="15977" y="223577"/>
                    <a:pt x="0" y="207599"/>
                    <a:pt x="0" y="187890"/>
                  </a:cubicBezTo>
                  <a:lnTo>
                    <a:pt x="0" y="35686"/>
                  </a:lnTo>
                  <a:cubicBezTo>
                    <a:pt x="0" y="15977"/>
                    <a:pt x="15977" y="0"/>
                    <a:pt x="35686" y="0"/>
                  </a:cubicBezTo>
                  <a:close/>
                </a:path>
              </a:pathLst>
            </a:custGeom>
            <a:solidFill>
              <a:srgbClr val="2B6599"/>
            </a:solidFill>
            <a:ln w="2857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76200"/>
              <a:ext cx="2332426" cy="2997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3219981" y="1008046"/>
            <a:ext cx="11973974" cy="6348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74"/>
              </a:lnSpc>
            </a:pPr>
            <a:r>
              <a:rPr lang="en-US" sz="4228">
                <a:solidFill>
                  <a:srgbClr val="FFFFFF"/>
                </a:solidFill>
                <a:latin typeface="TT Firs Neue Bold"/>
                <a:ea typeface="TT Firs Neue Bold"/>
                <a:cs typeface="TT Firs Neue Bold"/>
                <a:sym typeface="TT Firs Neue Bold"/>
              </a:rPr>
              <a:t>Organisasi dan Manajemen Bisnis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15193955" y="183159"/>
            <a:ext cx="2919539" cy="2919539"/>
            <a:chOff x="0" y="0"/>
            <a:chExt cx="812800" cy="81280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6C3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sp>
        <p:nvSpPr>
          <p:cNvPr name="Freeform 30" id="30"/>
          <p:cNvSpPr/>
          <p:nvPr/>
        </p:nvSpPr>
        <p:spPr>
          <a:xfrm flipH="false" flipV="false" rot="0">
            <a:off x="15496750" y="998521"/>
            <a:ext cx="2313949" cy="1792258"/>
          </a:xfrm>
          <a:custGeom>
            <a:avLst/>
            <a:gdLst/>
            <a:ahLst/>
            <a:cxnLst/>
            <a:rect r="r" b="b" t="t" l="l"/>
            <a:pathLst>
              <a:path h="1792258" w="2313949">
                <a:moveTo>
                  <a:pt x="0" y="0"/>
                </a:moveTo>
                <a:lnTo>
                  <a:pt x="2313949" y="0"/>
                </a:lnTo>
                <a:lnTo>
                  <a:pt x="2313949" y="1792258"/>
                </a:lnTo>
                <a:lnTo>
                  <a:pt x="0" y="179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  <p:transition spd="slow">
    <p:push dir="l"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1C5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65301" y="1029322"/>
            <a:ext cx="15157398" cy="8228357"/>
            <a:chOff x="0" y="0"/>
            <a:chExt cx="1149350" cy="114935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05753" cy="4400295"/>
            </a:xfrm>
            <a:custGeom>
              <a:avLst/>
              <a:gdLst/>
              <a:ahLst/>
              <a:cxnLst/>
              <a:rect r="r" b="b" t="t" l="l"/>
              <a:pathLst>
                <a:path h="4400295" w="8105753">
                  <a:moveTo>
                    <a:pt x="8105753" y="48622"/>
                  </a:moveTo>
                  <a:lnTo>
                    <a:pt x="8105753" y="0"/>
                  </a:lnTo>
                  <a:lnTo>
                    <a:pt x="44783" y="0"/>
                  </a:lnTo>
                  <a:lnTo>
                    <a:pt x="44783" y="24311"/>
                  </a:lnTo>
                  <a:lnTo>
                    <a:pt x="0" y="24311"/>
                  </a:lnTo>
                  <a:lnTo>
                    <a:pt x="0" y="4400295"/>
                  </a:lnTo>
                  <a:lnTo>
                    <a:pt x="89566" y="4400295"/>
                  </a:lnTo>
                  <a:lnTo>
                    <a:pt x="89566" y="3549409"/>
                  </a:lnTo>
                  <a:lnTo>
                    <a:pt x="1612194" y="3549409"/>
                  </a:lnTo>
                  <a:lnTo>
                    <a:pt x="1612194" y="4400295"/>
                  </a:lnTo>
                  <a:lnTo>
                    <a:pt x="1701760" y="4400295"/>
                  </a:lnTo>
                  <a:lnTo>
                    <a:pt x="1701760" y="3549409"/>
                  </a:lnTo>
                  <a:lnTo>
                    <a:pt x="3224388" y="3549409"/>
                  </a:lnTo>
                  <a:lnTo>
                    <a:pt x="3224388" y="4400295"/>
                  </a:lnTo>
                  <a:lnTo>
                    <a:pt x="3313954" y="4400295"/>
                  </a:lnTo>
                  <a:lnTo>
                    <a:pt x="3313954" y="3549409"/>
                  </a:lnTo>
                  <a:lnTo>
                    <a:pt x="4836582" y="3549409"/>
                  </a:lnTo>
                  <a:lnTo>
                    <a:pt x="4836582" y="4400295"/>
                  </a:lnTo>
                  <a:lnTo>
                    <a:pt x="4926148" y="4400295"/>
                  </a:lnTo>
                  <a:lnTo>
                    <a:pt x="4926148" y="3549409"/>
                  </a:lnTo>
                  <a:lnTo>
                    <a:pt x="6448775" y="3549409"/>
                  </a:lnTo>
                  <a:lnTo>
                    <a:pt x="6448775" y="4400295"/>
                  </a:lnTo>
                  <a:lnTo>
                    <a:pt x="6538341" y="4400295"/>
                  </a:lnTo>
                  <a:lnTo>
                    <a:pt x="6538341" y="3549409"/>
                  </a:lnTo>
                  <a:lnTo>
                    <a:pt x="8105753" y="3549409"/>
                  </a:lnTo>
                  <a:lnTo>
                    <a:pt x="8105753" y="3500787"/>
                  </a:lnTo>
                  <a:lnTo>
                    <a:pt x="6538341" y="3500787"/>
                  </a:lnTo>
                  <a:lnTo>
                    <a:pt x="6538341" y="2674212"/>
                  </a:lnTo>
                  <a:lnTo>
                    <a:pt x="8105753" y="2674212"/>
                  </a:lnTo>
                  <a:lnTo>
                    <a:pt x="8105753" y="2625590"/>
                  </a:lnTo>
                  <a:lnTo>
                    <a:pt x="6538341" y="2625590"/>
                  </a:lnTo>
                  <a:lnTo>
                    <a:pt x="6538341" y="1799016"/>
                  </a:lnTo>
                  <a:lnTo>
                    <a:pt x="8105753" y="1799016"/>
                  </a:lnTo>
                  <a:lnTo>
                    <a:pt x="8105753" y="1750394"/>
                  </a:lnTo>
                  <a:lnTo>
                    <a:pt x="6538341" y="1750394"/>
                  </a:lnTo>
                  <a:lnTo>
                    <a:pt x="6538341" y="923819"/>
                  </a:lnTo>
                  <a:lnTo>
                    <a:pt x="8105753" y="923819"/>
                  </a:lnTo>
                  <a:lnTo>
                    <a:pt x="8105753" y="875197"/>
                  </a:lnTo>
                  <a:lnTo>
                    <a:pt x="6538341" y="875197"/>
                  </a:lnTo>
                  <a:lnTo>
                    <a:pt x="6538341" y="48622"/>
                  </a:lnTo>
                  <a:lnTo>
                    <a:pt x="8105753" y="48622"/>
                  </a:lnTo>
                  <a:close/>
                  <a:moveTo>
                    <a:pt x="1701760" y="875197"/>
                  </a:moveTo>
                  <a:lnTo>
                    <a:pt x="1701760" y="48622"/>
                  </a:lnTo>
                  <a:lnTo>
                    <a:pt x="3224388" y="48622"/>
                  </a:lnTo>
                  <a:lnTo>
                    <a:pt x="3224388" y="875197"/>
                  </a:lnTo>
                  <a:lnTo>
                    <a:pt x="1701760" y="875197"/>
                  </a:lnTo>
                  <a:close/>
                  <a:moveTo>
                    <a:pt x="3224388" y="923819"/>
                  </a:moveTo>
                  <a:lnTo>
                    <a:pt x="3224388" y="1750394"/>
                  </a:lnTo>
                  <a:lnTo>
                    <a:pt x="1701760" y="1750394"/>
                  </a:lnTo>
                  <a:lnTo>
                    <a:pt x="1701760" y="923819"/>
                  </a:lnTo>
                  <a:lnTo>
                    <a:pt x="3224388" y="923819"/>
                  </a:lnTo>
                  <a:close/>
                  <a:moveTo>
                    <a:pt x="1612194" y="875197"/>
                  </a:moveTo>
                  <a:lnTo>
                    <a:pt x="89566" y="875197"/>
                  </a:lnTo>
                  <a:lnTo>
                    <a:pt x="89566" y="48622"/>
                  </a:lnTo>
                  <a:lnTo>
                    <a:pt x="1612194" y="48622"/>
                  </a:lnTo>
                  <a:lnTo>
                    <a:pt x="1612194" y="875197"/>
                  </a:lnTo>
                  <a:close/>
                  <a:moveTo>
                    <a:pt x="1612194" y="923819"/>
                  </a:moveTo>
                  <a:lnTo>
                    <a:pt x="1612194" y="1750394"/>
                  </a:lnTo>
                  <a:lnTo>
                    <a:pt x="89566" y="1750394"/>
                  </a:lnTo>
                  <a:lnTo>
                    <a:pt x="89566" y="923819"/>
                  </a:lnTo>
                  <a:lnTo>
                    <a:pt x="1612194" y="923819"/>
                  </a:lnTo>
                  <a:close/>
                  <a:moveTo>
                    <a:pt x="1612194" y="1799016"/>
                  </a:moveTo>
                  <a:lnTo>
                    <a:pt x="1612194" y="2625590"/>
                  </a:lnTo>
                  <a:lnTo>
                    <a:pt x="89566" y="2625590"/>
                  </a:lnTo>
                  <a:lnTo>
                    <a:pt x="89566" y="1799016"/>
                  </a:lnTo>
                  <a:lnTo>
                    <a:pt x="1612194" y="1799016"/>
                  </a:lnTo>
                  <a:close/>
                  <a:moveTo>
                    <a:pt x="1701760" y="1799016"/>
                  </a:moveTo>
                  <a:lnTo>
                    <a:pt x="3224388" y="1799016"/>
                  </a:lnTo>
                  <a:lnTo>
                    <a:pt x="3224388" y="2625590"/>
                  </a:lnTo>
                  <a:lnTo>
                    <a:pt x="1701760" y="2625590"/>
                  </a:lnTo>
                  <a:lnTo>
                    <a:pt x="1701760" y="1799016"/>
                  </a:lnTo>
                  <a:close/>
                  <a:moveTo>
                    <a:pt x="3313954" y="1799016"/>
                  </a:moveTo>
                  <a:lnTo>
                    <a:pt x="4836582" y="1799016"/>
                  </a:lnTo>
                  <a:lnTo>
                    <a:pt x="4836582" y="2625590"/>
                  </a:lnTo>
                  <a:lnTo>
                    <a:pt x="3313954" y="2625590"/>
                  </a:lnTo>
                  <a:lnTo>
                    <a:pt x="3313954" y="1799016"/>
                  </a:lnTo>
                  <a:close/>
                  <a:moveTo>
                    <a:pt x="3313954" y="1750394"/>
                  </a:moveTo>
                  <a:lnTo>
                    <a:pt x="3313954" y="923819"/>
                  </a:lnTo>
                  <a:lnTo>
                    <a:pt x="4836582" y="923819"/>
                  </a:lnTo>
                  <a:lnTo>
                    <a:pt x="4836582" y="1750394"/>
                  </a:lnTo>
                  <a:lnTo>
                    <a:pt x="3313954" y="1750394"/>
                  </a:lnTo>
                  <a:close/>
                  <a:moveTo>
                    <a:pt x="3313954" y="875197"/>
                  </a:moveTo>
                  <a:lnTo>
                    <a:pt x="3313954" y="48622"/>
                  </a:lnTo>
                  <a:lnTo>
                    <a:pt x="4836582" y="48622"/>
                  </a:lnTo>
                  <a:lnTo>
                    <a:pt x="4836582" y="875197"/>
                  </a:lnTo>
                  <a:lnTo>
                    <a:pt x="3313954" y="875197"/>
                  </a:lnTo>
                  <a:close/>
                  <a:moveTo>
                    <a:pt x="89566" y="3500787"/>
                  </a:moveTo>
                  <a:lnTo>
                    <a:pt x="89566" y="2674212"/>
                  </a:lnTo>
                  <a:lnTo>
                    <a:pt x="1612194" y="2674212"/>
                  </a:lnTo>
                  <a:lnTo>
                    <a:pt x="1612194" y="3500787"/>
                  </a:lnTo>
                  <a:lnTo>
                    <a:pt x="89566" y="3500787"/>
                  </a:lnTo>
                  <a:close/>
                  <a:moveTo>
                    <a:pt x="1701760" y="3500787"/>
                  </a:moveTo>
                  <a:lnTo>
                    <a:pt x="1701760" y="2674212"/>
                  </a:lnTo>
                  <a:lnTo>
                    <a:pt x="3224388" y="2674212"/>
                  </a:lnTo>
                  <a:lnTo>
                    <a:pt x="3224388" y="3500787"/>
                  </a:lnTo>
                  <a:lnTo>
                    <a:pt x="1701760" y="3500787"/>
                  </a:lnTo>
                  <a:close/>
                  <a:moveTo>
                    <a:pt x="3313954" y="3500787"/>
                  </a:moveTo>
                  <a:lnTo>
                    <a:pt x="3313954" y="2674212"/>
                  </a:lnTo>
                  <a:lnTo>
                    <a:pt x="4836582" y="2674212"/>
                  </a:lnTo>
                  <a:lnTo>
                    <a:pt x="4836582" y="3500787"/>
                  </a:lnTo>
                  <a:lnTo>
                    <a:pt x="3313954" y="3500787"/>
                  </a:lnTo>
                  <a:close/>
                  <a:moveTo>
                    <a:pt x="6448775" y="3500787"/>
                  </a:moveTo>
                  <a:lnTo>
                    <a:pt x="4926148" y="3500787"/>
                  </a:lnTo>
                  <a:lnTo>
                    <a:pt x="4926148" y="2674212"/>
                  </a:lnTo>
                  <a:lnTo>
                    <a:pt x="6448775" y="2674212"/>
                  </a:lnTo>
                  <a:lnTo>
                    <a:pt x="6448775" y="3500787"/>
                  </a:lnTo>
                  <a:close/>
                  <a:moveTo>
                    <a:pt x="6448775" y="2625590"/>
                  </a:moveTo>
                  <a:lnTo>
                    <a:pt x="4926148" y="2625590"/>
                  </a:lnTo>
                  <a:lnTo>
                    <a:pt x="4926148" y="1799016"/>
                  </a:lnTo>
                  <a:lnTo>
                    <a:pt x="6448775" y="1799016"/>
                  </a:lnTo>
                  <a:lnTo>
                    <a:pt x="6448775" y="2625590"/>
                  </a:lnTo>
                  <a:close/>
                  <a:moveTo>
                    <a:pt x="6448775" y="1750394"/>
                  </a:moveTo>
                  <a:lnTo>
                    <a:pt x="4926148" y="1750394"/>
                  </a:lnTo>
                  <a:lnTo>
                    <a:pt x="4926148" y="923819"/>
                  </a:lnTo>
                  <a:lnTo>
                    <a:pt x="6448775" y="923819"/>
                  </a:lnTo>
                  <a:lnTo>
                    <a:pt x="6448775" y="1750394"/>
                  </a:lnTo>
                  <a:close/>
                  <a:moveTo>
                    <a:pt x="6448775" y="875197"/>
                  </a:moveTo>
                  <a:lnTo>
                    <a:pt x="4926148" y="875197"/>
                  </a:lnTo>
                  <a:lnTo>
                    <a:pt x="4926148" y="48622"/>
                  </a:lnTo>
                  <a:lnTo>
                    <a:pt x="6448775" y="48622"/>
                  </a:lnTo>
                  <a:lnTo>
                    <a:pt x="6448775" y="87519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3525521" y="1553390"/>
            <a:ext cx="11236958" cy="3394529"/>
            <a:chOff x="0" y="0"/>
            <a:chExt cx="2013536" cy="60826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013536" cy="608261"/>
            </a:xfrm>
            <a:custGeom>
              <a:avLst/>
              <a:gdLst/>
              <a:ahLst/>
              <a:cxnLst/>
              <a:rect r="r" b="b" t="t" l="l"/>
              <a:pathLst>
                <a:path h="608261" w="2013536">
                  <a:moveTo>
                    <a:pt x="41338" y="0"/>
                  </a:moveTo>
                  <a:lnTo>
                    <a:pt x="1972198" y="0"/>
                  </a:lnTo>
                  <a:cubicBezTo>
                    <a:pt x="1983162" y="0"/>
                    <a:pt x="1993676" y="4355"/>
                    <a:pt x="2001428" y="12108"/>
                  </a:cubicBezTo>
                  <a:cubicBezTo>
                    <a:pt x="2009181" y="19860"/>
                    <a:pt x="2013536" y="30375"/>
                    <a:pt x="2013536" y="41338"/>
                  </a:cubicBezTo>
                  <a:lnTo>
                    <a:pt x="2013536" y="566923"/>
                  </a:lnTo>
                  <a:cubicBezTo>
                    <a:pt x="2013536" y="577887"/>
                    <a:pt x="2009181" y="588401"/>
                    <a:pt x="2001428" y="596154"/>
                  </a:cubicBezTo>
                  <a:cubicBezTo>
                    <a:pt x="1993676" y="603906"/>
                    <a:pt x="1983162" y="608261"/>
                    <a:pt x="1972198" y="608261"/>
                  </a:cubicBezTo>
                  <a:lnTo>
                    <a:pt x="41338" y="608261"/>
                  </a:lnTo>
                  <a:cubicBezTo>
                    <a:pt x="30375" y="608261"/>
                    <a:pt x="19860" y="603906"/>
                    <a:pt x="12108" y="596154"/>
                  </a:cubicBezTo>
                  <a:cubicBezTo>
                    <a:pt x="4355" y="588401"/>
                    <a:pt x="0" y="577887"/>
                    <a:pt x="0" y="566923"/>
                  </a:cubicBezTo>
                  <a:lnTo>
                    <a:pt x="0" y="41338"/>
                  </a:lnTo>
                  <a:cubicBezTo>
                    <a:pt x="0" y="30375"/>
                    <a:pt x="4355" y="19860"/>
                    <a:pt x="12108" y="12108"/>
                  </a:cubicBezTo>
                  <a:cubicBezTo>
                    <a:pt x="19860" y="4355"/>
                    <a:pt x="30375" y="0"/>
                    <a:pt x="41338" y="0"/>
                  </a:cubicBezTo>
                  <a:close/>
                </a:path>
              </a:pathLst>
            </a:custGeom>
            <a:solidFill>
              <a:srgbClr val="2B6599"/>
            </a:solidFill>
            <a:ln w="28575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76200"/>
              <a:ext cx="2013536" cy="68446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972962" y="4729804"/>
            <a:ext cx="14321647" cy="4111287"/>
            <a:chOff x="0" y="0"/>
            <a:chExt cx="2566278" cy="73669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566277" cy="736696"/>
            </a:xfrm>
            <a:custGeom>
              <a:avLst/>
              <a:gdLst/>
              <a:ahLst/>
              <a:cxnLst/>
              <a:rect r="r" b="b" t="t" l="l"/>
              <a:pathLst>
                <a:path h="736696" w="2566277">
                  <a:moveTo>
                    <a:pt x="10811" y="0"/>
                  </a:moveTo>
                  <a:lnTo>
                    <a:pt x="2555466" y="0"/>
                  </a:lnTo>
                  <a:cubicBezTo>
                    <a:pt x="2558333" y="0"/>
                    <a:pt x="2561083" y="1139"/>
                    <a:pt x="2563111" y="3167"/>
                  </a:cubicBezTo>
                  <a:cubicBezTo>
                    <a:pt x="2565138" y="5194"/>
                    <a:pt x="2566277" y="7944"/>
                    <a:pt x="2566277" y="10811"/>
                  </a:cubicBezTo>
                  <a:lnTo>
                    <a:pt x="2566277" y="725885"/>
                  </a:lnTo>
                  <a:cubicBezTo>
                    <a:pt x="2566277" y="731856"/>
                    <a:pt x="2561437" y="736696"/>
                    <a:pt x="2555466" y="736696"/>
                  </a:cubicBezTo>
                  <a:lnTo>
                    <a:pt x="10811" y="736696"/>
                  </a:lnTo>
                  <a:cubicBezTo>
                    <a:pt x="4840" y="736696"/>
                    <a:pt x="0" y="731856"/>
                    <a:pt x="0" y="725885"/>
                  </a:cubicBezTo>
                  <a:lnTo>
                    <a:pt x="0" y="10811"/>
                  </a:lnTo>
                  <a:cubicBezTo>
                    <a:pt x="0" y="4840"/>
                    <a:pt x="4840" y="0"/>
                    <a:pt x="10811" y="0"/>
                  </a:cubicBezTo>
                  <a:close/>
                </a:path>
              </a:pathLst>
            </a:custGeom>
            <a:solidFill>
              <a:srgbClr val="F9BDBD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76200"/>
              <a:ext cx="2566278" cy="8128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0" y="3862041"/>
            <a:ext cx="14568475" cy="5846815"/>
            <a:chOff x="0" y="0"/>
            <a:chExt cx="2610506" cy="104768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610506" cy="1047683"/>
            </a:xfrm>
            <a:custGeom>
              <a:avLst/>
              <a:gdLst/>
              <a:ahLst/>
              <a:cxnLst/>
              <a:rect r="r" b="b" t="t" l="l"/>
              <a:pathLst>
                <a:path h="1047683" w="2610506">
                  <a:moveTo>
                    <a:pt x="10628" y="0"/>
                  </a:moveTo>
                  <a:lnTo>
                    <a:pt x="2599878" y="0"/>
                  </a:lnTo>
                  <a:cubicBezTo>
                    <a:pt x="2602697" y="0"/>
                    <a:pt x="2605400" y="1120"/>
                    <a:pt x="2607393" y="3113"/>
                  </a:cubicBezTo>
                  <a:cubicBezTo>
                    <a:pt x="2609386" y="5106"/>
                    <a:pt x="2610506" y="7810"/>
                    <a:pt x="2610506" y="10628"/>
                  </a:cubicBezTo>
                  <a:lnTo>
                    <a:pt x="2610506" y="1037055"/>
                  </a:lnTo>
                  <a:cubicBezTo>
                    <a:pt x="2610506" y="1039874"/>
                    <a:pt x="2609386" y="1042577"/>
                    <a:pt x="2607393" y="1044570"/>
                  </a:cubicBezTo>
                  <a:cubicBezTo>
                    <a:pt x="2605400" y="1046563"/>
                    <a:pt x="2602697" y="1047683"/>
                    <a:pt x="2599878" y="1047683"/>
                  </a:cubicBezTo>
                  <a:lnTo>
                    <a:pt x="10628" y="1047683"/>
                  </a:lnTo>
                  <a:cubicBezTo>
                    <a:pt x="4758" y="1047683"/>
                    <a:pt x="0" y="1042925"/>
                    <a:pt x="0" y="1037055"/>
                  </a:cubicBezTo>
                  <a:lnTo>
                    <a:pt x="0" y="10628"/>
                  </a:lnTo>
                  <a:cubicBezTo>
                    <a:pt x="0" y="4758"/>
                    <a:pt x="4758" y="0"/>
                    <a:pt x="10628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76200"/>
              <a:ext cx="2610506" cy="11238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910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2700000">
            <a:off x="447265" y="332596"/>
            <a:ext cx="882269" cy="882269"/>
            <a:chOff x="0" y="0"/>
            <a:chExt cx="812800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2700000">
            <a:off x="500155" y="8982575"/>
            <a:ext cx="882269" cy="882269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2700000">
            <a:off x="16962419" y="332596"/>
            <a:ext cx="882269" cy="882269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2700000">
            <a:off x="16905269" y="8982575"/>
            <a:ext cx="882269" cy="882269"/>
            <a:chOff x="0" y="0"/>
            <a:chExt cx="812800" cy="8128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558800" y="0"/>
                  </a:moveTo>
                  <a:lnTo>
                    <a:pt x="254000" y="0"/>
                  </a:lnTo>
                  <a:lnTo>
                    <a:pt x="254000" y="254000"/>
                  </a:lnTo>
                  <a:lnTo>
                    <a:pt x="0" y="254000"/>
                  </a:lnTo>
                  <a:lnTo>
                    <a:pt x="0" y="558800"/>
                  </a:lnTo>
                  <a:lnTo>
                    <a:pt x="254000" y="558800"/>
                  </a:lnTo>
                  <a:lnTo>
                    <a:pt x="254000" y="812800"/>
                  </a:lnTo>
                  <a:lnTo>
                    <a:pt x="558800" y="812800"/>
                  </a:lnTo>
                  <a:lnTo>
                    <a:pt x="558800" y="558800"/>
                  </a:lnTo>
                  <a:lnTo>
                    <a:pt x="812800" y="558800"/>
                  </a:lnTo>
                  <a:lnTo>
                    <a:pt x="812800" y="254000"/>
                  </a:lnTo>
                  <a:lnTo>
                    <a:pt x="558800" y="254000"/>
                  </a:lnTo>
                  <a:lnTo>
                    <a:pt x="558800" y="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190500" y="219075"/>
              <a:ext cx="431800" cy="403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94"/>
                </a:lnSpc>
              </a:pPr>
            </a:p>
          </p:txBody>
        </p:sp>
      </p:grpSp>
      <p:sp>
        <p:nvSpPr>
          <p:cNvPr name="Freeform 25" id="25"/>
          <p:cNvSpPr/>
          <p:nvPr/>
        </p:nvSpPr>
        <p:spPr>
          <a:xfrm flipH="false" flipV="false" rot="0">
            <a:off x="888399" y="4138180"/>
            <a:ext cx="8873936" cy="5285530"/>
          </a:xfrm>
          <a:custGeom>
            <a:avLst/>
            <a:gdLst/>
            <a:ahLst/>
            <a:cxnLst/>
            <a:rect r="r" b="b" t="t" l="l"/>
            <a:pathLst>
              <a:path h="5285530" w="8873936">
                <a:moveTo>
                  <a:pt x="0" y="0"/>
                </a:moveTo>
                <a:lnTo>
                  <a:pt x="8873936" y="0"/>
                </a:lnTo>
                <a:lnTo>
                  <a:pt x="8873936" y="5285529"/>
                </a:lnTo>
                <a:lnTo>
                  <a:pt x="0" y="52855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5102" r="0" b="-5102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2905863" y="6008231"/>
            <a:ext cx="12476274" cy="5118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60"/>
              </a:lnSpc>
            </a:pPr>
          </a:p>
        </p:txBody>
      </p:sp>
      <p:sp>
        <p:nvSpPr>
          <p:cNvPr name="TextBox 27" id="27"/>
          <p:cNvSpPr txBox="true"/>
          <p:nvPr/>
        </p:nvSpPr>
        <p:spPr>
          <a:xfrm rot="0">
            <a:off x="3525521" y="1629590"/>
            <a:ext cx="11831981" cy="10668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TT Firs Neue"/>
                <a:ea typeface="TT Firs Neue"/>
                <a:cs typeface="TT Firs Neue"/>
                <a:sym typeface="TT Firs Neue"/>
              </a:rPr>
              <a:t>Kerangka </a:t>
            </a:r>
          </a:p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TT Firs Neue"/>
                <a:ea typeface="TT Firs Neue"/>
                <a:cs typeface="TT Firs Neue"/>
                <a:sym typeface="TT Firs Neue"/>
              </a:rPr>
              <a:t>Rencana Usaha</a:t>
            </a:r>
          </a:p>
        </p:txBody>
      </p:sp>
    </p:spTree>
  </p:cSld>
  <p:clrMapOvr>
    <a:masterClrMapping/>
  </p:clrMapOvr>
  <p:transition spd="slow">
    <p:push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DAGKtaPMKMM</dc:identifier>
  <dcterms:modified xsi:type="dcterms:W3CDTF">2011-08-01T06:04:30Z</dcterms:modified>
  <cp:revision>1</cp:revision>
  <dc:title>AspekOrganisasi dan ManajemenBisnis</dc:title>
</cp:coreProperties>
</file>