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8393C3C-6E67-4968-8ADA-CFD3FACA8D84}" type="datetimeFigureOut">
              <a:rPr lang="en-US" smtClean="0"/>
              <a:pPr/>
              <a:t>12/5/2016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905E381-420B-4138-89B2-C9A34E9F34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8393C3C-6E67-4968-8ADA-CFD3FACA8D84}"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5E381-420B-4138-89B2-C9A34E9F34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8393C3C-6E67-4968-8ADA-CFD3FACA8D84}"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5E381-420B-4138-89B2-C9A34E9F34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8393C3C-6E67-4968-8ADA-CFD3FACA8D84}"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5E381-420B-4138-89B2-C9A34E9F34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8393C3C-6E67-4968-8ADA-CFD3FACA8D84}"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5E381-420B-4138-89B2-C9A34E9F34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8393C3C-6E67-4968-8ADA-CFD3FACA8D84}" type="datetimeFigureOut">
              <a:rPr lang="en-US" smtClean="0"/>
              <a:pPr/>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5E381-420B-4138-89B2-C9A34E9F34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8393C3C-6E67-4968-8ADA-CFD3FACA8D84}" type="datetimeFigureOut">
              <a:rPr lang="en-US" smtClean="0"/>
              <a:pPr/>
              <a:t>12/5/2016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05E381-420B-4138-89B2-C9A34E9F34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8393C3C-6E67-4968-8ADA-CFD3FACA8D84}" type="datetimeFigureOut">
              <a:rPr lang="en-US" smtClean="0"/>
              <a:pPr/>
              <a:t>12/5/2016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05E381-420B-4138-89B2-C9A34E9F34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393C3C-6E67-4968-8ADA-CFD3FACA8D84}" type="datetimeFigureOut">
              <a:rPr lang="en-US" smtClean="0"/>
              <a:pPr/>
              <a:t>12/5/2016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05E381-420B-4138-89B2-C9A34E9F34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8393C3C-6E67-4968-8ADA-CFD3FACA8D84}" type="datetimeFigureOut">
              <a:rPr lang="en-US" smtClean="0"/>
              <a:pPr/>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5E381-420B-4138-89B2-C9A34E9F34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8393C3C-6E67-4968-8ADA-CFD3FACA8D84}" type="datetimeFigureOut">
              <a:rPr lang="en-US" smtClean="0"/>
              <a:pPr/>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905E381-420B-4138-89B2-C9A34E9F34D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8393C3C-6E67-4968-8ADA-CFD3FACA8D84}" type="datetimeFigureOut">
              <a:rPr lang="en-US" smtClean="0"/>
              <a:pPr/>
              <a:t>12/5/2016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905E381-420B-4138-89B2-C9A34E9F34D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Attention Deficit Disorder</a:t>
            </a:r>
            <a:br>
              <a:rPr lang="en-US" dirty="0" smtClean="0"/>
            </a:br>
            <a:r>
              <a:rPr lang="en-US" dirty="0" smtClean="0"/>
              <a:t>(with Hyperactivity)</a:t>
            </a:r>
            <a:r>
              <a:rPr lang="en-US" dirty="0"/>
              <a:t/>
            </a:r>
            <a:br>
              <a:rPr lang="en-US" dirty="0"/>
            </a:br>
            <a:r>
              <a:rPr lang="en-US" dirty="0" smtClean="0"/>
              <a:t>ADD-H</a:t>
            </a:r>
            <a:endParaRPr lang="en-US" dirty="0"/>
          </a:p>
        </p:txBody>
      </p:sp>
      <p:sp>
        <p:nvSpPr>
          <p:cNvPr id="3" name="Subtitle 2"/>
          <p:cNvSpPr>
            <a:spLocks noGrp="1"/>
          </p:cNvSpPr>
          <p:nvPr>
            <p:ph type="subTitle" idx="1"/>
          </p:nvPr>
        </p:nvSpPr>
        <p:spPr/>
        <p:txBody>
          <a:bodyPr/>
          <a:lstStyle/>
          <a:p>
            <a:r>
              <a:rPr lang="en-US" dirty="0" smtClean="0"/>
              <a:t>ADI APRIADI ADIANSHA</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Pemahaman</a:t>
            </a:r>
            <a:endParaRPr lang="en-US" dirty="0"/>
          </a:p>
        </p:txBody>
      </p:sp>
      <p:sp>
        <p:nvSpPr>
          <p:cNvPr id="3" name="Content Placeholder 2"/>
          <p:cNvSpPr>
            <a:spLocks noGrp="1"/>
          </p:cNvSpPr>
          <p:nvPr>
            <p:ph idx="1"/>
          </p:nvPr>
        </p:nvSpPr>
        <p:spPr/>
        <p:txBody>
          <a:bodyPr>
            <a:normAutofit fontScale="92500"/>
          </a:bodyPr>
          <a:lstStyle/>
          <a:p>
            <a:r>
              <a:rPr lang="en-US" dirty="0" smtClean="0"/>
              <a:t>Hyperactivity </a:t>
            </a:r>
            <a:r>
              <a:rPr lang="en-US" dirty="0" err="1" smtClean="0"/>
              <a:t>bukan</a:t>
            </a:r>
            <a:r>
              <a:rPr lang="en-US" dirty="0" smtClean="0"/>
              <a:t> </a:t>
            </a:r>
            <a:r>
              <a:rPr lang="en-US" dirty="0" err="1" smtClean="0"/>
              <a:t>penyakit</a:t>
            </a:r>
            <a:r>
              <a:rPr lang="en-US" dirty="0" smtClean="0"/>
              <a:t> </a:t>
            </a:r>
            <a:r>
              <a:rPr lang="en-US" dirty="0" err="1" smtClean="0"/>
              <a:t>tapi</a:t>
            </a:r>
            <a:r>
              <a:rPr lang="en-US" dirty="0" smtClean="0"/>
              <a:t> </a:t>
            </a:r>
            <a:r>
              <a:rPr lang="en-US" dirty="0" err="1" smtClean="0"/>
              <a:t>gejala</a:t>
            </a:r>
            <a:r>
              <a:rPr lang="en-US" dirty="0" smtClean="0"/>
              <a:t> yang </a:t>
            </a:r>
            <a:r>
              <a:rPr lang="en-US" dirty="0" err="1" smtClean="0"/>
              <a:t>disebabkan</a:t>
            </a:r>
            <a:r>
              <a:rPr lang="en-US" dirty="0" smtClean="0"/>
              <a:t> </a:t>
            </a:r>
            <a:r>
              <a:rPr lang="en-US" dirty="0" err="1" smtClean="0"/>
              <a:t>oleh</a:t>
            </a:r>
            <a:r>
              <a:rPr lang="en-US" dirty="0" smtClean="0"/>
              <a:t> </a:t>
            </a:r>
            <a:r>
              <a:rPr lang="en-US" dirty="0" err="1" smtClean="0"/>
              <a:t>faktor</a:t>
            </a:r>
            <a:r>
              <a:rPr lang="en-US" dirty="0" smtClean="0"/>
              <a:t> </a:t>
            </a:r>
            <a:r>
              <a:rPr lang="en-US" dirty="0" err="1" smtClean="0"/>
              <a:t>kerusakan</a:t>
            </a:r>
            <a:r>
              <a:rPr lang="en-US" dirty="0" smtClean="0"/>
              <a:t> </a:t>
            </a:r>
            <a:r>
              <a:rPr lang="en-US" dirty="0" err="1" smtClean="0"/>
              <a:t>fungsi</a:t>
            </a:r>
            <a:r>
              <a:rPr lang="en-US" dirty="0" smtClean="0"/>
              <a:t> </a:t>
            </a:r>
            <a:r>
              <a:rPr lang="en-US" dirty="0" err="1" smtClean="0"/>
              <a:t>otak</a:t>
            </a:r>
            <a:r>
              <a:rPr lang="en-US" dirty="0" smtClean="0"/>
              <a:t>, </a:t>
            </a:r>
            <a:r>
              <a:rPr lang="en-US" dirty="0" err="1" smtClean="0"/>
              <a:t>gangguan</a:t>
            </a:r>
            <a:r>
              <a:rPr lang="en-US" dirty="0" smtClean="0"/>
              <a:t> </a:t>
            </a:r>
            <a:r>
              <a:rPr lang="en-US" dirty="0" err="1" smtClean="0"/>
              <a:t>emosi</a:t>
            </a:r>
            <a:r>
              <a:rPr lang="en-US" dirty="0" smtClean="0"/>
              <a:t> </a:t>
            </a:r>
            <a:r>
              <a:rPr lang="en-US" dirty="0" err="1" smtClean="0"/>
              <a:t>dan</a:t>
            </a:r>
            <a:r>
              <a:rPr lang="en-US" dirty="0" smtClean="0"/>
              <a:t> </a:t>
            </a:r>
            <a:r>
              <a:rPr lang="en-US" dirty="0" err="1" smtClean="0"/>
              <a:t>atau</a:t>
            </a:r>
            <a:r>
              <a:rPr lang="en-US" dirty="0" smtClean="0"/>
              <a:t> </a:t>
            </a:r>
            <a:r>
              <a:rPr lang="en-US" dirty="0" err="1" smtClean="0"/>
              <a:t>keterbelakangan</a:t>
            </a:r>
            <a:r>
              <a:rPr lang="en-US" dirty="0" smtClean="0"/>
              <a:t> mental (</a:t>
            </a:r>
            <a:r>
              <a:rPr lang="en-US" dirty="0" err="1" smtClean="0"/>
              <a:t>Delphie</a:t>
            </a:r>
            <a:r>
              <a:rPr lang="en-US" dirty="0" smtClean="0"/>
              <a:t>, 2008: 73)</a:t>
            </a:r>
          </a:p>
          <a:p>
            <a:r>
              <a:rPr lang="en-US" dirty="0" smtClean="0"/>
              <a:t>“…hyperactivity child syndrome, typically a child with this syndrome is continually in motion, cannot concentrate for more than a moment, acts and speaks on impulse, is impatient and </a:t>
            </a:r>
            <a:r>
              <a:rPr lang="en-US" dirty="0" err="1" smtClean="0"/>
              <a:t>easyli</a:t>
            </a:r>
            <a:r>
              <a:rPr lang="en-US" dirty="0" smtClean="0"/>
              <a:t> upset.  At home he is constantly in trouble of his restlessness, noisiness and disobedience.  In school he is ready distracted rarely finishes his work, tends to clown and talk out of turn in class and become labeled as </a:t>
            </a:r>
            <a:r>
              <a:rPr lang="en-US" dirty="0" err="1" smtClean="0"/>
              <a:t>dicipline</a:t>
            </a:r>
            <a:r>
              <a:rPr lang="en-US" dirty="0" smtClean="0"/>
              <a:t> problems” (</a:t>
            </a:r>
            <a:r>
              <a:rPr lang="en-US" dirty="0" err="1" smtClean="0"/>
              <a:t>dalam</a:t>
            </a:r>
            <a:r>
              <a:rPr lang="en-US" dirty="0" smtClean="0"/>
              <a:t> </a:t>
            </a:r>
            <a:r>
              <a:rPr lang="en-US" dirty="0" err="1" smtClean="0"/>
              <a:t>Delphie</a:t>
            </a:r>
            <a:r>
              <a:rPr lang="en-US" dirty="0" smtClean="0"/>
              <a:t>, 2008: 74)</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Karakteristik</a:t>
            </a:r>
            <a:endParaRPr lang="en-US" dirty="0"/>
          </a:p>
        </p:txBody>
      </p:sp>
      <p:sp>
        <p:nvSpPr>
          <p:cNvPr id="3" name="Content Placeholder 2"/>
          <p:cNvSpPr>
            <a:spLocks noGrp="1"/>
          </p:cNvSpPr>
          <p:nvPr>
            <p:ph idx="1"/>
          </p:nvPr>
        </p:nvSpPr>
        <p:spPr/>
        <p:txBody>
          <a:bodyPr/>
          <a:lstStyle/>
          <a:p>
            <a:r>
              <a:rPr lang="en-US" dirty="0" err="1" smtClean="0"/>
              <a:t>Tidak</a:t>
            </a:r>
            <a:r>
              <a:rPr lang="en-US" dirty="0" smtClean="0"/>
              <a:t> </a:t>
            </a:r>
            <a:r>
              <a:rPr lang="en-US" dirty="0" err="1" smtClean="0"/>
              <a:t>memberi</a:t>
            </a:r>
            <a:r>
              <a:rPr lang="en-US" dirty="0" smtClean="0"/>
              <a:t> </a:t>
            </a:r>
            <a:r>
              <a:rPr lang="en-US" dirty="0" err="1" smtClean="0"/>
              <a:t>perhatian</a:t>
            </a:r>
            <a:r>
              <a:rPr lang="en-US" dirty="0" smtClean="0"/>
              <a:t>: </a:t>
            </a:r>
            <a:r>
              <a:rPr lang="en-US" dirty="0" err="1" smtClean="0"/>
              <a:t>lalai</a:t>
            </a:r>
            <a:r>
              <a:rPr lang="en-US" dirty="0" smtClean="0"/>
              <a:t> </a:t>
            </a:r>
            <a:r>
              <a:rPr lang="en-US" dirty="0" err="1" smtClean="0"/>
              <a:t>dalam</a:t>
            </a:r>
            <a:r>
              <a:rPr lang="en-US" dirty="0" smtClean="0"/>
              <a:t> </a:t>
            </a:r>
            <a:r>
              <a:rPr lang="en-US" dirty="0" err="1" smtClean="0"/>
              <a:t>mengerjakan</a:t>
            </a:r>
            <a:r>
              <a:rPr lang="en-US" dirty="0" smtClean="0"/>
              <a:t> </a:t>
            </a:r>
            <a:r>
              <a:rPr lang="en-US" dirty="0" err="1" smtClean="0"/>
              <a:t>tugas</a:t>
            </a:r>
            <a:r>
              <a:rPr lang="en-US" dirty="0" smtClean="0"/>
              <a:t>, </a:t>
            </a:r>
            <a:r>
              <a:rPr lang="en-US" dirty="0" err="1" smtClean="0"/>
              <a:t>tidak</a:t>
            </a:r>
            <a:r>
              <a:rPr lang="en-US" dirty="0" smtClean="0"/>
              <a:t> </a:t>
            </a:r>
            <a:r>
              <a:rPr lang="en-US" dirty="0" err="1" smtClean="0"/>
              <a:t>mengikuti</a:t>
            </a:r>
            <a:r>
              <a:rPr lang="en-US" dirty="0" smtClean="0"/>
              <a:t> </a:t>
            </a:r>
            <a:r>
              <a:rPr lang="en-US" dirty="0" err="1" smtClean="0"/>
              <a:t>arahan</a:t>
            </a:r>
            <a:r>
              <a:rPr lang="en-US" dirty="0" smtClean="0"/>
              <a:t>, </a:t>
            </a:r>
            <a:r>
              <a:rPr lang="en-US" dirty="0" err="1" smtClean="0"/>
              <a:t>sulit</a:t>
            </a:r>
            <a:r>
              <a:rPr lang="en-US" dirty="0" smtClean="0"/>
              <a:t> </a:t>
            </a:r>
            <a:r>
              <a:rPr lang="en-US" dirty="0" err="1" smtClean="0"/>
              <a:t>berkonsentrasi</a:t>
            </a:r>
            <a:r>
              <a:rPr lang="en-US" dirty="0" smtClean="0"/>
              <a:t>  </a:t>
            </a:r>
            <a:r>
              <a:rPr lang="en-US" dirty="0" err="1" smtClean="0"/>
              <a:t>pada</a:t>
            </a:r>
            <a:r>
              <a:rPr lang="en-US" dirty="0" smtClean="0"/>
              <a:t> </a:t>
            </a:r>
            <a:r>
              <a:rPr lang="en-US" dirty="0" err="1" smtClean="0"/>
              <a:t>suatu</a:t>
            </a:r>
            <a:r>
              <a:rPr lang="en-US" dirty="0" smtClean="0"/>
              <a:t> </a:t>
            </a:r>
            <a:r>
              <a:rPr lang="en-US" dirty="0" err="1" smtClean="0"/>
              <a:t>aktivitas</a:t>
            </a:r>
            <a:r>
              <a:rPr lang="en-US" dirty="0" smtClean="0"/>
              <a:t>, </a:t>
            </a:r>
            <a:r>
              <a:rPr lang="en-US" dirty="0" err="1" smtClean="0"/>
              <a:t>memiliki</a:t>
            </a:r>
            <a:r>
              <a:rPr lang="en-US" dirty="0" smtClean="0"/>
              <a:t> </a:t>
            </a:r>
            <a:r>
              <a:rPr lang="en-US" dirty="0" err="1" smtClean="0"/>
              <a:t>masalah</a:t>
            </a:r>
            <a:r>
              <a:rPr lang="en-US" dirty="0" smtClean="0"/>
              <a:t> </a:t>
            </a:r>
            <a:r>
              <a:rPr lang="en-US" dirty="0" err="1" smtClean="0"/>
              <a:t>belajar</a:t>
            </a:r>
            <a:r>
              <a:rPr lang="en-US" dirty="0" smtClean="0"/>
              <a:t> </a:t>
            </a:r>
            <a:r>
              <a:rPr lang="en-US" dirty="0" err="1" smtClean="0"/>
              <a:t>hampir</a:t>
            </a:r>
            <a:r>
              <a:rPr lang="en-US" dirty="0" smtClean="0"/>
              <a:t> </a:t>
            </a:r>
            <a:r>
              <a:rPr lang="en-US" dirty="0" err="1" smtClean="0"/>
              <a:t>di</a:t>
            </a:r>
            <a:r>
              <a:rPr lang="en-US" dirty="0" smtClean="0"/>
              <a:t> </a:t>
            </a:r>
            <a:r>
              <a:rPr lang="en-US" dirty="0" err="1" smtClean="0"/>
              <a:t>seluruh</a:t>
            </a:r>
            <a:r>
              <a:rPr lang="en-US" dirty="0" smtClean="0"/>
              <a:t> </a:t>
            </a:r>
            <a:r>
              <a:rPr lang="en-US" dirty="0" err="1" smtClean="0"/>
              <a:t>bidang</a:t>
            </a:r>
            <a:r>
              <a:rPr lang="en-US" dirty="0" smtClean="0"/>
              <a:t> </a:t>
            </a:r>
            <a:r>
              <a:rPr lang="en-US" dirty="0" err="1" smtClean="0"/>
              <a:t>studi</a:t>
            </a:r>
            <a:endParaRPr lang="en-US" dirty="0" smtClean="0"/>
          </a:p>
          <a:p>
            <a:r>
              <a:rPr lang="en-US" dirty="0" err="1" smtClean="0"/>
              <a:t>Kelainan</a:t>
            </a:r>
            <a:r>
              <a:rPr lang="en-US" dirty="0" smtClean="0"/>
              <a:t> </a:t>
            </a:r>
            <a:r>
              <a:rPr lang="en-US" dirty="0" err="1" smtClean="0"/>
              <a:t>perilaku</a:t>
            </a:r>
            <a:r>
              <a:rPr lang="en-US" dirty="0" smtClean="0"/>
              <a:t>: </a:t>
            </a:r>
            <a:r>
              <a:rPr lang="en-US" dirty="0" err="1" smtClean="0"/>
              <a:t>suka</a:t>
            </a:r>
            <a:r>
              <a:rPr lang="en-US" dirty="0" smtClean="0"/>
              <a:t> </a:t>
            </a:r>
            <a:r>
              <a:rPr lang="en-US" dirty="0" err="1" smtClean="0"/>
              <a:t>berjalan-jalan</a:t>
            </a:r>
            <a:r>
              <a:rPr lang="en-US" dirty="0" smtClean="0"/>
              <a:t>, </a:t>
            </a:r>
            <a:r>
              <a:rPr lang="en-US" dirty="0" err="1" smtClean="0"/>
              <a:t>sering</a:t>
            </a:r>
            <a:r>
              <a:rPr lang="en-US" dirty="0" smtClean="0"/>
              <a:t> </a:t>
            </a:r>
            <a:r>
              <a:rPr lang="en-US" dirty="0" err="1" smtClean="0"/>
              <a:t>berlari</a:t>
            </a:r>
            <a:r>
              <a:rPr lang="en-US" dirty="0" smtClean="0"/>
              <a:t>, </a:t>
            </a:r>
            <a:r>
              <a:rPr lang="en-US" dirty="0" err="1" smtClean="0"/>
              <a:t>memanjat</a:t>
            </a:r>
            <a:r>
              <a:rPr lang="en-US" dirty="0" smtClean="0"/>
              <a:t>, </a:t>
            </a:r>
            <a:r>
              <a:rPr lang="en-US" dirty="0" err="1" smtClean="0"/>
              <a:t>tidak</a:t>
            </a:r>
            <a:r>
              <a:rPr lang="en-US" dirty="0" smtClean="0"/>
              <a:t> </a:t>
            </a:r>
            <a:r>
              <a:rPr lang="en-US" dirty="0" err="1" smtClean="0"/>
              <a:t>bisa</a:t>
            </a:r>
            <a:r>
              <a:rPr lang="en-US" dirty="0" smtClean="0"/>
              <a:t> </a:t>
            </a:r>
            <a:r>
              <a:rPr lang="en-US" dirty="0" err="1" smtClean="0"/>
              <a:t>duduk</a:t>
            </a:r>
            <a:r>
              <a:rPr lang="en-US" dirty="0" smtClean="0"/>
              <a:t> </a:t>
            </a:r>
            <a:r>
              <a:rPr lang="en-US" dirty="0" err="1" smtClean="0"/>
              <a:t>tenang</a:t>
            </a:r>
            <a:r>
              <a:rPr lang="en-US" dirty="0" smtClean="0"/>
              <a:t>, </a:t>
            </a:r>
            <a:r>
              <a:rPr lang="en-US" dirty="0" err="1" smtClean="0"/>
              <a:t>bergerak</a:t>
            </a:r>
            <a:r>
              <a:rPr lang="en-US" dirty="0" smtClean="0"/>
              <a:t> </a:t>
            </a:r>
            <a:r>
              <a:rPr lang="en-US" dirty="0" err="1" smtClean="0"/>
              <a:t>berlebihan</a:t>
            </a:r>
            <a:r>
              <a:rPr lang="en-US" dirty="0" smtClean="0"/>
              <a:t> </a:t>
            </a:r>
            <a:r>
              <a:rPr lang="en-US" dirty="0" err="1" smtClean="0"/>
              <a:t>ketika</a:t>
            </a:r>
            <a:r>
              <a:rPr lang="en-US" dirty="0" smtClean="0"/>
              <a:t> </a:t>
            </a:r>
            <a:r>
              <a:rPr lang="en-US" dirty="0" err="1" smtClean="0"/>
              <a:t>tidur</a:t>
            </a:r>
            <a:endParaRPr lang="en-US" dirty="0" smtClean="0"/>
          </a:p>
          <a:p>
            <a:r>
              <a:rPr lang="en-US" dirty="0" err="1" smtClean="0"/>
              <a:t>Persepsi</a:t>
            </a:r>
            <a:r>
              <a:rPr lang="en-US" dirty="0" smtClean="0"/>
              <a:t> visual </a:t>
            </a:r>
            <a:r>
              <a:rPr lang="en-US" dirty="0" err="1" smtClean="0"/>
              <a:t>dan</a:t>
            </a:r>
            <a:r>
              <a:rPr lang="en-US" dirty="0" smtClean="0"/>
              <a:t> </a:t>
            </a:r>
            <a:r>
              <a:rPr lang="en-US" dirty="0" err="1" smtClean="0"/>
              <a:t>auditori</a:t>
            </a:r>
            <a:r>
              <a:rPr lang="en-US" dirty="0" smtClean="0"/>
              <a:t> </a:t>
            </a:r>
            <a:r>
              <a:rPr lang="en-US" dirty="0" err="1" smtClean="0"/>
              <a:t>lemah</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Strategi</a:t>
            </a:r>
            <a:r>
              <a:rPr lang="en-US" dirty="0" smtClean="0"/>
              <a:t> </a:t>
            </a:r>
            <a:r>
              <a:rPr lang="en-US" dirty="0" err="1" smtClean="0"/>
              <a:t>pembelajaran</a:t>
            </a:r>
            <a:r>
              <a:rPr lang="en-US" dirty="0" smtClean="0"/>
              <a:t> </a:t>
            </a:r>
            <a:r>
              <a:rPr lang="en-US" dirty="0" err="1" smtClean="0"/>
              <a:t>dan</a:t>
            </a:r>
            <a:r>
              <a:rPr lang="en-US" dirty="0" smtClean="0"/>
              <a:t> </a:t>
            </a:r>
            <a:r>
              <a:rPr lang="en-US" dirty="0" err="1" smtClean="0"/>
              <a:t>penyembuhan</a:t>
            </a:r>
            <a:endParaRPr lang="en-US" dirty="0"/>
          </a:p>
        </p:txBody>
      </p:sp>
      <p:sp>
        <p:nvSpPr>
          <p:cNvPr id="3" name="Content Placeholder 2"/>
          <p:cNvSpPr>
            <a:spLocks noGrp="1"/>
          </p:cNvSpPr>
          <p:nvPr>
            <p:ph idx="1"/>
          </p:nvPr>
        </p:nvSpPr>
        <p:spPr/>
        <p:txBody>
          <a:bodyPr/>
          <a:lstStyle/>
          <a:p>
            <a:r>
              <a:rPr lang="en-US" dirty="0" err="1" smtClean="0"/>
              <a:t>Menerapkan</a:t>
            </a:r>
            <a:r>
              <a:rPr lang="en-US" dirty="0" smtClean="0"/>
              <a:t> </a:t>
            </a:r>
            <a:r>
              <a:rPr lang="en-US" dirty="0" err="1" smtClean="0"/>
              <a:t>strategi</a:t>
            </a:r>
            <a:r>
              <a:rPr lang="en-US" dirty="0" smtClean="0"/>
              <a:t> </a:t>
            </a:r>
            <a:r>
              <a:rPr lang="en-US" dirty="0" err="1" smtClean="0"/>
              <a:t>modifikasi</a:t>
            </a:r>
            <a:r>
              <a:rPr lang="en-US" dirty="0" smtClean="0"/>
              <a:t> </a:t>
            </a:r>
            <a:r>
              <a:rPr lang="en-US" dirty="0" err="1" smtClean="0"/>
              <a:t>perilaku</a:t>
            </a:r>
            <a:r>
              <a:rPr lang="en-US" dirty="0" smtClean="0"/>
              <a:t>: reward, punishment, reinforcement, extinction</a:t>
            </a:r>
          </a:p>
          <a:p>
            <a:r>
              <a:rPr lang="en-US" dirty="0" err="1" smtClean="0"/>
              <a:t>Memberikan</a:t>
            </a:r>
            <a:r>
              <a:rPr lang="en-US" dirty="0" smtClean="0"/>
              <a:t> </a:t>
            </a:r>
            <a:r>
              <a:rPr lang="en-US" dirty="0" err="1" smtClean="0"/>
              <a:t>bimbingan</a:t>
            </a:r>
            <a:r>
              <a:rPr lang="en-US" dirty="0" smtClean="0"/>
              <a:t> individual </a:t>
            </a:r>
            <a:r>
              <a:rPr lang="en-US" dirty="0" err="1" smtClean="0"/>
              <a:t>dengan</a:t>
            </a:r>
            <a:r>
              <a:rPr lang="en-US" dirty="0" smtClean="0"/>
              <a:t> </a:t>
            </a:r>
            <a:r>
              <a:rPr lang="en-US" dirty="0" err="1" smtClean="0"/>
              <a:t>pendekatan</a:t>
            </a:r>
            <a:r>
              <a:rPr lang="en-US" dirty="0" smtClean="0"/>
              <a:t> </a:t>
            </a:r>
            <a:r>
              <a:rPr lang="en-US" dirty="0" err="1" smtClean="0"/>
              <a:t>studi</a:t>
            </a:r>
            <a:r>
              <a:rPr lang="en-US" dirty="0" smtClean="0"/>
              <a:t> </a:t>
            </a:r>
            <a:r>
              <a:rPr lang="en-US" dirty="0" err="1" smtClean="0"/>
              <a:t>kasus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1570</TotalTime>
  <Words>196</Words>
  <Application>Microsoft Office PowerPoint</Application>
  <PresentationFormat>On-screen Show (4:3)</PresentationFormat>
  <Paragraphs>12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Flow</vt:lpstr>
      <vt:lpstr>Attention Deficit Disorder (with Hyperactivity) ADD-H</vt:lpstr>
      <vt:lpstr>Pemahaman</vt:lpstr>
      <vt:lpstr>Karakteristik</vt:lpstr>
      <vt:lpstr>Strategi pembelajaran dan penyembuhan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Attention Deficit Disorder (with Hyperactivity) ADD-H</dc:title>
  <dc:creator>User</dc:creator>
  <cp:lastModifiedBy>Lenovo</cp:lastModifiedBy>
  <cp:revision>9</cp:revision>
  <dcterms:created xsi:type="dcterms:W3CDTF">2012-10-29T23:20:25Z</dcterms:created>
  <dcterms:modified xsi:type="dcterms:W3CDTF">2016-12-05T02:33:46Z</dcterms:modified>
</cp:coreProperties>
</file>