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5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02206-7684-ED41-B72C-87180C335A5C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C2D9B-8178-DE4F-919B-7E6196AA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6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2D9B-8178-DE4F-919B-7E6196AA9D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4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2D9B-8178-DE4F-919B-7E6196AA9D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6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1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9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2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3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2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7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4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6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7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A1471-51AA-D04A-B964-EE57DC1AC378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D8263-948C-D94A-BC6A-562198A64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2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Novri Youla Kandowangko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98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>Physiological effects of Ethylene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Fruit ripening</a:t>
            </a:r>
          </a:p>
          <a:p>
            <a:r>
              <a:rPr lang="en-US" dirty="0" smtClean="0">
                <a:latin typeface="Arial" charset="0"/>
              </a:rPr>
              <a:t>Senescence</a:t>
            </a:r>
          </a:p>
          <a:p>
            <a:r>
              <a:rPr lang="en-US" dirty="0" smtClean="0">
                <a:latin typeface="Arial" charset="0"/>
              </a:rPr>
              <a:t>Abscission</a:t>
            </a:r>
          </a:p>
          <a:p>
            <a:r>
              <a:rPr lang="en-US" dirty="0" smtClean="0">
                <a:latin typeface="Arial" charset="0"/>
              </a:rPr>
              <a:t>Sex expression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7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latin typeface="Arial" charset="0"/>
              </a:rPr>
              <a:t>Contoh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Zat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pengatur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Tumbuh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Tanaman</a:t>
            </a:r>
            <a:r>
              <a:rPr lang="en-US" sz="2400" dirty="0" smtClean="0">
                <a:latin typeface="Arial" charset="0"/>
              </a:rPr>
              <a:t>, yang </a:t>
            </a:r>
            <a:r>
              <a:rPr lang="en-US" sz="2400" dirty="0" err="1" smtClean="0">
                <a:latin typeface="Arial" charset="0"/>
              </a:rPr>
              <a:t>menimbulkan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banyak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respons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fisiologis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seperti</a:t>
            </a:r>
            <a:r>
              <a:rPr lang="en-US" sz="2400" dirty="0" smtClean="0">
                <a:latin typeface="Arial" charset="0"/>
              </a:rPr>
              <a:t> yang </a:t>
            </a:r>
            <a:r>
              <a:rPr lang="en-US" sz="2400" dirty="0" err="1" smtClean="0">
                <a:latin typeface="Arial" charset="0"/>
              </a:rPr>
              <a:t>ditimbulkan</a:t>
            </a:r>
            <a:r>
              <a:rPr lang="en-US" sz="2400" dirty="0" smtClean="0">
                <a:latin typeface="Arial" charset="0"/>
              </a:rPr>
              <a:t> IAA 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</a:rPr>
              <a:t>Asam</a:t>
            </a:r>
            <a:r>
              <a:rPr lang="en-US" dirty="0" smtClean="0">
                <a:latin typeface="Arial" charset="0"/>
              </a:rPr>
              <a:t> </a:t>
            </a:r>
            <a:r>
              <a:rPr lang="el-GR" dirty="0" smtClean="0">
                <a:latin typeface="Arial" charset="0"/>
                <a:cs typeface="Arial" charset="0"/>
              </a:rPr>
              <a:t>α</a:t>
            </a: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en-US" dirty="0" err="1" smtClean="0">
                <a:latin typeface="Arial" charset="0"/>
                <a:cs typeface="Arial" charset="0"/>
              </a:rPr>
              <a:t>naftalenasetat</a:t>
            </a:r>
            <a:r>
              <a:rPr lang="en-US" dirty="0" smtClean="0">
                <a:latin typeface="Arial" charset="0"/>
                <a:cs typeface="Arial" charset="0"/>
              </a:rPr>
              <a:t> (NAA)</a:t>
            </a:r>
          </a:p>
          <a:p>
            <a:r>
              <a:rPr lang="en-US" dirty="0" err="1" smtClean="0">
                <a:latin typeface="Arial" charset="0"/>
                <a:cs typeface="Arial" charset="0"/>
              </a:rPr>
              <a:t>Asam</a:t>
            </a:r>
            <a:r>
              <a:rPr lang="en-US" dirty="0" smtClean="0">
                <a:latin typeface="Arial" charset="0"/>
                <a:cs typeface="Arial" charset="0"/>
              </a:rPr>
              <a:t> 2,4-diklorofenoksiasetat (2,4-D)</a:t>
            </a:r>
          </a:p>
          <a:p>
            <a:r>
              <a:rPr lang="en-US" dirty="0" err="1" smtClean="0">
                <a:latin typeface="Arial" charset="0"/>
                <a:cs typeface="Arial" charset="0"/>
              </a:rPr>
              <a:t>Asam</a:t>
            </a:r>
            <a:r>
              <a:rPr lang="en-US" dirty="0" smtClean="0">
                <a:latin typeface="Arial" charset="0"/>
                <a:cs typeface="Arial" charset="0"/>
              </a:rPr>
              <a:t> 2-metil-4-klorofenoksiasetat (MCPA)</a:t>
            </a:r>
            <a:endParaRPr lang="el-GR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7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611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Auksin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Sitokinin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4" y="1187675"/>
            <a:ext cx="8334375" cy="5295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91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i="1" dirty="0" err="1" smtClean="0">
                <a:latin typeface="Arial" charset="0"/>
              </a:rPr>
              <a:t>Hormon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Tumbuhan</a:t>
            </a:r>
            <a:r>
              <a:rPr lang="en-US" dirty="0" smtClean="0">
                <a:latin typeface="Arial" charset="0"/>
              </a:rPr>
              <a:t> 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 err="1" smtClean="0">
                <a:latin typeface="Arial" charset="0"/>
              </a:rPr>
              <a:t>Senyawa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organik</a:t>
            </a:r>
            <a:r>
              <a:rPr lang="en-US" dirty="0" smtClean="0">
                <a:latin typeface="Arial" charset="0"/>
              </a:rPr>
              <a:t> yang </a:t>
            </a:r>
            <a:r>
              <a:rPr lang="en-US" dirty="0" err="1" smtClean="0">
                <a:latin typeface="Arial" charset="0"/>
              </a:rPr>
              <a:t>disintesis</a:t>
            </a:r>
            <a:r>
              <a:rPr lang="en-US" dirty="0" smtClean="0">
                <a:latin typeface="Arial" charset="0"/>
              </a:rPr>
              <a:t> di </a:t>
            </a:r>
            <a:r>
              <a:rPr lang="en-US" dirty="0" err="1" smtClean="0">
                <a:latin typeface="Arial" charset="0"/>
              </a:rPr>
              <a:t>salah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satu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bagian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tumbuhan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dipindahkan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bagian</a:t>
            </a:r>
            <a:r>
              <a:rPr lang="en-US" dirty="0" smtClean="0">
                <a:latin typeface="Arial" charset="0"/>
              </a:rPr>
              <a:t> lain, </a:t>
            </a:r>
            <a:r>
              <a:rPr lang="en-US" dirty="0" err="1" smtClean="0">
                <a:latin typeface="Arial" charset="0"/>
              </a:rPr>
              <a:t>dan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pada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konsentrasi</a:t>
            </a:r>
            <a:r>
              <a:rPr lang="en-US" dirty="0" smtClean="0">
                <a:latin typeface="Arial" charset="0"/>
              </a:rPr>
              <a:t> yang </a:t>
            </a:r>
            <a:r>
              <a:rPr lang="en-US" dirty="0" err="1" smtClean="0">
                <a:latin typeface="Arial" charset="0"/>
              </a:rPr>
              <a:t>sangat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rendah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mampu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menimbulkan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suatu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respons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fisiologis</a:t>
            </a:r>
            <a:r>
              <a:rPr lang="en-US" dirty="0" smtClean="0">
                <a:latin typeface="Arial" charset="0"/>
              </a:rPr>
              <a:t> (Salisbury </a:t>
            </a:r>
            <a:r>
              <a:rPr lang="en-US" dirty="0" err="1" smtClean="0">
                <a:latin typeface="Arial" charset="0"/>
              </a:rPr>
              <a:t>dan</a:t>
            </a:r>
            <a:r>
              <a:rPr lang="en-US" dirty="0" smtClean="0">
                <a:latin typeface="Arial" charset="0"/>
              </a:rPr>
              <a:t> Ross, 1995 )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dirty="0" smtClean="0">
              <a:latin typeface="Arial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i="1" dirty="0" err="1" smtClean="0">
                <a:latin typeface="Arial" charset="0"/>
              </a:rPr>
              <a:t>Zat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Pengatur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Tumbuh</a:t>
            </a:r>
            <a:r>
              <a:rPr lang="en-US" dirty="0" smtClean="0">
                <a:latin typeface="Arial" charset="0"/>
              </a:rPr>
              <a:t> 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 err="1" smtClean="0">
                <a:latin typeface="Arial" charset="0"/>
              </a:rPr>
              <a:t>Senyawa-senyawa</a:t>
            </a:r>
            <a:r>
              <a:rPr lang="en-US" dirty="0" smtClean="0">
                <a:latin typeface="Arial" charset="0"/>
              </a:rPr>
              <a:t> yang </a:t>
            </a:r>
            <a:r>
              <a:rPr lang="en-US" dirty="0" err="1" smtClean="0">
                <a:latin typeface="Arial" charset="0"/>
              </a:rPr>
              <a:t>dibuat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secara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sintetik</a:t>
            </a:r>
            <a:r>
              <a:rPr lang="en-US" dirty="0" smtClean="0">
                <a:latin typeface="Arial" charset="0"/>
              </a:rPr>
              <a:t> yang </a:t>
            </a:r>
            <a:r>
              <a:rPr lang="en-US" dirty="0" err="1" smtClean="0">
                <a:latin typeface="Arial" charset="0"/>
              </a:rPr>
              <a:t>dapat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mempengaruhi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pertumbuhan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tanaman</a:t>
            </a:r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800" dirty="0" err="1">
                <a:latin typeface="Arial" charset="0"/>
              </a:rPr>
              <a:t>Hormon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Zat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Pengatur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Tumbuh</a:t>
            </a: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10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6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/>
            </a:r>
            <a:br>
              <a:rPr lang="en-US" dirty="0" smtClean="0">
                <a:latin typeface="Arial" charset="0"/>
              </a:rPr>
            </a:br>
            <a:r>
              <a:rPr lang="en-US" sz="2700" dirty="0" err="1" smtClean="0">
                <a:latin typeface="Arial" charset="0"/>
              </a:rPr>
              <a:t>Kelompok</a:t>
            </a:r>
            <a:r>
              <a:rPr lang="en-US" sz="2700" dirty="0" smtClean="0">
                <a:latin typeface="Arial" charset="0"/>
              </a:rPr>
              <a:t> </a:t>
            </a:r>
            <a:r>
              <a:rPr lang="en-US" sz="2700" dirty="0" err="1" smtClean="0">
                <a:latin typeface="Arial" charset="0"/>
              </a:rPr>
              <a:t>Hormon</a:t>
            </a:r>
            <a:r>
              <a:rPr lang="en-US" sz="2700" dirty="0" smtClean="0">
                <a:latin typeface="Arial" charset="0"/>
              </a:rPr>
              <a:t> yang </a:t>
            </a:r>
            <a:r>
              <a:rPr lang="en-US" sz="2700" dirty="0" err="1" smtClean="0">
                <a:latin typeface="Arial" charset="0"/>
              </a:rPr>
              <a:t>berperan</a:t>
            </a:r>
            <a:r>
              <a:rPr lang="en-US" sz="2700" dirty="0" smtClean="0">
                <a:latin typeface="Arial" charset="0"/>
              </a:rPr>
              <a:t> </a:t>
            </a:r>
            <a:r>
              <a:rPr lang="en-US" sz="2700" dirty="0" err="1" smtClean="0">
                <a:latin typeface="Arial" charset="0"/>
              </a:rPr>
              <a:t>pada</a:t>
            </a:r>
            <a:r>
              <a:rPr lang="en-US" sz="2700" dirty="0" smtClean="0">
                <a:latin typeface="Arial" charset="0"/>
              </a:rPr>
              <a:t> </a:t>
            </a:r>
            <a:r>
              <a:rPr lang="en-US" sz="2700" dirty="0" err="1" smtClean="0">
                <a:latin typeface="Arial" charset="0"/>
              </a:rPr>
              <a:t>tumbuhan</a:t>
            </a:r>
            <a:r>
              <a:rPr lang="en-US" sz="2700" dirty="0" smtClean="0">
                <a:latin typeface="Arial" charset="0"/>
              </a:rPr>
              <a:t> :</a:t>
            </a:r>
            <a:br>
              <a:rPr lang="en-US" sz="2700" dirty="0" smtClean="0">
                <a:latin typeface="Arial" charset="0"/>
              </a:rPr>
            </a:br>
            <a:endParaRPr lang="en-US" sz="27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05198"/>
            <a:ext cx="8229600" cy="5020965"/>
          </a:xfrm>
        </p:spPr>
        <p:txBody>
          <a:bodyPr>
            <a:normAutofit fontScale="92500" lnSpcReduction="10000"/>
          </a:bodyPr>
          <a:lstStyle/>
          <a:p>
            <a:pPr marL="404813" indent="-404813" eaLnBrk="1" hangingPunct="1">
              <a:lnSpc>
                <a:spcPct val="90000"/>
              </a:lnSpc>
            </a:pPr>
            <a:r>
              <a:rPr lang="en-US" sz="2400" dirty="0" err="1">
                <a:latin typeface="Arial" charset="0"/>
              </a:rPr>
              <a:t>Auxins</a:t>
            </a:r>
            <a:r>
              <a:rPr lang="en-US" sz="2400" dirty="0">
                <a:latin typeface="Arial" charset="0"/>
              </a:rPr>
              <a:t> (IAA)</a:t>
            </a:r>
          </a:p>
          <a:p>
            <a:pPr marL="404813" indent="-404813" eaLnBrk="1" hangingPunct="1">
              <a:lnSpc>
                <a:spcPct val="90000"/>
              </a:lnSpc>
            </a:pPr>
            <a:r>
              <a:rPr lang="en-US" sz="2400" dirty="0" err="1">
                <a:latin typeface="Arial" charset="0"/>
              </a:rPr>
              <a:t>Cytokinins</a:t>
            </a:r>
            <a:r>
              <a:rPr lang="en-US" sz="2400" dirty="0">
                <a:latin typeface="Arial" charset="0"/>
              </a:rPr>
              <a:t> (CK)</a:t>
            </a:r>
          </a:p>
          <a:p>
            <a:pPr marL="404813" indent="-404813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Gibberellins (GA)</a:t>
            </a:r>
          </a:p>
          <a:p>
            <a:pPr marL="404813" indent="-404813" eaLnBrk="1" hangingPunct="1">
              <a:lnSpc>
                <a:spcPct val="90000"/>
              </a:lnSpc>
            </a:pPr>
            <a:r>
              <a:rPr lang="en-US" sz="2400" dirty="0" err="1">
                <a:latin typeface="Arial" charset="0"/>
              </a:rPr>
              <a:t>Abcisic</a:t>
            </a:r>
            <a:r>
              <a:rPr lang="en-US" sz="2400" dirty="0">
                <a:latin typeface="Arial" charset="0"/>
              </a:rPr>
              <a:t> acid (ABA)</a:t>
            </a:r>
          </a:p>
          <a:p>
            <a:pPr marL="404813" indent="-404813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Ethylene (ETH)</a:t>
            </a:r>
          </a:p>
          <a:p>
            <a:pPr marL="404813" indent="-404813" eaLnBrk="1" hangingPunct="1">
              <a:lnSpc>
                <a:spcPct val="90000"/>
              </a:lnSpc>
            </a:pPr>
            <a:r>
              <a:rPr lang="en-US" sz="2400" dirty="0" err="1">
                <a:latin typeface="Arial" charset="0"/>
              </a:rPr>
              <a:t>Brassinosteroids</a:t>
            </a:r>
            <a:r>
              <a:rPr lang="en-US" sz="2400" dirty="0">
                <a:latin typeface="Arial" charset="0"/>
              </a:rPr>
              <a:t> (BR)</a:t>
            </a:r>
          </a:p>
          <a:p>
            <a:pPr marL="404813" indent="-404813" eaLnBrk="1" hangingPunct="1">
              <a:lnSpc>
                <a:spcPct val="90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 marL="404813" indent="-404813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Arial" charset="0"/>
              </a:rPr>
              <a:t>Hal </a:t>
            </a:r>
            <a:r>
              <a:rPr lang="en-US" sz="2400" b="1" dirty="0" err="1">
                <a:latin typeface="Arial" charset="0"/>
              </a:rPr>
              <a:t>penting</a:t>
            </a:r>
            <a:r>
              <a:rPr lang="en-US" sz="2400" b="1" dirty="0">
                <a:latin typeface="Arial" charset="0"/>
              </a:rPr>
              <a:t> yang </a:t>
            </a:r>
            <a:r>
              <a:rPr lang="en-US" sz="2400" b="1" dirty="0" err="1">
                <a:latin typeface="Arial" charset="0"/>
              </a:rPr>
              <a:t>berkaitan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dengan</a:t>
            </a:r>
            <a:r>
              <a:rPr lang="en-US" sz="2400" b="1" dirty="0">
                <a:latin typeface="Arial" charset="0"/>
              </a:rPr>
              <a:t> </a:t>
            </a:r>
          </a:p>
          <a:p>
            <a:pPr marL="404813" indent="-404813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Arial" charset="0"/>
              </a:rPr>
              <a:t>Cara </a:t>
            </a:r>
            <a:r>
              <a:rPr lang="en-US" sz="2400" b="1" dirty="0" err="1">
                <a:latin typeface="Arial" charset="0"/>
              </a:rPr>
              <a:t>Kerja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Hormon</a:t>
            </a:r>
            <a:r>
              <a:rPr lang="en-US" sz="2400" b="1" dirty="0">
                <a:latin typeface="Arial" charset="0"/>
              </a:rPr>
              <a:t> :</a:t>
            </a:r>
          </a:p>
          <a:p>
            <a:pPr marL="404813" indent="-404813" algn="just" eaLnBrk="1" hangingPunct="1">
              <a:lnSpc>
                <a:spcPct val="90000"/>
              </a:lnSpc>
              <a:buFontTx/>
              <a:buNone/>
            </a:pPr>
            <a:r>
              <a:rPr lang="en-US" sz="2400" i="1" dirty="0" smtClean="0">
                <a:latin typeface="Arial" charset="0"/>
              </a:rPr>
              <a:t>1. </a:t>
            </a:r>
            <a:r>
              <a:rPr lang="en-US" sz="2000" dirty="0" err="1" smtClean="0">
                <a:latin typeface="Arial" charset="0"/>
              </a:rPr>
              <a:t>Pertumbuhan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tidak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hanya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dipengaruhi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oleh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salah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satu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hormon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tetapi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merupakan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hasil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kerjasama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antara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kelompok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hormon</a:t>
            </a:r>
            <a:endParaRPr lang="en-US" sz="2000" dirty="0">
              <a:latin typeface="Arial" charset="0"/>
            </a:endParaRPr>
          </a:p>
          <a:p>
            <a:pPr marL="404813" indent="-404813" algn="just"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</a:rPr>
              <a:t>2. </a:t>
            </a:r>
            <a:r>
              <a:rPr lang="en-US" sz="2000" dirty="0" smtClean="0">
                <a:latin typeface="Arial" charset="0"/>
              </a:rPr>
              <a:t>  </a:t>
            </a:r>
            <a:r>
              <a:rPr lang="en-US" sz="2000" dirty="0" err="1" smtClean="0">
                <a:latin typeface="Arial" charset="0"/>
              </a:rPr>
              <a:t>Setiap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hormon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mempengaruhi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respons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pada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banyak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bagian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tumbuhan</a:t>
            </a:r>
            <a:r>
              <a:rPr lang="en-US" sz="2000" dirty="0">
                <a:latin typeface="Arial" charset="0"/>
              </a:rPr>
              <a:t>.</a:t>
            </a:r>
          </a:p>
          <a:p>
            <a:pPr marL="404813" indent="-404813" algn="just"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</a:rPr>
              <a:t>3. </a:t>
            </a:r>
            <a:r>
              <a:rPr lang="en-US" sz="2000" dirty="0" err="1">
                <a:latin typeface="Arial" charset="0"/>
              </a:rPr>
              <a:t>Respons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itu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bergantung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pada</a:t>
            </a:r>
            <a:r>
              <a:rPr lang="en-US" sz="2000" dirty="0">
                <a:latin typeface="Arial" charset="0"/>
              </a:rPr>
              <a:t> species, </a:t>
            </a:r>
            <a:r>
              <a:rPr lang="en-US" sz="2000" dirty="0" err="1">
                <a:latin typeface="Arial" charset="0"/>
              </a:rPr>
              <a:t>bagian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tumbuhan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fase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perkembangan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konsentrasi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hormon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interaksi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antar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hormon</a:t>
            </a:r>
            <a:r>
              <a:rPr lang="en-US" sz="2000" dirty="0">
                <a:latin typeface="Arial" charset="0"/>
              </a:rPr>
              <a:t> yang </a:t>
            </a:r>
            <a:r>
              <a:rPr lang="en-US" sz="2000" dirty="0" err="1">
                <a:latin typeface="Arial" charset="0"/>
              </a:rPr>
              <a:t>diketahui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dan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berbagai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faktor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lingkungan</a:t>
            </a:r>
            <a:r>
              <a:rPr lang="en-US" sz="2000" dirty="0"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552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latin typeface="Arial" charset="0"/>
              </a:rPr>
              <a:t>Tiga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bagian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utama</a:t>
            </a:r>
            <a:r>
              <a:rPr lang="en-US" sz="3200" dirty="0" smtClean="0">
                <a:latin typeface="Arial" charset="0"/>
              </a:rPr>
              <a:t> yang </a:t>
            </a:r>
            <a:r>
              <a:rPr lang="en-US" sz="3200" dirty="0" err="1" smtClean="0">
                <a:latin typeface="Arial" charset="0"/>
              </a:rPr>
              <a:t>harus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ada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pada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sistem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hormon</a:t>
            </a:r>
            <a:r>
              <a:rPr lang="en-US" sz="3200" dirty="0" smtClean="0">
                <a:latin typeface="Arial" charset="0"/>
              </a:rPr>
              <a:t>, agar </a:t>
            </a:r>
            <a:r>
              <a:rPr lang="en-US" sz="3200" dirty="0" err="1" smtClean="0">
                <a:latin typeface="Arial" charset="0"/>
              </a:rPr>
              <a:t>bersifat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aktif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dan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khas</a:t>
            </a:r>
            <a:r>
              <a:rPr lang="en-US" sz="3200" dirty="0" smtClean="0">
                <a:latin typeface="Arial" charset="0"/>
              </a:rPr>
              <a:t> 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latin typeface="Arial" charset="0"/>
              </a:rPr>
              <a:t>Hormon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harus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ada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dalam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jumlah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cukup</a:t>
            </a:r>
            <a:r>
              <a:rPr lang="en-US" dirty="0" smtClean="0">
                <a:latin typeface="Arial" charset="0"/>
              </a:rPr>
              <a:t> di </a:t>
            </a:r>
            <a:r>
              <a:rPr lang="en-US" dirty="0" err="1" smtClean="0">
                <a:latin typeface="Arial" charset="0"/>
              </a:rPr>
              <a:t>sel</a:t>
            </a:r>
            <a:r>
              <a:rPr lang="en-US" dirty="0" smtClean="0">
                <a:latin typeface="Arial" charset="0"/>
              </a:rPr>
              <a:t> yang </a:t>
            </a:r>
            <a:r>
              <a:rPr lang="en-US" dirty="0" err="1" smtClean="0">
                <a:latin typeface="Arial" charset="0"/>
              </a:rPr>
              <a:t>tepat</a:t>
            </a:r>
            <a:r>
              <a:rPr lang="en-US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i="1" dirty="0" err="1" smtClean="0">
                <a:latin typeface="Arial" charset="0"/>
              </a:rPr>
              <a:t>Hormon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harus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dikenali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dan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diikat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erat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oleh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setiap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kelompok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sel</a:t>
            </a:r>
            <a:r>
              <a:rPr lang="en-US" i="1" dirty="0" smtClean="0">
                <a:latin typeface="Arial" charset="0"/>
              </a:rPr>
              <a:t> yang </a:t>
            </a:r>
            <a:r>
              <a:rPr lang="en-US" i="1" dirty="0" err="1" smtClean="0">
                <a:latin typeface="Arial" charset="0"/>
              </a:rPr>
              <a:t>tanggap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terhadap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hormon</a:t>
            </a:r>
            <a:r>
              <a:rPr lang="en-US" i="1" dirty="0" smtClean="0">
                <a:latin typeface="Arial" charset="0"/>
              </a:rPr>
              <a:t> (</a:t>
            </a:r>
            <a:r>
              <a:rPr lang="en-US" i="1" dirty="0" err="1" smtClean="0">
                <a:latin typeface="Arial" charset="0"/>
              </a:rPr>
              <a:t>sel</a:t>
            </a:r>
            <a:r>
              <a:rPr lang="en-US" i="1" dirty="0" smtClean="0">
                <a:latin typeface="Arial" charset="0"/>
              </a:rPr>
              <a:t> </a:t>
            </a:r>
            <a:r>
              <a:rPr lang="en-US" i="1" dirty="0" err="1" smtClean="0">
                <a:latin typeface="Arial" charset="0"/>
              </a:rPr>
              <a:t>sasaran</a:t>
            </a:r>
            <a:r>
              <a:rPr lang="en-US" dirty="0" smtClean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Protein </a:t>
            </a:r>
            <a:r>
              <a:rPr lang="en-US" dirty="0" err="1" smtClean="0">
                <a:latin typeface="Arial" charset="0"/>
              </a:rPr>
              <a:t>penerima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tersebut</a:t>
            </a:r>
            <a:r>
              <a:rPr lang="en-US" dirty="0" smtClean="0">
                <a:latin typeface="Arial" charset="0"/>
              </a:rPr>
              <a:t> (</a:t>
            </a:r>
            <a:r>
              <a:rPr lang="en-US" dirty="0" err="1" smtClean="0">
                <a:latin typeface="Arial" charset="0"/>
              </a:rPr>
              <a:t>konfigurasinya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diduga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berubah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saat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mengikat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hormon</a:t>
            </a:r>
            <a:r>
              <a:rPr lang="en-US" dirty="0" smtClean="0">
                <a:latin typeface="Arial" charset="0"/>
              </a:rPr>
              <a:t>) </a:t>
            </a:r>
            <a:r>
              <a:rPr lang="en-US" dirty="0" err="1" smtClean="0">
                <a:latin typeface="Arial" charset="0"/>
              </a:rPr>
              <a:t>harus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menyebabkan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perubahan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metabolik</a:t>
            </a:r>
            <a:r>
              <a:rPr lang="en-US" dirty="0" smtClean="0">
                <a:latin typeface="Arial" charset="0"/>
              </a:rPr>
              <a:t> lain yang </a:t>
            </a:r>
            <a:r>
              <a:rPr lang="en-US" dirty="0" err="1" smtClean="0">
                <a:latin typeface="Arial" charset="0"/>
              </a:rPr>
              <a:t>mengarah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pada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penguatan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isyarat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atau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kurir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hormon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38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21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>Physiological effects of </a:t>
            </a:r>
            <a:r>
              <a:rPr lang="en-US" dirty="0" err="1" smtClean="0">
                <a:latin typeface="Arial" charset="0"/>
              </a:rPr>
              <a:t>Auxins</a:t>
            </a:r>
            <a:r>
              <a:rPr lang="en-US" dirty="0" smtClean="0">
                <a:latin typeface="Arial" charset="0"/>
              </a:rPr>
              <a:t> :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1694"/>
            <a:ext cx="8229600" cy="500447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Cellular elongation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Phototropism</a:t>
            </a:r>
          </a:p>
          <a:p>
            <a:pPr eaLnBrk="1" hangingPunct="1"/>
            <a:r>
              <a:rPr lang="en-US" sz="2400" dirty="0" err="1">
                <a:latin typeface="Arial" charset="0"/>
              </a:rPr>
              <a:t>Gravitropism</a:t>
            </a:r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Apical dominance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Root initiation and cell elongation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Ethylene production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Fruit Growth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Sex Expression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Weed Control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Arial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latin typeface="Arial" charset="0"/>
              </a:rPr>
              <a:t>4 </a:t>
            </a:r>
            <a:r>
              <a:rPr lang="en-US" sz="2400" b="1" dirty="0" err="1">
                <a:latin typeface="Arial" charset="0"/>
              </a:rPr>
              <a:t>macam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Hormon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Auxins</a:t>
            </a:r>
            <a:r>
              <a:rPr lang="en-US" sz="2400" b="1" dirty="0">
                <a:latin typeface="Arial" charset="0"/>
              </a:rPr>
              <a:t> :</a:t>
            </a:r>
          </a:p>
          <a:p>
            <a:pPr eaLnBrk="1" hangingPunct="1"/>
            <a:r>
              <a:rPr lang="en-US" sz="2400" dirty="0" err="1">
                <a:latin typeface="Arial" charset="0"/>
              </a:rPr>
              <a:t>Asam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Indolasetat</a:t>
            </a:r>
            <a:r>
              <a:rPr lang="en-US" sz="2400" dirty="0">
                <a:latin typeface="Arial" charset="0"/>
              </a:rPr>
              <a:t> (IAA)</a:t>
            </a:r>
          </a:p>
          <a:p>
            <a:pPr eaLnBrk="1" hangingPunct="1"/>
            <a:r>
              <a:rPr lang="en-US" sz="2400" dirty="0" err="1">
                <a:latin typeface="Arial" charset="0"/>
              </a:rPr>
              <a:t>Asam</a:t>
            </a:r>
            <a:r>
              <a:rPr lang="en-US" sz="2400" dirty="0">
                <a:latin typeface="Arial" charset="0"/>
              </a:rPr>
              <a:t> 4-kloroindolasetat (4-kloroIAA)</a:t>
            </a:r>
          </a:p>
          <a:p>
            <a:pPr eaLnBrk="1" hangingPunct="1"/>
            <a:r>
              <a:rPr lang="en-US" sz="2400" dirty="0" err="1">
                <a:latin typeface="Arial" charset="0"/>
              </a:rPr>
              <a:t>Asam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fenilasetat</a:t>
            </a:r>
            <a:r>
              <a:rPr lang="en-US" sz="2400" dirty="0">
                <a:latin typeface="Arial" charset="0"/>
              </a:rPr>
              <a:t> (PAA)</a:t>
            </a:r>
          </a:p>
          <a:p>
            <a:pPr eaLnBrk="1" hangingPunct="1"/>
            <a:r>
              <a:rPr lang="en-US" sz="2400" dirty="0" err="1">
                <a:latin typeface="Arial" charset="0"/>
              </a:rPr>
              <a:t>Asam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indolbutirat</a:t>
            </a:r>
            <a:r>
              <a:rPr lang="en-US" sz="2400" dirty="0">
                <a:latin typeface="Arial" charset="0"/>
              </a:rPr>
              <a:t> (IBA)</a:t>
            </a:r>
          </a:p>
        </p:txBody>
      </p:sp>
    </p:spTree>
    <p:extLst>
      <p:ext uri="{BB962C8B-B14F-4D97-AF65-F5344CB8AC3E}">
        <p14:creationId xmlns:p14="http://schemas.microsoft.com/office/powerpoint/2010/main" val="3391124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47" y="544351"/>
            <a:ext cx="7653332" cy="58888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Rounded Rectangle 2"/>
          <p:cNvSpPr/>
          <p:nvPr/>
        </p:nvSpPr>
        <p:spPr>
          <a:xfrm>
            <a:off x="1319540" y="197947"/>
            <a:ext cx="3430804" cy="3464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Ringkasan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 </a:t>
            </a:r>
            <a:r>
              <a:rPr lang="en-US" dirty="0" err="1" smtClean="0"/>
              <a:t>Auksin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0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>Physiological effects of Gibberellins :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Stimulates stem growth in intact plants</a:t>
            </a:r>
          </a:p>
          <a:p>
            <a:pPr eaLnBrk="1" hangingPunct="1"/>
            <a:r>
              <a:rPr lang="en-US" dirty="0">
                <a:latin typeface="Arial" charset="0"/>
              </a:rPr>
              <a:t>Bolting and Flowering</a:t>
            </a:r>
          </a:p>
          <a:p>
            <a:pPr eaLnBrk="1" hangingPunct="1"/>
            <a:r>
              <a:rPr lang="en-US" dirty="0">
                <a:latin typeface="Arial" charset="0"/>
              </a:rPr>
              <a:t>Seed germination</a:t>
            </a:r>
          </a:p>
          <a:p>
            <a:pPr eaLnBrk="1" hangingPunct="1"/>
            <a:r>
              <a:rPr lang="en-US" dirty="0">
                <a:latin typeface="Arial" charset="0"/>
              </a:rPr>
              <a:t>Dormancy</a:t>
            </a:r>
          </a:p>
          <a:p>
            <a:pPr eaLnBrk="1" hangingPunct="1"/>
            <a:r>
              <a:rPr lang="en-US" dirty="0">
                <a:latin typeface="Arial" charset="0"/>
              </a:rPr>
              <a:t>Sex expression</a:t>
            </a:r>
          </a:p>
          <a:p>
            <a:pPr eaLnBrk="1" hangingPunct="1"/>
            <a:r>
              <a:rPr lang="en-US" dirty="0">
                <a:latin typeface="Arial" charset="0"/>
              </a:rPr>
              <a:t>Fruit growth</a:t>
            </a:r>
          </a:p>
          <a:p>
            <a:pPr eaLnBrk="1" hangingPunct="1"/>
            <a:r>
              <a:rPr lang="en-US" dirty="0" err="1">
                <a:latin typeface="Arial" charset="0"/>
              </a:rPr>
              <a:t>Parthenocarpy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069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>Physiological effects of </a:t>
            </a:r>
            <a:r>
              <a:rPr lang="en-US" dirty="0" err="1" smtClean="0">
                <a:latin typeface="Arial" charset="0"/>
              </a:rPr>
              <a:t>Cytokinins</a:t>
            </a:r>
            <a:r>
              <a:rPr lang="en-US" dirty="0" smtClean="0">
                <a:latin typeface="Arial" charset="0"/>
              </a:rPr>
              <a:t> :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Cell division</a:t>
            </a:r>
          </a:p>
          <a:p>
            <a:pPr eaLnBrk="1" hangingPunct="1"/>
            <a:r>
              <a:rPr lang="en-US" dirty="0">
                <a:latin typeface="Arial" charset="0"/>
              </a:rPr>
              <a:t>Organ formation</a:t>
            </a:r>
          </a:p>
          <a:p>
            <a:pPr eaLnBrk="1" hangingPunct="1"/>
            <a:r>
              <a:rPr lang="en-US" dirty="0">
                <a:latin typeface="Arial" charset="0"/>
              </a:rPr>
              <a:t>Senescence</a:t>
            </a:r>
          </a:p>
          <a:p>
            <a:pPr eaLnBrk="1" hangingPunct="1"/>
            <a:r>
              <a:rPr lang="en-US" dirty="0" err="1">
                <a:latin typeface="Arial" charset="0"/>
              </a:rPr>
              <a:t>Stomatal</a:t>
            </a:r>
            <a:r>
              <a:rPr lang="en-US" dirty="0">
                <a:latin typeface="Arial" charset="0"/>
              </a:rPr>
              <a:t> opening</a:t>
            </a:r>
          </a:p>
          <a:p>
            <a:pPr eaLnBrk="1" hangingPunct="1"/>
            <a:r>
              <a:rPr lang="en-US" dirty="0">
                <a:latin typeface="Arial" charset="0"/>
              </a:rPr>
              <a:t>Lateral bud break</a:t>
            </a:r>
          </a:p>
          <a:p>
            <a:pPr eaLnBrk="1" hangingPunct="1"/>
            <a:r>
              <a:rPr lang="en-US" dirty="0">
                <a:latin typeface="Arial" charset="0"/>
              </a:rPr>
              <a:t>Sex expression</a:t>
            </a:r>
          </a:p>
        </p:txBody>
      </p:sp>
    </p:spTree>
    <p:extLst>
      <p:ext uri="{BB962C8B-B14F-4D97-AF65-F5344CB8AC3E}">
        <p14:creationId xmlns:p14="http://schemas.microsoft.com/office/powerpoint/2010/main" val="179131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>Physiological effects of </a:t>
            </a:r>
            <a:r>
              <a:rPr lang="en-US" dirty="0" err="1" smtClean="0">
                <a:latin typeface="Arial" charset="0"/>
              </a:rPr>
              <a:t>Abscisic</a:t>
            </a:r>
            <a:r>
              <a:rPr lang="en-US" dirty="0" smtClean="0">
                <a:latin typeface="Arial" charset="0"/>
              </a:rPr>
              <a:t> acid (ABA) :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i="1" dirty="0">
                <a:latin typeface="Arial" charset="0"/>
              </a:rPr>
              <a:t>Plant stress signal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</a:rPr>
              <a:t>	ABA </a:t>
            </a:r>
            <a:r>
              <a:rPr lang="en-US" sz="2800" dirty="0" err="1">
                <a:latin typeface="Arial" charset="0"/>
              </a:rPr>
              <a:t>berperan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memberi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isyarat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pada</a:t>
            </a:r>
            <a:r>
              <a:rPr lang="en-US" sz="2800" dirty="0">
                <a:latin typeface="Arial" charset="0"/>
              </a:rPr>
              <a:t> organ </a:t>
            </a:r>
            <a:r>
              <a:rPr lang="en-US" sz="2800" dirty="0" err="1">
                <a:latin typeface="Arial" charset="0"/>
              </a:rPr>
              <a:t>tumbuhan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datangnya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keadaan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rawan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fisiologis</a:t>
            </a:r>
            <a:r>
              <a:rPr lang="en-US" sz="2800" dirty="0">
                <a:latin typeface="Arial" charset="0"/>
              </a:rPr>
              <a:t> (</a:t>
            </a:r>
            <a:r>
              <a:rPr lang="en-US" sz="2800" dirty="0" err="1">
                <a:latin typeface="Arial" charset="0"/>
              </a:rPr>
              <a:t>Kekurangan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atau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kelebihan</a:t>
            </a:r>
            <a:r>
              <a:rPr lang="en-US" sz="2800" dirty="0">
                <a:latin typeface="Arial" charset="0"/>
              </a:rPr>
              <a:t> air, </a:t>
            </a:r>
            <a:r>
              <a:rPr lang="en-US" sz="2800" dirty="0" err="1">
                <a:latin typeface="Arial" charset="0"/>
              </a:rPr>
              <a:t>tanah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bergaram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suhu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dingin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atau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panas</a:t>
            </a:r>
            <a:r>
              <a:rPr lang="en-US" sz="2800" dirty="0">
                <a:latin typeface="Arial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</a:rPr>
              <a:t>*  Proses yang lain : normal embryogenesis, dormancy, abscission, seed germination, growth and </a:t>
            </a:r>
            <a:r>
              <a:rPr lang="en-US" sz="2800" dirty="0" err="1">
                <a:latin typeface="Arial" charset="0"/>
              </a:rPr>
              <a:t>gravitropism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3042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361</Words>
  <Application>Microsoft Macintosh PowerPoint</Application>
  <PresentationFormat>On-screen Show (4:3)</PresentationFormat>
  <Paragraphs>75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Hormon Tumbuhan</vt:lpstr>
      <vt:lpstr>Hormon dan Zat Pengatur Tumbuh</vt:lpstr>
      <vt:lpstr> Kelompok Hormon yang berperan pada tumbuhan : </vt:lpstr>
      <vt:lpstr>Tiga bagian utama yang harus ada pada sistem hormon, agar bersifat aktif dan khas :</vt:lpstr>
      <vt:lpstr>Physiological effects of Auxins :</vt:lpstr>
      <vt:lpstr>PowerPoint Presentation</vt:lpstr>
      <vt:lpstr>Physiological effects of Gibberellins :</vt:lpstr>
      <vt:lpstr>Physiological effects of Cytokinins :</vt:lpstr>
      <vt:lpstr>Physiological effects of Abscisic acid (ABA) :</vt:lpstr>
      <vt:lpstr>Physiological effects of Ethylene :</vt:lpstr>
      <vt:lpstr>Contoh Zat pengatur Tumbuh Tanaman, yang menimbulkan banyak respons fisiologis seperti yang ditimbulkan IAA :</vt:lpstr>
      <vt:lpstr>Efek Auksin dan Sitokinin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 Tumbuhan</dc:title>
  <dc:creator>Novri Y Kandowangko</dc:creator>
  <cp:lastModifiedBy>Novri Y Kandowangko</cp:lastModifiedBy>
  <cp:revision>5</cp:revision>
  <dcterms:created xsi:type="dcterms:W3CDTF">2017-09-08T22:54:25Z</dcterms:created>
  <dcterms:modified xsi:type="dcterms:W3CDTF">2017-09-09T01:31:56Z</dcterms:modified>
</cp:coreProperties>
</file>