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10287000" cx="18288000"/>
  <p:notesSz cx="6858000" cy="9144000"/>
  <p:embeddedFontLst>
    <p:embeddedFont>
      <p:font typeface="Berkshire Swash"/>
      <p:regular r:id="rId24"/>
    </p:embeddedFont>
    <p:embeddedFont>
      <p:font typeface="Arimo"/>
      <p:bold r:id="rId25"/>
      <p:boldItalic r:id="rId26"/>
    </p:embeddedFont>
    <p:embeddedFont>
      <p:font typeface="Poppins"/>
      <p:regular r:id="rId27"/>
      <p:bold r:id="rId28"/>
      <p:italic r:id="rId29"/>
      <p:boldItalic r:id="rId30"/>
    </p:embeddedFont>
    <p:embeddedFont>
      <p:font typeface="Bree Serif"/>
      <p:regular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32" roundtripDataSignature="AMtx7mjsCm22NsBICM0HTzpwewj9PLuTM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5034345-A71E-4DDF-BC71-9DC34D462298}">
  <a:tblStyle styleId="{C5034345-A71E-4DDF-BC71-9DC34D462298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BerkshireSwash-regular.fntdata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Arimo-boldItalic.fntdata"/><Relationship Id="rId25" Type="http://schemas.openxmlformats.org/officeDocument/2006/relationships/font" Target="fonts/Arimo-bold.fntdata"/><Relationship Id="rId28" Type="http://schemas.openxmlformats.org/officeDocument/2006/relationships/font" Target="fonts/Poppins-bold.fntdata"/><Relationship Id="rId27" Type="http://schemas.openxmlformats.org/officeDocument/2006/relationships/font" Target="fonts/Poppins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Poppins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BreeSerif-regular.fntdata"/><Relationship Id="rId30" Type="http://schemas.openxmlformats.org/officeDocument/2006/relationships/font" Target="fonts/Poppins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32" Type="http://customschemas.google.com/relationships/presentationmetadata" Target="meta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" name="Google Shape;508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2" name="Google Shape;522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Google Shape;539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8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9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9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0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2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2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3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23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4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4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24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4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6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6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7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7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3.png"/><Relationship Id="rId10" Type="http://schemas.openxmlformats.org/officeDocument/2006/relationships/image" Target="../media/image1.png"/><Relationship Id="rId13" Type="http://schemas.openxmlformats.org/officeDocument/2006/relationships/image" Target="../media/image19.png"/><Relationship Id="rId1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26.png"/><Relationship Id="rId15" Type="http://schemas.openxmlformats.org/officeDocument/2006/relationships/image" Target="../media/image3.png"/><Relationship Id="rId14" Type="http://schemas.openxmlformats.org/officeDocument/2006/relationships/image" Target="../media/image6.png"/><Relationship Id="rId17" Type="http://schemas.openxmlformats.org/officeDocument/2006/relationships/image" Target="../media/image27.png"/><Relationship Id="rId16" Type="http://schemas.openxmlformats.org/officeDocument/2006/relationships/image" Target="../media/image2.png"/><Relationship Id="rId5" Type="http://schemas.openxmlformats.org/officeDocument/2006/relationships/image" Target="../media/image18.png"/><Relationship Id="rId6" Type="http://schemas.openxmlformats.org/officeDocument/2006/relationships/image" Target="../media/image23.png"/><Relationship Id="rId7" Type="http://schemas.openxmlformats.org/officeDocument/2006/relationships/image" Target="../media/image16.png"/><Relationship Id="rId8" Type="http://schemas.openxmlformats.org/officeDocument/2006/relationships/image" Target="../media/image14.png"/></Relationships>
</file>

<file path=ppt/slides/_rels/slide10.xml.rels><?xml version="1.0" encoding="UTF-8" standalone="yes"?><Relationships xmlns="http://schemas.openxmlformats.org/package/2006/relationships"><Relationship Id="rId11" Type="http://schemas.openxmlformats.org/officeDocument/2006/relationships/image" Target="../media/image73.png"/><Relationship Id="rId10" Type="http://schemas.openxmlformats.org/officeDocument/2006/relationships/image" Target="../media/image57.png"/><Relationship Id="rId13" Type="http://schemas.openxmlformats.org/officeDocument/2006/relationships/image" Target="../media/image52.png"/><Relationship Id="rId12" Type="http://schemas.openxmlformats.org/officeDocument/2006/relationships/image" Target="../media/image41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5.png"/><Relationship Id="rId4" Type="http://schemas.openxmlformats.org/officeDocument/2006/relationships/image" Target="../media/image53.png"/><Relationship Id="rId9" Type="http://schemas.openxmlformats.org/officeDocument/2006/relationships/image" Target="../media/image49.png"/><Relationship Id="rId14" Type="http://schemas.openxmlformats.org/officeDocument/2006/relationships/image" Target="../media/image42.jpg"/><Relationship Id="rId5" Type="http://schemas.openxmlformats.org/officeDocument/2006/relationships/image" Target="../media/image51.png"/><Relationship Id="rId6" Type="http://schemas.openxmlformats.org/officeDocument/2006/relationships/image" Target="../media/image34.png"/><Relationship Id="rId7" Type="http://schemas.openxmlformats.org/officeDocument/2006/relationships/image" Target="../media/image61.png"/><Relationship Id="rId8" Type="http://schemas.openxmlformats.org/officeDocument/2006/relationships/image" Target="../media/image3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7.png"/><Relationship Id="rId4" Type="http://schemas.openxmlformats.org/officeDocument/2006/relationships/image" Target="../media/image62.png"/><Relationship Id="rId5" Type="http://schemas.openxmlformats.org/officeDocument/2006/relationships/image" Target="../media/image43.png"/><Relationship Id="rId6" Type="http://schemas.openxmlformats.org/officeDocument/2006/relationships/image" Target="../media/image58.png"/><Relationship Id="rId7" Type="http://schemas.openxmlformats.org/officeDocument/2006/relationships/image" Target="../media/image59.png"/><Relationship Id="rId8" Type="http://schemas.openxmlformats.org/officeDocument/2006/relationships/image" Target="../media/image46.png"/></Relationships>
</file>

<file path=ppt/slides/_rels/slide12.xml.rels><?xml version="1.0" encoding="UTF-8" standalone="yes"?><Relationships xmlns="http://schemas.openxmlformats.org/package/2006/relationships"><Relationship Id="rId11" Type="http://schemas.openxmlformats.org/officeDocument/2006/relationships/image" Target="../media/image69.png"/><Relationship Id="rId10" Type="http://schemas.openxmlformats.org/officeDocument/2006/relationships/image" Target="../media/image21.png"/><Relationship Id="rId1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7.png"/><Relationship Id="rId4" Type="http://schemas.openxmlformats.org/officeDocument/2006/relationships/image" Target="../media/image89.png"/><Relationship Id="rId9" Type="http://schemas.openxmlformats.org/officeDocument/2006/relationships/image" Target="../media/image70.png"/><Relationship Id="rId5" Type="http://schemas.openxmlformats.org/officeDocument/2006/relationships/image" Target="../media/image78.png"/><Relationship Id="rId6" Type="http://schemas.openxmlformats.org/officeDocument/2006/relationships/image" Target="../media/image65.png"/><Relationship Id="rId7" Type="http://schemas.openxmlformats.org/officeDocument/2006/relationships/image" Target="../media/image55.png"/><Relationship Id="rId8" Type="http://schemas.openxmlformats.org/officeDocument/2006/relationships/image" Target="../media/image5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5.png"/><Relationship Id="rId4" Type="http://schemas.openxmlformats.org/officeDocument/2006/relationships/image" Target="../media/image66.png"/><Relationship Id="rId5" Type="http://schemas.openxmlformats.org/officeDocument/2006/relationships/image" Target="../media/image6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0.png"/><Relationship Id="rId4" Type="http://schemas.openxmlformats.org/officeDocument/2006/relationships/image" Target="../media/image68.png"/><Relationship Id="rId5" Type="http://schemas.openxmlformats.org/officeDocument/2006/relationships/image" Target="../media/image4.png"/><Relationship Id="rId6" Type="http://schemas.openxmlformats.org/officeDocument/2006/relationships/image" Target="../media/image8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5.png"/><Relationship Id="rId4" Type="http://schemas.openxmlformats.org/officeDocument/2006/relationships/image" Target="../media/image66.png"/><Relationship Id="rId5" Type="http://schemas.openxmlformats.org/officeDocument/2006/relationships/image" Target="../media/image6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4.png"/><Relationship Id="rId4" Type="http://schemas.openxmlformats.org/officeDocument/2006/relationships/image" Target="../media/image87.png"/><Relationship Id="rId5" Type="http://schemas.openxmlformats.org/officeDocument/2006/relationships/image" Target="../media/image6.png"/><Relationship Id="rId6" Type="http://schemas.openxmlformats.org/officeDocument/2006/relationships/image" Target="../media/image3.png"/><Relationship Id="rId7" Type="http://schemas.openxmlformats.org/officeDocument/2006/relationships/image" Target="../media/image2.png"/><Relationship Id="rId8" Type="http://schemas.openxmlformats.org/officeDocument/2006/relationships/image" Target="../media/image2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11.png"/><Relationship Id="rId5" Type="http://schemas.openxmlformats.org/officeDocument/2006/relationships/image" Target="../media/image15.png"/><Relationship Id="rId6" Type="http://schemas.openxmlformats.org/officeDocument/2006/relationships/image" Target="../media/image22.png"/><Relationship Id="rId7" Type="http://schemas.openxmlformats.org/officeDocument/2006/relationships/image" Target="../media/image17.png"/><Relationship Id="rId8" Type="http://schemas.openxmlformats.org/officeDocument/2006/relationships/image" Target="../media/image2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4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5.png"/><Relationship Id="rId4" Type="http://schemas.openxmlformats.org/officeDocument/2006/relationships/image" Target="../media/image72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5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9.png"/><Relationship Id="rId4" Type="http://schemas.openxmlformats.org/officeDocument/2006/relationships/image" Target="../media/image21.png"/></Relationships>
</file>

<file path=ppt/slides/_rels/slide8.xml.rels><?xml version="1.0" encoding="UTF-8" standalone="yes"?><Relationships xmlns="http://schemas.openxmlformats.org/package/2006/relationships"><Relationship Id="rId10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4.png"/><Relationship Id="rId4" Type="http://schemas.openxmlformats.org/officeDocument/2006/relationships/image" Target="../media/image81.png"/><Relationship Id="rId9" Type="http://schemas.openxmlformats.org/officeDocument/2006/relationships/image" Target="../media/image45.png"/><Relationship Id="rId5" Type="http://schemas.openxmlformats.org/officeDocument/2006/relationships/image" Target="../media/image54.png"/><Relationship Id="rId6" Type="http://schemas.openxmlformats.org/officeDocument/2006/relationships/image" Target="../media/image37.png"/><Relationship Id="rId7" Type="http://schemas.openxmlformats.org/officeDocument/2006/relationships/image" Target="../media/image33.png"/><Relationship Id="rId8" Type="http://schemas.openxmlformats.org/officeDocument/2006/relationships/image" Target="../media/image2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0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6C8E9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-16456" y="5707812"/>
            <a:ext cx="18294825" cy="4288143"/>
          </a:xfrm>
          <a:custGeom>
            <a:rect b="b" l="l" r="r" t="t"/>
            <a:pathLst>
              <a:path extrusionOk="0" h="4288143" w="18294825">
                <a:moveTo>
                  <a:pt x="0" y="0"/>
                </a:moveTo>
                <a:lnTo>
                  <a:pt x="18294824" y="0"/>
                </a:lnTo>
                <a:lnTo>
                  <a:pt x="18294824" y="4288143"/>
                </a:lnTo>
                <a:lnTo>
                  <a:pt x="0" y="42881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5" name="Google Shape;85;p1"/>
          <p:cNvSpPr/>
          <p:nvPr/>
        </p:nvSpPr>
        <p:spPr>
          <a:xfrm>
            <a:off x="14406" y="8284234"/>
            <a:ext cx="18285387" cy="2203113"/>
          </a:xfrm>
          <a:custGeom>
            <a:rect b="b" l="l" r="r" t="t"/>
            <a:pathLst>
              <a:path extrusionOk="0" h="2203113" w="18285387">
                <a:moveTo>
                  <a:pt x="0" y="0"/>
                </a:moveTo>
                <a:lnTo>
                  <a:pt x="18285387" y="0"/>
                </a:lnTo>
                <a:lnTo>
                  <a:pt x="18285387" y="2203113"/>
                </a:lnTo>
                <a:lnTo>
                  <a:pt x="0" y="22031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6" name="Google Shape;86;p1"/>
          <p:cNvSpPr/>
          <p:nvPr/>
        </p:nvSpPr>
        <p:spPr>
          <a:xfrm rot="2872895">
            <a:off x="3042996" y="2727049"/>
            <a:ext cx="1195388" cy="9493091"/>
          </a:xfrm>
          <a:custGeom>
            <a:rect b="b" l="l" r="r" t="t"/>
            <a:pathLst>
              <a:path extrusionOk="0" h="12657455" w="1593850">
                <a:moveTo>
                  <a:pt x="424434" y="0"/>
                </a:moveTo>
                <a:lnTo>
                  <a:pt x="1190117" y="0"/>
                </a:lnTo>
                <a:cubicBezTo>
                  <a:pt x="1217930" y="3782187"/>
                  <a:pt x="1391285" y="7984744"/>
                  <a:pt x="1561211" y="10941050"/>
                </a:cubicBezTo>
                <a:lnTo>
                  <a:pt x="1593850" y="11490325"/>
                </a:lnTo>
                <a:lnTo>
                  <a:pt x="538607" y="12657455"/>
                </a:lnTo>
                <a:lnTo>
                  <a:pt x="0" y="12170410"/>
                </a:lnTo>
                <a:lnTo>
                  <a:pt x="28321" y="11802872"/>
                </a:lnTo>
                <a:cubicBezTo>
                  <a:pt x="241935" y="8896223"/>
                  <a:pt x="451739" y="4136771"/>
                  <a:pt x="424434" y="0"/>
                </a:cubicBezTo>
                <a:close/>
              </a:path>
            </a:pathLst>
          </a:custGeom>
          <a:solidFill>
            <a:srgbClr val="FFCF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"/>
          <p:cNvSpPr/>
          <p:nvPr/>
        </p:nvSpPr>
        <p:spPr>
          <a:xfrm rot="2872895">
            <a:off x="2759048" y="2568435"/>
            <a:ext cx="789147" cy="9493091"/>
          </a:xfrm>
          <a:custGeom>
            <a:rect b="b" l="l" r="r" t="t"/>
            <a:pathLst>
              <a:path extrusionOk="0" h="12657455" w="1052195">
                <a:moveTo>
                  <a:pt x="286004" y="0"/>
                </a:moveTo>
                <a:lnTo>
                  <a:pt x="779907" y="0"/>
                </a:lnTo>
                <a:cubicBezTo>
                  <a:pt x="799338" y="4097401"/>
                  <a:pt x="928878" y="8688070"/>
                  <a:pt x="1046607" y="11653266"/>
                </a:cubicBezTo>
                <a:lnTo>
                  <a:pt x="1052195" y="11789156"/>
                </a:lnTo>
                <a:lnTo>
                  <a:pt x="267208" y="12657455"/>
                </a:lnTo>
                <a:lnTo>
                  <a:pt x="0" y="12415901"/>
                </a:lnTo>
                <a:lnTo>
                  <a:pt x="1016" y="12396470"/>
                </a:lnTo>
                <a:cubicBezTo>
                  <a:pt x="148209" y="9579229"/>
                  <a:pt x="304927" y="4432173"/>
                  <a:pt x="286004" y="0"/>
                </a:cubicBezTo>
                <a:close/>
              </a:path>
            </a:pathLst>
          </a:custGeom>
          <a:solidFill>
            <a:srgbClr val="FDF3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"/>
          <p:cNvSpPr/>
          <p:nvPr/>
        </p:nvSpPr>
        <p:spPr>
          <a:xfrm>
            <a:off x="4570595" y="2374022"/>
            <a:ext cx="4214764" cy="3918656"/>
          </a:xfrm>
          <a:custGeom>
            <a:rect b="b" l="l" r="r" t="t"/>
            <a:pathLst>
              <a:path extrusionOk="0" h="3918656" w="4214764">
                <a:moveTo>
                  <a:pt x="0" y="0"/>
                </a:moveTo>
                <a:lnTo>
                  <a:pt x="4214765" y="0"/>
                </a:lnTo>
                <a:lnTo>
                  <a:pt x="4214765" y="3918656"/>
                </a:lnTo>
                <a:lnTo>
                  <a:pt x="0" y="39186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9" name="Google Shape;89;p1"/>
          <p:cNvSpPr/>
          <p:nvPr/>
        </p:nvSpPr>
        <p:spPr>
          <a:xfrm>
            <a:off x="-38289" y="8867797"/>
            <a:ext cx="18370320" cy="1645450"/>
          </a:xfrm>
          <a:custGeom>
            <a:rect b="b" l="l" r="r" t="t"/>
            <a:pathLst>
              <a:path extrusionOk="0" h="1645450" w="18370320">
                <a:moveTo>
                  <a:pt x="0" y="0"/>
                </a:moveTo>
                <a:lnTo>
                  <a:pt x="18370320" y="0"/>
                </a:lnTo>
                <a:lnTo>
                  <a:pt x="18370320" y="1645451"/>
                </a:lnTo>
                <a:lnTo>
                  <a:pt x="0" y="16454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0" name="Google Shape;90;p1"/>
          <p:cNvSpPr/>
          <p:nvPr/>
        </p:nvSpPr>
        <p:spPr>
          <a:xfrm>
            <a:off x="913815" y="2934267"/>
            <a:ext cx="2079432" cy="1174527"/>
          </a:xfrm>
          <a:custGeom>
            <a:rect b="b" l="l" r="r" t="t"/>
            <a:pathLst>
              <a:path extrusionOk="0" h="1174527" w="2079432">
                <a:moveTo>
                  <a:pt x="0" y="0"/>
                </a:moveTo>
                <a:lnTo>
                  <a:pt x="2079432" y="0"/>
                </a:lnTo>
                <a:lnTo>
                  <a:pt x="2079432" y="1174527"/>
                </a:lnTo>
                <a:lnTo>
                  <a:pt x="0" y="11745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1" name="Google Shape;91;p1"/>
          <p:cNvSpPr/>
          <p:nvPr/>
        </p:nvSpPr>
        <p:spPr>
          <a:xfrm>
            <a:off x="3488188" y="629982"/>
            <a:ext cx="1987642" cy="1233594"/>
          </a:xfrm>
          <a:custGeom>
            <a:rect b="b" l="l" r="r" t="t"/>
            <a:pathLst>
              <a:path extrusionOk="0" h="1233594" w="1987642">
                <a:moveTo>
                  <a:pt x="0" y="0"/>
                </a:moveTo>
                <a:lnTo>
                  <a:pt x="1987643" y="0"/>
                </a:lnTo>
                <a:lnTo>
                  <a:pt x="1987643" y="1233594"/>
                </a:lnTo>
                <a:lnTo>
                  <a:pt x="0" y="12335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2" name="Google Shape;92;p1"/>
          <p:cNvSpPr/>
          <p:nvPr/>
        </p:nvSpPr>
        <p:spPr>
          <a:xfrm>
            <a:off x="6677978" y="1753192"/>
            <a:ext cx="1209597" cy="733653"/>
          </a:xfrm>
          <a:custGeom>
            <a:rect b="b" l="l" r="r" t="t"/>
            <a:pathLst>
              <a:path extrusionOk="0" h="733653" w="1209597">
                <a:moveTo>
                  <a:pt x="0" y="0"/>
                </a:moveTo>
                <a:lnTo>
                  <a:pt x="1209596" y="0"/>
                </a:lnTo>
                <a:lnTo>
                  <a:pt x="1209596" y="733654"/>
                </a:lnTo>
                <a:lnTo>
                  <a:pt x="0" y="7336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3" name="Google Shape;93;p1"/>
          <p:cNvSpPr/>
          <p:nvPr/>
        </p:nvSpPr>
        <p:spPr>
          <a:xfrm>
            <a:off x="9778894" y="4657118"/>
            <a:ext cx="1478546" cy="890153"/>
          </a:xfrm>
          <a:custGeom>
            <a:rect b="b" l="l" r="r" t="t"/>
            <a:pathLst>
              <a:path extrusionOk="0" h="890153" w="1478546">
                <a:moveTo>
                  <a:pt x="0" y="0"/>
                </a:moveTo>
                <a:lnTo>
                  <a:pt x="1478546" y="0"/>
                </a:lnTo>
                <a:lnTo>
                  <a:pt x="1478546" y="890152"/>
                </a:lnTo>
                <a:lnTo>
                  <a:pt x="0" y="8901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4" name="Google Shape;94;p1"/>
          <p:cNvSpPr/>
          <p:nvPr/>
        </p:nvSpPr>
        <p:spPr>
          <a:xfrm>
            <a:off x="12541206" y="2193244"/>
            <a:ext cx="1789664" cy="1010858"/>
          </a:xfrm>
          <a:custGeom>
            <a:rect b="b" l="l" r="r" t="t"/>
            <a:pathLst>
              <a:path extrusionOk="0" h="1010858" w="1789664">
                <a:moveTo>
                  <a:pt x="0" y="0"/>
                </a:moveTo>
                <a:lnTo>
                  <a:pt x="1789664" y="0"/>
                </a:lnTo>
                <a:lnTo>
                  <a:pt x="1789664" y="1010857"/>
                </a:lnTo>
                <a:lnTo>
                  <a:pt x="0" y="10108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5" name="Google Shape;95;p1"/>
          <p:cNvSpPr/>
          <p:nvPr/>
        </p:nvSpPr>
        <p:spPr>
          <a:xfrm>
            <a:off x="3724965" y="4333350"/>
            <a:ext cx="1392430" cy="782875"/>
          </a:xfrm>
          <a:custGeom>
            <a:rect b="b" l="l" r="r" t="t"/>
            <a:pathLst>
              <a:path extrusionOk="0" h="782875" w="1392430">
                <a:moveTo>
                  <a:pt x="0" y="0"/>
                </a:moveTo>
                <a:lnTo>
                  <a:pt x="1392431" y="0"/>
                </a:lnTo>
                <a:lnTo>
                  <a:pt x="1392431" y="782876"/>
                </a:lnTo>
                <a:lnTo>
                  <a:pt x="0" y="7828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6" name="Google Shape;96;p1"/>
          <p:cNvSpPr/>
          <p:nvPr/>
        </p:nvSpPr>
        <p:spPr>
          <a:xfrm>
            <a:off x="16747838" y="3204101"/>
            <a:ext cx="1022924" cy="634858"/>
          </a:xfrm>
          <a:custGeom>
            <a:rect b="b" l="l" r="r" t="t"/>
            <a:pathLst>
              <a:path extrusionOk="0" h="634858" w="1022924">
                <a:moveTo>
                  <a:pt x="0" y="0"/>
                </a:moveTo>
                <a:lnTo>
                  <a:pt x="1022924" y="0"/>
                </a:lnTo>
                <a:lnTo>
                  <a:pt x="1022924" y="634859"/>
                </a:lnTo>
                <a:lnTo>
                  <a:pt x="0" y="6348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7" name="Google Shape;97;p1"/>
          <p:cNvSpPr/>
          <p:nvPr/>
        </p:nvSpPr>
        <p:spPr>
          <a:xfrm>
            <a:off x="-48729" y="8866827"/>
            <a:ext cx="18370320" cy="1645450"/>
          </a:xfrm>
          <a:custGeom>
            <a:rect b="b" l="l" r="r" t="t"/>
            <a:pathLst>
              <a:path extrusionOk="0" h="1645450" w="18370320">
                <a:moveTo>
                  <a:pt x="0" y="0"/>
                </a:moveTo>
                <a:lnTo>
                  <a:pt x="18370320" y="0"/>
                </a:lnTo>
                <a:lnTo>
                  <a:pt x="18370320" y="1645451"/>
                </a:lnTo>
                <a:lnTo>
                  <a:pt x="0" y="16454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98" name="Google Shape;98;p1"/>
          <p:cNvGrpSpPr/>
          <p:nvPr/>
        </p:nvGrpSpPr>
        <p:grpSpPr>
          <a:xfrm>
            <a:off x="10518167" y="391157"/>
            <a:ext cx="7540616" cy="1631844"/>
            <a:chOff x="0" y="0"/>
            <a:chExt cx="10054155" cy="2175792"/>
          </a:xfrm>
        </p:grpSpPr>
        <p:sp>
          <p:nvSpPr>
            <p:cNvPr id="99" name="Google Shape;99;p1"/>
            <p:cNvSpPr/>
            <p:nvPr/>
          </p:nvSpPr>
          <p:spPr>
            <a:xfrm>
              <a:off x="0" y="131552"/>
              <a:ext cx="1787412" cy="1810545"/>
            </a:xfrm>
            <a:custGeom>
              <a:rect b="b" l="l" r="r" t="t"/>
              <a:pathLst>
                <a:path extrusionOk="0" h="1810545" w="1787412">
                  <a:moveTo>
                    <a:pt x="0" y="0"/>
                  </a:moveTo>
                  <a:lnTo>
                    <a:pt x="1787412" y="0"/>
                  </a:lnTo>
                  <a:lnTo>
                    <a:pt x="1787412" y="1810545"/>
                  </a:lnTo>
                  <a:lnTo>
                    <a:pt x="0" y="181054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00" name="Google Shape;100;p1"/>
            <p:cNvSpPr/>
            <p:nvPr/>
          </p:nvSpPr>
          <p:spPr>
            <a:xfrm>
              <a:off x="2092212" y="131552"/>
              <a:ext cx="1971667" cy="1810545"/>
            </a:xfrm>
            <a:custGeom>
              <a:rect b="b" l="l" r="r" t="t"/>
              <a:pathLst>
                <a:path extrusionOk="0" h="1810545" w="1971667">
                  <a:moveTo>
                    <a:pt x="0" y="0"/>
                  </a:moveTo>
                  <a:lnTo>
                    <a:pt x="1971667" y="0"/>
                  </a:lnTo>
                  <a:lnTo>
                    <a:pt x="1971667" y="1810545"/>
                  </a:lnTo>
                  <a:lnTo>
                    <a:pt x="0" y="181054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01" name="Google Shape;101;p1"/>
            <p:cNvSpPr/>
            <p:nvPr/>
          </p:nvSpPr>
          <p:spPr>
            <a:xfrm>
              <a:off x="4228979" y="0"/>
              <a:ext cx="2259992" cy="2175792"/>
            </a:xfrm>
            <a:custGeom>
              <a:rect b="b" l="l" r="r" t="t"/>
              <a:pathLst>
                <a:path extrusionOk="0" h="2175792" w="2259992">
                  <a:moveTo>
                    <a:pt x="0" y="0"/>
                  </a:moveTo>
                  <a:lnTo>
                    <a:pt x="2259992" y="0"/>
                  </a:lnTo>
                  <a:lnTo>
                    <a:pt x="2259992" y="2175792"/>
                  </a:lnTo>
                  <a:lnTo>
                    <a:pt x="0" y="21757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02" name="Google Shape;102;p1"/>
            <p:cNvSpPr/>
            <p:nvPr/>
          </p:nvSpPr>
          <p:spPr>
            <a:xfrm>
              <a:off x="6654071" y="131552"/>
              <a:ext cx="3400084" cy="1810545"/>
            </a:xfrm>
            <a:custGeom>
              <a:rect b="b" l="l" r="r" t="t"/>
              <a:pathLst>
                <a:path extrusionOk="0" h="1810545" w="3400084">
                  <a:moveTo>
                    <a:pt x="0" y="0"/>
                  </a:moveTo>
                  <a:lnTo>
                    <a:pt x="3400084" y="0"/>
                  </a:lnTo>
                  <a:lnTo>
                    <a:pt x="3400084" y="1810545"/>
                  </a:lnTo>
                  <a:lnTo>
                    <a:pt x="0" y="181054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103" name="Google Shape;103;p1"/>
          <p:cNvSpPr txBox="1"/>
          <p:nvPr/>
        </p:nvSpPr>
        <p:spPr>
          <a:xfrm>
            <a:off x="8295797" y="1762510"/>
            <a:ext cx="9711563" cy="3905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Peluang &amp; </a:t>
            </a:r>
            <a:endParaRPr/>
          </a:p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Ide Bisnis  </a:t>
            </a:r>
            <a:endParaRPr/>
          </a:p>
        </p:txBody>
      </p:sp>
      <p:sp>
        <p:nvSpPr>
          <p:cNvPr id="104" name="Google Shape;104;p1"/>
          <p:cNvSpPr txBox="1"/>
          <p:nvPr/>
        </p:nvSpPr>
        <p:spPr>
          <a:xfrm>
            <a:off x="8209205" y="9218065"/>
            <a:ext cx="9849578" cy="7621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5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HENI SUSILOWATI, M.M</a:t>
            </a:r>
            <a:endParaRPr/>
          </a:p>
        </p:txBody>
      </p:sp>
      <p:sp>
        <p:nvSpPr>
          <p:cNvPr id="105" name="Google Shape;105;p1"/>
          <p:cNvSpPr txBox="1"/>
          <p:nvPr/>
        </p:nvSpPr>
        <p:spPr>
          <a:xfrm>
            <a:off x="9570249" y="6280980"/>
            <a:ext cx="8200513" cy="13171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1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663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Technopreneurship</a:t>
            </a:r>
            <a:endParaRPr/>
          </a:p>
          <a:p>
            <a:pPr indent="0" lvl="0" marL="0" marR="0" rtl="0" algn="ctr">
              <a:lnSpc>
                <a:spcPct val="111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663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- Pertemuan 6 -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0"/>
          <p:cNvSpPr txBox="1"/>
          <p:nvPr/>
        </p:nvSpPr>
        <p:spPr>
          <a:xfrm>
            <a:off x="2652962" y="914020"/>
            <a:ext cx="9838826" cy="11220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00B0F0"/>
                </a:solidFill>
                <a:latin typeface="Bree Serif"/>
                <a:ea typeface="Bree Serif"/>
                <a:cs typeface="Bree Serif"/>
                <a:sym typeface="Bree Serif"/>
              </a:rPr>
              <a:t>Menciptakan Ide</a:t>
            </a:r>
            <a:endParaRPr/>
          </a:p>
        </p:txBody>
      </p:sp>
      <p:sp>
        <p:nvSpPr>
          <p:cNvPr id="321" name="Google Shape;321;p10"/>
          <p:cNvSpPr/>
          <p:nvPr/>
        </p:nvSpPr>
        <p:spPr>
          <a:xfrm>
            <a:off x="14041840" y="7349434"/>
            <a:ext cx="2133004" cy="1836285"/>
          </a:xfrm>
          <a:custGeom>
            <a:rect b="b" l="l" r="r" t="t"/>
            <a:pathLst>
              <a:path extrusionOk="0" h="1836285" w="2133004">
                <a:moveTo>
                  <a:pt x="0" y="0"/>
                </a:moveTo>
                <a:lnTo>
                  <a:pt x="2133005" y="0"/>
                </a:lnTo>
                <a:lnTo>
                  <a:pt x="2133005" y="1836286"/>
                </a:lnTo>
                <a:lnTo>
                  <a:pt x="0" y="18362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2" name="Google Shape;322;p10"/>
          <p:cNvSpPr/>
          <p:nvPr/>
        </p:nvSpPr>
        <p:spPr>
          <a:xfrm>
            <a:off x="13876592" y="1839291"/>
            <a:ext cx="2298136" cy="2015801"/>
          </a:xfrm>
          <a:custGeom>
            <a:rect b="b" l="l" r="r" t="t"/>
            <a:pathLst>
              <a:path extrusionOk="0" h="2015801" w="2298136">
                <a:moveTo>
                  <a:pt x="0" y="0"/>
                </a:moveTo>
                <a:lnTo>
                  <a:pt x="2298136" y="0"/>
                </a:lnTo>
                <a:lnTo>
                  <a:pt x="2298136" y="2015801"/>
                </a:lnTo>
                <a:lnTo>
                  <a:pt x="0" y="20158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3" name="Google Shape;323;p10"/>
          <p:cNvSpPr/>
          <p:nvPr/>
        </p:nvSpPr>
        <p:spPr>
          <a:xfrm>
            <a:off x="14664414" y="4547174"/>
            <a:ext cx="704660" cy="3045047"/>
          </a:xfrm>
          <a:custGeom>
            <a:rect b="b" l="l" r="r" t="t"/>
            <a:pathLst>
              <a:path extrusionOk="0" h="4060063" w="939546">
                <a:moveTo>
                  <a:pt x="324739" y="0"/>
                </a:moveTo>
                <a:cubicBezTo>
                  <a:pt x="739394" y="795655"/>
                  <a:pt x="493776" y="841502"/>
                  <a:pt x="386715" y="1229614"/>
                </a:cubicBezTo>
                <a:cubicBezTo>
                  <a:pt x="185166" y="1745361"/>
                  <a:pt x="0" y="2310003"/>
                  <a:pt x="91948" y="2752344"/>
                </a:cubicBezTo>
                <a:cubicBezTo>
                  <a:pt x="237998" y="3188208"/>
                  <a:pt x="302514" y="3591560"/>
                  <a:pt x="473075" y="4060063"/>
                </a:cubicBezTo>
                <a:lnTo>
                  <a:pt x="790702" y="4021074"/>
                </a:lnTo>
                <a:cubicBezTo>
                  <a:pt x="615823" y="3557905"/>
                  <a:pt x="530606" y="3200781"/>
                  <a:pt x="412750" y="2753995"/>
                </a:cubicBezTo>
                <a:cubicBezTo>
                  <a:pt x="300736" y="2258314"/>
                  <a:pt x="482092" y="1746504"/>
                  <a:pt x="704342" y="1242695"/>
                </a:cubicBezTo>
                <a:cubicBezTo>
                  <a:pt x="837946" y="863092"/>
                  <a:pt x="939546" y="631571"/>
                  <a:pt x="652145" y="11430"/>
                </a:cubicBezTo>
                <a:lnTo>
                  <a:pt x="324739" y="0"/>
                </a:lnTo>
                <a:close/>
              </a:path>
            </a:pathLst>
          </a:custGeom>
          <a:solidFill>
            <a:srgbClr val="5D7E2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10"/>
          <p:cNvSpPr/>
          <p:nvPr/>
        </p:nvSpPr>
        <p:spPr>
          <a:xfrm>
            <a:off x="12826522" y="5945428"/>
            <a:ext cx="2080931" cy="1687746"/>
          </a:xfrm>
          <a:custGeom>
            <a:rect b="b" l="l" r="r" t="t"/>
            <a:pathLst>
              <a:path extrusionOk="0" h="1687746" w="2080931">
                <a:moveTo>
                  <a:pt x="0" y="0"/>
                </a:moveTo>
                <a:lnTo>
                  <a:pt x="2080931" y="0"/>
                </a:lnTo>
                <a:lnTo>
                  <a:pt x="2080931" y="1687746"/>
                </a:lnTo>
                <a:lnTo>
                  <a:pt x="0" y="16877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5" name="Google Shape;325;p10"/>
          <p:cNvSpPr/>
          <p:nvPr/>
        </p:nvSpPr>
        <p:spPr>
          <a:xfrm>
            <a:off x="15146166" y="4490544"/>
            <a:ext cx="1399522" cy="825694"/>
          </a:xfrm>
          <a:custGeom>
            <a:rect b="b" l="l" r="r" t="t"/>
            <a:pathLst>
              <a:path extrusionOk="0" h="825694" w="1399522">
                <a:moveTo>
                  <a:pt x="0" y="0"/>
                </a:moveTo>
                <a:lnTo>
                  <a:pt x="1399521" y="0"/>
                </a:lnTo>
                <a:lnTo>
                  <a:pt x="1399521" y="825694"/>
                </a:lnTo>
                <a:lnTo>
                  <a:pt x="0" y="8256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6" name="Google Shape;326;p10"/>
          <p:cNvSpPr/>
          <p:nvPr/>
        </p:nvSpPr>
        <p:spPr>
          <a:xfrm>
            <a:off x="14970220" y="5303824"/>
            <a:ext cx="1796290" cy="1246455"/>
          </a:xfrm>
          <a:custGeom>
            <a:rect b="b" l="l" r="r" t="t"/>
            <a:pathLst>
              <a:path extrusionOk="0" h="1246455" w="1796290">
                <a:moveTo>
                  <a:pt x="0" y="0"/>
                </a:moveTo>
                <a:lnTo>
                  <a:pt x="1796290" y="0"/>
                </a:lnTo>
                <a:lnTo>
                  <a:pt x="1796290" y="1246455"/>
                </a:lnTo>
                <a:lnTo>
                  <a:pt x="0" y="12464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7" name="Google Shape;327;p10"/>
          <p:cNvSpPr/>
          <p:nvPr/>
        </p:nvSpPr>
        <p:spPr>
          <a:xfrm>
            <a:off x="13556768" y="4332944"/>
            <a:ext cx="1627283" cy="1242581"/>
          </a:xfrm>
          <a:custGeom>
            <a:rect b="b" l="l" r="r" t="t"/>
            <a:pathLst>
              <a:path extrusionOk="0" h="1242581" w="1627283">
                <a:moveTo>
                  <a:pt x="0" y="0"/>
                </a:moveTo>
                <a:lnTo>
                  <a:pt x="1627283" y="0"/>
                </a:lnTo>
                <a:lnTo>
                  <a:pt x="1627283" y="1242581"/>
                </a:lnTo>
                <a:lnTo>
                  <a:pt x="0" y="1242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8" name="Google Shape;328;p10"/>
          <p:cNvSpPr/>
          <p:nvPr/>
        </p:nvSpPr>
        <p:spPr>
          <a:xfrm>
            <a:off x="14962343" y="6290994"/>
            <a:ext cx="1564092" cy="1151546"/>
          </a:xfrm>
          <a:custGeom>
            <a:rect b="b" l="l" r="r" t="t"/>
            <a:pathLst>
              <a:path extrusionOk="0" h="1151546" w="1564092">
                <a:moveTo>
                  <a:pt x="0" y="0"/>
                </a:moveTo>
                <a:lnTo>
                  <a:pt x="1564091" y="0"/>
                </a:lnTo>
                <a:lnTo>
                  <a:pt x="1564091" y="1151546"/>
                </a:lnTo>
                <a:lnTo>
                  <a:pt x="0" y="11515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9" name="Google Shape;329;p10"/>
          <p:cNvSpPr/>
          <p:nvPr/>
        </p:nvSpPr>
        <p:spPr>
          <a:xfrm>
            <a:off x="13025450" y="5167088"/>
            <a:ext cx="1908613" cy="972444"/>
          </a:xfrm>
          <a:custGeom>
            <a:rect b="b" l="l" r="r" t="t"/>
            <a:pathLst>
              <a:path extrusionOk="0" h="972444" w="1908613">
                <a:moveTo>
                  <a:pt x="0" y="0"/>
                </a:moveTo>
                <a:lnTo>
                  <a:pt x="1908614" y="0"/>
                </a:lnTo>
                <a:lnTo>
                  <a:pt x="1908614" y="972444"/>
                </a:lnTo>
                <a:lnTo>
                  <a:pt x="0" y="9724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0" name="Google Shape;330;p10"/>
          <p:cNvSpPr/>
          <p:nvPr/>
        </p:nvSpPr>
        <p:spPr>
          <a:xfrm>
            <a:off x="14666338" y="3914609"/>
            <a:ext cx="767301" cy="723915"/>
          </a:xfrm>
          <a:custGeom>
            <a:rect b="b" l="l" r="r" t="t"/>
            <a:pathLst>
              <a:path extrusionOk="0" h="723915" w="767301">
                <a:moveTo>
                  <a:pt x="0" y="0"/>
                </a:moveTo>
                <a:lnTo>
                  <a:pt x="767301" y="0"/>
                </a:lnTo>
                <a:lnTo>
                  <a:pt x="767301" y="723915"/>
                </a:lnTo>
                <a:lnTo>
                  <a:pt x="0" y="7239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1" name="Google Shape;331;p10"/>
          <p:cNvSpPr/>
          <p:nvPr/>
        </p:nvSpPr>
        <p:spPr>
          <a:xfrm>
            <a:off x="14543025" y="7388302"/>
            <a:ext cx="1084517" cy="276035"/>
          </a:xfrm>
          <a:custGeom>
            <a:rect b="b" l="l" r="r" t="t"/>
            <a:pathLst>
              <a:path extrusionOk="0" h="368046" w="1446022">
                <a:moveTo>
                  <a:pt x="0" y="336296"/>
                </a:moveTo>
                <a:cubicBezTo>
                  <a:pt x="165354" y="150114"/>
                  <a:pt x="466090" y="0"/>
                  <a:pt x="715137" y="2794"/>
                </a:cubicBezTo>
                <a:cubicBezTo>
                  <a:pt x="964184" y="5588"/>
                  <a:pt x="1284859" y="152019"/>
                  <a:pt x="1446022" y="341884"/>
                </a:cubicBezTo>
                <a:cubicBezTo>
                  <a:pt x="965454" y="359410"/>
                  <a:pt x="485013" y="368046"/>
                  <a:pt x="0" y="336296"/>
                </a:cubicBezTo>
                <a:close/>
              </a:path>
            </a:pathLst>
          </a:custGeom>
          <a:solidFill>
            <a:srgbClr val="FF87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2" name="Google Shape;332;p10"/>
          <p:cNvGrpSpPr/>
          <p:nvPr/>
        </p:nvGrpSpPr>
        <p:grpSpPr>
          <a:xfrm>
            <a:off x="1000125" y="2721769"/>
            <a:ext cx="5486400" cy="1507331"/>
            <a:chOff x="0" y="-28575"/>
            <a:chExt cx="7315200" cy="2009775"/>
          </a:xfrm>
        </p:grpSpPr>
        <p:sp>
          <p:nvSpPr>
            <p:cNvPr id="333" name="Google Shape;333;p10"/>
            <p:cNvSpPr/>
            <p:nvPr/>
          </p:nvSpPr>
          <p:spPr>
            <a:xfrm>
              <a:off x="0" y="0"/>
              <a:ext cx="7315200" cy="1981200"/>
            </a:xfrm>
            <a:custGeom>
              <a:rect b="b" l="l" r="r" t="t"/>
              <a:pathLst>
                <a:path extrusionOk="0" h="1981200" w="7315200">
                  <a:moveTo>
                    <a:pt x="0" y="0"/>
                  </a:moveTo>
                  <a:lnTo>
                    <a:pt x="7315200" y="0"/>
                  </a:lnTo>
                  <a:lnTo>
                    <a:pt x="7315200" y="1981200"/>
                  </a:lnTo>
                  <a:lnTo>
                    <a:pt x="0" y="1981200"/>
                  </a:lnTo>
                  <a:close/>
                </a:path>
              </a:pathLst>
            </a:custGeom>
            <a:solidFill>
              <a:srgbClr val="E8D19D"/>
            </a:solidFill>
            <a:ln>
              <a:noFill/>
            </a:ln>
          </p:spPr>
        </p:sp>
        <p:sp>
          <p:nvSpPr>
            <p:cNvPr id="334" name="Google Shape;334;p10"/>
            <p:cNvSpPr txBox="1"/>
            <p:nvPr/>
          </p:nvSpPr>
          <p:spPr>
            <a:xfrm>
              <a:off x="0" y="-28575"/>
              <a:ext cx="7315200" cy="2009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600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BRAINSTORMING</a:t>
              </a:r>
              <a:endParaRPr/>
            </a:p>
          </p:txBody>
        </p:sp>
      </p:grpSp>
      <p:grpSp>
        <p:nvGrpSpPr>
          <p:cNvPr id="335" name="Google Shape;335;p10"/>
          <p:cNvGrpSpPr/>
          <p:nvPr/>
        </p:nvGrpSpPr>
        <p:grpSpPr>
          <a:xfrm>
            <a:off x="1000125" y="8208169"/>
            <a:ext cx="5486400" cy="1621631"/>
            <a:chOff x="0" y="-28575"/>
            <a:chExt cx="7315200" cy="2162175"/>
          </a:xfrm>
        </p:grpSpPr>
        <p:sp>
          <p:nvSpPr>
            <p:cNvPr id="336" name="Google Shape;336;p10"/>
            <p:cNvSpPr/>
            <p:nvPr/>
          </p:nvSpPr>
          <p:spPr>
            <a:xfrm>
              <a:off x="0" y="0"/>
              <a:ext cx="7315200" cy="2133600"/>
            </a:xfrm>
            <a:custGeom>
              <a:rect b="b" l="l" r="r" t="t"/>
              <a:pathLst>
                <a:path extrusionOk="0" h="2133600" w="7315200">
                  <a:moveTo>
                    <a:pt x="0" y="0"/>
                  </a:moveTo>
                  <a:lnTo>
                    <a:pt x="7315200" y="0"/>
                  </a:lnTo>
                  <a:lnTo>
                    <a:pt x="7315200" y="2133600"/>
                  </a:lnTo>
                  <a:lnTo>
                    <a:pt x="0" y="213360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</p:sp>
        <p:sp>
          <p:nvSpPr>
            <p:cNvPr id="337" name="Google Shape;337;p10"/>
            <p:cNvSpPr txBox="1"/>
            <p:nvPr/>
          </p:nvSpPr>
          <p:spPr>
            <a:xfrm>
              <a:off x="0" y="-28575"/>
              <a:ext cx="7315200" cy="21621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600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LIBRARY AND </a:t>
              </a:r>
              <a:endParaRPr/>
            </a:p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600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INTERNET RESEARCH</a:t>
              </a:r>
              <a:endParaRPr/>
            </a:p>
          </p:txBody>
        </p:sp>
      </p:grpSp>
      <p:grpSp>
        <p:nvGrpSpPr>
          <p:cNvPr id="338" name="Google Shape;338;p10"/>
          <p:cNvGrpSpPr/>
          <p:nvPr/>
        </p:nvGrpSpPr>
        <p:grpSpPr>
          <a:xfrm>
            <a:off x="1000125" y="5464969"/>
            <a:ext cx="5486400" cy="1507331"/>
            <a:chOff x="0" y="-28575"/>
            <a:chExt cx="7315200" cy="2009775"/>
          </a:xfrm>
        </p:grpSpPr>
        <p:sp>
          <p:nvSpPr>
            <p:cNvPr id="339" name="Google Shape;339;p10"/>
            <p:cNvSpPr/>
            <p:nvPr/>
          </p:nvSpPr>
          <p:spPr>
            <a:xfrm>
              <a:off x="0" y="0"/>
              <a:ext cx="7315200" cy="1981200"/>
            </a:xfrm>
            <a:custGeom>
              <a:rect b="b" l="l" r="r" t="t"/>
              <a:pathLst>
                <a:path extrusionOk="0" h="1981200" w="7315200">
                  <a:moveTo>
                    <a:pt x="0" y="0"/>
                  </a:moveTo>
                  <a:lnTo>
                    <a:pt x="7315200" y="0"/>
                  </a:lnTo>
                  <a:lnTo>
                    <a:pt x="7315200" y="1981200"/>
                  </a:lnTo>
                  <a:lnTo>
                    <a:pt x="0" y="198120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</p:sp>
        <p:sp>
          <p:nvSpPr>
            <p:cNvPr id="340" name="Google Shape;340;p10"/>
            <p:cNvSpPr txBox="1"/>
            <p:nvPr/>
          </p:nvSpPr>
          <p:spPr>
            <a:xfrm>
              <a:off x="0" y="-28575"/>
              <a:ext cx="7315200" cy="2009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600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FOCUS GROUP</a:t>
              </a:r>
              <a:endParaRPr/>
            </a:p>
          </p:txBody>
        </p:sp>
      </p:grpSp>
      <p:sp>
        <p:nvSpPr>
          <p:cNvPr descr="http://colleenkilpatrick.com/wp-content/uploads/2013/12/bstorm.jpg" id="341" name="Google Shape;341;p10"/>
          <p:cNvSpPr/>
          <p:nvPr/>
        </p:nvSpPr>
        <p:spPr>
          <a:xfrm>
            <a:off x="8534400" y="2400300"/>
            <a:ext cx="3552825" cy="2171700"/>
          </a:xfrm>
          <a:custGeom>
            <a:rect b="b" l="l" r="r" t="t"/>
            <a:pathLst>
              <a:path extrusionOk="0" h="2171700" w="3552825">
                <a:moveTo>
                  <a:pt x="0" y="0"/>
                </a:moveTo>
                <a:lnTo>
                  <a:pt x="3552825" y="0"/>
                </a:lnTo>
                <a:lnTo>
                  <a:pt x="3552825" y="2171700"/>
                </a:lnTo>
                <a:lnTo>
                  <a:pt x="0" y="21717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-23" t="0"/>
            </a:stretch>
          </a:blipFill>
          <a:ln>
            <a:noFill/>
          </a:ln>
        </p:spPr>
      </p:sp>
      <p:sp>
        <p:nvSpPr>
          <p:cNvPr descr="http://ucnewsblog.files.wordpress.com/2011/11/copy-of-focusgroup.png" id="342" name="Google Shape;342;p10"/>
          <p:cNvSpPr/>
          <p:nvPr/>
        </p:nvSpPr>
        <p:spPr>
          <a:xfrm>
            <a:off x="8429625" y="4914900"/>
            <a:ext cx="3429000" cy="2862262"/>
          </a:xfrm>
          <a:custGeom>
            <a:rect b="b" l="l" r="r" t="t"/>
            <a:pathLst>
              <a:path extrusionOk="0" h="2862262" w="3429000">
                <a:moveTo>
                  <a:pt x="0" y="0"/>
                </a:moveTo>
                <a:lnTo>
                  <a:pt x="3429000" y="0"/>
                </a:lnTo>
                <a:lnTo>
                  <a:pt x="3429000" y="2862262"/>
                </a:lnTo>
                <a:lnTo>
                  <a:pt x="0" y="28622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-31" l="0" r="0" t="0"/>
            </a:stretch>
          </a:blipFill>
          <a:ln>
            <a:noFill/>
          </a:ln>
        </p:spPr>
      </p:sp>
      <p:sp>
        <p:nvSpPr>
          <p:cNvPr descr="http://comps.canstockphoto.com/can-stock-photo_csp6778731.jpg" id="343" name="Google Shape;343;p10"/>
          <p:cNvSpPr/>
          <p:nvPr/>
        </p:nvSpPr>
        <p:spPr>
          <a:xfrm>
            <a:off x="8315325" y="8001000"/>
            <a:ext cx="4143375" cy="1914525"/>
          </a:xfrm>
          <a:custGeom>
            <a:rect b="b" l="l" r="r" t="t"/>
            <a:pathLst>
              <a:path extrusionOk="0" h="1914525" w="4143375">
                <a:moveTo>
                  <a:pt x="0" y="0"/>
                </a:moveTo>
                <a:lnTo>
                  <a:pt x="4143375" y="0"/>
                </a:lnTo>
                <a:lnTo>
                  <a:pt x="4143375" y="1914525"/>
                </a:lnTo>
                <a:lnTo>
                  <a:pt x="0" y="19145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-26241" l="0" r="0" t="-27651"/>
            </a:stretch>
          </a:blipFill>
          <a:ln>
            <a:noFill/>
          </a:ln>
        </p:spPr>
      </p:sp>
      <p:grpSp>
        <p:nvGrpSpPr>
          <p:cNvPr id="344" name="Google Shape;344;p10"/>
          <p:cNvGrpSpPr/>
          <p:nvPr/>
        </p:nvGrpSpPr>
        <p:grpSpPr>
          <a:xfrm>
            <a:off x="6581775" y="3065621"/>
            <a:ext cx="1981200" cy="726853"/>
            <a:chOff x="0" y="-1905"/>
            <a:chExt cx="2641600" cy="969137"/>
          </a:xfrm>
        </p:grpSpPr>
        <p:sp>
          <p:nvSpPr>
            <p:cNvPr id="345" name="Google Shape;345;p10"/>
            <p:cNvSpPr/>
            <p:nvPr/>
          </p:nvSpPr>
          <p:spPr>
            <a:xfrm>
              <a:off x="25400" y="25400"/>
              <a:ext cx="2590800" cy="914400"/>
            </a:xfrm>
            <a:custGeom>
              <a:rect b="b" l="l" r="r" t="t"/>
              <a:pathLst>
                <a:path extrusionOk="0" h="914400" w="2590800">
                  <a:moveTo>
                    <a:pt x="0" y="228600"/>
                  </a:moveTo>
                  <a:lnTo>
                    <a:pt x="2117471" y="228600"/>
                  </a:lnTo>
                  <a:lnTo>
                    <a:pt x="2117471" y="0"/>
                  </a:lnTo>
                  <a:lnTo>
                    <a:pt x="2590800" y="457200"/>
                  </a:lnTo>
                  <a:lnTo>
                    <a:pt x="2117471" y="914400"/>
                  </a:lnTo>
                  <a:lnTo>
                    <a:pt x="2117471" y="685800"/>
                  </a:lnTo>
                  <a:lnTo>
                    <a:pt x="0" y="685800"/>
                  </a:lnTo>
                  <a:close/>
                </a:path>
              </a:pathLst>
            </a:custGeom>
            <a:solidFill>
              <a:srgbClr val="0D0D0D"/>
            </a:solidFill>
            <a:ln>
              <a:noFill/>
            </a:ln>
          </p:spPr>
        </p:sp>
        <p:sp>
          <p:nvSpPr>
            <p:cNvPr id="346" name="Google Shape;346;p10"/>
            <p:cNvSpPr/>
            <p:nvPr/>
          </p:nvSpPr>
          <p:spPr>
            <a:xfrm>
              <a:off x="0" y="-1905"/>
              <a:ext cx="2641600" cy="969137"/>
            </a:xfrm>
            <a:custGeom>
              <a:rect b="b" l="l" r="r" t="t"/>
              <a:pathLst>
                <a:path extrusionOk="0" h="969137" w="2641600">
                  <a:moveTo>
                    <a:pt x="25400" y="230505"/>
                  </a:moveTo>
                  <a:lnTo>
                    <a:pt x="2142871" y="230505"/>
                  </a:lnTo>
                  <a:lnTo>
                    <a:pt x="2142871" y="255905"/>
                  </a:lnTo>
                  <a:lnTo>
                    <a:pt x="2117471" y="255905"/>
                  </a:lnTo>
                  <a:lnTo>
                    <a:pt x="2117471" y="27305"/>
                  </a:lnTo>
                  <a:cubicBezTo>
                    <a:pt x="2117471" y="17145"/>
                    <a:pt x="2123567" y="7874"/>
                    <a:pt x="2132965" y="3937"/>
                  </a:cubicBezTo>
                  <a:cubicBezTo>
                    <a:pt x="2142363" y="0"/>
                    <a:pt x="2153158" y="1905"/>
                    <a:pt x="2160524" y="9017"/>
                  </a:cubicBezTo>
                  <a:lnTo>
                    <a:pt x="2633853" y="466217"/>
                  </a:lnTo>
                  <a:cubicBezTo>
                    <a:pt x="2638806" y="471043"/>
                    <a:pt x="2641600" y="477647"/>
                    <a:pt x="2641600" y="484505"/>
                  </a:cubicBezTo>
                  <a:cubicBezTo>
                    <a:pt x="2641600" y="491363"/>
                    <a:pt x="2638806" y="497967"/>
                    <a:pt x="2633853" y="502793"/>
                  </a:cubicBezTo>
                  <a:lnTo>
                    <a:pt x="2160524" y="959993"/>
                  </a:lnTo>
                  <a:cubicBezTo>
                    <a:pt x="2153158" y="967105"/>
                    <a:pt x="2142363" y="969137"/>
                    <a:pt x="2132965" y="965073"/>
                  </a:cubicBezTo>
                  <a:cubicBezTo>
                    <a:pt x="2123567" y="961009"/>
                    <a:pt x="2117471" y="951865"/>
                    <a:pt x="2117471" y="941705"/>
                  </a:cubicBezTo>
                  <a:lnTo>
                    <a:pt x="2117471" y="713105"/>
                  </a:lnTo>
                  <a:lnTo>
                    <a:pt x="2142871" y="713105"/>
                  </a:lnTo>
                  <a:lnTo>
                    <a:pt x="2142871" y="738505"/>
                  </a:lnTo>
                  <a:lnTo>
                    <a:pt x="25400" y="738505"/>
                  </a:lnTo>
                  <a:cubicBezTo>
                    <a:pt x="11430" y="738505"/>
                    <a:pt x="0" y="727075"/>
                    <a:pt x="0" y="713105"/>
                  </a:cubicBezTo>
                  <a:lnTo>
                    <a:pt x="0" y="255905"/>
                  </a:lnTo>
                  <a:cubicBezTo>
                    <a:pt x="0" y="241935"/>
                    <a:pt x="11430" y="230505"/>
                    <a:pt x="25400" y="230505"/>
                  </a:cubicBezTo>
                  <a:moveTo>
                    <a:pt x="25400" y="281305"/>
                  </a:moveTo>
                  <a:lnTo>
                    <a:pt x="25400" y="255905"/>
                  </a:lnTo>
                  <a:lnTo>
                    <a:pt x="50800" y="255905"/>
                  </a:lnTo>
                  <a:lnTo>
                    <a:pt x="50800" y="713105"/>
                  </a:lnTo>
                  <a:lnTo>
                    <a:pt x="25400" y="713105"/>
                  </a:lnTo>
                  <a:lnTo>
                    <a:pt x="25400" y="687705"/>
                  </a:lnTo>
                  <a:lnTo>
                    <a:pt x="2142871" y="687705"/>
                  </a:lnTo>
                  <a:cubicBezTo>
                    <a:pt x="2156841" y="687705"/>
                    <a:pt x="2168271" y="699135"/>
                    <a:pt x="2168271" y="713105"/>
                  </a:cubicBezTo>
                  <a:lnTo>
                    <a:pt x="2168271" y="941705"/>
                  </a:lnTo>
                  <a:lnTo>
                    <a:pt x="2142871" y="941705"/>
                  </a:lnTo>
                  <a:lnTo>
                    <a:pt x="2125218" y="923417"/>
                  </a:lnTo>
                  <a:lnTo>
                    <a:pt x="2598547" y="466217"/>
                  </a:lnTo>
                  <a:lnTo>
                    <a:pt x="2616200" y="484505"/>
                  </a:lnTo>
                  <a:lnTo>
                    <a:pt x="2598547" y="502793"/>
                  </a:lnTo>
                  <a:lnTo>
                    <a:pt x="2125218" y="45593"/>
                  </a:lnTo>
                  <a:lnTo>
                    <a:pt x="2142871" y="27305"/>
                  </a:lnTo>
                  <a:lnTo>
                    <a:pt x="2168271" y="27305"/>
                  </a:lnTo>
                  <a:lnTo>
                    <a:pt x="2168271" y="255905"/>
                  </a:lnTo>
                  <a:cubicBezTo>
                    <a:pt x="2168271" y="269875"/>
                    <a:pt x="2156841" y="281305"/>
                    <a:pt x="2142871" y="281305"/>
                  </a:cubicBezTo>
                  <a:lnTo>
                    <a:pt x="25400" y="281305"/>
                  </a:lnTo>
                  <a:close/>
                </a:path>
              </a:pathLst>
            </a:custGeom>
            <a:solidFill>
              <a:srgbClr val="0050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7" name="Google Shape;347;p10"/>
          <p:cNvGrpSpPr/>
          <p:nvPr/>
        </p:nvGrpSpPr>
        <p:grpSpPr>
          <a:xfrm>
            <a:off x="6581775" y="5808821"/>
            <a:ext cx="1981200" cy="726853"/>
            <a:chOff x="0" y="-1905"/>
            <a:chExt cx="2641600" cy="969137"/>
          </a:xfrm>
        </p:grpSpPr>
        <p:sp>
          <p:nvSpPr>
            <p:cNvPr id="348" name="Google Shape;348;p10"/>
            <p:cNvSpPr/>
            <p:nvPr/>
          </p:nvSpPr>
          <p:spPr>
            <a:xfrm>
              <a:off x="25400" y="25400"/>
              <a:ext cx="2590800" cy="914400"/>
            </a:xfrm>
            <a:custGeom>
              <a:rect b="b" l="l" r="r" t="t"/>
              <a:pathLst>
                <a:path extrusionOk="0" h="914400" w="2590800">
                  <a:moveTo>
                    <a:pt x="0" y="228600"/>
                  </a:moveTo>
                  <a:lnTo>
                    <a:pt x="2117471" y="228600"/>
                  </a:lnTo>
                  <a:lnTo>
                    <a:pt x="2117471" y="0"/>
                  </a:lnTo>
                  <a:lnTo>
                    <a:pt x="2590800" y="457200"/>
                  </a:lnTo>
                  <a:lnTo>
                    <a:pt x="2117471" y="914400"/>
                  </a:lnTo>
                  <a:lnTo>
                    <a:pt x="2117471" y="685800"/>
                  </a:lnTo>
                  <a:lnTo>
                    <a:pt x="0" y="685800"/>
                  </a:lnTo>
                  <a:close/>
                </a:path>
              </a:pathLst>
            </a:custGeom>
            <a:solidFill>
              <a:srgbClr val="0D0D0D"/>
            </a:solidFill>
            <a:ln>
              <a:noFill/>
            </a:ln>
          </p:spPr>
        </p:sp>
        <p:sp>
          <p:nvSpPr>
            <p:cNvPr id="349" name="Google Shape;349;p10"/>
            <p:cNvSpPr/>
            <p:nvPr/>
          </p:nvSpPr>
          <p:spPr>
            <a:xfrm>
              <a:off x="0" y="-1905"/>
              <a:ext cx="2641600" cy="969137"/>
            </a:xfrm>
            <a:custGeom>
              <a:rect b="b" l="l" r="r" t="t"/>
              <a:pathLst>
                <a:path extrusionOk="0" h="969137" w="2641600">
                  <a:moveTo>
                    <a:pt x="25400" y="230505"/>
                  </a:moveTo>
                  <a:lnTo>
                    <a:pt x="2142871" y="230505"/>
                  </a:lnTo>
                  <a:lnTo>
                    <a:pt x="2142871" y="255905"/>
                  </a:lnTo>
                  <a:lnTo>
                    <a:pt x="2117471" y="255905"/>
                  </a:lnTo>
                  <a:lnTo>
                    <a:pt x="2117471" y="27305"/>
                  </a:lnTo>
                  <a:cubicBezTo>
                    <a:pt x="2117471" y="17145"/>
                    <a:pt x="2123567" y="7874"/>
                    <a:pt x="2132965" y="3937"/>
                  </a:cubicBezTo>
                  <a:cubicBezTo>
                    <a:pt x="2142363" y="0"/>
                    <a:pt x="2153158" y="1905"/>
                    <a:pt x="2160524" y="9017"/>
                  </a:cubicBezTo>
                  <a:lnTo>
                    <a:pt x="2633853" y="466217"/>
                  </a:lnTo>
                  <a:cubicBezTo>
                    <a:pt x="2638806" y="471043"/>
                    <a:pt x="2641600" y="477647"/>
                    <a:pt x="2641600" y="484505"/>
                  </a:cubicBezTo>
                  <a:cubicBezTo>
                    <a:pt x="2641600" y="491363"/>
                    <a:pt x="2638806" y="497967"/>
                    <a:pt x="2633853" y="502793"/>
                  </a:cubicBezTo>
                  <a:lnTo>
                    <a:pt x="2160524" y="959993"/>
                  </a:lnTo>
                  <a:cubicBezTo>
                    <a:pt x="2153158" y="967105"/>
                    <a:pt x="2142363" y="969137"/>
                    <a:pt x="2132965" y="965073"/>
                  </a:cubicBezTo>
                  <a:cubicBezTo>
                    <a:pt x="2123567" y="961009"/>
                    <a:pt x="2117471" y="951865"/>
                    <a:pt x="2117471" y="941705"/>
                  </a:cubicBezTo>
                  <a:lnTo>
                    <a:pt x="2117471" y="713105"/>
                  </a:lnTo>
                  <a:lnTo>
                    <a:pt x="2142871" y="713105"/>
                  </a:lnTo>
                  <a:lnTo>
                    <a:pt x="2142871" y="738505"/>
                  </a:lnTo>
                  <a:lnTo>
                    <a:pt x="25400" y="738505"/>
                  </a:lnTo>
                  <a:cubicBezTo>
                    <a:pt x="11430" y="738505"/>
                    <a:pt x="0" y="727075"/>
                    <a:pt x="0" y="713105"/>
                  </a:cubicBezTo>
                  <a:lnTo>
                    <a:pt x="0" y="255905"/>
                  </a:lnTo>
                  <a:cubicBezTo>
                    <a:pt x="0" y="241935"/>
                    <a:pt x="11430" y="230505"/>
                    <a:pt x="25400" y="230505"/>
                  </a:cubicBezTo>
                  <a:moveTo>
                    <a:pt x="25400" y="281305"/>
                  </a:moveTo>
                  <a:lnTo>
                    <a:pt x="25400" y="255905"/>
                  </a:lnTo>
                  <a:lnTo>
                    <a:pt x="50800" y="255905"/>
                  </a:lnTo>
                  <a:lnTo>
                    <a:pt x="50800" y="713105"/>
                  </a:lnTo>
                  <a:lnTo>
                    <a:pt x="25400" y="713105"/>
                  </a:lnTo>
                  <a:lnTo>
                    <a:pt x="25400" y="687705"/>
                  </a:lnTo>
                  <a:lnTo>
                    <a:pt x="2142871" y="687705"/>
                  </a:lnTo>
                  <a:cubicBezTo>
                    <a:pt x="2156841" y="687705"/>
                    <a:pt x="2168271" y="699135"/>
                    <a:pt x="2168271" y="713105"/>
                  </a:cubicBezTo>
                  <a:lnTo>
                    <a:pt x="2168271" y="941705"/>
                  </a:lnTo>
                  <a:lnTo>
                    <a:pt x="2142871" y="941705"/>
                  </a:lnTo>
                  <a:lnTo>
                    <a:pt x="2125218" y="923417"/>
                  </a:lnTo>
                  <a:lnTo>
                    <a:pt x="2598547" y="466217"/>
                  </a:lnTo>
                  <a:lnTo>
                    <a:pt x="2616200" y="484505"/>
                  </a:lnTo>
                  <a:lnTo>
                    <a:pt x="2598547" y="502793"/>
                  </a:lnTo>
                  <a:lnTo>
                    <a:pt x="2125218" y="45593"/>
                  </a:lnTo>
                  <a:lnTo>
                    <a:pt x="2142871" y="27305"/>
                  </a:lnTo>
                  <a:lnTo>
                    <a:pt x="2168271" y="27305"/>
                  </a:lnTo>
                  <a:lnTo>
                    <a:pt x="2168271" y="255905"/>
                  </a:lnTo>
                  <a:cubicBezTo>
                    <a:pt x="2168271" y="269875"/>
                    <a:pt x="2156841" y="281305"/>
                    <a:pt x="2142871" y="281305"/>
                  </a:cubicBezTo>
                  <a:lnTo>
                    <a:pt x="25400" y="281305"/>
                  </a:lnTo>
                  <a:close/>
                </a:path>
              </a:pathLst>
            </a:custGeom>
            <a:solidFill>
              <a:srgbClr val="0050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0" name="Google Shape;350;p10"/>
          <p:cNvGrpSpPr/>
          <p:nvPr/>
        </p:nvGrpSpPr>
        <p:grpSpPr>
          <a:xfrm>
            <a:off x="6581775" y="8666321"/>
            <a:ext cx="1981200" cy="726853"/>
            <a:chOff x="0" y="-1905"/>
            <a:chExt cx="2641600" cy="969137"/>
          </a:xfrm>
        </p:grpSpPr>
        <p:sp>
          <p:nvSpPr>
            <p:cNvPr id="351" name="Google Shape;351;p10"/>
            <p:cNvSpPr/>
            <p:nvPr/>
          </p:nvSpPr>
          <p:spPr>
            <a:xfrm>
              <a:off x="25400" y="25400"/>
              <a:ext cx="2590800" cy="914400"/>
            </a:xfrm>
            <a:custGeom>
              <a:rect b="b" l="l" r="r" t="t"/>
              <a:pathLst>
                <a:path extrusionOk="0" h="914400" w="2590800">
                  <a:moveTo>
                    <a:pt x="0" y="228600"/>
                  </a:moveTo>
                  <a:lnTo>
                    <a:pt x="2117471" y="228600"/>
                  </a:lnTo>
                  <a:lnTo>
                    <a:pt x="2117471" y="0"/>
                  </a:lnTo>
                  <a:lnTo>
                    <a:pt x="2590800" y="457200"/>
                  </a:lnTo>
                  <a:lnTo>
                    <a:pt x="2117471" y="914400"/>
                  </a:lnTo>
                  <a:lnTo>
                    <a:pt x="2117471" y="685800"/>
                  </a:lnTo>
                  <a:lnTo>
                    <a:pt x="0" y="685800"/>
                  </a:lnTo>
                  <a:close/>
                </a:path>
              </a:pathLst>
            </a:custGeom>
            <a:solidFill>
              <a:srgbClr val="0D0D0D"/>
            </a:solidFill>
            <a:ln>
              <a:noFill/>
            </a:ln>
          </p:spPr>
        </p:sp>
        <p:sp>
          <p:nvSpPr>
            <p:cNvPr id="352" name="Google Shape;352;p10"/>
            <p:cNvSpPr/>
            <p:nvPr/>
          </p:nvSpPr>
          <p:spPr>
            <a:xfrm>
              <a:off x="0" y="-1905"/>
              <a:ext cx="2641600" cy="969137"/>
            </a:xfrm>
            <a:custGeom>
              <a:rect b="b" l="l" r="r" t="t"/>
              <a:pathLst>
                <a:path extrusionOk="0" h="969137" w="2641600">
                  <a:moveTo>
                    <a:pt x="25400" y="230505"/>
                  </a:moveTo>
                  <a:lnTo>
                    <a:pt x="2142871" y="230505"/>
                  </a:lnTo>
                  <a:lnTo>
                    <a:pt x="2142871" y="255905"/>
                  </a:lnTo>
                  <a:lnTo>
                    <a:pt x="2117471" y="255905"/>
                  </a:lnTo>
                  <a:lnTo>
                    <a:pt x="2117471" y="27305"/>
                  </a:lnTo>
                  <a:cubicBezTo>
                    <a:pt x="2117471" y="17145"/>
                    <a:pt x="2123567" y="7874"/>
                    <a:pt x="2132965" y="3937"/>
                  </a:cubicBezTo>
                  <a:cubicBezTo>
                    <a:pt x="2142363" y="0"/>
                    <a:pt x="2153158" y="1905"/>
                    <a:pt x="2160524" y="9017"/>
                  </a:cubicBezTo>
                  <a:lnTo>
                    <a:pt x="2633853" y="466217"/>
                  </a:lnTo>
                  <a:cubicBezTo>
                    <a:pt x="2638806" y="471043"/>
                    <a:pt x="2641600" y="477647"/>
                    <a:pt x="2641600" y="484505"/>
                  </a:cubicBezTo>
                  <a:cubicBezTo>
                    <a:pt x="2641600" y="491363"/>
                    <a:pt x="2638806" y="497967"/>
                    <a:pt x="2633853" y="502793"/>
                  </a:cubicBezTo>
                  <a:lnTo>
                    <a:pt x="2160524" y="959993"/>
                  </a:lnTo>
                  <a:cubicBezTo>
                    <a:pt x="2153158" y="967105"/>
                    <a:pt x="2142363" y="969137"/>
                    <a:pt x="2132965" y="965073"/>
                  </a:cubicBezTo>
                  <a:cubicBezTo>
                    <a:pt x="2123567" y="961009"/>
                    <a:pt x="2117471" y="951865"/>
                    <a:pt x="2117471" y="941705"/>
                  </a:cubicBezTo>
                  <a:lnTo>
                    <a:pt x="2117471" y="713105"/>
                  </a:lnTo>
                  <a:lnTo>
                    <a:pt x="2142871" y="713105"/>
                  </a:lnTo>
                  <a:lnTo>
                    <a:pt x="2142871" y="738505"/>
                  </a:lnTo>
                  <a:lnTo>
                    <a:pt x="25400" y="738505"/>
                  </a:lnTo>
                  <a:cubicBezTo>
                    <a:pt x="11430" y="738505"/>
                    <a:pt x="0" y="727075"/>
                    <a:pt x="0" y="713105"/>
                  </a:cubicBezTo>
                  <a:lnTo>
                    <a:pt x="0" y="255905"/>
                  </a:lnTo>
                  <a:cubicBezTo>
                    <a:pt x="0" y="241935"/>
                    <a:pt x="11430" y="230505"/>
                    <a:pt x="25400" y="230505"/>
                  </a:cubicBezTo>
                  <a:moveTo>
                    <a:pt x="25400" y="281305"/>
                  </a:moveTo>
                  <a:lnTo>
                    <a:pt x="25400" y="255905"/>
                  </a:lnTo>
                  <a:lnTo>
                    <a:pt x="50800" y="255905"/>
                  </a:lnTo>
                  <a:lnTo>
                    <a:pt x="50800" y="713105"/>
                  </a:lnTo>
                  <a:lnTo>
                    <a:pt x="25400" y="713105"/>
                  </a:lnTo>
                  <a:lnTo>
                    <a:pt x="25400" y="687705"/>
                  </a:lnTo>
                  <a:lnTo>
                    <a:pt x="2142871" y="687705"/>
                  </a:lnTo>
                  <a:cubicBezTo>
                    <a:pt x="2156841" y="687705"/>
                    <a:pt x="2168271" y="699135"/>
                    <a:pt x="2168271" y="713105"/>
                  </a:cubicBezTo>
                  <a:lnTo>
                    <a:pt x="2168271" y="941705"/>
                  </a:lnTo>
                  <a:lnTo>
                    <a:pt x="2142871" y="941705"/>
                  </a:lnTo>
                  <a:lnTo>
                    <a:pt x="2125218" y="923417"/>
                  </a:lnTo>
                  <a:lnTo>
                    <a:pt x="2598547" y="466217"/>
                  </a:lnTo>
                  <a:lnTo>
                    <a:pt x="2616200" y="484505"/>
                  </a:lnTo>
                  <a:lnTo>
                    <a:pt x="2598547" y="502793"/>
                  </a:lnTo>
                  <a:lnTo>
                    <a:pt x="2125218" y="45593"/>
                  </a:lnTo>
                  <a:lnTo>
                    <a:pt x="2142871" y="27305"/>
                  </a:lnTo>
                  <a:lnTo>
                    <a:pt x="2168271" y="27305"/>
                  </a:lnTo>
                  <a:lnTo>
                    <a:pt x="2168271" y="255905"/>
                  </a:lnTo>
                  <a:cubicBezTo>
                    <a:pt x="2168271" y="269875"/>
                    <a:pt x="2156841" y="281305"/>
                    <a:pt x="2142871" y="281305"/>
                  </a:cubicBezTo>
                  <a:lnTo>
                    <a:pt x="25400" y="281305"/>
                  </a:lnTo>
                  <a:close/>
                </a:path>
              </a:pathLst>
            </a:custGeom>
            <a:solidFill>
              <a:srgbClr val="0050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1"/>
          <p:cNvSpPr/>
          <p:nvPr/>
        </p:nvSpPr>
        <p:spPr>
          <a:xfrm>
            <a:off x="902182" y="1620916"/>
            <a:ext cx="5820635" cy="6598675"/>
          </a:xfrm>
          <a:custGeom>
            <a:rect b="b" l="l" r="r" t="t"/>
            <a:pathLst>
              <a:path extrusionOk="0" h="6598675" w="5820635">
                <a:moveTo>
                  <a:pt x="0" y="0"/>
                </a:moveTo>
                <a:lnTo>
                  <a:pt x="5820635" y="0"/>
                </a:lnTo>
                <a:lnTo>
                  <a:pt x="5820635" y="6598675"/>
                </a:lnTo>
                <a:lnTo>
                  <a:pt x="0" y="65986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8" name="Google Shape;358;p11"/>
          <p:cNvSpPr/>
          <p:nvPr/>
        </p:nvSpPr>
        <p:spPr>
          <a:xfrm>
            <a:off x="2211988" y="3932588"/>
            <a:ext cx="2593752" cy="4319321"/>
          </a:xfrm>
          <a:custGeom>
            <a:rect b="b" l="l" r="r" t="t"/>
            <a:pathLst>
              <a:path extrusionOk="0" h="4319321" w="2593752">
                <a:moveTo>
                  <a:pt x="0" y="0"/>
                </a:moveTo>
                <a:lnTo>
                  <a:pt x="2593752" y="0"/>
                </a:lnTo>
                <a:lnTo>
                  <a:pt x="2593752" y="4319320"/>
                </a:lnTo>
                <a:lnTo>
                  <a:pt x="0" y="43193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9" name="Google Shape;359;p11"/>
          <p:cNvSpPr txBox="1"/>
          <p:nvPr/>
        </p:nvSpPr>
        <p:spPr>
          <a:xfrm>
            <a:off x="6806004" y="975613"/>
            <a:ext cx="9414526" cy="11450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136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FF870F"/>
                </a:solidFill>
                <a:latin typeface="Bree Serif"/>
                <a:ea typeface="Bree Serif"/>
                <a:cs typeface="Bree Serif"/>
                <a:sym typeface="Bree Serif"/>
              </a:rPr>
              <a:t>MEMILIH IDE BISNIS</a:t>
            </a:r>
            <a:endParaRPr/>
          </a:p>
        </p:txBody>
      </p:sp>
      <p:cxnSp>
        <p:nvCxnSpPr>
          <p:cNvPr id="360" name="Google Shape;360;p11"/>
          <p:cNvCxnSpPr/>
          <p:nvPr/>
        </p:nvCxnSpPr>
        <p:spPr>
          <a:xfrm rot="-26395">
            <a:off x="10807064" y="7414876"/>
            <a:ext cx="6135518" cy="0"/>
          </a:xfrm>
          <a:prstGeom prst="straightConnector1">
            <a:avLst/>
          </a:prstGeom>
          <a:noFill/>
          <a:ln cap="rnd" cmpd="sng" w="19050">
            <a:solidFill>
              <a:srgbClr val="BEBFB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1" name="Google Shape;361;p11"/>
          <p:cNvSpPr/>
          <p:nvPr/>
        </p:nvSpPr>
        <p:spPr>
          <a:xfrm>
            <a:off x="3854211" y="2595308"/>
            <a:ext cx="1079945" cy="1080040"/>
          </a:xfrm>
          <a:custGeom>
            <a:rect b="b" l="l" r="r" t="t"/>
            <a:pathLst>
              <a:path extrusionOk="0" h="1440053" w="1439926">
                <a:moveTo>
                  <a:pt x="0" y="719963"/>
                </a:moveTo>
                <a:cubicBezTo>
                  <a:pt x="0" y="322326"/>
                  <a:pt x="322326" y="0"/>
                  <a:pt x="719963" y="0"/>
                </a:cubicBezTo>
                <a:cubicBezTo>
                  <a:pt x="1117600" y="0"/>
                  <a:pt x="1439926" y="322326"/>
                  <a:pt x="1439926" y="719963"/>
                </a:cubicBezTo>
                <a:cubicBezTo>
                  <a:pt x="1439926" y="1117600"/>
                  <a:pt x="1117600" y="1440053"/>
                  <a:pt x="719963" y="1440053"/>
                </a:cubicBezTo>
                <a:cubicBezTo>
                  <a:pt x="322326" y="1440053"/>
                  <a:pt x="0" y="1117600"/>
                  <a:pt x="0" y="719963"/>
                </a:cubicBezTo>
                <a:close/>
              </a:path>
            </a:pathLst>
          </a:custGeom>
          <a:solidFill>
            <a:srgbClr val="FF87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11"/>
          <p:cNvSpPr/>
          <p:nvPr/>
        </p:nvSpPr>
        <p:spPr>
          <a:xfrm>
            <a:off x="1541121" y="6210081"/>
            <a:ext cx="1079945" cy="1080040"/>
          </a:xfrm>
          <a:custGeom>
            <a:rect b="b" l="l" r="r" t="t"/>
            <a:pathLst>
              <a:path extrusionOk="0" h="1440053" w="1439926">
                <a:moveTo>
                  <a:pt x="0" y="719963"/>
                </a:moveTo>
                <a:cubicBezTo>
                  <a:pt x="0" y="322326"/>
                  <a:pt x="322326" y="0"/>
                  <a:pt x="719963" y="0"/>
                </a:cubicBezTo>
                <a:cubicBezTo>
                  <a:pt x="1117600" y="0"/>
                  <a:pt x="1439926" y="322326"/>
                  <a:pt x="1439926" y="719963"/>
                </a:cubicBezTo>
                <a:cubicBezTo>
                  <a:pt x="1439926" y="1117600"/>
                  <a:pt x="1117600" y="1440053"/>
                  <a:pt x="719963" y="1440053"/>
                </a:cubicBezTo>
                <a:cubicBezTo>
                  <a:pt x="322326" y="1440053"/>
                  <a:pt x="0" y="1117600"/>
                  <a:pt x="0" y="719963"/>
                </a:cubicBezTo>
                <a:close/>
              </a:path>
            </a:pathLst>
          </a:custGeom>
          <a:solidFill>
            <a:srgbClr val="B37EB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11"/>
          <p:cNvSpPr/>
          <p:nvPr/>
        </p:nvSpPr>
        <p:spPr>
          <a:xfrm>
            <a:off x="4183024" y="2837559"/>
            <a:ext cx="422385" cy="595510"/>
          </a:xfrm>
          <a:custGeom>
            <a:rect b="b" l="l" r="r" t="t"/>
            <a:pathLst>
              <a:path extrusionOk="0" h="595510" w="422385">
                <a:moveTo>
                  <a:pt x="0" y="0"/>
                </a:moveTo>
                <a:lnTo>
                  <a:pt x="422386" y="0"/>
                </a:lnTo>
                <a:lnTo>
                  <a:pt x="422386" y="595510"/>
                </a:lnTo>
                <a:lnTo>
                  <a:pt x="0" y="5955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4" name="Google Shape;364;p11"/>
          <p:cNvSpPr/>
          <p:nvPr/>
        </p:nvSpPr>
        <p:spPr>
          <a:xfrm>
            <a:off x="1751169" y="6506349"/>
            <a:ext cx="659912" cy="597208"/>
          </a:xfrm>
          <a:custGeom>
            <a:rect b="b" l="l" r="r" t="t"/>
            <a:pathLst>
              <a:path extrusionOk="0" h="597208" w="659912">
                <a:moveTo>
                  <a:pt x="0" y="0"/>
                </a:moveTo>
                <a:lnTo>
                  <a:pt x="659911" y="0"/>
                </a:lnTo>
                <a:lnTo>
                  <a:pt x="659911" y="597209"/>
                </a:lnTo>
                <a:lnTo>
                  <a:pt x="0" y="5972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5" name="Google Shape;365;p11"/>
          <p:cNvSpPr/>
          <p:nvPr/>
        </p:nvSpPr>
        <p:spPr>
          <a:xfrm>
            <a:off x="1814916" y="3097164"/>
            <a:ext cx="1079945" cy="1080040"/>
          </a:xfrm>
          <a:custGeom>
            <a:rect b="b" l="l" r="r" t="t"/>
            <a:pathLst>
              <a:path extrusionOk="0" h="1440053" w="1439926">
                <a:moveTo>
                  <a:pt x="0" y="719963"/>
                </a:moveTo>
                <a:cubicBezTo>
                  <a:pt x="0" y="322326"/>
                  <a:pt x="322326" y="0"/>
                  <a:pt x="719963" y="0"/>
                </a:cubicBezTo>
                <a:cubicBezTo>
                  <a:pt x="1117600" y="0"/>
                  <a:pt x="1439926" y="322326"/>
                  <a:pt x="1439926" y="719963"/>
                </a:cubicBezTo>
                <a:cubicBezTo>
                  <a:pt x="1439926" y="1117600"/>
                  <a:pt x="1117600" y="1440053"/>
                  <a:pt x="719963" y="1440053"/>
                </a:cubicBezTo>
                <a:cubicBezTo>
                  <a:pt x="322326" y="1440053"/>
                  <a:pt x="0" y="1117600"/>
                  <a:pt x="0" y="719963"/>
                </a:cubicBezTo>
                <a:close/>
              </a:path>
            </a:pathLst>
          </a:custGeom>
          <a:solidFill>
            <a:srgbClr val="B0D66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11"/>
          <p:cNvSpPr/>
          <p:nvPr/>
        </p:nvSpPr>
        <p:spPr>
          <a:xfrm>
            <a:off x="948111" y="4596284"/>
            <a:ext cx="1079945" cy="1080040"/>
          </a:xfrm>
          <a:custGeom>
            <a:rect b="b" l="l" r="r" t="t"/>
            <a:pathLst>
              <a:path extrusionOk="0" h="1440053" w="1439926">
                <a:moveTo>
                  <a:pt x="0" y="719963"/>
                </a:moveTo>
                <a:cubicBezTo>
                  <a:pt x="0" y="322326"/>
                  <a:pt x="322326" y="0"/>
                  <a:pt x="719963" y="0"/>
                </a:cubicBezTo>
                <a:cubicBezTo>
                  <a:pt x="1117600" y="0"/>
                  <a:pt x="1439926" y="322326"/>
                  <a:pt x="1439926" y="719963"/>
                </a:cubicBezTo>
                <a:cubicBezTo>
                  <a:pt x="1439926" y="1117600"/>
                  <a:pt x="1117600" y="1440053"/>
                  <a:pt x="719963" y="1440053"/>
                </a:cubicBezTo>
                <a:cubicBezTo>
                  <a:pt x="322326" y="1440053"/>
                  <a:pt x="0" y="1117600"/>
                  <a:pt x="0" y="719963"/>
                </a:cubicBezTo>
                <a:close/>
              </a:path>
            </a:pathLst>
          </a:custGeom>
          <a:solidFill>
            <a:srgbClr val="FBE03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11"/>
          <p:cNvSpPr/>
          <p:nvPr/>
        </p:nvSpPr>
        <p:spPr>
          <a:xfrm>
            <a:off x="2058411" y="3341751"/>
            <a:ext cx="593011" cy="590836"/>
          </a:xfrm>
          <a:custGeom>
            <a:rect b="b" l="l" r="r" t="t"/>
            <a:pathLst>
              <a:path extrusionOk="0" h="590836" w="593011">
                <a:moveTo>
                  <a:pt x="0" y="0"/>
                </a:moveTo>
                <a:lnTo>
                  <a:pt x="593011" y="0"/>
                </a:lnTo>
                <a:lnTo>
                  <a:pt x="593011" y="590837"/>
                </a:lnTo>
                <a:lnTo>
                  <a:pt x="0" y="5908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8" name="Google Shape;368;p11"/>
          <p:cNvSpPr/>
          <p:nvPr/>
        </p:nvSpPr>
        <p:spPr>
          <a:xfrm>
            <a:off x="1154668" y="4802841"/>
            <a:ext cx="666893" cy="666892"/>
          </a:xfrm>
          <a:custGeom>
            <a:rect b="b" l="l" r="r" t="t"/>
            <a:pathLst>
              <a:path extrusionOk="0" h="666892" w="666893">
                <a:moveTo>
                  <a:pt x="0" y="0"/>
                </a:moveTo>
                <a:lnTo>
                  <a:pt x="666893" y="0"/>
                </a:lnTo>
                <a:lnTo>
                  <a:pt x="666893" y="666892"/>
                </a:lnTo>
                <a:lnTo>
                  <a:pt x="0" y="6668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9" name="Google Shape;369;p11"/>
          <p:cNvSpPr txBox="1"/>
          <p:nvPr/>
        </p:nvSpPr>
        <p:spPr>
          <a:xfrm>
            <a:off x="5496732" y="2808984"/>
            <a:ext cx="12033071" cy="6305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Agar Anda dapat dengan teliti melakukan seleksi akhir dari ide bisnis Anda, pertimbangkan salah satu atau lebih langkah berikut:</a:t>
            </a:r>
            <a:endParaRPr/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1. Pilih ide yang konkret</a:t>
            </a:r>
            <a:endParaRPr/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2. Pilih ide yang paling mudah untuk dipasarkan</a:t>
            </a:r>
            <a:endParaRPr/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3. Pilih ide yang paling cocok dengan karakter anda</a:t>
            </a:r>
            <a:endParaRPr/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4. Pilih ide yang beresiko kecil</a:t>
            </a:r>
            <a:endParaRPr/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5. Pilih ide-ide yang dapat bertahan</a:t>
            </a:r>
            <a:endParaRPr/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Apabila sudah dipilih satu ide bisnis yang terbaik maka langkah selanjutnya adalah analisa SWOT untuk menguji ide bisnis.</a:t>
            </a:r>
            <a:endParaRPr/>
          </a:p>
        </p:txBody>
      </p:sp>
      <p:sp>
        <p:nvSpPr>
          <p:cNvPr id="370" name="Google Shape;370;p11"/>
          <p:cNvSpPr/>
          <p:nvPr/>
        </p:nvSpPr>
        <p:spPr>
          <a:xfrm rot="-10442462">
            <a:off x="5568757" y="1609491"/>
            <a:ext cx="486537" cy="487204"/>
          </a:xfrm>
          <a:custGeom>
            <a:rect b="b" l="l" r="r" t="t"/>
            <a:pathLst>
              <a:path extrusionOk="0" h="649605" w="648716">
                <a:moveTo>
                  <a:pt x="0" y="0"/>
                </a:moveTo>
                <a:lnTo>
                  <a:pt x="130302" y="0"/>
                </a:lnTo>
                <a:lnTo>
                  <a:pt x="130302" y="532892"/>
                </a:lnTo>
                <a:lnTo>
                  <a:pt x="648716" y="532892"/>
                </a:lnTo>
                <a:lnTo>
                  <a:pt x="648716" y="649605"/>
                </a:lnTo>
                <a:lnTo>
                  <a:pt x="0" y="649605"/>
                </a:lnTo>
                <a:close/>
              </a:path>
            </a:pathLst>
          </a:custGeom>
          <a:solidFill>
            <a:srgbClr val="96C8E9"/>
          </a:solidFill>
          <a:ln>
            <a:noFill/>
          </a:ln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2"/>
          <p:cNvSpPr txBox="1"/>
          <p:nvPr/>
        </p:nvSpPr>
        <p:spPr>
          <a:xfrm>
            <a:off x="555542" y="967554"/>
            <a:ext cx="17176916" cy="14744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499" u="none" cap="none" strike="noStrike">
                <a:solidFill>
                  <a:srgbClr val="FBE034"/>
                </a:solidFill>
                <a:latin typeface="Bree Serif"/>
                <a:ea typeface="Bree Serif"/>
                <a:cs typeface="Bree Serif"/>
                <a:sym typeface="Bree Serif"/>
              </a:rPr>
              <a:t>Lanjutan</a:t>
            </a:r>
            <a:endParaRPr/>
          </a:p>
        </p:txBody>
      </p:sp>
      <p:sp>
        <p:nvSpPr>
          <p:cNvPr id="376" name="Google Shape;376;p12"/>
          <p:cNvSpPr/>
          <p:nvPr/>
        </p:nvSpPr>
        <p:spPr>
          <a:xfrm>
            <a:off x="4690893" y="2488862"/>
            <a:ext cx="8906214" cy="1760020"/>
          </a:xfrm>
          <a:custGeom>
            <a:rect b="b" l="l" r="r" t="t"/>
            <a:pathLst>
              <a:path extrusionOk="0" h="1760020" w="8906214">
                <a:moveTo>
                  <a:pt x="0" y="0"/>
                </a:moveTo>
                <a:lnTo>
                  <a:pt x="8906214" y="0"/>
                </a:lnTo>
                <a:lnTo>
                  <a:pt x="8906214" y="1760020"/>
                </a:lnTo>
                <a:lnTo>
                  <a:pt x="0" y="17600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7" name="Google Shape;377;p12"/>
          <p:cNvSpPr/>
          <p:nvPr/>
        </p:nvSpPr>
        <p:spPr>
          <a:xfrm>
            <a:off x="3655805" y="2114790"/>
            <a:ext cx="1677880" cy="947718"/>
          </a:xfrm>
          <a:custGeom>
            <a:rect b="b" l="l" r="r" t="t"/>
            <a:pathLst>
              <a:path extrusionOk="0" h="947718" w="1677880">
                <a:moveTo>
                  <a:pt x="0" y="0"/>
                </a:moveTo>
                <a:lnTo>
                  <a:pt x="1677880" y="0"/>
                </a:lnTo>
                <a:lnTo>
                  <a:pt x="1677880" y="947718"/>
                </a:lnTo>
                <a:lnTo>
                  <a:pt x="0" y="9477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8" name="Google Shape;378;p12"/>
          <p:cNvSpPr/>
          <p:nvPr/>
        </p:nvSpPr>
        <p:spPr>
          <a:xfrm>
            <a:off x="865022" y="600266"/>
            <a:ext cx="1603816" cy="995379"/>
          </a:xfrm>
          <a:custGeom>
            <a:rect b="b" l="l" r="r" t="t"/>
            <a:pathLst>
              <a:path extrusionOk="0" h="995379" w="1603816">
                <a:moveTo>
                  <a:pt x="0" y="0"/>
                </a:moveTo>
                <a:lnTo>
                  <a:pt x="1603816" y="0"/>
                </a:lnTo>
                <a:lnTo>
                  <a:pt x="1603816" y="995378"/>
                </a:lnTo>
                <a:lnTo>
                  <a:pt x="0" y="9953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9" name="Google Shape;379;p12"/>
          <p:cNvSpPr/>
          <p:nvPr/>
        </p:nvSpPr>
        <p:spPr>
          <a:xfrm>
            <a:off x="11887076" y="2106948"/>
            <a:ext cx="976017" cy="591981"/>
          </a:xfrm>
          <a:custGeom>
            <a:rect b="b" l="l" r="r" t="t"/>
            <a:pathLst>
              <a:path extrusionOk="0" h="591981" w="976017">
                <a:moveTo>
                  <a:pt x="0" y="0"/>
                </a:moveTo>
                <a:lnTo>
                  <a:pt x="976016" y="0"/>
                </a:lnTo>
                <a:lnTo>
                  <a:pt x="976016" y="591981"/>
                </a:lnTo>
                <a:lnTo>
                  <a:pt x="0" y="5919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0" name="Google Shape;380;p12"/>
          <p:cNvSpPr/>
          <p:nvPr/>
        </p:nvSpPr>
        <p:spPr>
          <a:xfrm>
            <a:off x="16424711" y="3009742"/>
            <a:ext cx="1193029" cy="718258"/>
          </a:xfrm>
          <a:custGeom>
            <a:rect b="b" l="l" r="r" t="t"/>
            <a:pathLst>
              <a:path extrusionOk="0" h="718258" w="1193029">
                <a:moveTo>
                  <a:pt x="0" y="0"/>
                </a:moveTo>
                <a:lnTo>
                  <a:pt x="1193029" y="0"/>
                </a:lnTo>
                <a:lnTo>
                  <a:pt x="1193029" y="718259"/>
                </a:lnTo>
                <a:lnTo>
                  <a:pt x="0" y="7182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1" name="Google Shape;381;p12"/>
          <p:cNvSpPr/>
          <p:nvPr/>
        </p:nvSpPr>
        <p:spPr>
          <a:xfrm>
            <a:off x="14841418" y="1981418"/>
            <a:ext cx="1444068" cy="815655"/>
          </a:xfrm>
          <a:custGeom>
            <a:rect b="b" l="l" r="r" t="t"/>
            <a:pathLst>
              <a:path extrusionOk="0" h="815655" w="1444068">
                <a:moveTo>
                  <a:pt x="0" y="0"/>
                </a:moveTo>
                <a:lnTo>
                  <a:pt x="1444068" y="0"/>
                </a:lnTo>
                <a:lnTo>
                  <a:pt x="1444068" y="815655"/>
                </a:lnTo>
                <a:lnTo>
                  <a:pt x="0" y="8156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2" name="Google Shape;382;p12"/>
          <p:cNvSpPr/>
          <p:nvPr/>
        </p:nvSpPr>
        <p:spPr>
          <a:xfrm>
            <a:off x="7503528" y="1981418"/>
            <a:ext cx="1123543" cy="631698"/>
          </a:xfrm>
          <a:custGeom>
            <a:rect b="b" l="l" r="r" t="t"/>
            <a:pathLst>
              <a:path extrusionOk="0" h="631698" w="1123543">
                <a:moveTo>
                  <a:pt x="0" y="0"/>
                </a:moveTo>
                <a:lnTo>
                  <a:pt x="1123544" y="0"/>
                </a:lnTo>
                <a:lnTo>
                  <a:pt x="1123544" y="631698"/>
                </a:lnTo>
                <a:lnTo>
                  <a:pt x="0" y="6316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3" name="Google Shape;383;p12"/>
          <p:cNvSpPr/>
          <p:nvPr/>
        </p:nvSpPr>
        <p:spPr>
          <a:xfrm>
            <a:off x="1705226" y="567328"/>
            <a:ext cx="2396166" cy="3301956"/>
          </a:xfrm>
          <a:custGeom>
            <a:rect b="b" l="l" r="r" t="t"/>
            <a:pathLst>
              <a:path extrusionOk="0" h="3301956" w="2396166">
                <a:moveTo>
                  <a:pt x="0" y="0"/>
                </a:moveTo>
                <a:lnTo>
                  <a:pt x="2396165" y="0"/>
                </a:lnTo>
                <a:lnTo>
                  <a:pt x="2396165" y="3301957"/>
                </a:lnTo>
                <a:lnTo>
                  <a:pt x="0" y="33019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4" name="Google Shape;384;p12"/>
          <p:cNvSpPr/>
          <p:nvPr/>
        </p:nvSpPr>
        <p:spPr>
          <a:xfrm>
            <a:off x="13253264" y="301543"/>
            <a:ext cx="2608635" cy="2638776"/>
          </a:xfrm>
          <a:custGeom>
            <a:rect b="b" l="l" r="r" t="t"/>
            <a:pathLst>
              <a:path extrusionOk="0" h="2638776" w="2608635">
                <a:moveTo>
                  <a:pt x="0" y="0"/>
                </a:moveTo>
                <a:lnTo>
                  <a:pt x="2608635" y="0"/>
                </a:lnTo>
                <a:lnTo>
                  <a:pt x="2608635" y="2638776"/>
                </a:lnTo>
                <a:lnTo>
                  <a:pt x="0" y="26387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5" name="Google Shape;385;p12"/>
          <p:cNvSpPr/>
          <p:nvPr/>
        </p:nvSpPr>
        <p:spPr>
          <a:xfrm>
            <a:off x="7981853" y="4413188"/>
            <a:ext cx="2066732" cy="5330584"/>
          </a:xfrm>
          <a:custGeom>
            <a:rect b="b" l="l" r="r" t="t"/>
            <a:pathLst>
              <a:path extrusionOk="0" h="5330584" w="2066732">
                <a:moveTo>
                  <a:pt x="0" y="0"/>
                </a:moveTo>
                <a:lnTo>
                  <a:pt x="2066731" y="0"/>
                </a:lnTo>
                <a:lnTo>
                  <a:pt x="2066731" y="5330584"/>
                </a:lnTo>
                <a:lnTo>
                  <a:pt x="0" y="53305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86" name="Google Shape;386;p12"/>
          <p:cNvGrpSpPr/>
          <p:nvPr/>
        </p:nvGrpSpPr>
        <p:grpSpPr>
          <a:xfrm>
            <a:off x="2145900" y="4900159"/>
            <a:ext cx="13716000" cy="4383881"/>
            <a:chOff x="0" y="-28575"/>
            <a:chExt cx="18288000" cy="5845175"/>
          </a:xfrm>
        </p:grpSpPr>
        <p:sp>
          <p:nvSpPr>
            <p:cNvPr id="387" name="Google Shape;387;p12"/>
            <p:cNvSpPr/>
            <p:nvPr/>
          </p:nvSpPr>
          <p:spPr>
            <a:xfrm>
              <a:off x="0" y="0"/>
              <a:ext cx="18288000" cy="5816600"/>
            </a:xfrm>
            <a:custGeom>
              <a:rect b="b" l="l" r="r" t="t"/>
              <a:pathLst>
                <a:path extrusionOk="0" h="5816600" w="18288000">
                  <a:moveTo>
                    <a:pt x="0" y="0"/>
                  </a:moveTo>
                  <a:lnTo>
                    <a:pt x="18288000" y="0"/>
                  </a:lnTo>
                  <a:lnTo>
                    <a:pt x="18288000" y="5816600"/>
                  </a:lnTo>
                  <a:lnTo>
                    <a:pt x="0" y="5816600"/>
                  </a:lnTo>
                  <a:close/>
                </a:path>
              </a:pathLst>
            </a:custGeom>
            <a:solidFill>
              <a:srgbClr val="FFFF66"/>
            </a:solidFill>
            <a:ln>
              <a:noFill/>
            </a:ln>
          </p:spPr>
        </p:sp>
        <p:sp>
          <p:nvSpPr>
            <p:cNvPr id="388" name="Google Shape;388;p12"/>
            <p:cNvSpPr txBox="1"/>
            <p:nvPr/>
          </p:nvSpPr>
          <p:spPr>
            <a:xfrm>
              <a:off x="0" y="-28575"/>
              <a:ext cx="18288000" cy="58451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-325754" lvl="1" marL="65151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mo"/>
                <a:buAutoNum type="arabicPeriod"/>
              </a:pPr>
              <a:r>
                <a:rPr b="1" i="0" lang="en-US" sz="3600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Pemanfaatan Customer  </a:t>
              </a:r>
              <a:r>
                <a:rPr b="0" i="0" lang="en-US" sz="3600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: Beberapa perusahaan menyiapkan dewan penasihat customer yang bertemu secara teratur untuk mendiskusikan kebutuhan, keinginan, dan masalah yang dapat memunculkan ide baru</a:t>
              </a:r>
              <a:endParaRPr/>
            </a:p>
            <a:p>
              <a:pPr indent="-325754" lvl="1" marL="65151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mo"/>
                <a:buAutoNum type="arabicPeriod"/>
              </a:pPr>
              <a:r>
                <a:rPr b="1" i="0" lang="en-US" sz="3600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Day-In-The-Life Research </a:t>
              </a:r>
              <a:r>
                <a:rPr b="0" i="0" lang="en-US" sz="3600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: Sejenis penelitian antropologi, dimana karyawan dari sebuah perusahaan menghabiskan waktunya dengan customer.</a:t>
              </a: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3"/>
          <p:cNvSpPr txBox="1"/>
          <p:nvPr/>
        </p:nvSpPr>
        <p:spPr>
          <a:xfrm>
            <a:off x="4626190" y="1497198"/>
            <a:ext cx="12862823" cy="11330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100" u="none" cap="none" strike="noStrike">
                <a:solidFill>
                  <a:srgbClr val="262626"/>
                </a:solidFill>
                <a:latin typeface="Bree Serif"/>
                <a:ea typeface="Bree Serif"/>
                <a:cs typeface="Bree Serif"/>
                <a:sym typeface="Bree Serif"/>
              </a:rPr>
              <a:t>Menguji Ide Bisis</a:t>
            </a:r>
            <a:endParaRPr/>
          </a:p>
        </p:txBody>
      </p:sp>
      <p:sp>
        <p:nvSpPr>
          <p:cNvPr id="394" name="Google Shape;394;p13"/>
          <p:cNvSpPr/>
          <p:nvPr/>
        </p:nvSpPr>
        <p:spPr>
          <a:xfrm>
            <a:off x="169056" y="500082"/>
            <a:ext cx="4400655" cy="3540081"/>
          </a:xfrm>
          <a:custGeom>
            <a:rect b="b" l="l" r="r" t="t"/>
            <a:pathLst>
              <a:path extrusionOk="0" h="3540081" w="4400655">
                <a:moveTo>
                  <a:pt x="0" y="0"/>
                </a:moveTo>
                <a:lnTo>
                  <a:pt x="4400655" y="0"/>
                </a:lnTo>
                <a:lnTo>
                  <a:pt x="4400655" y="3540081"/>
                </a:lnTo>
                <a:lnTo>
                  <a:pt x="0" y="35400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5" name="Google Shape;395;p13"/>
          <p:cNvSpPr txBox="1"/>
          <p:nvPr/>
        </p:nvSpPr>
        <p:spPr>
          <a:xfrm>
            <a:off x="353227" y="276717"/>
            <a:ext cx="805894" cy="1381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0" u="none" cap="none" strike="noStrike">
                <a:solidFill>
                  <a:srgbClr val="96C8E9"/>
                </a:solidFill>
                <a:latin typeface="Bree Serif"/>
                <a:ea typeface="Bree Serif"/>
                <a:cs typeface="Bree Serif"/>
                <a:sym typeface="Bree Serif"/>
              </a:rPr>
              <a:t>S</a:t>
            </a:r>
            <a:endParaRPr/>
          </a:p>
        </p:txBody>
      </p:sp>
      <p:sp>
        <p:nvSpPr>
          <p:cNvPr id="396" name="Google Shape;396;p13"/>
          <p:cNvSpPr txBox="1"/>
          <p:nvPr/>
        </p:nvSpPr>
        <p:spPr>
          <a:xfrm>
            <a:off x="3603236" y="276717"/>
            <a:ext cx="805894" cy="1381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0" u="none" cap="none" strike="noStrike">
                <a:solidFill>
                  <a:srgbClr val="FF870F"/>
                </a:solidFill>
                <a:latin typeface="Bree Serif"/>
                <a:ea typeface="Bree Serif"/>
                <a:cs typeface="Bree Serif"/>
                <a:sym typeface="Bree Serif"/>
              </a:rPr>
              <a:t>W</a:t>
            </a:r>
            <a:endParaRPr/>
          </a:p>
        </p:txBody>
      </p:sp>
      <p:sp>
        <p:nvSpPr>
          <p:cNvPr id="397" name="Google Shape;397;p13"/>
          <p:cNvSpPr txBox="1"/>
          <p:nvPr/>
        </p:nvSpPr>
        <p:spPr>
          <a:xfrm>
            <a:off x="353227" y="3160953"/>
            <a:ext cx="805894" cy="1381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0" u="none" cap="none" strike="noStrike">
                <a:solidFill>
                  <a:srgbClr val="FBE034"/>
                </a:solidFill>
                <a:latin typeface="Bree Serif"/>
                <a:ea typeface="Bree Serif"/>
                <a:cs typeface="Bree Serif"/>
                <a:sym typeface="Bree Serif"/>
              </a:rPr>
              <a:t>O</a:t>
            </a:r>
            <a:endParaRPr/>
          </a:p>
        </p:txBody>
      </p:sp>
      <p:sp>
        <p:nvSpPr>
          <p:cNvPr id="398" name="Google Shape;398;p13"/>
          <p:cNvSpPr txBox="1"/>
          <p:nvPr/>
        </p:nvSpPr>
        <p:spPr>
          <a:xfrm>
            <a:off x="3603236" y="3160953"/>
            <a:ext cx="805894" cy="1381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0" u="none" cap="none" strike="noStrike">
                <a:solidFill>
                  <a:srgbClr val="B0D66C"/>
                </a:solidFill>
                <a:latin typeface="Bree Serif"/>
                <a:ea typeface="Bree Serif"/>
                <a:cs typeface="Bree Serif"/>
                <a:sym typeface="Bree Serif"/>
              </a:rPr>
              <a:t>T</a:t>
            </a:r>
            <a:endParaRPr/>
          </a:p>
        </p:txBody>
      </p:sp>
      <p:sp>
        <p:nvSpPr>
          <p:cNvPr id="399" name="Google Shape;399;p13"/>
          <p:cNvSpPr txBox="1"/>
          <p:nvPr/>
        </p:nvSpPr>
        <p:spPr>
          <a:xfrm>
            <a:off x="1826736" y="4823971"/>
            <a:ext cx="2742975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STRENGTHS</a:t>
            </a:r>
            <a:endParaRPr/>
          </a:p>
        </p:txBody>
      </p:sp>
      <p:sp>
        <p:nvSpPr>
          <p:cNvPr id="400" name="Google Shape;400;p13"/>
          <p:cNvSpPr txBox="1"/>
          <p:nvPr/>
        </p:nvSpPr>
        <p:spPr>
          <a:xfrm>
            <a:off x="4890826" y="4823972"/>
            <a:ext cx="2713634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WEAKNESS</a:t>
            </a:r>
            <a:endParaRPr/>
          </a:p>
        </p:txBody>
      </p:sp>
      <p:sp>
        <p:nvSpPr>
          <p:cNvPr id="401" name="Google Shape;401;p13"/>
          <p:cNvSpPr/>
          <p:nvPr/>
        </p:nvSpPr>
        <p:spPr>
          <a:xfrm>
            <a:off x="3628686" y="4749094"/>
            <a:ext cx="2203132" cy="2203132"/>
          </a:xfrm>
          <a:custGeom>
            <a:rect b="b" l="l" r="r" t="t"/>
            <a:pathLst>
              <a:path extrusionOk="0" h="2937510" w="2937510">
                <a:moveTo>
                  <a:pt x="0" y="1468755"/>
                </a:moveTo>
                <a:lnTo>
                  <a:pt x="1468755" y="0"/>
                </a:lnTo>
                <a:lnTo>
                  <a:pt x="2937510" y="1468755"/>
                </a:lnTo>
                <a:lnTo>
                  <a:pt x="1468755" y="2937510"/>
                </a:lnTo>
                <a:close/>
              </a:path>
            </a:pathLst>
          </a:custGeom>
          <a:solidFill>
            <a:srgbClr val="FFFFFF">
              <a:alpha val="49803"/>
            </a:srgbClr>
          </a:solidFill>
          <a:ln>
            <a:noFill/>
          </a:ln>
        </p:spPr>
      </p:sp>
      <p:sp>
        <p:nvSpPr>
          <p:cNvPr id="402" name="Google Shape;402;p13"/>
          <p:cNvSpPr/>
          <p:nvPr/>
        </p:nvSpPr>
        <p:spPr>
          <a:xfrm>
            <a:off x="5464629" y="7930224"/>
            <a:ext cx="606171" cy="803243"/>
          </a:xfrm>
          <a:custGeom>
            <a:rect b="b" l="l" r="r" t="t"/>
            <a:pathLst>
              <a:path extrusionOk="0" h="1070991" w="808228">
                <a:moveTo>
                  <a:pt x="287401" y="230251"/>
                </a:moveTo>
                <a:lnTo>
                  <a:pt x="587248" y="404241"/>
                </a:lnTo>
                <a:lnTo>
                  <a:pt x="287401" y="578231"/>
                </a:lnTo>
                <a:close/>
                <a:moveTo>
                  <a:pt x="404114" y="433451"/>
                </a:moveTo>
                <a:cubicBezTo>
                  <a:pt x="228092" y="433451"/>
                  <a:pt x="85344" y="576199"/>
                  <a:pt x="85344" y="752221"/>
                </a:cubicBezTo>
                <a:cubicBezTo>
                  <a:pt x="85344" y="928243"/>
                  <a:pt x="228092" y="1070991"/>
                  <a:pt x="404114" y="1070991"/>
                </a:cubicBezTo>
                <a:cubicBezTo>
                  <a:pt x="580136" y="1070991"/>
                  <a:pt x="722884" y="928243"/>
                  <a:pt x="722884" y="752221"/>
                </a:cubicBezTo>
                <a:cubicBezTo>
                  <a:pt x="722884" y="576199"/>
                  <a:pt x="580136" y="433451"/>
                  <a:pt x="404114" y="433451"/>
                </a:cubicBezTo>
                <a:close/>
                <a:moveTo>
                  <a:pt x="404114" y="347980"/>
                </a:moveTo>
                <a:cubicBezTo>
                  <a:pt x="627380" y="0"/>
                  <a:pt x="808228" y="180975"/>
                  <a:pt x="808228" y="404114"/>
                </a:cubicBezTo>
                <a:cubicBezTo>
                  <a:pt x="808228" y="627253"/>
                  <a:pt x="627380" y="808228"/>
                  <a:pt x="404114" y="808228"/>
                </a:cubicBezTo>
                <a:cubicBezTo>
                  <a:pt x="180848" y="808228"/>
                  <a:pt x="0" y="627380"/>
                  <a:pt x="0" y="404114"/>
                </a:cubicBezTo>
                <a:cubicBezTo>
                  <a:pt x="0" y="180848"/>
                  <a:pt x="180975" y="0"/>
                  <a:pt x="40411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13"/>
          <p:cNvSpPr/>
          <p:nvPr/>
        </p:nvSpPr>
        <p:spPr>
          <a:xfrm>
            <a:off x="3436722" y="7972965"/>
            <a:ext cx="592825" cy="597651"/>
          </a:xfrm>
          <a:custGeom>
            <a:rect b="b" l="l" r="r" t="t"/>
            <a:pathLst>
              <a:path extrusionOk="0" h="597651" w="592825">
                <a:moveTo>
                  <a:pt x="0" y="0"/>
                </a:moveTo>
                <a:lnTo>
                  <a:pt x="592826" y="0"/>
                </a:lnTo>
                <a:lnTo>
                  <a:pt x="592826" y="597651"/>
                </a:lnTo>
                <a:lnTo>
                  <a:pt x="0" y="5976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4" name="Google Shape;404;p13"/>
          <p:cNvSpPr/>
          <p:nvPr/>
        </p:nvSpPr>
        <p:spPr>
          <a:xfrm>
            <a:off x="5507925" y="3319821"/>
            <a:ext cx="532014" cy="536457"/>
          </a:xfrm>
          <a:custGeom>
            <a:rect b="b" l="l" r="r" t="t"/>
            <a:pathLst>
              <a:path extrusionOk="0" h="536457" w="532014">
                <a:moveTo>
                  <a:pt x="0" y="0"/>
                </a:moveTo>
                <a:lnTo>
                  <a:pt x="532014" y="0"/>
                </a:lnTo>
                <a:lnTo>
                  <a:pt x="532014" y="536457"/>
                </a:lnTo>
                <a:lnTo>
                  <a:pt x="0" y="5364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aphicFrame>
        <p:nvGraphicFramePr>
          <p:cNvPr id="405" name="Google Shape;405;p13"/>
          <p:cNvGraphicFramePr/>
          <p:nvPr/>
        </p:nvGraphicFramePr>
        <p:xfrm>
          <a:off x="4275801" y="366042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{C5034345-A71E-4DDF-BC71-9DC34D462298}</a:tableStyleId>
              </a:tblPr>
              <a:tblGrid>
                <a:gridCol w="6722300"/>
                <a:gridCol w="6841300"/>
              </a:tblGrid>
              <a:tr h="2929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700" u="none" cap="none" strike="noStrike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STRENGTH (KEKUATAN) :</a:t>
                      </a:r>
                      <a:endParaRPr sz="1100" u="none" cap="none" strike="noStrike"/>
                    </a:p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u="none" cap="none" strike="noStrike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Hal-hal yang mempunyai pengaruh positif terhadap bisnis anda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700" u="none" cap="none" strike="noStrike">
                        <a:solidFill>
                          <a:srgbClr val="000000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u="none" cap="none" strike="noStrike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Contoh : lokasi bisnis yang strategis</a:t>
                      </a:r>
                      <a:endParaRPr/>
                    </a:p>
                  </a:txBody>
                  <a:tcPr marT="91450" marB="91450" marR="91450" marL="91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700" u="none" cap="none" strike="noStrike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WEAKNESS (KELEMAHAN) :</a:t>
                      </a:r>
                      <a:endParaRPr sz="1100" u="none" cap="none" strike="noStrike"/>
                    </a:p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u="none" cap="none" strike="noStrike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Hal-hal yang tidak terlalu bagus di dalam bisnis anda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700" u="none" cap="none" strike="noStrike">
                        <a:solidFill>
                          <a:srgbClr val="000000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u="none" cap="none" strike="noStrike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Contoh : modal terbatas</a:t>
                      </a:r>
                      <a:endParaRPr/>
                    </a:p>
                  </a:txBody>
                  <a:tcPr marT="91450" marB="91450" marR="91450" marL="91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C85"/>
                    </a:solidFill>
                  </a:tcPr>
                </a:tc>
              </a:tr>
              <a:tr h="3223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700" u="none" cap="none" strike="noStrike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OPPORTUNITY (PELUANG) :</a:t>
                      </a:r>
                      <a:endParaRPr sz="1100" u="none" cap="none" strike="noStrike"/>
                    </a:p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u="none" cap="none" strike="noStrike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Hal-hal yang ada di masyarakat sekitar, yang mempunyai pengaruh positif terhadap bisnis anda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700" u="none" cap="none" strike="noStrike">
                        <a:solidFill>
                          <a:srgbClr val="000000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u="none" cap="none" strike="noStrike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Contoh : Daya beli masyarakat meningkat</a:t>
                      </a:r>
                      <a:endParaRPr/>
                    </a:p>
                  </a:txBody>
                  <a:tcPr marT="91450" marB="91450" marR="91450" marL="91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6A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700" u="none" cap="none" strike="noStrike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THREATS (ANCAMAN):</a:t>
                      </a:r>
                      <a:endParaRPr sz="1100" u="none" cap="none" strike="noStrike"/>
                    </a:p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u="none" cap="none" strike="noStrike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Hal-hal yang ada di masyarakat sekitar, yang mempunyai pengaruh negatif terhadap bisnis anda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700" u="none" cap="none" strike="noStrike">
                        <a:solidFill>
                          <a:srgbClr val="000000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u="none" cap="none" strike="noStrike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Contoh : Pajak penjualan meningkat</a:t>
                      </a:r>
                      <a:endParaRPr/>
                    </a:p>
                  </a:txBody>
                  <a:tcPr marT="91450" marB="91450" marR="91450" marL="91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4"/>
          <p:cNvSpPr txBox="1"/>
          <p:nvPr/>
        </p:nvSpPr>
        <p:spPr>
          <a:xfrm>
            <a:off x="8264183" y="8325346"/>
            <a:ext cx="8457084" cy="843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0" u="none" cap="none" strike="noStrike">
                <a:solidFill>
                  <a:srgbClr val="00B0F0"/>
                </a:solidFill>
                <a:latin typeface="Bree Serif"/>
                <a:ea typeface="Bree Serif"/>
                <a:cs typeface="Bree Serif"/>
                <a:sym typeface="Bree Serif"/>
              </a:rPr>
              <a:t>Contoh Analisis SWOT </a:t>
            </a:r>
            <a:endParaRPr/>
          </a:p>
        </p:txBody>
      </p:sp>
      <p:grpSp>
        <p:nvGrpSpPr>
          <p:cNvPr id="411" name="Google Shape;411;p14"/>
          <p:cNvGrpSpPr/>
          <p:nvPr/>
        </p:nvGrpSpPr>
        <p:grpSpPr>
          <a:xfrm>
            <a:off x="5893373" y="7763557"/>
            <a:ext cx="1883283" cy="1883283"/>
            <a:chOff x="0" y="0"/>
            <a:chExt cx="2511044" cy="2511044"/>
          </a:xfrm>
        </p:grpSpPr>
        <p:sp>
          <p:nvSpPr>
            <p:cNvPr id="412" name="Google Shape;412;p14"/>
            <p:cNvSpPr/>
            <p:nvPr/>
          </p:nvSpPr>
          <p:spPr>
            <a:xfrm>
              <a:off x="50800" y="50800"/>
              <a:ext cx="2409444" cy="2409444"/>
            </a:xfrm>
            <a:custGeom>
              <a:rect b="b" l="l" r="r" t="t"/>
              <a:pathLst>
                <a:path extrusionOk="0" h="2409444" w="2409444">
                  <a:moveTo>
                    <a:pt x="0" y="1204722"/>
                  </a:moveTo>
                  <a:cubicBezTo>
                    <a:pt x="0" y="539369"/>
                    <a:pt x="539369" y="0"/>
                    <a:pt x="1204722" y="0"/>
                  </a:cubicBezTo>
                  <a:cubicBezTo>
                    <a:pt x="1870075" y="0"/>
                    <a:pt x="2409444" y="539369"/>
                    <a:pt x="2409444" y="1204722"/>
                  </a:cubicBezTo>
                  <a:cubicBezTo>
                    <a:pt x="2409444" y="1870075"/>
                    <a:pt x="1870075" y="2409444"/>
                    <a:pt x="1204722" y="2409444"/>
                  </a:cubicBezTo>
                  <a:cubicBezTo>
                    <a:pt x="539369" y="2409444"/>
                    <a:pt x="0" y="1870075"/>
                    <a:pt x="0" y="12047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14"/>
            <p:cNvSpPr/>
            <p:nvPr/>
          </p:nvSpPr>
          <p:spPr>
            <a:xfrm>
              <a:off x="0" y="0"/>
              <a:ext cx="2511044" cy="2511044"/>
            </a:xfrm>
            <a:custGeom>
              <a:rect b="b" l="l" r="r" t="t"/>
              <a:pathLst>
                <a:path extrusionOk="0" h="2511044" w="2511044">
                  <a:moveTo>
                    <a:pt x="0" y="1255522"/>
                  </a:moveTo>
                  <a:cubicBezTo>
                    <a:pt x="0" y="562102"/>
                    <a:pt x="562102" y="0"/>
                    <a:pt x="1255522" y="0"/>
                  </a:cubicBezTo>
                  <a:lnTo>
                    <a:pt x="1255522" y="50800"/>
                  </a:lnTo>
                  <a:lnTo>
                    <a:pt x="1255522" y="0"/>
                  </a:lnTo>
                  <a:cubicBezTo>
                    <a:pt x="1948942" y="0"/>
                    <a:pt x="2511044" y="562102"/>
                    <a:pt x="2511044" y="1255522"/>
                  </a:cubicBezTo>
                  <a:lnTo>
                    <a:pt x="2460244" y="1255522"/>
                  </a:lnTo>
                  <a:lnTo>
                    <a:pt x="2511044" y="1255522"/>
                  </a:lnTo>
                  <a:cubicBezTo>
                    <a:pt x="2511044" y="1948942"/>
                    <a:pt x="1948942" y="2511044"/>
                    <a:pt x="1255522" y="2511044"/>
                  </a:cubicBezTo>
                  <a:lnTo>
                    <a:pt x="1255522" y="2460244"/>
                  </a:lnTo>
                  <a:lnTo>
                    <a:pt x="1255522" y="2511044"/>
                  </a:lnTo>
                  <a:cubicBezTo>
                    <a:pt x="562102" y="2511044"/>
                    <a:pt x="0" y="1948942"/>
                    <a:pt x="0" y="1255522"/>
                  </a:cubicBezTo>
                  <a:lnTo>
                    <a:pt x="50800" y="1255522"/>
                  </a:lnTo>
                  <a:lnTo>
                    <a:pt x="101600" y="1255522"/>
                  </a:lnTo>
                  <a:lnTo>
                    <a:pt x="50800" y="1255522"/>
                  </a:lnTo>
                  <a:lnTo>
                    <a:pt x="0" y="1255522"/>
                  </a:lnTo>
                  <a:moveTo>
                    <a:pt x="101600" y="1255522"/>
                  </a:moveTo>
                  <a:cubicBezTo>
                    <a:pt x="101600" y="1283589"/>
                    <a:pt x="78867" y="1306322"/>
                    <a:pt x="50800" y="1306322"/>
                  </a:cubicBezTo>
                  <a:cubicBezTo>
                    <a:pt x="22733" y="1306322"/>
                    <a:pt x="0" y="1283589"/>
                    <a:pt x="0" y="1255522"/>
                  </a:cubicBezTo>
                  <a:cubicBezTo>
                    <a:pt x="0" y="1227455"/>
                    <a:pt x="22733" y="1204722"/>
                    <a:pt x="50800" y="1204722"/>
                  </a:cubicBezTo>
                  <a:cubicBezTo>
                    <a:pt x="78867" y="1204722"/>
                    <a:pt x="101600" y="1227455"/>
                    <a:pt x="101600" y="1255522"/>
                  </a:cubicBezTo>
                  <a:cubicBezTo>
                    <a:pt x="101600" y="1892808"/>
                    <a:pt x="618236" y="2409444"/>
                    <a:pt x="1255522" y="2409444"/>
                  </a:cubicBezTo>
                  <a:cubicBezTo>
                    <a:pt x="1892808" y="2409444"/>
                    <a:pt x="2409444" y="1892808"/>
                    <a:pt x="2409444" y="1255522"/>
                  </a:cubicBezTo>
                  <a:cubicBezTo>
                    <a:pt x="2409444" y="618236"/>
                    <a:pt x="1892808" y="101600"/>
                    <a:pt x="1255522" y="101600"/>
                  </a:cubicBezTo>
                  <a:lnTo>
                    <a:pt x="1255522" y="50800"/>
                  </a:lnTo>
                  <a:lnTo>
                    <a:pt x="1255522" y="101600"/>
                  </a:lnTo>
                  <a:cubicBezTo>
                    <a:pt x="618236" y="101600"/>
                    <a:pt x="101600" y="618236"/>
                    <a:pt x="101600" y="1255522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14" name="Google Shape;414;p14"/>
          <p:cNvSpPr/>
          <p:nvPr/>
        </p:nvSpPr>
        <p:spPr>
          <a:xfrm>
            <a:off x="6159046" y="8029228"/>
            <a:ext cx="1369505" cy="1369505"/>
          </a:xfrm>
          <a:custGeom>
            <a:rect b="b" l="l" r="r" t="t"/>
            <a:pathLst>
              <a:path extrusionOk="0" h="1826006" w="1826006">
                <a:moveTo>
                  <a:pt x="0" y="913003"/>
                </a:moveTo>
                <a:cubicBezTo>
                  <a:pt x="0" y="408813"/>
                  <a:pt x="408813" y="0"/>
                  <a:pt x="913003" y="0"/>
                </a:cubicBezTo>
                <a:cubicBezTo>
                  <a:pt x="1417193" y="0"/>
                  <a:pt x="1826006" y="408813"/>
                  <a:pt x="1826006" y="913003"/>
                </a:cubicBezTo>
                <a:cubicBezTo>
                  <a:pt x="1826006" y="1417193"/>
                  <a:pt x="1417193" y="1826006"/>
                  <a:pt x="913003" y="1826006"/>
                </a:cubicBezTo>
                <a:cubicBezTo>
                  <a:pt x="408813" y="1826006"/>
                  <a:pt x="0" y="1417193"/>
                  <a:pt x="0" y="913003"/>
                </a:cubicBezTo>
                <a:close/>
              </a:path>
            </a:pathLst>
          </a:custGeom>
          <a:solidFill>
            <a:srgbClr val="FC79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14"/>
          <p:cNvSpPr txBox="1"/>
          <p:nvPr/>
        </p:nvSpPr>
        <p:spPr>
          <a:xfrm>
            <a:off x="6270770" y="8547280"/>
            <a:ext cx="1146029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START</a:t>
            </a:r>
            <a:endParaRPr/>
          </a:p>
        </p:txBody>
      </p:sp>
      <p:sp>
        <p:nvSpPr>
          <p:cNvPr id="416" name="Google Shape;416;p14"/>
          <p:cNvSpPr/>
          <p:nvPr/>
        </p:nvSpPr>
        <p:spPr>
          <a:xfrm>
            <a:off x="2973036" y="7481328"/>
            <a:ext cx="3434880" cy="2465280"/>
          </a:xfrm>
          <a:custGeom>
            <a:rect b="b" l="l" r="r" t="t"/>
            <a:pathLst>
              <a:path extrusionOk="0" h="2465280" w="3434880">
                <a:moveTo>
                  <a:pt x="0" y="0"/>
                </a:moveTo>
                <a:lnTo>
                  <a:pt x="3434880" y="0"/>
                </a:lnTo>
                <a:lnTo>
                  <a:pt x="3434880" y="2465280"/>
                </a:lnTo>
                <a:lnTo>
                  <a:pt x="0" y="24652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7" name="Google Shape;417;p14"/>
          <p:cNvSpPr/>
          <p:nvPr/>
        </p:nvSpPr>
        <p:spPr>
          <a:xfrm>
            <a:off x="-1" y="8291085"/>
            <a:ext cx="2934657" cy="1572670"/>
          </a:xfrm>
          <a:custGeom>
            <a:rect b="b" l="l" r="r" t="t"/>
            <a:pathLst>
              <a:path extrusionOk="0" h="1572670" w="2934657">
                <a:moveTo>
                  <a:pt x="0" y="0"/>
                </a:moveTo>
                <a:lnTo>
                  <a:pt x="2934656" y="0"/>
                </a:lnTo>
                <a:lnTo>
                  <a:pt x="2934656" y="1572671"/>
                </a:lnTo>
                <a:lnTo>
                  <a:pt x="0" y="15726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8" name="Google Shape;418;p14"/>
          <p:cNvSpPr/>
          <p:nvPr/>
        </p:nvSpPr>
        <p:spPr>
          <a:xfrm>
            <a:off x="2812029" y="2920296"/>
            <a:ext cx="880541" cy="2976572"/>
          </a:xfrm>
          <a:custGeom>
            <a:rect b="b" l="l" r="r" t="t"/>
            <a:pathLst>
              <a:path extrusionOk="0" h="2976572" w="880541">
                <a:moveTo>
                  <a:pt x="0" y="0"/>
                </a:moveTo>
                <a:lnTo>
                  <a:pt x="880541" y="0"/>
                </a:lnTo>
                <a:lnTo>
                  <a:pt x="880541" y="2976572"/>
                </a:lnTo>
                <a:lnTo>
                  <a:pt x="0" y="29765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9" name="Google Shape;419;p14"/>
          <p:cNvSpPr/>
          <p:nvPr/>
        </p:nvSpPr>
        <p:spPr>
          <a:xfrm>
            <a:off x="2538278" y="206865"/>
            <a:ext cx="1433458" cy="3318784"/>
          </a:xfrm>
          <a:custGeom>
            <a:rect b="b" l="l" r="r" t="t"/>
            <a:pathLst>
              <a:path extrusionOk="0" h="3318784" w="1433458">
                <a:moveTo>
                  <a:pt x="0" y="0"/>
                </a:moveTo>
                <a:lnTo>
                  <a:pt x="1433458" y="0"/>
                </a:lnTo>
                <a:lnTo>
                  <a:pt x="1433458" y="3318785"/>
                </a:lnTo>
                <a:lnTo>
                  <a:pt x="0" y="33187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420" name="Google Shape;420;p14"/>
          <p:cNvGrpSpPr/>
          <p:nvPr/>
        </p:nvGrpSpPr>
        <p:grpSpPr>
          <a:xfrm>
            <a:off x="3761135" y="6655317"/>
            <a:ext cx="651033" cy="651129"/>
            <a:chOff x="0" y="0"/>
            <a:chExt cx="868045" cy="868172"/>
          </a:xfrm>
        </p:grpSpPr>
        <p:sp>
          <p:nvSpPr>
            <p:cNvPr id="421" name="Google Shape;421;p14"/>
            <p:cNvSpPr/>
            <p:nvPr/>
          </p:nvSpPr>
          <p:spPr>
            <a:xfrm>
              <a:off x="4064" y="4064"/>
              <a:ext cx="859917" cy="859917"/>
            </a:xfrm>
            <a:custGeom>
              <a:rect b="b" l="l" r="r" t="t"/>
              <a:pathLst>
                <a:path extrusionOk="0" h="859917" w="859917">
                  <a:moveTo>
                    <a:pt x="0" y="430022"/>
                  </a:moveTo>
                  <a:cubicBezTo>
                    <a:pt x="0" y="192532"/>
                    <a:pt x="192532" y="0"/>
                    <a:pt x="430022" y="0"/>
                  </a:cubicBezTo>
                  <a:cubicBezTo>
                    <a:pt x="667512" y="0"/>
                    <a:pt x="859917" y="192532"/>
                    <a:pt x="859917" y="430022"/>
                  </a:cubicBezTo>
                  <a:cubicBezTo>
                    <a:pt x="859917" y="667512"/>
                    <a:pt x="667512" y="859917"/>
                    <a:pt x="430022" y="859917"/>
                  </a:cubicBezTo>
                  <a:cubicBezTo>
                    <a:pt x="192532" y="859917"/>
                    <a:pt x="0" y="667512"/>
                    <a:pt x="0" y="430022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BFBFBF"/>
                </a:gs>
              </a:gsLst>
              <a:lin ang="189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14"/>
            <p:cNvSpPr/>
            <p:nvPr/>
          </p:nvSpPr>
          <p:spPr>
            <a:xfrm>
              <a:off x="0" y="0"/>
              <a:ext cx="868045" cy="868172"/>
            </a:xfrm>
            <a:custGeom>
              <a:rect b="b" l="l" r="r" t="t"/>
              <a:pathLst>
                <a:path extrusionOk="0" h="868172" w="868045">
                  <a:moveTo>
                    <a:pt x="0" y="434086"/>
                  </a:moveTo>
                  <a:cubicBezTo>
                    <a:pt x="0" y="194310"/>
                    <a:pt x="194310" y="0"/>
                    <a:pt x="434086" y="0"/>
                  </a:cubicBezTo>
                  <a:lnTo>
                    <a:pt x="434086" y="4064"/>
                  </a:lnTo>
                  <a:lnTo>
                    <a:pt x="434086" y="0"/>
                  </a:lnTo>
                  <a:cubicBezTo>
                    <a:pt x="673735" y="0"/>
                    <a:pt x="868045" y="194310"/>
                    <a:pt x="868045" y="434086"/>
                  </a:cubicBezTo>
                  <a:lnTo>
                    <a:pt x="863981" y="434086"/>
                  </a:lnTo>
                  <a:lnTo>
                    <a:pt x="868045" y="434086"/>
                  </a:lnTo>
                  <a:cubicBezTo>
                    <a:pt x="868045" y="673735"/>
                    <a:pt x="673735" y="868172"/>
                    <a:pt x="433959" y="868172"/>
                  </a:cubicBezTo>
                  <a:lnTo>
                    <a:pt x="433959" y="864108"/>
                  </a:lnTo>
                  <a:lnTo>
                    <a:pt x="433959" y="868172"/>
                  </a:lnTo>
                  <a:cubicBezTo>
                    <a:pt x="194310" y="868045"/>
                    <a:pt x="0" y="673735"/>
                    <a:pt x="0" y="434086"/>
                  </a:cubicBezTo>
                  <a:lnTo>
                    <a:pt x="4064" y="434086"/>
                  </a:lnTo>
                  <a:lnTo>
                    <a:pt x="7493" y="436245"/>
                  </a:lnTo>
                  <a:cubicBezTo>
                    <a:pt x="6477" y="437769"/>
                    <a:pt x="4699" y="438404"/>
                    <a:pt x="2921" y="437896"/>
                  </a:cubicBezTo>
                  <a:cubicBezTo>
                    <a:pt x="1143" y="437388"/>
                    <a:pt x="0" y="435864"/>
                    <a:pt x="0" y="434086"/>
                  </a:cubicBezTo>
                  <a:moveTo>
                    <a:pt x="8001" y="434086"/>
                  </a:moveTo>
                  <a:lnTo>
                    <a:pt x="4064" y="434086"/>
                  </a:lnTo>
                  <a:lnTo>
                    <a:pt x="635" y="431800"/>
                  </a:lnTo>
                  <a:cubicBezTo>
                    <a:pt x="1651" y="430276"/>
                    <a:pt x="3429" y="429641"/>
                    <a:pt x="5207" y="430149"/>
                  </a:cubicBezTo>
                  <a:cubicBezTo>
                    <a:pt x="6985" y="430657"/>
                    <a:pt x="8128" y="432181"/>
                    <a:pt x="8128" y="433959"/>
                  </a:cubicBezTo>
                  <a:cubicBezTo>
                    <a:pt x="8128" y="669163"/>
                    <a:pt x="198882" y="859917"/>
                    <a:pt x="434086" y="859917"/>
                  </a:cubicBezTo>
                  <a:cubicBezTo>
                    <a:pt x="669290" y="859917"/>
                    <a:pt x="860044" y="669290"/>
                    <a:pt x="860044" y="434086"/>
                  </a:cubicBezTo>
                  <a:cubicBezTo>
                    <a:pt x="860044" y="198882"/>
                    <a:pt x="669290" y="8001"/>
                    <a:pt x="434086" y="8001"/>
                  </a:cubicBezTo>
                  <a:lnTo>
                    <a:pt x="434086" y="4064"/>
                  </a:lnTo>
                  <a:lnTo>
                    <a:pt x="434086" y="8001"/>
                  </a:lnTo>
                  <a:cubicBezTo>
                    <a:pt x="198755" y="8001"/>
                    <a:pt x="8001" y="198755"/>
                    <a:pt x="8001" y="434086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3" name="Google Shape;423;p14"/>
          <p:cNvGrpSpPr/>
          <p:nvPr/>
        </p:nvGrpSpPr>
        <p:grpSpPr>
          <a:xfrm>
            <a:off x="4075874" y="6278595"/>
            <a:ext cx="834581" cy="834580"/>
            <a:chOff x="0" y="0"/>
            <a:chExt cx="1112774" cy="1112774"/>
          </a:xfrm>
        </p:grpSpPr>
        <p:sp>
          <p:nvSpPr>
            <p:cNvPr id="424" name="Google Shape;424;p14"/>
            <p:cNvSpPr/>
            <p:nvPr/>
          </p:nvSpPr>
          <p:spPr>
            <a:xfrm>
              <a:off x="4064" y="4064"/>
              <a:ext cx="1104646" cy="1104646"/>
            </a:xfrm>
            <a:custGeom>
              <a:rect b="b" l="l" r="r" t="t"/>
              <a:pathLst>
                <a:path extrusionOk="0" h="1104646" w="1104646">
                  <a:moveTo>
                    <a:pt x="0" y="552323"/>
                  </a:moveTo>
                  <a:cubicBezTo>
                    <a:pt x="0" y="247269"/>
                    <a:pt x="247269" y="0"/>
                    <a:pt x="552323" y="0"/>
                  </a:cubicBezTo>
                  <a:cubicBezTo>
                    <a:pt x="857377" y="0"/>
                    <a:pt x="1104646" y="247269"/>
                    <a:pt x="1104646" y="552323"/>
                  </a:cubicBezTo>
                  <a:cubicBezTo>
                    <a:pt x="1104646" y="857377"/>
                    <a:pt x="857377" y="1104646"/>
                    <a:pt x="552323" y="1104646"/>
                  </a:cubicBezTo>
                  <a:cubicBezTo>
                    <a:pt x="247269" y="1104646"/>
                    <a:pt x="0" y="857377"/>
                    <a:pt x="0" y="552323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BFBFBF"/>
                </a:gs>
              </a:gsLst>
              <a:lin ang="189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14"/>
            <p:cNvSpPr/>
            <p:nvPr/>
          </p:nvSpPr>
          <p:spPr>
            <a:xfrm>
              <a:off x="0" y="0"/>
              <a:ext cx="1112774" cy="1112774"/>
            </a:xfrm>
            <a:custGeom>
              <a:rect b="b" l="l" r="r" t="t"/>
              <a:pathLst>
                <a:path extrusionOk="0" h="1112774" w="1112774">
                  <a:moveTo>
                    <a:pt x="0" y="556387"/>
                  </a:moveTo>
                  <a:cubicBezTo>
                    <a:pt x="0" y="249047"/>
                    <a:pt x="249047" y="0"/>
                    <a:pt x="556387" y="0"/>
                  </a:cubicBezTo>
                  <a:lnTo>
                    <a:pt x="556387" y="4064"/>
                  </a:lnTo>
                  <a:lnTo>
                    <a:pt x="556387" y="0"/>
                  </a:lnTo>
                  <a:cubicBezTo>
                    <a:pt x="863600" y="0"/>
                    <a:pt x="1112774" y="249047"/>
                    <a:pt x="1112774" y="556387"/>
                  </a:cubicBezTo>
                  <a:lnTo>
                    <a:pt x="1108710" y="556387"/>
                  </a:lnTo>
                  <a:lnTo>
                    <a:pt x="1112774" y="556387"/>
                  </a:lnTo>
                  <a:cubicBezTo>
                    <a:pt x="1112774" y="863600"/>
                    <a:pt x="863600" y="1112774"/>
                    <a:pt x="556387" y="1112774"/>
                  </a:cubicBezTo>
                  <a:lnTo>
                    <a:pt x="556387" y="1108710"/>
                  </a:lnTo>
                  <a:lnTo>
                    <a:pt x="556387" y="1112774"/>
                  </a:lnTo>
                  <a:cubicBezTo>
                    <a:pt x="249047" y="1112774"/>
                    <a:pt x="0" y="863600"/>
                    <a:pt x="0" y="556387"/>
                  </a:cubicBezTo>
                  <a:lnTo>
                    <a:pt x="4064" y="556387"/>
                  </a:lnTo>
                  <a:lnTo>
                    <a:pt x="8001" y="556387"/>
                  </a:lnTo>
                  <a:lnTo>
                    <a:pt x="4064" y="556387"/>
                  </a:lnTo>
                  <a:lnTo>
                    <a:pt x="0" y="556387"/>
                  </a:lnTo>
                  <a:moveTo>
                    <a:pt x="8001" y="556387"/>
                  </a:moveTo>
                  <a:cubicBezTo>
                    <a:pt x="8001" y="558673"/>
                    <a:pt x="6223" y="560451"/>
                    <a:pt x="3937" y="560451"/>
                  </a:cubicBezTo>
                  <a:cubicBezTo>
                    <a:pt x="1651" y="560451"/>
                    <a:pt x="0" y="558546"/>
                    <a:pt x="0" y="556387"/>
                  </a:cubicBezTo>
                  <a:cubicBezTo>
                    <a:pt x="0" y="554228"/>
                    <a:pt x="1778" y="552323"/>
                    <a:pt x="4064" y="552323"/>
                  </a:cubicBezTo>
                  <a:cubicBezTo>
                    <a:pt x="6350" y="552323"/>
                    <a:pt x="8128" y="554101"/>
                    <a:pt x="8128" y="556387"/>
                  </a:cubicBezTo>
                  <a:cubicBezTo>
                    <a:pt x="8128" y="859155"/>
                    <a:pt x="253619" y="1104646"/>
                    <a:pt x="556387" y="1104646"/>
                  </a:cubicBezTo>
                  <a:cubicBezTo>
                    <a:pt x="859155" y="1104646"/>
                    <a:pt x="1104646" y="859155"/>
                    <a:pt x="1104646" y="556387"/>
                  </a:cubicBezTo>
                  <a:cubicBezTo>
                    <a:pt x="1104646" y="253619"/>
                    <a:pt x="859155" y="8001"/>
                    <a:pt x="556387" y="8001"/>
                  </a:cubicBezTo>
                  <a:lnTo>
                    <a:pt x="556387" y="4064"/>
                  </a:lnTo>
                  <a:lnTo>
                    <a:pt x="556387" y="8001"/>
                  </a:lnTo>
                  <a:cubicBezTo>
                    <a:pt x="253492" y="8001"/>
                    <a:pt x="8001" y="253492"/>
                    <a:pt x="8001" y="556387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6" name="Google Shape;426;p14"/>
          <p:cNvGrpSpPr/>
          <p:nvPr/>
        </p:nvGrpSpPr>
        <p:grpSpPr>
          <a:xfrm>
            <a:off x="4779787" y="6473325"/>
            <a:ext cx="768668" cy="768668"/>
            <a:chOff x="0" y="0"/>
            <a:chExt cx="1024890" cy="1024890"/>
          </a:xfrm>
        </p:grpSpPr>
        <p:sp>
          <p:nvSpPr>
            <p:cNvPr id="427" name="Google Shape;427;p14"/>
            <p:cNvSpPr/>
            <p:nvPr/>
          </p:nvSpPr>
          <p:spPr>
            <a:xfrm>
              <a:off x="4064" y="4064"/>
              <a:ext cx="1016889" cy="1016889"/>
            </a:xfrm>
            <a:custGeom>
              <a:rect b="b" l="l" r="r" t="t"/>
              <a:pathLst>
                <a:path extrusionOk="0" h="1016889" w="1016889">
                  <a:moveTo>
                    <a:pt x="0" y="508381"/>
                  </a:moveTo>
                  <a:cubicBezTo>
                    <a:pt x="0" y="227584"/>
                    <a:pt x="227584" y="0"/>
                    <a:pt x="508381" y="0"/>
                  </a:cubicBezTo>
                  <a:cubicBezTo>
                    <a:pt x="789178" y="0"/>
                    <a:pt x="1016889" y="227584"/>
                    <a:pt x="1016889" y="508381"/>
                  </a:cubicBezTo>
                  <a:cubicBezTo>
                    <a:pt x="1016889" y="789178"/>
                    <a:pt x="789178" y="1016889"/>
                    <a:pt x="508381" y="1016889"/>
                  </a:cubicBezTo>
                  <a:cubicBezTo>
                    <a:pt x="227584" y="1016889"/>
                    <a:pt x="0" y="789178"/>
                    <a:pt x="0" y="508381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BFBFBF"/>
                </a:gs>
              </a:gsLst>
              <a:lin ang="189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14"/>
            <p:cNvSpPr/>
            <p:nvPr/>
          </p:nvSpPr>
          <p:spPr>
            <a:xfrm>
              <a:off x="0" y="0"/>
              <a:ext cx="1024890" cy="1024890"/>
            </a:xfrm>
            <a:custGeom>
              <a:rect b="b" l="l" r="r" t="t"/>
              <a:pathLst>
                <a:path extrusionOk="0" h="1024890" w="1024890">
                  <a:moveTo>
                    <a:pt x="0" y="512445"/>
                  </a:moveTo>
                  <a:cubicBezTo>
                    <a:pt x="0" y="229489"/>
                    <a:pt x="229489" y="0"/>
                    <a:pt x="512445" y="0"/>
                  </a:cubicBezTo>
                  <a:lnTo>
                    <a:pt x="512445" y="4064"/>
                  </a:lnTo>
                  <a:lnTo>
                    <a:pt x="512445" y="0"/>
                  </a:lnTo>
                  <a:cubicBezTo>
                    <a:pt x="795528" y="0"/>
                    <a:pt x="1024890" y="229489"/>
                    <a:pt x="1024890" y="512445"/>
                  </a:cubicBezTo>
                  <a:lnTo>
                    <a:pt x="1020826" y="512445"/>
                  </a:lnTo>
                  <a:lnTo>
                    <a:pt x="1024890" y="512445"/>
                  </a:lnTo>
                  <a:cubicBezTo>
                    <a:pt x="1024890" y="795528"/>
                    <a:pt x="795401" y="1024890"/>
                    <a:pt x="512445" y="1024890"/>
                  </a:cubicBezTo>
                  <a:lnTo>
                    <a:pt x="512445" y="1020826"/>
                  </a:lnTo>
                  <a:lnTo>
                    <a:pt x="512445" y="1024890"/>
                  </a:lnTo>
                  <a:cubicBezTo>
                    <a:pt x="229489" y="1024890"/>
                    <a:pt x="0" y="795528"/>
                    <a:pt x="0" y="512445"/>
                  </a:cubicBezTo>
                  <a:lnTo>
                    <a:pt x="4064" y="512445"/>
                  </a:lnTo>
                  <a:lnTo>
                    <a:pt x="8001" y="512445"/>
                  </a:lnTo>
                  <a:lnTo>
                    <a:pt x="4064" y="512445"/>
                  </a:lnTo>
                  <a:lnTo>
                    <a:pt x="0" y="512445"/>
                  </a:lnTo>
                  <a:moveTo>
                    <a:pt x="8001" y="512445"/>
                  </a:moveTo>
                  <a:cubicBezTo>
                    <a:pt x="8001" y="514731"/>
                    <a:pt x="6223" y="516509"/>
                    <a:pt x="3937" y="516509"/>
                  </a:cubicBezTo>
                  <a:cubicBezTo>
                    <a:pt x="1651" y="516509"/>
                    <a:pt x="0" y="514731"/>
                    <a:pt x="0" y="512445"/>
                  </a:cubicBezTo>
                  <a:cubicBezTo>
                    <a:pt x="0" y="510159"/>
                    <a:pt x="1778" y="508381"/>
                    <a:pt x="4064" y="508381"/>
                  </a:cubicBezTo>
                  <a:cubicBezTo>
                    <a:pt x="6350" y="508381"/>
                    <a:pt x="8128" y="510159"/>
                    <a:pt x="8128" y="512445"/>
                  </a:cubicBezTo>
                  <a:cubicBezTo>
                    <a:pt x="8128" y="790956"/>
                    <a:pt x="233934" y="1016889"/>
                    <a:pt x="512572" y="1016889"/>
                  </a:cubicBezTo>
                  <a:cubicBezTo>
                    <a:pt x="791210" y="1016889"/>
                    <a:pt x="1016889" y="791083"/>
                    <a:pt x="1016889" y="512445"/>
                  </a:cubicBezTo>
                  <a:cubicBezTo>
                    <a:pt x="1016889" y="233807"/>
                    <a:pt x="791083" y="8001"/>
                    <a:pt x="512445" y="8001"/>
                  </a:cubicBezTo>
                  <a:lnTo>
                    <a:pt x="512445" y="4064"/>
                  </a:lnTo>
                  <a:lnTo>
                    <a:pt x="512445" y="8001"/>
                  </a:lnTo>
                  <a:cubicBezTo>
                    <a:pt x="233934" y="8001"/>
                    <a:pt x="8001" y="233934"/>
                    <a:pt x="8001" y="512445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9" name="Google Shape;429;p14"/>
          <p:cNvGrpSpPr/>
          <p:nvPr/>
        </p:nvGrpSpPr>
        <p:grpSpPr>
          <a:xfrm>
            <a:off x="5347725" y="6415527"/>
            <a:ext cx="768668" cy="768668"/>
            <a:chOff x="0" y="0"/>
            <a:chExt cx="1024890" cy="1024890"/>
          </a:xfrm>
        </p:grpSpPr>
        <p:sp>
          <p:nvSpPr>
            <p:cNvPr id="430" name="Google Shape;430;p14"/>
            <p:cNvSpPr/>
            <p:nvPr/>
          </p:nvSpPr>
          <p:spPr>
            <a:xfrm>
              <a:off x="4064" y="4064"/>
              <a:ext cx="1016889" cy="1016889"/>
            </a:xfrm>
            <a:custGeom>
              <a:rect b="b" l="l" r="r" t="t"/>
              <a:pathLst>
                <a:path extrusionOk="0" h="1016889" w="1016889">
                  <a:moveTo>
                    <a:pt x="0" y="508381"/>
                  </a:moveTo>
                  <a:cubicBezTo>
                    <a:pt x="0" y="227584"/>
                    <a:pt x="227584" y="0"/>
                    <a:pt x="508381" y="0"/>
                  </a:cubicBezTo>
                  <a:cubicBezTo>
                    <a:pt x="789178" y="0"/>
                    <a:pt x="1016889" y="227584"/>
                    <a:pt x="1016889" y="508381"/>
                  </a:cubicBezTo>
                  <a:cubicBezTo>
                    <a:pt x="1016889" y="789178"/>
                    <a:pt x="789178" y="1016889"/>
                    <a:pt x="508381" y="1016889"/>
                  </a:cubicBezTo>
                  <a:cubicBezTo>
                    <a:pt x="227584" y="1016889"/>
                    <a:pt x="0" y="789178"/>
                    <a:pt x="0" y="508381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BFBFBF"/>
                </a:gs>
              </a:gsLst>
              <a:lin ang="189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14"/>
            <p:cNvSpPr/>
            <p:nvPr/>
          </p:nvSpPr>
          <p:spPr>
            <a:xfrm>
              <a:off x="0" y="0"/>
              <a:ext cx="1024890" cy="1024890"/>
            </a:xfrm>
            <a:custGeom>
              <a:rect b="b" l="l" r="r" t="t"/>
              <a:pathLst>
                <a:path extrusionOk="0" h="1024890" w="1024890">
                  <a:moveTo>
                    <a:pt x="0" y="512445"/>
                  </a:moveTo>
                  <a:cubicBezTo>
                    <a:pt x="0" y="229489"/>
                    <a:pt x="229489" y="0"/>
                    <a:pt x="512445" y="0"/>
                  </a:cubicBezTo>
                  <a:lnTo>
                    <a:pt x="512445" y="4064"/>
                  </a:lnTo>
                  <a:lnTo>
                    <a:pt x="512445" y="0"/>
                  </a:lnTo>
                  <a:cubicBezTo>
                    <a:pt x="795528" y="0"/>
                    <a:pt x="1024890" y="229489"/>
                    <a:pt x="1024890" y="512445"/>
                  </a:cubicBezTo>
                  <a:lnTo>
                    <a:pt x="1020826" y="512445"/>
                  </a:lnTo>
                  <a:lnTo>
                    <a:pt x="1024890" y="512445"/>
                  </a:lnTo>
                  <a:cubicBezTo>
                    <a:pt x="1024890" y="795528"/>
                    <a:pt x="795401" y="1024890"/>
                    <a:pt x="512445" y="1024890"/>
                  </a:cubicBezTo>
                  <a:lnTo>
                    <a:pt x="512445" y="1020826"/>
                  </a:lnTo>
                  <a:lnTo>
                    <a:pt x="512445" y="1024890"/>
                  </a:lnTo>
                  <a:cubicBezTo>
                    <a:pt x="229489" y="1024890"/>
                    <a:pt x="0" y="795528"/>
                    <a:pt x="0" y="512445"/>
                  </a:cubicBezTo>
                  <a:lnTo>
                    <a:pt x="4064" y="512445"/>
                  </a:lnTo>
                  <a:lnTo>
                    <a:pt x="8001" y="512445"/>
                  </a:lnTo>
                  <a:lnTo>
                    <a:pt x="4064" y="512445"/>
                  </a:lnTo>
                  <a:lnTo>
                    <a:pt x="0" y="512445"/>
                  </a:lnTo>
                  <a:moveTo>
                    <a:pt x="8001" y="512445"/>
                  </a:moveTo>
                  <a:cubicBezTo>
                    <a:pt x="8001" y="514731"/>
                    <a:pt x="6223" y="516509"/>
                    <a:pt x="3937" y="516509"/>
                  </a:cubicBezTo>
                  <a:cubicBezTo>
                    <a:pt x="1651" y="516509"/>
                    <a:pt x="0" y="514731"/>
                    <a:pt x="0" y="512445"/>
                  </a:cubicBezTo>
                  <a:cubicBezTo>
                    <a:pt x="0" y="510159"/>
                    <a:pt x="1778" y="508381"/>
                    <a:pt x="4064" y="508381"/>
                  </a:cubicBezTo>
                  <a:cubicBezTo>
                    <a:pt x="6350" y="508381"/>
                    <a:pt x="8128" y="510159"/>
                    <a:pt x="8128" y="512445"/>
                  </a:cubicBezTo>
                  <a:cubicBezTo>
                    <a:pt x="8128" y="790956"/>
                    <a:pt x="233934" y="1016889"/>
                    <a:pt x="512572" y="1016889"/>
                  </a:cubicBezTo>
                  <a:cubicBezTo>
                    <a:pt x="791210" y="1016889"/>
                    <a:pt x="1016889" y="791083"/>
                    <a:pt x="1016889" y="512445"/>
                  </a:cubicBezTo>
                  <a:cubicBezTo>
                    <a:pt x="1016889" y="233807"/>
                    <a:pt x="791083" y="8001"/>
                    <a:pt x="512445" y="8001"/>
                  </a:cubicBezTo>
                  <a:lnTo>
                    <a:pt x="512445" y="4064"/>
                  </a:lnTo>
                  <a:lnTo>
                    <a:pt x="512445" y="8001"/>
                  </a:lnTo>
                  <a:cubicBezTo>
                    <a:pt x="233934" y="8001"/>
                    <a:pt x="8001" y="233934"/>
                    <a:pt x="8001" y="512445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2" name="Google Shape;432;p14"/>
          <p:cNvGrpSpPr/>
          <p:nvPr/>
        </p:nvGrpSpPr>
        <p:grpSpPr>
          <a:xfrm>
            <a:off x="1591996" y="6016098"/>
            <a:ext cx="895922" cy="895921"/>
            <a:chOff x="0" y="0"/>
            <a:chExt cx="1194562" cy="1194562"/>
          </a:xfrm>
        </p:grpSpPr>
        <p:sp>
          <p:nvSpPr>
            <p:cNvPr id="433" name="Google Shape;433;p14"/>
            <p:cNvSpPr/>
            <p:nvPr/>
          </p:nvSpPr>
          <p:spPr>
            <a:xfrm>
              <a:off x="4064" y="4064"/>
              <a:ext cx="1186434" cy="1186434"/>
            </a:xfrm>
            <a:custGeom>
              <a:rect b="b" l="l" r="r" t="t"/>
              <a:pathLst>
                <a:path extrusionOk="0" h="1186434" w="1186434">
                  <a:moveTo>
                    <a:pt x="0" y="593217"/>
                  </a:moveTo>
                  <a:cubicBezTo>
                    <a:pt x="0" y="265557"/>
                    <a:pt x="265557" y="0"/>
                    <a:pt x="593217" y="0"/>
                  </a:cubicBezTo>
                  <a:cubicBezTo>
                    <a:pt x="920877" y="0"/>
                    <a:pt x="1186434" y="265557"/>
                    <a:pt x="1186434" y="593217"/>
                  </a:cubicBezTo>
                  <a:cubicBezTo>
                    <a:pt x="1186434" y="920877"/>
                    <a:pt x="920877" y="1186434"/>
                    <a:pt x="593217" y="1186434"/>
                  </a:cubicBezTo>
                  <a:cubicBezTo>
                    <a:pt x="265557" y="1186434"/>
                    <a:pt x="0" y="920877"/>
                    <a:pt x="0" y="593217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BFBFBF"/>
                </a:gs>
              </a:gsLst>
              <a:lin ang="189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14"/>
            <p:cNvSpPr/>
            <p:nvPr/>
          </p:nvSpPr>
          <p:spPr>
            <a:xfrm>
              <a:off x="0" y="0"/>
              <a:ext cx="1194562" cy="1194562"/>
            </a:xfrm>
            <a:custGeom>
              <a:rect b="b" l="l" r="r" t="t"/>
              <a:pathLst>
                <a:path extrusionOk="0" h="1194562" w="1194562">
                  <a:moveTo>
                    <a:pt x="0" y="597281"/>
                  </a:moveTo>
                  <a:cubicBezTo>
                    <a:pt x="0" y="267462"/>
                    <a:pt x="267462" y="0"/>
                    <a:pt x="597281" y="0"/>
                  </a:cubicBezTo>
                  <a:lnTo>
                    <a:pt x="597281" y="4064"/>
                  </a:lnTo>
                  <a:lnTo>
                    <a:pt x="597281" y="0"/>
                  </a:lnTo>
                  <a:cubicBezTo>
                    <a:pt x="927227" y="0"/>
                    <a:pt x="1194562" y="267462"/>
                    <a:pt x="1194562" y="597281"/>
                  </a:cubicBezTo>
                  <a:lnTo>
                    <a:pt x="1190498" y="597281"/>
                  </a:lnTo>
                  <a:lnTo>
                    <a:pt x="1194562" y="597281"/>
                  </a:lnTo>
                  <a:cubicBezTo>
                    <a:pt x="1194562" y="927100"/>
                    <a:pt x="927100" y="1194562"/>
                    <a:pt x="597281" y="1194562"/>
                  </a:cubicBezTo>
                  <a:lnTo>
                    <a:pt x="597281" y="1190498"/>
                  </a:lnTo>
                  <a:lnTo>
                    <a:pt x="597281" y="1194562"/>
                  </a:lnTo>
                  <a:cubicBezTo>
                    <a:pt x="267462" y="1194562"/>
                    <a:pt x="0" y="927227"/>
                    <a:pt x="0" y="597281"/>
                  </a:cubicBezTo>
                  <a:lnTo>
                    <a:pt x="4064" y="597281"/>
                  </a:lnTo>
                  <a:lnTo>
                    <a:pt x="8001" y="597281"/>
                  </a:lnTo>
                  <a:lnTo>
                    <a:pt x="4064" y="597281"/>
                  </a:lnTo>
                  <a:lnTo>
                    <a:pt x="0" y="597281"/>
                  </a:lnTo>
                  <a:moveTo>
                    <a:pt x="8001" y="597281"/>
                  </a:moveTo>
                  <a:cubicBezTo>
                    <a:pt x="8001" y="599567"/>
                    <a:pt x="6223" y="601345"/>
                    <a:pt x="3937" y="601345"/>
                  </a:cubicBezTo>
                  <a:cubicBezTo>
                    <a:pt x="1651" y="601345"/>
                    <a:pt x="0" y="599567"/>
                    <a:pt x="0" y="597281"/>
                  </a:cubicBezTo>
                  <a:cubicBezTo>
                    <a:pt x="0" y="594995"/>
                    <a:pt x="1778" y="593217"/>
                    <a:pt x="4064" y="593217"/>
                  </a:cubicBezTo>
                  <a:cubicBezTo>
                    <a:pt x="6350" y="593217"/>
                    <a:pt x="8128" y="594995"/>
                    <a:pt x="8128" y="597281"/>
                  </a:cubicBezTo>
                  <a:cubicBezTo>
                    <a:pt x="8128" y="922655"/>
                    <a:pt x="271907" y="1186561"/>
                    <a:pt x="597408" y="1186561"/>
                  </a:cubicBezTo>
                  <a:cubicBezTo>
                    <a:pt x="922909" y="1186561"/>
                    <a:pt x="1186688" y="922782"/>
                    <a:pt x="1186688" y="597281"/>
                  </a:cubicBezTo>
                  <a:cubicBezTo>
                    <a:pt x="1186688" y="271780"/>
                    <a:pt x="922655" y="8001"/>
                    <a:pt x="597281" y="8001"/>
                  </a:cubicBezTo>
                  <a:lnTo>
                    <a:pt x="597281" y="4064"/>
                  </a:lnTo>
                  <a:lnTo>
                    <a:pt x="597281" y="8001"/>
                  </a:lnTo>
                  <a:cubicBezTo>
                    <a:pt x="271907" y="8001"/>
                    <a:pt x="8001" y="271907"/>
                    <a:pt x="8001" y="59728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5" name="Google Shape;435;p14"/>
          <p:cNvGrpSpPr/>
          <p:nvPr/>
        </p:nvGrpSpPr>
        <p:grpSpPr>
          <a:xfrm>
            <a:off x="2339638" y="6064252"/>
            <a:ext cx="655796" cy="655796"/>
            <a:chOff x="0" y="0"/>
            <a:chExt cx="874395" cy="874395"/>
          </a:xfrm>
        </p:grpSpPr>
        <p:sp>
          <p:nvSpPr>
            <p:cNvPr id="436" name="Google Shape;436;p14"/>
            <p:cNvSpPr/>
            <p:nvPr/>
          </p:nvSpPr>
          <p:spPr>
            <a:xfrm>
              <a:off x="4064" y="4064"/>
              <a:ext cx="866267" cy="866267"/>
            </a:xfrm>
            <a:custGeom>
              <a:rect b="b" l="l" r="r" t="t"/>
              <a:pathLst>
                <a:path extrusionOk="0" h="866267" w="866267">
                  <a:moveTo>
                    <a:pt x="0" y="433070"/>
                  </a:moveTo>
                  <a:cubicBezTo>
                    <a:pt x="0" y="193929"/>
                    <a:pt x="193929" y="0"/>
                    <a:pt x="433070" y="0"/>
                  </a:cubicBezTo>
                  <a:cubicBezTo>
                    <a:pt x="672211" y="0"/>
                    <a:pt x="866267" y="193929"/>
                    <a:pt x="866267" y="433070"/>
                  </a:cubicBezTo>
                  <a:cubicBezTo>
                    <a:pt x="866267" y="672211"/>
                    <a:pt x="672338" y="866267"/>
                    <a:pt x="433070" y="866267"/>
                  </a:cubicBezTo>
                  <a:cubicBezTo>
                    <a:pt x="193802" y="866267"/>
                    <a:pt x="0" y="672338"/>
                    <a:pt x="0" y="43307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BFBFBF"/>
                </a:gs>
              </a:gsLst>
              <a:lin ang="189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14"/>
            <p:cNvSpPr/>
            <p:nvPr/>
          </p:nvSpPr>
          <p:spPr>
            <a:xfrm>
              <a:off x="0" y="0"/>
              <a:ext cx="874395" cy="874395"/>
            </a:xfrm>
            <a:custGeom>
              <a:rect b="b" l="l" r="r" t="t"/>
              <a:pathLst>
                <a:path extrusionOk="0" h="874395" w="874395">
                  <a:moveTo>
                    <a:pt x="0" y="437134"/>
                  </a:moveTo>
                  <a:cubicBezTo>
                    <a:pt x="0" y="195707"/>
                    <a:pt x="195707" y="0"/>
                    <a:pt x="437134" y="0"/>
                  </a:cubicBezTo>
                  <a:lnTo>
                    <a:pt x="437134" y="4064"/>
                  </a:lnTo>
                  <a:lnTo>
                    <a:pt x="437134" y="0"/>
                  </a:lnTo>
                  <a:cubicBezTo>
                    <a:pt x="678688" y="0"/>
                    <a:pt x="874395" y="195707"/>
                    <a:pt x="874395" y="437134"/>
                  </a:cubicBezTo>
                  <a:lnTo>
                    <a:pt x="870331" y="437134"/>
                  </a:lnTo>
                  <a:lnTo>
                    <a:pt x="874395" y="437134"/>
                  </a:lnTo>
                  <a:cubicBezTo>
                    <a:pt x="874395" y="678561"/>
                    <a:pt x="678688" y="874268"/>
                    <a:pt x="437261" y="874268"/>
                  </a:cubicBezTo>
                  <a:lnTo>
                    <a:pt x="437261" y="870204"/>
                  </a:lnTo>
                  <a:lnTo>
                    <a:pt x="437261" y="874268"/>
                  </a:lnTo>
                  <a:cubicBezTo>
                    <a:pt x="195707" y="874395"/>
                    <a:pt x="0" y="678688"/>
                    <a:pt x="0" y="437134"/>
                  </a:cubicBezTo>
                  <a:lnTo>
                    <a:pt x="4064" y="437134"/>
                  </a:lnTo>
                  <a:lnTo>
                    <a:pt x="7493" y="439293"/>
                  </a:lnTo>
                  <a:cubicBezTo>
                    <a:pt x="6477" y="440817"/>
                    <a:pt x="4699" y="441452"/>
                    <a:pt x="2921" y="440944"/>
                  </a:cubicBezTo>
                  <a:cubicBezTo>
                    <a:pt x="1143" y="440436"/>
                    <a:pt x="0" y="438912"/>
                    <a:pt x="0" y="437134"/>
                  </a:cubicBezTo>
                  <a:moveTo>
                    <a:pt x="8001" y="437134"/>
                  </a:moveTo>
                  <a:lnTo>
                    <a:pt x="4064" y="437134"/>
                  </a:lnTo>
                  <a:lnTo>
                    <a:pt x="635" y="434975"/>
                  </a:lnTo>
                  <a:cubicBezTo>
                    <a:pt x="1651" y="433451"/>
                    <a:pt x="3429" y="432816"/>
                    <a:pt x="5207" y="433324"/>
                  </a:cubicBezTo>
                  <a:cubicBezTo>
                    <a:pt x="6985" y="433832"/>
                    <a:pt x="8128" y="435356"/>
                    <a:pt x="8128" y="437134"/>
                  </a:cubicBezTo>
                  <a:cubicBezTo>
                    <a:pt x="8128" y="674116"/>
                    <a:pt x="200279" y="866267"/>
                    <a:pt x="437261" y="866267"/>
                  </a:cubicBezTo>
                  <a:cubicBezTo>
                    <a:pt x="674243" y="866267"/>
                    <a:pt x="866267" y="674116"/>
                    <a:pt x="866267" y="437134"/>
                  </a:cubicBezTo>
                  <a:cubicBezTo>
                    <a:pt x="866267" y="200152"/>
                    <a:pt x="674116" y="8001"/>
                    <a:pt x="437134" y="8001"/>
                  </a:cubicBezTo>
                  <a:lnTo>
                    <a:pt x="437134" y="4064"/>
                  </a:lnTo>
                  <a:lnTo>
                    <a:pt x="437134" y="8001"/>
                  </a:lnTo>
                  <a:cubicBezTo>
                    <a:pt x="200152" y="8001"/>
                    <a:pt x="8001" y="200152"/>
                    <a:pt x="8001" y="437134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8" name="Google Shape;438;p14"/>
          <p:cNvGrpSpPr/>
          <p:nvPr/>
        </p:nvGrpSpPr>
        <p:grpSpPr>
          <a:xfrm>
            <a:off x="2772422" y="6333780"/>
            <a:ext cx="784860" cy="784860"/>
            <a:chOff x="0" y="0"/>
            <a:chExt cx="1046480" cy="1046480"/>
          </a:xfrm>
        </p:grpSpPr>
        <p:sp>
          <p:nvSpPr>
            <p:cNvPr id="439" name="Google Shape;439;p14"/>
            <p:cNvSpPr/>
            <p:nvPr/>
          </p:nvSpPr>
          <p:spPr>
            <a:xfrm>
              <a:off x="4064" y="4064"/>
              <a:ext cx="1038352" cy="1038352"/>
            </a:xfrm>
            <a:custGeom>
              <a:rect b="b" l="l" r="r" t="t"/>
              <a:pathLst>
                <a:path extrusionOk="0" h="1038352" w="1038352">
                  <a:moveTo>
                    <a:pt x="0" y="519176"/>
                  </a:moveTo>
                  <a:cubicBezTo>
                    <a:pt x="0" y="232410"/>
                    <a:pt x="232410" y="0"/>
                    <a:pt x="519176" y="0"/>
                  </a:cubicBezTo>
                  <a:cubicBezTo>
                    <a:pt x="805942" y="0"/>
                    <a:pt x="1038352" y="232410"/>
                    <a:pt x="1038352" y="519176"/>
                  </a:cubicBezTo>
                  <a:cubicBezTo>
                    <a:pt x="1038352" y="805942"/>
                    <a:pt x="805815" y="1038352"/>
                    <a:pt x="519176" y="1038352"/>
                  </a:cubicBezTo>
                  <a:cubicBezTo>
                    <a:pt x="232537" y="1038352"/>
                    <a:pt x="0" y="805815"/>
                    <a:pt x="0" y="519176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BFBFBF"/>
                </a:gs>
              </a:gsLst>
              <a:lin ang="189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14"/>
            <p:cNvSpPr/>
            <p:nvPr/>
          </p:nvSpPr>
          <p:spPr>
            <a:xfrm>
              <a:off x="0" y="0"/>
              <a:ext cx="1046480" cy="1046480"/>
            </a:xfrm>
            <a:custGeom>
              <a:rect b="b" l="l" r="r" t="t"/>
              <a:pathLst>
                <a:path extrusionOk="0" h="1046480" w="1046480">
                  <a:moveTo>
                    <a:pt x="0" y="523240"/>
                  </a:moveTo>
                  <a:cubicBezTo>
                    <a:pt x="0" y="234188"/>
                    <a:pt x="234188" y="0"/>
                    <a:pt x="523240" y="0"/>
                  </a:cubicBezTo>
                  <a:lnTo>
                    <a:pt x="523240" y="4064"/>
                  </a:lnTo>
                  <a:lnTo>
                    <a:pt x="523240" y="0"/>
                  </a:lnTo>
                  <a:cubicBezTo>
                    <a:pt x="812165" y="0"/>
                    <a:pt x="1046480" y="234188"/>
                    <a:pt x="1046480" y="523240"/>
                  </a:cubicBezTo>
                  <a:lnTo>
                    <a:pt x="1042416" y="523240"/>
                  </a:lnTo>
                  <a:lnTo>
                    <a:pt x="1046480" y="523240"/>
                  </a:lnTo>
                  <a:cubicBezTo>
                    <a:pt x="1046480" y="812165"/>
                    <a:pt x="812292" y="1046480"/>
                    <a:pt x="523240" y="1046480"/>
                  </a:cubicBezTo>
                  <a:lnTo>
                    <a:pt x="523240" y="1042416"/>
                  </a:lnTo>
                  <a:lnTo>
                    <a:pt x="523240" y="1046480"/>
                  </a:lnTo>
                  <a:cubicBezTo>
                    <a:pt x="234188" y="1046353"/>
                    <a:pt x="0" y="812165"/>
                    <a:pt x="0" y="523240"/>
                  </a:cubicBezTo>
                  <a:lnTo>
                    <a:pt x="4064" y="523240"/>
                  </a:lnTo>
                  <a:lnTo>
                    <a:pt x="8001" y="523240"/>
                  </a:lnTo>
                  <a:lnTo>
                    <a:pt x="4064" y="523240"/>
                  </a:lnTo>
                  <a:lnTo>
                    <a:pt x="0" y="523240"/>
                  </a:lnTo>
                  <a:moveTo>
                    <a:pt x="8001" y="523240"/>
                  </a:moveTo>
                  <a:cubicBezTo>
                    <a:pt x="8001" y="525526"/>
                    <a:pt x="6223" y="527304"/>
                    <a:pt x="3937" y="527304"/>
                  </a:cubicBezTo>
                  <a:cubicBezTo>
                    <a:pt x="1651" y="527304"/>
                    <a:pt x="0" y="525399"/>
                    <a:pt x="0" y="523240"/>
                  </a:cubicBezTo>
                  <a:cubicBezTo>
                    <a:pt x="0" y="521081"/>
                    <a:pt x="1778" y="519176"/>
                    <a:pt x="4064" y="519176"/>
                  </a:cubicBezTo>
                  <a:cubicBezTo>
                    <a:pt x="6350" y="519176"/>
                    <a:pt x="8128" y="520954"/>
                    <a:pt x="8128" y="523240"/>
                  </a:cubicBezTo>
                  <a:cubicBezTo>
                    <a:pt x="8001" y="807720"/>
                    <a:pt x="238760" y="1038352"/>
                    <a:pt x="523240" y="1038352"/>
                  </a:cubicBezTo>
                  <a:cubicBezTo>
                    <a:pt x="807720" y="1038352"/>
                    <a:pt x="1038352" y="807720"/>
                    <a:pt x="1038352" y="523240"/>
                  </a:cubicBezTo>
                  <a:cubicBezTo>
                    <a:pt x="1038352" y="238760"/>
                    <a:pt x="807720" y="8001"/>
                    <a:pt x="523240" y="8001"/>
                  </a:cubicBezTo>
                  <a:lnTo>
                    <a:pt x="523240" y="4064"/>
                  </a:lnTo>
                  <a:lnTo>
                    <a:pt x="523240" y="8001"/>
                  </a:lnTo>
                  <a:cubicBezTo>
                    <a:pt x="238760" y="8001"/>
                    <a:pt x="8001" y="238760"/>
                    <a:pt x="8001" y="52324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1" name="Google Shape;441;p14"/>
          <p:cNvGrpSpPr/>
          <p:nvPr/>
        </p:nvGrpSpPr>
        <p:grpSpPr>
          <a:xfrm>
            <a:off x="3302923" y="6081769"/>
            <a:ext cx="916972" cy="916971"/>
            <a:chOff x="0" y="0"/>
            <a:chExt cx="1222629" cy="1222629"/>
          </a:xfrm>
        </p:grpSpPr>
        <p:sp>
          <p:nvSpPr>
            <p:cNvPr id="442" name="Google Shape;442;p14"/>
            <p:cNvSpPr/>
            <p:nvPr/>
          </p:nvSpPr>
          <p:spPr>
            <a:xfrm>
              <a:off x="4064" y="4064"/>
              <a:ext cx="1214501" cy="1214501"/>
            </a:xfrm>
            <a:custGeom>
              <a:rect b="b" l="l" r="r" t="t"/>
              <a:pathLst>
                <a:path extrusionOk="0" h="1214501" w="1214501">
                  <a:moveTo>
                    <a:pt x="0" y="607187"/>
                  </a:moveTo>
                  <a:cubicBezTo>
                    <a:pt x="0" y="271907"/>
                    <a:pt x="271907" y="0"/>
                    <a:pt x="607187" y="0"/>
                  </a:cubicBezTo>
                  <a:cubicBezTo>
                    <a:pt x="942467" y="0"/>
                    <a:pt x="1214501" y="271907"/>
                    <a:pt x="1214501" y="607187"/>
                  </a:cubicBezTo>
                  <a:cubicBezTo>
                    <a:pt x="1214501" y="942467"/>
                    <a:pt x="942594" y="1214501"/>
                    <a:pt x="607187" y="1214501"/>
                  </a:cubicBezTo>
                  <a:cubicBezTo>
                    <a:pt x="271780" y="1214501"/>
                    <a:pt x="0" y="942594"/>
                    <a:pt x="0" y="607187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BFBFBF"/>
                </a:gs>
              </a:gsLst>
              <a:lin ang="189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14"/>
            <p:cNvSpPr/>
            <p:nvPr/>
          </p:nvSpPr>
          <p:spPr>
            <a:xfrm>
              <a:off x="0" y="0"/>
              <a:ext cx="1222629" cy="1222629"/>
            </a:xfrm>
            <a:custGeom>
              <a:rect b="b" l="l" r="r" t="t"/>
              <a:pathLst>
                <a:path extrusionOk="0" h="1222629" w="1222629">
                  <a:moveTo>
                    <a:pt x="0" y="611251"/>
                  </a:moveTo>
                  <a:cubicBezTo>
                    <a:pt x="0" y="273685"/>
                    <a:pt x="273685" y="0"/>
                    <a:pt x="611251" y="0"/>
                  </a:cubicBezTo>
                  <a:lnTo>
                    <a:pt x="611251" y="4064"/>
                  </a:lnTo>
                  <a:lnTo>
                    <a:pt x="611251" y="0"/>
                  </a:lnTo>
                  <a:cubicBezTo>
                    <a:pt x="948944" y="0"/>
                    <a:pt x="1222629" y="273685"/>
                    <a:pt x="1222629" y="611251"/>
                  </a:cubicBezTo>
                  <a:lnTo>
                    <a:pt x="1218565" y="611251"/>
                  </a:lnTo>
                  <a:lnTo>
                    <a:pt x="1222629" y="611251"/>
                  </a:lnTo>
                  <a:cubicBezTo>
                    <a:pt x="1222629" y="948817"/>
                    <a:pt x="948944" y="1222502"/>
                    <a:pt x="611378" y="1222502"/>
                  </a:cubicBezTo>
                  <a:lnTo>
                    <a:pt x="611378" y="1218438"/>
                  </a:lnTo>
                  <a:lnTo>
                    <a:pt x="611378" y="1222502"/>
                  </a:lnTo>
                  <a:cubicBezTo>
                    <a:pt x="273685" y="1222629"/>
                    <a:pt x="0" y="948944"/>
                    <a:pt x="0" y="611251"/>
                  </a:cubicBezTo>
                  <a:lnTo>
                    <a:pt x="4064" y="611251"/>
                  </a:lnTo>
                  <a:lnTo>
                    <a:pt x="8001" y="611251"/>
                  </a:lnTo>
                  <a:lnTo>
                    <a:pt x="4064" y="611251"/>
                  </a:lnTo>
                  <a:lnTo>
                    <a:pt x="0" y="611251"/>
                  </a:lnTo>
                  <a:moveTo>
                    <a:pt x="8001" y="611251"/>
                  </a:moveTo>
                  <a:cubicBezTo>
                    <a:pt x="8001" y="613537"/>
                    <a:pt x="6223" y="615315"/>
                    <a:pt x="3937" y="615315"/>
                  </a:cubicBezTo>
                  <a:cubicBezTo>
                    <a:pt x="1651" y="615315"/>
                    <a:pt x="0" y="613537"/>
                    <a:pt x="0" y="611251"/>
                  </a:cubicBezTo>
                  <a:cubicBezTo>
                    <a:pt x="0" y="608965"/>
                    <a:pt x="1778" y="607187"/>
                    <a:pt x="4064" y="607187"/>
                  </a:cubicBezTo>
                  <a:cubicBezTo>
                    <a:pt x="6350" y="607187"/>
                    <a:pt x="8128" y="608965"/>
                    <a:pt x="8128" y="611251"/>
                  </a:cubicBezTo>
                  <a:cubicBezTo>
                    <a:pt x="8128" y="944372"/>
                    <a:pt x="278257" y="1214501"/>
                    <a:pt x="611378" y="1214501"/>
                  </a:cubicBezTo>
                  <a:cubicBezTo>
                    <a:pt x="944499" y="1214501"/>
                    <a:pt x="1214628" y="944372"/>
                    <a:pt x="1214628" y="611251"/>
                  </a:cubicBezTo>
                  <a:cubicBezTo>
                    <a:pt x="1214628" y="278130"/>
                    <a:pt x="944499" y="8001"/>
                    <a:pt x="611251" y="8001"/>
                  </a:cubicBezTo>
                  <a:lnTo>
                    <a:pt x="611251" y="4064"/>
                  </a:lnTo>
                  <a:lnTo>
                    <a:pt x="611251" y="8001"/>
                  </a:lnTo>
                  <a:cubicBezTo>
                    <a:pt x="278130" y="8001"/>
                    <a:pt x="8001" y="278130"/>
                    <a:pt x="8001" y="61125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4" name="Google Shape;444;p14"/>
          <p:cNvGrpSpPr/>
          <p:nvPr/>
        </p:nvGrpSpPr>
        <p:grpSpPr>
          <a:xfrm>
            <a:off x="2783027" y="5582848"/>
            <a:ext cx="953833" cy="953834"/>
            <a:chOff x="0" y="0"/>
            <a:chExt cx="1271778" cy="1271778"/>
          </a:xfrm>
        </p:grpSpPr>
        <p:sp>
          <p:nvSpPr>
            <p:cNvPr id="445" name="Google Shape;445;p14"/>
            <p:cNvSpPr/>
            <p:nvPr/>
          </p:nvSpPr>
          <p:spPr>
            <a:xfrm>
              <a:off x="4064" y="4064"/>
              <a:ext cx="1263523" cy="1263523"/>
            </a:xfrm>
            <a:custGeom>
              <a:rect b="b" l="l" r="r" t="t"/>
              <a:pathLst>
                <a:path extrusionOk="0" h="1263523" w="1263523">
                  <a:moveTo>
                    <a:pt x="0" y="631825"/>
                  </a:moveTo>
                  <a:cubicBezTo>
                    <a:pt x="0" y="282829"/>
                    <a:pt x="282829" y="0"/>
                    <a:pt x="631825" y="0"/>
                  </a:cubicBezTo>
                  <a:cubicBezTo>
                    <a:pt x="980821" y="0"/>
                    <a:pt x="1263523" y="282829"/>
                    <a:pt x="1263523" y="631825"/>
                  </a:cubicBezTo>
                  <a:cubicBezTo>
                    <a:pt x="1263523" y="980821"/>
                    <a:pt x="980694" y="1263523"/>
                    <a:pt x="631825" y="1263523"/>
                  </a:cubicBezTo>
                  <a:cubicBezTo>
                    <a:pt x="282956" y="1263523"/>
                    <a:pt x="0" y="980694"/>
                    <a:pt x="0" y="631825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BFBFBF"/>
                </a:gs>
              </a:gsLst>
              <a:lin ang="189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14"/>
            <p:cNvSpPr/>
            <p:nvPr/>
          </p:nvSpPr>
          <p:spPr>
            <a:xfrm>
              <a:off x="0" y="0"/>
              <a:ext cx="1271778" cy="1271778"/>
            </a:xfrm>
            <a:custGeom>
              <a:rect b="b" l="l" r="r" t="t"/>
              <a:pathLst>
                <a:path extrusionOk="0" h="1271778" w="1271778">
                  <a:moveTo>
                    <a:pt x="0" y="635889"/>
                  </a:moveTo>
                  <a:cubicBezTo>
                    <a:pt x="0" y="284734"/>
                    <a:pt x="284734" y="0"/>
                    <a:pt x="635889" y="0"/>
                  </a:cubicBezTo>
                  <a:lnTo>
                    <a:pt x="635889" y="4064"/>
                  </a:lnTo>
                  <a:lnTo>
                    <a:pt x="635889" y="0"/>
                  </a:lnTo>
                  <a:cubicBezTo>
                    <a:pt x="987044" y="0"/>
                    <a:pt x="1271778" y="284734"/>
                    <a:pt x="1271778" y="635889"/>
                  </a:cubicBezTo>
                  <a:lnTo>
                    <a:pt x="1267714" y="635889"/>
                  </a:lnTo>
                  <a:lnTo>
                    <a:pt x="1271778" y="635889"/>
                  </a:lnTo>
                  <a:cubicBezTo>
                    <a:pt x="1271778" y="987044"/>
                    <a:pt x="987044" y="1271778"/>
                    <a:pt x="635889" y="1271778"/>
                  </a:cubicBezTo>
                  <a:lnTo>
                    <a:pt x="635889" y="1267714"/>
                  </a:lnTo>
                  <a:lnTo>
                    <a:pt x="635889" y="1271778"/>
                  </a:lnTo>
                  <a:cubicBezTo>
                    <a:pt x="284734" y="1271651"/>
                    <a:pt x="0" y="987044"/>
                    <a:pt x="0" y="635889"/>
                  </a:cubicBezTo>
                  <a:lnTo>
                    <a:pt x="4064" y="635889"/>
                  </a:lnTo>
                  <a:lnTo>
                    <a:pt x="8001" y="635889"/>
                  </a:lnTo>
                  <a:lnTo>
                    <a:pt x="4064" y="635889"/>
                  </a:lnTo>
                  <a:lnTo>
                    <a:pt x="0" y="635889"/>
                  </a:lnTo>
                  <a:moveTo>
                    <a:pt x="8001" y="635889"/>
                  </a:moveTo>
                  <a:cubicBezTo>
                    <a:pt x="8001" y="638175"/>
                    <a:pt x="6223" y="639953"/>
                    <a:pt x="3937" y="639953"/>
                  </a:cubicBezTo>
                  <a:cubicBezTo>
                    <a:pt x="1651" y="639953"/>
                    <a:pt x="0" y="638048"/>
                    <a:pt x="0" y="635889"/>
                  </a:cubicBezTo>
                  <a:cubicBezTo>
                    <a:pt x="0" y="633730"/>
                    <a:pt x="1778" y="631825"/>
                    <a:pt x="4064" y="631825"/>
                  </a:cubicBezTo>
                  <a:cubicBezTo>
                    <a:pt x="6350" y="631825"/>
                    <a:pt x="8128" y="633603"/>
                    <a:pt x="8128" y="635889"/>
                  </a:cubicBezTo>
                  <a:cubicBezTo>
                    <a:pt x="8128" y="982599"/>
                    <a:pt x="289179" y="1263650"/>
                    <a:pt x="635889" y="1263650"/>
                  </a:cubicBezTo>
                  <a:cubicBezTo>
                    <a:pt x="982599" y="1263650"/>
                    <a:pt x="1263650" y="982599"/>
                    <a:pt x="1263650" y="635889"/>
                  </a:cubicBezTo>
                  <a:cubicBezTo>
                    <a:pt x="1263650" y="289179"/>
                    <a:pt x="982599" y="8001"/>
                    <a:pt x="635889" y="8001"/>
                  </a:cubicBezTo>
                  <a:lnTo>
                    <a:pt x="635889" y="4064"/>
                  </a:lnTo>
                  <a:lnTo>
                    <a:pt x="635889" y="8001"/>
                  </a:lnTo>
                  <a:cubicBezTo>
                    <a:pt x="289179" y="8001"/>
                    <a:pt x="8001" y="289179"/>
                    <a:pt x="8001" y="635889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7" name="Google Shape;447;p14"/>
          <p:cNvGrpSpPr/>
          <p:nvPr/>
        </p:nvGrpSpPr>
        <p:grpSpPr>
          <a:xfrm>
            <a:off x="3912057" y="5819262"/>
            <a:ext cx="710565" cy="710660"/>
            <a:chOff x="0" y="0"/>
            <a:chExt cx="947420" cy="947547"/>
          </a:xfrm>
        </p:grpSpPr>
        <p:sp>
          <p:nvSpPr>
            <p:cNvPr id="448" name="Google Shape;448;p14"/>
            <p:cNvSpPr/>
            <p:nvPr/>
          </p:nvSpPr>
          <p:spPr>
            <a:xfrm>
              <a:off x="4064" y="4064"/>
              <a:ext cx="939419" cy="939419"/>
            </a:xfrm>
            <a:custGeom>
              <a:rect b="b" l="l" r="r" t="t"/>
              <a:pathLst>
                <a:path extrusionOk="0" h="939419" w="939419">
                  <a:moveTo>
                    <a:pt x="0" y="469646"/>
                  </a:moveTo>
                  <a:cubicBezTo>
                    <a:pt x="0" y="210312"/>
                    <a:pt x="210312" y="0"/>
                    <a:pt x="469646" y="0"/>
                  </a:cubicBezTo>
                  <a:cubicBezTo>
                    <a:pt x="728980" y="0"/>
                    <a:pt x="939419" y="210312"/>
                    <a:pt x="939419" y="469646"/>
                  </a:cubicBezTo>
                  <a:cubicBezTo>
                    <a:pt x="939419" y="728980"/>
                    <a:pt x="729107" y="939419"/>
                    <a:pt x="469646" y="939419"/>
                  </a:cubicBezTo>
                  <a:cubicBezTo>
                    <a:pt x="210185" y="939419"/>
                    <a:pt x="0" y="729107"/>
                    <a:pt x="0" y="469646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BFBFBF"/>
                </a:gs>
              </a:gsLst>
              <a:lin ang="189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14"/>
            <p:cNvSpPr/>
            <p:nvPr/>
          </p:nvSpPr>
          <p:spPr>
            <a:xfrm>
              <a:off x="0" y="0"/>
              <a:ext cx="947420" cy="947547"/>
            </a:xfrm>
            <a:custGeom>
              <a:rect b="b" l="l" r="r" t="t"/>
              <a:pathLst>
                <a:path extrusionOk="0" h="947547" w="947420">
                  <a:moveTo>
                    <a:pt x="0" y="473710"/>
                  </a:moveTo>
                  <a:cubicBezTo>
                    <a:pt x="0" y="212090"/>
                    <a:pt x="212090" y="0"/>
                    <a:pt x="473710" y="0"/>
                  </a:cubicBezTo>
                  <a:lnTo>
                    <a:pt x="473710" y="4064"/>
                  </a:lnTo>
                  <a:lnTo>
                    <a:pt x="473710" y="0"/>
                  </a:lnTo>
                  <a:cubicBezTo>
                    <a:pt x="735330" y="0"/>
                    <a:pt x="947420" y="212090"/>
                    <a:pt x="947420" y="473710"/>
                  </a:cubicBezTo>
                  <a:lnTo>
                    <a:pt x="943356" y="473710"/>
                  </a:lnTo>
                  <a:lnTo>
                    <a:pt x="947420" y="473710"/>
                  </a:lnTo>
                  <a:cubicBezTo>
                    <a:pt x="947420" y="735330"/>
                    <a:pt x="735330" y="947420"/>
                    <a:pt x="473710" y="947420"/>
                  </a:cubicBezTo>
                  <a:lnTo>
                    <a:pt x="473710" y="943356"/>
                  </a:lnTo>
                  <a:lnTo>
                    <a:pt x="473710" y="947420"/>
                  </a:lnTo>
                  <a:cubicBezTo>
                    <a:pt x="212090" y="947547"/>
                    <a:pt x="0" y="735330"/>
                    <a:pt x="0" y="473710"/>
                  </a:cubicBezTo>
                  <a:lnTo>
                    <a:pt x="4064" y="473710"/>
                  </a:lnTo>
                  <a:lnTo>
                    <a:pt x="7493" y="475869"/>
                  </a:lnTo>
                  <a:cubicBezTo>
                    <a:pt x="6477" y="477393"/>
                    <a:pt x="4699" y="478028"/>
                    <a:pt x="2921" y="477520"/>
                  </a:cubicBezTo>
                  <a:cubicBezTo>
                    <a:pt x="1143" y="477012"/>
                    <a:pt x="0" y="475488"/>
                    <a:pt x="0" y="473710"/>
                  </a:cubicBezTo>
                  <a:moveTo>
                    <a:pt x="8001" y="473710"/>
                  </a:moveTo>
                  <a:lnTo>
                    <a:pt x="4064" y="473710"/>
                  </a:lnTo>
                  <a:lnTo>
                    <a:pt x="635" y="471551"/>
                  </a:lnTo>
                  <a:cubicBezTo>
                    <a:pt x="1651" y="470027"/>
                    <a:pt x="3429" y="469392"/>
                    <a:pt x="5207" y="469900"/>
                  </a:cubicBezTo>
                  <a:cubicBezTo>
                    <a:pt x="6985" y="470408"/>
                    <a:pt x="8128" y="471932"/>
                    <a:pt x="8128" y="473710"/>
                  </a:cubicBezTo>
                  <a:cubicBezTo>
                    <a:pt x="8128" y="730885"/>
                    <a:pt x="216662" y="939419"/>
                    <a:pt x="473837" y="939419"/>
                  </a:cubicBezTo>
                  <a:cubicBezTo>
                    <a:pt x="731012" y="939419"/>
                    <a:pt x="939419" y="730885"/>
                    <a:pt x="939419" y="473710"/>
                  </a:cubicBezTo>
                  <a:cubicBezTo>
                    <a:pt x="939419" y="216535"/>
                    <a:pt x="730885" y="8001"/>
                    <a:pt x="473710" y="8001"/>
                  </a:cubicBezTo>
                  <a:lnTo>
                    <a:pt x="473710" y="4064"/>
                  </a:lnTo>
                  <a:lnTo>
                    <a:pt x="473710" y="8001"/>
                  </a:lnTo>
                  <a:cubicBezTo>
                    <a:pt x="216535" y="8001"/>
                    <a:pt x="8001" y="216535"/>
                    <a:pt x="8001" y="47371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0" name="Google Shape;450;p14"/>
          <p:cNvGrpSpPr/>
          <p:nvPr/>
        </p:nvGrpSpPr>
        <p:grpSpPr>
          <a:xfrm>
            <a:off x="660876" y="6701630"/>
            <a:ext cx="651033" cy="651129"/>
            <a:chOff x="0" y="0"/>
            <a:chExt cx="868045" cy="868172"/>
          </a:xfrm>
        </p:grpSpPr>
        <p:sp>
          <p:nvSpPr>
            <p:cNvPr id="451" name="Google Shape;451;p14"/>
            <p:cNvSpPr/>
            <p:nvPr/>
          </p:nvSpPr>
          <p:spPr>
            <a:xfrm>
              <a:off x="4064" y="4064"/>
              <a:ext cx="859917" cy="859917"/>
            </a:xfrm>
            <a:custGeom>
              <a:rect b="b" l="l" r="r" t="t"/>
              <a:pathLst>
                <a:path extrusionOk="0" h="859917" w="859917">
                  <a:moveTo>
                    <a:pt x="0" y="430022"/>
                  </a:moveTo>
                  <a:cubicBezTo>
                    <a:pt x="0" y="192532"/>
                    <a:pt x="192532" y="0"/>
                    <a:pt x="430022" y="0"/>
                  </a:cubicBezTo>
                  <a:cubicBezTo>
                    <a:pt x="667512" y="0"/>
                    <a:pt x="859917" y="192532"/>
                    <a:pt x="859917" y="430022"/>
                  </a:cubicBezTo>
                  <a:cubicBezTo>
                    <a:pt x="859917" y="667512"/>
                    <a:pt x="667512" y="859917"/>
                    <a:pt x="430022" y="859917"/>
                  </a:cubicBezTo>
                  <a:cubicBezTo>
                    <a:pt x="192532" y="859917"/>
                    <a:pt x="0" y="667512"/>
                    <a:pt x="0" y="430022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BFBFBF"/>
                </a:gs>
              </a:gsLst>
              <a:lin ang="189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14"/>
            <p:cNvSpPr/>
            <p:nvPr/>
          </p:nvSpPr>
          <p:spPr>
            <a:xfrm>
              <a:off x="0" y="0"/>
              <a:ext cx="868045" cy="868172"/>
            </a:xfrm>
            <a:custGeom>
              <a:rect b="b" l="l" r="r" t="t"/>
              <a:pathLst>
                <a:path extrusionOk="0" h="868172" w="868045">
                  <a:moveTo>
                    <a:pt x="0" y="434086"/>
                  </a:moveTo>
                  <a:cubicBezTo>
                    <a:pt x="0" y="194310"/>
                    <a:pt x="194310" y="0"/>
                    <a:pt x="434086" y="0"/>
                  </a:cubicBezTo>
                  <a:lnTo>
                    <a:pt x="434086" y="4064"/>
                  </a:lnTo>
                  <a:lnTo>
                    <a:pt x="434086" y="0"/>
                  </a:lnTo>
                  <a:cubicBezTo>
                    <a:pt x="673735" y="0"/>
                    <a:pt x="868045" y="194310"/>
                    <a:pt x="868045" y="434086"/>
                  </a:cubicBezTo>
                  <a:lnTo>
                    <a:pt x="863981" y="434086"/>
                  </a:lnTo>
                  <a:lnTo>
                    <a:pt x="868045" y="434086"/>
                  </a:lnTo>
                  <a:cubicBezTo>
                    <a:pt x="868045" y="673735"/>
                    <a:pt x="673735" y="868172"/>
                    <a:pt x="433959" y="868172"/>
                  </a:cubicBezTo>
                  <a:lnTo>
                    <a:pt x="433959" y="864108"/>
                  </a:lnTo>
                  <a:lnTo>
                    <a:pt x="433959" y="868172"/>
                  </a:lnTo>
                  <a:cubicBezTo>
                    <a:pt x="194310" y="868045"/>
                    <a:pt x="0" y="673735"/>
                    <a:pt x="0" y="434086"/>
                  </a:cubicBezTo>
                  <a:lnTo>
                    <a:pt x="4064" y="434086"/>
                  </a:lnTo>
                  <a:lnTo>
                    <a:pt x="7493" y="436245"/>
                  </a:lnTo>
                  <a:cubicBezTo>
                    <a:pt x="6477" y="437769"/>
                    <a:pt x="4699" y="438404"/>
                    <a:pt x="2921" y="437896"/>
                  </a:cubicBezTo>
                  <a:cubicBezTo>
                    <a:pt x="1143" y="437388"/>
                    <a:pt x="0" y="435864"/>
                    <a:pt x="0" y="434086"/>
                  </a:cubicBezTo>
                  <a:moveTo>
                    <a:pt x="8001" y="434086"/>
                  </a:moveTo>
                  <a:lnTo>
                    <a:pt x="4064" y="434086"/>
                  </a:lnTo>
                  <a:lnTo>
                    <a:pt x="635" y="431800"/>
                  </a:lnTo>
                  <a:cubicBezTo>
                    <a:pt x="1651" y="430276"/>
                    <a:pt x="3429" y="429641"/>
                    <a:pt x="5207" y="430149"/>
                  </a:cubicBezTo>
                  <a:cubicBezTo>
                    <a:pt x="6985" y="430657"/>
                    <a:pt x="8128" y="432181"/>
                    <a:pt x="8128" y="433959"/>
                  </a:cubicBezTo>
                  <a:cubicBezTo>
                    <a:pt x="8128" y="669163"/>
                    <a:pt x="198882" y="859917"/>
                    <a:pt x="434086" y="859917"/>
                  </a:cubicBezTo>
                  <a:cubicBezTo>
                    <a:pt x="669290" y="859917"/>
                    <a:pt x="860044" y="669290"/>
                    <a:pt x="860044" y="434086"/>
                  </a:cubicBezTo>
                  <a:cubicBezTo>
                    <a:pt x="860044" y="198882"/>
                    <a:pt x="669290" y="8001"/>
                    <a:pt x="434086" y="8001"/>
                  </a:cubicBezTo>
                  <a:lnTo>
                    <a:pt x="434086" y="4064"/>
                  </a:lnTo>
                  <a:lnTo>
                    <a:pt x="434086" y="8001"/>
                  </a:lnTo>
                  <a:cubicBezTo>
                    <a:pt x="198755" y="8001"/>
                    <a:pt x="8001" y="198755"/>
                    <a:pt x="8001" y="434086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3" name="Google Shape;453;p14"/>
          <p:cNvGrpSpPr/>
          <p:nvPr/>
        </p:nvGrpSpPr>
        <p:grpSpPr>
          <a:xfrm>
            <a:off x="1065287" y="6445243"/>
            <a:ext cx="834581" cy="834580"/>
            <a:chOff x="0" y="0"/>
            <a:chExt cx="1112774" cy="1112774"/>
          </a:xfrm>
        </p:grpSpPr>
        <p:sp>
          <p:nvSpPr>
            <p:cNvPr id="454" name="Google Shape;454;p14"/>
            <p:cNvSpPr/>
            <p:nvPr/>
          </p:nvSpPr>
          <p:spPr>
            <a:xfrm>
              <a:off x="4064" y="4064"/>
              <a:ext cx="1104646" cy="1104646"/>
            </a:xfrm>
            <a:custGeom>
              <a:rect b="b" l="l" r="r" t="t"/>
              <a:pathLst>
                <a:path extrusionOk="0" h="1104646" w="1104646">
                  <a:moveTo>
                    <a:pt x="0" y="552323"/>
                  </a:moveTo>
                  <a:cubicBezTo>
                    <a:pt x="0" y="247269"/>
                    <a:pt x="247269" y="0"/>
                    <a:pt x="552323" y="0"/>
                  </a:cubicBezTo>
                  <a:cubicBezTo>
                    <a:pt x="857377" y="0"/>
                    <a:pt x="1104646" y="247269"/>
                    <a:pt x="1104646" y="552323"/>
                  </a:cubicBezTo>
                  <a:cubicBezTo>
                    <a:pt x="1104646" y="857377"/>
                    <a:pt x="857377" y="1104646"/>
                    <a:pt x="552323" y="1104646"/>
                  </a:cubicBezTo>
                  <a:cubicBezTo>
                    <a:pt x="247269" y="1104646"/>
                    <a:pt x="0" y="857377"/>
                    <a:pt x="0" y="552323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BFBFBF"/>
                </a:gs>
              </a:gsLst>
              <a:lin ang="189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14"/>
            <p:cNvSpPr/>
            <p:nvPr/>
          </p:nvSpPr>
          <p:spPr>
            <a:xfrm>
              <a:off x="0" y="0"/>
              <a:ext cx="1112774" cy="1112774"/>
            </a:xfrm>
            <a:custGeom>
              <a:rect b="b" l="l" r="r" t="t"/>
              <a:pathLst>
                <a:path extrusionOk="0" h="1112774" w="1112774">
                  <a:moveTo>
                    <a:pt x="0" y="556387"/>
                  </a:moveTo>
                  <a:cubicBezTo>
                    <a:pt x="0" y="249047"/>
                    <a:pt x="249047" y="0"/>
                    <a:pt x="556387" y="0"/>
                  </a:cubicBezTo>
                  <a:lnTo>
                    <a:pt x="556387" y="4064"/>
                  </a:lnTo>
                  <a:lnTo>
                    <a:pt x="556387" y="0"/>
                  </a:lnTo>
                  <a:cubicBezTo>
                    <a:pt x="863600" y="0"/>
                    <a:pt x="1112774" y="249047"/>
                    <a:pt x="1112774" y="556387"/>
                  </a:cubicBezTo>
                  <a:lnTo>
                    <a:pt x="1108710" y="556387"/>
                  </a:lnTo>
                  <a:lnTo>
                    <a:pt x="1112774" y="556387"/>
                  </a:lnTo>
                  <a:cubicBezTo>
                    <a:pt x="1112774" y="863600"/>
                    <a:pt x="863600" y="1112774"/>
                    <a:pt x="556387" y="1112774"/>
                  </a:cubicBezTo>
                  <a:lnTo>
                    <a:pt x="556387" y="1108710"/>
                  </a:lnTo>
                  <a:lnTo>
                    <a:pt x="556387" y="1112774"/>
                  </a:lnTo>
                  <a:cubicBezTo>
                    <a:pt x="249047" y="1112774"/>
                    <a:pt x="0" y="863600"/>
                    <a:pt x="0" y="556387"/>
                  </a:cubicBezTo>
                  <a:lnTo>
                    <a:pt x="4064" y="556387"/>
                  </a:lnTo>
                  <a:lnTo>
                    <a:pt x="8001" y="556387"/>
                  </a:lnTo>
                  <a:lnTo>
                    <a:pt x="4064" y="556387"/>
                  </a:lnTo>
                  <a:lnTo>
                    <a:pt x="0" y="556387"/>
                  </a:lnTo>
                  <a:moveTo>
                    <a:pt x="8001" y="556387"/>
                  </a:moveTo>
                  <a:cubicBezTo>
                    <a:pt x="8001" y="558673"/>
                    <a:pt x="6223" y="560451"/>
                    <a:pt x="3937" y="560451"/>
                  </a:cubicBezTo>
                  <a:cubicBezTo>
                    <a:pt x="1651" y="560451"/>
                    <a:pt x="0" y="558546"/>
                    <a:pt x="0" y="556387"/>
                  </a:cubicBezTo>
                  <a:cubicBezTo>
                    <a:pt x="0" y="554228"/>
                    <a:pt x="1778" y="552323"/>
                    <a:pt x="4064" y="552323"/>
                  </a:cubicBezTo>
                  <a:cubicBezTo>
                    <a:pt x="6350" y="552323"/>
                    <a:pt x="8128" y="554101"/>
                    <a:pt x="8128" y="556387"/>
                  </a:cubicBezTo>
                  <a:cubicBezTo>
                    <a:pt x="8128" y="859155"/>
                    <a:pt x="253619" y="1104646"/>
                    <a:pt x="556387" y="1104646"/>
                  </a:cubicBezTo>
                  <a:cubicBezTo>
                    <a:pt x="859155" y="1104646"/>
                    <a:pt x="1104646" y="859155"/>
                    <a:pt x="1104646" y="556387"/>
                  </a:cubicBezTo>
                  <a:cubicBezTo>
                    <a:pt x="1104646" y="253619"/>
                    <a:pt x="859155" y="8001"/>
                    <a:pt x="556387" y="8001"/>
                  </a:cubicBezTo>
                  <a:lnTo>
                    <a:pt x="556387" y="4064"/>
                  </a:lnTo>
                  <a:lnTo>
                    <a:pt x="556387" y="8001"/>
                  </a:lnTo>
                  <a:cubicBezTo>
                    <a:pt x="253492" y="8001"/>
                    <a:pt x="8001" y="253492"/>
                    <a:pt x="8001" y="556387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6" name="Google Shape;456;p14"/>
          <p:cNvGrpSpPr/>
          <p:nvPr/>
        </p:nvGrpSpPr>
        <p:grpSpPr>
          <a:xfrm>
            <a:off x="1522214" y="6701630"/>
            <a:ext cx="768668" cy="768668"/>
            <a:chOff x="0" y="0"/>
            <a:chExt cx="1024890" cy="1024890"/>
          </a:xfrm>
        </p:grpSpPr>
        <p:sp>
          <p:nvSpPr>
            <p:cNvPr id="457" name="Google Shape;457;p14"/>
            <p:cNvSpPr/>
            <p:nvPr/>
          </p:nvSpPr>
          <p:spPr>
            <a:xfrm>
              <a:off x="4064" y="4064"/>
              <a:ext cx="1016889" cy="1016889"/>
            </a:xfrm>
            <a:custGeom>
              <a:rect b="b" l="l" r="r" t="t"/>
              <a:pathLst>
                <a:path extrusionOk="0" h="1016889" w="1016889">
                  <a:moveTo>
                    <a:pt x="0" y="508381"/>
                  </a:moveTo>
                  <a:cubicBezTo>
                    <a:pt x="0" y="227584"/>
                    <a:pt x="227584" y="0"/>
                    <a:pt x="508381" y="0"/>
                  </a:cubicBezTo>
                  <a:cubicBezTo>
                    <a:pt x="789178" y="0"/>
                    <a:pt x="1016889" y="227584"/>
                    <a:pt x="1016889" y="508381"/>
                  </a:cubicBezTo>
                  <a:cubicBezTo>
                    <a:pt x="1016889" y="789178"/>
                    <a:pt x="789178" y="1016889"/>
                    <a:pt x="508381" y="1016889"/>
                  </a:cubicBezTo>
                  <a:cubicBezTo>
                    <a:pt x="227584" y="1016889"/>
                    <a:pt x="0" y="789178"/>
                    <a:pt x="0" y="508381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BFBFBF"/>
                </a:gs>
              </a:gsLst>
              <a:lin ang="189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14"/>
            <p:cNvSpPr/>
            <p:nvPr/>
          </p:nvSpPr>
          <p:spPr>
            <a:xfrm>
              <a:off x="0" y="0"/>
              <a:ext cx="1024890" cy="1024890"/>
            </a:xfrm>
            <a:custGeom>
              <a:rect b="b" l="l" r="r" t="t"/>
              <a:pathLst>
                <a:path extrusionOk="0" h="1024890" w="1024890">
                  <a:moveTo>
                    <a:pt x="0" y="512445"/>
                  </a:moveTo>
                  <a:cubicBezTo>
                    <a:pt x="0" y="229489"/>
                    <a:pt x="229489" y="0"/>
                    <a:pt x="512445" y="0"/>
                  </a:cubicBezTo>
                  <a:lnTo>
                    <a:pt x="512445" y="4064"/>
                  </a:lnTo>
                  <a:lnTo>
                    <a:pt x="512445" y="0"/>
                  </a:lnTo>
                  <a:cubicBezTo>
                    <a:pt x="795528" y="0"/>
                    <a:pt x="1024890" y="229489"/>
                    <a:pt x="1024890" y="512445"/>
                  </a:cubicBezTo>
                  <a:lnTo>
                    <a:pt x="1020826" y="512445"/>
                  </a:lnTo>
                  <a:lnTo>
                    <a:pt x="1024890" y="512445"/>
                  </a:lnTo>
                  <a:cubicBezTo>
                    <a:pt x="1024890" y="795528"/>
                    <a:pt x="795401" y="1024890"/>
                    <a:pt x="512445" y="1024890"/>
                  </a:cubicBezTo>
                  <a:lnTo>
                    <a:pt x="512445" y="1020826"/>
                  </a:lnTo>
                  <a:lnTo>
                    <a:pt x="512445" y="1024890"/>
                  </a:lnTo>
                  <a:cubicBezTo>
                    <a:pt x="229489" y="1024890"/>
                    <a:pt x="0" y="795528"/>
                    <a:pt x="0" y="512445"/>
                  </a:cubicBezTo>
                  <a:lnTo>
                    <a:pt x="4064" y="512445"/>
                  </a:lnTo>
                  <a:lnTo>
                    <a:pt x="8001" y="512445"/>
                  </a:lnTo>
                  <a:lnTo>
                    <a:pt x="4064" y="512445"/>
                  </a:lnTo>
                  <a:lnTo>
                    <a:pt x="0" y="512445"/>
                  </a:lnTo>
                  <a:moveTo>
                    <a:pt x="8001" y="512445"/>
                  </a:moveTo>
                  <a:cubicBezTo>
                    <a:pt x="8001" y="514731"/>
                    <a:pt x="6223" y="516509"/>
                    <a:pt x="3937" y="516509"/>
                  </a:cubicBezTo>
                  <a:cubicBezTo>
                    <a:pt x="1651" y="516509"/>
                    <a:pt x="0" y="514731"/>
                    <a:pt x="0" y="512445"/>
                  </a:cubicBezTo>
                  <a:cubicBezTo>
                    <a:pt x="0" y="510159"/>
                    <a:pt x="1778" y="508381"/>
                    <a:pt x="4064" y="508381"/>
                  </a:cubicBezTo>
                  <a:cubicBezTo>
                    <a:pt x="6350" y="508381"/>
                    <a:pt x="8128" y="510159"/>
                    <a:pt x="8128" y="512445"/>
                  </a:cubicBezTo>
                  <a:cubicBezTo>
                    <a:pt x="8128" y="790956"/>
                    <a:pt x="233934" y="1016889"/>
                    <a:pt x="512572" y="1016889"/>
                  </a:cubicBezTo>
                  <a:cubicBezTo>
                    <a:pt x="791210" y="1016889"/>
                    <a:pt x="1016889" y="791083"/>
                    <a:pt x="1016889" y="512445"/>
                  </a:cubicBezTo>
                  <a:cubicBezTo>
                    <a:pt x="1016889" y="233807"/>
                    <a:pt x="791083" y="8001"/>
                    <a:pt x="512445" y="8001"/>
                  </a:cubicBezTo>
                  <a:lnTo>
                    <a:pt x="512445" y="4064"/>
                  </a:lnTo>
                  <a:lnTo>
                    <a:pt x="512445" y="8001"/>
                  </a:lnTo>
                  <a:cubicBezTo>
                    <a:pt x="233934" y="8001"/>
                    <a:pt x="8001" y="233934"/>
                    <a:pt x="8001" y="512445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9" name="Google Shape;459;p14"/>
          <p:cNvGrpSpPr/>
          <p:nvPr/>
        </p:nvGrpSpPr>
        <p:grpSpPr>
          <a:xfrm>
            <a:off x="2140071" y="6564402"/>
            <a:ext cx="768668" cy="768668"/>
            <a:chOff x="0" y="0"/>
            <a:chExt cx="1024890" cy="1024890"/>
          </a:xfrm>
        </p:grpSpPr>
        <p:sp>
          <p:nvSpPr>
            <p:cNvPr id="460" name="Google Shape;460;p14"/>
            <p:cNvSpPr/>
            <p:nvPr/>
          </p:nvSpPr>
          <p:spPr>
            <a:xfrm>
              <a:off x="4064" y="4064"/>
              <a:ext cx="1016889" cy="1016889"/>
            </a:xfrm>
            <a:custGeom>
              <a:rect b="b" l="l" r="r" t="t"/>
              <a:pathLst>
                <a:path extrusionOk="0" h="1016889" w="1016889">
                  <a:moveTo>
                    <a:pt x="0" y="508381"/>
                  </a:moveTo>
                  <a:cubicBezTo>
                    <a:pt x="0" y="227584"/>
                    <a:pt x="227584" y="0"/>
                    <a:pt x="508381" y="0"/>
                  </a:cubicBezTo>
                  <a:cubicBezTo>
                    <a:pt x="789178" y="0"/>
                    <a:pt x="1016889" y="227584"/>
                    <a:pt x="1016889" y="508381"/>
                  </a:cubicBezTo>
                  <a:cubicBezTo>
                    <a:pt x="1016889" y="789178"/>
                    <a:pt x="789178" y="1016889"/>
                    <a:pt x="508381" y="1016889"/>
                  </a:cubicBezTo>
                  <a:cubicBezTo>
                    <a:pt x="227584" y="1016889"/>
                    <a:pt x="0" y="789178"/>
                    <a:pt x="0" y="508381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BFBFBF"/>
                </a:gs>
              </a:gsLst>
              <a:lin ang="189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14"/>
            <p:cNvSpPr/>
            <p:nvPr/>
          </p:nvSpPr>
          <p:spPr>
            <a:xfrm>
              <a:off x="0" y="0"/>
              <a:ext cx="1024890" cy="1024890"/>
            </a:xfrm>
            <a:custGeom>
              <a:rect b="b" l="l" r="r" t="t"/>
              <a:pathLst>
                <a:path extrusionOk="0" h="1024890" w="1024890">
                  <a:moveTo>
                    <a:pt x="0" y="512445"/>
                  </a:moveTo>
                  <a:cubicBezTo>
                    <a:pt x="0" y="229489"/>
                    <a:pt x="229489" y="0"/>
                    <a:pt x="512445" y="0"/>
                  </a:cubicBezTo>
                  <a:lnTo>
                    <a:pt x="512445" y="4064"/>
                  </a:lnTo>
                  <a:lnTo>
                    <a:pt x="512445" y="0"/>
                  </a:lnTo>
                  <a:cubicBezTo>
                    <a:pt x="795528" y="0"/>
                    <a:pt x="1024890" y="229489"/>
                    <a:pt x="1024890" y="512445"/>
                  </a:cubicBezTo>
                  <a:lnTo>
                    <a:pt x="1020826" y="512445"/>
                  </a:lnTo>
                  <a:lnTo>
                    <a:pt x="1024890" y="512445"/>
                  </a:lnTo>
                  <a:cubicBezTo>
                    <a:pt x="1024890" y="795528"/>
                    <a:pt x="795401" y="1024890"/>
                    <a:pt x="512445" y="1024890"/>
                  </a:cubicBezTo>
                  <a:lnTo>
                    <a:pt x="512445" y="1020826"/>
                  </a:lnTo>
                  <a:lnTo>
                    <a:pt x="512445" y="1024890"/>
                  </a:lnTo>
                  <a:cubicBezTo>
                    <a:pt x="229489" y="1024890"/>
                    <a:pt x="0" y="795528"/>
                    <a:pt x="0" y="512445"/>
                  </a:cubicBezTo>
                  <a:lnTo>
                    <a:pt x="4064" y="512445"/>
                  </a:lnTo>
                  <a:lnTo>
                    <a:pt x="8001" y="512445"/>
                  </a:lnTo>
                  <a:lnTo>
                    <a:pt x="4064" y="512445"/>
                  </a:lnTo>
                  <a:lnTo>
                    <a:pt x="0" y="512445"/>
                  </a:lnTo>
                  <a:moveTo>
                    <a:pt x="8001" y="512445"/>
                  </a:moveTo>
                  <a:cubicBezTo>
                    <a:pt x="8001" y="514731"/>
                    <a:pt x="6223" y="516509"/>
                    <a:pt x="3937" y="516509"/>
                  </a:cubicBezTo>
                  <a:cubicBezTo>
                    <a:pt x="1651" y="516509"/>
                    <a:pt x="0" y="514731"/>
                    <a:pt x="0" y="512445"/>
                  </a:cubicBezTo>
                  <a:cubicBezTo>
                    <a:pt x="0" y="510159"/>
                    <a:pt x="1778" y="508381"/>
                    <a:pt x="4064" y="508381"/>
                  </a:cubicBezTo>
                  <a:cubicBezTo>
                    <a:pt x="6350" y="508381"/>
                    <a:pt x="8128" y="510159"/>
                    <a:pt x="8128" y="512445"/>
                  </a:cubicBezTo>
                  <a:cubicBezTo>
                    <a:pt x="8128" y="790956"/>
                    <a:pt x="233934" y="1016889"/>
                    <a:pt x="512572" y="1016889"/>
                  </a:cubicBezTo>
                  <a:cubicBezTo>
                    <a:pt x="791210" y="1016889"/>
                    <a:pt x="1016889" y="791083"/>
                    <a:pt x="1016889" y="512445"/>
                  </a:cubicBezTo>
                  <a:cubicBezTo>
                    <a:pt x="1016889" y="233807"/>
                    <a:pt x="791083" y="8001"/>
                    <a:pt x="512445" y="8001"/>
                  </a:cubicBezTo>
                  <a:lnTo>
                    <a:pt x="512445" y="4064"/>
                  </a:lnTo>
                  <a:lnTo>
                    <a:pt x="512445" y="8001"/>
                  </a:lnTo>
                  <a:cubicBezTo>
                    <a:pt x="233934" y="8001"/>
                    <a:pt x="8001" y="233934"/>
                    <a:pt x="8001" y="512445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2" name="Google Shape;462;p14"/>
          <p:cNvGrpSpPr/>
          <p:nvPr/>
        </p:nvGrpSpPr>
        <p:grpSpPr>
          <a:xfrm>
            <a:off x="3191398" y="6762437"/>
            <a:ext cx="784860" cy="784860"/>
            <a:chOff x="0" y="0"/>
            <a:chExt cx="1046480" cy="1046480"/>
          </a:xfrm>
        </p:grpSpPr>
        <p:sp>
          <p:nvSpPr>
            <p:cNvPr id="463" name="Google Shape;463;p14"/>
            <p:cNvSpPr/>
            <p:nvPr/>
          </p:nvSpPr>
          <p:spPr>
            <a:xfrm>
              <a:off x="4064" y="4064"/>
              <a:ext cx="1038352" cy="1038352"/>
            </a:xfrm>
            <a:custGeom>
              <a:rect b="b" l="l" r="r" t="t"/>
              <a:pathLst>
                <a:path extrusionOk="0" h="1038352" w="1038352">
                  <a:moveTo>
                    <a:pt x="0" y="519176"/>
                  </a:moveTo>
                  <a:cubicBezTo>
                    <a:pt x="0" y="232410"/>
                    <a:pt x="232410" y="0"/>
                    <a:pt x="519176" y="0"/>
                  </a:cubicBezTo>
                  <a:cubicBezTo>
                    <a:pt x="805942" y="0"/>
                    <a:pt x="1038352" y="232410"/>
                    <a:pt x="1038352" y="519176"/>
                  </a:cubicBezTo>
                  <a:cubicBezTo>
                    <a:pt x="1038352" y="805942"/>
                    <a:pt x="805815" y="1038352"/>
                    <a:pt x="519176" y="1038352"/>
                  </a:cubicBezTo>
                  <a:cubicBezTo>
                    <a:pt x="232537" y="1038352"/>
                    <a:pt x="0" y="805815"/>
                    <a:pt x="0" y="519176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BFBFBF"/>
                </a:gs>
              </a:gsLst>
              <a:lin ang="189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14"/>
            <p:cNvSpPr/>
            <p:nvPr/>
          </p:nvSpPr>
          <p:spPr>
            <a:xfrm>
              <a:off x="0" y="0"/>
              <a:ext cx="1046480" cy="1046480"/>
            </a:xfrm>
            <a:custGeom>
              <a:rect b="b" l="l" r="r" t="t"/>
              <a:pathLst>
                <a:path extrusionOk="0" h="1046480" w="1046480">
                  <a:moveTo>
                    <a:pt x="0" y="523240"/>
                  </a:moveTo>
                  <a:cubicBezTo>
                    <a:pt x="0" y="234188"/>
                    <a:pt x="234188" y="0"/>
                    <a:pt x="523240" y="0"/>
                  </a:cubicBezTo>
                  <a:lnTo>
                    <a:pt x="523240" y="4064"/>
                  </a:lnTo>
                  <a:lnTo>
                    <a:pt x="523240" y="0"/>
                  </a:lnTo>
                  <a:cubicBezTo>
                    <a:pt x="812165" y="0"/>
                    <a:pt x="1046480" y="234188"/>
                    <a:pt x="1046480" y="523240"/>
                  </a:cubicBezTo>
                  <a:lnTo>
                    <a:pt x="1042416" y="523240"/>
                  </a:lnTo>
                  <a:lnTo>
                    <a:pt x="1046480" y="523240"/>
                  </a:lnTo>
                  <a:cubicBezTo>
                    <a:pt x="1046480" y="812165"/>
                    <a:pt x="812292" y="1046480"/>
                    <a:pt x="523240" y="1046480"/>
                  </a:cubicBezTo>
                  <a:lnTo>
                    <a:pt x="523240" y="1042416"/>
                  </a:lnTo>
                  <a:lnTo>
                    <a:pt x="523240" y="1046480"/>
                  </a:lnTo>
                  <a:cubicBezTo>
                    <a:pt x="234188" y="1046353"/>
                    <a:pt x="0" y="812165"/>
                    <a:pt x="0" y="523240"/>
                  </a:cubicBezTo>
                  <a:lnTo>
                    <a:pt x="4064" y="523240"/>
                  </a:lnTo>
                  <a:lnTo>
                    <a:pt x="8001" y="523240"/>
                  </a:lnTo>
                  <a:lnTo>
                    <a:pt x="4064" y="523240"/>
                  </a:lnTo>
                  <a:lnTo>
                    <a:pt x="0" y="523240"/>
                  </a:lnTo>
                  <a:moveTo>
                    <a:pt x="8001" y="523240"/>
                  </a:moveTo>
                  <a:cubicBezTo>
                    <a:pt x="8001" y="525526"/>
                    <a:pt x="6223" y="527304"/>
                    <a:pt x="3937" y="527304"/>
                  </a:cubicBezTo>
                  <a:cubicBezTo>
                    <a:pt x="1651" y="527304"/>
                    <a:pt x="0" y="525399"/>
                    <a:pt x="0" y="523240"/>
                  </a:cubicBezTo>
                  <a:cubicBezTo>
                    <a:pt x="0" y="521081"/>
                    <a:pt x="1778" y="519176"/>
                    <a:pt x="4064" y="519176"/>
                  </a:cubicBezTo>
                  <a:cubicBezTo>
                    <a:pt x="6350" y="519176"/>
                    <a:pt x="8128" y="520954"/>
                    <a:pt x="8128" y="523240"/>
                  </a:cubicBezTo>
                  <a:cubicBezTo>
                    <a:pt x="8001" y="807720"/>
                    <a:pt x="238760" y="1038352"/>
                    <a:pt x="523240" y="1038352"/>
                  </a:cubicBezTo>
                  <a:cubicBezTo>
                    <a:pt x="807720" y="1038352"/>
                    <a:pt x="1038352" y="807720"/>
                    <a:pt x="1038352" y="523240"/>
                  </a:cubicBezTo>
                  <a:cubicBezTo>
                    <a:pt x="1038352" y="238760"/>
                    <a:pt x="807720" y="8001"/>
                    <a:pt x="523240" y="8001"/>
                  </a:cubicBezTo>
                  <a:lnTo>
                    <a:pt x="523240" y="4064"/>
                  </a:lnTo>
                  <a:lnTo>
                    <a:pt x="523240" y="8001"/>
                  </a:lnTo>
                  <a:cubicBezTo>
                    <a:pt x="238760" y="8001"/>
                    <a:pt x="8001" y="238760"/>
                    <a:pt x="8001" y="52324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5" name="Google Shape;465;p14"/>
          <p:cNvGrpSpPr/>
          <p:nvPr/>
        </p:nvGrpSpPr>
        <p:grpSpPr>
          <a:xfrm>
            <a:off x="2966503" y="6799021"/>
            <a:ext cx="573977" cy="573976"/>
            <a:chOff x="0" y="0"/>
            <a:chExt cx="765302" cy="765302"/>
          </a:xfrm>
        </p:grpSpPr>
        <p:sp>
          <p:nvSpPr>
            <p:cNvPr id="466" name="Google Shape;466;p14"/>
            <p:cNvSpPr/>
            <p:nvPr/>
          </p:nvSpPr>
          <p:spPr>
            <a:xfrm>
              <a:off x="4064" y="4064"/>
              <a:ext cx="757174" cy="757174"/>
            </a:xfrm>
            <a:custGeom>
              <a:rect b="b" l="l" r="r" t="t"/>
              <a:pathLst>
                <a:path extrusionOk="0" h="757174" w="757174">
                  <a:moveTo>
                    <a:pt x="0" y="378587"/>
                  </a:moveTo>
                  <a:cubicBezTo>
                    <a:pt x="0" y="169545"/>
                    <a:pt x="169545" y="0"/>
                    <a:pt x="378587" y="0"/>
                  </a:cubicBezTo>
                  <a:cubicBezTo>
                    <a:pt x="587629" y="0"/>
                    <a:pt x="757174" y="169545"/>
                    <a:pt x="757174" y="378587"/>
                  </a:cubicBezTo>
                  <a:cubicBezTo>
                    <a:pt x="757174" y="587629"/>
                    <a:pt x="587756" y="757174"/>
                    <a:pt x="378587" y="757174"/>
                  </a:cubicBezTo>
                  <a:cubicBezTo>
                    <a:pt x="169418" y="757174"/>
                    <a:pt x="0" y="587756"/>
                    <a:pt x="0" y="378587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BFBFBF"/>
                </a:gs>
              </a:gsLst>
              <a:lin ang="189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14"/>
            <p:cNvSpPr/>
            <p:nvPr/>
          </p:nvSpPr>
          <p:spPr>
            <a:xfrm>
              <a:off x="0" y="0"/>
              <a:ext cx="765302" cy="765302"/>
            </a:xfrm>
            <a:custGeom>
              <a:rect b="b" l="l" r="r" t="t"/>
              <a:pathLst>
                <a:path extrusionOk="0" h="765302" w="765302">
                  <a:moveTo>
                    <a:pt x="0" y="382651"/>
                  </a:moveTo>
                  <a:cubicBezTo>
                    <a:pt x="0" y="171323"/>
                    <a:pt x="171323" y="0"/>
                    <a:pt x="382651" y="0"/>
                  </a:cubicBezTo>
                  <a:lnTo>
                    <a:pt x="382651" y="4064"/>
                  </a:lnTo>
                  <a:lnTo>
                    <a:pt x="382651" y="0"/>
                  </a:lnTo>
                  <a:cubicBezTo>
                    <a:pt x="593979" y="0"/>
                    <a:pt x="765302" y="171323"/>
                    <a:pt x="765302" y="382651"/>
                  </a:cubicBezTo>
                  <a:cubicBezTo>
                    <a:pt x="765302" y="593979"/>
                    <a:pt x="593979" y="765302"/>
                    <a:pt x="382651" y="765302"/>
                  </a:cubicBezTo>
                  <a:lnTo>
                    <a:pt x="382651" y="761238"/>
                  </a:lnTo>
                  <a:lnTo>
                    <a:pt x="382651" y="765302"/>
                  </a:lnTo>
                  <a:cubicBezTo>
                    <a:pt x="171323" y="765302"/>
                    <a:pt x="0" y="593979"/>
                    <a:pt x="0" y="382651"/>
                  </a:cubicBezTo>
                  <a:lnTo>
                    <a:pt x="4064" y="382651"/>
                  </a:lnTo>
                  <a:lnTo>
                    <a:pt x="7493" y="384810"/>
                  </a:lnTo>
                  <a:cubicBezTo>
                    <a:pt x="6477" y="386334"/>
                    <a:pt x="4699" y="386969"/>
                    <a:pt x="2921" y="386461"/>
                  </a:cubicBezTo>
                  <a:cubicBezTo>
                    <a:pt x="1143" y="385953"/>
                    <a:pt x="0" y="384429"/>
                    <a:pt x="0" y="382651"/>
                  </a:cubicBezTo>
                  <a:moveTo>
                    <a:pt x="8001" y="382651"/>
                  </a:moveTo>
                  <a:lnTo>
                    <a:pt x="4064" y="382651"/>
                  </a:lnTo>
                  <a:lnTo>
                    <a:pt x="635" y="380492"/>
                  </a:lnTo>
                  <a:cubicBezTo>
                    <a:pt x="1651" y="378968"/>
                    <a:pt x="3429" y="378333"/>
                    <a:pt x="5207" y="378841"/>
                  </a:cubicBezTo>
                  <a:cubicBezTo>
                    <a:pt x="6985" y="379349"/>
                    <a:pt x="8128" y="380873"/>
                    <a:pt x="8128" y="382651"/>
                  </a:cubicBezTo>
                  <a:cubicBezTo>
                    <a:pt x="8128" y="589534"/>
                    <a:pt x="175895" y="757301"/>
                    <a:pt x="382778" y="757301"/>
                  </a:cubicBezTo>
                  <a:cubicBezTo>
                    <a:pt x="589661" y="757301"/>
                    <a:pt x="757428" y="589534"/>
                    <a:pt x="757428" y="382651"/>
                  </a:cubicBezTo>
                  <a:lnTo>
                    <a:pt x="761492" y="382651"/>
                  </a:lnTo>
                  <a:lnTo>
                    <a:pt x="757428" y="382651"/>
                  </a:lnTo>
                  <a:cubicBezTo>
                    <a:pt x="757428" y="175768"/>
                    <a:pt x="589661" y="8001"/>
                    <a:pt x="382778" y="8001"/>
                  </a:cubicBezTo>
                  <a:lnTo>
                    <a:pt x="382778" y="4064"/>
                  </a:lnTo>
                  <a:lnTo>
                    <a:pt x="382778" y="8001"/>
                  </a:lnTo>
                  <a:cubicBezTo>
                    <a:pt x="175768" y="8001"/>
                    <a:pt x="8001" y="175768"/>
                    <a:pt x="8001" y="38265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8" name="Google Shape;468;p14"/>
          <p:cNvGrpSpPr/>
          <p:nvPr/>
        </p:nvGrpSpPr>
        <p:grpSpPr>
          <a:xfrm>
            <a:off x="4142164" y="6905545"/>
            <a:ext cx="573977" cy="573976"/>
            <a:chOff x="0" y="0"/>
            <a:chExt cx="765302" cy="765302"/>
          </a:xfrm>
        </p:grpSpPr>
        <p:sp>
          <p:nvSpPr>
            <p:cNvPr id="469" name="Google Shape;469;p14"/>
            <p:cNvSpPr/>
            <p:nvPr/>
          </p:nvSpPr>
          <p:spPr>
            <a:xfrm>
              <a:off x="4064" y="4064"/>
              <a:ext cx="757174" cy="757174"/>
            </a:xfrm>
            <a:custGeom>
              <a:rect b="b" l="l" r="r" t="t"/>
              <a:pathLst>
                <a:path extrusionOk="0" h="757174" w="757174">
                  <a:moveTo>
                    <a:pt x="0" y="378587"/>
                  </a:moveTo>
                  <a:cubicBezTo>
                    <a:pt x="0" y="169545"/>
                    <a:pt x="169545" y="0"/>
                    <a:pt x="378587" y="0"/>
                  </a:cubicBezTo>
                  <a:cubicBezTo>
                    <a:pt x="587629" y="0"/>
                    <a:pt x="757174" y="169545"/>
                    <a:pt x="757174" y="378587"/>
                  </a:cubicBezTo>
                  <a:cubicBezTo>
                    <a:pt x="757174" y="587629"/>
                    <a:pt x="587756" y="757174"/>
                    <a:pt x="378587" y="757174"/>
                  </a:cubicBezTo>
                  <a:cubicBezTo>
                    <a:pt x="169418" y="757174"/>
                    <a:pt x="0" y="587756"/>
                    <a:pt x="0" y="378587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BFBFBF"/>
                </a:gs>
              </a:gsLst>
              <a:lin ang="189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14"/>
            <p:cNvSpPr/>
            <p:nvPr/>
          </p:nvSpPr>
          <p:spPr>
            <a:xfrm>
              <a:off x="0" y="0"/>
              <a:ext cx="765302" cy="765302"/>
            </a:xfrm>
            <a:custGeom>
              <a:rect b="b" l="l" r="r" t="t"/>
              <a:pathLst>
                <a:path extrusionOk="0" h="765302" w="765302">
                  <a:moveTo>
                    <a:pt x="0" y="382651"/>
                  </a:moveTo>
                  <a:cubicBezTo>
                    <a:pt x="0" y="171323"/>
                    <a:pt x="171323" y="0"/>
                    <a:pt x="382651" y="0"/>
                  </a:cubicBezTo>
                  <a:lnTo>
                    <a:pt x="382651" y="4064"/>
                  </a:lnTo>
                  <a:lnTo>
                    <a:pt x="382651" y="0"/>
                  </a:lnTo>
                  <a:cubicBezTo>
                    <a:pt x="593979" y="0"/>
                    <a:pt x="765302" y="171323"/>
                    <a:pt x="765302" y="382651"/>
                  </a:cubicBezTo>
                  <a:cubicBezTo>
                    <a:pt x="765302" y="593979"/>
                    <a:pt x="593979" y="765302"/>
                    <a:pt x="382651" y="765302"/>
                  </a:cubicBezTo>
                  <a:lnTo>
                    <a:pt x="382651" y="761238"/>
                  </a:lnTo>
                  <a:lnTo>
                    <a:pt x="382651" y="765302"/>
                  </a:lnTo>
                  <a:cubicBezTo>
                    <a:pt x="171323" y="765302"/>
                    <a:pt x="0" y="593979"/>
                    <a:pt x="0" y="382651"/>
                  </a:cubicBezTo>
                  <a:lnTo>
                    <a:pt x="4064" y="382651"/>
                  </a:lnTo>
                  <a:lnTo>
                    <a:pt x="7493" y="384810"/>
                  </a:lnTo>
                  <a:cubicBezTo>
                    <a:pt x="6477" y="386334"/>
                    <a:pt x="4699" y="386969"/>
                    <a:pt x="2921" y="386461"/>
                  </a:cubicBezTo>
                  <a:cubicBezTo>
                    <a:pt x="1143" y="385953"/>
                    <a:pt x="0" y="384429"/>
                    <a:pt x="0" y="382651"/>
                  </a:cubicBezTo>
                  <a:moveTo>
                    <a:pt x="8001" y="382651"/>
                  </a:moveTo>
                  <a:lnTo>
                    <a:pt x="4064" y="382651"/>
                  </a:lnTo>
                  <a:lnTo>
                    <a:pt x="635" y="380492"/>
                  </a:lnTo>
                  <a:cubicBezTo>
                    <a:pt x="1651" y="378968"/>
                    <a:pt x="3429" y="378333"/>
                    <a:pt x="5207" y="378841"/>
                  </a:cubicBezTo>
                  <a:cubicBezTo>
                    <a:pt x="6985" y="379349"/>
                    <a:pt x="8128" y="380873"/>
                    <a:pt x="8128" y="382651"/>
                  </a:cubicBezTo>
                  <a:cubicBezTo>
                    <a:pt x="8128" y="589534"/>
                    <a:pt x="175895" y="757301"/>
                    <a:pt x="382778" y="757301"/>
                  </a:cubicBezTo>
                  <a:cubicBezTo>
                    <a:pt x="589661" y="757301"/>
                    <a:pt x="757428" y="589534"/>
                    <a:pt x="757428" y="382651"/>
                  </a:cubicBezTo>
                  <a:lnTo>
                    <a:pt x="761492" y="382651"/>
                  </a:lnTo>
                  <a:lnTo>
                    <a:pt x="757428" y="382651"/>
                  </a:lnTo>
                  <a:cubicBezTo>
                    <a:pt x="757428" y="175768"/>
                    <a:pt x="589661" y="8001"/>
                    <a:pt x="382778" y="8001"/>
                  </a:cubicBezTo>
                  <a:lnTo>
                    <a:pt x="382778" y="4064"/>
                  </a:lnTo>
                  <a:lnTo>
                    <a:pt x="382778" y="8001"/>
                  </a:lnTo>
                  <a:cubicBezTo>
                    <a:pt x="175768" y="8001"/>
                    <a:pt x="8001" y="175768"/>
                    <a:pt x="8001" y="38265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1" name="Google Shape;471;p14"/>
          <p:cNvGrpSpPr/>
          <p:nvPr/>
        </p:nvGrpSpPr>
        <p:grpSpPr>
          <a:xfrm>
            <a:off x="4125753" y="5122727"/>
            <a:ext cx="573977" cy="573976"/>
            <a:chOff x="0" y="0"/>
            <a:chExt cx="765302" cy="765302"/>
          </a:xfrm>
        </p:grpSpPr>
        <p:sp>
          <p:nvSpPr>
            <p:cNvPr id="472" name="Google Shape;472;p14"/>
            <p:cNvSpPr/>
            <p:nvPr/>
          </p:nvSpPr>
          <p:spPr>
            <a:xfrm>
              <a:off x="4064" y="4064"/>
              <a:ext cx="757174" cy="757174"/>
            </a:xfrm>
            <a:custGeom>
              <a:rect b="b" l="l" r="r" t="t"/>
              <a:pathLst>
                <a:path extrusionOk="0" h="757174" w="757174">
                  <a:moveTo>
                    <a:pt x="0" y="378587"/>
                  </a:moveTo>
                  <a:cubicBezTo>
                    <a:pt x="0" y="169545"/>
                    <a:pt x="169545" y="0"/>
                    <a:pt x="378587" y="0"/>
                  </a:cubicBezTo>
                  <a:cubicBezTo>
                    <a:pt x="587629" y="0"/>
                    <a:pt x="757174" y="169545"/>
                    <a:pt x="757174" y="378587"/>
                  </a:cubicBezTo>
                  <a:cubicBezTo>
                    <a:pt x="757174" y="587629"/>
                    <a:pt x="587756" y="757174"/>
                    <a:pt x="378587" y="757174"/>
                  </a:cubicBezTo>
                  <a:cubicBezTo>
                    <a:pt x="169418" y="757174"/>
                    <a:pt x="0" y="587756"/>
                    <a:pt x="0" y="378587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BFBFBF"/>
                </a:gs>
              </a:gsLst>
              <a:lin ang="189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14"/>
            <p:cNvSpPr/>
            <p:nvPr/>
          </p:nvSpPr>
          <p:spPr>
            <a:xfrm>
              <a:off x="0" y="0"/>
              <a:ext cx="765302" cy="765302"/>
            </a:xfrm>
            <a:custGeom>
              <a:rect b="b" l="l" r="r" t="t"/>
              <a:pathLst>
                <a:path extrusionOk="0" h="765302" w="765302">
                  <a:moveTo>
                    <a:pt x="0" y="382651"/>
                  </a:moveTo>
                  <a:cubicBezTo>
                    <a:pt x="0" y="171323"/>
                    <a:pt x="171323" y="0"/>
                    <a:pt x="382651" y="0"/>
                  </a:cubicBezTo>
                  <a:lnTo>
                    <a:pt x="382651" y="4064"/>
                  </a:lnTo>
                  <a:lnTo>
                    <a:pt x="382651" y="0"/>
                  </a:lnTo>
                  <a:cubicBezTo>
                    <a:pt x="593979" y="0"/>
                    <a:pt x="765302" y="171323"/>
                    <a:pt x="765302" y="382651"/>
                  </a:cubicBezTo>
                  <a:cubicBezTo>
                    <a:pt x="765302" y="593979"/>
                    <a:pt x="593979" y="765302"/>
                    <a:pt x="382651" y="765302"/>
                  </a:cubicBezTo>
                  <a:lnTo>
                    <a:pt x="382651" y="761238"/>
                  </a:lnTo>
                  <a:lnTo>
                    <a:pt x="382651" y="765302"/>
                  </a:lnTo>
                  <a:cubicBezTo>
                    <a:pt x="171323" y="765302"/>
                    <a:pt x="0" y="593979"/>
                    <a:pt x="0" y="382651"/>
                  </a:cubicBezTo>
                  <a:lnTo>
                    <a:pt x="4064" y="382651"/>
                  </a:lnTo>
                  <a:lnTo>
                    <a:pt x="7493" y="384810"/>
                  </a:lnTo>
                  <a:cubicBezTo>
                    <a:pt x="6477" y="386334"/>
                    <a:pt x="4699" y="386969"/>
                    <a:pt x="2921" y="386461"/>
                  </a:cubicBezTo>
                  <a:cubicBezTo>
                    <a:pt x="1143" y="385953"/>
                    <a:pt x="0" y="384429"/>
                    <a:pt x="0" y="382651"/>
                  </a:cubicBezTo>
                  <a:moveTo>
                    <a:pt x="8001" y="382651"/>
                  </a:moveTo>
                  <a:lnTo>
                    <a:pt x="4064" y="382651"/>
                  </a:lnTo>
                  <a:lnTo>
                    <a:pt x="635" y="380492"/>
                  </a:lnTo>
                  <a:cubicBezTo>
                    <a:pt x="1651" y="378968"/>
                    <a:pt x="3429" y="378333"/>
                    <a:pt x="5207" y="378841"/>
                  </a:cubicBezTo>
                  <a:cubicBezTo>
                    <a:pt x="6985" y="379349"/>
                    <a:pt x="8128" y="380873"/>
                    <a:pt x="8128" y="382651"/>
                  </a:cubicBezTo>
                  <a:cubicBezTo>
                    <a:pt x="8128" y="589534"/>
                    <a:pt x="175895" y="757301"/>
                    <a:pt x="382778" y="757301"/>
                  </a:cubicBezTo>
                  <a:cubicBezTo>
                    <a:pt x="589661" y="757301"/>
                    <a:pt x="757428" y="589534"/>
                    <a:pt x="757428" y="382651"/>
                  </a:cubicBezTo>
                  <a:lnTo>
                    <a:pt x="761492" y="382651"/>
                  </a:lnTo>
                  <a:lnTo>
                    <a:pt x="757428" y="382651"/>
                  </a:lnTo>
                  <a:cubicBezTo>
                    <a:pt x="757428" y="175768"/>
                    <a:pt x="589661" y="8001"/>
                    <a:pt x="382778" y="8001"/>
                  </a:cubicBezTo>
                  <a:lnTo>
                    <a:pt x="382778" y="4064"/>
                  </a:lnTo>
                  <a:lnTo>
                    <a:pt x="382778" y="8001"/>
                  </a:lnTo>
                  <a:cubicBezTo>
                    <a:pt x="175768" y="8001"/>
                    <a:pt x="8001" y="175768"/>
                    <a:pt x="8001" y="38265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4" name="Google Shape;474;p14"/>
          <p:cNvGrpSpPr/>
          <p:nvPr/>
        </p:nvGrpSpPr>
        <p:grpSpPr>
          <a:xfrm>
            <a:off x="1515698" y="5566340"/>
            <a:ext cx="355759" cy="355759"/>
            <a:chOff x="0" y="0"/>
            <a:chExt cx="474345" cy="474345"/>
          </a:xfrm>
        </p:grpSpPr>
        <p:sp>
          <p:nvSpPr>
            <p:cNvPr id="475" name="Google Shape;475;p14"/>
            <p:cNvSpPr/>
            <p:nvPr/>
          </p:nvSpPr>
          <p:spPr>
            <a:xfrm>
              <a:off x="4064" y="4064"/>
              <a:ext cx="466217" cy="466217"/>
            </a:xfrm>
            <a:custGeom>
              <a:rect b="b" l="l" r="r" t="t"/>
              <a:pathLst>
                <a:path extrusionOk="0" h="466217" w="466217">
                  <a:moveTo>
                    <a:pt x="0" y="233045"/>
                  </a:moveTo>
                  <a:cubicBezTo>
                    <a:pt x="0" y="104394"/>
                    <a:pt x="104394" y="0"/>
                    <a:pt x="233045" y="0"/>
                  </a:cubicBezTo>
                  <a:cubicBezTo>
                    <a:pt x="361696" y="0"/>
                    <a:pt x="466217" y="104394"/>
                    <a:pt x="466217" y="233045"/>
                  </a:cubicBezTo>
                  <a:cubicBezTo>
                    <a:pt x="466217" y="361696"/>
                    <a:pt x="361823" y="466217"/>
                    <a:pt x="233045" y="466217"/>
                  </a:cubicBezTo>
                  <a:cubicBezTo>
                    <a:pt x="104267" y="466217"/>
                    <a:pt x="0" y="361823"/>
                    <a:pt x="0" y="233045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BFBFBF"/>
                </a:gs>
              </a:gsLst>
              <a:lin ang="189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14"/>
            <p:cNvSpPr/>
            <p:nvPr/>
          </p:nvSpPr>
          <p:spPr>
            <a:xfrm>
              <a:off x="0" y="0"/>
              <a:ext cx="474345" cy="474345"/>
            </a:xfrm>
            <a:custGeom>
              <a:rect b="b" l="l" r="r" t="t"/>
              <a:pathLst>
                <a:path extrusionOk="0" h="474345" w="474345">
                  <a:moveTo>
                    <a:pt x="0" y="237109"/>
                  </a:moveTo>
                  <a:cubicBezTo>
                    <a:pt x="0" y="106172"/>
                    <a:pt x="106172" y="0"/>
                    <a:pt x="237109" y="0"/>
                  </a:cubicBezTo>
                  <a:lnTo>
                    <a:pt x="237109" y="4064"/>
                  </a:lnTo>
                  <a:lnTo>
                    <a:pt x="237109" y="0"/>
                  </a:lnTo>
                  <a:cubicBezTo>
                    <a:pt x="368173" y="0"/>
                    <a:pt x="474345" y="106172"/>
                    <a:pt x="474345" y="237109"/>
                  </a:cubicBezTo>
                  <a:cubicBezTo>
                    <a:pt x="474345" y="368046"/>
                    <a:pt x="368173" y="474345"/>
                    <a:pt x="237109" y="474345"/>
                  </a:cubicBezTo>
                  <a:lnTo>
                    <a:pt x="237109" y="470281"/>
                  </a:lnTo>
                  <a:lnTo>
                    <a:pt x="237109" y="474345"/>
                  </a:lnTo>
                  <a:cubicBezTo>
                    <a:pt x="106172" y="474345"/>
                    <a:pt x="0" y="368173"/>
                    <a:pt x="0" y="237109"/>
                  </a:cubicBezTo>
                  <a:lnTo>
                    <a:pt x="4064" y="237109"/>
                  </a:lnTo>
                  <a:lnTo>
                    <a:pt x="7493" y="239268"/>
                  </a:lnTo>
                  <a:cubicBezTo>
                    <a:pt x="6477" y="240792"/>
                    <a:pt x="4699" y="241427"/>
                    <a:pt x="2921" y="241046"/>
                  </a:cubicBezTo>
                  <a:cubicBezTo>
                    <a:pt x="1143" y="240665"/>
                    <a:pt x="0" y="239014"/>
                    <a:pt x="0" y="237109"/>
                  </a:cubicBezTo>
                  <a:moveTo>
                    <a:pt x="8001" y="237109"/>
                  </a:moveTo>
                  <a:lnTo>
                    <a:pt x="4064" y="237109"/>
                  </a:lnTo>
                  <a:lnTo>
                    <a:pt x="635" y="234950"/>
                  </a:lnTo>
                  <a:cubicBezTo>
                    <a:pt x="1651" y="233426"/>
                    <a:pt x="3429" y="232791"/>
                    <a:pt x="5207" y="233172"/>
                  </a:cubicBezTo>
                  <a:cubicBezTo>
                    <a:pt x="6985" y="233553"/>
                    <a:pt x="8128" y="235204"/>
                    <a:pt x="8128" y="236982"/>
                  </a:cubicBezTo>
                  <a:cubicBezTo>
                    <a:pt x="8128" y="363474"/>
                    <a:pt x="110744" y="466090"/>
                    <a:pt x="237236" y="466090"/>
                  </a:cubicBezTo>
                  <a:cubicBezTo>
                    <a:pt x="363728" y="466090"/>
                    <a:pt x="466344" y="363474"/>
                    <a:pt x="466344" y="236982"/>
                  </a:cubicBezTo>
                  <a:lnTo>
                    <a:pt x="470408" y="236982"/>
                  </a:lnTo>
                  <a:lnTo>
                    <a:pt x="466344" y="236982"/>
                  </a:lnTo>
                  <a:cubicBezTo>
                    <a:pt x="466217" y="110617"/>
                    <a:pt x="363728" y="8001"/>
                    <a:pt x="237109" y="8001"/>
                  </a:cubicBezTo>
                  <a:lnTo>
                    <a:pt x="237109" y="4064"/>
                  </a:lnTo>
                  <a:lnTo>
                    <a:pt x="237109" y="8001"/>
                  </a:lnTo>
                  <a:cubicBezTo>
                    <a:pt x="110617" y="8001"/>
                    <a:pt x="8001" y="110617"/>
                    <a:pt x="8001" y="237109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7" name="Google Shape;477;p14"/>
          <p:cNvGrpSpPr/>
          <p:nvPr/>
        </p:nvGrpSpPr>
        <p:grpSpPr>
          <a:xfrm>
            <a:off x="2766599" y="4884570"/>
            <a:ext cx="272225" cy="272319"/>
            <a:chOff x="0" y="0"/>
            <a:chExt cx="362966" cy="363093"/>
          </a:xfrm>
        </p:grpSpPr>
        <p:sp>
          <p:nvSpPr>
            <p:cNvPr id="478" name="Google Shape;478;p14"/>
            <p:cNvSpPr/>
            <p:nvPr/>
          </p:nvSpPr>
          <p:spPr>
            <a:xfrm>
              <a:off x="4064" y="4064"/>
              <a:ext cx="354965" cy="354965"/>
            </a:xfrm>
            <a:custGeom>
              <a:rect b="b" l="l" r="r" t="t"/>
              <a:pathLst>
                <a:path extrusionOk="0" h="354965" w="354965">
                  <a:moveTo>
                    <a:pt x="0" y="177419"/>
                  </a:moveTo>
                  <a:cubicBezTo>
                    <a:pt x="0" y="79502"/>
                    <a:pt x="79502" y="0"/>
                    <a:pt x="177419" y="0"/>
                  </a:cubicBezTo>
                  <a:cubicBezTo>
                    <a:pt x="275336" y="0"/>
                    <a:pt x="354965" y="79502"/>
                    <a:pt x="354965" y="177419"/>
                  </a:cubicBezTo>
                  <a:cubicBezTo>
                    <a:pt x="354965" y="275336"/>
                    <a:pt x="275463" y="354965"/>
                    <a:pt x="177419" y="354965"/>
                  </a:cubicBezTo>
                  <a:cubicBezTo>
                    <a:pt x="79375" y="354965"/>
                    <a:pt x="0" y="275463"/>
                    <a:pt x="0" y="177419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BFBFBF"/>
                </a:gs>
              </a:gsLst>
              <a:lin ang="189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14"/>
            <p:cNvSpPr/>
            <p:nvPr/>
          </p:nvSpPr>
          <p:spPr>
            <a:xfrm>
              <a:off x="0" y="0"/>
              <a:ext cx="362966" cy="363093"/>
            </a:xfrm>
            <a:custGeom>
              <a:rect b="b" l="l" r="r" t="t"/>
              <a:pathLst>
                <a:path extrusionOk="0" h="363093" w="362966">
                  <a:moveTo>
                    <a:pt x="0" y="181483"/>
                  </a:moveTo>
                  <a:cubicBezTo>
                    <a:pt x="0" y="81280"/>
                    <a:pt x="81280" y="0"/>
                    <a:pt x="181483" y="0"/>
                  </a:cubicBezTo>
                  <a:lnTo>
                    <a:pt x="181483" y="4064"/>
                  </a:lnTo>
                  <a:lnTo>
                    <a:pt x="181483" y="0"/>
                  </a:lnTo>
                  <a:cubicBezTo>
                    <a:pt x="281686" y="0"/>
                    <a:pt x="362966" y="81280"/>
                    <a:pt x="362966" y="181483"/>
                  </a:cubicBezTo>
                  <a:lnTo>
                    <a:pt x="358902" y="181483"/>
                  </a:lnTo>
                  <a:lnTo>
                    <a:pt x="362966" y="181483"/>
                  </a:lnTo>
                  <a:cubicBezTo>
                    <a:pt x="362966" y="281686"/>
                    <a:pt x="281686" y="362966"/>
                    <a:pt x="181483" y="362966"/>
                  </a:cubicBezTo>
                  <a:lnTo>
                    <a:pt x="181483" y="358902"/>
                  </a:lnTo>
                  <a:lnTo>
                    <a:pt x="181483" y="362966"/>
                  </a:lnTo>
                  <a:cubicBezTo>
                    <a:pt x="81280" y="363093"/>
                    <a:pt x="0" y="281813"/>
                    <a:pt x="0" y="181483"/>
                  </a:cubicBezTo>
                  <a:lnTo>
                    <a:pt x="4064" y="181483"/>
                  </a:lnTo>
                  <a:lnTo>
                    <a:pt x="8001" y="181483"/>
                  </a:lnTo>
                  <a:lnTo>
                    <a:pt x="4064" y="181483"/>
                  </a:lnTo>
                  <a:lnTo>
                    <a:pt x="0" y="181483"/>
                  </a:lnTo>
                  <a:moveTo>
                    <a:pt x="8001" y="181483"/>
                  </a:moveTo>
                  <a:cubicBezTo>
                    <a:pt x="8001" y="183769"/>
                    <a:pt x="6223" y="185547"/>
                    <a:pt x="3937" y="185547"/>
                  </a:cubicBezTo>
                  <a:cubicBezTo>
                    <a:pt x="1651" y="185547"/>
                    <a:pt x="0" y="183769"/>
                    <a:pt x="0" y="181483"/>
                  </a:cubicBezTo>
                  <a:cubicBezTo>
                    <a:pt x="0" y="179197"/>
                    <a:pt x="1778" y="177419"/>
                    <a:pt x="4064" y="177419"/>
                  </a:cubicBezTo>
                  <a:cubicBezTo>
                    <a:pt x="6350" y="177419"/>
                    <a:pt x="8128" y="179197"/>
                    <a:pt x="8128" y="181483"/>
                  </a:cubicBezTo>
                  <a:cubicBezTo>
                    <a:pt x="8128" y="277241"/>
                    <a:pt x="85852" y="354965"/>
                    <a:pt x="181610" y="354965"/>
                  </a:cubicBezTo>
                  <a:cubicBezTo>
                    <a:pt x="277368" y="354965"/>
                    <a:pt x="355092" y="277241"/>
                    <a:pt x="355092" y="181483"/>
                  </a:cubicBezTo>
                  <a:cubicBezTo>
                    <a:pt x="355092" y="85725"/>
                    <a:pt x="277368" y="8001"/>
                    <a:pt x="181483" y="8001"/>
                  </a:cubicBezTo>
                  <a:lnTo>
                    <a:pt x="181483" y="4064"/>
                  </a:lnTo>
                  <a:lnTo>
                    <a:pt x="181483" y="8001"/>
                  </a:lnTo>
                  <a:cubicBezTo>
                    <a:pt x="85725" y="8001"/>
                    <a:pt x="8001" y="85725"/>
                    <a:pt x="8001" y="181483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0" name="Google Shape;480;p14"/>
          <p:cNvGrpSpPr/>
          <p:nvPr/>
        </p:nvGrpSpPr>
        <p:grpSpPr>
          <a:xfrm>
            <a:off x="5914603" y="5612281"/>
            <a:ext cx="251651" cy="251651"/>
            <a:chOff x="0" y="0"/>
            <a:chExt cx="335534" cy="335534"/>
          </a:xfrm>
        </p:grpSpPr>
        <p:sp>
          <p:nvSpPr>
            <p:cNvPr id="481" name="Google Shape;481;p14"/>
            <p:cNvSpPr/>
            <p:nvPr/>
          </p:nvSpPr>
          <p:spPr>
            <a:xfrm>
              <a:off x="4064" y="4064"/>
              <a:ext cx="327406" cy="327406"/>
            </a:xfrm>
            <a:custGeom>
              <a:rect b="b" l="l" r="r" t="t"/>
              <a:pathLst>
                <a:path extrusionOk="0" h="327406" w="327406">
                  <a:moveTo>
                    <a:pt x="0" y="163703"/>
                  </a:moveTo>
                  <a:cubicBezTo>
                    <a:pt x="0" y="73279"/>
                    <a:pt x="73279" y="0"/>
                    <a:pt x="163703" y="0"/>
                  </a:cubicBezTo>
                  <a:cubicBezTo>
                    <a:pt x="254127" y="0"/>
                    <a:pt x="327406" y="73279"/>
                    <a:pt x="327406" y="163703"/>
                  </a:cubicBezTo>
                  <a:cubicBezTo>
                    <a:pt x="327406" y="254127"/>
                    <a:pt x="254127" y="327406"/>
                    <a:pt x="163703" y="327406"/>
                  </a:cubicBezTo>
                  <a:cubicBezTo>
                    <a:pt x="73279" y="327406"/>
                    <a:pt x="0" y="254127"/>
                    <a:pt x="0" y="163703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BFBFBF"/>
                </a:gs>
              </a:gsLst>
              <a:lin ang="189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14"/>
            <p:cNvSpPr/>
            <p:nvPr/>
          </p:nvSpPr>
          <p:spPr>
            <a:xfrm>
              <a:off x="0" y="0"/>
              <a:ext cx="335534" cy="335534"/>
            </a:xfrm>
            <a:custGeom>
              <a:rect b="b" l="l" r="r" t="t"/>
              <a:pathLst>
                <a:path extrusionOk="0" h="335534" w="335534">
                  <a:moveTo>
                    <a:pt x="0" y="167767"/>
                  </a:moveTo>
                  <a:cubicBezTo>
                    <a:pt x="0" y="75057"/>
                    <a:pt x="75057" y="0"/>
                    <a:pt x="167767" y="0"/>
                  </a:cubicBezTo>
                  <a:lnTo>
                    <a:pt x="167767" y="4064"/>
                  </a:lnTo>
                  <a:lnTo>
                    <a:pt x="167767" y="0"/>
                  </a:lnTo>
                  <a:cubicBezTo>
                    <a:pt x="260350" y="0"/>
                    <a:pt x="335534" y="75057"/>
                    <a:pt x="335534" y="167767"/>
                  </a:cubicBezTo>
                  <a:lnTo>
                    <a:pt x="331470" y="167767"/>
                  </a:lnTo>
                  <a:lnTo>
                    <a:pt x="335534" y="167767"/>
                  </a:lnTo>
                  <a:cubicBezTo>
                    <a:pt x="335534" y="260350"/>
                    <a:pt x="260477" y="335534"/>
                    <a:pt x="167767" y="335534"/>
                  </a:cubicBezTo>
                  <a:lnTo>
                    <a:pt x="167767" y="331470"/>
                  </a:lnTo>
                  <a:lnTo>
                    <a:pt x="167767" y="335534"/>
                  </a:lnTo>
                  <a:cubicBezTo>
                    <a:pt x="75057" y="335534"/>
                    <a:pt x="0" y="260350"/>
                    <a:pt x="0" y="167767"/>
                  </a:cubicBezTo>
                  <a:lnTo>
                    <a:pt x="4064" y="167767"/>
                  </a:lnTo>
                  <a:lnTo>
                    <a:pt x="8001" y="167767"/>
                  </a:lnTo>
                  <a:lnTo>
                    <a:pt x="4064" y="167767"/>
                  </a:lnTo>
                  <a:lnTo>
                    <a:pt x="0" y="167767"/>
                  </a:lnTo>
                  <a:moveTo>
                    <a:pt x="8001" y="167767"/>
                  </a:moveTo>
                  <a:cubicBezTo>
                    <a:pt x="8001" y="170053"/>
                    <a:pt x="6223" y="171831"/>
                    <a:pt x="3937" y="171831"/>
                  </a:cubicBezTo>
                  <a:cubicBezTo>
                    <a:pt x="1651" y="171831"/>
                    <a:pt x="0" y="169926"/>
                    <a:pt x="0" y="167767"/>
                  </a:cubicBezTo>
                  <a:cubicBezTo>
                    <a:pt x="0" y="165608"/>
                    <a:pt x="1778" y="163703"/>
                    <a:pt x="4064" y="163703"/>
                  </a:cubicBezTo>
                  <a:cubicBezTo>
                    <a:pt x="6350" y="163703"/>
                    <a:pt x="8128" y="165481"/>
                    <a:pt x="8128" y="167767"/>
                  </a:cubicBezTo>
                  <a:cubicBezTo>
                    <a:pt x="8128" y="255905"/>
                    <a:pt x="79629" y="327406"/>
                    <a:pt x="167767" y="327406"/>
                  </a:cubicBezTo>
                  <a:cubicBezTo>
                    <a:pt x="255905" y="327406"/>
                    <a:pt x="327406" y="255905"/>
                    <a:pt x="327406" y="167767"/>
                  </a:cubicBezTo>
                  <a:cubicBezTo>
                    <a:pt x="327406" y="79629"/>
                    <a:pt x="255905" y="8001"/>
                    <a:pt x="167767" y="8001"/>
                  </a:cubicBezTo>
                  <a:lnTo>
                    <a:pt x="167767" y="4064"/>
                  </a:lnTo>
                  <a:lnTo>
                    <a:pt x="167767" y="8001"/>
                  </a:lnTo>
                  <a:cubicBezTo>
                    <a:pt x="79502" y="8001"/>
                    <a:pt x="8001" y="79502"/>
                    <a:pt x="8001" y="167767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3" name="Google Shape;483;p14"/>
          <p:cNvGrpSpPr/>
          <p:nvPr/>
        </p:nvGrpSpPr>
        <p:grpSpPr>
          <a:xfrm>
            <a:off x="5786582" y="6770386"/>
            <a:ext cx="491967" cy="492062"/>
            <a:chOff x="0" y="0"/>
            <a:chExt cx="655955" cy="656082"/>
          </a:xfrm>
        </p:grpSpPr>
        <p:sp>
          <p:nvSpPr>
            <p:cNvPr id="484" name="Google Shape;484;p14"/>
            <p:cNvSpPr/>
            <p:nvPr/>
          </p:nvSpPr>
          <p:spPr>
            <a:xfrm>
              <a:off x="4064" y="4064"/>
              <a:ext cx="647954" cy="647954"/>
            </a:xfrm>
            <a:custGeom>
              <a:rect b="b" l="l" r="r" t="t"/>
              <a:pathLst>
                <a:path extrusionOk="0" h="647954" w="647954">
                  <a:moveTo>
                    <a:pt x="0" y="323977"/>
                  </a:moveTo>
                  <a:cubicBezTo>
                    <a:pt x="0" y="145034"/>
                    <a:pt x="145034" y="0"/>
                    <a:pt x="323977" y="0"/>
                  </a:cubicBezTo>
                  <a:cubicBezTo>
                    <a:pt x="502920" y="0"/>
                    <a:pt x="647954" y="145034"/>
                    <a:pt x="647954" y="323977"/>
                  </a:cubicBezTo>
                  <a:cubicBezTo>
                    <a:pt x="647954" y="502920"/>
                    <a:pt x="502920" y="647954"/>
                    <a:pt x="323977" y="647954"/>
                  </a:cubicBezTo>
                  <a:cubicBezTo>
                    <a:pt x="145034" y="647954"/>
                    <a:pt x="0" y="502920"/>
                    <a:pt x="0" y="323977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BFBFBF"/>
                </a:gs>
              </a:gsLst>
              <a:lin ang="189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14"/>
            <p:cNvSpPr/>
            <p:nvPr/>
          </p:nvSpPr>
          <p:spPr>
            <a:xfrm>
              <a:off x="0" y="0"/>
              <a:ext cx="655955" cy="656082"/>
            </a:xfrm>
            <a:custGeom>
              <a:rect b="b" l="l" r="r" t="t"/>
              <a:pathLst>
                <a:path extrusionOk="0" h="656082" w="655955">
                  <a:moveTo>
                    <a:pt x="0" y="328041"/>
                  </a:moveTo>
                  <a:cubicBezTo>
                    <a:pt x="0" y="146812"/>
                    <a:pt x="146812" y="0"/>
                    <a:pt x="328041" y="0"/>
                  </a:cubicBezTo>
                  <a:lnTo>
                    <a:pt x="328041" y="4064"/>
                  </a:lnTo>
                  <a:lnTo>
                    <a:pt x="328041" y="0"/>
                  </a:lnTo>
                  <a:cubicBezTo>
                    <a:pt x="509143" y="0"/>
                    <a:pt x="655955" y="146812"/>
                    <a:pt x="655955" y="328041"/>
                  </a:cubicBezTo>
                  <a:lnTo>
                    <a:pt x="651891" y="328041"/>
                  </a:lnTo>
                  <a:lnTo>
                    <a:pt x="655955" y="328041"/>
                  </a:lnTo>
                  <a:cubicBezTo>
                    <a:pt x="655955" y="509143"/>
                    <a:pt x="509143" y="656082"/>
                    <a:pt x="327914" y="656082"/>
                  </a:cubicBezTo>
                  <a:lnTo>
                    <a:pt x="327914" y="652018"/>
                  </a:lnTo>
                  <a:lnTo>
                    <a:pt x="327914" y="656082"/>
                  </a:lnTo>
                  <a:cubicBezTo>
                    <a:pt x="146812" y="655955"/>
                    <a:pt x="0" y="509143"/>
                    <a:pt x="0" y="328041"/>
                  </a:cubicBezTo>
                  <a:lnTo>
                    <a:pt x="4064" y="328041"/>
                  </a:lnTo>
                  <a:lnTo>
                    <a:pt x="8001" y="328041"/>
                  </a:lnTo>
                  <a:lnTo>
                    <a:pt x="4064" y="328041"/>
                  </a:lnTo>
                  <a:lnTo>
                    <a:pt x="0" y="328041"/>
                  </a:lnTo>
                  <a:moveTo>
                    <a:pt x="8001" y="328041"/>
                  </a:moveTo>
                  <a:cubicBezTo>
                    <a:pt x="8001" y="330327"/>
                    <a:pt x="6223" y="332105"/>
                    <a:pt x="3937" y="332105"/>
                  </a:cubicBezTo>
                  <a:cubicBezTo>
                    <a:pt x="1651" y="332105"/>
                    <a:pt x="0" y="330200"/>
                    <a:pt x="0" y="328041"/>
                  </a:cubicBezTo>
                  <a:cubicBezTo>
                    <a:pt x="0" y="325882"/>
                    <a:pt x="1778" y="323977"/>
                    <a:pt x="4064" y="323977"/>
                  </a:cubicBezTo>
                  <a:cubicBezTo>
                    <a:pt x="6350" y="323977"/>
                    <a:pt x="8128" y="325755"/>
                    <a:pt x="8128" y="328041"/>
                  </a:cubicBezTo>
                  <a:cubicBezTo>
                    <a:pt x="8128" y="504698"/>
                    <a:pt x="151384" y="647954"/>
                    <a:pt x="328041" y="647954"/>
                  </a:cubicBezTo>
                  <a:cubicBezTo>
                    <a:pt x="504698" y="647954"/>
                    <a:pt x="647954" y="504698"/>
                    <a:pt x="647954" y="328041"/>
                  </a:cubicBezTo>
                  <a:cubicBezTo>
                    <a:pt x="647954" y="151384"/>
                    <a:pt x="504698" y="8001"/>
                    <a:pt x="328041" y="8001"/>
                  </a:cubicBezTo>
                  <a:lnTo>
                    <a:pt x="328041" y="4064"/>
                  </a:lnTo>
                  <a:lnTo>
                    <a:pt x="328041" y="8001"/>
                  </a:lnTo>
                  <a:cubicBezTo>
                    <a:pt x="151257" y="8001"/>
                    <a:pt x="8001" y="151257"/>
                    <a:pt x="8001" y="32804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6" name="Google Shape;486;p14"/>
          <p:cNvGrpSpPr/>
          <p:nvPr/>
        </p:nvGrpSpPr>
        <p:grpSpPr>
          <a:xfrm>
            <a:off x="6369291" y="6545341"/>
            <a:ext cx="272415" cy="272415"/>
            <a:chOff x="0" y="0"/>
            <a:chExt cx="363220" cy="363220"/>
          </a:xfrm>
        </p:grpSpPr>
        <p:sp>
          <p:nvSpPr>
            <p:cNvPr id="487" name="Google Shape;487;p14"/>
            <p:cNvSpPr/>
            <p:nvPr/>
          </p:nvSpPr>
          <p:spPr>
            <a:xfrm>
              <a:off x="4064" y="4064"/>
              <a:ext cx="355092" cy="355092"/>
            </a:xfrm>
            <a:custGeom>
              <a:rect b="b" l="l" r="r" t="t"/>
              <a:pathLst>
                <a:path extrusionOk="0" h="355092" w="355092">
                  <a:moveTo>
                    <a:pt x="0" y="177546"/>
                  </a:moveTo>
                  <a:cubicBezTo>
                    <a:pt x="0" y="79502"/>
                    <a:pt x="79502" y="0"/>
                    <a:pt x="177546" y="0"/>
                  </a:cubicBezTo>
                  <a:cubicBezTo>
                    <a:pt x="275590" y="0"/>
                    <a:pt x="355092" y="79502"/>
                    <a:pt x="355092" y="177546"/>
                  </a:cubicBezTo>
                  <a:cubicBezTo>
                    <a:pt x="355092" y="275590"/>
                    <a:pt x="275590" y="355092"/>
                    <a:pt x="177546" y="355092"/>
                  </a:cubicBezTo>
                  <a:cubicBezTo>
                    <a:pt x="79502" y="355092"/>
                    <a:pt x="0" y="275590"/>
                    <a:pt x="0" y="177546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BFBFBF"/>
                </a:gs>
              </a:gsLst>
              <a:lin ang="189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14"/>
            <p:cNvSpPr/>
            <p:nvPr/>
          </p:nvSpPr>
          <p:spPr>
            <a:xfrm>
              <a:off x="0" y="0"/>
              <a:ext cx="363220" cy="363220"/>
            </a:xfrm>
            <a:custGeom>
              <a:rect b="b" l="l" r="r" t="t"/>
              <a:pathLst>
                <a:path extrusionOk="0" h="363220" w="363220">
                  <a:moveTo>
                    <a:pt x="0" y="181610"/>
                  </a:moveTo>
                  <a:cubicBezTo>
                    <a:pt x="0" y="81280"/>
                    <a:pt x="81280" y="0"/>
                    <a:pt x="181610" y="0"/>
                  </a:cubicBezTo>
                  <a:lnTo>
                    <a:pt x="181610" y="4064"/>
                  </a:lnTo>
                  <a:lnTo>
                    <a:pt x="181610" y="0"/>
                  </a:lnTo>
                  <a:cubicBezTo>
                    <a:pt x="281940" y="0"/>
                    <a:pt x="363220" y="81280"/>
                    <a:pt x="363220" y="181610"/>
                  </a:cubicBezTo>
                  <a:lnTo>
                    <a:pt x="359156" y="181610"/>
                  </a:lnTo>
                  <a:lnTo>
                    <a:pt x="363220" y="181610"/>
                  </a:lnTo>
                  <a:cubicBezTo>
                    <a:pt x="363220" y="281940"/>
                    <a:pt x="281940" y="363220"/>
                    <a:pt x="181610" y="363220"/>
                  </a:cubicBezTo>
                  <a:lnTo>
                    <a:pt x="181610" y="359156"/>
                  </a:lnTo>
                  <a:lnTo>
                    <a:pt x="181610" y="363220"/>
                  </a:lnTo>
                  <a:cubicBezTo>
                    <a:pt x="81280" y="363220"/>
                    <a:pt x="0" y="281940"/>
                    <a:pt x="0" y="181610"/>
                  </a:cubicBezTo>
                  <a:lnTo>
                    <a:pt x="4064" y="181610"/>
                  </a:lnTo>
                  <a:lnTo>
                    <a:pt x="8001" y="181610"/>
                  </a:lnTo>
                  <a:lnTo>
                    <a:pt x="4064" y="181610"/>
                  </a:lnTo>
                  <a:lnTo>
                    <a:pt x="0" y="181610"/>
                  </a:lnTo>
                  <a:moveTo>
                    <a:pt x="8001" y="181610"/>
                  </a:moveTo>
                  <a:cubicBezTo>
                    <a:pt x="8001" y="183896"/>
                    <a:pt x="6223" y="185674"/>
                    <a:pt x="3937" y="185674"/>
                  </a:cubicBezTo>
                  <a:cubicBezTo>
                    <a:pt x="1651" y="185674"/>
                    <a:pt x="0" y="183896"/>
                    <a:pt x="0" y="181610"/>
                  </a:cubicBezTo>
                  <a:cubicBezTo>
                    <a:pt x="0" y="179324"/>
                    <a:pt x="1778" y="177546"/>
                    <a:pt x="4064" y="177546"/>
                  </a:cubicBezTo>
                  <a:cubicBezTo>
                    <a:pt x="6350" y="177546"/>
                    <a:pt x="8128" y="179324"/>
                    <a:pt x="8128" y="181610"/>
                  </a:cubicBezTo>
                  <a:cubicBezTo>
                    <a:pt x="8128" y="277495"/>
                    <a:pt x="85852" y="355219"/>
                    <a:pt x="181737" y="355219"/>
                  </a:cubicBezTo>
                  <a:cubicBezTo>
                    <a:pt x="277622" y="355219"/>
                    <a:pt x="355219" y="277495"/>
                    <a:pt x="355219" y="181610"/>
                  </a:cubicBezTo>
                  <a:cubicBezTo>
                    <a:pt x="355219" y="85725"/>
                    <a:pt x="277495" y="8001"/>
                    <a:pt x="181610" y="8001"/>
                  </a:cubicBezTo>
                  <a:lnTo>
                    <a:pt x="181610" y="4064"/>
                  </a:lnTo>
                  <a:lnTo>
                    <a:pt x="181610" y="8001"/>
                  </a:lnTo>
                  <a:cubicBezTo>
                    <a:pt x="85725" y="8001"/>
                    <a:pt x="8001" y="85725"/>
                    <a:pt x="8001" y="18161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9" name="Google Shape;489;p14"/>
          <p:cNvGrpSpPr/>
          <p:nvPr/>
        </p:nvGrpSpPr>
        <p:grpSpPr>
          <a:xfrm>
            <a:off x="6343988" y="7015752"/>
            <a:ext cx="168403" cy="168402"/>
            <a:chOff x="0" y="0"/>
            <a:chExt cx="224536" cy="224536"/>
          </a:xfrm>
        </p:grpSpPr>
        <p:sp>
          <p:nvSpPr>
            <p:cNvPr id="490" name="Google Shape;490;p14"/>
            <p:cNvSpPr/>
            <p:nvPr/>
          </p:nvSpPr>
          <p:spPr>
            <a:xfrm>
              <a:off x="4064" y="4064"/>
              <a:ext cx="216408" cy="216408"/>
            </a:xfrm>
            <a:custGeom>
              <a:rect b="b" l="l" r="r" t="t"/>
              <a:pathLst>
                <a:path extrusionOk="0" h="216408" w="216408">
                  <a:moveTo>
                    <a:pt x="0" y="108204"/>
                  </a:moveTo>
                  <a:cubicBezTo>
                    <a:pt x="0" y="48387"/>
                    <a:pt x="48387" y="0"/>
                    <a:pt x="108204" y="0"/>
                  </a:cubicBezTo>
                  <a:cubicBezTo>
                    <a:pt x="168021" y="0"/>
                    <a:pt x="216408" y="48514"/>
                    <a:pt x="216408" y="108204"/>
                  </a:cubicBezTo>
                  <a:cubicBezTo>
                    <a:pt x="216408" y="167894"/>
                    <a:pt x="167894" y="216408"/>
                    <a:pt x="108204" y="216408"/>
                  </a:cubicBezTo>
                  <a:cubicBezTo>
                    <a:pt x="48514" y="216408"/>
                    <a:pt x="0" y="168021"/>
                    <a:pt x="0" y="108204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BFBFBF"/>
                </a:gs>
              </a:gsLst>
              <a:lin ang="189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14"/>
            <p:cNvSpPr/>
            <p:nvPr/>
          </p:nvSpPr>
          <p:spPr>
            <a:xfrm>
              <a:off x="0" y="0"/>
              <a:ext cx="224536" cy="224536"/>
            </a:xfrm>
            <a:custGeom>
              <a:rect b="b" l="l" r="r" t="t"/>
              <a:pathLst>
                <a:path extrusionOk="0" h="224536" w="224536">
                  <a:moveTo>
                    <a:pt x="0" y="112268"/>
                  </a:moveTo>
                  <a:cubicBezTo>
                    <a:pt x="0" y="50292"/>
                    <a:pt x="50292" y="0"/>
                    <a:pt x="112268" y="0"/>
                  </a:cubicBezTo>
                  <a:lnTo>
                    <a:pt x="112268" y="4064"/>
                  </a:lnTo>
                  <a:lnTo>
                    <a:pt x="112268" y="0"/>
                  </a:lnTo>
                  <a:cubicBezTo>
                    <a:pt x="174244" y="0"/>
                    <a:pt x="224536" y="50292"/>
                    <a:pt x="224536" y="112268"/>
                  </a:cubicBezTo>
                  <a:cubicBezTo>
                    <a:pt x="224536" y="174244"/>
                    <a:pt x="174244" y="224536"/>
                    <a:pt x="112268" y="224536"/>
                  </a:cubicBezTo>
                  <a:lnTo>
                    <a:pt x="112268" y="220472"/>
                  </a:lnTo>
                  <a:lnTo>
                    <a:pt x="112268" y="224536"/>
                  </a:lnTo>
                  <a:cubicBezTo>
                    <a:pt x="50292" y="224536"/>
                    <a:pt x="0" y="174244"/>
                    <a:pt x="0" y="112268"/>
                  </a:cubicBezTo>
                  <a:lnTo>
                    <a:pt x="4064" y="112268"/>
                  </a:lnTo>
                  <a:lnTo>
                    <a:pt x="7493" y="114427"/>
                  </a:lnTo>
                  <a:cubicBezTo>
                    <a:pt x="6477" y="115951"/>
                    <a:pt x="4699" y="116713"/>
                    <a:pt x="2921" y="116205"/>
                  </a:cubicBezTo>
                  <a:cubicBezTo>
                    <a:pt x="1143" y="115697"/>
                    <a:pt x="0" y="114046"/>
                    <a:pt x="0" y="112268"/>
                  </a:cubicBezTo>
                  <a:moveTo>
                    <a:pt x="8001" y="112268"/>
                  </a:moveTo>
                  <a:lnTo>
                    <a:pt x="4064" y="112268"/>
                  </a:lnTo>
                  <a:lnTo>
                    <a:pt x="635" y="110109"/>
                  </a:lnTo>
                  <a:cubicBezTo>
                    <a:pt x="1651" y="108585"/>
                    <a:pt x="3429" y="107823"/>
                    <a:pt x="5207" y="108331"/>
                  </a:cubicBezTo>
                  <a:cubicBezTo>
                    <a:pt x="6985" y="108839"/>
                    <a:pt x="8128" y="110363"/>
                    <a:pt x="8128" y="112268"/>
                  </a:cubicBezTo>
                  <a:cubicBezTo>
                    <a:pt x="8128" y="169799"/>
                    <a:pt x="54737" y="216535"/>
                    <a:pt x="112395" y="216535"/>
                  </a:cubicBezTo>
                  <a:cubicBezTo>
                    <a:pt x="170053" y="216535"/>
                    <a:pt x="216662" y="169926"/>
                    <a:pt x="216662" y="112268"/>
                  </a:cubicBezTo>
                  <a:lnTo>
                    <a:pt x="220726" y="112268"/>
                  </a:lnTo>
                  <a:lnTo>
                    <a:pt x="216662" y="112268"/>
                  </a:lnTo>
                  <a:cubicBezTo>
                    <a:pt x="216662" y="54737"/>
                    <a:pt x="170053" y="8001"/>
                    <a:pt x="112395" y="8001"/>
                  </a:cubicBezTo>
                  <a:lnTo>
                    <a:pt x="112395" y="4064"/>
                  </a:lnTo>
                  <a:lnTo>
                    <a:pt x="112395" y="8001"/>
                  </a:lnTo>
                  <a:cubicBezTo>
                    <a:pt x="54737" y="8001"/>
                    <a:pt x="8001" y="54737"/>
                    <a:pt x="8001" y="112268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2" name="Google Shape;492;p14"/>
          <p:cNvGrpSpPr/>
          <p:nvPr/>
        </p:nvGrpSpPr>
        <p:grpSpPr>
          <a:xfrm>
            <a:off x="2578051" y="7235974"/>
            <a:ext cx="272415" cy="272415"/>
            <a:chOff x="0" y="0"/>
            <a:chExt cx="363220" cy="363220"/>
          </a:xfrm>
        </p:grpSpPr>
        <p:sp>
          <p:nvSpPr>
            <p:cNvPr id="493" name="Google Shape;493;p14"/>
            <p:cNvSpPr/>
            <p:nvPr/>
          </p:nvSpPr>
          <p:spPr>
            <a:xfrm>
              <a:off x="4064" y="4064"/>
              <a:ext cx="355092" cy="355092"/>
            </a:xfrm>
            <a:custGeom>
              <a:rect b="b" l="l" r="r" t="t"/>
              <a:pathLst>
                <a:path extrusionOk="0" h="355092" w="355092">
                  <a:moveTo>
                    <a:pt x="0" y="177546"/>
                  </a:moveTo>
                  <a:cubicBezTo>
                    <a:pt x="0" y="79502"/>
                    <a:pt x="79502" y="0"/>
                    <a:pt x="177546" y="0"/>
                  </a:cubicBezTo>
                  <a:cubicBezTo>
                    <a:pt x="275590" y="0"/>
                    <a:pt x="355092" y="79502"/>
                    <a:pt x="355092" y="177546"/>
                  </a:cubicBezTo>
                  <a:cubicBezTo>
                    <a:pt x="355092" y="275590"/>
                    <a:pt x="275590" y="355092"/>
                    <a:pt x="177546" y="355092"/>
                  </a:cubicBezTo>
                  <a:cubicBezTo>
                    <a:pt x="79502" y="355092"/>
                    <a:pt x="0" y="275590"/>
                    <a:pt x="0" y="177546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BFBFBF"/>
                </a:gs>
              </a:gsLst>
              <a:lin ang="189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14"/>
            <p:cNvSpPr/>
            <p:nvPr/>
          </p:nvSpPr>
          <p:spPr>
            <a:xfrm>
              <a:off x="0" y="0"/>
              <a:ext cx="363220" cy="363220"/>
            </a:xfrm>
            <a:custGeom>
              <a:rect b="b" l="l" r="r" t="t"/>
              <a:pathLst>
                <a:path extrusionOk="0" h="363220" w="363220">
                  <a:moveTo>
                    <a:pt x="0" y="181610"/>
                  </a:moveTo>
                  <a:cubicBezTo>
                    <a:pt x="0" y="81280"/>
                    <a:pt x="81280" y="0"/>
                    <a:pt x="181610" y="0"/>
                  </a:cubicBezTo>
                  <a:lnTo>
                    <a:pt x="181610" y="4064"/>
                  </a:lnTo>
                  <a:lnTo>
                    <a:pt x="181610" y="0"/>
                  </a:lnTo>
                  <a:cubicBezTo>
                    <a:pt x="281940" y="0"/>
                    <a:pt x="363220" y="81280"/>
                    <a:pt x="363220" y="181610"/>
                  </a:cubicBezTo>
                  <a:lnTo>
                    <a:pt x="359156" y="181610"/>
                  </a:lnTo>
                  <a:lnTo>
                    <a:pt x="363220" y="181610"/>
                  </a:lnTo>
                  <a:cubicBezTo>
                    <a:pt x="363220" y="281940"/>
                    <a:pt x="281940" y="363220"/>
                    <a:pt x="181610" y="363220"/>
                  </a:cubicBezTo>
                  <a:lnTo>
                    <a:pt x="181610" y="359156"/>
                  </a:lnTo>
                  <a:lnTo>
                    <a:pt x="181610" y="363220"/>
                  </a:lnTo>
                  <a:cubicBezTo>
                    <a:pt x="81280" y="363220"/>
                    <a:pt x="0" y="281940"/>
                    <a:pt x="0" y="181610"/>
                  </a:cubicBezTo>
                  <a:lnTo>
                    <a:pt x="4064" y="181610"/>
                  </a:lnTo>
                  <a:lnTo>
                    <a:pt x="8001" y="181610"/>
                  </a:lnTo>
                  <a:lnTo>
                    <a:pt x="4064" y="181610"/>
                  </a:lnTo>
                  <a:lnTo>
                    <a:pt x="0" y="181610"/>
                  </a:lnTo>
                  <a:moveTo>
                    <a:pt x="8001" y="181610"/>
                  </a:moveTo>
                  <a:cubicBezTo>
                    <a:pt x="8001" y="183896"/>
                    <a:pt x="6223" y="185674"/>
                    <a:pt x="3937" y="185674"/>
                  </a:cubicBezTo>
                  <a:cubicBezTo>
                    <a:pt x="1651" y="185674"/>
                    <a:pt x="0" y="183896"/>
                    <a:pt x="0" y="181610"/>
                  </a:cubicBezTo>
                  <a:cubicBezTo>
                    <a:pt x="0" y="179324"/>
                    <a:pt x="1778" y="177546"/>
                    <a:pt x="4064" y="177546"/>
                  </a:cubicBezTo>
                  <a:cubicBezTo>
                    <a:pt x="6350" y="177546"/>
                    <a:pt x="8128" y="179324"/>
                    <a:pt x="8128" y="181610"/>
                  </a:cubicBezTo>
                  <a:cubicBezTo>
                    <a:pt x="8128" y="277495"/>
                    <a:pt x="85852" y="355219"/>
                    <a:pt x="181737" y="355219"/>
                  </a:cubicBezTo>
                  <a:cubicBezTo>
                    <a:pt x="277622" y="355219"/>
                    <a:pt x="355219" y="277495"/>
                    <a:pt x="355219" y="181610"/>
                  </a:cubicBezTo>
                  <a:cubicBezTo>
                    <a:pt x="355219" y="85725"/>
                    <a:pt x="277495" y="8001"/>
                    <a:pt x="181610" y="8001"/>
                  </a:cubicBezTo>
                  <a:lnTo>
                    <a:pt x="181610" y="4064"/>
                  </a:lnTo>
                  <a:lnTo>
                    <a:pt x="181610" y="8001"/>
                  </a:lnTo>
                  <a:cubicBezTo>
                    <a:pt x="85725" y="8001"/>
                    <a:pt x="8001" y="85725"/>
                    <a:pt x="8001" y="18161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5" name="Google Shape;495;p14"/>
          <p:cNvGrpSpPr/>
          <p:nvPr/>
        </p:nvGrpSpPr>
        <p:grpSpPr>
          <a:xfrm>
            <a:off x="2226530" y="7410554"/>
            <a:ext cx="168403" cy="168402"/>
            <a:chOff x="0" y="0"/>
            <a:chExt cx="224536" cy="224536"/>
          </a:xfrm>
        </p:grpSpPr>
        <p:sp>
          <p:nvSpPr>
            <p:cNvPr id="496" name="Google Shape;496;p14"/>
            <p:cNvSpPr/>
            <p:nvPr/>
          </p:nvSpPr>
          <p:spPr>
            <a:xfrm>
              <a:off x="4064" y="4064"/>
              <a:ext cx="216408" cy="216408"/>
            </a:xfrm>
            <a:custGeom>
              <a:rect b="b" l="l" r="r" t="t"/>
              <a:pathLst>
                <a:path extrusionOk="0" h="216408" w="216408">
                  <a:moveTo>
                    <a:pt x="0" y="108204"/>
                  </a:moveTo>
                  <a:cubicBezTo>
                    <a:pt x="0" y="48387"/>
                    <a:pt x="48387" y="0"/>
                    <a:pt x="108204" y="0"/>
                  </a:cubicBezTo>
                  <a:cubicBezTo>
                    <a:pt x="168021" y="0"/>
                    <a:pt x="216408" y="48514"/>
                    <a:pt x="216408" y="108204"/>
                  </a:cubicBezTo>
                  <a:cubicBezTo>
                    <a:pt x="216408" y="167894"/>
                    <a:pt x="167894" y="216408"/>
                    <a:pt x="108204" y="216408"/>
                  </a:cubicBezTo>
                  <a:cubicBezTo>
                    <a:pt x="48514" y="216408"/>
                    <a:pt x="0" y="168021"/>
                    <a:pt x="0" y="108204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BFBFBF"/>
                </a:gs>
              </a:gsLst>
              <a:lin ang="189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14"/>
            <p:cNvSpPr/>
            <p:nvPr/>
          </p:nvSpPr>
          <p:spPr>
            <a:xfrm>
              <a:off x="0" y="0"/>
              <a:ext cx="224536" cy="224536"/>
            </a:xfrm>
            <a:custGeom>
              <a:rect b="b" l="l" r="r" t="t"/>
              <a:pathLst>
                <a:path extrusionOk="0" h="224536" w="224536">
                  <a:moveTo>
                    <a:pt x="0" y="112268"/>
                  </a:moveTo>
                  <a:cubicBezTo>
                    <a:pt x="0" y="50292"/>
                    <a:pt x="50292" y="0"/>
                    <a:pt x="112268" y="0"/>
                  </a:cubicBezTo>
                  <a:lnTo>
                    <a:pt x="112268" y="4064"/>
                  </a:lnTo>
                  <a:lnTo>
                    <a:pt x="112268" y="0"/>
                  </a:lnTo>
                  <a:cubicBezTo>
                    <a:pt x="174244" y="0"/>
                    <a:pt x="224536" y="50292"/>
                    <a:pt x="224536" y="112268"/>
                  </a:cubicBezTo>
                  <a:cubicBezTo>
                    <a:pt x="224536" y="174244"/>
                    <a:pt x="174244" y="224536"/>
                    <a:pt x="112268" y="224536"/>
                  </a:cubicBezTo>
                  <a:lnTo>
                    <a:pt x="112268" y="220472"/>
                  </a:lnTo>
                  <a:lnTo>
                    <a:pt x="112268" y="224536"/>
                  </a:lnTo>
                  <a:cubicBezTo>
                    <a:pt x="50292" y="224536"/>
                    <a:pt x="0" y="174244"/>
                    <a:pt x="0" y="112268"/>
                  </a:cubicBezTo>
                  <a:lnTo>
                    <a:pt x="4064" y="112268"/>
                  </a:lnTo>
                  <a:lnTo>
                    <a:pt x="7493" y="114427"/>
                  </a:lnTo>
                  <a:cubicBezTo>
                    <a:pt x="6477" y="115951"/>
                    <a:pt x="4699" y="116713"/>
                    <a:pt x="2921" y="116205"/>
                  </a:cubicBezTo>
                  <a:cubicBezTo>
                    <a:pt x="1143" y="115697"/>
                    <a:pt x="0" y="114046"/>
                    <a:pt x="0" y="112268"/>
                  </a:cubicBezTo>
                  <a:moveTo>
                    <a:pt x="8001" y="112268"/>
                  </a:moveTo>
                  <a:lnTo>
                    <a:pt x="4064" y="112268"/>
                  </a:lnTo>
                  <a:lnTo>
                    <a:pt x="635" y="110109"/>
                  </a:lnTo>
                  <a:cubicBezTo>
                    <a:pt x="1651" y="108585"/>
                    <a:pt x="3429" y="107823"/>
                    <a:pt x="5207" y="108331"/>
                  </a:cubicBezTo>
                  <a:cubicBezTo>
                    <a:pt x="6985" y="108839"/>
                    <a:pt x="8128" y="110363"/>
                    <a:pt x="8128" y="112268"/>
                  </a:cubicBezTo>
                  <a:cubicBezTo>
                    <a:pt x="8128" y="169799"/>
                    <a:pt x="54737" y="216535"/>
                    <a:pt x="112395" y="216535"/>
                  </a:cubicBezTo>
                  <a:cubicBezTo>
                    <a:pt x="170053" y="216535"/>
                    <a:pt x="216662" y="169926"/>
                    <a:pt x="216662" y="112268"/>
                  </a:cubicBezTo>
                  <a:lnTo>
                    <a:pt x="220726" y="112268"/>
                  </a:lnTo>
                  <a:lnTo>
                    <a:pt x="216662" y="112268"/>
                  </a:lnTo>
                  <a:cubicBezTo>
                    <a:pt x="216662" y="54737"/>
                    <a:pt x="170053" y="8001"/>
                    <a:pt x="112395" y="8001"/>
                  </a:cubicBezTo>
                  <a:lnTo>
                    <a:pt x="112395" y="4064"/>
                  </a:lnTo>
                  <a:lnTo>
                    <a:pt x="112395" y="8001"/>
                  </a:lnTo>
                  <a:cubicBezTo>
                    <a:pt x="54737" y="8001"/>
                    <a:pt x="8001" y="54737"/>
                    <a:pt x="8001" y="112268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8" name="Google Shape;498;p14"/>
          <p:cNvSpPr/>
          <p:nvPr/>
        </p:nvSpPr>
        <p:spPr>
          <a:xfrm>
            <a:off x="663262" y="6475026"/>
            <a:ext cx="5376386" cy="1102614"/>
          </a:xfrm>
          <a:custGeom>
            <a:rect b="b" l="l" r="r" t="t"/>
            <a:pathLst>
              <a:path extrusionOk="0" h="1470152" w="7168515">
                <a:moveTo>
                  <a:pt x="1091565" y="0"/>
                </a:moveTo>
                <a:cubicBezTo>
                  <a:pt x="1320292" y="0"/>
                  <a:pt x="1516634" y="139065"/>
                  <a:pt x="1600454" y="337312"/>
                </a:cubicBezTo>
                <a:lnTo>
                  <a:pt x="1602486" y="347345"/>
                </a:lnTo>
                <a:lnTo>
                  <a:pt x="1656842" y="341884"/>
                </a:lnTo>
                <a:cubicBezTo>
                  <a:pt x="1762125" y="341884"/>
                  <a:pt x="1859915" y="373888"/>
                  <a:pt x="1941068" y="428752"/>
                </a:cubicBezTo>
                <a:lnTo>
                  <a:pt x="2009013" y="484886"/>
                </a:lnTo>
                <a:lnTo>
                  <a:pt x="2012061" y="469519"/>
                </a:lnTo>
                <a:cubicBezTo>
                  <a:pt x="2089277" y="287020"/>
                  <a:pt x="2269998" y="159004"/>
                  <a:pt x="2480564" y="159004"/>
                </a:cubicBezTo>
                <a:cubicBezTo>
                  <a:pt x="2761361" y="159004"/>
                  <a:pt x="2988945" y="386588"/>
                  <a:pt x="2988945" y="667385"/>
                </a:cubicBezTo>
                <a:lnTo>
                  <a:pt x="2971546" y="753745"/>
                </a:lnTo>
                <a:lnTo>
                  <a:pt x="2991739" y="742823"/>
                </a:lnTo>
                <a:cubicBezTo>
                  <a:pt x="3037078" y="723646"/>
                  <a:pt x="3086862" y="713105"/>
                  <a:pt x="3139059" y="713105"/>
                </a:cubicBezTo>
                <a:cubicBezTo>
                  <a:pt x="3217418" y="713105"/>
                  <a:pt x="3290316" y="736981"/>
                  <a:pt x="3350768" y="777748"/>
                </a:cubicBezTo>
                <a:lnTo>
                  <a:pt x="3399028" y="817499"/>
                </a:lnTo>
                <a:lnTo>
                  <a:pt x="3414649" y="740029"/>
                </a:lnTo>
                <a:cubicBezTo>
                  <a:pt x="3493516" y="553720"/>
                  <a:pt x="3677920" y="422910"/>
                  <a:pt x="3893058" y="422910"/>
                </a:cubicBezTo>
                <a:cubicBezTo>
                  <a:pt x="4000627" y="422910"/>
                  <a:pt x="4100449" y="455549"/>
                  <a:pt x="4183380" y="511556"/>
                </a:cubicBezTo>
                <a:lnTo>
                  <a:pt x="4186555" y="514223"/>
                </a:lnTo>
                <a:lnTo>
                  <a:pt x="4259453" y="406019"/>
                </a:lnTo>
                <a:cubicBezTo>
                  <a:pt x="4337304" y="328168"/>
                  <a:pt x="4444746" y="280035"/>
                  <a:pt x="4563491" y="280035"/>
                </a:cubicBezTo>
                <a:cubicBezTo>
                  <a:pt x="4741545" y="280035"/>
                  <a:pt x="4894453" y="388366"/>
                  <a:pt x="4959731" y="542671"/>
                </a:cubicBezTo>
                <a:lnTo>
                  <a:pt x="4974971" y="618236"/>
                </a:lnTo>
                <a:lnTo>
                  <a:pt x="5020183" y="613664"/>
                </a:lnTo>
                <a:cubicBezTo>
                  <a:pt x="5072507" y="613664"/>
                  <a:pt x="5122291" y="624205"/>
                  <a:pt x="5167503" y="643382"/>
                </a:cubicBezTo>
                <a:lnTo>
                  <a:pt x="5203190" y="662813"/>
                </a:lnTo>
                <a:lnTo>
                  <a:pt x="5218049" y="589153"/>
                </a:lnTo>
                <a:cubicBezTo>
                  <a:pt x="5295265" y="406654"/>
                  <a:pt x="5475986" y="278638"/>
                  <a:pt x="5686552" y="278638"/>
                </a:cubicBezTo>
                <a:cubicBezTo>
                  <a:pt x="5791835" y="278638"/>
                  <a:pt x="5889625" y="310642"/>
                  <a:pt x="5970778" y="365506"/>
                </a:cubicBezTo>
                <a:lnTo>
                  <a:pt x="6030976" y="415163"/>
                </a:lnTo>
                <a:lnTo>
                  <a:pt x="6084316" y="350520"/>
                </a:lnTo>
                <a:cubicBezTo>
                  <a:pt x="6176264" y="258572"/>
                  <a:pt x="6303391" y="201549"/>
                  <a:pt x="6443853" y="201549"/>
                </a:cubicBezTo>
                <a:cubicBezTo>
                  <a:pt x="6654419" y="201549"/>
                  <a:pt x="6835140" y="329565"/>
                  <a:pt x="6912356" y="512064"/>
                </a:cubicBezTo>
                <a:lnTo>
                  <a:pt x="6948932" y="693420"/>
                </a:lnTo>
                <a:lnTo>
                  <a:pt x="6970649" y="700151"/>
                </a:lnTo>
                <a:cubicBezTo>
                  <a:pt x="7086981" y="749300"/>
                  <a:pt x="7168515" y="864489"/>
                  <a:pt x="7168515" y="998728"/>
                </a:cubicBezTo>
                <a:cubicBezTo>
                  <a:pt x="7168515" y="1177671"/>
                  <a:pt x="7023481" y="1322705"/>
                  <a:pt x="6844538" y="1322705"/>
                </a:cubicBezTo>
                <a:cubicBezTo>
                  <a:pt x="6755130" y="1322705"/>
                  <a:pt x="6674104" y="1286383"/>
                  <a:pt x="6615430" y="1227836"/>
                </a:cubicBezTo>
                <a:lnTo>
                  <a:pt x="6592443" y="1193800"/>
                </a:lnTo>
                <a:lnTo>
                  <a:pt x="6546215" y="1208151"/>
                </a:lnTo>
                <a:cubicBezTo>
                  <a:pt x="6513068" y="1214882"/>
                  <a:pt x="6478905" y="1218438"/>
                  <a:pt x="6443726" y="1218438"/>
                </a:cubicBezTo>
                <a:cubicBezTo>
                  <a:pt x="6338443" y="1218438"/>
                  <a:pt x="6240653" y="1186434"/>
                  <a:pt x="6159500" y="1131570"/>
                </a:cubicBezTo>
                <a:lnTo>
                  <a:pt x="6099302" y="1081913"/>
                </a:lnTo>
                <a:lnTo>
                  <a:pt x="6045962" y="1146556"/>
                </a:lnTo>
                <a:cubicBezTo>
                  <a:pt x="5954014" y="1238504"/>
                  <a:pt x="5826887" y="1295527"/>
                  <a:pt x="5686425" y="1295527"/>
                </a:cubicBezTo>
                <a:cubicBezTo>
                  <a:pt x="5581142" y="1295527"/>
                  <a:pt x="5483352" y="1263523"/>
                  <a:pt x="5402199" y="1208659"/>
                </a:cubicBezTo>
                <a:lnTo>
                  <a:pt x="5350891" y="1166368"/>
                </a:lnTo>
                <a:lnTo>
                  <a:pt x="5287772" y="1259967"/>
                </a:lnTo>
                <a:cubicBezTo>
                  <a:pt x="5219192" y="1328547"/>
                  <a:pt x="5124577" y="1370838"/>
                  <a:pt x="5020056" y="1370838"/>
                </a:cubicBezTo>
                <a:cubicBezTo>
                  <a:pt x="4863211" y="1370838"/>
                  <a:pt x="4728718" y="1275461"/>
                  <a:pt x="4671187" y="1139571"/>
                </a:cubicBezTo>
                <a:lnTo>
                  <a:pt x="4668393" y="1125474"/>
                </a:lnTo>
                <a:lnTo>
                  <a:pt x="4650105" y="1131189"/>
                </a:lnTo>
                <a:cubicBezTo>
                  <a:pt x="4622165" y="1136904"/>
                  <a:pt x="4593082" y="1139952"/>
                  <a:pt x="4563491" y="1139952"/>
                </a:cubicBezTo>
                <a:cubicBezTo>
                  <a:pt x="4504182" y="1139952"/>
                  <a:pt x="4447540" y="1127887"/>
                  <a:pt x="4396105" y="1106170"/>
                </a:cubicBezTo>
                <a:lnTo>
                  <a:pt x="4380738" y="1097788"/>
                </a:lnTo>
                <a:lnTo>
                  <a:pt x="4371467" y="1144016"/>
                </a:lnTo>
                <a:cubicBezTo>
                  <a:pt x="4292600" y="1330325"/>
                  <a:pt x="4108196" y="1461135"/>
                  <a:pt x="3893058" y="1461135"/>
                </a:cubicBezTo>
                <a:cubicBezTo>
                  <a:pt x="3749675" y="1461135"/>
                  <a:pt x="3619881" y="1402969"/>
                  <a:pt x="3525901" y="1309116"/>
                </a:cubicBezTo>
                <a:lnTo>
                  <a:pt x="3478911" y="1252220"/>
                </a:lnTo>
                <a:lnTo>
                  <a:pt x="3406775" y="1359281"/>
                </a:lnTo>
                <a:cubicBezTo>
                  <a:pt x="3338195" y="1427861"/>
                  <a:pt x="3243580" y="1470152"/>
                  <a:pt x="3139059" y="1470152"/>
                </a:cubicBezTo>
                <a:cubicBezTo>
                  <a:pt x="2929890" y="1470152"/>
                  <a:pt x="2760472" y="1300607"/>
                  <a:pt x="2760472" y="1091565"/>
                </a:cubicBezTo>
                <a:lnTo>
                  <a:pt x="2760599" y="1091184"/>
                </a:lnTo>
                <a:lnTo>
                  <a:pt x="2678430" y="1135761"/>
                </a:lnTo>
                <a:cubicBezTo>
                  <a:pt x="2617597" y="1161542"/>
                  <a:pt x="2550668" y="1175766"/>
                  <a:pt x="2480564" y="1175766"/>
                </a:cubicBezTo>
                <a:cubicBezTo>
                  <a:pt x="2375281" y="1175766"/>
                  <a:pt x="2277491" y="1143762"/>
                  <a:pt x="2196338" y="1088898"/>
                </a:cubicBezTo>
                <a:lnTo>
                  <a:pt x="2128393" y="1032764"/>
                </a:lnTo>
                <a:lnTo>
                  <a:pt x="2125345" y="1048131"/>
                </a:lnTo>
                <a:cubicBezTo>
                  <a:pt x="2048129" y="1230630"/>
                  <a:pt x="1867408" y="1358646"/>
                  <a:pt x="1656842" y="1358646"/>
                </a:cubicBezTo>
                <a:cubicBezTo>
                  <a:pt x="1481328" y="1358646"/>
                  <a:pt x="1326642" y="1269746"/>
                  <a:pt x="1235202" y="1134491"/>
                </a:cubicBezTo>
                <a:lnTo>
                  <a:pt x="1211580" y="1090803"/>
                </a:lnTo>
                <a:lnTo>
                  <a:pt x="1202944" y="1093470"/>
                </a:lnTo>
                <a:cubicBezTo>
                  <a:pt x="1167003" y="1100836"/>
                  <a:pt x="1129792" y="1104646"/>
                  <a:pt x="1091565" y="1104646"/>
                </a:cubicBezTo>
                <a:cubicBezTo>
                  <a:pt x="977138" y="1104646"/>
                  <a:pt x="870839" y="1069848"/>
                  <a:pt x="782701" y="1010285"/>
                </a:cubicBezTo>
                <a:lnTo>
                  <a:pt x="779780" y="1007872"/>
                </a:lnTo>
                <a:lnTo>
                  <a:pt x="733933" y="1075817"/>
                </a:lnTo>
                <a:cubicBezTo>
                  <a:pt x="656082" y="1153668"/>
                  <a:pt x="548640" y="1201801"/>
                  <a:pt x="429895" y="1201801"/>
                </a:cubicBezTo>
                <a:cubicBezTo>
                  <a:pt x="192532" y="1201801"/>
                  <a:pt x="0" y="1009396"/>
                  <a:pt x="0" y="771906"/>
                </a:cubicBezTo>
                <a:cubicBezTo>
                  <a:pt x="0" y="534416"/>
                  <a:pt x="192532" y="341884"/>
                  <a:pt x="430022" y="341884"/>
                </a:cubicBezTo>
                <a:cubicBezTo>
                  <a:pt x="459740" y="341884"/>
                  <a:pt x="488696" y="344932"/>
                  <a:pt x="516636" y="350647"/>
                </a:cubicBezTo>
                <a:lnTo>
                  <a:pt x="576199" y="369189"/>
                </a:lnTo>
                <a:lnTo>
                  <a:pt x="582549" y="337439"/>
                </a:lnTo>
                <a:cubicBezTo>
                  <a:pt x="666496" y="139065"/>
                  <a:pt x="862711" y="0"/>
                  <a:pt x="1091565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0"/>
                </a:srgbClr>
              </a:gs>
              <a:gs pos="100000">
                <a:srgbClr val="808080">
                  <a:alpha val="49803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9" name="Google Shape;499;p14"/>
          <p:cNvGrpSpPr/>
          <p:nvPr/>
        </p:nvGrpSpPr>
        <p:grpSpPr>
          <a:xfrm>
            <a:off x="454940" y="6472640"/>
            <a:ext cx="234315" cy="234315"/>
            <a:chOff x="0" y="0"/>
            <a:chExt cx="312420" cy="312420"/>
          </a:xfrm>
        </p:grpSpPr>
        <p:sp>
          <p:nvSpPr>
            <p:cNvPr id="500" name="Google Shape;500;p14"/>
            <p:cNvSpPr/>
            <p:nvPr/>
          </p:nvSpPr>
          <p:spPr>
            <a:xfrm>
              <a:off x="4064" y="4064"/>
              <a:ext cx="304292" cy="304292"/>
            </a:xfrm>
            <a:custGeom>
              <a:rect b="b" l="l" r="r" t="t"/>
              <a:pathLst>
                <a:path extrusionOk="0" h="304292" w="304292">
                  <a:moveTo>
                    <a:pt x="0" y="152146"/>
                  </a:moveTo>
                  <a:cubicBezTo>
                    <a:pt x="0" y="68072"/>
                    <a:pt x="68072" y="0"/>
                    <a:pt x="152146" y="0"/>
                  </a:cubicBezTo>
                  <a:cubicBezTo>
                    <a:pt x="236220" y="0"/>
                    <a:pt x="304292" y="68072"/>
                    <a:pt x="304292" y="152146"/>
                  </a:cubicBezTo>
                  <a:cubicBezTo>
                    <a:pt x="304292" y="236220"/>
                    <a:pt x="236093" y="304292"/>
                    <a:pt x="152146" y="304292"/>
                  </a:cubicBezTo>
                  <a:cubicBezTo>
                    <a:pt x="68199" y="304292"/>
                    <a:pt x="0" y="236093"/>
                    <a:pt x="0" y="152146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BFBFBF"/>
                </a:gs>
              </a:gsLst>
              <a:lin ang="189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14"/>
            <p:cNvSpPr/>
            <p:nvPr/>
          </p:nvSpPr>
          <p:spPr>
            <a:xfrm>
              <a:off x="0" y="0"/>
              <a:ext cx="312420" cy="312420"/>
            </a:xfrm>
            <a:custGeom>
              <a:rect b="b" l="l" r="r" t="t"/>
              <a:pathLst>
                <a:path extrusionOk="0" h="312420" w="312420">
                  <a:moveTo>
                    <a:pt x="0" y="156210"/>
                  </a:moveTo>
                  <a:cubicBezTo>
                    <a:pt x="0" y="69977"/>
                    <a:pt x="69977" y="0"/>
                    <a:pt x="156210" y="0"/>
                  </a:cubicBezTo>
                  <a:lnTo>
                    <a:pt x="156210" y="4064"/>
                  </a:lnTo>
                  <a:lnTo>
                    <a:pt x="156210" y="0"/>
                  </a:lnTo>
                  <a:cubicBezTo>
                    <a:pt x="242443" y="0"/>
                    <a:pt x="312420" y="69977"/>
                    <a:pt x="312420" y="156210"/>
                  </a:cubicBezTo>
                  <a:lnTo>
                    <a:pt x="308356" y="156210"/>
                  </a:lnTo>
                  <a:lnTo>
                    <a:pt x="312420" y="156210"/>
                  </a:lnTo>
                  <a:cubicBezTo>
                    <a:pt x="312420" y="242443"/>
                    <a:pt x="242443" y="312420"/>
                    <a:pt x="156210" y="312420"/>
                  </a:cubicBezTo>
                  <a:lnTo>
                    <a:pt x="156210" y="308356"/>
                  </a:lnTo>
                  <a:lnTo>
                    <a:pt x="156210" y="312420"/>
                  </a:lnTo>
                  <a:cubicBezTo>
                    <a:pt x="69977" y="312293"/>
                    <a:pt x="0" y="242443"/>
                    <a:pt x="0" y="156210"/>
                  </a:cubicBezTo>
                  <a:lnTo>
                    <a:pt x="4064" y="156210"/>
                  </a:lnTo>
                  <a:lnTo>
                    <a:pt x="8001" y="156210"/>
                  </a:lnTo>
                  <a:lnTo>
                    <a:pt x="4064" y="156210"/>
                  </a:lnTo>
                  <a:lnTo>
                    <a:pt x="0" y="156210"/>
                  </a:lnTo>
                  <a:moveTo>
                    <a:pt x="8001" y="156210"/>
                  </a:moveTo>
                  <a:cubicBezTo>
                    <a:pt x="8001" y="158496"/>
                    <a:pt x="6223" y="160274"/>
                    <a:pt x="3937" y="160274"/>
                  </a:cubicBezTo>
                  <a:cubicBezTo>
                    <a:pt x="1651" y="160274"/>
                    <a:pt x="0" y="158369"/>
                    <a:pt x="0" y="156210"/>
                  </a:cubicBezTo>
                  <a:cubicBezTo>
                    <a:pt x="0" y="154051"/>
                    <a:pt x="1778" y="152146"/>
                    <a:pt x="4064" y="152146"/>
                  </a:cubicBezTo>
                  <a:cubicBezTo>
                    <a:pt x="6350" y="152146"/>
                    <a:pt x="8128" y="153924"/>
                    <a:pt x="8128" y="156210"/>
                  </a:cubicBezTo>
                  <a:cubicBezTo>
                    <a:pt x="8128" y="237998"/>
                    <a:pt x="74422" y="304292"/>
                    <a:pt x="156210" y="304292"/>
                  </a:cubicBezTo>
                  <a:cubicBezTo>
                    <a:pt x="237998" y="304292"/>
                    <a:pt x="304292" y="237998"/>
                    <a:pt x="304292" y="156210"/>
                  </a:cubicBezTo>
                  <a:cubicBezTo>
                    <a:pt x="304292" y="74422"/>
                    <a:pt x="237998" y="8001"/>
                    <a:pt x="156210" y="8001"/>
                  </a:cubicBezTo>
                  <a:lnTo>
                    <a:pt x="156210" y="4064"/>
                  </a:lnTo>
                  <a:lnTo>
                    <a:pt x="156210" y="8001"/>
                  </a:lnTo>
                  <a:cubicBezTo>
                    <a:pt x="74422" y="8001"/>
                    <a:pt x="8001" y="74422"/>
                    <a:pt x="8001" y="15621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2" name="Google Shape;502;p14"/>
          <p:cNvGrpSpPr/>
          <p:nvPr/>
        </p:nvGrpSpPr>
        <p:grpSpPr>
          <a:xfrm>
            <a:off x="94500" y="6638629"/>
            <a:ext cx="360046" cy="360141"/>
            <a:chOff x="0" y="0"/>
            <a:chExt cx="480060" cy="480187"/>
          </a:xfrm>
        </p:grpSpPr>
        <p:sp>
          <p:nvSpPr>
            <p:cNvPr id="503" name="Google Shape;503;p14"/>
            <p:cNvSpPr/>
            <p:nvPr/>
          </p:nvSpPr>
          <p:spPr>
            <a:xfrm>
              <a:off x="4064" y="4064"/>
              <a:ext cx="472059" cy="472059"/>
            </a:xfrm>
            <a:custGeom>
              <a:rect b="b" l="l" r="r" t="t"/>
              <a:pathLst>
                <a:path extrusionOk="0" h="472059" w="472059">
                  <a:moveTo>
                    <a:pt x="0" y="235966"/>
                  </a:moveTo>
                  <a:cubicBezTo>
                    <a:pt x="0" y="105664"/>
                    <a:pt x="105664" y="0"/>
                    <a:pt x="235966" y="0"/>
                  </a:cubicBezTo>
                  <a:cubicBezTo>
                    <a:pt x="366268" y="0"/>
                    <a:pt x="472059" y="105664"/>
                    <a:pt x="472059" y="235966"/>
                  </a:cubicBezTo>
                  <a:cubicBezTo>
                    <a:pt x="472059" y="366268"/>
                    <a:pt x="366395" y="472059"/>
                    <a:pt x="235966" y="472059"/>
                  </a:cubicBezTo>
                  <a:cubicBezTo>
                    <a:pt x="105537" y="472059"/>
                    <a:pt x="0" y="366395"/>
                    <a:pt x="0" y="235966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BFBFBF"/>
                </a:gs>
              </a:gsLst>
              <a:lin ang="189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14"/>
            <p:cNvSpPr/>
            <p:nvPr/>
          </p:nvSpPr>
          <p:spPr>
            <a:xfrm>
              <a:off x="0" y="0"/>
              <a:ext cx="480060" cy="480187"/>
            </a:xfrm>
            <a:custGeom>
              <a:rect b="b" l="l" r="r" t="t"/>
              <a:pathLst>
                <a:path extrusionOk="0" h="480187" w="480060">
                  <a:moveTo>
                    <a:pt x="0" y="240030"/>
                  </a:moveTo>
                  <a:cubicBezTo>
                    <a:pt x="0" y="107442"/>
                    <a:pt x="107442" y="0"/>
                    <a:pt x="240030" y="0"/>
                  </a:cubicBezTo>
                  <a:lnTo>
                    <a:pt x="240030" y="4064"/>
                  </a:lnTo>
                  <a:lnTo>
                    <a:pt x="240030" y="0"/>
                  </a:lnTo>
                  <a:cubicBezTo>
                    <a:pt x="372618" y="0"/>
                    <a:pt x="480060" y="107442"/>
                    <a:pt x="480060" y="240030"/>
                  </a:cubicBezTo>
                  <a:lnTo>
                    <a:pt x="475996" y="240030"/>
                  </a:lnTo>
                  <a:lnTo>
                    <a:pt x="480060" y="240030"/>
                  </a:lnTo>
                  <a:cubicBezTo>
                    <a:pt x="480060" y="372618"/>
                    <a:pt x="372618" y="480060"/>
                    <a:pt x="240030" y="480060"/>
                  </a:cubicBezTo>
                  <a:lnTo>
                    <a:pt x="240030" y="475996"/>
                  </a:lnTo>
                  <a:lnTo>
                    <a:pt x="240030" y="480060"/>
                  </a:lnTo>
                  <a:cubicBezTo>
                    <a:pt x="107442" y="480187"/>
                    <a:pt x="0" y="372618"/>
                    <a:pt x="0" y="240030"/>
                  </a:cubicBezTo>
                  <a:lnTo>
                    <a:pt x="4064" y="240030"/>
                  </a:lnTo>
                  <a:lnTo>
                    <a:pt x="8001" y="240030"/>
                  </a:lnTo>
                  <a:lnTo>
                    <a:pt x="4064" y="240030"/>
                  </a:lnTo>
                  <a:lnTo>
                    <a:pt x="0" y="240030"/>
                  </a:lnTo>
                  <a:moveTo>
                    <a:pt x="8001" y="240030"/>
                  </a:moveTo>
                  <a:cubicBezTo>
                    <a:pt x="8001" y="242316"/>
                    <a:pt x="6223" y="244094"/>
                    <a:pt x="3937" y="244094"/>
                  </a:cubicBezTo>
                  <a:cubicBezTo>
                    <a:pt x="1651" y="244094"/>
                    <a:pt x="0" y="242316"/>
                    <a:pt x="0" y="240030"/>
                  </a:cubicBezTo>
                  <a:cubicBezTo>
                    <a:pt x="0" y="237744"/>
                    <a:pt x="1778" y="235966"/>
                    <a:pt x="4064" y="235966"/>
                  </a:cubicBezTo>
                  <a:cubicBezTo>
                    <a:pt x="6350" y="235966"/>
                    <a:pt x="8128" y="237744"/>
                    <a:pt x="8128" y="240030"/>
                  </a:cubicBezTo>
                  <a:cubicBezTo>
                    <a:pt x="8128" y="368173"/>
                    <a:pt x="112014" y="472059"/>
                    <a:pt x="240157" y="472059"/>
                  </a:cubicBezTo>
                  <a:cubicBezTo>
                    <a:pt x="368300" y="472059"/>
                    <a:pt x="472059" y="368173"/>
                    <a:pt x="472059" y="240030"/>
                  </a:cubicBezTo>
                  <a:cubicBezTo>
                    <a:pt x="472059" y="111887"/>
                    <a:pt x="368173" y="8001"/>
                    <a:pt x="240030" y="8001"/>
                  </a:cubicBezTo>
                  <a:lnTo>
                    <a:pt x="240030" y="4064"/>
                  </a:lnTo>
                  <a:lnTo>
                    <a:pt x="240030" y="8001"/>
                  </a:lnTo>
                  <a:cubicBezTo>
                    <a:pt x="111887" y="8001"/>
                    <a:pt x="8001" y="111887"/>
                    <a:pt x="8001" y="24003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aphicFrame>
        <p:nvGraphicFramePr>
          <p:cNvPr id="505" name="Google Shape;505;p14"/>
          <p:cNvGraphicFramePr/>
          <p:nvPr/>
        </p:nvGraphicFramePr>
        <p:xfrm>
          <a:off x="5165188" y="28260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{C5034345-A71E-4DDF-BC71-9DC34D462298}</a:tableStyleId>
              </a:tblPr>
              <a:tblGrid>
                <a:gridCol w="6226100"/>
                <a:gridCol w="6336300"/>
              </a:tblGrid>
              <a:tr h="2793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700" u="none" cap="none" strike="noStrike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STRENGTH (KEKUATAN) :</a:t>
                      </a:r>
                      <a:endParaRPr sz="1100" u="none" cap="none" strike="noStrike"/>
                    </a:p>
                    <a:p>
                      <a:pPr indent="-244316" lvl="1" marL="488632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mo"/>
                        <a:buAutoNum type="arabicPeriod"/>
                      </a:pPr>
                      <a:r>
                        <a:rPr lang="en-US" sz="2700" u="none" cap="none" strike="noStrike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Pengalaman dan keterampilan dalam membuat dan menjual kue</a:t>
                      </a:r>
                      <a:endParaRPr/>
                    </a:p>
                    <a:p>
                      <a:pPr indent="-244316" lvl="1" marL="488632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mo"/>
                        <a:buAutoNum type="arabicPeriod"/>
                      </a:pPr>
                      <a:r>
                        <a:rPr lang="en-US" sz="2700" u="none" cap="none" strike="noStrike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Pengetahuan mengenai jaringan pemasaran kue di daerah tersebut</a:t>
                      </a:r>
                      <a:endParaRPr/>
                    </a:p>
                    <a:p>
                      <a:pPr indent="-244316" lvl="1" marL="488632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mo"/>
                        <a:buAutoNum type="arabicPeriod"/>
                      </a:pPr>
                      <a:r>
                        <a:rPr lang="en-US" sz="2700" u="none" cap="none" strike="noStrike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Lokasi bisnis yang strategis</a:t>
                      </a:r>
                      <a:endParaRPr/>
                    </a:p>
                  </a:txBody>
                  <a:tcPr marT="91450" marB="91450" marR="91450" marL="91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700" u="none" cap="none" strike="noStrike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WEAKNESS (KELEMAHAN) :</a:t>
                      </a:r>
                      <a:endParaRPr sz="1100" u="none" cap="none" strike="noStrike"/>
                    </a:p>
                    <a:p>
                      <a:pPr indent="-244316" lvl="1" marL="488632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mo"/>
                        <a:buAutoNum type="arabicPeriod"/>
                      </a:pPr>
                      <a:r>
                        <a:rPr lang="en-US" sz="2700" u="none" cap="none" strike="noStrike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Tidak memiliki modal yang cukup</a:t>
                      </a:r>
                      <a:endParaRPr/>
                    </a:p>
                    <a:p>
                      <a:pPr indent="-244316" lvl="1" marL="488632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mo"/>
                        <a:buAutoNum type="arabicPeriod"/>
                      </a:pPr>
                      <a:r>
                        <a:rPr lang="en-US" sz="2700" u="none" cap="none" strike="noStrike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Tidak memiliki kemampuan manajemen keuangan yang baik</a:t>
                      </a:r>
                      <a:endParaRPr/>
                    </a:p>
                  </a:txBody>
                  <a:tcPr marT="91450" marB="91450" marR="91450" marL="91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ECFF"/>
                    </a:solidFill>
                  </a:tcPr>
                </a:tc>
              </a:tr>
              <a:tr h="3202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700" u="none" cap="none" strike="noStrike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OPPORTUNITY (PELUANG) :</a:t>
                      </a:r>
                      <a:endParaRPr sz="1100" u="none" cap="none" strike="noStrike"/>
                    </a:p>
                    <a:p>
                      <a:pPr indent="-244316" lvl="1" marL="488632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mo"/>
                        <a:buAutoNum type="arabicPeriod"/>
                      </a:pPr>
                      <a:r>
                        <a:rPr lang="en-US" sz="2700" u="none" cap="none" strike="noStrike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Belum terdapat toko kue lain di daerah tersebut</a:t>
                      </a:r>
                      <a:endParaRPr/>
                    </a:p>
                    <a:p>
                      <a:pPr indent="-244316" lvl="1" marL="488632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mo"/>
                        <a:buAutoNum type="arabicPeriod"/>
                      </a:pPr>
                      <a:r>
                        <a:rPr lang="en-US" sz="2700" u="none" cap="none" strike="noStrike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Meningkatnya daya beli masyarakat terhadap kue</a:t>
                      </a:r>
                      <a:endParaRPr/>
                    </a:p>
                    <a:p>
                      <a:pPr indent="-244316" lvl="1" marL="488632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mo"/>
                        <a:buAutoNum type="arabicPeriod"/>
                      </a:pPr>
                      <a:r>
                        <a:rPr lang="en-US" sz="2700" u="none" cap="none" strike="noStrike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Harga bahan baku kue di lokasi kami murah</a:t>
                      </a:r>
                      <a:endParaRPr/>
                    </a:p>
                  </a:txBody>
                  <a:tcPr marT="91450" marB="91450" marR="91450" marL="91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6A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700" u="none" cap="none" strike="noStrike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THREATS (ANCAMAN):</a:t>
                      </a:r>
                      <a:endParaRPr sz="1100" u="none" cap="none" strike="noStrike"/>
                    </a:p>
                    <a:p>
                      <a:pPr indent="-244316" lvl="1" marL="488632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mo"/>
                        <a:buAutoNum type="arabicPeriod"/>
                      </a:pPr>
                      <a:r>
                        <a:rPr lang="en-US" sz="2700" u="none" cap="none" strike="noStrike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Pajak usaha meningkat</a:t>
                      </a:r>
                      <a:endParaRPr/>
                    </a:p>
                    <a:p>
                      <a:pPr indent="-244316" lvl="1" marL="488632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mo"/>
                        <a:buAutoNum type="arabicPeriod"/>
                      </a:pPr>
                      <a:r>
                        <a:rPr lang="en-US" sz="2700" u="none" cap="none" strike="noStrike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Impor kue dari China semakin banyak dan harganya sangat murah</a:t>
                      </a:r>
                      <a:endParaRPr/>
                    </a:p>
                  </a:txBody>
                  <a:tcPr marT="91450" marB="91450" marR="91450" marL="91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15"/>
          <p:cNvSpPr txBox="1"/>
          <p:nvPr/>
        </p:nvSpPr>
        <p:spPr>
          <a:xfrm>
            <a:off x="642662" y="3421092"/>
            <a:ext cx="9808200" cy="6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25754" lvl="1" marL="65151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b="0" i="0" lang="en-US" sz="36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Membuat aplikasi untuk pemasaran produk ritel (spt. Di minimarket sken barkot)  </a:t>
            </a:r>
            <a:endParaRPr/>
          </a:p>
          <a:p>
            <a:pPr indent="-325754" lvl="1" marL="65151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b="0" i="0" lang="en-US" sz="36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Membuatkan jasa website </a:t>
            </a:r>
            <a:endParaRPr/>
          </a:p>
          <a:p>
            <a:pPr indent="-325754" lvl="1" marL="65151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b="0" i="0" lang="en-US" sz="36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Membuat aplikasi jual beli </a:t>
            </a:r>
            <a:endParaRPr/>
          </a:p>
          <a:p>
            <a:pPr indent="-325754" lvl="1" marL="65151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b="0" i="0" lang="en-US" sz="36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Membuat program akuntansi</a:t>
            </a:r>
            <a:endParaRPr/>
          </a:p>
          <a:p>
            <a:pPr indent="-325754" lvl="1" marL="65151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b="0" i="0" lang="en-US" sz="36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Kitcen storage and produ</a:t>
            </a:r>
            <a:r>
              <a:rPr lang="en-US" sz="3600">
                <a:latin typeface="Arimo"/>
                <a:ea typeface="Arimo"/>
                <a:cs typeface="Arimo"/>
                <a:sym typeface="Arimo"/>
              </a:rPr>
              <a:t>c</a:t>
            </a:r>
            <a:r>
              <a:rPr b="0" i="0" lang="en-US" sz="36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tion </a:t>
            </a:r>
            <a:r>
              <a:rPr lang="en-US" sz="3600">
                <a:latin typeface="Arimo"/>
                <a:ea typeface="Arimo"/>
                <a:cs typeface="Arimo"/>
                <a:sym typeface="Arimo"/>
              </a:rPr>
              <a:t>material</a:t>
            </a:r>
            <a:r>
              <a:rPr b="0" i="0" lang="en-US" sz="36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(manajemen material bahan olahan)</a:t>
            </a:r>
            <a:endParaRPr/>
          </a:p>
          <a:p>
            <a:pPr indent="-325754" lvl="1" marL="65151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b="0" i="0" lang="en-US" sz="36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Membuat site plan aplikasi pergudangan </a:t>
            </a:r>
            <a:endParaRPr/>
          </a:p>
          <a:p>
            <a:pPr indent="-325754" lvl="1" marL="65151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b="0" i="0" lang="en-US" sz="36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Perencanaan industri makanan dengan komputerisasi untuk proses </a:t>
            </a:r>
            <a:endParaRPr/>
          </a:p>
        </p:txBody>
      </p:sp>
      <p:sp>
        <p:nvSpPr>
          <p:cNvPr id="511" name="Google Shape;511;p15"/>
          <p:cNvSpPr/>
          <p:nvPr/>
        </p:nvSpPr>
        <p:spPr>
          <a:xfrm>
            <a:off x="11304238" y="1840378"/>
            <a:ext cx="6983760" cy="1620000"/>
          </a:xfrm>
          <a:custGeom>
            <a:rect b="b" l="l" r="r" t="t"/>
            <a:pathLst>
              <a:path extrusionOk="0" h="1620000" w="6983760">
                <a:moveTo>
                  <a:pt x="0" y="0"/>
                </a:moveTo>
                <a:lnTo>
                  <a:pt x="6983760" y="0"/>
                </a:lnTo>
                <a:lnTo>
                  <a:pt x="6983760" y="1620000"/>
                </a:lnTo>
                <a:lnTo>
                  <a:pt x="0" y="1620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12" name="Google Shape;512;p15"/>
          <p:cNvSpPr/>
          <p:nvPr/>
        </p:nvSpPr>
        <p:spPr>
          <a:xfrm>
            <a:off x="12614812" y="3449667"/>
            <a:ext cx="5673185" cy="1623536"/>
          </a:xfrm>
          <a:custGeom>
            <a:rect b="b" l="l" r="r" t="t"/>
            <a:pathLst>
              <a:path extrusionOk="0" h="2164715" w="7564247">
                <a:moveTo>
                  <a:pt x="4516882" y="0"/>
                </a:moveTo>
                <a:lnTo>
                  <a:pt x="7564247" y="0"/>
                </a:lnTo>
                <a:lnTo>
                  <a:pt x="7564247" y="2160016"/>
                </a:lnTo>
                <a:lnTo>
                  <a:pt x="4516882" y="2160016"/>
                </a:lnTo>
                <a:lnTo>
                  <a:pt x="4516882" y="2164715"/>
                </a:lnTo>
                <a:lnTo>
                  <a:pt x="879856" y="2164715"/>
                </a:lnTo>
                <a:lnTo>
                  <a:pt x="868045" y="2140204"/>
                </a:lnTo>
                <a:lnTo>
                  <a:pt x="873760" y="2140204"/>
                </a:lnTo>
                <a:cubicBezTo>
                  <a:pt x="847725" y="2090801"/>
                  <a:pt x="822071" y="2045716"/>
                  <a:pt x="797941" y="2005711"/>
                </a:cubicBezTo>
                <a:lnTo>
                  <a:pt x="405638" y="1505077"/>
                </a:lnTo>
                <a:cubicBezTo>
                  <a:pt x="326136" y="1319276"/>
                  <a:pt x="270002" y="1225423"/>
                  <a:pt x="179197" y="924941"/>
                </a:cubicBezTo>
                <a:cubicBezTo>
                  <a:pt x="113157" y="706120"/>
                  <a:pt x="94742" y="315214"/>
                  <a:pt x="0" y="4699"/>
                </a:cubicBezTo>
                <a:lnTo>
                  <a:pt x="4516882" y="4699"/>
                </a:lnTo>
                <a:close/>
              </a:path>
            </a:pathLst>
          </a:custGeom>
          <a:solidFill>
            <a:srgbClr val="FF87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3" name="Google Shape;513;p15"/>
          <p:cNvSpPr/>
          <p:nvPr/>
        </p:nvSpPr>
        <p:spPr>
          <a:xfrm>
            <a:off x="13278174" y="5058952"/>
            <a:ext cx="5009864" cy="1627631"/>
          </a:xfrm>
          <a:custGeom>
            <a:rect b="b" l="l" r="r" t="t"/>
            <a:pathLst>
              <a:path extrusionOk="0" h="2170176" w="6679819">
                <a:moveTo>
                  <a:pt x="3632327" y="0"/>
                </a:moveTo>
                <a:lnTo>
                  <a:pt x="6679819" y="0"/>
                </a:lnTo>
                <a:lnTo>
                  <a:pt x="6679819" y="2160016"/>
                </a:lnTo>
                <a:lnTo>
                  <a:pt x="3632327" y="2160016"/>
                </a:lnTo>
                <a:lnTo>
                  <a:pt x="3632327" y="2170176"/>
                </a:lnTo>
                <a:lnTo>
                  <a:pt x="748411" y="2170176"/>
                </a:lnTo>
                <a:lnTo>
                  <a:pt x="724408" y="2115693"/>
                </a:lnTo>
                <a:lnTo>
                  <a:pt x="720344" y="2115693"/>
                </a:lnTo>
                <a:cubicBezTo>
                  <a:pt x="599948" y="1833499"/>
                  <a:pt x="483743" y="1524508"/>
                  <a:pt x="390652" y="1156208"/>
                </a:cubicBezTo>
                <a:cubicBezTo>
                  <a:pt x="332486" y="753618"/>
                  <a:pt x="158115" y="314198"/>
                  <a:pt x="0" y="10160"/>
                </a:cubicBezTo>
                <a:lnTo>
                  <a:pt x="3632327" y="10160"/>
                </a:lnTo>
                <a:close/>
              </a:path>
            </a:pathLst>
          </a:custGeom>
          <a:solidFill>
            <a:srgbClr val="96C8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4" name="Google Shape;514;p15"/>
          <p:cNvSpPr/>
          <p:nvPr/>
        </p:nvSpPr>
        <p:spPr>
          <a:xfrm>
            <a:off x="13646231" y="6668236"/>
            <a:ext cx="4641723" cy="1630014"/>
          </a:xfrm>
          <a:custGeom>
            <a:rect b="b" l="l" r="r" t="t"/>
            <a:pathLst>
              <a:path extrusionOk="0" h="2173351" w="6188964">
                <a:moveTo>
                  <a:pt x="3141599" y="0"/>
                </a:moveTo>
                <a:lnTo>
                  <a:pt x="6188964" y="0"/>
                </a:lnTo>
                <a:lnTo>
                  <a:pt x="6188964" y="2160016"/>
                </a:lnTo>
                <a:lnTo>
                  <a:pt x="3141599" y="2160016"/>
                </a:lnTo>
                <a:lnTo>
                  <a:pt x="3141599" y="2173351"/>
                </a:lnTo>
                <a:lnTo>
                  <a:pt x="816102" y="2173351"/>
                </a:lnTo>
                <a:lnTo>
                  <a:pt x="812419" y="2103247"/>
                </a:lnTo>
                <a:lnTo>
                  <a:pt x="809625" y="2103247"/>
                </a:lnTo>
                <a:lnTo>
                  <a:pt x="801624" y="1952498"/>
                </a:lnTo>
                <a:cubicBezTo>
                  <a:pt x="774573" y="1650111"/>
                  <a:pt x="421640" y="1251585"/>
                  <a:pt x="236347" y="961390"/>
                </a:cubicBezTo>
                <a:lnTo>
                  <a:pt x="0" y="326263"/>
                </a:lnTo>
                <a:lnTo>
                  <a:pt x="347980" y="209169"/>
                </a:lnTo>
                <a:cubicBezTo>
                  <a:pt x="319151" y="145034"/>
                  <a:pt x="290068" y="80010"/>
                  <a:pt x="261874" y="13335"/>
                </a:cubicBezTo>
                <a:lnTo>
                  <a:pt x="3141599" y="13335"/>
                </a:lnTo>
                <a:close/>
              </a:path>
            </a:pathLst>
          </a:custGeom>
          <a:solidFill>
            <a:srgbClr val="FBE03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Google Shape;515;p15"/>
          <p:cNvSpPr/>
          <p:nvPr/>
        </p:nvSpPr>
        <p:spPr>
          <a:xfrm>
            <a:off x="14020278" y="8277513"/>
            <a:ext cx="4267676" cy="1620012"/>
          </a:xfrm>
          <a:custGeom>
            <a:rect b="b" l="l" r="r" t="t"/>
            <a:pathLst>
              <a:path extrusionOk="0" h="2160016" w="5690235">
                <a:moveTo>
                  <a:pt x="313055" y="0"/>
                </a:moveTo>
                <a:lnTo>
                  <a:pt x="2642870" y="0"/>
                </a:lnTo>
                <a:lnTo>
                  <a:pt x="5690235" y="0"/>
                </a:lnTo>
                <a:lnTo>
                  <a:pt x="5690235" y="2160016"/>
                </a:lnTo>
                <a:lnTo>
                  <a:pt x="2642870" y="2160016"/>
                </a:lnTo>
                <a:lnTo>
                  <a:pt x="3175" y="2160016"/>
                </a:lnTo>
                <a:lnTo>
                  <a:pt x="0" y="2141855"/>
                </a:lnTo>
                <a:cubicBezTo>
                  <a:pt x="98044" y="2127758"/>
                  <a:pt x="197739" y="2078736"/>
                  <a:pt x="280797" y="1997837"/>
                </a:cubicBezTo>
                <a:cubicBezTo>
                  <a:pt x="349631" y="1867027"/>
                  <a:pt x="387096" y="1822069"/>
                  <a:pt x="419989" y="1618361"/>
                </a:cubicBezTo>
                <a:cubicBezTo>
                  <a:pt x="603250" y="1432179"/>
                  <a:pt x="641477" y="1332992"/>
                  <a:pt x="366014" y="1000252"/>
                </a:cubicBezTo>
                <a:close/>
              </a:path>
            </a:pathLst>
          </a:custGeom>
          <a:solidFill>
            <a:srgbClr val="B37EB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" name="Google Shape;516;p15"/>
          <p:cNvSpPr/>
          <p:nvPr/>
        </p:nvSpPr>
        <p:spPr>
          <a:xfrm>
            <a:off x="10526916" y="1745106"/>
            <a:ext cx="3959416" cy="8283521"/>
          </a:xfrm>
          <a:custGeom>
            <a:rect b="b" l="l" r="r" t="t"/>
            <a:pathLst>
              <a:path extrusionOk="0" h="8283521" w="3959416">
                <a:moveTo>
                  <a:pt x="0" y="0"/>
                </a:moveTo>
                <a:lnTo>
                  <a:pt x="3959417" y="0"/>
                </a:lnTo>
                <a:lnTo>
                  <a:pt x="3959417" y="8283521"/>
                </a:lnTo>
                <a:lnTo>
                  <a:pt x="0" y="82835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517" name="Google Shape;517;p15"/>
          <p:cNvGrpSpPr/>
          <p:nvPr/>
        </p:nvGrpSpPr>
        <p:grpSpPr>
          <a:xfrm>
            <a:off x="642662" y="947005"/>
            <a:ext cx="8935309" cy="1628681"/>
            <a:chOff x="0" y="-9525"/>
            <a:chExt cx="11913745" cy="2171574"/>
          </a:xfrm>
        </p:grpSpPr>
        <p:sp>
          <p:nvSpPr>
            <p:cNvPr id="518" name="Google Shape;518;p15"/>
            <p:cNvSpPr/>
            <p:nvPr/>
          </p:nvSpPr>
          <p:spPr>
            <a:xfrm>
              <a:off x="0" y="0"/>
              <a:ext cx="11913745" cy="2162049"/>
            </a:xfrm>
            <a:custGeom>
              <a:rect b="b" l="l" r="r" t="t"/>
              <a:pathLst>
                <a:path extrusionOk="0" h="2162049" w="11913745">
                  <a:moveTo>
                    <a:pt x="0" y="0"/>
                  </a:moveTo>
                  <a:lnTo>
                    <a:pt x="11913745" y="0"/>
                  </a:lnTo>
                  <a:lnTo>
                    <a:pt x="11913745" y="2162049"/>
                  </a:lnTo>
                  <a:lnTo>
                    <a:pt x="0" y="2162049"/>
                  </a:lnTo>
                  <a:close/>
                </a:path>
              </a:pathLst>
            </a:custGeom>
            <a:solidFill>
              <a:srgbClr val="E8D19D"/>
            </a:solidFill>
            <a:ln>
              <a:noFill/>
            </a:ln>
          </p:spPr>
        </p:sp>
        <p:sp>
          <p:nvSpPr>
            <p:cNvPr id="519" name="Google Shape;519;p15"/>
            <p:cNvSpPr txBox="1"/>
            <p:nvPr/>
          </p:nvSpPr>
          <p:spPr>
            <a:xfrm>
              <a:off x="0" y="-9525"/>
              <a:ext cx="11913745" cy="21715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Aplikasi software</a:t>
              </a: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16"/>
          <p:cNvSpPr txBox="1"/>
          <p:nvPr/>
        </p:nvSpPr>
        <p:spPr>
          <a:xfrm>
            <a:off x="6324601" y="1497198"/>
            <a:ext cx="9448800" cy="113309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100"/>
              <a:buFont typeface="Bree Serif"/>
              <a:buNone/>
            </a:pPr>
            <a:r>
              <a:rPr b="0" i="0" lang="en-US" sz="8100" u="none" cap="none" strike="noStrike">
                <a:solidFill>
                  <a:srgbClr val="262626"/>
                </a:solidFill>
                <a:latin typeface="Bree Serif"/>
                <a:ea typeface="Bree Serif"/>
                <a:cs typeface="Bree Serif"/>
                <a:sym typeface="Bree Serif"/>
              </a:rPr>
              <a:t>Quis</a:t>
            </a:r>
            <a:endParaRPr b="0" i="0" sz="8100" u="none" cap="none" strike="noStrike">
              <a:solidFill>
                <a:srgbClr val="262626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525" name="Google Shape;525;p16"/>
          <p:cNvSpPr/>
          <p:nvPr/>
        </p:nvSpPr>
        <p:spPr>
          <a:xfrm>
            <a:off x="169056" y="500082"/>
            <a:ext cx="4400655" cy="3540081"/>
          </a:xfrm>
          <a:custGeom>
            <a:rect b="b" l="l" r="r" t="t"/>
            <a:pathLst>
              <a:path extrusionOk="0" h="3540081" w="4400655">
                <a:moveTo>
                  <a:pt x="0" y="0"/>
                </a:moveTo>
                <a:lnTo>
                  <a:pt x="4400655" y="0"/>
                </a:lnTo>
                <a:lnTo>
                  <a:pt x="4400655" y="3540081"/>
                </a:lnTo>
                <a:lnTo>
                  <a:pt x="0" y="35400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26" name="Google Shape;526;p16"/>
          <p:cNvSpPr txBox="1"/>
          <p:nvPr/>
        </p:nvSpPr>
        <p:spPr>
          <a:xfrm>
            <a:off x="353227" y="276717"/>
            <a:ext cx="805894" cy="1381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6C8E9"/>
              </a:buClr>
              <a:buSzPts val="9000"/>
              <a:buFont typeface="Bree Serif"/>
              <a:buNone/>
            </a:pPr>
            <a:r>
              <a:rPr b="0" i="0" lang="en-US" sz="9000" u="none" cap="none" strike="noStrike">
                <a:solidFill>
                  <a:srgbClr val="96C8E9"/>
                </a:solidFill>
                <a:latin typeface="Bree Serif"/>
                <a:ea typeface="Bree Serif"/>
                <a:cs typeface="Bree Serif"/>
                <a:sym typeface="Bree Serif"/>
              </a:rPr>
              <a:t>S</a:t>
            </a:r>
            <a:endParaRPr/>
          </a:p>
        </p:txBody>
      </p:sp>
      <p:sp>
        <p:nvSpPr>
          <p:cNvPr id="527" name="Google Shape;527;p16"/>
          <p:cNvSpPr txBox="1"/>
          <p:nvPr/>
        </p:nvSpPr>
        <p:spPr>
          <a:xfrm>
            <a:off x="3603236" y="276717"/>
            <a:ext cx="805894" cy="1381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870F"/>
              </a:buClr>
              <a:buSzPts val="9000"/>
              <a:buFont typeface="Bree Serif"/>
              <a:buNone/>
            </a:pPr>
            <a:r>
              <a:rPr b="0" i="0" lang="en-US" sz="9000" u="none" cap="none" strike="noStrike">
                <a:solidFill>
                  <a:srgbClr val="FF870F"/>
                </a:solidFill>
                <a:latin typeface="Bree Serif"/>
                <a:ea typeface="Bree Serif"/>
                <a:cs typeface="Bree Serif"/>
                <a:sym typeface="Bree Serif"/>
              </a:rPr>
              <a:t>W</a:t>
            </a:r>
            <a:endParaRPr/>
          </a:p>
        </p:txBody>
      </p:sp>
      <p:sp>
        <p:nvSpPr>
          <p:cNvPr id="528" name="Google Shape;528;p16"/>
          <p:cNvSpPr txBox="1"/>
          <p:nvPr/>
        </p:nvSpPr>
        <p:spPr>
          <a:xfrm>
            <a:off x="353227" y="3160953"/>
            <a:ext cx="805894" cy="1381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BE034"/>
              </a:buClr>
              <a:buSzPts val="9000"/>
              <a:buFont typeface="Bree Serif"/>
              <a:buNone/>
            </a:pPr>
            <a:r>
              <a:rPr b="0" i="0" lang="en-US" sz="9000" u="none" cap="none" strike="noStrike">
                <a:solidFill>
                  <a:srgbClr val="FBE034"/>
                </a:solidFill>
                <a:latin typeface="Bree Serif"/>
                <a:ea typeface="Bree Serif"/>
                <a:cs typeface="Bree Serif"/>
                <a:sym typeface="Bree Serif"/>
              </a:rPr>
              <a:t>O</a:t>
            </a:r>
            <a:endParaRPr/>
          </a:p>
        </p:txBody>
      </p:sp>
      <p:sp>
        <p:nvSpPr>
          <p:cNvPr id="529" name="Google Shape;529;p16"/>
          <p:cNvSpPr txBox="1"/>
          <p:nvPr/>
        </p:nvSpPr>
        <p:spPr>
          <a:xfrm>
            <a:off x="3603236" y="3160953"/>
            <a:ext cx="805894" cy="1381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B0D66C"/>
              </a:buClr>
              <a:buSzPts val="9000"/>
              <a:buFont typeface="Bree Serif"/>
              <a:buNone/>
            </a:pPr>
            <a:r>
              <a:rPr b="0" i="0" lang="en-US" sz="9000" u="none" cap="none" strike="noStrike">
                <a:solidFill>
                  <a:srgbClr val="B0D66C"/>
                </a:solidFill>
                <a:latin typeface="Bree Serif"/>
                <a:ea typeface="Bree Serif"/>
                <a:cs typeface="Bree Serif"/>
                <a:sym typeface="Bree Serif"/>
              </a:rPr>
              <a:t>T</a:t>
            </a:r>
            <a:endParaRPr/>
          </a:p>
        </p:txBody>
      </p:sp>
      <p:sp>
        <p:nvSpPr>
          <p:cNvPr id="530" name="Google Shape;530;p16"/>
          <p:cNvSpPr txBox="1"/>
          <p:nvPr/>
        </p:nvSpPr>
        <p:spPr>
          <a:xfrm>
            <a:off x="1826736" y="4823971"/>
            <a:ext cx="2742975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Bree Serif"/>
              <a:buNone/>
            </a:pPr>
            <a:r>
              <a:rPr b="0" i="0" lang="en-US" sz="2100" u="none" cap="none" strike="noStrike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STRENGTHS</a:t>
            </a:r>
            <a:endParaRPr/>
          </a:p>
        </p:txBody>
      </p:sp>
      <p:sp>
        <p:nvSpPr>
          <p:cNvPr id="531" name="Google Shape;531;p16"/>
          <p:cNvSpPr txBox="1"/>
          <p:nvPr/>
        </p:nvSpPr>
        <p:spPr>
          <a:xfrm>
            <a:off x="4890826" y="4823972"/>
            <a:ext cx="2713634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Bree Serif"/>
              <a:buNone/>
            </a:pPr>
            <a:r>
              <a:rPr b="0" i="0" lang="en-US" sz="2100" u="none" cap="none" strike="noStrike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WEAKNESS</a:t>
            </a:r>
            <a:endParaRPr/>
          </a:p>
        </p:txBody>
      </p:sp>
      <p:sp>
        <p:nvSpPr>
          <p:cNvPr id="532" name="Google Shape;532;p16"/>
          <p:cNvSpPr/>
          <p:nvPr/>
        </p:nvSpPr>
        <p:spPr>
          <a:xfrm>
            <a:off x="3628686" y="4749094"/>
            <a:ext cx="2203132" cy="2203132"/>
          </a:xfrm>
          <a:custGeom>
            <a:rect b="b" l="l" r="r" t="t"/>
            <a:pathLst>
              <a:path extrusionOk="0" h="2937510" w="2937510">
                <a:moveTo>
                  <a:pt x="0" y="1468755"/>
                </a:moveTo>
                <a:lnTo>
                  <a:pt x="1468755" y="0"/>
                </a:lnTo>
                <a:lnTo>
                  <a:pt x="2937510" y="1468755"/>
                </a:lnTo>
                <a:lnTo>
                  <a:pt x="1468755" y="2937510"/>
                </a:lnTo>
                <a:close/>
              </a:path>
            </a:pathLst>
          </a:custGeom>
          <a:solidFill>
            <a:srgbClr val="FFFFFF">
              <a:alpha val="49803"/>
            </a:srgbClr>
          </a:solidFill>
          <a:ln>
            <a:noFill/>
          </a:ln>
        </p:spPr>
      </p:sp>
      <p:sp>
        <p:nvSpPr>
          <p:cNvPr id="533" name="Google Shape;533;p16"/>
          <p:cNvSpPr/>
          <p:nvPr/>
        </p:nvSpPr>
        <p:spPr>
          <a:xfrm>
            <a:off x="5464629" y="7930224"/>
            <a:ext cx="606171" cy="803243"/>
          </a:xfrm>
          <a:custGeom>
            <a:rect b="b" l="l" r="r" t="t"/>
            <a:pathLst>
              <a:path extrusionOk="0" h="1070991" w="808228">
                <a:moveTo>
                  <a:pt x="287401" y="230251"/>
                </a:moveTo>
                <a:lnTo>
                  <a:pt x="587248" y="404241"/>
                </a:lnTo>
                <a:lnTo>
                  <a:pt x="287401" y="578231"/>
                </a:lnTo>
                <a:close/>
                <a:moveTo>
                  <a:pt x="404114" y="433451"/>
                </a:moveTo>
                <a:cubicBezTo>
                  <a:pt x="228092" y="433451"/>
                  <a:pt x="85344" y="576199"/>
                  <a:pt x="85344" y="752221"/>
                </a:cubicBezTo>
                <a:cubicBezTo>
                  <a:pt x="85344" y="928243"/>
                  <a:pt x="228092" y="1070991"/>
                  <a:pt x="404114" y="1070991"/>
                </a:cubicBezTo>
                <a:cubicBezTo>
                  <a:pt x="580136" y="1070991"/>
                  <a:pt x="722884" y="928243"/>
                  <a:pt x="722884" y="752221"/>
                </a:cubicBezTo>
                <a:cubicBezTo>
                  <a:pt x="722884" y="576199"/>
                  <a:pt x="580136" y="433451"/>
                  <a:pt x="404114" y="433451"/>
                </a:cubicBezTo>
                <a:close/>
                <a:moveTo>
                  <a:pt x="404114" y="347980"/>
                </a:moveTo>
                <a:cubicBezTo>
                  <a:pt x="627380" y="0"/>
                  <a:pt x="808228" y="180975"/>
                  <a:pt x="808228" y="404114"/>
                </a:cubicBezTo>
                <a:cubicBezTo>
                  <a:pt x="808228" y="627253"/>
                  <a:pt x="627380" y="808228"/>
                  <a:pt x="404114" y="808228"/>
                </a:cubicBezTo>
                <a:cubicBezTo>
                  <a:pt x="180848" y="808228"/>
                  <a:pt x="0" y="627380"/>
                  <a:pt x="0" y="404114"/>
                </a:cubicBezTo>
                <a:cubicBezTo>
                  <a:pt x="0" y="180848"/>
                  <a:pt x="180975" y="0"/>
                  <a:pt x="40411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4" name="Google Shape;534;p16"/>
          <p:cNvSpPr/>
          <p:nvPr/>
        </p:nvSpPr>
        <p:spPr>
          <a:xfrm>
            <a:off x="3436722" y="7972965"/>
            <a:ext cx="592825" cy="597651"/>
          </a:xfrm>
          <a:custGeom>
            <a:rect b="b" l="l" r="r" t="t"/>
            <a:pathLst>
              <a:path extrusionOk="0" h="597651" w="592825">
                <a:moveTo>
                  <a:pt x="0" y="0"/>
                </a:moveTo>
                <a:lnTo>
                  <a:pt x="592826" y="0"/>
                </a:lnTo>
                <a:lnTo>
                  <a:pt x="592826" y="597651"/>
                </a:lnTo>
                <a:lnTo>
                  <a:pt x="0" y="5976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35" name="Google Shape;535;p16"/>
          <p:cNvSpPr/>
          <p:nvPr/>
        </p:nvSpPr>
        <p:spPr>
          <a:xfrm>
            <a:off x="5507925" y="3319821"/>
            <a:ext cx="532014" cy="536457"/>
          </a:xfrm>
          <a:custGeom>
            <a:rect b="b" l="l" r="r" t="t"/>
            <a:pathLst>
              <a:path extrusionOk="0" h="536457" w="532014">
                <a:moveTo>
                  <a:pt x="0" y="0"/>
                </a:moveTo>
                <a:lnTo>
                  <a:pt x="532014" y="0"/>
                </a:lnTo>
                <a:lnTo>
                  <a:pt x="532014" y="536457"/>
                </a:lnTo>
                <a:lnTo>
                  <a:pt x="0" y="5364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36" name="Google Shape;536;p16"/>
          <p:cNvSpPr txBox="1"/>
          <p:nvPr/>
        </p:nvSpPr>
        <p:spPr>
          <a:xfrm>
            <a:off x="5181600" y="4040163"/>
            <a:ext cx="11279700" cy="2832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723900" lvl="0" marL="723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AutoNum type="arabicPeriod"/>
            </a:pPr>
            <a:r>
              <a:rPr b="0" i="0" lang="en-US" sz="3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Bagaimana cara mengidentifikasi peluang bisnis</a:t>
            </a:r>
            <a:endParaRPr b="0" i="0" sz="32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723900" lvl="0" marL="723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2. 	Jelaskan cara memilih dan menguji ide bisnis dan sebutkan satu contohnya ide bisnis berbasis digital</a:t>
            </a:r>
            <a:endParaRPr b="0" i="0" sz="32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28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6C8E9"/>
        </a:solidFill>
      </p:bgPr>
    </p:bg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17"/>
          <p:cNvSpPr txBox="1"/>
          <p:nvPr/>
        </p:nvSpPr>
        <p:spPr>
          <a:xfrm>
            <a:off x="9502935" y="3468578"/>
            <a:ext cx="6822746" cy="1504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9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THANK YOU</a:t>
            </a:r>
            <a:endParaRPr/>
          </a:p>
        </p:txBody>
      </p:sp>
      <p:sp>
        <p:nvSpPr>
          <p:cNvPr id="542" name="Google Shape;542;p17"/>
          <p:cNvSpPr/>
          <p:nvPr/>
        </p:nvSpPr>
        <p:spPr>
          <a:xfrm>
            <a:off x="4189970" y="5079819"/>
            <a:ext cx="1115269" cy="3770044"/>
          </a:xfrm>
          <a:custGeom>
            <a:rect b="b" l="l" r="r" t="t"/>
            <a:pathLst>
              <a:path extrusionOk="0" h="3770044" w="1115269">
                <a:moveTo>
                  <a:pt x="0" y="0"/>
                </a:moveTo>
                <a:lnTo>
                  <a:pt x="1115269" y="0"/>
                </a:lnTo>
                <a:lnTo>
                  <a:pt x="1115269" y="3770045"/>
                </a:lnTo>
                <a:lnTo>
                  <a:pt x="0" y="37700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43" name="Google Shape;543;p17"/>
          <p:cNvSpPr/>
          <p:nvPr/>
        </p:nvSpPr>
        <p:spPr>
          <a:xfrm>
            <a:off x="3843243" y="1643063"/>
            <a:ext cx="1815580" cy="4203482"/>
          </a:xfrm>
          <a:custGeom>
            <a:rect b="b" l="l" r="r" t="t"/>
            <a:pathLst>
              <a:path extrusionOk="0" h="4203482" w="1815580">
                <a:moveTo>
                  <a:pt x="0" y="0"/>
                </a:moveTo>
                <a:lnTo>
                  <a:pt x="1815581" y="0"/>
                </a:lnTo>
                <a:lnTo>
                  <a:pt x="1815581" y="4203481"/>
                </a:lnTo>
                <a:lnTo>
                  <a:pt x="0" y="42034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544" name="Google Shape;544;p17"/>
          <p:cNvGrpSpPr/>
          <p:nvPr/>
        </p:nvGrpSpPr>
        <p:grpSpPr>
          <a:xfrm>
            <a:off x="5274138" y="8078976"/>
            <a:ext cx="822960" cy="822960"/>
            <a:chOff x="0" y="0"/>
            <a:chExt cx="1097280" cy="1097280"/>
          </a:xfrm>
        </p:grpSpPr>
        <p:sp>
          <p:nvSpPr>
            <p:cNvPr id="545" name="Google Shape;545;p17"/>
            <p:cNvSpPr/>
            <p:nvPr/>
          </p:nvSpPr>
          <p:spPr>
            <a:xfrm>
              <a:off x="4064" y="4064"/>
              <a:ext cx="1089279" cy="1089279"/>
            </a:xfrm>
            <a:custGeom>
              <a:rect b="b" l="l" r="r" t="t"/>
              <a:pathLst>
                <a:path extrusionOk="0" h="1089279" w="1089279">
                  <a:moveTo>
                    <a:pt x="0" y="544576"/>
                  </a:moveTo>
                  <a:cubicBezTo>
                    <a:pt x="0" y="243840"/>
                    <a:pt x="243840" y="0"/>
                    <a:pt x="544576" y="0"/>
                  </a:cubicBezTo>
                  <a:cubicBezTo>
                    <a:pt x="845312" y="0"/>
                    <a:pt x="1089279" y="243840"/>
                    <a:pt x="1089279" y="544576"/>
                  </a:cubicBezTo>
                  <a:cubicBezTo>
                    <a:pt x="1089279" y="845312"/>
                    <a:pt x="845439" y="1089279"/>
                    <a:pt x="544576" y="1089279"/>
                  </a:cubicBezTo>
                  <a:cubicBezTo>
                    <a:pt x="243713" y="1089279"/>
                    <a:pt x="0" y="845439"/>
                    <a:pt x="0" y="544576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BFBFBF"/>
                </a:gs>
              </a:gsLst>
              <a:lin ang="189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17"/>
            <p:cNvSpPr/>
            <p:nvPr/>
          </p:nvSpPr>
          <p:spPr>
            <a:xfrm>
              <a:off x="0" y="0"/>
              <a:ext cx="1097280" cy="1097280"/>
            </a:xfrm>
            <a:custGeom>
              <a:rect b="b" l="l" r="r" t="t"/>
              <a:pathLst>
                <a:path extrusionOk="0" h="1097280" w="1097280">
                  <a:moveTo>
                    <a:pt x="0" y="548640"/>
                  </a:moveTo>
                  <a:cubicBezTo>
                    <a:pt x="0" y="245618"/>
                    <a:pt x="245618" y="0"/>
                    <a:pt x="548640" y="0"/>
                  </a:cubicBezTo>
                  <a:lnTo>
                    <a:pt x="548640" y="4064"/>
                  </a:lnTo>
                  <a:lnTo>
                    <a:pt x="548640" y="0"/>
                  </a:lnTo>
                  <a:cubicBezTo>
                    <a:pt x="851662" y="0"/>
                    <a:pt x="1097280" y="245618"/>
                    <a:pt x="1097280" y="548640"/>
                  </a:cubicBezTo>
                  <a:lnTo>
                    <a:pt x="1093216" y="548640"/>
                  </a:lnTo>
                  <a:lnTo>
                    <a:pt x="1097280" y="548640"/>
                  </a:lnTo>
                  <a:cubicBezTo>
                    <a:pt x="1097280" y="851662"/>
                    <a:pt x="851662" y="1097280"/>
                    <a:pt x="548640" y="1097280"/>
                  </a:cubicBezTo>
                  <a:lnTo>
                    <a:pt x="548640" y="1093216"/>
                  </a:lnTo>
                  <a:lnTo>
                    <a:pt x="548640" y="1097280"/>
                  </a:lnTo>
                  <a:cubicBezTo>
                    <a:pt x="245618" y="1097280"/>
                    <a:pt x="0" y="851662"/>
                    <a:pt x="0" y="548640"/>
                  </a:cubicBezTo>
                  <a:lnTo>
                    <a:pt x="4064" y="548640"/>
                  </a:lnTo>
                  <a:lnTo>
                    <a:pt x="8001" y="548640"/>
                  </a:lnTo>
                  <a:lnTo>
                    <a:pt x="4064" y="548640"/>
                  </a:lnTo>
                  <a:lnTo>
                    <a:pt x="0" y="548640"/>
                  </a:lnTo>
                  <a:moveTo>
                    <a:pt x="8001" y="548640"/>
                  </a:moveTo>
                  <a:cubicBezTo>
                    <a:pt x="8001" y="550926"/>
                    <a:pt x="6223" y="552704"/>
                    <a:pt x="3937" y="552704"/>
                  </a:cubicBezTo>
                  <a:cubicBezTo>
                    <a:pt x="1651" y="552704"/>
                    <a:pt x="0" y="550926"/>
                    <a:pt x="0" y="548640"/>
                  </a:cubicBezTo>
                  <a:cubicBezTo>
                    <a:pt x="0" y="546354"/>
                    <a:pt x="1778" y="544576"/>
                    <a:pt x="4064" y="544576"/>
                  </a:cubicBezTo>
                  <a:cubicBezTo>
                    <a:pt x="6350" y="544576"/>
                    <a:pt x="8128" y="546354"/>
                    <a:pt x="8128" y="548640"/>
                  </a:cubicBezTo>
                  <a:cubicBezTo>
                    <a:pt x="8128" y="847217"/>
                    <a:pt x="250190" y="1089279"/>
                    <a:pt x="548767" y="1089279"/>
                  </a:cubicBezTo>
                  <a:cubicBezTo>
                    <a:pt x="847344" y="1089279"/>
                    <a:pt x="1089279" y="847217"/>
                    <a:pt x="1089279" y="548640"/>
                  </a:cubicBezTo>
                  <a:cubicBezTo>
                    <a:pt x="1089279" y="250063"/>
                    <a:pt x="847217" y="8001"/>
                    <a:pt x="548640" y="8001"/>
                  </a:cubicBezTo>
                  <a:lnTo>
                    <a:pt x="548640" y="4064"/>
                  </a:lnTo>
                  <a:lnTo>
                    <a:pt x="548640" y="8001"/>
                  </a:lnTo>
                  <a:cubicBezTo>
                    <a:pt x="250063" y="8001"/>
                    <a:pt x="8001" y="250063"/>
                    <a:pt x="8001" y="54864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7" name="Google Shape;547;p17"/>
          <p:cNvGrpSpPr/>
          <p:nvPr/>
        </p:nvGrpSpPr>
        <p:grpSpPr>
          <a:xfrm>
            <a:off x="5672778" y="7601831"/>
            <a:ext cx="1055370" cy="1055370"/>
            <a:chOff x="0" y="0"/>
            <a:chExt cx="1407160" cy="1407160"/>
          </a:xfrm>
        </p:grpSpPr>
        <p:sp>
          <p:nvSpPr>
            <p:cNvPr id="548" name="Google Shape;548;p17"/>
            <p:cNvSpPr/>
            <p:nvPr/>
          </p:nvSpPr>
          <p:spPr>
            <a:xfrm>
              <a:off x="4064" y="4064"/>
              <a:ext cx="1399159" cy="1399286"/>
            </a:xfrm>
            <a:custGeom>
              <a:rect b="b" l="l" r="r" t="t"/>
              <a:pathLst>
                <a:path extrusionOk="0" h="1399286" w="1399159">
                  <a:moveTo>
                    <a:pt x="0" y="699516"/>
                  </a:moveTo>
                  <a:cubicBezTo>
                    <a:pt x="0" y="313182"/>
                    <a:pt x="313182" y="0"/>
                    <a:pt x="699516" y="0"/>
                  </a:cubicBezTo>
                  <a:cubicBezTo>
                    <a:pt x="1085850" y="0"/>
                    <a:pt x="1399159" y="313182"/>
                    <a:pt x="1399159" y="699643"/>
                  </a:cubicBezTo>
                  <a:cubicBezTo>
                    <a:pt x="1399159" y="1086104"/>
                    <a:pt x="1085977" y="1399286"/>
                    <a:pt x="699516" y="1399286"/>
                  </a:cubicBezTo>
                  <a:cubicBezTo>
                    <a:pt x="313055" y="1399286"/>
                    <a:pt x="0" y="1085850"/>
                    <a:pt x="0" y="699516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BFBFBF"/>
                </a:gs>
              </a:gsLst>
              <a:lin ang="189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17"/>
            <p:cNvSpPr/>
            <p:nvPr/>
          </p:nvSpPr>
          <p:spPr>
            <a:xfrm>
              <a:off x="0" y="0"/>
              <a:ext cx="1407160" cy="1407160"/>
            </a:xfrm>
            <a:custGeom>
              <a:rect b="b" l="l" r="r" t="t"/>
              <a:pathLst>
                <a:path extrusionOk="0" h="1407160" w="1407160">
                  <a:moveTo>
                    <a:pt x="0" y="703580"/>
                  </a:moveTo>
                  <a:cubicBezTo>
                    <a:pt x="0" y="314960"/>
                    <a:pt x="314960" y="0"/>
                    <a:pt x="703580" y="0"/>
                  </a:cubicBezTo>
                  <a:lnTo>
                    <a:pt x="703580" y="4064"/>
                  </a:lnTo>
                  <a:lnTo>
                    <a:pt x="703580" y="0"/>
                  </a:lnTo>
                  <a:cubicBezTo>
                    <a:pt x="1092200" y="0"/>
                    <a:pt x="1407160" y="314960"/>
                    <a:pt x="1407160" y="703580"/>
                  </a:cubicBezTo>
                  <a:lnTo>
                    <a:pt x="1403096" y="703580"/>
                  </a:lnTo>
                  <a:lnTo>
                    <a:pt x="1407160" y="703580"/>
                  </a:lnTo>
                  <a:cubicBezTo>
                    <a:pt x="1407160" y="1092200"/>
                    <a:pt x="1092200" y="1407160"/>
                    <a:pt x="703580" y="1407160"/>
                  </a:cubicBezTo>
                  <a:lnTo>
                    <a:pt x="703580" y="1403096"/>
                  </a:lnTo>
                  <a:lnTo>
                    <a:pt x="703580" y="1407160"/>
                  </a:lnTo>
                  <a:cubicBezTo>
                    <a:pt x="314960" y="1407160"/>
                    <a:pt x="0" y="1092200"/>
                    <a:pt x="0" y="703580"/>
                  </a:cubicBezTo>
                  <a:lnTo>
                    <a:pt x="4064" y="703580"/>
                  </a:lnTo>
                  <a:lnTo>
                    <a:pt x="8001" y="703580"/>
                  </a:lnTo>
                  <a:lnTo>
                    <a:pt x="4064" y="703580"/>
                  </a:lnTo>
                  <a:lnTo>
                    <a:pt x="0" y="703580"/>
                  </a:lnTo>
                  <a:moveTo>
                    <a:pt x="8001" y="703580"/>
                  </a:moveTo>
                  <a:cubicBezTo>
                    <a:pt x="8001" y="705866"/>
                    <a:pt x="6223" y="707644"/>
                    <a:pt x="3937" y="707644"/>
                  </a:cubicBezTo>
                  <a:cubicBezTo>
                    <a:pt x="1651" y="707644"/>
                    <a:pt x="0" y="705866"/>
                    <a:pt x="0" y="703580"/>
                  </a:cubicBezTo>
                  <a:cubicBezTo>
                    <a:pt x="0" y="701294"/>
                    <a:pt x="1778" y="699516"/>
                    <a:pt x="4064" y="699516"/>
                  </a:cubicBezTo>
                  <a:cubicBezTo>
                    <a:pt x="6350" y="699516"/>
                    <a:pt x="8128" y="701294"/>
                    <a:pt x="8128" y="703580"/>
                  </a:cubicBezTo>
                  <a:cubicBezTo>
                    <a:pt x="8128" y="1087755"/>
                    <a:pt x="319532" y="1399159"/>
                    <a:pt x="703707" y="1399159"/>
                  </a:cubicBezTo>
                  <a:cubicBezTo>
                    <a:pt x="1087882" y="1399159"/>
                    <a:pt x="1399286" y="1087755"/>
                    <a:pt x="1399286" y="703580"/>
                  </a:cubicBezTo>
                  <a:cubicBezTo>
                    <a:pt x="1399286" y="319405"/>
                    <a:pt x="1087755" y="8001"/>
                    <a:pt x="703580" y="8001"/>
                  </a:cubicBezTo>
                  <a:lnTo>
                    <a:pt x="703580" y="4064"/>
                  </a:lnTo>
                  <a:lnTo>
                    <a:pt x="703580" y="8001"/>
                  </a:lnTo>
                  <a:cubicBezTo>
                    <a:pt x="319405" y="8001"/>
                    <a:pt x="8001" y="319405"/>
                    <a:pt x="8001" y="70358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0" name="Google Shape;550;p17"/>
          <p:cNvGrpSpPr/>
          <p:nvPr/>
        </p:nvGrpSpPr>
        <p:grpSpPr>
          <a:xfrm>
            <a:off x="6266495" y="8077678"/>
            <a:ext cx="971931" cy="972027"/>
            <a:chOff x="0" y="0"/>
            <a:chExt cx="1295908" cy="1296035"/>
          </a:xfrm>
        </p:grpSpPr>
        <p:sp>
          <p:nvSpPr>
            <p:cNvPr id="551" name="Google Shape;551;p17"/>
            <p:cNvSpPr/>
            <p:nvPr/>
          </p:nvSpPr>
          <p:spPr>
            <a:xfrm>
              <a:off x="4064" y="4064"/>
              <a:ext cx="1287907" cy="1288034"/>
            </a:xfrm>
            <a:custGeom>
              <a:rect b="b" l="l" r="r" t="t"/>
              <a:pathLst>
                <a:path extrusionOk="0" h="1288034" w="1287907">
                  <a:moveTo>
                    <a:pt x="0" y="643890"/>
                  </a:moveTo>
                  <a:cubicBezTo>
                    <a:pt x="0" y="288290"/>
                    <a:pt x="288290" y="0"/>
                    <a:pt x="643890" y="0"/>
                  </a:cubicBezTo>
                  <a:cubicBezTo>
                    <a:pt x="999490" y="0"/>
                    <a:pt x="1287907" y="288290"/>
                    <a:pt x="1287907" y="644017"/>
                  </a:cubicBezTo>
                  <a:cubicBezTo>
                    <a:pt x="1287907" y="999744"/>
                    <a:pt x="999617" y="1288034"/>
                    <a:pt x="643890" y="1288034"/>
                  </a:cubicBezTo>
                  <a:cubicBezTo>
                    <a:pt x="288163" y="1288034"/>
                    <a:pt x="0" y="999617"/>
                    <a:pt x="0" y="64389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BFBFBF"/>
                </a:gs>
              </a:gsLst>
              <a:lin ang="189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17"/>
            <p:cNvSpPr/>
            <p:nvPr/>
          </p:nvSpPr>
          <p:spPr>
            <a:xfrm>
              <a:off x="0" y="0"/>
              <a:ext cx="1295908" cy="1296035"/>
            </a:xfrm>
            <a:custGeom>
              <a:rect b="b" l="l" r="r" t="t"/>
              <a:pathLst>
                <a:path extrusionOk="0" h="1296035" w="1295908">
                  <a:moveTo>
                    <a:pt x="0" y="647954"/>
                  </a:moveTo>
                  <a:cubicBezTo>
                    <a:pt x="0" y="290068"/>
                    <a:pt x="290068" y="0"/>
                    <a:pt x="647954" y="0"/>
                  </a:cubicBezTo>
                  <a:lnTo>
                    <a:pt x="647954" y="4064"/>
                  </a:lnTo>
                  <a:lnTo>
                    <a:pt x="647954" y="0"/>
                  </a:lnTo>
                  <a:cubicBezTo>
                    <a:pt x="1005840" y="0"/>
                    <a:pt x="1295908" y="290068"/>
                    <a:pt x="1295908" y="647954"/>
                  </a:cubicBezTo>
                  <a:lnTo>
                    <a:pt x="1291844" y="647954"/>
                  </a:lnTo>
                  <a:lnTo>
                    <a:pt x="1295908" y="647954"/>
                  </a:lnTo>
                  <a:cubicBezTo>
                    <a:pt x="1295908" y="1005840"/>
                    <a:pt x="1005840" y="1295908"/>
                    <a:pt x="647954" y="1295908"/>
                  </a:cubicBezTo>
                  <a:lnTo>
                    <a:pt x="647954" y="1291844"/>
                  </a:lnTo>
                  <a:lnTo>
                    <a:pt x="647954" y="1295908"/>
                  </a:lnTo>
                  <a:cubicBezTo>
                    <a:pt x="290068" y="1296035"/>
                    <a:pt x="0" y="1005840"/>
                    <a:pt x="0" y="647954"/>
                  </a:cubicBezTo>
                  <a:lnTo>
                    <a:pt x="4064" y="647954"/>
                  </a:lnTo>
                  <a:lnTo>
                    <a:pt x="8001" y="647954"/>
                  </a:lnTo>
                  <a:lnTo>
                    <a:pt x="4064" y="647954"/>
                  </a:lnTo>
                  <a:lnTo>
                    <a:pt x="0" y="647954"/>
                  </a:lnTo>
                  <a:moveTo>
                    <a:pt x="8001" y="647954"/>
                  </a:moveTo>
                  <a:cubicBezTo>
                    <a:pt x="8001" y="650240"/>
                    <a:pt x="6223" y="652018"/>
                    <a:pt x="3937" y="652018"/>
                  </a:cubicBezTo>
                  <a:cubicBezTo>
                    <a:pt x="1651" y="652018"/>
                    <a:pt x="0" y="650240"/>
                    <a:pt x="0" y="647954"/>
                  </a:cubicBezTo>
                  <a:cubicBezTo>
                    <a:pt x="0" y="645668"/>
                    <a:pt x="1778" y="643890"/>
                    <a:pt x="4064" y="643890"/>
                  </a:cubicBezTo>
                  <a:cubicBezTo>
                    <a:pt x="6350" y="643890"/>
                    <a:pt x="8128" y="645668"/>
                    <a:pt x="8128" y="647954"/>
                  </a:cubicBezTo>
                  <a:cubicBezTo>
                    <a:pt x="8128" y="1001395"/>
                    <a:pt x="294640" y="1287907"/>
                    <a:pt x="648081" y="1287907"/>
                  </a:cubicBezTo>
                  <a:cubicBezTo>
                    <a:pt x="1001522" y="1287907"/>
                    <a:pt x="1288034" y="1001395"/>
                    <a:pt x="1288034" y="647954"/>
                  </a:cubicBezTo>
                  <a:cubicBezTo>
                    <a:pt x="1288034" y="294513"/>
                    <a:pt x="1001395" y="8001"/>
                    <a:pt x="647954" y="8001"/>
                  </a:cubicBezTo>
                  <a:lnTo>
                    <a:pt x="647954" y="4064"/>
                  </a:lnTo>
                  <a:lnTo>
                    <a:pt x="647954" y="8001"/>
                  </a:lnTo>
                  <a:cubicBezTo>
                    <a:pt x="294513" y="8001"/>
                    <a:pt x="8001" y="294513"/>
                    <a:pt x="8001" y="647954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3" name="Google Shape;553;p17"/>
          <p:cNvGrpSpPr/>
          <p:nvPr/>
        </p:nvGrpSpPr>
        <p:grpSpPr>
          <a:xfrm>
            <a:off x="6985829" y="8004474"/>
            <a:ext cx="971931" cy="972027"/>
            <a:chOff x="0" y="0"/>
            <a:chExt cx="1295908" cy="1296035"/>
          </a:xfrm>
        </p:grpSpPr>
        <p:sp>
          <p:nvSpPr>
            <p:cNvPr id="554" name="Google Shape;554;p17"/>
            <p:cNvSpPr/>
            <p:nvPr/>
          </p:nvSpPr>
          <p:spPr>
            <a:xfrm>
              <a:off x="4064" y="4064"/>
              <a:ext cx="1287907" cy="1288034"/>
            </a:xfrm>
            <a:custGeom>
              <a:rect b="b" l="l" r="r" t="t"/>
              <a:pathLst>
                <a:path extrusionOk="0" h="1288034" w="1287907">
                  <a:moveTo>
                    <a:pt x="0" y="643890"/>
                  </a:moveTo>
                  <a:cubicBezTo>
                    <a:pt x="0" y="288290"/>
                    <a:pt x="288290" y="0"/>
                    <a:pt x="643890" y="0"/>
                  </a:cubicBezTo>
                  <a:cubicBezTo>
                    <a:pt x="999490" y="0"/>
                    <a:pt x="1287907" y="288290"/>
                    <a:pt x="1287907" y="644017"/>
                  </a:cubicBezTo>
                  <a:cubicBezTo>
                    <a:pt x="1287907" y="999744"/>
                    <a:pt x="999617" y="1288034"/>
                    <a:pt x="643890" y="1288034"/>
                  </a:cubicBezTo>
                  <a:cubicBezTo>
                    <a:pt x="288163" y="1288034"/>
                    <a:pt x="0" y="999617"/>
                    <a:pt x="0" y="64389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BFBFBF"/>
                </a:gs>
              </a:gsLst>
              <a:lin ang="189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17"/>
            <p:cNvSpPr/>
            <p:nvPr/>
          </p:nvSpPr>
          <p:spPr>
            <a:xfrm>
              <a:off x="0" y="0"/>
              <a:ext cx="1295908" cy="1296035"/>
            </a:xfrm>
            <a:custGeom>
              <a:rect b="b" l="l" r="r" t="t"/>
              <a:pathLst>
                <a:path extrusionOk="0" h="1296035" w="1295908">
                  <a:moveTo>
                    <a:pt x="0" y="647954"/>
                  </a:moveTo>
                  <a:cubicBezTo>
                    <a:pt x="0" y="290068"/>
                    <a:pt x="290068" y="0"/>
                    <a:pt x="647954" y="0"/>
                  </a:cubicBezTo>
                  <a:lnTo>
                    <a:pt x="647954" y="4064"/>
                  </a:lnTo>
                  <a:lnTo>
                    <a:pt x="647954" y="0"/>
                  </a:lnTo>
                  <a:cubicBezTo>
                    <a:pt x="1005840" y="0"/>
                    <a:pt x="1295908" y="290068"/>
                    <a:pt x="1295908" y="647954"/>
                  </a:cubicBezTo>
                  <a:lnTo>
                    <a:pt x="1291844" y="647954"/>
                  </a:lnTo>
                  <a:lnTo>
                    <a:pt x="1295908" y="647954"/>
                  </a:lnTo>
                  <a:cubicBezTo>
                    <a:pt x="1295908" y="1005840"/>
                    <a:pt x="1005840" y="1295908"/>
                    <a:pt x="647954" y="1295908"/>
                  </a:cubicBezTo>
                  <a:lnTo>
                    <a:pt x="647954" y="1291844"/>
                  </a:lnTo>
                  <a:lnTo>
                    <a:pt x="647954" y="1295908"/>
                  </a:lnTo>
                  <a:cubicBezTo>
                    <a:pt x="290068" y="1296035"/>
                    <a:pt x="0" y="1005840"/>
                    <a:pt x="0" y="647954"/>
                  </a:cubicBezTo>
                  <a:lnTo>
                    <a:pt x="4064" y="647954"/>
                  </a:lnTo>
                  <a:lnTo>
                    <a:pt x="8001" y="647954"/>
                  </a:lnTo>
                  <a:lnTo>
                    <a:pt x="4064" y="647954"/>
                  </a:lnTo>
                  <a:lnTo>
                    <a:pt x="0" y="647954"/>
                  </a:lnTo>
                  <a:moveTo>
                    <a:pt x="8001" y="647954"/>
                  </a:moveTo>
                  <a:cubicBezTo>
                    <a:pt x="8001" y="650240"/>
                    <a:pt x="6223" y="652018"/>
                    <a:pt x="3937" y="652018"/>
                  </a:cubicBezTo>
                  <a:cubicBezTo>
                    <a:pt x="1651" y="652018"/>
                    <a:pt x="0" y="650240"/>
                    <a:pt x="0" y="647954"/>
                  </a:cubicBezTo>
                  <a:cubicBezTo>
                    <a:pt x="0" y="645668"/>
                    <a:pt x="1778" y="643890"/>
                    <a:pt x="4064" y="643890"/>
                  </a:cubicBezTo>
                  <a:cubicBezTo>
                    <a:pt x="6350" y="643890"/>
                    <a:pt x="8128" y="645668"/>
                    <a:pt x="8128" y="647954"/>
                  </a:cubicBezTo>
                  <a:cubicBezTo>
                    <a:pt x="8128" y="1001395"/>
                    <a:pt x="294640" y="1287907"/>
                    <a:pt x="648081" y="1287907"/>
                  </a:cubicBezTo>
                  <a:cubicBezTo>
                    <a:pt x="1001522" y="1287907"/>
                    <a:pt x="1288034" y="1001395"/>
                    <a:pt x="1288034" y="647954"/>
                  </a:cubicBezTo>
                  <a:cubicBezTo>
                    <a:pt x="1288034" y="294513"/>
                    <a:pt x="1001395" y="8001"/>
                    <a:pt x="647954" y="8001"/>
                  </a:cubicBezTo>
                  <a:lnTo>
                    <a:pt x="647954" y="4064"/>
                  </a:lnTo>
                  <a:lnTo>
                    <a:pt x="647954" y="8001"/>
                  </a:lnTo>
                  <a:cubicBezTo>
                    <a:pt x="294513" y="8001"/>
                    <a:pt x="8001" y="294513"/>
                    <a:pt x="8001" y="647954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6" name="Google Shape;556;p17"/>
          <p:cNvGrpSpPr/>
          <p:nvPr/>
        </p:nvGrpSpPr>
        <p:grpSpPr>
          <a:xfrm>
            <a:off x="2526765" y="7269358"/>
            <a:ext cx="1133094" cy="1133189"/>
            <a:chOff x="0" y="0"/>
            <a:chExt cx="1510792" cy="1510919"/>
          </a:xfrm>
        </p:grpSpPr>
        <p:sp>
          <p:nvSpPr>
            <p:cNvPr id="557" name="Google Shape;557;p17"/>
            <p:cNvSpPr/>
            <p:nvPr/>
          </p:nvSpPr>
          <p:spPr>
            <a:xfrm>
              <a:off x="4064" y="4064"/>
              <a:ext cx="1502791" cy="1502918"/>
            </a:xfrm>
            <a:custGeom>
              <a:rect b="b" l="l" r="r" t="t"/>
              <a:pathLst>
                <a:path extrusionOk="0" h="1502918" w="1502791">
                  <a:moveTo>
                    <a:pt x="0" y="751332"/>
                  </a:moveTo>
                  <a:cubicBezTo>
                    <a:pt x="0" y="336423"/>
                    <a:pt x="336423" y="0"/>
                    <a:pt x="751332" y="0"/>
                  </a:cubicBezTo>
                  <a:cubicBezTo>
                    <a:pt x="1166241" y="0"/>
                    <a:pt x="1502791" y="336423"/>
                    <a:pt x="1502791" y="751459"/>
                  </a:cubicBezTo>
                  <a:cubicBezTo>
                    <a:pt x="1502791" y="1166495"/>
                    <a:pt x="1166368" y="1502918"/>
                    <a:pt x="751332" y="1502918"/>
                  </a:cubicBezTo>
                  <a:cubicBezTo>
                    <a:pt x="336296" y="1502918"/>
                    <a:pt x="0" y="1166368"/>
                    <a:pt x="0" y="751332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BFBFBF"/>
                </a:gs>
              </a:gsLst>
              <a:lin ang="189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17"/>
            <p:cNvSpPr/>
            <p:nvPr/>
          </p:nvSpPr>
          <p:spPr>
            <a:xfrm>
              <a:off x="0" y="0"/>
              <a:ext cx="1510792" cy="1510919"/>
            </a:xfrm>
            <a:custGeom>
              <a:rect b="b" l="l" r="r" t="t"/>
              <a:pathLst>
                <a:path extrusionOk="0" h="1510919" w="1510792">
                  <a:moveTo>
                    <a:pt x="0" y="755396"/>
                  </a:moveTo>
                  <a:cubicBezTo>
                    <a:pt x="0" y="338201"/>
                    <a:pt x="338201" y="0"/>
                    <a:pt x="755396" y="0"/>
                  </a:cubicBezTo>
                  <a:lnTo>
                    <a:pt x="755396" y="4064"/>
                  </a:lnTo>
                  <a:lnTo>
                    <a:pt x="755396" y="0"/>
                  </a:lnTo>
                  <a:cubicBezTo>
                    <a:pt x="1172591" y="0"/>
                    <a:pt x="1510792" y="338201"/>
                    <a:pt x="1510792" y="755396"/>
                  </a:cubicBezTo>
                  <a:lnTo>
                    <a:pt x="1506728" y="755396"/>
                  </a:lnTo>
                  <a:lnTo>
                    <a:pt x="1510792" y="755396"/>
                  </a:lnTo>
                  <a:cubicBezTo>
                    <a:pt x="1510792" y="1172591"/>
                    <a:pt x="1172591" y="1510792"/>
                    <a:pt x="755396" y="1510792"/>
                  </a:cubicBezTo>
                  <a:lnTo>
                    <a:pt x="755396" y="1506728"/>
                  </a:lnTo>
                  <a:lnTo>
                    <a:pt x="755396" y="1510792"/>
                  </a:lnTo>
                  <a:cubicBezTo>
                    <a:pt x="338201" y="1510919"/>
                    <a:pt x="0" y="1172718"/>
                    <a:pt x="0" y="755396"/>
                  </a:cubicBezTo>
                  <a:lnTo>
                    <a:pt x="4064" y="755396"/>
                  </a:lnTo>
                  <a:lnTo>
                    <a:pt x="8001" y="755396"/>
                  </a:lnTo>
                  <a:lnTo>
                    <a:pt x="4064" y="755396"/>
                  </a:lnTo>
                  <a:lnTo>
                    <a:pt x="0" y="755396"/>
                  </a:lnTo>
                  <a:moveTo>
                    <a:pt x="8001" y="755396"/>
                  </a:moveTo>
                  <a:cubicBezTo>
                    <a:pt x="8001" y="757682"/>
                    <a:pt x="6223" y="759460"/>
                    <a:pt x="3937" y="759460"/>
                  </a:cubicBezTo>
                  <a:cubicBezTo>
                    <a:pt x="1651" y="759460"/>
                    <a:pt x="0" y="757682"/>
                    <a:pt x="0" y="755396"/>
                  </a:cubicBezTo>
                  <a:cubicBezTo>
                    <a:pt x="0" y="753110"/>
                    <a:pt x="1778" y="751332"/>
                    <a:pt x="4064" y="751332"/>
                  </a:cubicBezTo>
                  <a:cubicBezTo>
                    <a:pt x="6350" y="751332"/>
                    <a:pt x="8128" y="753110"/>
                    <a:pt x="8128" y="755396"/>
                  </a:cubicBezTo>
                  <a:cubicBezTo>
                    <a:pt x="8128" y="1168146"/>
                    <a:pt x="342773" y="1502791"/>
                    <a:pt x="755523" y="1502791"/>
                  </a:cubicBezTo>
                  <a:cubicBezTo>
                    <a:pt x="1168273" y="1502791"/>
                    <a:pt x="1502918" y="1168146"/>
                    <a:pt x="1502918" y="755396"/>
                  </a:cubicBezTo>
                  <a:cubicBezTo>
                    <a:pt x="1502918" y="342646"/>
                    <a:pt x="1168146" y="8001"/>
                    <a:pt x="755396" y="8001"/>
                  </a:cubicBezTo>
                  <a:lnTo>
                    <a:pt x="755396" y="4064"/>
                  </a:lnTo>
                  <a:lnTo>
                    <a:pt x="755396" y="8001"/>
                  </a:lnTo>
                  <a:cubicBezTo>
                    <a:pt x="342646" y="8001"/>
                    <a:pt x="8001" y="342646"/>
                    <a:pt x="8001" y="755396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9" name="Google Shape;559;p17"/>
          <p:cNvGrpSpPr/>
          <p:nvPr/>
        </p:nvGrpSpPr>
        <p:grpSpPr>
          <a:xfrm>
            <a:off x="3473709" y="7330350"/>
            <a:ext cx="828961" cy="829056"/>
            <a:chOff x="0" y="0"/>
            <a:chExt cx="1105281" cy="1105408"/>
          </a:xfrm>
        </p:grpSpPr>
        <p:sp>
          <p:nvSpPr>
            <p:cNvPr id="560" name="Google Shape;560;p17"/>
            <p:cNvSpPr/>
            <p:nvPr/>
          </p:nvSpPr>
          <p:spPr>
            <a:xfrm>
              <a:off x="4064" y="4064"/>
              <a:ext cx="1097280" cy="1097280"/>
            </a:xfrm>
            <a:custGeom>
              <a:rect b="b" l="l" r="r" t="t"/>
              <a:pathLst>
                <a:path extrusionOk="0" h="1097280" w="1097280">
                  <a:moveTo>
                    <a:pt x="0" y="548640"/>
                  </a:moveTo>
                  <a:cubicBezTo>
                    <a:pt x="0" y="245618"/>
                    <a:pt x="245618" y="0"/>
                    <a:pt x="548640" y="0"/>
                  </a:cubicBezTo>
                  <a:cubicBezTo>
                    <a:pt x="851662" y="0"/>
                    <a:pt x="1097280" y="245618"/>
                    <a:pt x="1097280" y="548640"/>
                  </a:cubicBezTo>
                  <a:cubicBezTo>
                    <a:pt x="1097280" y="851662"/>
                    <a:pt x="851662" y="1097280"/>
                    <a:pt x="548640" y="1097280"/>
                  </a:cubicBezTo>
                  <a:cubicBezTo>
                    <a:pt x="245618" y="1097280"/>
                    <a:pt x="0" y="851535"/>
                    <a:pt x="0" y="54864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BFBFBF"/>
                </a:gs>
              </a:gsLst>
              <a:lin ang="189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17"/>
            <p:cNvSpPr/>
            <p:nvPr/>
          </p:nvSpPr>
          <p:spPr>
            <a:xfrm>
              <a:off x="0" y="0"/>
              <a:ext cx="1105281" cy="1105408"/>
            </a:xfrm>
            <a:custGeom>
              <a:rect b="b" l="l" r="r" t="t"/>
              <a:pathLst>
                <a:path extrusionOk="0" h="1105408" w="1105281">
                  <a:moveTo>
                    <a:pt x="0" y="552704"/>
                  </a:moveTo>
                  <a:cubicBezTo>
                    <a:pt x="0" y="247396"/>
                    <a:pt x="247396" y="0"/>
                    <a:pt x="552704" y="0"/>
                  </a:cubicBezTo>
                  <a:lnTo>
                    <a:pt x="552704" y="4064"/>
                  </a:lnTo>
                  <a:lnTo>
                    <a:pt x="552704" y="0"/>
                  </a:lnTo>
                  <a:cubicBezTo>
                    <a:pt x="857885" y="0"/>
                    <a:pt x="1105281" y="247396"/>
                    <a:pt x="1105281" y="552704"/>
                  </a:cubicBezTo>
                  <a:lnTo>
                    <a:pt x="1101217" y="552704"/>
                  </a:lnTo>
                  <a:lnTo>
                    <a:pt x="1105281" y="552704"/>
                  </a:lnTo>
                  <a:cubicBezTo>
                    <a:pt x="1105281" y="857885"/>
                    <a:pt x="857885" y="1105408"/>
                    <a:pt x="552577" y="1105408"/>
                  </a:cubicBezTo>
                  <a:lnTo>
                    <a:pt x="552577" y="1101344"/>
                  </a:lnTo>
                  <a:lnTo>
                    <a:pt x="552577" y="1105408"/>
                  </a:lnTo>
                  <a:cubicBezTo>
                    <a:pt x="247396" y="1105281"/>
                    <a:pt x="0" y="857885"/>
                    <a:pt x="0" y="552704"/>
                  </a:cubicBezTo>
                  <a:lnTo>
                    <a:pt x="4064" y="552704"/>
                  </a:lnTo>
                  <a:lnTo>
                    <a:pt x="8001" y="552704"/>
                  </a:lnTo>
                  <a:lnTo>
                    <a:pt x="4064" y="552704"/>
                  </a:lnTo>
                  <a:lnTo>
                    <a:pt x="0" y="552704"/>
                  </a:lnTo>
                  <a:moveTo>
                    <a:pt x="8001" y="552704"/>
                  </a:moveTo>
                  <a:cubicBezTo>
                    <a:pt x="8001" y="554990"/>
                    <a:pt x="6223" y="556768"/>
                    <a:pt x="3937" y="556768"/>
                  </a:cubicBezTo>
                  <a:cubicBezTo>
                    <a:pt x="1651" y="556768"/>
                    <a:pt x="0" y="554863"/>
                    <a:pt x="0" y="552704"/>
                  </a:cubicBezTo>
                  <a:cubicBezTo>
                    <a:pt x="0" y="550545"/>
                    <a:pt x="1778" y="548640"/>
                    <a:pt x="4064" y="548640"/>
                  </a:cubicBezTo>
                  <a:cubicBezTo>
                    <a:pt x="6350" y="548640"/>
                    <a:pt x="8128" y="550418"/>
                    <a:pt x="8128" y="552704"/>
                  </a:cubicBezTo>
                  <a:cubicBezTo>
                    <a:pt x="8001" y="853440"/>
                    <a:pt x="251841" y="1097280"/>
                    <a:pt x="552704" y="1097280"/>
                  </a:cubicBezTo>
                  <a:cubicBezTo>
                    <a:pt x="853567" y="1097280"/>
                    <a:pt x="1097280" y="853440"/>
                    <a:pt x="1097280" y="552704"/>
                  </a:cubicBezTo>
                  <a:cubicBezTo>
                    <a:pt x="1097280" y="251968"/>
                    <a:pt x="853440" y="8001"/>
                    <a:pt x="552704" y="8001"/>
                  </a:cubicBezTo>
                  <a:lnTo>
                    <a:pt x="552704" y="4064"/>
                  </a:lnTo>
                  <a:lnTo>
                    <a:pt x="552704" y="8001"/>
                  </a:lnTo>
                  <a:cubicBezTo>
                    <a:pt x="251841" y="8001"/>
                    <a:pt x="8001" y="251841"/>
                    <a:pt x="8001" y="552704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2" name="Google Shape;562;p17"/>
          <p:cNvGrpSpPr/>
          <p:nvPr/>
        </p:nvGrpSpPr>
        <p:grpSpPr>
          <a:xfrm>
            <a:off x="4021862" y="7671726"/>
            <a:ext cx="992315" cy="992410"/>
            <a:chOff x="0" y="0"/>
            <a:chExt cx="1323086" cy="1323213"/>
          </a:xfrm>
        </p:grpSpPr>
        <p:sp>
          <p:nvSpPr>
            <p:cNvPr id="563" name="Google Shape;563;p17"/>
            <p:cNvSpPr/>
            <p:nvPr/>
          </p:nvSpPr>
          <p:spPr>
            <a:xfrm>
              <a:off x="4064" y="4064"/>
              <a:ext cx="1315085" cy="1315212"/>
            </a:xfrm>
            <a:custGeom>
              <a:rect b="b" l="l" r="r" t="t"/>
              <a:pathLst>
                <a:path extrusionOk="0" h="1315212" w="1315085">
                  <a:moveTo>
                    <a:pt x="0" y="657479"/>
                  </a:moveTo>
                  <a:cubicBezTo>
                    <a:pt x="0" y="294386"/>
                    <a:pt x="294386" y="0"/>
                    <a:pt x="657479" y="0"/>
                  </a:cubicBezTo>
                  <a:cubicBezTo>
                    <a:pt x="1020572" y="0"/>
                    <a:pt x="1315085" y="294386"/>
                    <a:pt x="1315085" y="657606"/>
                  </a:cubicBezTo>
                  <a:cubicBezTo>
                    <a:pt x="1315085" y="1020826"/>
                    <a:pt x="1020699" y="1315212"/>
                    <a:pt x="657479" y="1315212"/>
                  </a:cubicBezTo>
                  <a:cubicBezTo>
                    <a:pt x="294259" y="1315212"/>
                    <a:pt x="0" y="1020699"/>
                    <a:pt x="0" y="657479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BFBFBF"/>
                </a:gs>
              </a:gsLst>
              <a:lin ang="189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17"/>
            <p:cNvSpPr/>
            <p:nvPr/>
          </p:nvSpPr>
          <p:spPr>
            <a:xfrm>
              <a:off x="0" y="0"/>
              <a:ext cx="1323086" cy="1323213"/>
            </a:xfrm>
            <a:custGeom>
              <a:rect b="b" l="l" r="r" t="t"/>
              <a:pathLst>
                <a:path extrusionOk="0" h="1323213" w="1323086">
                  <a:moveTo>
                    <a:pt x="0" y="661543"/>
                  </a:moveTo>
                  <a:cubicBezTo>
                    <a:pt x="0" y="296164"/>
                    <a:pt x="296164" y="0"/>
                    <a:pt x="661543" y="0"/>
                  </a:cubicBezTo>
                  <a:lnTo>
                    <a:pt x="661543" y="4064"/>
                  </a:lnTo>
                  <a:lnTo>
                    <a:pt x="661543" y="0"/>
                  </a:lnTo>
                  <a:cubicBezTo>
                    <a:pt x="1026922" y="0"/>
                    <a:pt x="1323086" y="296164"/>
                    <a:pt x="1323086" y="661543"/>
                  </a:cubicBezTo>
                  <a:lnTo>
                    <a:pt x="1319022" y="661543"/>
                  </a:lnTo>
                  <a:lnTo>
                    <a:pt x="1323086" y="661543"/>
                  </a:lnTo>
                  <a:cubicBezTo>
                    <a:pt x="1323086" y="1026922"/>
                    <a:pt x="1026922" y="1323086"/>
                    <a:pt x="661543" y="1323086"/>
                  </a:cubicBezTo>
                  <a:lnTo>
                    <a:pt x="661543" y="1319022"/>
                  </a:lnTo>
                  <a:lnTo>
                    <a:pt x="661543" y="1323086"/>
                  </a:lnTo>
                  <a:cubicBezTo>
                    <a:pt x="296164" y="1323213"/>
                    <a:pt x="0" y="1027049"/>
                    <a:pt x="0" y="661543"/>
                  </a:cubicBezTo>
                  <a:lnTo>
                    <a:pt x="4064" y="661543"/>
                  </a:lnTo>
                  <a:lnTo>
                    <a:pt x="8001" y="661543"/>
                  </a:lnTo>
                  <a:lnTo>
                    <a:pt x="4064" y="661543"/>
                  </a:lnTo>
                  <a:lnTo>
                    <a:pt x="0" y="661543"/>
                  </a:lnTo>
                  <a:moveTo>
                    <a:pt x="8001" y="661543"/>
                  </a:moveTo>
                  <a:cubicBezTo>
                    <a:pt x="8001" y="663829"/>
                    <a:pt x="6223" y="665607"/>
                    <a:pt x="3937" y="665607"/>
                  </a:cubicBezTo>
                  <a:cubicBezTo>
                    <a:pt x="1651" y="665607"/>
                    <a:pt x="0" y="663829"/>
                    <a:pt x="0" y="661543"/>
                  </a:cubicBezTo>
                  <a:cubicBezTo>
                    <a:pt x="0" y="659257"/>
                    <a:pt x="1778" y="657479"/>
                    <a:pt x="4064" y="657479"/>
                  </a:cubicBezTo>
                  <a:cubicBezTo>
                    <a:pt x="6350" y="657479"/>
                    <a:pt x="8128" y="659257"/>
                    <a:pt x="8128" y="661543"/>
                  </a:cubicBezTo>
                  <a:cubicBezTo>
                    <a:pt x="8128" y="1022477"/>
                    <a:pt x="300736" y="1315085"/>
                    <a:pt x="661670" y="1315085"/>
                  </a:cubicBezTo>
                  <a:cubicBezTo>
                    <a:pt x="1022604" y="1315085"/>
                    <a:pt x="1315212" y="1022477"/>
                    <a:pt x="1315212" y="661543"/>
                  </a:cubicBezTo>
                  <a:cubicBezTo>
                    <a:pt x="1315212" y="300609"/>
                    <a:pt x="1022604" y="8001"/>
                    <a:pt x="661543" y="8001"/>
                  </a:cubicBezTo>
                  <a:lnTo>
                    <a:pt x="661543" y="4064"/>
                  </a:lnTo>
                  <a:lnTo>
                    <a:pt x="661543" y="8001"/>
                  </a:lnTo>
                  <a:cubicBezTo>
                    <a:pt x="300609" y="8001"/>
                    <a:pt x="8001" y="300609"/>
                    <a:pt x="8001" y="661543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5" name="Google Shape;565;p17"/>
          <p:cNvGrpSpPr/>
          <p:nvPr/>
        </p:nvGrpSpPr>
        <p:grpSpPr>
          <a:xfrm>
            <a:off x="4693779" y="7352536"/>
            <a:ext cx="1159764" cy="1159764"/>
            <a:chOff x="0" y="0"/>
            <a:chExt cx="1546352" cy="1546352"/>
          </a:xfrm>
        </p:grpSpPr>
        <p:sp>
          <p:nvSpPr>
            <p:cNvPr id="566" name="Google Shape;566;p17"/>
            <p:cNvSpPr/>
            <p:nvPr/>
          </p:nvSpPr>
          <p:spPr>
            <a:xfrm>
              <a:off x="4064" y="4064"/>
              <a:ext cx="1538224" cy="1538224"/>
            </a:xfrm>
            <a:custGeom>
              <a:rect b="b" l="l" r="r" t="t"/>
              <a:pathLst>
                <a:path extrusionOk="0" h="1538224" w="1538224">
                  <a:moveTo>
                    <a:pt x="0" y="769112"/>
                  </a:moveTo>
                  <a:cubicBezTo>
                    <a:pt x="0" y="344297"/>
                    <a:pt x="344297" y="0"/>
                    <a:pt x="769112" y="0"/>
                  </a:cubicBezTo>
                  <a:cubicBezTo>
                    <a:pt x="1193927" y="0"/>
                    <a:pt x="1538224" y="344424"/>
                    <a:pt x="1538224" y="769112"/>
                  </a:cubicBezTo>
                  <a:cubicBezTo>
                    <a:pt x="1538224" y="1193800"/>
                    <a:pt x="1193800" y="1538224"/>
                    <a:pt x="769112" y="1538224"/>
                  </a:cubicBezTo>
                  <a:cubicBezTo>
                    <a:pt x="344424" y="1538224"/>
                    <a:pt x="0" y="1193927"/>
                    <a:pt x="0" y="769112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BFBFBF"/>
                </a:gs>
              </a:gsLst>
              <a:lin ang="189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17"/>
            <p:cNvSpPr/>
            <p:nvPr/>
          </p:nvSpPr>
          <p:spPr>
            <a:xfrm>
              <a:off x="0" y="0"/>
              <a:ext cx="1546352" cy="1546352"/>
            </a:xfrm>
            <a:custGeom>
              <a:rect b="b" l="l" r="r" t="t"/>
              <a:pathLst>
                <a:path extrusionOk="0" h="1546352" w="1546352">
                  <a:moveTo>
                    <a:pt x="0" y="773176"/>
                  </a:moveTo>
                  <a:cubicBezTo>
                    <a:pt x="0" y="346202"/>
                    <a:pt x="346202" y="0"/>
                    <a:pt x="773176" y="0"/>
                  </a:cubicBezTo>
                  <a:lnTo>
                    <a:pt x="773176" y="4064"/>
                  </a:lnTo>
                  <a:lnTo>
                    <a:pt x="773176" y="0"/>
                  </a:lnTo>
                  <a:cubicBezTo>
                    <a:pt x="1200150" y="0"/>
                    <a:pt x="1546352" y="346202"/>
                    <a:pt x="1546352" y="773176"/>
                  </a:cubicBezTo>
                  <a:cubicBezTo>
                    <a:pt x="1546352" y="1200150"/>
                    <a:pt x="1200150" y="1546352"/>
                    <a:pt x="773176" y="1546352"/>
                  </a:cubicBezTo>
                  <a:lnTo>
                    <a:pt x="773176" y="1542288"/>
                  </a:lnTo>
                  <a:lnTo>
                    <a:pt x="773176" y="1546352"/>
                  </a:lnTo>
                  <a:cubicBezTo>
                    <a:pt x="346202" y="1546352"/>
                    <a:pt x="0" y="1200277"/>
                    <a:pt x="0" y="773176"/>
                  </a:cubicBezTo>
                  <a:lnTo>
                    <a:pt x="4064" y="773176"/>
                  </a:lnTo>
                  <a:lnTo>
                    <a:pt x="7493" y="775335"/>
                  </a:lnTo>
                  <a:cubicBezTo>
                    <a:pt x="6477" y="776859"/>
                    <a:pt x="4699" y="777494"/>
                    <a:pt x="2921" y="776986"/>
                  </a:cubicBezTo>
                  <a:cubicBezTo>
                    <a:pt x="1143" y="776478"/>
                    <a:pt x="0" y="774954"/>
                    <a:pt x="0" y="773176"/>
                  </a:cubicBezTo>
                  <a:moveTo>
                    <a:pt x="8001" y="773176"/>
                  </a:moveTo>
                  <a:lnTo>
                    <a:pt x="4064" y="773176"/>
                  </a:lnTo>
                  <a:lnTo>
                    <a:pt x="635" y="771017"/>
                  </a:lnTo>
                  <a:cubicBezTo>
                    <a:pt x="1651" y="769493"/>
                    <a:pt x="3429" y="768858"/>
                    <a:pt x="5207" y="769366"/>
                  </a:cubicBezTo>
                  <a:cubicBezTo>
                    <a:pt x="6985" y="769874"/>
                    <a:pt x="8128" y="771398"/>
                    <a:pt x="8128" y="773176"/>
                  </a:cubicBezTo>
                  <a:cubicBezTo>
                    <a:pt x="8128" y="1195705"/>
                    <a:pt x="350647" y="1538351"/>
                    <a:pt x="773303" y="1538351"/>
                  </a:cubicBezTo>
                  <a:cubicBezTo>
                    <a:pt x="1195959" y="1538351"/>
                    <a:pt x="1538478" y="1195832"/>
                    <a:pt x="1538478" y="773176"/>
                  </a:cubicBezTo>
                  <a:lnTo>
                    <a:pt x="1542542" y="773176"/>
                  </a:lnTo>
                  <a:lnTo>
                    <a:pt x="1538478" y="773176"/>
                  </a:lnTo>
                  <a:cubicBezTo>
                    <a:pt x="1538351" y="350647"/>
                    <a:pt x="1195705" y="8001"/>
                    <a:pt x="773176" y="8001"/>
                  </a:cubicBezTo>
                  <a:lnTo>
                    <a:pt x="773176" y="4064"/>
                  </a:lnTo>
                  <a:lnTo>
                    <a:pt x="773176" y="8001"/>
                  </a:lnTo>
                  <a:cubicBezTo>
                    <a:pt x="350647" y="8001"/>
                    <a:pt x="8001" y="350647"/>
                    <a:pt x="8001" y="773176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8" name="Google Shape;568;p17"/>
          <p:cNvGrpSpPr/>
          <p:nvPr/>
        </p:nvGrpSpPr>
        <p:grpSpPr>
          <a:xfrm>
            <a:off x="4035293" y="6720616"/>
            <a:ext cx="1206436" cy="1206341"/>
            <a:chOff x="0" y="0"/>
            <a:chExt cx="1608582" cy="1608455"/>
          </a:xfrm>
        </p:grpSpPr>
        <p:sp>
          <p:nvSpPr>
            <p:cNvPr id="569" name="Google Shape;569;p17"/>
            <p:cNvSpPr/>
            <p:nvPr/>
          </p:nvSpPr>
          <p:spPr>
            <a:xfrm>
              <a:off x="4064" y="4064"/>
              <a:ext cx="1600454" cy="1600454"/>
            </a:xfrm>
            <a:custGeom>
              <a:rect b="b" l="l" r="r" t="t"/>
              <a:pathLst>
                <a:path extrusionOk="0" h="1600454" w="1600454">
                  <a:moveTo>
                    <a:pt x="0" y="800227"/>
                  </a:moveTo>
                  <a:cubicBezTo>
                    <a:pt x="0" y="358267"/>
                    <a:pt x="358267" y="0"/>
                    <a:pt x="800227" y="0"/>
                  </a:cubicBezTo>
                  <a:cubicBezTo>
                    <a:pt x="1242187" y="0"/>
                    <a:pt x="1600454" y="358267"/>
                    <a:pt x="1600454" y="800227"/>
                  </a:cubicBezTo>
                  <a:cubicBezTo>
                    <a:pt x="1600454" y="1242187"/>
                    <a:pt x="1242187" y="1600454"/>
                    <a:pt x="800227" y="1600454"/>
                  </a:cubicBezTo>
                  <a:cubicBezTo>
                    <a:pt x="358267" y="1600454"/>
                    <a:pt x="0" y="1242187"/>
                    <a:pt x="0" y="800227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BFBFBF"/>
                </a:gs>
              </a:gsLst>
              <a:lin ang="189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17"/>
            <p:cNvSpPr/>
            <p:nvPr/>
          </p:nvSpPr>
          <p:spPr>
            <a:xfrm>
              <a:off x="0" y="0"/>
              <a:ext cx="1608582" cy="1608455"/>
            </a:xfrm>
            <a:custGeom>
              <a:rect b="b" l="l" r="r" t="t"/>
              <a:pathLst>
                <a:path extrusionOk="0" h="1608455" w="1608582">
                  <a:moveTo>
                    <a:pt x="0" y="804291"/>
                  </a:moveTo>
                  <a:cubicBezTo>
                    <a:pt x="0" y="360045"/>
                    <a:pt x="360045" y="0"/>
                    <a:pt x="804291" y="0"/>
                  </a:cubicBezTo>
                  <a:lnTo>
                    <a:pt x="804291" y="4064"/>
                  </a:lnTo>
                  <a:lnTo>
                    <a:pt x="804291" y="0"/>
                  </a:lnTo>
                  <a:cubicBezTo>
                    <a:pt x="1248410" y="0"/>
                    <a:pt x="1608582" y="360045"/>
                    <a:pt x="1608582" y="804291"/>
                  </a:cubicBezTo>
                  <a:cubicBezTo>
                    <a:pt x="1608582" y="1248537"/>
                    <a:pt x="1248410" y="1608455"/>
                    <a:pt x="804291" y="1608455"/>
                  </a:cubicBezTo>
                  <a:lnTo>
                    <a:pt x="804291" y="1604391"/>
                  </a:lnTo>
                  <a:lnTo>
                    <a:pt x="804291" y="1608455"/>
                  </a:lnTo>
                  <a:cubicBezTo>
                    <a:pt x="360045" y="1608455"/>
                    <a:pt x="0" y="1248410"/>
                    <a:pt x="0" y="804291"/>
                  </a:cubicBezTo>
                  <a:lnTo>
                    <a:pt x="4064" y="804291"/>
                  </a:lnTo>
                  <a:lnTo>
                    <a:pt x="7493" y="806450"/>
                  </a:lnTo>
                  <a:cubicBezTo>
                    <a:pt x="6477" y="807974"/>
                    <a:pt x="4699" y="808609"/>
                    <a:pt x="2921" y="808101"/>
                  </a:cubicBezTo>
                  <a:cubicBezTo>
                    <a:pt x="1143" y="807593"/>
                    <a:pt x="0" y="806069"/>
                    <a:pt x="0" y="804291"/>
                  </a:cubicBezTo>
                  <a:moveTo>
                    <a:pt x="8001" y="804291"/>
                  </a:moveTo>
                  <a:lnTo>
                    <a:pt x="4064" y="804291"/>
                  </a:lnTo>
                  <a:lnTo>
                    <a:pt x="635" y="802132"/>
                  </a:lnTo>
                  <a:cubicBezTo>
                    <a:pt x="1651" y="800608"/>
                    <a:pt x="3429" y="799973"/>
                    <a:pt x="5207" y="800481"/>
                  </a:cubicBezTo>
                  <a:cubicBezTo>
                    <a:pt x="6985" y="800989"/>
                    <a:pt x="8128" y="802513"/>
                    <a:pt x="8128" y="804291"/>
                  </a:cubicBezTo>
                  <a:cubicBezTo>
                    <a:pt x="8128" y="1243965"/>
                    <a:pt x="364617" y="1600454"/>
                    <a:pt x="804291" y="1600454"/>
                  </a:cubicBezTo>
                  <a:cubicBezTo>
                    <a:pt x="1243965" y="1600454"/>
                    <a:pt x="1600454" y="1243965"/>
                    <a:pt x="1600454" y="804291"/>
                  </a:cubicBezTo>
                  <a:lnTo>
                    <a:pt x="1604518" y="804291"/>
                  </a:lnTo>
                  <a:lnTo>
                    <a:pt x="1600454" y="804291"/>
                  </a:lnTo>
                  <a:cubicBezTo>
                    <a:pt x="1600454" y="364490"/>
                    <a:pt x="1243965" y="8001"/>
                    <a:pt x="804291" y="8001"/>
                  </a:cubicBezTo>
                  <a:lnTo>
                    <a:pt x="804291" y="4064"/>
                  </a:lnTo>
                  <a:lnTo>
                    <a:pt x="804291" y="8001"/>
                  </a:lnTo>
                  <a:cubicBezTo>
                    <a:pt x="364490" y="8001"/>
                    <a:pt x="8001" y="364490"/>
                    <a:pt x="8001" y="80429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1" name="Google Shape;571;p17"/>
          <p:cNvGrpSpPr/>
          <p:nvPr/>
        </p:nvGrpSpPr>
        <p:grpSpPr>
          <a:xfrm>
            <a:off x="5465292" y="7020052"/>
            <a:ext cx="898398" cy="898398"/>
            <a:chOff x="0" y="0"/>
            <a:chExt cx="1197864" cy="1197864"/>
          </a:xfrm>
        </p:grpSpPr>
        <p:sp>
          <p:nvSpPr>
            <p:cNvPr id="572" name="Google Shape;572;p17"/>
            <p:cNvSpPr/>
            <p:nvPr/>
          </p:nvSpPr>
          <p:spPr>
            <a:xfrm>
              <a:off x="4064" y="4064"/>
              <a:ext cx="1189863" cy="1189863"/>
            </a:xfrm>
            <a:custGeom>
              <a:rect b="b" l="l" r="r" t="t"/>
              <a:pathLst>
                <a:path extrusionOk="0" h="1189863" w="1189863">
                  <a:moveTo>
                    <a:pt x="0" y="594868"/>
                  </a:moveTo>
                  <a:cubicBezTo>
                    <a:pt x="0" y="266319"/>
                    <a:pt x="266319" y="0"/>
                    <a:pt x="594868" y="0"/>
                  </a:cubicBezTo>
                  <a:cubicBezTo>
                    <a:pt x="923417" y="0"/>
                    <a:pt x="1189863" y="266319"/>
                    <a:pt x="1189863" y="594868"/>
                  </a:cubicBezTo>
                  <a:cubicBezTo>
                    <a:pt x="1189863" y="923417"/>
                    <a:pt x="923417" y="1189863"/>
                    <a:pt x="594868" y="1189863"/>
                  </a:cubicBezTo>
                  <a:cubicBezTo>
                    <a:pt x="266319" y="1189863"/>
                    <a:pt x="0" y="923417"/>
                    <a:pt x="0" y="594868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BFBFBF"/>
                </a:gs>
              </a:gsLst>
              <a:lin ang="189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17"/>
            <p:cNvSpPr/>
            <p:nvPr/>
          </p:nvSpPr>
          <p:spPr>
            <a:xfrm>
              <a:off x="0" y="0"/>
              <a:ext cx="1197864" cy="1197864"/>
            </a:xfrm>
            <a:custGeom>
              <a:rect b="b" l="l" r="r" t="t"/>
              <a:pathLst>
                <a:path extrusionOk="0" h="1197864" w="1197864">
                  <a:moveTo>
                    <a:pt x="0" y="598932"/>
                  </a:moveTo>
                  <a:cubicBezTo>
                    <a:pt x="0" y="268224"/>
                    <a:pt x="268224" y="0"/>
                    <a:pt x="598932" y="0"/>
                  </a:cubicBezTo>
                  <a:lnTo>
                    <a:pt x="598932" y="4064"/>
                  </a:lnTo>
                  <a:lnTo>
                    <a:pt x="598932" y="0"/>
                  </a:lnTo>
                  <a:cubicBezTo>
                    <a:pt x="929767" y="0"/>
                    <a:pt x="1197864" y="268224"/>
                    <a:pt x="1197864" y="598932"/>
                  </a:cubicBezTo>
                  <a:lnTo>
                    <a:pt x="1193800" y="598932"/>
                  </a:lnTo>
                  <a:lnTo>
                    <a:pt x="1197864" y="598932"/>
                  </a:lnTo>
                  <a:cubicBezTo>
                    <a:pt x="1197864" y="929767"/>
                    <a:pt x="929640" y="1197864"/>
                    <a:pt x="598932" y="1197864"/>
                  </a:cubicBezTo>
                  <a:lnTo>
                    <a:pt x="598932" y="1193800"/>
                  </a:lnTo>
                  <a:lnTo>
                    <a:pt x="598932" y="1197864"/>
                  </a:lnTo>
                  <a:cubicBezTo>
                    <a:pt x="268224" y="1197864"/>
                    <a:pt x="0" y="929767"/>
                    <a:pt x="0" y="598932"/>
                  </a:cubicBezTo>
                  <a:lnTo>
                    <a:pt x="4064" y="598932"/>
                  </a:lnTo>
                  <a:lnTo>
                    <a:pt x="8001" y="598932"/>
                  </a:lnTo>
                  <a:lnTo>
                    <a:pt x="4064" y="598932"/>
                  </a:lnTo>
                  <a:lnTo>
                    <a:pt x="0" y="598932"/>
                  </a:lnTo>
                  <a:moveTo>
                    <a:pt x="8001" y="598932"/>
                  </a:moveTo>
                  <a:cubicBezTo>
                    <a:pt x="8001" y="601218"/>
                    <a:pt x="6223" y="602996"/>
                    <a:pt x="3937" y="602996"/>
                  </a:cubicBezTo>
                  <a:cubicBezTo>
                    <a:pt x="1651" y="602996"/>
                    <a:pt x="0" y="601218"/>
                    <a:pt x="0" y="598932"/>
                  </a:cubicBezTo>
                  <a:cubicBezTo>
                    <a:pt x="0" y="596646"/>
                    <a:pt x="1778" y="594868"/>
                    <a:pt x="4064" y="594868"/>
                  </a:cubicBezTo>
                  <a:cubicBezTo>
                    <a:pt x="6350" y="594868"/>
                    <a:pt x="8128" y="596646"/>
                    <a:pt x="8128" y="598932"/>
                  </a:cubicBezTo>
                  <a:cubicBezTo>
                    <a:pt x="8128" y="925322"/>
                    <a:pt x="272669" y="1189863"/>
                    <a:pt x="599059" y="1189863"/>
                  </a:cubicBezTo>
                  <a:cubicBezTo>
                    <a:pt x="925449" y="1189863"/>
                    <a:pt x="1189863" y="925322"/>
                    <a:pt x="1189863" y="598932"/>
                  </a:cubicBezTo>
                  <a:cubicBezTo>
                    <a:pt x="1189863" y="272542"/>
                    <a:pt x="925322" y="8001"/>
                    <a:pt x="598932" y="8001"/>
                  </a:cubicBezTo>
                  <a:lnTo>
                    <a:pt x="598932" y="4064"/>
                  </a:lnTo>
                  <a:lnTo>
                    <a:pt x="598932" y="8001"/>
                  </a:lnTo>
                  <a:cubicBezTo>
                    <a:pt x="272669" y="8001"/>
                    <a:pt x="8001" y="272669"/>
                    <a:pt x="8001" y="598932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4" name="Google Shape;574;p17"/>
          <p:cNvGrpSpPr/>
          <p:nvPr/>
        </p:nvGrpSpPr>
        <p:grpSpPr>
          <a:xfrm>
            <a:off x="1347434" y="8137635"/>
            <a:ext cx="822960" cy="822960"/>
            <a:chOff x="0" y="0"/>
            <a:chExt cx="1097280" cy="1097280"/>
          </a:xfrm>
        </p:grpSpPr>
        <p:sp>
          <p:nvSpPr>
            <p:cNvPr id="575" name="Google Shape;575;p17"/>
            <p:cNvSpPr/>
            <p:nvPr/>
          </p:nvSpPr>
          <p:spPr>
            <a:xfrm>
              <a:off x="4064" y="4064"/>
              <a:ext cx="1089279" cy="1089279"/>
            </a:xfrm>
            <a:custGeom>
              <a:rect b="b" l="l" r="r" t="t"/>
              <a:pathLst>
                <a:path extrusionOk="0" h="1089279" w="1089279">
                  <a:moveTo>
                    <a:pt x="0" y="544576"/>
                  </a:moveTo>
                  <a:cubicBezTo>
                    <a:pt x="0" y="243840"/>
                    <a:pt x="243840" y="0"/>
                    <a:pt x="544576" y="0"/>
                  </a:cubicBezTo>
                  <a:cubicBezTo>
                    <a:pt x="845312" y="0"/>
                    <a:pt x="1089279" y="243840"/>
                    <a:pt x="1089279" y="544576"/>
                  </a:cubicBezTo>
                  <a:cubicBezTo>
                    <a:pt x="1089279" y="845312"/>
                    <a:pt x="845439" y="1089279"/>
                    <a:pt x="544576" y="1089279"/>
                  </a:cubicBezTo>
                  <a:cubicBezTo>
                    <a:pt x="243713" y="1089279"/>
                    <a:pt x="0" y="845439"/>
                    <a:pt x="0" y="544576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BFBFBF"/>
                </a:gs>
              </a:gsLst>
              <a:lin ang="189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17"/>
            <p:cNvSpPr/>
            <p:nvPr/>
          </p:nvSpPr>
          <p:spPr>
            <a:xfrm>
              <a:off x="0" y="0"/>
              <a:ext cx="1097280" cy="1097280"/>
            </a:xfrm>
            <a:custGeom>
              <a:rect b="b" l="l" r="r" t="t"/>
              <a:pathLst>
                <a:path extrusionOk="0" h="1097280" w="1097280">
                  <a:moveTo>
                    <a:pt x="0" y="548640"/>
                  </a:moveTo>
                  <a:cubicBezTo>
                    <a:pt x="0" y="245618"/>
                    <a:pt x="245618" y="0"/>
                    <a:pt x="548640" y="0"/>
                  </a:cubicBezTo>
                  <a:lnTo>
                    <a:pt x="548640" y="4064"/>
                  </a:lnTo>
                  <a:lnTo>
                    <a:pt x="548640" y="0"/>
                  </a:lnTo>
                  <a:cubicBezTo>
                    <a:pt x="851662" y="0"/>
                    <a:pt x="1097280" y="245618"/>
                    <a:pt x="1097280" y="548640"/>
                  </a:cubicBezTo>
                  <a:lnTo>
                    <a:pt x="1093216" y="548640"/>
                  </a:lnTo>
                  <a:lnTo>
                    <a:pt x="1097280" y="548640"/>
                  </a:lnTo>
                  <a:cubicBezTo>
                    <a:pt x="1097280" y="851662"/>
                    <a:pt x="851662" y="1097280"/>
                    <a:pt x="548640" y="1097280"/>
                  </a:cubicBezTo>
                  <a:lnTo>
                    <a:pt x="548640" y="1093216"/>
                  </a:lnTo>
                  <a:lnTo>
                    <a:pt x="548640" y="1097280"/>
                  </a:lnTo>
                  <a:cubicBezTo>
                    <a:pt x="245618" y="1097280"/>
                    <a:pt x="0" y="851662"/>
                    <a:pt x="0" y="548640"/>
                  </a:cubicBezTo>
                  <a:lnTo>
                    <a:pt x="4064" y="548640"/>
                  </a:lnTo>
                  <a:lnTo>
                    <a:pt x="8001" y="548640"/>
                  </a:lnTo>
                  <a:lnTo>
                    <a:pt x="4064" y="548640"/>
                  </a:lnTo>
                  <a:lnTo>
                    <a:pt x="0" y="548640"/>
                  </a:lnTo>
                  <a:moveTo>
                    <a:pt x="8001" y="548640"/>
                  </a:moveTo>
                  <a:cubicBezTo>
                    <a:pt x="8001" y="550926"/>
                    <a:pt x="6223" y="552704"/>
                    <a:pt x="3937" y="552704"/>
                  </a:cubicBezTo>
                  <a:cubicBezTo>
                    <a:pt x="1651" y="552704"/>
                    <a:pt x="0" y="550926"/>
                    <a:pt x="0" y="548640"/>
                  </a:cubicBezTo>
                  <a:cubicBezTo>
                    <a:pt x="0" y="546354"/>
                    <a:pt x="1778" y="544576"/>
                    <a:pt x="4064" y="544576"/>
                  </a:cubicBezTo>
                  <a:cubicBezTo>
                    <a:pt x="6350" y="544576"/>
                    <a:pt x="8128" y="546354"/>
                    <a:pt x="8128" y="548640"/>
                  </a:cubicBezTo>
                  <a:cubicBezTo>
                    <a:pt x="8128" y="847217"/>
                    <a:pt x="250190" y="1089279"/>
                    <a:pt x="548767" y="1089279"/>
                  </a:cubicBezTo>
                  <a:cubicBezTo>
                    <a:pt x="847344" y="1089279"/>
                    <a:pt x="1089279" y="847217"/>
                    <a:pt x="1089279" y="548640"/>
                  </a:cubicBezTo>
                  <a:cubicBezTo>
                    <a:pt x="1089279" y="250063"/>
                    <a:pt x="847217" y="8001"/>
                    <a:pt x="548640" y="8001"/>
                  </a:cubicBezTo>
                  <a:lnTo>
                    <a:pt x="548640" y="4064"/>
                  </a:lnTo>
                  <a:lnTo>
                    <a:pt x="548640" y="8001"/>
                  </a:lnTo>
                  <a:cubicBezTo>
                    <a:pt x="250063" y="8001"/>
                    <a:pt x="8001" y="250063"/>
                    <a:pt x="8001" y="54864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7" name="Google Shape;577;p17"/>
          <p:cNvGrpSpPr/>
          <p:nvPr/>
        </p:nvGrpSpPr>
        <p:grpSpPr>
          <a:xfrm>
            <a:off x="1859651" y="7812902"/>
            <a:ext cx="1055370" cy="1055370"/>
            <a:chOff x="0" y="0"/>
            <a:chExt cx="1407160" cy="1407160"/>
          </a:xfrm>
        </p:grpSpPr>
        <p:sp>
          <p:nvSpPr>
            <p:cNvPr id="578" name="Google Shape;578;p17"/>
            <p:cNvSpPr/>
            <p:nvPr/>
          </p:nvSpPr>
          <p:spPr>
            <a:xfrm>
              <a:off x="4064" y="4064"/>
              <a:ext cx="1399159" cy="1399286"/>
            </a:xfrm>
            <a:custGeom>
              <a:rect b="b" l="l" r="r" t="t"/>
              <a:pathLst>
                <a:path extrusionOk="0" h="1399286" w="1399159">
                  <a:moveTo>
                    <a:pt x="0" y="699516"/>
                  </a:moveTo>
                  <a:cubicBezTo>
                    <a:pt x="0" y="313182"/>
                    <a:pt x="313182" y="0"/>
                    <a:pt x="699516" y="0"/>
                  </a:cubicBezTo>
                  <a:cubicBezTo>
                    <a:pt x="1085850" y="0"/>
                    <a:pt x="1399159" y="313182"/>
                    <a:pt x="1399159" y="699643"/>
                  </a:cubicBezTo>
                  <a:cubicBezTo>
                    <a:pt x="1399159" y="1086104"/>
                    <a:pt x="1085977" y="1399286"/>
                    <a:pt x="699516" y="1399286"/>
                  </a:cubicBezTo>
                  <a:cubicBezTo>
                    <a:pt x="313055" y="1399286"/>
                    <a:pt x="0" y="1085850"/>
                    <a:pt x="0" y="699516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BFBFBF"/>
                </a:gs>
              </a:gsLst>
              <a:lin ang="189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17"/>
            <p:cNvSpPr/>
            <p:nvPr/>
          </p:nvSpPr>
          <p:spPr>
            <a:xfrm>
              <a:off x="0" y="0"/>
              <a:ext cx="1407160" cy="1407160"/>
            </a:xfrm>
            <a:custGeom>
              <a:rect b="b" l="l" r="r" t="t"/>
              <a:pathLst>
                <a:path extrusionOk="0" h="1407160" w="1407160">
                  <a:moveTo>
                    <a:pt x="0" y="703580"/>
                  </a:moveTo>
                  <a:cubicBezTo>
                    <a:pt x="0" y="314960"/>
                    <a:pt x="314960" y="0"/>
                    <a:pt x="703580" y="0"/>
                  </a:cubicBezTo>
                  <a:lnTo>
                    <a:pt x="703580" y="4064"/>
                  </a:lnTo>
                  <a:lnTo>
                    <a:pt x="703580" y="0"/>
                  </a:lnTo>
                  <a:cubicBezTo>
                    <a:pt x="1092200" y="0"/>
                    <a:pt x="1407160" y="314960"/>
                    <a:pt x="1407160" y="703580"/>
                  </a:cubicBezTo>
                  <a:lnTo>
                    <a:pt x="1403096" y="703580"/>
                  </a:lnTo>
                  <a:lnTo>
                    <a:pt x="1407160" y="703580"/>
                  </a:lnTo>
                  <a:cubicBezTo>
                    <a:pt x="1407160" y="1092200"/>
                    <a:pt x="1092200" y="1407160"/>
                    <a:pt x="703580" y="1407160"/>
                  </a:cubicBezTo>
                  <a:lnTo>
                    <a:pt x="703580" y="1403096"/>
                  </a:lnTo>
                  <a:lnTo>
                    <a:pt x="703580" y="1407160"/>
                  </a:lnTo>
                  <a:cubicBezTo>
                    <a:pt x="314960" y="1407160"/>
                    <a:pt x="0" y="1092200"/>
                    <a:pt x="0" y="703580"/>
                  </a:cubicBezTo>
                  <a:lnTo>
                    <a:pt x="4064" y="703580"/>
                  </a:lnTo>
                  <a:lnTo>
                    <a:pt x="8001" y="703580"/>
                  </a:lnTo>
                  <a:lnTo>
                    <a:pt x="4064" y="703580"/>
                  </a:lnTo>
                  <a:lnTo>
                    <a:pt x="0" y="703580"/>
                  </a:lnTo>
                  <a:moveTo>
                    <a:pt x="8001" y="703580"/>
                  </a:moveTo>
                  <a:cubicBezTo>
                    <a:pt x="8001" y="705866"/>
                    <a:pt x="6223" y="707644"/>
                    <a:pt x="3937" y="707644"/>
                  </a:cubicBezTo>
                  <a:cubicBezTo>
                    <a:pt x="1651" y="707644"/>
                    <a:pt x="0" y="705866"/>
                    <a:pt x="0" y="703580"/>
                  </a:cubicBezTo>
                  <a:cubicBezTo>
                    <a:pt x="0" y="701294"/>
                    <a:pt x="1778" y="699516"/>
                    <a:pt x="4064" y="699516"/>
                  </a:cubicBezTo>
                  <a:cubicBezTo>
                    <a:pt x="6350" y="699516"/>
                    <a:pt x="8128" y="701294"/>
                    <a:pt x="8128" y="703580"/>
                  </a:cubicBezTo>
                  <a:cubicBezTo>
                    <a:pt x="8128" y="1087755"/>
                    <a:pt x="319532" y="1399159"/>
                    <a:pt x="703707" y="1399159"/>
                  </a:cubicBezTo>
                  <a:cubicBezTo>
                    <a:pt x="1087882" y="1399159"/>
                    <a:pt x="1399286" y="1087755"/>
                    <a:pt x="1399286" y="703580"/>
                  </a:cubicBezTo>
                  <a:cubicBezTo>
                    <a:pt x="1399286" y="319405"/>
                    <a:pt x="1087755" y="8001"/>
                    <a:pt x="703580" y="8001"/>
                  </a:cubicBezTo>
                  <a:lnTo>
                    <a:pt x="703580" y="4064"/>
                  </a:lnTo>
                  <a:lnTo>
                    <a:pt x="703580" y="8001"/>
                  </a:lnTo>
                  <a:cubicBezTo>
                    <a:pt x="319405" y="8001"/>
                    <a:pt x="8001" y="319405"/>
                    <a:pt x="8001" y="70358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0" name="Google Shape;580;p17"/>
          <p:cNvGrpSpPr/>
          <p:nvPr/>
        </p:nvGrpSpPr>
        <p:grpSpPr>
          <a:xfrm>
            <a:off x="2438382" y="8137635"/>
            <a:ext cx="971931" cy="972026"/>
            <a:chOff x="0" y="0"/>
            <a:chExt cx="1295908" cy="1296035"/>
          </a:xfrm>
        </p:grpSpPr>
        <p:sp>
          <p:nvSpPr>
            <p:cNvPr id="581" name="Google Shape;581;p17"/>
            <p:cNvSpPr/>
            <p:nvPr/>
          </p:nvSpPr>
          <p:spPr>
            <a:xfrm>
              <a:off x="4064" y="4064"/>
              <a:ext cx="1287907" cy="1288034"/>
            </a:xfrm>
            <a:custGeom>
              <a:rect b="b" l="l" r="r" t="t"/>
              <a:pathLst>
                <a:path extrusionOk="0" h="1288034" w="1287907">
                  <a:moveTo>
                    <a:pt x="0" y="643890"/>
                  </a:moveTo>
                  <a:cubicBezTo>
                    <a:pt x="0" y="288290"/>
                    <a:pt x="288290" y="0"/>
                    <a:pt x="643890" y="0"/>
                  </a:cubicBezTo>
                  <a:cubicBezTo>
                    <a:pt x="999490" y="0"/>
                    <a:pt x="1287907" y="288290"/>
                    <a:pt x="1287907" y="644017"/>
                  </a:cubicBezTo>
                  <a:cubicBezTo>
                    <a:pt x="1287907" y="999744"/>
                    <a:pt x="999617" y="1288034"/>
                    <a:pt x="643890" y="1288034"/>
                  </a:cubicBezTo>
                  <a:cubicBezTo>
                    <a:pt x="288163" y="1288034"/>
                    <a:pt x="0" y="999617"/>
                    <a:pt x="0" y="64389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BFBFBF"/>
                </a:gs>
              </a:gsLst>
              <a:lin ang="189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17"/>
            <p:cNvSpPr/>
            <p:nvPr/>
          </p:nvSpPr>
          <p:spPr>
            <a:xfrm>
              <a:off x="0" y="0"/>
              <a:ext cx="1295908" cy="1296035"/>
            </a:xfrm>
            <a:custGeom>
              <a:rect b="b" l="l" r="r" t="t"/>
              <a:pathLst>
                <a:path extrusionOk="0" h="1296035" w="1295908">
                  <a:moveTo>
                    <a:pt x="0" y="647954"/>
                  </a:moveTo>
                  <a:cubicBezTo>
                    <a:pt x="0" y="290068"/>
                    <a:pt x="290068" y="0"/>
                    <a:pt x="647954" y="0"/>
                  </a:cubicBezTo>
                  <a:lnTo>
                    <a:pt x="647954" y="4064"/>
                  </a:lnTo>
                  <a:lnTo>
                    <a:pt x="647954" y="0"/>
                  </a:lnTo>
                  <a:cubicBezTo>
                    <a:pt x="1005840" y="0"/>
                    <a:pt x="1295908" y="290068"/>
                    <a:pt x="1295908" y="647954"/>
                  </a:cubicBezTo>
                  <a:lnTo>
                    <a:pt x="1291844" y="647954"/>
                  </a:lnTo>
                  <a:lnTo>
                    <a:pt x="1295908" y="647954"/>
                  </a:lnTo>
                  <a:cubicBezTo>
                    <a:pt x="1295908" y="1005840"/>
                    <a:pt x="1005840" y="1295908"/>
                    <a:pt x="647954" y="1295908"/>
                  </a:cubicBezTo>
                  <a:lnTo>
                    <a:pt x="647954" y="1291844"/>
                  </a:lnTo>
                  <a:lnTo>
                    <a:pt x="647954" y="1295908"/>
                  </a:lnTo>
                  <a:cubicBezTo>
                    <a:pt x="290068" y="1296035"/>
                    <a:pt x="0" y="1005840"/>
                    <a:pt x="0" y="647954"/>
                  </a:cubicBezTo>
                  <a:lnTo>
                    <a:pt x="4064" y="647954"/>
                  </a:lnTo>
                  <a:lnTo>
                    <a:pt x="8001" y="647954"/>
                  </a:lnTo>
                  <a:lnTo>
                    <a:pt x="4064" y="647954"/>
                  </a:lnTo>
                  <a:lnTo>
                    <a:pt x="0" y="647954"/>
                  </a:lnTo>
                  <a:moveTo>
                    <a:pt x="8001" y="647954"/>
                  </a:moveTo>
                  <a:cubicBezTo>
                    <a:pt x="8001" y="650240"/>
                    <a:pt x="6223" y="652018"/>
                    <a:pt x="3937" y="652018"/>
                  </a:cubicBezTo>
                  <a:cubicBezTo>
                    <a:pt x="1651" y="652018"/>
                    <a:pt x="0" y="650240"/>
                    <a:pt x="0" y="647954"/>
                  </a:cubicBezTo>
                  <a:cubicBezTo>
                    <a:pt x="0" y="645668"/>
                    <a:pt x="1778" y="643890"/>
                    <a:pt x="4064" y="643890"/>
                  </a:cubicBezTo>
                  <a:cubicBezTo>
                    <a:pt x="6350" y="643890"/>
                    <a:pt x="8128" y="645668"/>
                    <a:pt x="8128" y="647954"/>
                  </a:cubicBezTo>
                  <a:cubicBezTo>
                    <a:pt x="8128" y="1001395"/>
                    <a:pt x="294640" y="1287907"/>
                    <a:pt x="648081" y="1287907"/>
                  </a:cubicBezTo>
                  <a:cubicBezTo>
                    <a:pt x="1001522" y="1287907"/>
                    <a:pt x="1288034" y="1001395"/>
                    <a:pt x="1288034" y="647954"/>
                  </a:cubicBezTo>
                  <a:cubicBezTo>
                    <a:pt x="1288034" y="294513"/>
                    <a:pt x="1001395" y="8001"/>
                    <a:pt x="647954" y="8001"/>
                  </a:cubicBezTo>
                  <a:lnTo>
                    <a:pt x="647954" y="4064"/>
                  </a:lnTo>
                  <a:lnTo>
                    <a:pt x="647954" y="8001"/>
                  </a:lnTo>
                  <a:cubicBezTo>
                    <a:pt x="294513" y="8001"/>
                    <a:pt x="8001" y="294513"/>
                    <a:pt x="8001" y="647954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3" name="Google Shape;583;p17"/>
          <p:cNvGrpSpPr/>
          <p:nvPr/>
        </p:nvGrpSpPr>
        <p:grpSpPr>
          <a:xfrm>
            <a:off x="3220943" y="7963826"/>
            <a:ext cx="971931" cy="972026"/>
            <a:chOff x="0" y="0"/>
            <a:chExt cx="1295908" cy="1296035"/>
          </a:xfrm>
        </p:grpSpPr>
        <p:sp>
          <p:nvSpPr>
            <p:cNvPr id="584" name="Google Shape;584;p17"/>
            <p:cNvSpPr/>
            <p:nvPr/>
          </p:nvSpPr>
          <p:spPr>
            <a:xfrm>
              <a:off x="4064" y="4064"/>
              <a:ext cx="1287907" cy="1288034"/>
            </a:xfrm>
            <a:custGeom>
              <a:rect b="b" l="l" r="r" t="t"/>
              <a:pathLst>
                <a:path extrusionOk="0" h="1288034" w="1287907">
                  <a:moveTo>
                    <a:pt x="0" y="643890"/>
                  </a:moveTo>
                  <a:cubicBezTo>
                    <a:pt x="0" y="288290"/>
                    <a:pt x="288290" y="0"/>
                    <a:pt x="643890" y="0"/>
                  </a:cubicBezTo>
                  <a:cubicBezTo>
                    <a:pt x="999490" y="0"/>
                    <a:pt x="1287907" y="288290"/>
                    <a:pt x="1287907" y="644017"/>
                  </a:cubicBezTo>
                  <a:cubicBezTo>
                    <a:pt x="1287907" y="999744"/>
                    <a:pt x="999617" y="1288034"/>
                    <a:pt x="643890" y="1288034"/>
                  </a:cubicBezTo>
                  <a:cubicBezTo>
                    <a:pt x="288163" y="1288034"/>
                    <a:pt x="0" y="999617"/>
                    <a:pt x="0" y="64389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BFBFBF"/>
                </a:gs>
              </a:gsLst>
              <a:lin ang="189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17"/>
            <p:cNvSpPr/>
            <p:nvPr/>
          </p:nvSpPr>
          <p:spPr>
            <a:xfrm>
              <a:off x="0" y="0"/>
              <a:ext cx="1295908" cy="1296035"/>
            </a:xfrm>
            <a:custGeom>
              <a:rect b="b" l="l" r="r" t="t"/>
              <a:pathLst>
                <a:path extrusionOk="0" h="1296035" w="1295908">
                  <a:moveTo>
                    <a:pt x="0" y="647954"/>
                  </a:moveTo>
                  <a:cubicBezTo>
                    <a:pt x="0" y="290068"/>
                    <a:pt x="290068" y="0"/>
                    <a:pt x="647954" y="0"/>
                  </a:cubicBezTo>
                  <a:lnTo>
                    <a:pt x="647954" y="4064"/>
                  </a:lnTo>
                  <a:lnTo>
                    <a:pt x="647954" y="0"/>
                  </a:lnTo>
                  <a:cubicBezTo>
                    <a:pt x="1005840" y="0"/>
                    <a:pt x="1295908" y="290068"/>
                    <a:pt x="1295908" y="647954"/>
                  </a:cubicBezTo>
                  <a:lnTo>
                    <a:pt x="1291844" y="647954"/>
                  </a:lnTo>
                  <a:lnTo>
                    <a:pt x="1295908" y="647954"/>
                  </a:lnTo>
                  <a:cubicBezTo>
                    <a:pt x="1295908" y="1005840"/>
                    <a:pt x="1005840" y="1295908"/>
                    <a:pt x="647954" y="1295908"/>
                  </a:cubicBezTo>
                  <a:lnTo>
                    <a:pt x="647954" y="1291844"/>
                  </a:lnTo>
                  <a:lnTo>
                    <a:pt x="647954" y="1295908"/>
                  </a:lnTo>
                  <a:cubicBezTo>
                    <a:pt x="290068" y="1296035"/>
                    <a:pt x="0" y="1005840"/>
                    <a:pt x="0" y="647954"/>
                  </a:cubicBezTo>
                  <a:lnTo>
                    <a:pt x="4064" y="647954"/>
                  </a:lnTo>
                  <a:lnTo>
                    <a:pt x="8001" y="647954"/>
                  </a:lnTo>
                  <a:lnTo>
                    <a:pt x="4064" y="647954"/>
                  </a:lnTo>
                  <a:lnTo>
                    <a:pt x="0" y="647954"/>
                  </a:lnTo>
                  <a:moveTo>
                    <a:pt x="8001" y="647954"/>
                  </a:moveTo>
                  <a:cubicBezTo>
                    <a:pt x="8001" y="650240"/>
                    <a:pt x="6223" y="652018"/>
                    <a:pt x="3937" y="652018"/>
                  </a:cubicBezTo>
                  <a:cubicBezTo>
                    <a:pt x="1651" y="652018"/>
                    <a:pt x="0" y="650240"/>
                    <a:pt x="0" y="647954"/>
                  </a:cubicBezTo>
                  <a:cubicBezTo>
                    <a:pt x="0" y="645668"/>
                    <a:pt x="1778" y="643890"/>
                    <a:pt x="4064" y="643890"/>
                  </a:cubicBezTo>
                  <a:cubicBezTo>
                    <a:pt x="6350" y="643890"/>
                    <a:pt x="8128" y="645668"/>
                    <a:pt x="8128" y="647954"/>
                  </a:cubicBezTo>
                  <a:cubicBezTo>
                    <a:pt x="8128" y="1001395"/>
                    <a:pt x="294640" y="1287907"/>
                    <a:pt x="648081" y="1287907"/>
                  </a:cubicBezTo>
                  <a:cubicBezTo>
                    <a:pt x="1001522" y="1287907"/>
                    <a:pt x="1288034" y="1001395"/>
                    <a:pt x="1288034" y="647954"/>
                  </a:cubicBezTo>
                  <a:cubicBezTo>
                    <a:pt x="1288034" y="294513"/>
                    <a:pt x="1001395" y="8001"/>
                    <a:pt x="647954" y="8001"/>
                  </a:cubicBezTo>
                  <a:lnTo>
                    <a:pt x="647954" y="4064"/>
                  </a:lnTo>
                  <a:lnTo>
                    <a:pt x="647954" y="8001"/>
                  </a:lnTo>
                  <a:cubicBezTo>
                    <a:pt x="294513" y="8001"/>
                    <a:pt x="8001" y="294513"/>
                    <a:pt x="8001" y="647954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6" name="Google Shape;586;p17"/>
          <p:cNvGrpSpPr/>
          <p:nvPr/>
        </p:nvGrpSpPr>
        <p:grpSpPr>
          <a:xfrm>
            <a:off x="4552524" y="8214651"/>
            <a:ext cx="992315" cy="992410"/>
            <a:chOff x="0" y="0"/>
            <a:chExt cx="1323086" cy="1323213"/>
          </a:xfrm>
        </p:grpSpPr>
        <p:sp>
          <p:nvSpPr>
            <p:cNvPr id="587" name="Google Shape;587;p17"/>
            <p:cNvSpPr/>
            <p:nvPr/>
          </p:nvSpPr>
          <p:spPr>
            <a:xfrm>
              <a:off x="4064" y="4064"/>
              <a:ext cx="1315085" cy="1315212"/>
            </a:xfrm>
            <a:custGeom>
              <a:rect b="b" l="l" r="r" t="t"/>
              <a:pathLst>
                <a:path extrusionOk="0" h="1315212" w="1315085">
                  <a:moveTo>
                    <a:pt x="0" y="657479"/>
                  </a:moveTo>
                  <a:cubicBezTo>
                    <a:pt x="0" y="294386"/>
                    <a:pt x="294386" y="0"/>
                    <a:pt x="657479" y="0"/>
                  </a:cubicBezTo>
                  <a:cubicBezTo>
                    <a:pt x="1020572" y="0"/>
                    <a:pt x="1315085" y="294386"/>
                    <a:pt x="1315085" y="657606"/>
                  </a:cubicBezTo>
                  <a:cubicBezTo>
                    <a:pt x="1315085" y="1020826"/>
                    <a:pt x="1020699" y="1315212"/>
                    <a:pt x="657479" y="1315212"/>
                  </a:cubicBezTo>
                  <a:cubicBezTo>
                    <a:pt x="294259" y="1315212"/>
                    <a:pt x="0" y="1020699"/>
                    <a:pt x="0" y="657479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BFBFBF"/>
                </a:gs>
              </a:gsLst>
              <a:lin ang="189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17"/>
            <p:cNvSpPr/>
            <p:nvPr/>
          </p:nvSpPr>
          <p:spPr>
            <a:xfrm>
              <a:off x="0" y="0"/>
              <a:ext cx="1323086" cy="1323213"/>
            </a:xfrm>
            <a:custGeom>
              <a:rect b="b" l="l" r="r" t="t"/>
              <a:pathLst>
                <a:path extrusionOk="0" h="1323213" w="1323086">
                  <a:moveTo>
                    <a:pt x="0" y="661543"/>
                  </a:moveTo>
                  <a:cubicBezTo>
                    <a:pt x="0" y="296164"/>
                    <a:pt x="296164" y="0"/>
                    <a:pt x="661543" y="0"/>
                  </a:cubicBezTo>
                  <a:lnTo>
                    <a:pt x="661543" y="4064"/>
                  </a:lnTo>
                  <a:lnTo>
                    <a:pt x="661543" y="0"/>
                  </a:lnTo>
                  <a:cubicBezTo>
                    <a:pt x="1026922" y="0"/>
                    <a:pt x="1323086" y="296164"/>
                    <a:pt x="1323086" y="661543"/>
                  </a:cubicBezTo>
                  <a:lnTo>
                    <a:pt x="1319022" y="661543"/>
                  </a:lnTo>
                  <a:lnTo>
                    <a:pt x="1323086" y="661543"/>
                  </a:lnTo>
                  <a:cubicBezTo>
                    <a:pt x="1323086" y="1026922"/>
                    <a:pt x="1026922" y="1323086"/>
                    <a:pt x="661543" y="1323086"/>
                  </a:cubicBezTo>
                  <a:lnTo>
                    <a:pt x="661543" y="1319022"/>
                  </a:lnTo>
                  <a:lnTo>
                    <a:pt x="661543" y="1323086"/>
                  </a:lnTo>
                  <a:cubicBezTo>
                    <a:pt x="296164" y="1323213"/>
                    <a:pt x="0" y="1027049"/>
                    <a:pt x="0" y="661543"/>
                  </a:cubicBezTo>
                  <a:lnTo>
                    <a:pt x="4064" y="661543"/>
                  </a:lnTo>
                  <a:lnTo>
                    <a:pt x="8001" y="661543"/>
                  </a:lnTo>
                  <a:lnTo>
                    <a:pt x="4064" y="661543"/>
                  </a:lnTo>
                  <a:lnTo>
                    <a:pt x="0" y="661543"/>
                  </a:lnTo>
                  <a:moveTo>
                    <a:pt x="8001" y="661543"/>
                  </a:moveTo>
                  <a:cubicBezTo>
                    <a:pt x="8001" y="663829"/>
                    <a:pt x="6223" y="665607"/>
                    <a:pt x="3937" y="665607"/>
                  </a:cubicBezTo>
                  <a:cubicBezTo>
                    <a:pt x="1651" y="665607"/>
                    <a:pt x="0" y="663829"/>
                    <a:pt x="0" y="661543"/>
                  </a:cubicBezTo>
                  <a:cubicBezTo>
                    <a:pt x="0" y="659257"/>
                    <a:pt x="1778" y="657479"/>
                    <a:pt x="4064" y="657479"/>
                  </a:cubicBezTo>
                  <a:cubicBezTo>
                    <a:pt x="6350" y="657479"/>
                    <a:pt x="8128" y="659257"/>
                    <a:pt x="8128" y="661543"/>
                  </a:cubicBezTo>
                  <a:cubicBezTo>
                    <a:pt x="8128" y="1022477"/>
                    <a:pt x="300736" y="1315085"/>
                    <a:pt x="661670" y="1315085"/>
                  </a:cubicBezTo>
                  <a:cubicBezTo>
                    <a:pt x="1022604" y="1315085"/>
                    <a:pt x="1315212" y="1022477"/>
                    <a:pt x="1315212" y="661543"/>
                  </a:cubicBezTo>
                  <a:cubicBezTo>
                    <a:pt x="1315212" y="300609"/>
                    <a:pt x="1022604" y="8001"/>
                    <a:pt x="661543" y="8001"/>
                  </a:cubicBezTo>
                  <a:lnTo>
                    <a:pt x="661543" y="4064"/>
                  </a:lnTo>
                  <a:lnTo>
                    <a:pt x="661543" y="8001"/>
                  </a:lnTo>
                  <a:cubicBezTo>
                    <a:pt x="300609" y="8001"/>
                    <a:pt x="8001" y="300609"/>
                    <a:pt x="8001" y="661543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9" name="Google Shape;589;p17"/>
          <p:cNvGrpSpPr/>
          <p:nvPr/>
        </p:nvGrpSpPr>
        <p:grpSpPr>
          <a:xfrm>
            <a:off x="3969839" y="8490196"/>
            <a:ext cx="725424" cy="725424"/>
            <a:chOff x="0" y="0"/>
            <a:chExt cx="967232" cy="967232"/>
          </a:xfrm>
        </p:grpSpPr>
        <p:sp>
          <p:nvSpPr>
            <p:cNvPr id="590" name="Google Shape;590;p17"/>
            <p:cNvSpPr/>
            <p:nvPr/>
          </p:nvSpPr>
          <p:spPr>
            <a:xfrm>
              <a:off x="4064" y="4064"/>
              <a:ext cx="959104" cy="959104"/>
            </a:xfrm>
            <a:custGeom>
              <a:rect b="b" l="l" r="r" t="t"/>
              <a:pathLst>
                <a:path extrusionOk="0" h="959104" w="959104">
                  <a:moveTo>
                    <a:pt x="0" y="479552"/>
                  </a:moveTo>
                  <a:cubicBezTo>
                    <a:pt x="0" y="214630"/>
                    <a:pt x="214630" y="0"/>
                    <a:pt x="479552" y="0"/>
                  </a:cubicBezTo>
                  <a:cubicBezTo>
                    <a:pt x="744474" y="0"/>
                    <a:pt x="959104" y="214630"/>
                    <a:pt x="959104" y="479552"/>
                  </a:cubicBezTo>
                  <a:cubicBezTo>
                    <a:pt x="959104" y="744474"/>
                    <a:pt x="744347" y="959104"/>
                    <a:pt x="479552" y="959104"/>
                  </a:cubicBezTo>
                  <a:cubicBezTo>
                    <a:pt x="214757" y="959104"/>
                    <a:pt x="0" y="744347"/>
                    <a:pt x="0" y="479552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BFBFBF"/>
                </a:gs>
              </a:gsLst>
              <a:lin ang="189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17"/>
            <p:cNvSpPr/>
            <p:nvPr/>
          </p:nvSpPr>
          <p:spPr>
            <a:xfrm>
              <a:off x="0" y="0"/>
              <a:ext cx="967232" cy="967232"/>
            </a:xfrm>
            <a:custGeom>
              <a:rect b="b" l="l" r="r" t="t"/>
              <a:pathLst>
                <a:path extrusionOk="0" h="967232" w="967232">
                  <a:moveTo>
                    <a:pt x="0" y="483616"/>
                  </a:moveTo>
                  <a:cubicBezTo>
                    <a:pt x="0" y="216535"/>
                    <a:pt x="216535" y="0"/>
                    <a:pt x="483616" y="0"/>
                  </a:cubicBezTo>
                  <a:lnTo>
                    <a:pt x="483616" y="4064"/>
                  </a:lnTo>
                  <a:lnTo>
                    <a:pt x="483616" y="0"/>
                  </a:lnTo>
                  <a:cubicBezTo>
                    <a:pt x="750697" y="0"/>
                    <a:pt x="967232" y="216535"/>
                    <a:pt x="967232" y="483616"/>
                  </a:cubicBezTo>
                  <a:lnTo>
                    <a:pt x="963168" y="483616"/>
                  </a:lnTo>
                  <a:lnTo>
                    <a:pt x="967232" y="483616"/>
                  </a:lnTo>
                  <a:cubicBezTo>
                    <a:pt x="967232" y="750697"/>
                    <a:pt x="750697" y="967232"/>
                    <a:pt x="483616" y="967232"/>
                  </a:cubicBezTo>
                  <a:lnTo>
                    <a:pt x="483616" y="963168"/>
                  </a:lnTo>
                  <a:lnTo>
                    <a:pt x="483616" y="967232"/>
                  </a:lnTo>
                  <a:cubicBezTo>
                    <a:pt x="216535" y="967232"/>
                    <a:pt x="0" y="750697"/>
                    <a:pt x="0" y="483616"/>
                  </a:cubicBezTo>
                  <a:lnTo>
                    <a:pt x="4064" y="483616"/>
                  </a:lnTo>
                  <a:lnTo>
                    <a:pt x="8001" y="483616"/>
                  </a:lnTo>
                  <a:lnTo>
                    <a:pt x="4064" y="483616"/>
                  </a:lnTo>
                  <a:lnTo>
                    <a:pt x="0" y="483616"/>
                  </a:lnTo>
                  <a:moveTo>
                    <a:pt x="8001" y="483616"/>
                  </a:moveTo>
                  <a:cubicBezTo>
                    <a:pt x="8001" y="485902"/>
                    <a:pt x="6223" y="487680"/>
                    <a:pt x="3937" y="487680"/>
                  </a:cubicBezTo>
                  <a:cubicBezTo>
                    <a:pt x="1651" y="487680"/>
                    <a:pt x="0" y="485775"/>
                    <a:pt x="0" y="483616"/>
                  </a:cubicBezTo>
                  <a:cubicBezTo>
                    <a:pt x="0" y="481457"/>
                    <a:pt x="1778" y="479552"/>
                    <a:pt x="4064" y="479552"/>
                  </a:cubicBezTo>
                  <a:cubicBezTo>
                    <a:pt x="6350" y="479552"/>
                    <a:pt x="8128" y="481330"/>
                    <a:pt x="8128" y="483616"/>
                  </a:cubicBezTo>
                  <a:cubicBezTo>
                    <a:pt x="8128" y="746252"/>
                    <a:pt x="220980" y="959104"/>
                    <a:pt x="483616" y="959104"/>
                  </a:cubicBezTo>
                  <a:cubicBezTo>
                    <a:pt x="746252" y="959104"/>
                    <a:pt x="959104" y="746252"/>
                    <a:pt x="959104" y="483616"/>
                  </a:cubicBezTo>
                  <a:cubicBezTo>
                    <a:pt x="959104" y="220980"/>
                    <a:pt x="746252" y="8001"/>
                    <a:pt x="483616" y="8001"/>
                  </a:cubicBezTo>
                  <a:lnTo>
                    <a:pt x="483616" y="4064"/>
                  </a:lnTo>
                  <a:lnTo>
                    <a:pt x="483616" y="8001"/>
                  </a:lnTo>
                  <a:cubicBezTo>
                    <a:pt x="220980" y="8001"/>
                    <a:pt x="8001" y="220980"/>
                    <a:pt x="8001" y="483616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2" name="Google Shape;592;p17"/>
          <p:cNvGrpSpPr/>
          <p:nvPr/>
        </p:nvGrpSpPr>
        <p:grpSpPr>
          <a:xfrm>
            <a:off x="5756739" y="8395908"/>
            <a:ext cx="725424" cy="725424"/>
            <a:chOff x="0" y="0"/>
            <a:chExt cx="967232" cy="967232"/>
          </a:xfrm>
        </p:grpSpPr>
        <p:sp>
          <p:nvSpPr>
            <p:cNvPr id="593" name="Google Shape;593;p17"/>
            <p:cNvSpPr/>
            <p:nvPr/>
          </p:nvSpPr>
          <p:spPr>
            <a:xfrm>
              <a:off x="4064" y="4064"/>
              <a:ext cx="959104" cy="959104"/>
            </a:xfrm>
            <a:custGeom>
              <a:rect b="b" l="l" r="r" t="t"/>
              <a:pathLst>
                <a:path extrusionOk="0" h="959104" w="959104">
                  <a:moveTo>
                    <a:pt x="0" y="479552"/>
                  </a:moveTo>
                  <a:cubicBezTo>
                    <a:pt x="0" y="214630"/>
                    <a:pt x="214630" y="0"/>
                    <a:pt x="479552" y="0"/>
                  </a:cubicBezTo>
                  <a:cubicBezTo>
                    <a:pt x="744474" y="0"/>
                    <a:pt x="959104" y="214630"/>
                    <a:pt x="959104" y="479552"/>
                  </a:cubicBezTo>
                  <a:cubicBezTo>
                    <a:pt x="959104" y="744474"/>
                    <a:pt x="744347" y="959104"/>
                    <a:pt x="479552" y="959104"/>
                  </a:cubicBezTo>
                  <a:cubicBezTo>
                    <a:pt x="214757" y="959104"/>
                    <a:pt x="0" y="744347"/>
                    <a:pt x="0" y="479552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BFBFBF"/>
                </a:gs>
              </a:gsLst>
              <a:lin ang="189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17"/>
            <p:cNvSpPr/>
            <p:nvPr/>
          </p:nvSpPr>
          <p:spPr>
            <a:xfrm>
              <a:off x="0" y="0"/>
              <a:ext cx="967232" cy="967232"/>
            </a:xfrm>
            <a:custGeom>
              <a:rect b="b" l="l" r="r" t="t"/>
              <a:pathLst>
                <a:path extrusionOk="0" h="967232" w="967232">
                  <a:moveTo>
                    <a:pt x="0" y="483616"/>
                  </a:moveTo>
                  <a:cubicBezTo>
                    <a:pt x="0" y="216535"/>
                    <a:pt x="216535" y="0"/>
                    <a:pt x="483616" y="0"/>
                  </a:cubicBezTo>
                  <a:lnTo>
                    <a:pt x="483616" y="4064"/>
                  </a:lnTo>
                  <a:lnTo>
                    <a:pt x="483616" y="0"/>
                  </a:lnTo>
                  <a:cubicBezTo>
                    <a:pt x="750697" y="0"/>
                    <a:pt x="967232" y="216535"/>
                    <a:pt x="967232" y="483616"/>
                  </a:cubicBezTo>
                  <a:lnTo>
                    <a:pt x="963168" y="483616"/>
                  </a:lnTo>
                  <a:lnTo>
                    <a:pt x="967232" y="483616"/>
                  </a:lnTo>
                  <a:cubicBezTo>
                    <a:pt x="967232" y="750697"/>
                    <a:pt x="750697" y="967232"/>
                    <a:pt x="483616" y="967232"/>
                  </a:cubicBezTo>
                  <a:lnTo>
                    <a:pt x="483616" y="963168"/>
                  </a:lnTo>
                  <a:lnTo>
                    <a:pt x="483616" y="967232"/>
                  </a:lnTo>
                  <a:cubicBezTo>
                    <a:pt x="216535" y="967232"/>
                    <a:pt x="0" y="750697"/>
                    <a:pt x="0" y="483616"/>
                  </a:cubicBezTo>
                  <a:lnTo>
                    <a:pt x="4064" y="483616"/>
                  </a:lnTo>
                  <a:lnTo>
                    <a:pt x="8001" y="483616"/>
                  </a:lnTo>
                  <a:lnTo>
                    <a:pt x="4064" y="483616"/>
                  </a:lnTo>
                  <a:lnTo>
                    <a:pt x="0" y="483616"/>
                  </a:lnTo>
                  <a:moveTo>
                    <a:pt x="8001" y="483616"/>
                  </a:moveTo>
                  <a:cubicBezTo>
                    <a:pt x="8001" y="485902"/>
                    <a:pt x="6223" y="487680"/>
                    <a:pt x="3937" y="487680"/>
                  </a:cubicBezTo>
                  <a:cubicBezTo>
                    <a:pt x="1651" y="487680"/>
                    <a:pt x="0" y="485775"/>
                    <a:pt x="0" y="483616"/>
                  </a:cubicBezTo>
                  <a:cubicBezTo>
                    <a:pt x="0" y="481457"/>
                    <a:pt x="1778" y="479552"/>
                    <a:pt x="4064" y="479552"/>
                  </a:cubicBezTo>
                  <a:cubicBezTo>
                    <a:pt x="6350" y="479552"/>
                    <a:pt x="8128" y="481330"/>
                    <a:pt x="8128" y="483616"/>
                  </a:cubicBezTo>
                  <a:cubicBezTo>
                    <a:pt x="8128" y="746252"/>
                    <a:pt x="220980" y="959104"/>
                    <a:pt x="483616" y="959104"/>
                  </a:cubicBezTo>
                  <a:cubicBezTo>
                    <a:pt x="746252" y="959104"/>
                    <a:pt x="959104" y="746252"/>
                    <a:pt x="959104" y="483616"/>
                  </a:cubicBezTo>
                  <a:cubicBezTo>
                    <a:pt x="959104" y="220980"/>
                    <a:pt x="746252" y="8001"/>
                    <a:pt x="483616" y="8001"/>
                  </a:cubicBezTo>
                  <a:lnTo>
                    <a:pt x="483616" y="4064"/>
                  </a:lnTo>
                  <a:lnTo>
                    <a:pt x="483616" y="8001"/>
                  </a:lnTo>
                  <a:cubicBezTo>
                    <a:pt x="220980" y="8001"/>
                    <a:pt x="8001" y="220980"/>
                    <a:pt x="8001" y="483616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5" name="Google Shape;595;p17"/>
          <p:cNvGrpSpPr/>
          <p:nvPr/>
        </p:nvGrpSpPr>
        <p:grpSpPr>
          <a:xfrm>
            <a:off x="6513111" y="6746914"/>
            <a:ext cx="725424" cy="725424"/>
            <a:chOff x="0" y="0"/>
            <a:chExt cx="967232" cy="967232"/>
          </a:xfrm>
        </p:grpSpPr>
        <p:sp>
          <p:nvSpPr>
            <p:cNvPr id="596" name="Google Shape;596;p17"/>
            <p:cNvSpPr/>
            <p:nvPr/>
          </p:nvSpPr>
          <p:spPr>
            <a:xfrm>
              <a:off x="4064" y="4064"/>
              <a:ext cx="959104" cy="959104"/>
            </a:xfrm>
            <a:custGeom>
              <a:rect b="b" l="l" r="r" t="t"/>
              <a:pathLst>
                <a:path extrusionOk="0" h="959104" w="959104">
                  <a:moveTo>
                    <a:pt x="0" y="479552"/>
                  </a:moveTo>
                  <a:cubicBezTo>
                    <a:pt x="0" y="214630"/>
                    <a:pt x="214630" y="0"/>
                    <a:pt x="479552" y="0"/>
                  </a:cubicBezTo>
                  <a:cubicBezTo>
                    <a:pt x="744474" y="0"/>
                    <a:pt x="959104" y="214630"/>
                    <a:pt x="959104" y="479552"/>
                  </a:cubicBezTo>
                  <a:cubicBezTo>
                    <a:pt x="959104" y="744474"/>
                    <a:pt x="744347" y="959104"/>
                    <a:pt x="479552" y="959104"/>
                  </a:cubicBezTo>
                  <a:cubicBezTo>
                    <a:pt x="214757" y="959104"/>
                    <a:pt x="0" y="744347"/>
                    <a:pt x="0" y="479552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BFBFBF"/>
                </a:gs>
              </a:gsLst>
              <a:lin ang="189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17"/>
            <p:cNvSpPr/>
            <p:nvPr/>
          </p:nvSpPr>
          <p:spPr>
            <a:xfrm>
              <a:off x="0" y="0"/>
              <a:ext cx="967232" cy="967232"/>
            </a:xfrm>
            <a:custGeom>
              <a:rect b="b" l="l" r="r" t="t"/>
              <a:pathLst>
                <a:path extrusionOk="0" h="967232" w="967232">
                  <a:moveTo>
                    <a:pt x="0" y="483616"/>
                  </a:moveTo>
                  <a:cubicBezTo>
                    <a:pt x="0" y="216535"/>
                    <a:pt x="216535" y="0"/>
                    <a:pt x="483616" y="0"/>
                  </a:cubicBezTo>
                  <a:lnTo>
                    <a:pt x="483616" y="4064"/>
                  </a:lnTo>
                  <a:lnTo>
                    <a:pt x="483616" y="0"/>
                  </a:lnTo>
                  <a:cubicBezTo>
                    <a:pt x="750697" y="0"/>
                    <a:pt x="967232" y="216535"/>
                    <a:pt x="967232" y="483616"/>
                  </a:cubicBezTo>
                  <a:lnTo>
                    <a:pt x="963168" y="483616"/>
                  </a:lnTo>
                  <a:lnTo>
                    <a:pt x="967232" y="483616"/>
                  </a:lnTo>
                  <a:cubicBezTo>
                    <a:pt x="967232" y="750697"/>
                    <a:pt x="750697" y="967232"/>
                    <a:pt x="483616" y="967232"/>
                  </a:cubicBezTo>
                  <a:lnTo>
                    <a:pt x="483616" y="963168"/>
                  </a:lnTo>
                  <a:lnTo>
                    <a:pt x="483616" y="967232"/>
                  </a:lnTo>
                  <a:cubicBezTo>
                    <a:pt x="216535" y="967232"/>
                    <a:pt x="0" y="750697"/>
                    <a:pt x="0" y="483616"/>
                  </a:cubicBezTo>
                  <a:lnTo>
                    <a:pt x="4064" y="483616"/>
                  </a:lnTo>
                  <a:lnTo>
                    <a:pt x="8001" y="483616"/>
                  </a:lnTo>
                  <a:lnTo>
                    <a:pt x="4064" y="483616"/>
                  </a:lnTo>
                  <a:lnTo>
                    <a:pt x="0" y="483616"/>
                  </a:lnTo>
                  <a:moveTo>
                    <a:pt x="8001" y="483616"/>
                  </a:moveTo>
                  <a:cubicBezTo>
                    <a:pt x="8001" y="485902"/>
                    <a:pt x="6223" y="487680"/>
                    <a:pt x="3937" y="487680"/>
                  </a:cubicBezTo>
                  <a:cubicBezTo>
                    <a:pt x="1651" y="487680"/>
                    <a:pt x="0" y="485775"/>
                    <a:pt x="0" y="483616"/>
                  </a:cubicBezTo>
                  <a:cubicBezTo>
                    <a:pt x="0" y="481457"/>
                    <a:pt x="1778" y="479552"/>
                    <a:pt x="4064" y="479552"/>
                  </a:cubicBezTo>
                  <a:cubicBezTo>
                    <a:pt x="6350" y="479552"/>
                    <a:pt x="8128" y="481330"/>
                    <a:pt x="8128" y="483616"/>
                  </a:cubicBezTo>
                  <a:cubicBezTo>
                    <a:pt x="8128" y="746252"/>
                    <a:pt x="220980" y="959104"/>
                    <a:pt x="483616" y="959104"/>
                  </a:cubicBezTo>
                  <a:cubicBezTo>
                    <a:pt x="746252" y="959104"/>
                    <a:pt x="959104" y="746252"/>
                    <a:pt x="959104" y="483616"/>
                  </a:cubicBezTo>
                  <a:cubicBezTo>
                    <a:pt x="959104" y="220980"/>
                    <a:pt x="746252" y="8001"/>
                    <a:pt x="483616" y="8001"/>
                  </a:cubicBezTo>
                  <a:lnTo>
                    <a:pt x="483616" y="4064"/>
                  </a:lnTo>
                  <a:lnTo>
                    <a:pt x="483616" y="8001"/>
                  </a:lnTo>
                  <a:cubicBezTo>
                    <a:pt x="220980" y="8001"/>
                    <a:pt x="8001" y="220980"/>
                    <a:pt x="8001" y="483616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8" name="Google Shape;598;p17"/>
          <p:cNvGrpSpPr/>
          <p:nvPr/>
        </p:nvGrpSpPr>
        <p:grpSpPr>
          <a:xfrm>
            <a:off x="2430129" y="6699708"/>
            <a:ext cx="448913" cy="449009"/>
            <a:chOff x="0" y="0"/>
            <a:chExt cx="598551" cy="598678"/>
          </a:xfrm>
        </p:grpSpPr>
        <p:sp>
          <p:nvSpPr>
            <p:cNvPr id="599" name="Google Shape;599;p17"/>
            <p:cNvSpPr/>
            <p:nvPr/>
          </p:nvSpPr>
          <p:spPr>
            <a:xfrm>
              <a:off x="4064" y="4064"/>
              <a:ext cx="590550" cy="590550"/>
            </a:xfrm>
            <a:custGeom>
              <a:rect b="b" l="l" r="r" t="t"/>
              <a:pathLst>
                <a:path extrusionOk="0" h="590550" w="590550">
                  <a:moveTo>
                    <a:pt x="0" y="295275"/>
                  </a:moveTo>
                  <a:cubicBezTo>
                    <a:pt x="0" y="132207"/>
                    <a:pt x="132207" y="0"/>
                    <a:pt x="295275" y="0"/>
                  </a:cubicBezTo>
                  <a:cubicBezTo>
                    <a:pt x="458343" y="0"/>
                    <a:pt x="590550" y="132207"/>
                    <a:pt x="590550" y="295275"/>
                  </a:cubicBezTo>
                  <a:cubicBezTo>
                    <a:pt x="590550" y="458343"/>
                    <a:pt x="458343" y="590550"/>
                    <a:pt x="295275" y="590550"/>
                  </a:cubicBezTo>
                  <a:cubicBezTo>
                    <a:pt x="132207" y="590550"/>
                    <a:pt x="0" y="458343"/>
                    <a:pt x="0" y="295275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BFBFBF"/>
                </a:gs>
              </a:gsLst>
              <a:lin ang="189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17"/>
            <p:cNvSpPr/>
            <p:nvPr/>
          </p:nvSpPr>
          <p:spPr>
            <a:xfrm>
              <a:off x="0" y="0"/>
              <a:ext cx="598551" cy="598678"/>
            </a:xfrm>
            <a:custGeom>
              <a:rect b="b" l="l" r="r" t="t"/>
              <a:pathLst>
                <a:path extrusionOk="0" h="598678" w="598551">
                  <a:moveTo>
                    <a:pt x="0" y="299339"/>
                  </a:moveTo>
                  <a:cubicBezTo>
                    <a:pt x="0" y="133985"/>
                    <a:pt x="133985" y="0"/>
                    <a:pt x="299339" y="0"/>
                  </a:cubicBezTo>
                  <a:lnTo>
                    <a:pt x="299339" y="4064"/>
                  </a:lnTo>
                  <a:lnTo>
                    <a:pt x="299339" y="0"/>
                  </a:lnTo>
                  <a:cubicBezTo>
                    <a:pt x="464566" y="0"/>
                    <a:pt x="598551" y="133985"/>
                    <a:pt x="598551" y="299339"/>
                  </a:cubicBezTo>
                  <a:lnTo>
                    <a:pt x="594487" y="299339"/>
                  </a:lnTo>
                  <a:lnTo>
                    <a:pt x="598551" y="299339"/>
                  </a:lnTo>
                  <a:cubicBezTo>
                    <a:pt x="598551" y="464693"/>
                    <a:pt x="464566" y="598678"/>
                    <a:pt x="299212" y="598678"/>
                  </a:cubicBezTo>
                  <a:lnTo>
                    <a:pt x="299212" y="594614"/>
                  </a:lnTo>
                  <a:lnTo>
                    <a:pt x="299212" y="598678"/>
                  </a:lnTo>
                  <a:cubicBezTo>
                    <a:pt x="133985" y="598551"/>
                    <a:pt x="0" y="464566"/>
                    <a:pt x="0" y="299339"/>
                  </a:cubicBezTo>
                  <a:lnTo>
                    <a:pt x="4064" y="299339"/>
                  </a:lnTo>
                  <a:lnTo>
                    <a:pt x="8001" y="299339"/>
                  </a:lnTo>
                  <a:lnTo>
                    <a:pt x="4064" y="299339"/>
                  </a:lnTo>
                  <a:lnTo>
                    <a:pt x="0" y="299339"/>
                  </a:lnTo>
                  <a:moveTo>
                    <a:pt x="8001" y="299339"/>
                  </a:moveTo>
                  <a:cubicBezTo>
                    <a:pt x="8001" y="301625"/>
                    <a:pt x="6223" y="303403"/>
                    <a:pt x="3937" y="303403"/>
                  </a:cubicBezTo>
                  <a:cubicBezTo>
                    <a:pt x="1651" y="303403"/>
                    <a:pt x="0" y="301498"/>
                    <a:pt x="0" y="299339"/>
                  </a:cubicBezTo>
                  <a:cubicBezTo>
                    <a:pt x="0" y="297180"/>
                    <a:pt x="1778" y="295275"/>
                    <a:pt x="4064" y="295275"/>
                  </a:cubicBezTo>
                  <a:cubicBezTo>
                    <a:pt x="6350" y="295275"/>
                    <a:pt x="8128" y="297053"/>
                    <a:pt x="8128" y="299339"/>
                  </a:cubicBezTo>
                  <a:cubicBezTo>
                    <a:pt x="8001" y="460121"/>
                    <a:pt x="138430" y="590550"/>
                    <a:pt x="299339" y="590550"/>
                  </a:cubicBezTo>
                  <a:cubicBezTo>
                    <a:pt x="460248" y="590550"/>
                    <a:pt x="590550" y="460121"/>
                    <a:pt x="590550" y="299339"/>
                  </a:cubicBezTo>
                  <a:cubicBezTo>
                    <a:pt x="590550" y="138557"/>
                    <a:pt x="460121" y="8001"/>
                    <a:pt x="299339" y="8001"/>
                  </a:cubicBezTo>
                  <a:lnTo>
                    <a:pt x="299339" y="4064"/>
                  </a:lnTo>
                  <a:lnTo>
                    <a:pt x="299339" y="8001"/>
                  </a:lnTo>
                  <a:cubicBezTo>
                    <a:pt x="138430" y="8001"/>
                    <a:pt x="8001" y="138430"/>
                    <a:pt x="8001" y="299339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1" name="Google Shape;601;p17"/>
          <p:cNvGrpSpPr/>
          <p:nvPr/>
        </p:nvGrpSpPr>
        <p:grpSpPr>
          <a:xfrm>
            <a:off x="3716645" y="6065406"/>
            <a:ext cx="343281" cy="343281"/>
            <a:chOff x="0" y="0"/>
            <a:chExt cx="457708" cy="457708"/>
          </a:xfrm>
        </p:grpSpPr>
        <p:sp>
          <p:nvSpPr>
            <p:cNvPr id="602" name="Google Shape;602;p17"/>
            <p:cNvSpPr/>
            <p:nvPr/>
          </p:nvSpPr>
          <p:spPr>
            <a:xfrm>
              <a:off x="4064" y="4064"/>
              <a:ext cx="449580" cy="449580"/>
            </a:xfrm>
            <a:custGeom>
              <a:rect b="b" l="l" r="r" t="t"/>
              <a:pathLst>
                <a:path extrusionOk="0" h="449580" w="449580">
                  <a:moveTo>
                    <a:pt x="0" y="224790"/>
                  </a:moveTo>
                  <a:cubicBezTo>
                    <a:pt x="0" y="100584"/>
                    <a:pt x="100584" y="0"/>
                    <a:pt x="224790" y="0"/>
                  </a:cubicBezTo>
                  <a:cubicBezTo>
                    <a:pt x="348996" y="0"/>
                    <a:pt x="449580" y="100711"/>
                    <a:pt x="449580" y="224790"/>
                  </a:cubicBezTo>
                  <a:cubicBezTo>
                    <a:pt x="449580" y="348869"/>
                    <a:pt x="348869" y="449580"/>
                    <a:pt x="224790" y="449580"/>
                  </a:cubicBezTo>
                  <a:cubicBezTo>
                    <a:pt x="100711" y="449580"/>
                    <a:pt x="0" y="348996"/>
                    <a:pt x="0" y="22479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BFBFBF"/>
                </a:gs>
              </a:gsLst>
              <a:lin ang="189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17"/>
            <p:cNvSpPr/>
            <p:nvPr/>
          </p:nvSpPr>
          <p:spPr>
            <a:xfrm>
              <a:off x="0" y="0"/>
              <a:ext cx="457708" cy="457708"/>
            </a:xfrm>
            <a:custGeom>
              <a:rect b="b" l="l" r="r" t="t"/>
              <a:pathLst>
                <a:path extrusionOk="0" h="457708" w="457708">
                  <a:moveTo>
                    <a:pt x="0" y="228854"/>
                  </a:moveTo>
                  <a:cubicBezTo>
                    <a:pt x="0" y="102489"/>
                    <a:pt x="102489" y="0"/>
                    <a:pt x="228854" y="0"/>
                  </a:cubicBezTo>
                  <a:lnTo>
                    <a:pt x="228854" y="4064"/>
                  </a:lnTo>
                  <a:lnTo>
                    <a:pt x="228854" y="0"/>
                  </a:lnTo>
                  <a:cubicBezTo>
                    <a:pt x="355219" y="0"/>
                    <a:pt x="457708" y="102489"/>
                    <a:pt x="457708" y="228854"/>
                  </a:cubicBezTo>
                  <a:cubicBezTo>
                    <a:pt x="457708" y="355219"/>
                    <a:pt x="355219" y="457708"/>
                    <a:pt x="228854" y="457708"/>
                  </a:cubicBezTo>
                  <a:lnTo>
                    <a:pt x="228854" y="453644"/>
                  </a:lnTo>
                  <a:lnTo>
                    <a:pt x="228854" y="457708"/>
                  </a:lnTo>
                  <a:cubicBezTo>
                    <a:pt x="102489" y="457708"/>
                    <a:pt x="0" y="355219"/>
                    <a:pt x="0" y="228854"/>
                  </a:cubicBezTo>
                  <a:lnTo>
                    <a:pt x="4064" y="228854"/>
                  </a:lnTo>
                  <a:lnTo>
                    <a:pt x="7493" y="231013"/>
                  </a:lnTo>
                  <a:cubicBezTo>
                    <a:pt x="6477" y="232537"/>
                    <a:pt x="4699" y="233172"/>
                    <a:pt x="2921" y="232791"/>
                  </a:cubicBezTo>
                  <a:cubicBezTo>
                    <a:pt x="1143" y="232410"/>
                    <a:pt x="0" y="230632"/>
                    <a:pt x="0" y="228854"/>
                  </a:cubicBezTo>
                  <a:moveTo>
                    <a:pt x="8001" y="228854"/>
                  </a:moveTo>
                  <a:lnTo>
                    <a:pt x="4064" y="228854"/>
                  </a:lnTo>
                  <a:lnTo>
                    <a:pt x="635" y="226695"/>
                  </a:lnTo>
                  <a:cubicBezTo>
                    <a:pt x="1651" y="225171"/>
                    <a:pt x="3429" y="224536"/>
                    <a:pt x="5207" y="224917"/>
                  </a:cubicBezTo>
                  <a:cubicBezTo>
                    <a:pt x="6985" y="225298"/>
                    <a:pt x="8128" y="226949"/>
                    <a:pt x="8128" y="228727"/>
                  </a:cubicBezTo>
                  <a:cubicBezTo>
                    <a:pt x="8128" y="350647"/>
                    <a:pt x="106934" y="449580"/>
                    <a:pt x="228981" y="449580"/>
                  </a:cubicBezTo>
                  <a:cubicBezTo>
                    <a:pt x="351028" y="449580"/>
                    <a:pt x="449834" y="350774"/>
                    <a:pt x="449834" y="228727"/>
                  </a:cubicBezTo>
                  <a:lnTo>
                    <a:pt x="453898" y="228727"/>
                  </a:lnTo>
                  <a:lnTo>
                    <a:pt x="449834" y="228727"/>
                  </a:lnTo>
                  <a:cubicBezTo>
                    <a:pt x="449707" y="106934"/>
                    <a:pt x="350774" y="8001"/>
                    <a:pt x="228854" y="8001"/>
                  </a:cubicBezTo>
                  <a:lnTo>
                    <a:pt x="228854" y="4064"/>
                  </a:lnTo>
                  <a:lnTo>
                    <a:pt x="228854" y="8001"/>
                  </a:lnTo>
                  <a:cubicBezTo>
                    <a:pt x="106934" y="8001"/>
                    <a:pt x="8001" y="106934"/>
                    <a:pt x="8001" y="228854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4" name="Google Shape;604;p17"/>
          <p:cNvGrpSpPr/>
          <p:nvPr/>
        </p:nvGrpSpPr>
        <p:grpSpPr>
          <a:xfrm>
            <a:off x="7703822" y="6987105"/>
            <a:ext cx="316992" cy="317087"/>
            <a:chOff x="0" y="0"/>
            <a:chExt cx="422656" cy="422783"/>
          </a:xfrm>
        </p:grpSpPr>
        <p:sp>
          <p:nvSpPr>
            <p:cNvPr id="605" name="Google Shape;605;p17"/>
            <p:cNvSpPr/>
            <p:nvPr/>
          </p:nvSpPr>
          <p:spPr>
            <a:xfrm>
              <a:off x="4064" y="4064"/>
              <a:ext cx="414655" cy="414655"/>
            </a:xfrm>
            <a:custGeom>
              <a:rect b="b" l="l" r="r" t="t"/>
              <a:pathLst>
                <a:path extrusionOk="0" h="414655" w="414655">
                  <a:moveTo>
                    <a:pt x="0" y="207264"/>
                  </a:moveTo>
                  <a:cubicBezTo>
                    <a:pt x="0" y="92837"/>
                    <a:pt x="92837" y="0"/>
                    <a:pt x="207264" y="0"/>
                  </a:cubicBezTo>
                  <a:cubicBezTo>
                    <a:pt x="321691" y="0"/>
                    <a:pt x="414655" y="92837"/>
                    <a:pt x="414655" y="207264"/>
                  </a:cubicBezTo>
                  <a:cubicBezTo>
                    <a:pt x="414655" y="321691"/>
                    <a:pt x="321818" y="414655"/>
                    <a:pt x="207264" y="414655"/>
                  </a:cubicBezTo>
                  <a:cubicBezTo>
                    <a:pt x="92710" y="414655"/>
                    <a:pt x="0" y="321818"/>
                    <a:pt x="0" y="207264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BFBFBF"/>
                </a:gs>
              </a:gsLst>
              <a:lin ang="189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17"/>
            <p:cNvSpPr/>
            <p:nvPr/>
          </p:nvSpPr>
          <p:spPr>
            <a:xfrm>
              <a:off x="0" y="0"/>
              <a:ext cx="422656" cy="422783"/>
            </a:xfrm>
            <a:custGeom>
              <a:rect b="b" l="l" r="r" t="t"/>
              <a:pathLst>
                <a:path extrusionOk="0" h="422783" w="422656">
                  <a:moveTo>
                    <a:pt x="0" y="211328"/>
                  </a:moveTo>
                  <a:cubicBezTo>
                    <a:pt x="0" y="94615"/>
                    <a:pt x="94615" y="0"/>
                    <a:pt x="211328" y="0"/>
                  </a:cubicBezTo>
                  <a:lnTo>
                    <a:pt x="211328" y="4064"/>
                  </a:lnTo>
                  <a:lnTo>
                    <a:pt x="211328" y="0"/>
                  </a:lnTo>
                  <a:cubicBezTo>
                    <a:pt x="328041" y="0"/>
                    <a:pt x="422656" y="94615"/>
                    <a:pt x="422656" y="211328"/>
                  </a:cubicBezTo>
                  <a:lnTo>
                    <a:pt x="418592" y="211328"/>
                  </a:lnTo>
                  <a:lnTo>
                    <a:pt x="422656" y="211328"/>
                  </a:lnTo>
                  <a:cubicBezTo>
                    <a:pt x="422656" y="328041"/>
                    <a:pt x="328041" y="422656"/>
                    <a:pt x="211328" y="422656"/>
                  </a:cubicBezTo>
                  <a:lnTo>
                    <a:pt x="211328" y="418592"/>
                  </a:lnTo>
                  <a:lnTo>
                    <a:pt x="211328" y="422656"/>
                  </a:lnTo>
                  <a:cubicBezTo>
                    <a:pt x="94615" y="422783"/>
                    <a:pt x="0" y="328168"/>
                    <a:pt x="0" y="211328"/>
                  </a:cubicBezTo>
                  <a:lnTo>
                    <a:pt x="4064" y="211328"/>
                  </a:lnTo>
                  <a:lnTo>
                    <a:pt x="7493" y="213487"/>
                  </a:lnTo>
                  <a:cubicBezTo>
                    <a:pt x="6477" y="215011"/>
                    <a:pt x="4699" y="215646"/>
                    <a:pt x="2921" y="215265"/>
                  </a:cubicBezTo>
                  <a:cubicBezTo>
                    <a:pt x="1143" y="214884"/>
                    <a:pt x="0" y="213233"/>
                    <a:pt x="0" y="211328"/>
                  </a:cubicBezTo>
                  <a:moveTo>
                    <a:pt x="8001" y="211328"/>
                  </a:moveTo>
                  <a:lnTo>
                    <a:pt x="4064" y="211328"/>
                  </a:lnTo>
                  <a:lnTo>
                    <a:pt x="635" y="209169"/>
                  </a:lnTo>
                  <a:cubicBezTo>
                    <a:pt x="1651" y="207645"/>
                    <a:pt x="3429" y="207010"/>
                    <a:pt x="5207" y="207391"/>
                  </a:cubicBezTo>
                  <a:cubicBezTo>
                    <a:pt x="6985" y="207772"/>
                    <a:pt x="8128" y="209423"/>
                    <a:pt x="8128" y="211201"/>
                  </a:cubicBezTo>
                  <a:cubicBezTo>
                    <a:pt x="8128" y="323469"/>
                    <a:pt x="99187" y="414528"/>
                    <a:pt x="211455" y="414528"/>
                  </a:cubicBezTo>
                  <a:cubicBezTo>
                    <a:pt x="323723" y="414528"/>
                    <a:pt x="414782" y="323469"/>
                    <a:pt x="414782" y="211201"/>
                  </a:cubicBezTo>
                  <a:cubicBezTo>
                    <a:pt x="414782" y="98933"/>
                    <a:pt x="323723" y="8001"/>
                    <a:pt x="211328" y="8001"/>
                  </a:cubicBezTo>
                  <a:lnTo>
                    <a:pt x="211328" y="4064"/>
                  </a:lnTo>
                  <a:lnTo>
                    <a:pt x="211328" y="8001"/>
                  </a:lnTo>
                  <a:cubicBezTo>
                    <a:pt x="99060" y="8001"/>
                    <a:pt x="8001" y="99060"/>
                    <a:pt x="8001" y="211328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7" name="Google Shape;607;p17"/>
          <p:cNvGrpSpPr/>
          <p:nvPr/>
        </p:nvGrpSpPr>
        <p:grpSpPr>
          <a:xfrm>
            <a:off x="7541673" y="8453928"/>
            <a:ext cx="621507" cy="621507"/>
            <a:chOff x="0" y="0"/>
            <a:chExt cx="828675" cy="828675"/>
          </a:xfrm>
        </p:grpSpPr>
        <p:sp>
          <p:nvSpPr>
            <p:cNvPr id="608" name="Google Shape;608;p17"/>
            <p:cNvSpPr/>
            <p:nvPr/>
          </p:nvSpPr>
          <p:spPr>
            <a:xfrm>
              <a:off x="4064" y="4064"/>
              <a:ext cx="820674" cy="820674"/>
            </a:xfrm>
            <a:custGeom>
              <a:rect b="b" l="l" r="r" t="t"/>
              <a:pathLst>
                <a:path extrusionOk="0" h="820674" w="820674">
                  <a:moveTo>
                    <a:pt x="0" y="410337"/>
                  </a:moveTo>
                  <a:cubicBezTo>
                    <a:pt x="0" y="183642"/>
                    <a:pt x="183642" y="0"/>
                    <a:pt x="410337" y="0"/>
                  </a:cubicBezTo>
                  <a:cubicBezTo>
                    <a:pt x="637032" y="0"/>
                    <a:pt x="820674" y="183642"/>
                    <a:pt x="820674" y="410337"/>
                  </a:cubicBezTo>
                  <a:cubicBezTo>
                    <a:pt x="820674" y="637032"/>
                    <a:pt x="636905" y="820674"/>
                    <a:pt x="410337" y="820674"/>
                  </a:cubicBezTo>
                  <a:cubicBezTo>
                    <a:pt x="183769" y="820674"/>
                    <a:pt x="0" y="636905"/>
                    <a:pt x="0" y="410337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BFBFBF"/>
                </a:gs>
              </a:gsLst>
              <a:lin ang="189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17"/>
            <p:cNvSpPr/>
            <p:nvPr/>
          </p:nvSpPr>
          <p:spPr>
            <a:xfrm>
              <a:off x="0" y="0"/>
              <a:ext cx="828675" cy="828675"/>
            </a:xfrm>
            <a:custGeom>
              <a:rect b="b" l="l" r="r" t="t"/>
              <a:pathLst>
                <a:path extrusionOk="0" h="828675" w="828675">
                  <a:moveTo>
                    <a:pt x="0" y="414401"/>
                  </a:moveTo>
                  <a:cubicBezTo>
                    <a:pt x="0" y="185547"/>
                    <a:pt x="185547" y="0"/>
                    <a:pt x="414401" y="0"/>
                  </a:cubicBezTo>
                  <a:lnTo>
                    <a:pt x="414401" y="4064"/>
                  </a:lnTo>
                  <a:lnTo>
                    <a:pt x="414401" y="0"/>
                  </a:lnTo>
                  <a:cubicBezTo>
                    <a:pt x="643255" y="0"/>
                    <a:pt x="828675" y="185547"/>
                    <a:pt x="828675" y="414401"/>
                  </a:cubicBezTo>
                  <a:cubicBezTo>
                    <a:pt x="828675" y="643255"/>
                    <a:pt x="643255" y="828675"/>
                    <a:pt x="414401" y="828675"/>
                  </a:cubicBezTo>
                  <a:lnTo>
                    <a:pt x="414401" y="824611"/>
                  </a:lnTo>
                  <a:lnTo>
                    <a:pt x="414401" y="828675"/>
                  </a:lnTo>
                  <a:cubicBezTo>
                    <a:pt x="185547" y="828675"/>
                    <a:pt x="0" y="643255"/>
                    <a:pt x="0" y="414401"/>
                  </a:cubicBezTo>
                  <a:lnTo>
                    <a:pt x="4064" y="414401"/>
                  </a:lnTo>
                  <a:lnTo>
                    <a:pt x="7493" y="416560"/>
                  </a:lnTo>
                  <a:cubicBezTo>
                    <a:pt x="6477" y="418084"/>
                    <a:pt x="4699" y="418719"/>
                    <a:pt x="2921" y="418211"/>
                  </a:cubicBezTo>
                  <a:cubicBezTo>
                    <a:pt x="1143" y="417703"/>
                    <a:pt x="0" y="416179"/>
                    <a:pt x="0" y="414401"/>
                  </a:cubicBezTo>
                  <a:moveTo>
                    <a:pt x="8001" y="414401"/>
                  </a:moveTo>
                  <a:lnTo>
                    <a:pt x="4064" y="414401"/>
                  </a:lnTo>
                  <a:lnTo>
                    <a:pt x="635" y="412242"/>
                  </a:lnTo>
                  <a:cubicBezTo>
                    <a:pt x="1651" y="410718"/>
                    <a:pt x="3429" y="410083"/>
                    <a:pt x="5207" y="410591"/>
                  </a:cubicBezTo>
                  <a:cubicBezTo>
                    <a:pt x="6985" y="411099"/>
                    <a:pt x="8128" y="412623"/>
                    <a:pt x="8128" y="414401"/>
                  </a:cubicBezTo>
                  <a:cubicBezTo>
                    <a:pt x="8128" y="638810"/>
                    <a:pt x="189992" y="820674"/>
                    <a:pt x="414401" y="820674"/>
                  </a:cubicBezTo>
                  <a:cubicBezTo>
                    <a:pt x="638810" y="820674"/>
                    <a:pt x="820674" y="638810"/>
                    <a:pt x="820674" y="414401"/>
                  </a:cubicBezTo>
                  <a:lnTo>
                    <a:pt x="824738" y="414401"/>
                  </a:lnTo>
                  <a:lnTo>
                    <a:pt x="820674" y="414401"/>
                  </a:lnTo>
                  <a:cubicBezTo>
                    <a:pt x="820674" y="189992"/>
                    <a:pt x="638810" y="8001"/>
                    <a:pt x="414401" y="8001"/>
                  </a:cubicBezTo>
                  <a:lnTo>
                    <a:pt x="414401" y="4064"/>
                  </a:lnTo>
                  <a:lnTo>
                    <a:pt x="414401" y="8001"/>
                  </a:lnTo>
                  <a:cubicBezTo>
                    <a:pt x="189992" y="8001"/>
                    <a:pt x="8001" y="189992"/>
                    <a:pt x="8001" y="41440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0" name="Google Shape;610;p17"/>
          <p:cNvGrpSpPr/>
          <p:nvPr/>
        </p:nvGrpSpPr>
        <p:grpSpPr>
          <a:xfrm>
            <a:off x="876732" y="7993196"/>
            <a:ext cx="448913" cy="449009"/>
            <a:chOff x="0" y="0"/>
            <a:chExt cx="598551" cy="598678"/>
          </a:xfrm>
        </p:grpSpPr>
        <p:sp>
          <p:nvSpPr>
            <p:cNvPr id="611" name="Google Shape;611;p17"/>
            <p:cNvSpPr/>
            <p:nvPr/>
          </p:nvSpPr>
          <p:spPr>
            <a:xfrm>
              <a:off x="4064" y="4064"/>
              <a:ext cx="590550" cy="590550"/>
            </a:xfrm>
            <a:custGeom>
              <a:rect b="b" l="l" r="r" t="t"/>
              <a:pathLst>
                <a:path extrusionOk="0" h="590550" w="590550">
                  <a:moveTo>
                    <a:pt x="0" y="295275"/>
                  </a:moveTo>
                  <a:cubicBezTo>
                    <a:pt x="0" y="132207"/>
                    <a:pt x="132207" y="0"/>
                    <a:pt x="295275" y="0"/>
                  </a:cubicBezTo>
                  <a:cubicBezTo>
                    <a:pt x="458343" y="0"/>
                    <a:pt x="590550" y="132207"/>
                    <a:pt x="590550" y="295275"/>
                  </a:cubicBezTo>
                  <a:cubicBezTo>
                    <a:pt x="590550" y="458343"/>
                    <a:pt x="458343" y="590550"/>
                    <a:pt x="295275" y="590550"/>
                  </a:cubicBezTo>
                  <a:cubicBezTo>
                    <a:pt x="132207" y="590550"/>
                    <a:pt x="0" y="458343"/>
                    <a:pt x="0" y="295275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BFBFBF"/>
                </a:gs>
              </a:gsLst>
              <a:lin ang="189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17"/>
            <p:cNvSpPr/>
            <p:nvPr/>
          </p:nvSpPr>
          <p:spPr>
            <a:xfrm>
              <a:off x="0" y="0"/>
              <a:ext cx="598551" cy="598678"/>
            </a:xfrm>
            <a:custGeom>
              <a:rect b="b" l="l" r="r" t="t"/>
              <a:pathLst>
                <a:path extrusionOk="0" h="598678" w="598551">
                  <a:moveTo>
                    <a:pt x="0" y="299339"/>
                  </a:moveTo>
                  <a:cubicBezTo>
                    <a:pt x="0" y="133985"/>
                    <a:pt x="133985" y="0"/>
                    <a:pt x="299339" y="0"/>
                  </a:cubicBezTo>
                  <a:lnTo>
                    <a:pt x="299339" y="4064"/>
                  </a:lnTo>
                  <a:lnTo>
                    <a:pt x="299339" y="0"/>
                  </a:lnTo>
                  <a:cubicBezTo>
                    <a:pt x="464566" y="0"/>
                    <a:pt x="598551" y="133985"/>
                    <a:pt x="598551" y="299339"/>
                  </a:cubicBezTo>
                  <a:lnTo>
                    <a:pt x="594487" y="299339"/>
                  </a:lnTo>
                  <a:lnTo>
                    <a:pt x="598551" y="299339"/>
                  </a:lnTo>
                  <a:cubicBezTo>
                    <a:pt x="598551" y="464693"/>
                    <a:pt x="464566" y="598678"/>
                    <a:pt x="299212" y="598678"/>
                  </a:cubicBezTo>
                  <a:lnTo>
                    <a:pt x="299212" y="594614"/>
                  </a:lnTo>
                  <a:lnTo>
                    <a:pt x="299212" y="598678"/>
                  </a:lnTo>
                  <a:cubicBezTo>
                    <a:pt x="133985" y="598551"/>
                    <a:pt x="0" y="464566"/>
                    <a:pt x="0" y="299339"/>
                  </a:cubicBezTo>
                  <a:lnTo>
                    <a:pt x="4064" y="299339"/>
                  </a:lnTo>
                  <a:lnTo>
                    <a:pt x="8001" y="299339"/>
                  </a:lnTo>
                  <a:lnTo>
                    <a:pt x="4064" y="299339"/>
                  </a:lnTo>
                  <a:lnTo>
                    <a:pt x="0" y="299339"/>
                  </a:lnTo>
                  <a:moveTo>
                    <a:pt x="8001" y="299339"/>
                  </a:moveTo>
                  <a:cubicBezTo>
                    <a:pt x="8001" y="301625"/>
                    <a:pt x="6223" y="303403"/>
                    <a:pt x="3937" y="303403"/>
                  </a:cubicBezTo>
                  <a:cubicBezTo>
                    <a:pt x="1651" y="303403"/>
                    <a:pt x="0" y="301498"/>
                    <a:pt x="0" y="299339"/>
                  </a:cubicBezTo>
                  <a:cubicBezTo>
                    <a:pt x="0" y="297180"/>
                    <a:pt x="1778" y="295275"/>
                    <a:pt x="4064" y="295275"/>
                  </a:cubicBezTo>
                  <a:cubicBezTo>
                    <a:pt x="6350" y="295275"/>
                    <a:pt x="8128" y="297053"/>
                    <a:pt x="8128" y="299339"/>
                  </a:cubicBezTo>
                  <a:cubicBezTo>
                    <a:pt x="8001" y="460121"/>
                    <a:pt x="138430" y="590550"/>
                    <a:pt x="299339" y="590550"/>
                  </a:cubicBezTo>
                  <a:cubicBezTo>
                    <a:pt x="460248" y="590550"/>
                    <a:pt x="590550" y="460121"/>
                    <a:pt x="590550" y="299339"/>
                  </a:cubicBezTo>
                  <a:cubicBezTo>
                    <a:pt x="590550" y="138557"/>
                    <a:pt x="460121" y="8001"/>
                    <a:pt x="299339" y="8001"/>
                  </a:cubicBezTo>
                  <a:lnTo>
                    <a:pt x="299339" y="4064"/>
                  </a:lnTo>
                  <a:lnTo>
                    <a:pt x="299339" y="8001"/>
                  </a:lnTo>
                  <a:cubicBezTo>
                    <a:pt x="138430" y="8001"/>
                    <a:pt x="8001" y="138430"/>
                    <a:pt x="8001" y="299339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3" name="Google Shape;613;p17"/>
          <p:cNvGrpSpPr/>
          <p:nvPr/>
        </p:nvGrpSpPr>
        <p:grpSpPr>
          <a:xfrm>
            <a:off x="679146" y="7866742"/>
            <a:ext cx="353949" cy="353949"/>
            <a:chOff x="0" y="0"/>
            <a:chExt cx="471932" cy="471932"/>
          </a:xfrm>
        </p:grpSpPr>
        <p:sp>
          <p:nvSpPr>
            <p:cNvPr id="614" name="Google Shape;614;p17"/>
            <p:cNvSpPr/>
            <p:nvPr/>
          </p:nvSpPr>
          <p:spPr>
            <a:xfrm>
              <a:off x="4064" y="4064"/>
              <a:ext cx="463804" cy="463804"/>
            </a:xfrm>
            <a:custGeom>
              <a:rect b="b" l="l" r="r" t="t"/>
              <a:pathLst>
                <a:path extrusionOk="0" h="463804" w="463804">
                  <a:moveTo>
                    <a:pt x="0" y="231902"/>
                  </a:moveTo>
                  <a:cubicBezTo>
                    <a:pt x="0" y="103759"/>
                    <a:pt x="103759" y="0"/>
                    <a:pt x="231902" y="0"/>
                  </a:cubicBezTo>
                  <a:cubicBezTo>
                    <a:pt x="360045" y="0"/>
                    <a:pt x="463804" y="103759"/>
                    <a:pt x="463804" y="231902"/>
                  </a:cubicBezTo>
                  <a:cubicBezTo>
                    <a:pt x="463804" y="360045"/>
                    <a:pt x="360045" y="463804"/>
                    <a:pt x="231902" y="463804"/>
                  </a:cubicBezTo>
                  <a:cubicBezTo>
                    <a:pt x="103759" y="463804"/>
                    <a:pt x="0" y="360045"/>
                    <a:pt x="0" y="231902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BFBFBF"/>
                </a:gs>
              </a:gsLst>
              <a:lin ang="189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17"/>
            <p:cNvSpPr/>
            <p:nvPr/>
          </p:nvSpPr>
          <p:spPr>
            <a:xfrm>
              <a:off x="0" y="0"/>
              <a:ext cx="471932" cy="471932"/>
            </a:xfrm>
            <a:custGeom>
              <a:rect b="b" l="l" r="r" t="t"/>
              <a:pathLst>
                <a:path extrusionOk="0" h="471932" w="471932">
                  <a:moveTo>
                    <a:pt x="0" y="235966"/>
                  </a:moveTo>
                  <a:cubicBezTo>
                    <a:pt x="0" y="105664"/>
                    <a:pt x="105664" y="0"/>
                    <a:pt x="235966" y="0"/>
                  </a:cubicBezTo>
                  <a:lnTo>
                    <a:pt x="235966" y="4064"/>
                  </a:lnTo>
                  <a:lnTo>
                    <a:pt x="235966" y="0"/>
                  </a:lnTo>
                  <a:cubicBezTo>
                    <a:pt x="366268" y="0"/>
                    <a:pt x="471932" y="105664"/>
                    <a:pt x="471932" y="235966"/>
                  </a:cubicBezTo>
                  <a:cubicBezTo>
                    <a:pt x="471932" y="366268"/>
                    <a:pt x="366268" y="471932"/>
                    <a:pt x="235966" y="471932"/>
                  </a:cubicBezTo>
                  <a:lnTo>
                    <a:pt x="235966" y="467868"/>
                  </a:lnTo>
                  <a:lnTo>
                    <a:pt x="235966" y="471932"/>
                  </a:lnTo>
                  <a:cubicBezTo>
                    <a:pt x="105664" y="471932"/>
                    <a:pt x="0" y="366268"/>
                    <a:pt x="0" y="235966"/>
                  </a:cubicBezTo>
                  <a:lnTo>
                    <a:pt x="4064" y="235966"/>
                  </a:lnTo>
                  <a:lnTo>
                    <a:pt x="7493" y="238125"/>
                  </a:lnTo>
                  <a:cubicBezTo>
                    <a:pt x="6477" y="239649"/>
                    <a:pt x="4699" y="240284"/>
                    <a:pt x="2921" y="239903"/>
                  </a:cubicBezTo>
                  <a:cubicBezTo>
                    <a:pt x="1143" y="239522"/>
                    <a:pt x="0" y="237744"/>
                    <a:pt x="0" y="235966"/>
                  </a:cubicBezTo>
                  <a:moveTo>
                    <a:pt x="8001" y="235966"/>
                  </a:moveTo>
                  <a:lnTo>
                    <a:pt x="4064" y="235966"/>
                  </a:lnTo>
                  <a:lnTo>
                    <a:pt x="635" y="233807"/>
                  </a:lnTo>
                  <a:cubicBezTo>
                    <a:pt x="1651" y="232283"/>
                    <a:pt x="3429" y="231648"/>
                    <a:pt x="5207" y="232029"/>
                  </a:cubicBezTo>
                  <a:cubicBezTo>
                    <a:pt x="6985" y="232410"/>
                    <a:pt x="8128" y="234061"/>
                    <a:pt x="8128" y="235839"/>
                  </a:cubicBezTo>
                  <a:cubicBezTo>
                    <a:pt x="8128" y="361696"/>
                    <a:pt x="110109" y="463804"/>
                    <a:pt x="236093" y="463804"/>
                  </a:cubicBezTo>
                  <a:cubicBezTo>
                    <a:pt x="362077" y="463804"/>
                    <a:pt x="464058" y="361823"/>
                    <a:pt x="464058" y="235839"/>
                  </a:cubicBezTo>
                  <a:lnTo>
                    <a:pt x="468122" y="235839"/>
                  </a:lnTo>
                  <a:lnTo>
                    <a:pt x="464058" y="235839"/>
                  </a:lnTo>
                  <a:cubicBezTo>
                    <a:pt x="463931" y="110109"/>
                    <a:pt x="361823" y="8001"/>
                    <a:pt x="235966" y="8001"/>
                  </a:cubicBezTo>
                  <a:lnTo>
                    <a:pt x="235966" y="4064"/>
                  </a:lnTo>
                  <a:lnTo>
                    <a:pt x="235966" y="8001"/>
                  </a:lnTo>
                  <a:cubicBezTo>
                    <a:pt x="110109" y="8001"/>
                    <a:pt x="8001" y="110109"/>
                    <a:pt x="8001" y="235966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6" name="Google Shape;616;p17"/>
          <p:cNvGrpSpPr/>
          <p:nvPr/>
        </p:nvGrpSpPr>
        <p:grpSpPr>
          <a:xfrm>
            <a:off x="760799" y="7404423"/>
            <a:ext cx="343472" cy="343471"/>
            <a:chOff x="0" y="0"/>
            <a:chExt cx="457962" cy="457962"/>
          </a:xfrm>
        </p:grpSpPr>
        <p:sp>
          <p:nvSpPr>
            <p:cNvPr id="617" name="Google Shape;617;p17"/>
            <p:cNvSpPr/>
            <p:nvPr/>
          </p:nvSpPr>
          <p:spPr>
            <a:xfrm>
              <a:off x="4064" y="4064"/>
              <a:ext cx="449834" cy="449834"/>
            </a:xfrm>
            <a:custGeom>
              <a:rect b="b" l="l" r="r" t="t"/>
              <a:pathLst>
                <a:path extrusionOk="0" h="449834" w="449834">
                  <a:moveTo>
                    <a:pt x="0" y="224917"/>
                  </a:moveTo>
                  <a:cubicBezTo>
                    <a:pt x="0" y="100711"/>
                    <a:pt x="100711" y="0"/>
                    <a:pt x="224917" y="0"/>
                  </a:cubicBezTo>
                  <a:cubicBezTo>
                    <a:pt x="349123" y="0"/>
                    <a:pt x="449834" y="100711"/>
                    <a:pt x="449834" y="224917"/>
                  </a:cubicBezTo>
                  <a:cubicBezTo>
                    <a:pt x="449834" y="349123"/>
                    <a:pt x="349123" y="449834"/>
                    <a:pt x="224917" y="449834"/>
                  </a:cubicBezTo>
                  <a:cubicBezTo>
                    <a:pt x="100711" y="449834"/>
                    <a:pt x="0" y="349123"/>
                    <a:pt x="0" y="224917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BFBFBF"/>
                </a:gs>
              </a:gsLst>
              <a:lin ang="189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17"/>
            <p:cNvSpPr/>
            <p:nvPr/>
          </p:nvSpPr>
          <p:spPr>
            <a:xfrm>
              <a:off x="0" y="0"/>
              <a:ext cx="457962" cy="457962"/>
            </a:xfrm>
            <a:custGeom>
              <a:rect b="b" l="l" r="r" t="t"/>
              <a:pathLst>
                <a:path extrusionOk="0" h="457962" w="457962">
                  <a:moveTo>
                    <a:pt x="0" y="228981"/>
                  </a:moveTo>
                  <a:cubicBezTo>
                    <a:pt x="0" y="102489"/>
                    <a:pt x="102489" y="0"/>
                    <a:pt x="228981" y="0"/>
                  </a:cubicBezTo>
                  <a:lnTo>
                    <a:pt x="228981" y="4064"/>
                  </a:lnTo>
                  <a:lnTo>
                    <a:pt x="228981" y="0"/>
                  </a:lnTo>
                  <a:cubicBezTo>
                    <a:pt x="355473" y="0"/>
                    <a:pt x="457962" y="102489"/>
                    <a:pt x="457962" y="228981"/>
                  </a:cubicBezTo>
                  <a:lnTo>
                    <a:pt x="453898" y="228981"/>
                  </a:lnTo>
                  <a:lnTo>
                    <a:pt x="457962" y="228981"/>
                  </a:lnTo>
                  <a:cubicBezTo>
                    <a:pt x="457962" y="355473"/>
                    <a:pt x="355473" y="457962"/>
                    <a:pt x="228981" y="457962"/>
                  </a:cubicBezTo>
                  <a:lnTo>
                    <a:pt x="228981" y="453898"/>
                  </a:lnTo>
                  <a:lnTo>
                    <a:pt x="228981" y="457962"/>
                  </a:lnTo>
                  <a:cubicBezTo>
                    <a:pt x="102489" y="457962"/>
                    <a:pt x="0" y="355346"/>
                    <a:pt x="0" y="228981"/>
                  </a:cubicBezTo>
                  <a:lnTo>
                    <a:pt x="4064" y="228981"/>
                  </a:lnTo>
                  <a:lnTo>
                    <a:pt x="7493" y="231140"/>
                  </a:lnTo>
                  <a:cubicBezTo>
                    <a:pt x="6477" y="232664"/>
                    <a:pt x="4699" y="233299"/>
                    <a:pt x="2921" y="232918"/>
                  </a:cubicBezTo>
                  <a:cubicBezTo>
                    <a:pt x="1143" y="232537"/>
                    <a:pt x="0" y="230759"/>
                    <a:pt x="0" y="228981"/>
                  </a:cubicBezTo>
                  <a:moveTo>
                    <a:pt x="8001" y="228981"/>
                  </a:moveTo>
                  <a:lnTo>
                    <a:pt x="4064" y="228981"/>
                  </a:lnTo>
                  <a:lnTo>
                    <a:pt x="635" y="226822"/>
                  </a:lnTo>
                  <a:cubicBezTo>
                    <a:pt x="1651" y="225298"/>
                    <a:pt x="3429" y="224663"/>
                    <a:pt x="5207" y="225044"/>
                  </a:cubicBezTo>
                  <a:cubicBezTo>
                    <a:pt x="6985" y="225425"/>
                    <a:pt x="8128" y="227076"/>
                    <a:pt x="8128" y="228854"/>
                  </a:cubicBezTo>
                  <a:cubicBezTo>
                    <a:pt x="8128" y="350901"/>
                    <a:pt x="107061" y="449707"/>
                    <a:pt x="228981" y="449707"/>
                  </a:cubicBezTo>
                  <a:cubicBezTo>
                    <a:pt x="350901" y="449707"/>
                    <a:pt x="449834" y="350774"/>
                    <a:pt x="449834" y="228854"/>
                  </a:cubicBezTo>
                  <a:cubicBezTo>
                    <a:pt x="449834" y="106934"/>
                    <a:pt x="350901" y="8001"/>
                    <a:pt x="228981" y="8001"/>
                  </a:cubicBezTo>
                  <a:lnTo>
                    <a:pt x="228981" y="4064"/>
                  </a:lnTo>
                  <a:lnTo>
                    <a:pt x="228981" y="8001"/>
                  </a:lnTo>
                  <a:cubicBezTo>
                    <a:pt x="106934" y="8001"/>
                    <a:pt x="8001" y="106934"/>
                    <a:pt x="8001" y="22898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9" name="Google Shape;619;p17"/>
          <p:cNvGrpSpPr/>
          <p:nvPr/>
        </p:nvGrpSpPr>
        <p:grpSpPr>
          <a:xfrm>
            <a:off x="8279717" y="8168892"/>
            <a:ext cx="343471" cy="343471"/>
            <a:chOff x="0" y="0"/>
            <a:chExt cx="457962" cy="457962"/>
          </a:xfrm>
        </p:grpSpPr>
        <p:sp>
          <p:nvSpPr>
            <p:cNvPr id="620" name="Google Shape;620;p17"/>
            <p:cNvSpPr/>
            <p:nvPr/>
          </p:nvSpPr>
          <p:spPr>
            <a:xfrm>
              <a:off x="4064" y="4064"/>
              <a:ext cx="449834" cy="449834"/>
            </a:xfrm>
            <a:custGeom>
              <a:rect b="b" l="l" r="r" t="t"/>
              <a:pathLst>
                <a:path extrusionOk="0" h="449834" w="449834">
                  <a:moveTo>
                    <a:pt x="0" y="224917"/>
                  </a:moveTo>
                  <a:cubicBezTo>
                    <a:pt x="0" y="100711"/>
                    <a:pt x="100711" y="0"/>
                    <a:pt x="224917" y="0"/>
                  </a:cubicBezTo>
                  <a:cubicBezTo>
                    <a:pt x="349123" y="0"/>
                    <a:pt x="449834" y="100711"/>
                    <a:pt x="449834" y="224917"/>
                  </a:cubicBezTo>
                  <a:cubicBezTo>
                    <a:pt x="449834" y="349123"/>
                    <a:pt x="349123" y="449834"/>
                    <a:pt x="224917" y="449834"/>
                  </a:cubicBezTo>
                  <a:cubicBezTo>
                    <a:pt x="100711" y="449834"/>
                    <a:pt x="0" y="349123"/>
                    <a:pt x="0" y="224917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BFBFBF"/>
                </a:gs>
              </a:gsLst>
              <a:lin ang="189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17"/>
            <p:cNvSpPr/>
            <p:nvPr/>
          </p:nvSpPr>
          <p:spPr>
            <a:xfrm>
              <a:off x="0" y="0"/>
              <a:ext cx="457962" cy="457962"/>
            </a:xfrm>
            <a:custGeom>
              <a:rect b="b" l="l" r="r" t="t"/>
              <a:pathLst>
                <a:path extrusionOk="0" h="457962" w="457962">
                  <a:moveTo>
                    <a:pt x="0" y="228981"/>
                  </a:moveTo>
                  <a:cubicBezTo>
                    <a:pt x="0" y="102489"/>
                    <a:pt x="102489" y="0"/>
                    <a:pt x="228981" y="0"/>
                  </a:cubicBezTo>
                  <a:lnTo>
                    <a:pt x="228981" y="4064"/>
                  </a:lnTo>
                  <a:lnTo>
                    <a:pt x="228981" y="0"/>
                  </a:lnTo>
                  <a:cubicBezTo>
                    <a:pt x="355473" y="0"/>
                    <a:pt x="457962" y="102489"/>
                    <a:pt x="457962" y="228981"/>
                  </a:cubicBezTo>
                  <a:lnTo>
                    <a:pt x="453898" y="228981"/>
                  </a:lnTo>
                  <a:lnTo>
                    <a:pt x="457962" y="228981"/>
                  </a:lnTo>
                  <a:cubicBezTo>
                    <a:pt x="457962" y="355473"/>
                    <a:pt x="355473" y="457962"/>
                    <a:pt x="228981" y="457962"/>
                  </a:cubicBezTo>
                  <a:lnTo>
                    <a:pt x="228981" y="453898"/>
                  </a:lnTo>
                  <a:lnTo>
                    <a:pt x="228981" y="457962"/>
                  </a:lnTo>
                  <a:cubicBezTo>
                    <a:pt x="102489" y="457962"/>
                    <a:pt x="0" y="355346"/>
                    <a:pt x="0" y="228981"/>
                  </a:cubicBezTo>
                  <a:lnTo>
                    <a:pt x="4064" y="228981"/>
                  </a:lnTo>
                  <a:lnTo>
                    <a:pt x="7493" y="231140"/>
                  </a:lnTo>
                  <a:cubicBezTo>
                    <a:pt x="6477" y="232664"/>
                    <a:pt x="4699" y="233299"/>
                    <a:pt x="2921" y="232918"/>
                  </a:cubicBezTo>
                  <a:cubicBezTo>
                    <a:pt x="1143" y="232537"/>
                    <a:pt x="0" y="230759"/>
                    <a:pt x="0" y="228981"/>
                  </a:cubicBezTo>
                  <a:moveTo>
                    <a:pt x="8001" y="228981"/>
                  </a:moveTo>
                  <a:lnTo>
                    <a:pt x="4064" y="228981"/>
                  </a:lnTo>
                  <a:lnTo>
                    <a:pt x="635" y="226822"/>
                  </a:lnTo>
                  <a:cubicBezTo>
                    <a:pt x="1651" y="225298"/>
                    <a:pt x="3429" y="224663"/>
                    <a:pt x="5207" y="225044"/>
                  </a:cubicBezTo>
                  <a:cubicBezTo>
                    <a:pt x="6985" y="225425"/>
                    <a:pt x="8128" y="227076"/>
                    <a:pt x="8128" y="228854"/>
                  </a:cubicBezTo>
                  <a:cubicBezTo>
                    <a:pt x="8128" y="350901"/>
                    <a:pt x="107061" y="449707"/>
                    <a:pt x="228981" y="449707"/>
                  </a:cubicBezTo>
                  <a:cubicBezTo>
                    <a:pt x="350901" y="449707"/>
                    <a:pt x="449834" y="350774"/>
                    <a:pt x="449834" y="228854"/>
                  </a:cubicBezTo>
                  <a:cubicBezTo>
                    <a:pt x="449834" y="106934"/>
                    <a:pt x="350901" y="8001"/>
                    <a:pt x="228981" y="8001"/>
                  </a:cubicBezTo>
                  <a:lnTo>
                    <a:pt x="228981" y="4064"/>
                  </a:lnTo>
                  <a:lnTo>
                    <a:pt x="228981" y="8001"/>
                  </a:lnTo>
                  <a:cubicBezTo>
                    <a:pt x="106934" y="8001"/>
                    <a:pt x="8001" y="106934"/>
                    <a:pt x="8001" y="22898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2" name="Google Shape;622;p17"/>
          <p:cNvGrpSpPr/>
          <p:nvPr/>
        </p:nvGrpSpPr>
        <p:grpSpPr>
          <a:xfrm>
            <a:off x="8341604" y="7723737"/>
            <a:ext cx="211646" cy="211741"/>
            <a:chOff x="0" y="0"/>
            <a:chExt cx="282194" cy="282321"/>
          </a:xfrm>
        </p:grpSpPr>
        <p:sp>
          <p:nvSpPr>
            <p:cNvPr id="623" name="Google Shape;623;p17"/>
            <p:cNvSpPr/>
            <p:nvPr/>
          </p:nvSpPr>
          <p:spPr>
            <a:xfrm>
              <a:off x="4064" y="4064"/>
              <a:ext cx="274193" cy="274320"/>
            </a:xfrm>
            <a:custGeom>
              <a:rect b="b" l="l" r="r" t="t"/>
              <a:pathLst>
                <a:path extrusionOk="0" h="274320" w="274193">
                  <a:moveTo>
                    <a:pt x="0" y="137033"/>
                  </a:moveTo>
                  <a:cubicBezTo>
                    <a:pt x="0" y="61341"/>
                    <a:pt x="61341" y="0"/>
                    <a:pt x="137033" y="0"/>
                  </a:cubicBezTo>
                  <a:cubicBezTo>
                    <a:pt x="212725" y="0"/>
                    <a:pt x="274193" y="61341"/>
                    <a:pt x="274193" y="137160"/>
                  </a:cubicBezTo>
                  <a:cubicBezTo>
                    <a:pt x="274193" y="212979"/>
                    <a:pt x="212852" y="274320"/>
                    <a:pt x="137033" y="274320"/>
                  </a:cubicBezTo>
                  <a:cubicBezTo>
                    <a:pt x="61214" y="274320"/>
                    <a:pt x="0" y="212852"/>
                    <a:pt x="0" y="137033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BFBFBF"/>
                </a:gs>
              </a:gsLst>
              <a:lin ang="189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17"/>
            <p:cNvSpPr/>
            <p:nvPr/>
          </p:nvSpPr>
          <p:spPr>
            <a:xfrm>
              <a:off x="0" y="0"/>
              <a:ext cx="282194" cy="282321"/>
            </a:xfrm>
            <a:custGeom>
              <a:rect b="b" l="l" r="r" t="t"/>
              <a:pathLst>
                <a:path extrusionOk="0" h="282321" w="282194">
                  <a:moveTo>
                    <a:pt x="0" y="141097"/>
                  </a:moveTo>
                  <a:cubicBezTo>
                    <a:pt x="0" y="63246"/>
                    <a:pt x="63246" y="0"/>
                    <a:pt x="141097" y="0"/>
                  </a:cubicBezTo>
                  <a:lnTo>
                    <a:pt x="141097" y="4064"/>
                  </a:lnTo>
                  <a:lnTo>
                    <a:pt x="141097" y="0"/>
                  </a:lnTo>
                  <a:cubicBezTo>
                    <a:pt x="219075" y="0"/>
                    <a:pt x="282194" y="63246"/>
                    <a:pt x="282194" y="141097"/>
                  </a:cubicBezTo>
                  <a:lnTo>
                    <a:pt x="278130" y="141097"/>
                  </a:lnTo>
                  <a:lnTo>
                    <a:pt x="282194" y="141097"/>
                  </a:lnTo>
                  <a:cubicBezTo>
                    <a:pt x="282194" y="219075"/>
                    <a:pt x="218948" y="282194"/>
                    <a:pt x="141097" y="282194"/>
                  </a:cubicBezTo>
                  <a:lnTo>
                    <a:pt x="141097" y="278130"/>
                  </a:lnTo>
                  <a:lnTo>
                    <a:pt x="141097" y="282194"/>
                  </a:lnTo>
                  <a:cubicBezTo>
                    <a:pt x="63246" y="282321"/>
                    <a:pt x="0" y="219075"/>
                    <a:pt x="0" y="141097"/>
                  </a:cubicBezTo>
                  <a:lnTo>
                    <a:pt x="4064" y="141097"/>
                  </a:lnTo>
                  <a:lnTo>
                    <a:pt x="8001" y="141097"/>
                  </a:lnTo>
                  <a:lnTo>
                    <a:pt x="4064" y="141097"/>
                  </a:lnTo>
                  <a:lnTo>
                    <a:pt x="0" y="141097"/>
                  </a:lnTo>
                  <a:moveTo>
                    <a:pt x="8001" y="141097"/>
                  </a:moveTo>
                  <a:cubicBezTo>
                    <a:pt x="8001" y="143383"/>
                    <a:pt x="6223" y="145161"/>
                    <a:pt x="3937" y="145161"/>
                  </a:cubicBezTo>
                  <a:cubicBezTo>
                    <a:pt x="1651" y="145161"/>
                    <a:pt x="0" y="143383"/>
                    <a:pt x="0" y="141097"/>
                  </a:cubicBezTo>
                  <a:cubicBezTo>
                    <a:pt x="0" y="138811"/>
                    <a:pt x="1778" y="137033"/>
                    <a:pt x="4064" y="137033"/>
                  </a:cubicBezTo>
                  <a:cubicBezTo>
                    <a:pt x="6350" y="137033"/>
                    <a:pt x="8128" y="138811"/>
                    <a:pt x="8128" y="141097"/>
                  </a:cubicBezTo>
                  <a:cubicBezTo>
                    <a:pt x="8128" y="214630"/>
                    <a:pt x="67691" y="274193"/>
                    <a:pt x="141224" y="274193"/>
                  </a:cubicBezTo>
                  <a:cubicBezTo>
                    <a:pt x="214757" y="274193"/>
                    <a:pt x="274193" y="214630"/>
                    <a:pt x="274193" y="141097"/>
                  </a:cubicBezTo>
                  <a:cubicBezTo>
                    <a:pt x="274193" y="67564"/>
                    <a:pt x="214630" y="8001"/>
                    <a:pt x="141097" y="8001"/>
                  </a:cubicBezTo>
                  <a:lnTo>
                    <a:pt x="141097" y="4064"/>
                  </a:lnTo>
                  <a:lnTo>
                    <a:pt x="141097" y="8001"/>
                  </a:lnTo>
                  <a:cubicBezTo>
                    <a:pt x="67691" y="8001"/>
                    <a:pt x="8001" y="67691"/>
                    <a:pt x="8001" y="141097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5" name="Google Shape;625;p17"/>
          <p:cNvGrpSpPr/>
          <p:nvPr/>
        </p:nvGrpSpPr>
        <p:grpSpPr>
          <a:xfrm>
            <a:off x="3477836" y="9043629"/>
            <a:ext cx="343471" cy="343471"/>
            <a:chOff x="0" y="0"/>
            <a:chExt cx="457962" cy="457962"/>
          </a:xfrm>
        </p:grpSpPr>
        <p:sp>
          <p:nvSpPr>
            <p:cNvPr id="626" name="Google Shape;626;p17"/>
            <p:cNvSpPr/>
            <p:nvPr/>
          </p:nvSpPr>
          <p:spPr>
            <a:xfrm>
              <a:off x="4064" y="4064"/>
              <a:ext cx="449834" cy="449834"/>
            </a:xfrm>
            <a:custGeom>
              <a:rect b="b" l="l" r="r" t="t"/>
              <a:pathLst>
                <a:path extrusionOk="0" h="449834" w="449834">
                  <a:moveTo>
                    <a:pt x="0" y="224917"/>
                  </a:moveTo>
                  <a:cubicBezTo>
                    <a:pt x="0" y="100711"/>
                    <a:pt x="100711" y="0"/>
                    <a:pt x="224917" y="0"/>
                  </a:cubicBezTo>
                  <a:cubicBezTo>
                    <a:pt x="349123" y="0"/>
                    <a:pt x="449834" y="100711"/>
                    <a:pt x="449834" y="224917"/>
                  </a:cubicBezTo>
                  <a:cubicBezTo>
                    <a:pt x="449834" y="349123"/>
                    <a:pt x="349123" y="449834"/>
                    <a:pt x="224917" y="449834"/>
                  </a:cubicBezTo>
                  <a:cubicBezTo>
                    <a:pt x="100711" y="449834"/>
                    <a:pt x="0" y="349123"/>
                    <a:pt x="0" y="224917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BFBFBF"/>
                </a:gs>
              </a:gsLst>
              <a:lin ang="189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17"/>
            <p:cNvSpPr/>
            <p:nvPr/>
          </p:nvSpPr>
          <p:spPr>
            <a:xfrm>
              <a:off x="0" y="0"/>
              <a:ext cx="457962" cy="457962"/>
            </a:xfrm>
            <a:custGeom>
              <a:rect b="b" l="l" r="r" t="t"/>
              <a:pathLst>
                <a:path extrusionOk="0" h="457962" w="457962">
                  <a:moveTo>
                    <a:pt x="0" y="228981"/>
                  </a:moveTo>
                  <a:cubicBezTo>
                    <a:pt x="0" y="102489"/>
                    <a:pt x="102489" y="0"/>
                    <a:pt x="228981" y="0"/>
                  </a:cubicBezTo>
                  <a:lnTo>
                    <a:pt x="228981" y="4064"/>
                  </a:lnTo>
                  <a:lnTo>
                    <a:pt x="228981" y="0"/>
                  </a:lnTo>
                  <a:cubicBezTo>
                    <a:pt x="355473" y="0"/>
                    <a:pt x="457962" y="102489"/>
                    <a:pt x="457962" y="228981"/>
                  </a:cubicBezTo>
                  <a:lnTo>
                    <a:pt x="453898" y="228981"/>
                  </a:lnTo>
                  <a:lnTo>
                    <a:pt x="457962" y="228981"/>
                  </a:lnTo>
                  <a:cubicBezTo>
                    <a:pt x="457962" y="355473"/>
                    <a:pt x="355473" y="457962"/>
                    <a:pt x="228981" y="457962"/>
                  </a:cubicBezTo>
                  <a:lnTo>
                    <a:pt x="228981" y="453898"/>
                  </a:lnTo>
                  <a:lnTo>
                    <a:pt x="228981" y="457962"/>
                  </a:lnTo>
                  <a:cubicBezTo>
                    <a:pt x="102489" y="457962"/>
                    <a:pt x="0" y="355346"/>
                    <a:pt x="0" y="228981"/>
                  </a:cubicBezTo>
                  <a:lnTo>
                    <a:pt x="4064" y="228981"/>
                  </a:lnTo>
                  <a:lnTo>
                    <a:pt x="7493" y="231140"/>
                  </a:lnTo>
                  <a:cubicBezTo>
                    <a:pt x="6477" y="232664"/>
                    <a:pt x="4699" y="233299"/>
                    <a:pt x="2921" y="232918"/>
                  </a:cubicBezTo>
                  <a:cubicBezTo>
                    <a:pt x="1143" y="232537"/>
                    <a:pt x="0" y="230759"/>
                    <a:pt x="0" y="228981"/>
                  </a:cubicBezTo>
                  <a:moveTo>
                    <a:pt x="8001" y="228981"/>
                  </a:moveTo>
                  <a:lnTo>
                    <a:pt x="4064" y="228981"/>
                  </a:lnTo>
                  <a:lnTo>
                    <a:pt x="635" y="226822"/>
                  </a:lnTo>
                  <a:cubicBezTo>
                    <a:pt x="1651" y="225298"/>
                    <a:pt x="3429" y="224663"/>
                    <a:pt x="5207" y="225044"/>
                  </a:cubicBezTo>
                  <a:cubicBezTo>
                    <a:pt x="6985" y="225425"/>
                    <a:pt x="8128" y="227076"/>
                    <a:pt x="8128" y="228854"/>
                  </a:cubicBezTo>
                  <a:cubicBezTo>
                    <a:pt x="8128" y="350901"/>
                    <a:pt x="107061" y="449707"/>
                    <a:pt x="228981" y="449707"/>
                  </a:cubicBezTo>
                  <a:cubicBezTo>
                    <a:pt x="350901" y="449707"/>
                    <a:pt x="449834" y="350774"/>
                    <a:pt x="449834" y="228854"/>
                  </a:cubicBezTo>
                  <a:cubicBezTo>
                    <a:pt x="449834" y="106934"/>
                    <a:pt x="350901" y="8001"/>
                    <a:pt x="228981" y="8001"/>
                  </a:cubicBezTo>
                  <a:lnTo>
                    <a:pt x="228981" y="4064"/>
                  </a:lnTo>
                  <a:lnTo>
                    <a:pt x="228981" y="8001"/>
                  </a:lnTo>
                  <a:cubicBezTo>
                    <a:pt x="106934" y="8001"/>
                    <a:pt x="8001" y="106934"/>
                    <a:pt x="8001" y="22898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8" name="Google Shape;628;p17"/>
          <p:cNvGrpSpPr/>
          <p:nvPr/>
        </p:nvGrpSpPr>
        <p:grpSpPr>
          <a:xfrm>
            <a:off x="3032609" y="9264747"/>
            <a:ext cx="211645" cy="211741"/>
            <a:chOff x="0" y="0"/>
            <a:chExt cx="282194" cy="282321"/>
          </a:xfrm>
        </p:grpSpPr>
        <p:sp>
          <p:nvSpPr>
            <p:cNvPr id="629" name="Google Shape;629;p17"/>
            <p:cNvSpPr/>
            <p:nvPr/>
          </p:nvSpPr>
          <p:spPr>
            <a:xfrm>
              <a:off x="4064" y="4064"/>
              <a:ext cx="274193" cy="274320"/>
            </a:xfrm>
            <a:custGeom>
              <a:rect b="b" l="l" r="r" t="t"/>
              <a:pathLst>
                <a:path extrusionOk="0" h="274320" w="274193">
                  <a:moveTo>
                    <a:pt x="0" y="137033"/>
                  </a:moveTo>
                  <a:cubicBezTo>
                    <a:pt x="0" y="61341"/>
                    <a:pt x="61341" y="0"/>
                    <a:pt x="137033" y="0"/>
                  </a:cubicBezTo>
                  <a:cubicBezTo>
                    <a:pt x="212725" y="0"/>
                    <a:pt x="274193" y="61341"/>
                    <a:pt x="274193" y="137160"/>
                  </a:cubicBezTo>
                  <a:cubicBezTo>
                    <a:pt x="274193" y="212979"/>
                    <a:pt x="212852" y="274320"/>
                    <a:pt x="137033" y="274320"/>
                  </a:cubicBezTo>
                  <a:cubicBezTo>
                    <a:pt x="61214" y="274320"/>
                    <a:pt x="0" y="212852"/>
                    <a:pt x="0" y="137033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BFBFBF"/>
                </a:gs>
              </a:gsLst>
              <a:lin ang="189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17"/>
            <p:cNvSpPr/>
            <p:nvPr/>
          </p:nvSpPr>
          <p:spPr>
            <a:xfrm>
              <a:off x="0" y="0"/>
              <a:ext cx="282194" cy="282321"/>
            </a:xfrm>
            <a:custGeom>
              <a:rect b="b" l="l" r="r" t="t"/>
              <a:pathLst>
                <a:path extrusionOk="0" h="282321" w="282194">
                  <a:moveTo>
                    <a:pt x="0" y="141097"/>
                  </a:moveTo>
                  <a:cubicBezTo>
                    <a:pt x="0" y="63246"/>
                    <a:pt x="63246" y="0"/>
                    <a:pt x="141097" y="0"/>
                  </a:cubicBezTo>
                  <a:lnTo>
                    <a:pt x="141097" y="4064"/>
                  </a:lnTo>
                  <a:lnTo>
                    <a:pt x="141097" y="0"/>
                  </a:lnTo>
                  <a:cubicBezTo>
                    <a:pt x="219075" y="0"/>
                    <a:pt x="282194" y="63246"/>
                    <a:pt x="282194" y="141097"/>
                  </a:cubicBezTo>
                  <a:lnTo>
                    <a:pt x="278130" y="141097"/>
                  </a:lnTo>
                  <a:lnTo>
                    <a:pt x="282194" y="141097"/>
                  </a:lnTo>
                  <a:cubicBezTo>
                    <a:pt x="282194" y="219075"/>
                    <a:pt x="218948" y="282194"/>
                    <a:pt x="141097" y="282194"/>
                  </a:cubicBezTo>
                  <a:lnTo>
                    <a:pt x="141097" y="278130"/>
                  </a:lnTo>
                  <a:lnTo>
                    <a:pt x="141097" y="282194"/>
                  </a:lnTo>
                  <a:cubicBezTo>
                    <a:pt x="63246" y="282321"/>
                    <a:pt x="0" y="219075"/>
                    <a:pt x="0" y="141097"/>
                  </a:cubicBezTo>
                  <a:lnTo>
                    <a:pt x="4064" y="141097"/>
                  </a:lnTo>
                  <a:lnTo>
                    <a:pt x="8001" y="141097"/>
                  </a:lnTo>
                  <a:lnTo>
                    <a:pt x="4064" y="141097"/>
                  </a:lnTo>
                  <a:lnTo>
                    <a:pt x="0" y="141097"/>
                  </a:lnTo>
                  <a:moveTo>
                    <a:pt x="8001" y="141097"/>
                  </a:moveTo>
                  <a:cubicBezTo>
                    <a:pt x="8001" y="143383"/>
                    <a:pt x="6223" y="145161"/>
                    <a:pt x="3937" y="145161"/>
                  </a:cubicBezTo>
                  <a:cubicBezTo>
                    <a:pt x="1651" y="145161"/>
                    <a:pt x="0" y="143383"/>
                    <a:pt x="0" y="141097"/>
                  </a:cubicBezTo>
                  <a:cubicBezTo>
                    <a:pt x="0" y="138811"/>
                    <a:pt x="1778" y="137033"/>
                    <a:pt x="4064" y="137033"/>
                  </a:cubicBezTo>
                  <a:cubicBezTo>
                    <a:pt x="6350" y="137033"/>
                    <a:pt x="8128" y="138811"/>
                    <a:pt x="8128" y="141097"/>
                  </a:cubicBezTo>
                  <a:cubicBezTo>
                    <a:pt x="8128" y="214630"/>
                    <a:pt x="67691" y="274193"/>
                    <a:pt x="141224" y="274193"/>
                  </a:cubicBezTo>
                  <a:cubicBezTo>
                    <a:pt x="214757" y="274193"/>
                    <a:pt x="274193" y="214630"/>
                    <a:pt x="274193" y="141097"/>
                  </a:cubicBezTo>
                  <a:cubicBezTo>
                    <a:pt x="274193" y="67564"/>
                    <a:pt x="214630" y="8001"/>
                    <a:pt x="141097" y="8001"/>
                  </a:cubicBezTo>
                  <a:lnTo>
                    <a:pt x="141097" y="4064"/>
                  </a:lnTo>
                  <a:lnTo>
                    <a:pt x="141097" y="8001"/>
                  </a:lnTo>
                  <a:cubicBezTo>
                    <a:pt x="67691" y="8001"/>
                    <a:pt x="8001" y="67691"/>
                    <a:pt x="8001" y="141097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31" name="Google Shape;631;p17"/>
          <p:cNvSpPr/>
          <p:nvPr/>
        </p:nvSpPr>
        <p:spPr>
          <a:xfrm>
            <a:off x="1350456" y="7850625"/>
            <a:ext cx="6809517" cy="1396841"/>
          </a:xfrm>
          <a:custGeom>
            <a:rect b="b" l="l" r="r" t="t"/>
            <a:pathLst>
              <a:path extrusionOk="0" h="1862455" w="9079357">
                <a:moveTo>
                  <a:pt x="1382522" y="0"/>
                </a:moveTo>
                <a:cubicBezTo>
                  <a:pt x="1672336" y="0"/>
                  <a:pt x="1920875" y="176149"/>
                  <a:pt x="2027174" y="427228"/>
                </a:cubicBezTo>
                <a:lnTo>
                  <a:pt x="2029714" y="439928"/>
                </a:lnTo>
                <a:lnTo>
                  <a:pt x="2098548" y="432943"/>
                </a:lnTo>
                <a:cubicBezTo>
                  <a:pt x="2231898" y="432943"/>
                  <a:pt x="2355850" y="473456"/>
                  <a:pt x="2458593" y="542925"/>
                </a:cubicBezTo>
                <a:lnTo>
                  <a:pt x="2544699" y="613918"/>
                </a:lnTo>
                <a:lnTo>
                  <a:pt x="2548636" y="594487"/>
                </a:lnTo>
                <a:cubicBezTo>
                  <a:pt x="2646426" y="363347"/>
                  <a:pt x="2875280" y="201168"/>
                  <a:pt x="3141980" y="201168"/>
                </a:cubicBezTo>
                <a:cubicBezTo>
                  <a:pt x="3497580" y="201168"/>
                  <a:pt x="3785997" y="489458"/>
                  <a:pt x="3785997" y="845185"/>
                </a:cubicBezTo>
                <a:lnTo>
                  <a:pt x="3763899" y="954659"/>
                </a:lnTo>
                <a:lnTo>
                  <a:pt x="3789426" y="940816"/>
                </a:lnTo>
                <a:cubicBezTo>
                  <a:pt x="3846830" y="916559"/>
                  <a:pt x="3909822" y="903097"/>
                  <a:pt x="3976116" y="903097"/>
                </a:cubicBezTo>
                <a:cubicBezTo>
                  <a:pt x="4075430" y="903097"/>
                  <a:pt x="4167759" y="933323"/>
                  <a:pt x="4244213" y="985012"/>
                </a:cubicBezTo>
                <a:lnTo>
                  <a:pt x="4305300" y="1035431"/>
                </a:lnTo>
                <a:lnTo>
                  <a:pt x="4325112" y="937387"/>
                </a:lnTo>
                <a:cubicBezTo>
                  <a:pt x="4424934" y="701421"/>
                  <a:pt x="4658614" y="535813"/>
                  <a:pt x="4931029" y="535813"/>
                </a:cubicBezTo>
                <a:cubicBezTo>
                  <a:pt x="5067173" y="535813"/>
                  <a:pt x="5193792" y="577215"/>
                  <a:pt x="5298694" y="648081"/>
                </a:cubicBezTo>
                <a:lnTo>
                  <a:pt x="5302758" y="651383"/>
                </a:lnTo>
                <a:lnTo>
                  <a:pt x="5395087" y="514350"/>
                </a:lnTo>
                <a:cubicBezTo>
                  <a:pt x="5493639" y="415798"/>
                  <a:pt x="5629783" y="354838"/>
                  <a:pt x="5780151" y="354838"/>
                </a:cubicBezTo>
                <a:cubicBezTo>
                  <a:pt x="6005703" y="354838"/>
                  <a:pt x="6199251" y="491998"/>
                  <a:pt x="6281928" y="687451"/>
                </a:cubicBezTo>
                <a:lnTo>
                  <a:pt x="6301232" y="783209"/>
                </a:lnTo>
                <a:lnTo>
                  <a:pt x="6358509" y="777494"/>
                </a:lnTo>
                <a:cubicBezTo>
                  <a:pt x="6424676" y="777494"/>
                  <a:pt x="6487795" y="790956"/>
                  <a:pt x="6545199" y="815213"/>
                </a:cubicBezTo>
                <a:lnTo>
                  <a:pt x="6590411" y="839724"/>
                </a:lnTo>
                <a:lnTo>
                  <a:pt x="6609207" y="746506"/>
                </a:lnTo>
                <a:cubicBezTo>
                  <a:pt x="6706997" y="515366"/>
                  <a:pt x="6935851" y="353187"/>
                  <a:pt x="7202551" y="353187"/>
                </a:cubicBezTo>
                <a:cubicBezTo>
                  <a:pt x="7335901" y="353187"/>
                  <a:pt x="7459853" y="393700"/>
                  <a:pt x="7562596" y="463169"/>
                </a:cubicBezTo>
                <a:lnTo>
                  <a:pt x="7638796" y="526034"/>
                </a:lnTo>
                <a:lnTo>
                  <a:pt x="7706360" y="444246"/>
                </a:lnTo>
                <a:cubicBezTo>
                  <a:pt x="7822946" y="327660"/>
                  <a:pt x="7983855" y="255651"/>
                  <a:pt x="8161655" y="255651"/>
                </a:cubicBezTo>
                <a:cubicBezTo>
                  <a:pt x="8428355" y="255651"/>
                  <a:pt x="8657209" y="417830"/>
                  <a:pt x="8754999" y="648970"/>
                </a:cubicBezTo>
                <a:lnTo>
                  <a:pt x="8801354" y="878713"/>
                </a:lnTo>
                <a:lnTo>
                  <a:pt x="8828786" y="887222"/>
                </a:lnTo>
                <a:cubicBezTo>
                  <a:pt x="8976106" y="949579"/>
                  <a:pt x="9079357" y="1095375"/>
                  <a:pt x="9079357" y="1265301"/>
                </a:cubicBezTo>
                <a:cubicBezTo>
                  <a:pt x="9079357" y="1491869"/>
                  <a:pt x="8895588" y="1675638"/>
                  <a:pt x="8669020" y="1675638"/>
                </a:cubicBezTo>
                <a:cubicBezTo>
                  <a:pt x="8555736" y="1675638"/>
                  <a:pt x="8453120" y="1629664"/>
                  <a:pt x="8378825" y="1555496"/>
                </a:cubicBezTo>
                <a:lnTo>
                  <a:pt x="8349742" y="1512443"/>
                </a:lnTo>
                <a:lnTo>
                  <a:pt x="8291195" y="1530604"/>
                </a:lnTo>
                <a:cubicBezTo>
                  <a:pt x="8249285" y="1539240"/>
                  <a:pt x="8205851" y="1543685"/>
                  <a:pt x="8161401" y="1543685"/>
                </a:cubicBezTo>
                <a:cubicBezTo>
                  <a:pt x="8028051" y="1543685"/>
                  <a:pt x="7904099" y="1503172"/>
                  <a:pt x="7801356" y="1433703"/>
                </a:cubicBezTo>
                <a:lnTo>
                  <a:pt x="7725156" y="1370838"/>
                </a:lnTo>
                <a:lnTo>
                  <a:pt x="7657592" y="1452626"/>
                </a:lnTo>
                <a:cubicBezTo>
                  <a:pt x="7541006" y="1569212"/>
                  <a:pt x="7380097" y="1641221"/>
                  <a:pt x="7202297" y="1641221"/>
                </a:cubicBezTo>
                <a:cubicBezTo>
                  <a:pt x="7068947" y="1641221"/>
                  <a:pt x="6944995" y="1600708"/>
                  <a:pt x="6842252" y="1531239"/>
                </a:cubicBezTo>
                <a:lnTo>
                  <a:pt x="6777228" y="1477645"/>
                </a:lnTo>
                <a:lnTo>
                  <a:pt x="6697218" y="1596263"/>
                </a:lnTo>
                <a:cubicBezTo>
                  <a:pt x="6610477" y="1683004"/>
                  <a:pt x="6490589" y="1736725"/>
                  <a:pt x="6358128" y="1736725"/>
                </a:cubicBezTo>
                <a:cubicBezTo>
                  <a:pt x="6159500" y="1736725"/>
                  <a:pt x="5989066" y="1615948"/>
                  <a:pt x="5916295" y="1443863"/>
                </a:cubicBezTo>
                <a:lnTo>
                  <a:pt x="5912739" y="1426083"/>
                </a:lnTo>
                <a:lnTo>
                  <a:pt x="5889625" y="1433322"/>
                </a:lnTo>
                <a:cubicBezTo>
                  <a:pt x="5854192" y="1440561"/>
                  <a:pt x="5817489" y="1444371"/>
                  <a:pt x="5779897" y="1444371"/>
                </a:cubicBezTo>
                <a:cubicBezTo>
                  <a:pt x="5704713" y="1444371"/>
                  <a:pt x="5633085" y="1429131"/>
                  <a:pt x="5567934" y="1401572"/>
                </a:cubicBezTo>
                <a:lnTo>
                  <a:pt x="5548376" y="1391031"/>
                </a:lnTo>
                <a:lnTo>
                  <a:pt x="5536565" y="1449578"/>
                </a:lnTo>
                <a:cubicBezTo>
                  <a:pt x="5436743" y="1685544"/>
                  <a:pt x="5203063" y="1851152"/>
                  <a:pt x="4930648" y="1851152"/>
                </a:cubicBezTo>
                <a:cubicBezTo>
                  <a:pt x="4749038" y="1851152"/>
                  <a:pt x="4584700" y="1777492"/>
                  <a:pt x="4465701" y="1658493"/>
                </a:cubicBezTo>
                <a:lnTo>
                  <a:pt x="4406265" y="1586484"/>
                </a:lnTo>
                <a:lnTo>
                  <a:pt x="4314825" y="1721993"/>
                </a:lnTo>
                <a:cubicBezTo>
                  <a:pt x="4228084" y="1808734"/>
                  <a:pt x="4108196" y="1862455"/>
                  <a:pt x="3975735" y="1862455"/>
                </a:cubicBezTo>
                <a:cubicBezTo>
                  <a:pt x="3710940" y="1862455"/>
                  <a:pt x="3496183" y="1647698"/>
                  <a:pt x="3496183" y="1382903"/>
                </a:cubicBezTo>
                <a:lnTo>
                  <a:pt x="3496310" y="1382395"/>
                </a:lnTo>
                <a:lnTo>
                  <a:pt x="3392297" y="1438783"/>
                </a:lnTo>
                <a:cubicBezTo>
                  <a:pt x="3315208" y="1471422"/>
                  <a:pt x="3230499" y="1489329"/>
                  <a:pt x="3141599" y="1489329"/>
                </a:cubicBezTo>
                <a:cubicBezTo>
                  <a:pt x="3008249" y="1489329"/>
                  <a:pt x="2884297" y="1448816"/>
                  <a:pt x="2781554" y="1379347"/>
                </a:cubicBezTo>
                <a:lnTo>
                  <a:pt x="2695448" y="1308354"/>
                </a:lnTo>
                <a:lnTo>
                  <a:pt x="2691511" y="1327785"/>
                </a:lnTo>
                <a:cubicBezTo>
                  <a:pt x="2593721" y="1558925"/>
                  <a:pt x="2364867" y="1721104"/>
                  <a:pt x="2098167" y="1721104"/>
                </a:cubicBezTo>
                <a:cubicBezTo>
                  <a:pt x="1875917" y="1721104"/>
                  <a:pt x="1679956" y="1608455"/>
                  <a:pt x="1564132" y="1437132"/>
                </a:cubicBezTo>
                <a:lnTo>
                  <a:pt x="1534033" y="1381633"/>
                </a:lnTo>
                <a:lnTo>
                  <a:pt x="1523111" y="1385062"/>
                </a:lnTo>
                <a:cubicBezTo>
                  <a:pt x="1477518" y="1394333"/>
                  <a:pt x="1430401" y="1399286"/>
                  <a:pt x="1382141" y="1399286"/>
                </a:cubicBezTo>
                <a:cubicBezTo>
                  <a:pt x="1237234" y="1399286"/>
                  <a:pt x="1102614" y="1355217"/>
                  <a:pt x="990981" y="1279779"/>
                </a:cubicBezTo>
                <a:lnTo>
                  <a:pt x="987298" y="1276731"/>
                </a:lnTo>
                <a:lnTo>
                  <a:pt x="929259" y="1362710"/>
                </a:lnTo>
                <a:cubicBezTo>
                  <a:pt x="830707" y="1461262"/>
                  <a:pt x="694563" y="1522222"/>
                  <a:pt x="544195" y="1522222"/>
                </a:cubicBezTo>
                <a:cubicBezTo>
                  <a:pt x="243840" y="1522222"/>
                  <a:pt x="0" y="1278382"/>
                  <a:pt x="0" y="977646"/>
                </a:cubicBezTo>
                <a:cubicBezTo>
                  <a:pt x="0" y="676910"/>
                  <a:pt x="243840" y="432943"/>
                  <a:pt x="544576" y="432943"/>
                </a:cubicBezTo>
                <a:cubicBezTo>
                  <a:pt x="582168" y="432943"/>
                  <a:pt x="618871" y="436753"/>
                  <a:pt x="654304" y="443992"/>
                </a:cubicBezTo>
                <a:lnTo>
                  <a:pt x="729742" y="467360"/>
                </a:lnTo>
                <a:lnTo>
                  <a:pt x="737870" y="427228"/>
                </a:lnTo>
                <a:cubicBezTo>
                  <a:pt x="844169" y="176149"/>
                  <a:pt x="1092708" y="0"/>
                  <a:pt x="1382522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0"/>
                </a:srgbClr>
              </a:gs>
              <a:gs pos="100000">
                <a:srgbClr val="808080">
                  <a:alpha val="49803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2" name="Google Shape;632;p17"/>
          <p:cNvGrpSpPr/>
          <p:nvPr/>
        </p:nvGrpSpPr>
        <p:grpSpPr>
          <a:xfrm>
            <a:off x="9144000" y="4973528"/>
            <a:ext cx="7540616" cy="1631844"/>
            <a:chOff x="0" y="0"/>
            <a:chExt cx="10054155" cy="2175792"/>
          </a:xfrm>
        </p:grpSpPr>
        <p:sp>
          <p:nvSpPr>
            <p:cNvPr id="633" name="Google Shape;633;p17"/>
            <p:cNvSpPr/>
            <p:nvPr/>
          </p:nvSpPr>
          <p:spPr>
            <a:xfrm>
              <a:off x="0" y="131552"/>
              <a:ext cx="1787412" cy="1810545"/>
            </a:xfrm>
            <a:custGeom>
              <a:rect b="b" l="l" r="r" t="t"/>
              <a:pathLst>
                <a:path extrusionOk="0" h="1810545" w="1787412">
                  <a:moveTo>
                    <a:pt x="0" y="0"/>
                  </a:moveTo>
                  <a:lnTo>
                    <a:pt x="1787412" y="0"/>
                  </a:lnTo>
                  <a:lnTo>
                    <a:pt x="1787412" y="1810545"/>
                  </a:lnTo>
                  <a:lnTo>
                    <a:pt x="0" y="181054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634" name="Google Shape;634;p17"/>
            <p:cNvSpPr/>
            <p:nvPr/>
          </p:nvSpPr>
          <p:spPr>
            <a:xfrm>
              <a:off x="2092212" y="131552"/>
              <a:ext cx="1971667" cy="1810545"/>
            </a:xfrm>
            <a:custGeom>
              <a:rect b="b" l="l" r="r" t="t"/>
              <a:pathLst>
                <a:path extrusionOk="0" h="1810545" w="1971667">
                  <a:moveTo>
                    <a:pt x="0" y="0"/>
                  </a:moveTo>
                  <a:lnTo>
                    <a:pt x="1971667" y="0"/>
                  </a:lnTo>
                  <a:lnTo>
                    <a:pt x="1971667" y="1810545"/>
                  </a:lnTo>
                  <a:lnTo>
                    <a:pt x="0" y="181054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635" name="Google Shape;635;p17"/>
            <p:cNvSpPr/>
            <p:nvPr/>
          </p:nvSpPr>
          <p:spPr>
            <a:xfrm>
              <a:off x="4228979" y="0"/>
              <a:ext cx="2259992" cy="2175792"/>
            </a:xfrm>
            <a:custGeom>
              <a:rect b="b" l="l" r="r" t="t"/>
              <a:pathLst>
                <a:path extrusionOk="0" h="2175792" w="2259992">
                  <a:moveTo>
                    <a:pt x="0" y="0"/>
                  </a:moveTo>
                  <a:lnTo>
                    <a:pt x="2259992" y="0"/>
                  </a:lnTo>
                  <a:lnTo>
                    <a:pt x="2259992" y="2175792"/>
                  </a:lnTo>
                  <a:lnTo>
                    <a:pt x="0" y="21757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636" name="Google Shape;636;p17"/>
            <p:cNvSpPr/>
            <p:nvPr/>
          </p:nvSpPr>
          <p:spPr>
            <a:xfrm>
              <a:off x="6654071" y="131552"/>
              <a:ext cx="3400084" cy="1810545"/>
            </a:xfrm>
            <a:custGeom>
              <a:rect b="b" l="l" r="r" t="t"/>
              <a:pathLst>
                <a:path extrusionOk="0" h="1810545" w="3400084">
                  <a:moveTo>
                    <a:pt x="0" y="0"/>
                  </a:moveTo>
                  <a:lnTo>
                    <a:pt x="3400084" y="0"/>
                  </a:lnTo>
                  <a:lnTo>
                    <a:pt x="3400084" y="1810545"/>
                  </a:lnTo>
                  <a:lnTo>
                    <a:pt x="0" y="181054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6C8E9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"/>
          <p:cNvSpPr txBox="1"/>
          <p:nvPr/>
        </p:nvSpPr>
        <p:spPr>
          <a:xfrm>
            <a:off x="1167243" y="1372358"/>
            <a:ext cx="6136550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0" u="none" cap="none" strike="noStrike">
                <a:solidFill>
                  <a:srgbClr val="000000"/>
                </a:solidFill>
                <a:latin typeface="Berkshire Swash"/>
                <a:ea typeface="Berkshire Swash"/>
                <a:cs typeface="Berkshire Swash"/>
                <a:sym typeface="Berkshire Swash"/>
              </a:rPr>
              <a:t>Tujuan Pembelajaran</a:t>
            </a:r>
            <a:endParaRPr b="0" i="0" sz="6000" u="none" cap="none" strike="noStrike">
              <a:solidFill>
                <a:srgbClr val="000000"/>
              </a:solidFill>
              <a:latin typeface="Berkshire Swash"/>
              <a:ea typeface="Berkshire Swash"/>
              <a:cs typeface="Berkshire Swash"/>
              <a:sym typeface="Berkshire Swash"/>
            </a:endParaRPr>
          </a:p>
        </p:txBody>
      </p:sp>
      <p:sp>
        <p:nvSpPr>
          <p:cNvPr id="111" name="Google Shape;111;p2"/>
          <p:cNvSpPr/>
          <p:nvPr/>
        </p:nvSpPr>
        <p:spPr>
          <a:xfrm>
            <a:off x="2873938" y="6349135"/>
            <a:ext cx="880541" cy="2976572"/>
          </a:xfrm>
          <a:custGeom>
            <a:rect b="b" l="l" r="r" t="t"/>
            <a:pathLst>
              <a:path extrusionOk="0" h="2976572" w="880541">
                <a:moveTo>
                  <a:pt x="0" y="0"/>
                </a:moveTo>
                <a:lnTo>
                  <a:pt x="880542" y="0"/>
                </a:lnTo>
                <a:lnTo>
                  <a:pt x="880542" y="2976572"/>
                </a:lnTo>
                <a:lnTo>
                  <a:pt x="0" y="29765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2" name="Google Shape;112;p2"/>
          <p:cNvSpPr/>
          <p:nvPr/>
        </p:nvSpPr>
        <p:spPr>
          <a:xfrm>
            <a:off x="2600187" y="3635704"/>
            <a:ext cx="1433459" cy="3318785"/>
          </a:xfrm>
          <a:custGeom>
            <a:rect b="b" l="l" r="r" t="t"/>
            <a:pathLst>
              <a:path extrusionOk="0" h="3318785" w="1433459">
                <a:moveTo>
                  <a:pt x="0" y="0"/>
                </a:moveTo>
                <a:lnTo>
                  <a:pt x="1433459" y="0"/>
                </a:lnTo>
                <a:lnTo>
                  <a:pt x="1433459" y="3318785"/>
                </a:lnTo>
                <a:lnTo>
                  <a:pt x="0" y="33187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13" name="Google Shape;113;p2"/>
          <p:cNvGrpSpPr/>
          <p:nvPr/>
        </p:nvGrpSpPr>
        <p:grpSpPr>
          <a:xfrm>
            <a:off x="3729924" y="8717067"/>
            <a:ext cx="651033" cy="651129"/>
            <a:chOff x="0" y="0"/>
            <a:chExt cx="868045" cy="868172"/>
          </a:xfrm>
        </p:grpSpPr>
        <p:sp>
          <p:nvSpPr>
            <p:cNvPr id="114" name="Google Shape;114;p2"/>
            <p:cNvSpPr/>
            <p:nvPr/>
          </p:nvSpPr>
          <p:spPr>
            <a:xfrm>
              <a:off x="4064" y="4064"/>
              <a:ext cx="859917" cy="859917"/>
            </a:xfrm>
            <a:custGeom>
              <a:rect b="b" l="l" r="r" t="t"/>
              <a:pathLst>
                <a:path extrusionOk="0" h="859917" w="859917">
                  <a:moveTo>
                    <a:pt x="0" y="430022"/>
                  </a:moveTo>
                  <a:cubicBezTo>
                    <a:pt x="0" y="192532"/>
                    <a:pt x="192532" y="0"/>
                    <a:pt x="430022" y="0"/>
                  </a:cubicBezTo>
                  <a:cubicBezTo>
                    <a:pt x="667512" y="0"/>
                    <a:pt x="859917" y="192532"/>
                    <a:pt x="859917" y="430022"/>
                  </a:cubicBezTo>
                  <a:cubicBezTo>
                    <a:pt x="859917" y="667512"/>
                    <a:pt x="667512" y="859917"/>
                    <a:pt x="430022" y="859917"/>
                  </a:cubicBezTo>
                  <a:cubicBezTo>
                    <a:pt x="192532" y="859917"/>
                    <a:pt x="0" y="667512"/>
                    <a:pt x="0" y="430022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BFBFBF"/>
                </a:gs>
              </a:gsLst>
              <a:lin ang="189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0" y="0"/>
              <a:ext cx="868045" cy="868172"/>
            </a:xfrm>
            <a:custGeom>
              <a:rect b="b" l="l" r="r" t="t"/>
              <a:pathLst>
                <a:path extrusionOk="0" h="868172" w="868045">
                  <a:moveTo>
                    <a:pt x="0" y="434086"/>
                  </a:moveTo>
                  <a:cubicBezTo>
                    <a:pt x="0" y="194310"/>
                    <a:pt x="194310" y="0"/>
                    <a:pt x="434086" y="0"/>
                  </a:cubicBezTo>
                  <a:lnTo>
                    <a:pt x="434086" y="4064"/>
                  </a:lnTo>
                  <a:lnTo>
                    <a:pt x="434086" y="0"/>
                  </a:lnTo>
                  <a:cubicBezTo>
                    <a:pt x="673735" y="0"/>
                    <a:pt x="868045" y="194310"/>
                    <a:pt x="868045" y="434086"/>
                  </a:cubicBezTo>
                  <a:lnTo>
                    <a:pt x="863981" y="434086"/>
                  </a:lnTo>
                  <a:lnTo>
                    <a:pt x="868045" y="434086"/>
                  </a:lnTo>
                  <a:cubicBezTo>
                    <a:pt x="868045" y="673735"/>
                    <a:pt x="673735" y="868172"/>
                    <a:pt x="433959" y="868172"/>
                  </a:cubicBezTo>
                  <a:lnTo>
                    <a:pt x="433959" y="864108"/>
                  </a:lnTo>
                  <a:lnTo>
                    <a:pt x="433959" y="868172"/>
                  </a:lnTo>
                  <a:cubicBezTo>
                    <a:pt x="194310" y="868045"/>
                    <a:pt x="0" y="673735"/>
                    <a:pt x="0" y="434086"/>
                  </a:cubicBezTo>
                  <a:lnTo>
                    <a:pt x="4064" y="434086"/>
                  </a:lnTo>
                  <a:lnTo>
                    <a:pt x="7493" y="436245"/>
                  </a:lnTo>
                  <a:cubicBezTo>
                    <a:pt x="6477" y="437769"/>
                    <a:pt x="4699" y="438404"/>
                    <a:pt x="2921" y="437896"/>
                  </a:cubicBezTo>
                  <a:cubicBezTo>
                    <a:pt x="1143" y="437388"/>
                    <a:pt x="0" y="435864"/>
                    <a:pt x="0" y="434086"/>
                  </a:cubicBezTo>
                  <a:moveTo>
                    <a:pt x="8001" y="434086"/>
                  </a:moveTo>
                  <a:lnTo>
                    <a:pt x="4064" y="434086"/>
                  </a:lnTo>
                  <a:lnTo>
                    <a:pt x="635" y="431800"/>
                  </a:lnTo>
                  <a:cubicBezTo>
                    <a:pt x="1651" y="430276"/>
                    <a:pt x="3429" y="429641"/>
                    <a:pt x="5207" y="430149"/>
                  </a:cubicBezTo>
                  <a:cubicBezTo>
                    <a:pt x="6985" y="430657"/>
                    <a:pt x="8128" y="432181"/>
                    <a:pt x="8128" y="433959"/>
                  </a:cubicBezTo>
                  <a:cubicBezTo>
                    <a:pt x="8128" y="669163"/>
                    <a:pt x="198882" y="859917"/>
                    <a:pt x="434086" y="859917"/>
                  </a:cubicBezTo>
                  <a:cubicBezTo>
                    <a:pt x="669290" y="859917"/>
                    <a:pt x="860044" y="669290"/>
                    <a:pt x="860044" y="434086"/>
                  </a:cubicBezTo>
                  <a:cubicBezTo>
                    <a:pt x="860044" y="198882"/>
                    <a:pt x="669290" y="8001"/>
                    <a:pt x="434086" y="8001"/>
                  </a:cubicBezTo>
                  <a:lnTo>
                    <a:pt x="434086" y="4064"/>
                  </a:lnTo>
                  <a:lnTo>
                    <a:pt x="434086" y="8001"/>
                  </a:lnTo>
                  <a:cubicBezTo>
                    <a:pt x="198755" y="8001"/>
                    <a:pt x="8001" y="198755"/>
                    <a:pt x="8001" y="434086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6" name="Google Shape;116;p2"/>
          <p:cNvGrpSpPr/>
          <p:nvPr/>
        </p:nvGrpSpPr>
        <p:grpSpPr>
          <a:xfrm>
            <a:off x="4044663" y="8340345"/>
            <a:ext cx="834581" cy="834580"/>
            <a:chOff x="0" y="0"/>
            <a:chExt cx="1112774" cy="1112774"/>
          </a:xfrm>
        </p:grpSpPr>
        <p:sp>
          <p:nvSpPr>
            <p:cNvPr id="117" name="Google Shape;117;p2"/>
            <p:cNvSpPr/>
            <p:nvPr/>
          </p:nvSpPr>
          <p:spPr>
            <a:xfrm>
              <a:off x="4064" y="4064"/>
              <a:ext cx="1104646" cy="1104646"/>
            </a:xfrm>
            <a:custGeom>
              <a:rect b="b" l="l" r="r" t="t"/>
              <a:pathLst>
                <a:path extrusionOk="0" h="1104646" w="1104646">
                  <a:moveTo>
                    <a:pt x="0" y="552323"/>
                  </a:moveTo>
                  <a:cubicBezTo>
                    <a:pt x="0" y="247269"/>
                    <a:pt x="247269" y="0"/>
                    <a:pt x="552323" y="0"/>
                  </a:cubicBezTo>
                  <a:cubicBezTo>
                    <a:pt x="857377" y="0"/>
                    <a:pt x="1104646" y="247269"/>
                    <a:pt x="1104646" y="552323"/>
                  </a:cubicBezTo>
                  <a:cubicBezTo>
                    <a:pt x="1104646" y="857377"/>
                    <a:pt x="857377" y="1104646"/>
                    <a:pt x="552323" y="1104646"/>
                  </a:cubicBezTo>
                  <a:cubicBezTo>
                    <a:pt x="247269" y="1104646"/>
                    <a:pt x="0" y="857377"/>
                    <a:pt x="0" y="552323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BFBFBF"/>
                </a:gs>
              </a:gsLst>
              <a:lin ang="189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0" y="0"/>
              <a:ext cx="1112774" cy="1112774"/>
            </a:xfrm>
            <a:custGeom>
              <a:rect b="b" l="l" r="r" t="t"/>
              <a:pathLst>
                <a:path extrusionOk="0" h="1112774" w="1112774">
                  <a:moveTo>
                    <a:pt x="0" y="556387"/>
                  </a:moveTo>
                  <a:cubicBezTo>
                    <a:pt x="0" y="249047"/>
                    <a:pt x="249047" y="0"/>
                    <a:pt x="556387" y="0"/>
                  </a:cubicBezTo>
                  <a:lnTo>
                    <a:pt x="556387" y="4064"/>
                  </a:lnTo>
                  <a:lnTo>
                    <a:pt x="556387" y="0"/>
                  </a:lnTo>
                  <a:cubicBezTo>
                    <a:pt x="863600" y="0"/>
                    <a:pt x="1112774" y="249047"/>
                    <a:pt x="1112774" y="556387"/>
                  </a:cubicBezTo>
                  <a:lnTo>
                    <a:pt x="1108710" y="556387"/>
                  </a:lnTo>
                  <a:lnTo>
                    <a:pt x="1112774" y="556387"/>
                  </a:lnTo>
                  <a:cubicBezTo>
                    <a:pt x="1112774" y="863600"/>
                    <a:pt x="863600" y="1112774"/>
                    <a:pt x="556387" y="1112774"/>
                  </a:cubicBezTo>
                  <a:lnTo>
                    <a:pt x="556387" y="1108710"/>
                  </a:lnTo>
                  <a:lnTo>
                    <a:pt x="556387" y="1112774"/>
                  </a:lnTo>
                  <a:cubicBezTo>
                    <a:pt x="249047" y="1112774"/>
                    <a:pt x="0" y="863600"/>
                    <a:pt x="0" y="556387"/>
                  </a:cubicBezTo>
                  <a:lnTo>
                    <a:pt x="4064" y="556387"/>
                  </a:lnTo>
                  <a:lnTo>
                    <a:pt x="8001" y="556387"/>
                  </a:lnTo>
                  <a:lnTo>
                    <a:pt x="4064" y="556387"/>
                  </a:lnTo>
                  <a:lnTo>
                    <a:pt x="0" y="556387"/>
                  </a:lnTo>
                  <a:moveTo>
                    <a:pt x="8001" y="556387"/>
                  </a:moveTo>
                  <a:cubicBezTo>
                    <a:pt x="8001" y="558673"/>
                    <a:pt x="6223" y="560451"/>
                    <a:pt x="3937" y="560451"/>
                  </a:cubicBezTo>
                  <a:cubicBezTo>
                    <a:pt x="1651" y="560451"/>
                    <a:pt x="0" y="558546"/>
                    <a:pt x="0" y="556387"/>
                  </a:cubicBezTo>
                  <a:cubicBezTo>
                    <a:pt x="0" y="554228"/>
                    <a:pt x="1778" y="552323"/>
                    <a:pt x="4064" y="552323"/>
                  </a:cubicBezTo>
                  <a:cubicBezTo>
                    <a:pt x="6350" y="552323"/>
                    <a:pt x="8128" y="554101"/>
                    <a:pt x="8128" y="556387"/>
                  </a:cubicBezTo>
                  <a:cubicBezTo>
                    <a:pt x="8128" y="859155"/>
                    <a:pt x="253619" y="1104646"/>
                    <a:pt x="556387" y="1104646"/>
                  </a:cubicBezTo>
                  <a:cubicBezTo>
                    <a:pt x="859155" y="1104646"/>
                    <a:pt x="1104646" y="859155"/>
                    <a:pt x="1104646" y="556387"/>
                  </a:cubicBezTo>
                  <a:cubicBezTo>
                    <a:pt x="1104646" y="253619"/>
                    <a:pt x="859155" y="8001"/>
                    <a:pt x="556387" y="8001"/>
                  </a:cubicBezTo>
                  <a:lnTo>
                    <a:pt x="556387" y="4064"/>
                  </a:lnTo>
                  <a:lnTo>
                    <a:pt x="556387" y="8001"/>
                  </a:lnTo>
                  <a:cubicBezTo>
                    <a:pt x="253492" y="8001"/>
                    <a:pt x="8001" y="253492"/>
                    <a:pt x="8001" y="556387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9" name="Google Shape;119;p2"/>
          <p:cNvGrpSpPr/>
          <p:nvPr/>
        </p:nvGrpSpPr>
        <p:grpSpPr>
          <a:xfrm>
            <a:off x="4513422" y="8716042"/>
            <a:ext cx="768668" cy="768668"/>
            <a:chOff x="0" y="0"/>
            <a:chExt cx="1024890" cy="1024890"/>
          </a:xfrm>
        </p:grpSpPr>
        <p:sp>
          <p:nvSpPr>
            <p:cNvPr id="120" name="Google Shape;120;p2"/>
            <p:cNvSpPr/>
            <p:nvPr/>
          </p:nvSpPr>
          <p:spPr>
            <a:xfrm>
              <a:off x="4064" y="4064"/>
              <a:ext cx="1016889" cy="1016889"/>
            </a:xfrm>
            <a:custGeom>
              <a:rect b="b" l="l" r="r" t="t"/>
              <a:pathLst>
                <a:path extrusionOk="0" h="1016889" w="1016889">
                  <a:moveTo>
                    <a:pt x="0" y="508381"/>
                  </a:moveTo>
                  <a:cubicBezTo>
                    <a:pt x="0" y="227584"/>
                    <a:pt x="227584" y="0"/>
                    <a:pt x="508381" y="0"/>
                  </a:cubicBezTo>
                  <a:cubicBezTo>
                    <a:pt x="789178" y="0"/>
                    <a:pt x="1016889" y="227584"/>
                    <a:pt x="1016889" y="508381"/>
                  </a:cubicBezTo>
                  <a:cubicBezTo>
                    <a:pt x="1016889" y="789178"/>
                    <a:pt x="789178" y="1016889"/>
                    <a:pt x="508381" y="1016889"/>
                  </a:cubicBezTo>
                  <a:cubicBezTo>
                    <a:pt x="227584" y="1016889"/>
                    <a:pt x="0" y="789178"/>
                    <a:pt x="0" y="508381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BFBFBF"/>
                </a:gs>
              </a:gsLst>
              <a:lin ang="189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0" y="0"/>
              <a:ext cx="1024890" cy="1024890"/>
            </a:xfrm>
            <a:custGeom>
              <a:rect b="b" l="l" r="r" t="t"/>
              <a:pathLst>
                <a:path extrusionOk="0" h="1024890" w="1024890">
                  <a:moveTo>
                    <a:pt x="0" y="512445"/>
                  </a:moveTo>
                  <a:cubicBezTo>
                    <a:pt x="0" y="229489"/>
                    <a:pt x="229489" y="0"/>
                    <a:pt x="512445" y="0"/>
                  </a:cubicBezTo>
                  <a:lnTo>
                    <a:pt x="512445" y="4064"/>
                  </a:lnTo>
                  <a:lnTo>
                    <a:pt x="512445" y="0"/>
                  </a:lnTo>
                  <a:cubicBezTo>
                    <a:pt x="795528" y="0"/>
                    <a:pt x="1024890" y="229489"/>
                    <a:pt x="1024890" y="512445"/>
                  </a:cubicBezTo>
                  <a:lnTo>
                    <a:pt x="1020826" y="512445"/>
                  </a:lnTo>
                  <a:lnTo>
                    <a:pt x="1024890" y="512445"/>
                  </a:lnTo>
                  <a:cubicBezTo>
                    <a:pt x="1024890" y="795528"/>
                    <a:pt x="795401" y="1024890"/>
                    <a:pt x="512445" y="1024890"/>
                  </a:cubicBezTo>
                  <a:lnTo>
                    <a:pt x="512445" y="1020826"/>
                  </a:lnTo>
                  <a:lnTo>
                    <a:pt x="512445" y="1024890"/>
                  </a:lnTo>
                  <a:cubicBezTo>
                    <a:pt x="229489" y="1024890"/>
                    <a:pt x="0" y="795528"/>
                    <a:pt x="0" y="512445"/>
                  </a:cubicBezTo>
                  <a:lnTo>
                    <a:pt x="4064" y="512445"/>
                  </a:lnTo>
                  <a:lnTo>
                    <a:pt x="8001" y="512445"/>
                  </a:lnTo>
                  <a:lnTo>
                    <a:pt x="4064" y="512445"/>
                  </a:lnTo>
                  <a:lnTo>
                    <a:pt x="0" y="512445"/>
                  </a:lnTo>
                  <a:moveTo>
                    <a:pt x="8001" y="512445"/>
                  </a:moveTo>
                  <a:cubicBezTo>
                    <a:pt x="8001" y="514731"/>
                    <a:pt x="6223" y="516509"/>
                    <a:pt x="3937" y="516509"/>
                  </a:cubicBezTo>
                  <a:cubicBezTo>
                    <a:pt x="1651" y="516509"/>
                    <a:pt x="0" y="514731"/>
                    <a:pt x="0" y="512445"/>
                  </a:cubicBezTo>
                  <a:cubicBezTo>
                    <a:pt x="0" y="510159"/>
                    <a:pt x="1778" y="508381"/>
                    <a:pt x="4064" y="508381"/>
                  </a:cubicBezTo>
                  <a:cubicBezTo>
                    <a:pt x="6350" y="508381"/>
                    <a:pt x="8128" y="510159"/>
                    <a:pt x="8128" y="512445"/>
                  </a:cubicBezTo>
                  <a:cubicBezTo>
                    <a:pt x="8128" y="790956"/>
                    <a:pt x="233934" y="1016889"/>
                    <a:pt x="512572" y="1016889"/>
                  </a:cubicBezTo>
                  <a:cubicBezTo>
                    <a:pt x="791210" y="1016889"/>
                    <a:pt x="1016889" y="791083"/>
                    <a:pt x="1016889" y="512445"/>
                  </a:cubicBezTo>
                  <a:cubicBezTo>
                    <a:pt x="1016889" y="233807"/>
                    <a:pt x="791083" y="8001"/>
                    <a:pt x="512445" y="8001"/>
                  </a:cubicBezTo>
                  <a:lnTo>
                    <a:pt x="512445" y="4064"/>
                  </a:lnTo>
                  <a:lnTo>
                    <a:pt x="512445" y="8001"/>
                  </a:lnTo>
                  <a:cubicBezTo>
                    <a:pt x="233934" y="8001"/>
                    <a:pt x="8001" y="233934"/>
                    <a:pt x="8001" y="512445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2" name="Google Shape;122;p2"/>
          <p:cNvGrpSpPr/>
          <p:nvPr/>
        </p:nvGrpSpPr>
        <p:grpSpPr>
          <a:xfrm>
            <a:off x="5081359" y="8658245"/>
            <a:ext cx="768668" cy="768668"/>
            <a:chOff x="0" y="0"/>
            <a:chExt cx="1024890" cy="1024890"/>
          </a:xfrm>
        </p:grpSpPr>
        <p:sp>
          <p:nvSpPr>
            <p:cNvPr id="123" name="Google Shape;123;p2"/>
            <p:cNvSpPr/>
            <p:nvPr/>
          </p:nvSpPr>
          <p:spPr>
            <a:xfrm>
              <a:off x="4064" y="4064"/>
              <a:ext cx="1016889" cy="1016889"/>
            </a:xfrm>
            <a:custGeom>
              <a:rect b="b" l="l" r="r" t="t"/>
              <a:pathLst>
                <a:path extrusionOk="0" h="1016889" w="1016889">
                  <a:moveTo>
                    <a:pt x="0" y="508381"/>
                  </a:moveTo>
                  <a:cubicBezTo>
                    <a:pt x="0" y="227584"/>
                    <a:pt x="227584" y="0"/>
                    <a:pt x="508381" y="0"/>
                  </a:cubicBezTo>
                  <a:cubicBezTo>
                    <a:pt x="789178" y="0"/>
                    <a:pt x="1016889" y="227584"/>
                    <a:pt x="1016889" y="508381"/>
                  </a:cubicBezTo>
                  <a:cubicBezTo>
                    <a:pt x="1016889" y="789178"/>
                    <a:pt x="789178" y="1016889"/>
                    <a:pt x="508381" y="1016889"/>
                  </a:cubicBezTo>
                  <a:cubicBezTo>
                    <a:pt x="227584" y="1016889"/>
                    <a:pt x="0" y="789178"/>
                    <a:pt x="0" y="508381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BFBFBF"/>
                </a:gs>
              </a:gsLst>
              <a:lin ang="189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0" y="0"/>
              <a:ext cx="1024890" cy="1024890"/>
            </a:xfrm>
            <a:custGeom>
              <a:rect b="b" l="l" r="r" t="t"/>
              <a:pathLst>
                <a:path extrusionOk="0" h="1024890" w="1024890">
                  <a:moveTo>
                    <a:pt x="0" y="512445"/>
                  </a:moveTo>
                  <a:cubicBezTo>
                    <a:pt x="0" y="229489"/>
                    <a:pt x="229489" y="0"/>
                    <a:pt x="512445" y="0"/>
                  </a:cubicBezTo>
                  <a:lnTo>
                    <a:pt x="512445" y="4064"/>
                  </a:lnTo>
                  <a:lnTo>
                    <a:pt x="512445" y="0"/>
                  </a:lnTo>
                  <a:cubicBezTo>
                    <a:pt x="795528" y="0"/>
                    <a:pt x="1024890" y="229489"/>
                    <a:pt x="1024890" y="512445"/>
                  </a:cubicBezTo>
                  <a:lnTo>
                    <a:pt x="1020826" y="512445"/>
                  </a:lnTo>
                  <a:lnTo>
                    <a:pt x="1024890" y="512445"/>
                  </a:lnTo>
                  <a:cubicBezTo>
                    <a:pt x="1024890" y="795528"/>
                    <a:pt x="795401" y="1024890"/>
                    <a:pt x="512445" y="1024890"/>
                  </a:cubicBezTo>
                  <a:lnTo>
                    <a:pt x="512445" y="1020826"/>
                  </a:lnTo>
                  <a:lnTo>
                    <a:pt x="512445" y="1024890"/>
                  </a:lnTo>
                  <a:cubicBezTo>
                    <a:pt x="229489" y="1024890"/>
                    <a:pt x="0" y="795528"/>
                    <a:pt x="0" y="512445"/>
                  </a:cubicBezTo>
                  <a:lnTo>
                    <a:pt x="4064" y="512445"/>
                  </a:lnTo>
                  <a:lnTo>
                    <a:pt x="8001" y="512445"/>
                  </a:lnTo>
                  <a:lnTo>
                    <a:pt x="4064" y="512445"/>
                  </a:lnTo>
                  <a:lnTo>
                    <a:pt x="0" y="512445"/>
                  </a:lnTo>
                  <a:moveTo>
                    <a:pt x="8001" y="512445"/>
                  </a:moveTo>
                  <a:cubicBezTo>
                    <a:pt x="8001" y="514731"/>
                    <a:pt x="6223" y="516509"/>
                    <a:pt x="3937" y="516509"/>
                  </a:cubicBezTo>
                  <a:cubicBezTo>
                    <a:pt x="1651" y="516509"/>
                    <a:pt x="0" y="514731"/>
                    <a:pt x="0" y="512445"/>
                  </a:cubicBezTo>
                  <a:cubicBezTo>
                    <a:pt x="0" y="510159"/>
                    <a:pt x="1778" y="508381"/>
                    <a:pt x="4064" y="508381"/>
                  </a:cubicBezTo>
                  <a:cubicBezTo>
                    <a:pt x="6350" y="508381"/>
                    <a:pt x="8128" y="510159"/>
                    <a:pt x="8128" y="512445"/>
                  </a:cubicBezTo>
                  <a:cubicBezTo>
                    <a:pt x="8128" y="790956"/>
                    <a:pt x="233934" y="1016889"/>
                    <a:pt x="512572" y="1016889"/>
                  </a:cubicBezTo>
                  <a:cubicBezTo>
                    <a:pt x="791210" y="1016889"/>
                    <a:pt x="1016889" y="791083"/>
                    <a:pt x="1016889" y="512445"/>
                  </a:cubicBezTo>
                  <a:cubicBezTo>
                    <a:pt x="1016889" y="233807"/>
                    <a:pt x="791083" y="8001"/>
                    <a:pt x="512445" y="8001"/>
                  </a:cubicBezTo>
                  <a:lnTo>
                    <a:pt x="512445" y="4064"/>
                  </a:lnTo>
                  <a:lnTo>
                    <a:pt x="512445" y="8001"/>
                  </a:lnTo>
                  <a:cubicBezTo>
                    <a:pt x="233934" y="8001"/>
                    <a:pt x="8001" y="233934"/>
                    <a:pt x="8001" y="512445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5" name="Google Shape;125;p2"/>
          <p:cNvGrpSpPr/>
          <p:nvPr/>
        </p:nvGrpSpPr>
        <p:grpSpPr>
          <a:xfrm>
            <a:off x="1560785" y="8077847"/>
            <a:ext cx="895922" cy="895921"/>
            <a:chOff x="0" y="0"/>
            <a:chExt cx="1194562" cy="1194562"/>
          </a:xfrm>
        </p:grpSpPr>
        <p:sp>
          <p:nvSpPr>
            <p:cNvPr id="126" name="Google Shape;126;p2"/>
            <p:cNvSpPr/>
            <p:nvPr/>
          </p:nvSpPr>
          <p:spPr>
            <a:xfrm>
              <a:off x="4064" y="4064"/>
              <a:ext cx="1186434" cy="1186434"/>
            </a:xfrm>
            <a:custGeom>
              <a:rect b="b" l="l" r="r" t="t"/>
              <a:pathLst>
                <a:path extrusionOk="0" h="1186434" w="1186434">
                  <a:moveTo>
                    <a:pt x="0" y="593217"/>
                  </a:moveTo>
                  <a:cubicBezTo>
                    <a:pt x="0" y="265557"/>
                    <a:pt x="265557" y="0"/>
                    <a:pt x="593217" y="0"/>
                  </a:cubicBezTo>
                  <a:cubicBezTo>
                    <a:pt x="920877" y="0"/>
                    <a:pt x="1186434" y="265557"/>
                    <a:pt x="1186434" y="593217"/>
                  </a:cubicBezTo>
                  <a:cubicBezTo>
                    <a:pt x="1186434" y="920877"/>
                    <a:pt x="920877" y="1186434"/>
                    <a:pt x="593217" y="1186434"/>
                  </a:cubicBezTo>
                  <a:cubicBezTo>
                    <a:pt x="265557" y="1186434"/>
                    <a:pt x="0" y="920877"/>
                    <a:pt x="0" y="593217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BFBFBF"/>
                </a:gs>
              </a:gsLst>
              <a:lin ang="189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0"/>
              <a:ext cx="1194562" cy="1194562"/>
            </a:xfrm>
            <a:custGeom>
              <a:rect b="b" l="l" r="r" t="t"/>
              <a:pathLst>
                <a:path extrusionOk="0" h="1194562" w="1194562">
                  <a:moveTo>
                    <a:pt x="0" y="597281"/>
                  </a:moveTo>
                  <a:cubicBezTo>
                    <a:pt x="0" y="267462"/>
                    <a:pt x="267462" y="0"/>
                    <a:pt x="597281" y="0"/>
                  </a:cubicBezTo>
                  <a:lnTo>
                    <a:pt x="597281" y="4064"/>
                  </a:lnTo>
                  <a:lnTo>
                    <a:pt x="597281" y="0"/>
                  </a:lnTo>
                  <a:cubicBezTo>
                    <a:pt x="927227" y="0"/>
                    <a:pt x="1194562" y="267462"/>
                    <a:pt x="1194562" y="597281"/>
                  </a:cubicBezTo>
                  <a:lnTo>
                    <a:pt x="1190498" y="597281"/>
                  </a:lnTo>
                  <a:lnTo>
                    <a:pt x="1194562" y="597281"/>
                  </a:lnTo>
                  <a:cubicBezTo>
                    <a:pt x="1194562" y="927100"/>
                    <a:pt x="927100" y="1194562"/>
                    <a:pt x="597281" y="1194562"/>
                  </a:cubicBezTo>
                  <a:lnTo>
                    <a:pt x="597281" y="1190498"/>
                  </a:lnTo>
                  <a:lnTo>
                    <a:pt x="597281" y="1194562"/>
                  </a:lnTo>
                  <a:cubicBezTo>
                    <a:pt x="267462" y="1194562"/>
                    <a:pt x="0" y="927227"/>
                    <a:pt x="0" y="597281"/>
                  </a:cubicBezTo>
                  <a:lnTo>
                    <a:pt x="4064" y="597281"/>
                  </a:lnTo>
                  <a:lnTo>
                    <a:pt x="8001" y="597281"/>
                  </a:lnTo>
                  <a:lnTo>
                    <a:pt x="4064" y="597281"/>
                  </a:lnTo>
                  <a:lnTo>
                    <a:pt x="0" y="597281"/>
                  </a:lnTo>
                  <a:moveTo>
                    <a:pt x="8001" y="597281"/>
                  </a:moveTo>
                  <a:cubicBezTo>
                    <a:pt x="8001" y="599567"/>
                    <a:pt x="6223" y="601345"/>
                    <a:pt x="3937" y="601345"/>
                  </a:cubicBezTo>
                  <a:cubicBezTo>
                    <a:pt x="1651" y="601345"/>
                    <a:pt x="0" y="599567"/>
                    <a:pt x="0" y="597281"/>
                  </a:cubicBezTo>
                  <a:cubicBezTo>
                    <a:pt x="0" y="594995"/>
                    <a:pt x="1778" y="593217"/>
                    <a:pt x="4064" y="593217"/>
                  </a:cubicBezTo>
                  <a:cubicBezTo>
                    <a:pt x="6350" y="593217"/>
                    <a:pt x="8128" y="594995"/>
                    <a:pt x="8128" y="597281"/>
                  </a:cubicBezTo>
                  <a:cubicBezTo>
                    <a:pt x="8128" y="922655"/>
                    <a:pt x="271907" y="1186561"/>
                    <a:pt x="597408" y="1186561"/>
                  </a:cubicBezTo>
                  <a:cubicBezTo>
                    <a:pt x="922909" y="1186561"/>
                    <a:pt x="1186688" y="922782"/>
                    <a:pt x="1186688" y="597281"/>
                  </a:cubicBezTo>
                  <a:cubicBezTo>
                    <a:pt x="1186688" y="271780"/>
                    <a:pt x="922655" y="8001"/>
                    <a:pt x="597281" y="8001"/>
                  </a:cubicBezTo>
                  <a:lnTo>
                    <a:pt x="597281" y="4064"/>
                  </a:lnTo>
                  <a:lnTo>
                    <a:pt x="597281" y="8001"/>
                  </a:lnTo>
                  <a:cubicBezTo>
                    <a:pt x="271907" y="8001"/>
                    <a:pt x="8001" y="271907"/>
                    <a:pt x="8001" y="59728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8" name="Google Shape;128;p2"/>
          <p:cNvGrpSpPr/>
          <p:nvPr/>
        </p:nvGrpSpPr>
        <p:grpSpPr>
          <a:xfrm>
            <a:off x="2308428" y="8126002"/>
            <a:ext cx="655796" cy="655796"/>
            <a:chOff x="0" y="0"/>
            <a:chExt cx="874395" cy="874395"/>
          </a:xfrm>
        </p:grpSpPr>
        <p:sp>
          <p:nvSpPr>
            <p:cNvPr id="129" name="Google Shape;129;p2"/>
            <p:cNvSpPr/>
            <p:nvPr/>
          </p:nvSpPr>
          <p:spPr>
            <a:xfrm>
              <a:off x="4064" y="4064"/>
              <a:ext cx="866267" cy="866267"/>
            </a:xfrm>
            <a:custGeom>
              <a:rect b="b" l="l" r="r" t="t"/>
              <a:pathLst>
                <a:path extrusionOk="0" h="866267" w="866267">
                  <a:moveTo>
                    <a:pt x="0" y="433070"/>
                  </a:moveTo>
                  <a:cubicBezTo>
                    <a:pt x="0" y="193929"/>
                    <a:pt x="193929" y="0"/>
                    <a:pt x="433070" y="0"/>
                  </a:cubicBezTo>
                  <a:cubicBezTo>
                    <a:pt x="672211" y="0"/>
                    <a:pt x="866267" y="193929"/>
                    <a:pt x="866267" y="433070"/>
                  </a:cubicBezTo>
                  <a:cubicBezTo>
                    <a:pt x="866267" y="672211"/>
                    <a:pt x="672338" y="866267"/>
                    <a:pt x="433070" y="866267"/>
                  </a:cubicBezTo>
                  <a:cubicBezTo>
                    <a:pt x="193802" y="866267"/>
                    <a:pt x="0" y="672338"/>
                    <a:pt x="0" y="43307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BFBFBF"/>
                </a:gs>
              </a:gsLst>
              <a:lin ang="189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0" y="0"/>
              <a:ext cx="874395" cy="874395"/>
            </a:xfrm>
            <a:custGeom>
              <a:rect b="b" l="l" r="r" t="t"/>
              <a:pathLst>
                <a:path extrusionOk="0" h="874395" w="874395">
                  <a:moveTo>
                    <a:pt x="0" y="437134"/>
                  </a:moveTo>
                  <a:cubicBezTo>
                    <a:pt x="0" y="195707"/>
                    <a:pt x="195707" y="0"/>
                    <a:pt x="437134" y="0"/>
                  </a:cubicBezTo>
                  <a:lnTo>
                    <a:pt x="437134" y="4064"/>
                  </a:lnTo>
                  <a:lnTo>
                    <a:pt x="437134" y="0"/>
                  </a:lnTo>
                  <a:cubicBezTo>
                    <a:pt x="678688" y="0"/>
                    <a:pt x="874395" y="195707"/>
                    <a:pt x="874395" y="437134"/>
                  </a:cubicBezTo>
                  <a:lnTo>
                    <a:pt x="870331" y="437134"/>
                  </a:lnTo>
                  <a:lnTo>
                    <a:pt x="874395" y="437134"/>
                  </a:lnTo>
                  <a:cubicBezTo>
                    <a:pt x="874395" y="678561"/>
                    <a:pt x="678688" y="874268"/>
                    <a:pt x="437261" y="874268"/>
                  </a:cubicBezTo>
                  <a:lnTo>
                    <a:pt x="437261" y="870204"/>
                  </a:lnTo>
                  <a:lnTo>
                    <a:pt x="437261" y="874268"/>
                  </a:lnTo>
                  <a:cubicBezTo>
                    <a:pt x="195707" y="874395"/>
                    <a:pt x="0" y="678688"/>
                    <a:pt x="0" y="437134"/>
                  </a:cubicBezTo>
                  <a:lnTo>
                    <a:pt x="4064" y="437134"/>
                  </a:lnTo>
                  <a:lnTo>
                    <a:pt x="7493" y="439293"/>
                  </a:lnTo>
                  <a:cubicBezTo>
                    <a:pt x="6477" y="440817"/>
                    <a:pt x="4699" y="441452"/>
                    <a:pt x="2921" y="440944"/>
                  </a:cubicBezTo>
                  <a:cubicBezTo>
                    <a:pt x="1143" y="440436"/>
                    <a:pt x="0" y="438912"/>
                    <a:pt x="0" y="437134"/>
                  </a:cubicBezTo>
                  <a:moveTo>
                    <a:pt x="8001" y="437134"/>
                  </a:moveTo>
                  <a:lnTo>
                    <a:pt x="4064" y="437134"/>
                  </a:lnTo>
                  <a:lnTo>
                    <a:pt x="635" y="434975"/>
                  </a:lnTo>
                  <a:cubicBezTo>
                    <a:pt x="1651" y="433451"/>
                    <a:pt x="3429" y="432816"/>
                    <a:pt x="5207" y="433324"/>
                  </a:cubicBezTo>
                  <a:cubicBezTo>
                    <a:pt x="6985" y="433832"/>
                    <a:pt x="8128" y="435356"/>
                    <a:pt x="8128" y="437134"/>
                  </a:cubicBezTo>
                  <a:cubicBezTo>
                    <a:pt x="8128" y="674116"/>
                    <a:pt x="200279" y="866267"/>
                    <a:pt x="437261" y="866267"/>
                  </a:cubicBezTo>
                  <a:cubicBezTo>
                    <a:pt x="674243" y="866267"/>
                    <a:pt x="866267" y="674116"/>
                    <a:pt x="866267" y="437134"/>
                  </a:cubicBezTo>
                  <a:cubicBezTo>
                    <a:pt x="866267" y="200152"/>
                    <a:pt x="674116" y="8001"/>
                    <a:pt x="437134" y="8001"/>
                  </a:cubicBezTo>
                  <a:lnTo>
                    <a:pt x="437134" y="4064"/>
                  </a:lnTo>
                  <a:lnTo>
                    <a:pt x="437134" y="8001"/>
                  </a:lnTo>
                  <a:cubicBezTo>
                    <a:pt x="200152" y="8001"/>
                    <a:pt x="8001" y="200152"/>
                    <a:pt x="8001" y="437134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1" name="Google Shape;131;p2"/>
          <p:cNvGrpSpPr/>
          <p:nvPr/>
        </p:nvGrpSpPr>
        <p:grpSpPr>
          <a:xfrm>
            <a:off x="2741212" y="8395530"/>
            <a:ext cx="784860" cy="784860"/>
            <a:chOff x="0" y="0"/>
            <a:chExt cx="1046480" cy="1046480"/>
          </a:xfrm>
        </p:grpSpPr>
        <p:sp>
          <p:nvSpPr>
            <p:cNvPr id="132" name="Google Shape;132;p2"/>
            <p:cNvSpPr/>
            <p:nvPr/>
          </p:nvSpPr>
          <p:spPr>
            <a:xfrm>
              <a:off x="4064" y="4064"/>
              <a:ext cx="1038352" cy="1038352"/>
            </a:xfrm>
            <a:custGeom>
              <a:rect b="b" l="l" r="r" t="t"/>
              <a:pathLst>
                <a:path extrusionOk="0" h="1038352" w="1038352">
                  <a:moveTo>
                    <a:pt x="0" y="519176"/>
                  </a:moveTo>
                  <a:cubicBezTo>
                    <a:pt x="0" y="232410"/>
                    <a:pt x="232410" y="0"/>
                    <a:pt x="519176" y="0"/>
                  </a:cubicBezTo>
                  <a:cubicBezTo>
                    <a:pt x="805942" y="0"/>
                    <a:pt x="1038352" y="232410"/>
                    <a:pt x="1038352" y="519176"/>
                  </a:cubicBezTo>
                  <a:cubicBezTo>
                    <a:pt x="1038352" y="805942"/>
                    <a:pt x="805815" y="1038352"/>
                    <a:pt x="519176" y="1038352"/>
                  </a:cubicBezTo>
                  <a:cubicBezTo>
                    <a:pt x="232537" y="1038352"/>
                    <a:pt x="0" y="805815"/>
                    <a:pt x="0" y="519176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BFBFBF"/>
                </a:gs>
              </a:gsLst>
              <a:lin ang="189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0" y="0"/>
              <a:ext cx="1046480" cy="1046480"/>
            </a:xfrm>
            <a:custGeom>
              <a:rect b="b" l="l" r="r" t="t"/>
              <a:pathLst>
                <a:path extrusionOk="0" h="1046480" w="1046480">
                  <a:moveTo>
                    <a:pt x="0" y="523240"/>
                  </a:moveTo>
                  <a:cubicBezTo>
                    <a:pt x="0" y="234188"/>
                    <a:pt x="234188" y="0"/>
                    <a:pt x="523240" y="0"/>
                  </a:cubicBezTo>
                  <a:lnTo>
                    <a:pt x="523240" y="4064"/>
                  </a:lnTo>
                  <a:lnTo>
                    <a:pt x="523240" y="0"/>
                  </a:lnTo>
                  <a:cubicBezTo>
                    <a:pt x="812165" y="0"/>
                    <a:pt x="1046480" y="234188"/>
                    <a:pt x="1046480" y="523240"/>
                  </a:cubicBezTo>
                  <a:lnTo>
                    <a:pt x="1042416" y="523240"/>
                  </a:lnTo>
                  <a:lnTo>
                    <a:pt x="1046480" y="523240"/>
                  </a:lnTo>
                  <a:cubicBezTo>
                    <a:pt x="1046480" y="812165"/>
                    <a:pt x="812292" y="1046480"/>
                    <a:pt x="523240" y="1046480"/>
                  </a:cubicBezTo>
                  <a:lnTo>
                    <a:pt x="523240" y="1042416"/>
                  </a:lnTo>
                  <a:lnTo>
                    <a:pt x="523240" y="1046480"/>
                  </a:lnTo>
                  <a:cubicBezTo>
                    <a:pt x="234188" y="1046353"/>
                    <a:pt x="0" y="812165"/>
                    <a:pt x="0" y="523240"/>
                  </a:cubicBezTo>
                  <a:lnTo>
                    <a:pt x="4064" y="523240"/>
                  </a:lnTo>
                  <a:lnTo>
                    <a:pt x="8001" y="523240"/>
                  </a:lnTo>
                  <a:lnTo>
                    <a:pt x="4064" y="523240"/>
                  </a:lnTo>
                  <a:lnTo>
                    <a:pt x="0" y="523240"/>
                  </a:lnTo>
                  <a:moveTo>
                    <a:pt x="8001" y="523240"/>
                  </a:moveTo>
                  <a:cubicBezTo>
                    <a:pt x="8001" y="525526"/>
                    <a:pt x="6223" y="527304"/>
                    <a:pt x="3937" y="527304"/>
                  </a:cubicBezTo>
                  <a:cubicBezTo>
                    <a:pt x="1651" y="527304"/>
                    <a:pt x="0" y="525399"/>
                    <a:pt x="0" y="523240"/>
                  </a:cubicBezTo>
                  <a:cubicBezTo>
                    <a:pt x="0" y="521081"/>
                    <a:pt x="1778" y="519176"/>
                    <a:pt x="4064" y="519176"/>
                  </a:cubicBezTo>
                  <a:cubicBezTo>
                    <a:pt x="6350" y="519176"/>
                    <a:pt x="8128" y="520954"/>
                    <a:pt x="8128" y="523240"/>
                  </a:cubicBezTo>
                  <a:cubicBezTo>
                    <a:pt x="8001" y="807720"/>
                    <a:pt x="238760" y="1038352"/>
                    <a:pt x="523240" y="1038352"/>
                  </a:cubicBezTo>
                  <a:cubicBezTo>
                    <a:pt x="807720" y="1038352"/>
                    <a:pt x="1038352" y="807720"/>
                    <a:pt x="1038352" y="523240"/>
                  </a:cubicBezTo>
                  <a:cubicBezTo>
                    <a:pt x="1038352" y="238760"/>
                    <a:pt x="807720" y="8001"/>
                    <a:pt x="523240" y="8001"/>
                  </a:cubicBezTo>
                  <a:lnTo>
                    <a:pt x="523240" y="4064"/>
                  </a:lnTo>
                  <a:lnTo>
                    <a:pt x="523240" y="8001"/>
                  </a:lnTo>
                  <a:cubicBezTo>
                    <a:pt x="238760" y="8001"/>
                    <a:pt x="8001" y="238760"/>
                    <a:pt x="8001" y="52324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4" name="Google Shape;134;p2"/>
          <p:cNvGrpSpPr/>
          <p:nvPr/>
        </p:nvGrpSpPr>
        <p:grpSpPr>
          <a:xfrm>
            <a:off x="3271712" y="8143519"/>
            <a:ext cx="916972" cy="916971"/>
            <a:chOff x="0" y="0"/>
            <a:chExt cx="1222629" cy="1222629"/>
          </a:xfrm>
        </p:grpSpPr>
        <p:sp>
          <p:nvSpPr>
            <p:cNvPr id="135" name="Google Shape;135;p2"/>
            <p:cNvSpPr/>
            <p:nvPr/>
          </p:nvSpPr>
          <p:spPr>
            <a:xfrm>
              <a:off x="4064" y="4064"/>
              <a:ext cx="1214501" cy="1214501"/>
            </a:xfrm>
            <a:custGeom>
              <a:rect b="b" l="l" r="r" t="t"/>
              <a:pathLst>
                <a:path extrusionOk="0" h="1214501" w="1214501">
                  <a:moveTo>
                    <a:pt x="0" y="607187"/>
                  </a:moveTo>
                  <a:cubicBezTo>
                    <a:pt x="0" y="271907"/>
                    <a:pt x="271907" y="0"/>
                    <a:pt x="607187" y="0"/>
                  </a:cubicBezTo>
                  <a:cubicBezTo>
                    <a:pt x="942467" y="0"/>
                    <a:pt x="1214501" y="271907"/>
                    <a:pt x="1214501" y="607187"/>
                  </a:cubicBezTo>
                  <a:cubicBezTo>
                    <a:pt x="1214501" y="942467"/>
                    <a:pt x="942594" y="1214501"/>
                    <a:pt x="607187" y="1214501"/>
                  </a:cubicBezTo>
                  <a:cubicBezTo>
                    <a:pt x="271780" y="1214501"/>
                    <a:pt x="0" y="942594"/>
                    <a:pt x="0" y="607187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BFBFBF"/>
                </a:gs>
              </a:gsLst>
              <a:lin ang="189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0" y="0"/>
              <a:ext cx="1222629" cy="1222629"/>
            </a:xfrm>
            <a:custGeom>
              <a:rect b="b" l="l" r="r" t="t"/>
              <a:pathLst>
                <a:path extrusionOk="0" h="1222629" w="1222629">
                  <a:moveTo>
                    <a:pt x="0" y="611251"/>
                  </a:moveTo>
                  <a:cubicBezTo>
                    <a:pt x="0" y="273685"/>
                    <a:pt x="273685" y="0"/>
                    <a:pt x="611251" y="0"/>
                  </a:cubicBezTo>
                  <a:lnTo>
                    <a:pt x="611251" y="4064"/>
                  </a:lnTo>
                  <a:lnTo>
                    <a:pt x="611251" y="0"/>
                  </a:lnTo>
                  <a:cubicBezTo>
                    <a:pt x="948944" y="0"/>
                    <a:pt x="1222629" y="273685"/>
                    <a:pt x="1222629" y="611251"/>
                  </a:cubicBezTo>
                  <a:lnTo>
                    <a:pt x="1218565" y="611251"/>
                  </a:lnTo>
                  <a:lnTo>
                    <a:pt x="1222629" y="611251"/>
                  </a:lnTo>
                  <a:cubicBezTo>
                    <a:pt x="1222629" y="948817"/>
                    <a:pt x="948944" y="1222502"/>
                    <a:pt x="611378" y="1222502"/>
                  </a:cubicBezTo>
                  <a:lnTo>
                    <a:pt x="611378" y="1218438"/>
                  </a:lnTo>
                  <a:lnTo>
                    <a:pt x="611378" y="1222502"/>
                  </a:lnTo>
                  <a:cubicBezTo>
                    <a:pt x="273685" y="1222629"/>
                    <a:pt x="0" y="948944"/>
                    <a:pt x="0" y="611251"/>
                  </a:cubicBezTo>
                  <a:lnTo>
                    <a:pt x="4064" y="611251"/>
                  </a:lnTo>
                  <a:lnTo>
                    <a:pt x="8001" y="611251"/>
                  </a:lnTo>
                  <a:lnTo>
                    <a:pt x="4064" y="611251"/>
                  </a:lnTo>
                  <a:lnTo>
                    <a:pt x="0" y="611251"/>
                  </a:lnTo>
                  <a:moveTo>
                    <a:pt x="8001" y="611251"/>
                  </a:moveTo>
                  <a:cubicBezTo>
                    <a:pt x="8001" y="613537"/>
                    <a:pt x="6223" y="615315"/>
                    <a:pt x="3937" y="615315"/>
                  </a:cubicBezTo>
                  <a:cubicBezTo>
                    <a:pt x="1651" y="615315"/>
                    <a:pt x="0" y="613537"/>
                    <a:pt x="0" y="611251"/>
                  </a:cubicBezTo>
                  <a:cubicBezTo>
                    <a:pt x="0" y="608965"/>
                    <a:pt x="1778" y="607187"/>
                    <a:pt x="4064" y="607187"/>
                  </a:cubicBezTo>
                  <a:cubicBezTo>
                    <a:pt x="6350" y="607187"/>
                    <a:pt x="8128" y="608965"/>
                    <a:pt x="8128" y="611251"/>
                  </a:cubicBezTo>
                  <a:cubicBezTo>
                    <a:pt x="8128" y="944372"/>
                    <a:pt x="278257" y="1214501"/>
                    <a:pt x="611378" y="1214501"/>
                  </a:cubicBezTo>
                  <a:cubicBezTo>
                    <a:pt x="944499" y="1214501"/>
                    <a:pt x="1214628" y="944372"/>
                    <a:pt x="1214628" y="611251"/>
                  </a:cubicBezTo>
                  <a:cubicBezTo>
                    <a:pt x="1214628" y="278130"/>
                    <a:pt x="944499" y="8001"/>
                    <a:pt x="611251" y="8001"/>
                  </a:cubicBezTo>
                  <a:lnTo>
                    <a:pt x="611251" y="4064"/>
                  </a:lnTo>
                  <a:lnTo>
                    <a:pt x="611251" y="8001"/>
                  </a:lnTo>
                  <a:cubicBezTo>
                    <a:pt x="278130" y="8001"/>
                    <a:pt x="8001" y="278130"/>
                    <a:pt x="8001" y="61125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7" name="Google Shape;137;p2"/>
          <p:cNvGrpSpPr/>
          <p:nvPr/>
        </p:nvGrpSpPr>
        <p:grpSpPr>
          <a:xfrm>
            <a:off x="2751816" y="7644598"/>
            <a:ext cx="953833" cy="953833"/>
            <a:chOff x="0" y="0"/>
            <a:chExt cx="1271778" cy="1271778"/>
          </a:xfrm>
        </p:grpSpPr>
        <p:sp>
          <p:nvSpPr>
            <p:cNvPr id="138" name="Google Shape;138;p2"/>
            <p:cNvSpPr/>
            <p:nvPr/>
          </p:nvSpPr>
          <p:spPr>
            <a:xfrm>
              <a:off x="4064" y="4064"/>
              <a:ext cx="1263523" cy="1263523"/>
            </a:xfrm>
            <a:custGeom>
              <a:rect b="b" l="l" r="r" t="t"/>
              <a:pathLst>
                <a:path extrusionOk="0" h="1263523" w="1263523">
                  <a:moveTo>
                    <a:pt x="0" y="631825"/>
                  </a:moveTo>
                  <a:cubicBezTo>
                    <a:pt x="0" y="282829"/>
                    <a:pt x="282829" y="0"/>
                    <a:pt x="631825" y="0"/>
                  </a:cubicBezTo>
                  <a:cubicBezTo>
                    <a:pt x="980821" y="0"/>
                    <a:pt x="1263523" y="282829"/>
                    <a:pt x="1263523" y="631825"/>
                  </a:cubicBezTo>
                  <a:cubicBezTo>
                    <a:pt x="1263523" y="980821"/>
                    <a:pt x="980694" y="1263523"/>
                    <a:pt x="631825" y="1263523"/>
                  </a:cubicBezTo>
                  <a:cubicBezTo>
                    <a:pt x="282956" y="1263523"/>
                    <a:pt x="0" y="980694"/>
                    <a:pt x="0" y="631825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BFBFBF"/>
                </a:gs>
              </a:gsLst>
              <a:lin ang="189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0" y="0"/>
              <a:ext cx="1271778" cy="1271778"/>
            </a:xfrm>
            <a:custGeom>
              <a:rect b="b" l="l" r="r" t="t"/>
              <a:pathLst>
                <a:path extrusionOk="0" h="1271778" w="1271778">
                  <a:moveTo>
                    <a:pt x="0" y="635889"/>
                  </a:moveTo>
                  <a:cubicBezTo>
                    <a:pt x="0" y="284734"/>
                    <a:pt x="284734" y="0"/>
                    <a:pt x="635889" y="0"/>
                  </a:cubicBezTo>
                  <a:lnTo>
                    <a:pt x="635889" y="4064"/>
                  </a:lnTo>
                  <a:lnTo>
                    <a:pt x="635889" y="0"/>
                  </a:lnTo>
                  <a:cubicBezTo>
                    <a:pt x="987044" y="0"/>
                    <a:pt x="1271778" y="284734"/>
                    <a:pt x="1271778" y="635889"/>
                  </a:cubicBezTo>
                  <a:lnTo>
                    <a:pt x="1267714" y="635889"/>
                  </a:lnTo>
                  <a:lnTo>
                    <a:pt x="1271778" y="635889"/>
                  </a:lnTo>
                  <a:cubicBezTo>
                    <a:pt x="1271778" y="987044"/>
                    <a:pt x="987044" y="1271778"/>
                    <a:pt x="635889" y="1271778"/>
                  </a:cubicBezTo>
                  <a:lnTo>
                    <a:pt x="635889" y="1267714"/>
                  </a:lnTo>
                  <a:lnTo>
                    <a:pt x="635889" y="1271778"/>
                  </a:lnTo>
                  <a:cubicBezTo>
                    <a:pt x="284734" y="1271651"/>
                    <a:pt x="0" y="987044"/>
                    <a:pt x="0" y="635889"/>
                  </a:cubicBezTo>
                  <a:lnTo>
                    <a:pt x="4064" y="635889"/>
                  </a:lnTo>
                  <a:lnTo>
                    <a:pt x="8001" y="635889"/>
                  </a:lnTo>
                  <a:lnTo>
                    <a:pt x="4064" y="635889"/>
                  </a:lnTo>
                  <a:lnTo>
                    <a:pt x="0" y="635889"/>
                  </a:lnTo>
                  <a:moveTo>
                    <a:pt x="8001" y="635889"/>
                  </a:moveTo>
                  <a:cubicBezTo>
                    <a:pt x="8001" y="638175"/>
                    <a:pt x="6223" y="639953"/>
                    <a:pt x="3937" y="639953"/>
                  </a:cubicBezTo>
                  <a:cubicBezTo>
                    <a:pt x="1651" y="639953"/>
                    <a:pt x="0" y="638048"/>
                    <a:pt x="0" y="635889"/>
                  </a:cubicBezTo>
                  <a:cubicBezTo>
                    <a:pt x="0" y="633730"/>
                    <a:pt x="1778" y="631825"/>
                    <a:pt x="4064" y="631825"/>
                  </a:cubicBezTo>
                  <a:cubicBezTo>
                    <a:pt x="6350" y="631825"/>
                    <a:pt x="8128" y="633603"/>
                    <a:pt x="8128" y="635889"/>
                  </a:cubicBezTo>
                  <a:cubicBezTo>
                    <a:pt x="8128" y="982599"/>
                    <a:pt x="289179" y="1263650"/>
                    <a:pt x="635889" y="1263650"/>
                  </a:cubicBezTo>
                  <a:cubicBezTo>
                    <a:pt x="982599" y="1263650"/>
                    <a:pt x="1263650" y="982599"/>
                    <a:pt x="1263650" y="635889"/>
                  </a:cubicBezTo>
                  <a:cubicBezTo>
                    <a:pt x="1263650" y="289179"/>
                    <a:pt x="982599" y="8001"/>
                    <a:pt x="635889" y="8001"/>
                  </a:cubicBezTo>
                  <a:lnTo>
                    <a:pt x="635889" y="4064"/>
                  </a:lnTo>
                  <a:lnTo>
                    <a:pt x="635889" y="8001"/>
                  </a:lnTo>
                  <a:cubicBezTo>
                    <a:pt x="289179" y="8001"/>
                    <a:pt x="8001" y="289179"/>
                    <a:pt x="8001" y="635889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0" name="Google Shape;140;p2"/>
          <p:cNvGrpSpPr/>
          <p:nvPr/>
        </p:nvGrpSpPr>
        <p:grpSpPr>
          <a:xfrm>
            <a:off x="3880847" y="7881012"/>
            <a:ext cx="710565" cy="710661"/>
            <a:chOff x="0" y="0"/>
            <a:chExt cx="947420" cy="947547"/>
          </a:xfrm>
        </p:grpSpPr>
        <p:sp>
          <p:nvSpPr>
            <p:cNvPr id="141" name="Google Shape;141;p2"/>
            <p:cNvSpPr/>
            <p:nvPr/>
          </p:nvSpPr>
          <p:spPr>
            <a:xfrm>
              <a:off x="4064" y="4064"/>
              <a:ext cx="939419" cy="939419"/>
            </a:xfrm>
            <a:custGeom>
              <a:rect b="b" l="l" r="r" t="t"/>
              <a:pathLst>
                <a:path extrusionOk="0" h="939419" w="939419">
                  <a:moveTo>
                    <a:pt x="0" y="469646"/>
                  </a:moveTo>
                  <a:cubicBezTo>
                    <a:pt x="0" y="210312"/>
                    <a:pt x="210312" y="0"/>
                    <a:pt x="469646" y="0"/>
                  </a:cubicBezTo>
                  <a:cubicBezTo>
                    <a:pt x="728980" y="0"/>
                    <a:pt x="939419" y="210312"/>
                    <a:pt x="939419" y="469646"/>
                  </a:cubicBezTo>
                  <a:cubicBezTo>
                    <a:pt x="939419" y="728980"/>
                    <a:pt x="729107" y="939419"/>
                    <a:pt x="469646" y="939419"/>
                  </a:cubicBezTo>
                  <a:cubicBezTo>
                    <a:pt x="210185" y="939419"/>
                    <a:pt x="0" y="729107"/>
                    <a:pt x="0" y="469646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BFBFBF"/>
                </a:gs>
              </a:gsLst>
              <a:lin ang="189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0" y="0"/>
              <a:ext cx="947420" cy="947547"/>
            </a:xfrm>
            <a:custGeom>
              <a:rect b="b" l="l" r="r" t="t"/>
              <a:pathLst>
                <a:path extrusionOk="0" h="947547" w="947420">
                  <a:moveTo>
                    <a:pt x="0" y="473710"/>
                  </a:moveTo>
                  <a:cubicBezTo>
                    <a:pt x="0" y="212090"/>
                    <a:pt x="212090" y="0"/>
                    <a:pt x="473710" y="0"/>
                  </a:cubicBezTo>
                  <a:lnTo>
                    <a:pt x="473710" y="4064"/>
                  </a:lnTo>
                  <a:lnTo>
                    <a:pt x="473710" y="0"/>
                  </a:lnTo>
                  <a:cubicBezTo>
                    <a:pt x="735330" y="0"/>
                    <a:pt x="947420" y="212090"/>
                    <a:pt x="947420" y="473710"/>
                  </a:cubicBezTo>
                  <a:lnTo>
                    <a:pt x="943356" y="473710"/>
                  </a:lnTo>
                  <a:lnTo>
                    <a:pt x="947420" y="473710"/>
                  </a:lnTo>
                  <a:cubicBezTo>
                    <a:pt x="947420" y="735330"/>
                    <a:pt x="735330" y="947420"/>
                    <a:pt x="473710" y="947420"/>
                  </a:cubicBezTo>
                  <a:lnTo>
                    <a:pt x="473710" y="943356"/>
                  </a:lnTo>
                  <a:lnTo>
                    <a:pt x="473710" y="947420"/>
                  </a:lnTo>
                  <a:cubicBezTo>
                    <a:pt x="212090" y="947547"/>
                    <a:pt x="0" y="735330"/>
                    <a:pt x="0" y="473710"/>
                  </a:cubicBezTo>
                  <a:lnTo>
                    <a:pt x="4064" y="473710"/>
                  </a:lnTo>
                  <a:lnTo>
                    <a:pt x="7493" y="475869"/>
                  </a:lnTo>
                  <a:cubicBezTo>
                    <a:pt x="6477" y="477393"/>
                    <a:pt x="4699" y="478028"/>
                    <a:pt x="2921" y="477520"/>
                  </a:cubicBezTo>
                  <a:cubicBezTo>
                    <a:pt x="1143" y="477012"/>
                    <a:pt x="0" y="475488"/>
                    <a:pt x="0" y="473710"/>
                  </a:cubicBezTo>
                  <a:moveTo>
                    <a:pt x="8001" y="473710"/>
                  </a:moveTo>
                  <a:lnTo>
                    <a:pt x="4064" y="473710"/>
                  </a:lnTo>
                  <a:lnTo>
                    <a:pt x="635" y="471551"/>
                  </a:lnTo>
                  <a:cubicBezTo>
                    <a:pt x="1651" y="470027"/>
                    <a:pt x="3429" y="469392"/>
                    <a:pt x="5207" y="469900"/>
                  </a:cubicBezTo>
                  <a:cubicBezTo>
                    <a:pt x="6985" y="470408"/>
                    <a:pt x="8128" y="471932"/>
                    <a:pt x="8128" y="473710"/>
                  </a:cubicBezTo>
                  <a:cubicBezTo>
                    <a:pt x="8128" y="730885"/>
                    <a:pt x="216662" y="939419"/>
                    <a:pt x="473837" y="939419"/>
                  </a:cubicBezTo>
                  <a:cubicBezTo>
                    <a:pt x="731012" y="939419"/>
                    <a:pt x="939419" y="730885"/>
                    <a:pt x="939419" y="473710"/>
                  </a:cubicBezTo>
                  <a:cubicBezTo>
                    <a:pt x="939419" y="216535"/>
                    <a:pt x="730885" y="8001"/>
                    <a:pt x="473710" y="8001"/>
                  </a:cubicBezTo>
                  <a:lnTo>
                    <a:pt x="473710" y="4064"/>
                  </a:lnTo>
                  <a:lnTo>
                    <a:pt x="473710" y="8001"/>
                  </a:lnTo>
                  <a:cubicBezTo>
                    <a:pt x="216535" y="8001"/>
                    <a:pt x="8001" y="216535"/>
                    <a:pt x="8001" y="47371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3" name="Google Shape;143;p2"/>
          <p:cNvGrpSpPr/>
          <p:nvPr/>
        </p:nvGrpSpPr>
        <p:grpSpPr>
          <a:xfrm>
            <a:off x="629665" y="8763380"/>
            <a:ext cx="651033" cy="651129"/>
            <a:chOff x="0" y="0"/>
            <a:chExt cx="868045" cy="868172"/>
          </a:xfrm>
        </p:grpSpPr>
        <p:sp>
          <p:nvSpPr>
            <p:cNvPr id="144" name="Google Shape;144;p2"/>
            <p:cNvSpPr/>
            <p:nvPr/>
          </p:nvSpPr>
          <p:spPr>
            <a:xfrm>
              <a:off x="4064" y="4064"/>
              <a:ext cx="859917" cy="859917"/>
            </a:xfrm>
            <a:custGeom>
              <a:rect b="b" l="l" r="r" t="t"/>
              <a:pathLst>
                <a:path extrusionOk="0" h="859917" w="859917">
                  <a:moveTo>
                    <a:pt x="0" y="430022"/>
                  </a:moveTo>
                  <a:cubicBezTo>
                    <a:pt x="0" y="192532"/>
                    <a:pt x="192532" y="0"/>
                    <a:pt x="430022" y="0"/>
                  </a:cubicBezTo>
                  <a:cubicBezTo>
                    <a:pt x="667512" y="0"/>
                    <a:pt x="859917" y="192532"/>
                    <a:pt x="859917" y="430022"/>
                  </a:cubicBezTo>
                  <a:cubicBezTo>
                    <a:pt x="859917" y="667512"/>
                    <a:pt x="667512" y="859917"/>
                    <a:pt x="430022" y="859917"/>
                  </a:cubicBezTo>
                  <a:cubicBezTo>
                    <a:pt x="192532" y="859917"/>
                    <a:pt x="0" y="667512"/>
                    <a:pt x="0" y="430022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BFBFBF"/>
                </a:gs>
              </a:gsLst>
              <a:lin ang="189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0" y="0"/>
              <a:ext cx="868045" cy="868172"/>
            </a:xfrm>
            <a:custGeom>
              <a:rect b="b" l="l" r="r" t="t"/>
              <a:pathLst>
                <a:path extrusionOk="0" h="868172" w="868045">
                  <a:moveTo>
                    <a:pt x="0" y="434086"/>
                  </a:moveTo>
                  <a:cubicBezTo>
                    <a:pt x="0" y="194310"/>
                    <a:pt x="194310" y="0"/>
                    <a:pt x="434086" y="0"/>
                  </a:cubicBezTo>
                  <a:lnTo>
                    <a:pt x="434086" y="4064"/>
                  </a:lnTo>
                  <a:lnTo>
                    <a:pt x="434086" y="0"/>
                  </a:lnTo>
                  <a:cubicBezTo>
                    <a:pt x="673735" y="0"/>
                    <a:pt x="868045" y="194310"/>
                    <a:pt x="868045" y="434086"/>
                  </a:cubicBezTo>
                  <a:lnTo>
                    <a:pt x="863981" y="434086"/>
                  </a:lnTo>
                  <a:lnTo>
                    <a:pt x="868045" y="434086"/>
                  </a:lnTo>
                  <a:cubicBezTo>
                    <a:pt x="868045" y="673735"/>
                    <a:pt x="673735" y="868172"/>
                    <a:pt x="433959" y="868172"/>
                  </a:cubicBezTo>
                  <a:lnTo>
                    <a:pt x="433959" y="864108"/>
                  </a:lnTo>
                  <a:lnTo>
                    <a:pt x="433959" y="868172"/>
                  </a:lnTo>
                  <a:cubicBezTo>
                    <a:pt x="194310" y="868045"/>
                    <a:pt x="0" y="673735"/>
                    <a:pt x="0" y="434086"/>
                  </a:cubicBezTo>
                  <a:lnTo>
                    <a:pt x="4064" y="434086"/>
                  </a:lnTo>
                  <a:lnTo>
                    <a:pt x="7493" y="436245"/>
                  </a:lnTo>
                  <a:cubicBezTo>
                    <a:pt x="6477" y="437769"/>
                    <a:pt x="4699" y="438404"/>
                    <a:pt x="2921" y="437896"/>
                  </a:cubicBezTo>
                  <a:cubicBezTo>
                    <a:pt x="1143" y="437388"/>
                    <a:pt x="0" y="435864"/>
                    <a:pt x="0" y="434086"/>
                  </a:cubicBezTo>
                  <a:moveTo>
                    <a:pt x="8001" y="434086"/>
                  </a:moveTo>
                  <a:lnTo>
                    <a:pt x="4064" y="434086"/>
                  </a:lnTo>
                  <a:lnTo>
                    <a:pt x="635" y="431800"/>
                  </a:lnTo>
                  <a:cubicBezTo>
                    <a:pt x="1651" y="430276"/>
                    <a:pt x="3429" y="429641"/>
                    <a:pt x="5207" y="430149"/>
                  </a:cubicBezTo>
                  <a:cubicBezTo>
                    <a:pt x="6985" y="430657"/>
                    <a:pt x="8128" y="432181"/>
                    <a:pt x="8128" y="433959"/>
                  </a:cubicBezTo>
                  <a:cubicBezTo>
                    <a:pt x="8128" y="669163"/>
                    <a:pt x="198882" y="859917"/>
                    <a:pt x="434086" y="859917"/>
                  </a:cubicBezTo>
                  <a:cubicBezTo>
                    <a:pt x="669290" y="859917"/>
                    <a:pt x="860044" y="669290"/>
                    <a:pt x="860044" y="434086"/>
                  </a:cubicBezTo>
                  <a:cubicBezTo>
                    <a:pt x="860044" y="198882"/>
                    <a:pt x="669290" y="8001"/>
                    <a:pt x="434086" y="8001"/>
                  </a:cubicBezTo>
                  <a:lnTo>
                    <a:pt x="434086" y="4064"/>
                  </a:lnTo>
                  <a:lnTo>
                    <a:pt x="434086" y="8001"/>
                  </a:lnTo>
                  <a:cubicBezTo>
                    <a:pt x="198755" y="8001"/>
                    <a:pt x="8001" y="198755"/>
                    <a:pt x="8001" y="434086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6" name="Google Shape;146;p2"/>
          <p:cNvGrpSpPr/>
          <p:nvPr/>
        </p:nvGrpSpPr>
        <p:grpSpPr>
          <a:xfrm>
            <a:off x="1034077" y="8506992"/>
            <a:ext cx="834581" cy="834580"/>
            <a:chOff x="0" y="0"/>
            <a:chExt cx="1112774" cy="1112774"/>
          </a:xfrm>
        </p:grpSpPr>
        <p:sp>
          <p:nvSpPr>
            <p:cNvPr id="147" name="Google Shape;147;p2"/>
            <p:cNvSpPr/>
            <p:nvPr/>
          </p:nvSpPr>
          <p:spPr>
            <a:xfrm>
              <a:off x="4064" y="4064"/>
              <a:ext cx="1104646" cy="1104646"/>
            </a:xfrm>
            <a:custGeom>
              <a:rect b="b" l="l" r="r" t="t"/>
              <a:pathLst>
                <a:path extrusionOk="0" h="1104646" w="1104646">
                  <a:moveTo>
                    <a:pt x="0" y="552323"/>
                  </a:moveTo>
                  <a:cubicBezTo>
                    <a:pt x="0" y="247269"/>
                    <a:pt x="247269" y="0"/>
                    <a:pt x="552323" y="0"/>
                  </a:cubicBezTo>
                  <a:cubicBezTo>
                    <a:pt x="857377" y="0"/>
                    <a:pt x="1104646" y="247269"/>
                    <a:pt x="1104646" y="552323"/>
                  </a:cubicBezTo>
                  <a:cubicBezTo>
                    <a:pt x="1104646" y="857377"/>
                    <a:pt x="857377" y="1104646"/>
                    <a:pt x="552323" y="1104646"/>
                  </a:cubicBezTo>
                  <a:cubicBezTo>
                    <a:pt x="247269" y="1104646"/>
                    <a:pt x="0" y="857377"/>
                    <a:pt x="0" y="552323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BFBFBF"/>
                </a:gs>
              </a:gsLst>
              <a:lin ang="189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0" y="0"/>
              <a:ext cx="1112774" cy="1112774"/>
            </a:xfrm>
            <a:custGeom>
              <a:rect b="b" l="l" r="r" t="t"/>
              <a:pathLst>
                <a:path extrusionOk="0" h="1112774" w="1112774">
                  <a:moveTo>
                    <a:pt x="0" y="556387"/>
                  </a:moveTo>
                  <a:cubicBezTo>
                    <a:pt x="0" y="249047"/>
                    <a:pt x="249047" y="0"/>
                    <a:pt x="556387" y="0"/>
                  </a:cubicBezTo>
                  <a:lnTo>
                    <a:pt x="556387" y="4064"/>
                  </a:lnTo>
                  <a:lnTo>
                    <a:pt x="556387" y="0"/>
                  </a:lnTo>
                  <a:cubicBezTo>
                    <a:pt x="863600" y="0"/>
                    <a:pt x="1112774" y="249047"/>
                    <a:pt x="1112774" y="556387"/>
                  </a:cubicBezTo>
                  <a:lnTo>
                    <a:pt x="1108710" y="556387"/>
                  </a:lnTo>
                  <a:lnTo>
                    <a:pt x="1112774" y="556387"/>
                  </a:lnTo>
                  <a:cubicBezTo>
                    <a:pt x="1112774" y="863600"/>
                    <a:pt x="863600" y="1112774"/>
                    <a:pt x="556387" y="1112774"/>
                  </a:cubicBezTo>
                  <a:lnTo>
                    <a:pt x="556387" y="1108710"/>
                  </a:lnTo>
                  <a:lnTo>
                    <a:pt x="556387" y="1112774"/>
                  </a:lnTo>
                  <a:cubicBezTo>
                    <a:pt x="249047" y="1112774"/>
                    <a:pt x="0" y="863600"/>
                    <a:pt x="0" y="556387"/>
                  </a:cubicBezTo>
                  <a:lnTo>
                    <a:pt x="4064" y="556387"/>
                  </a:lnTo>
                  <a:lnTo>
                    <a:pt x="8001" y="556387"/>
                  </a:lnTo>
                  <a:lnTo>
                    <a:pt x="4064" y="556387"/>
                  </a:lnTo>
                  <a:lnTo>
                    <a:pt x="0" y="556387"/>
                  </a:lnTo>
                  <a:moveTo>
                    <a:pt x="8001" y="556387"/>
                  </a:moveTo>
                  <a:cubicBezTo>
                    <a:pt x="8001" y="558673"/>
                    <a:pt x="6223" y="560451"/>
                    <a:pt x="3937" y="560451"/>
                  </a:cubicBezTo>
                  <a:cubicBezTo>
                    <a:pt x="1651" y="560451"/>
                    <a:pt x="0" y="558546"/>
                    <a:pt x="0" y="556387"/>
                  </a:cubicBezTo>
                  <a:cubicBezTo>
                    <a:pt x="0" y="554228"/>
                    <a:pt x="1778" y="552323"/>
                    <a:pt x="4064" y="552323"/>
                  </a:cubicBezTo>
                  <a:cubicBezTo>
                    <a:pt x="6350" y="552323"/>
                    <a:pt x="8128" y="554101"/>
                    <a:pt x="8128" y="556387"/>
                  </a:cubicBezTo>
                  <a:cubicBezTo>
                    <a:pt x="8128" y="859155"/>
                    <a:pt x="253619" y="1104646"/>
                    <a:pt x="556387" y="1104646"/>
                  </a:cubicBezTo>
                  <a:cubicBezTo>
                    <a:pt x="859155" y="1104646"/>
                    <a:pt x="1104646" y="859155"/>
                    <a:pt x="1104646" y="556387"/>
                  </a:cubicBezTo>
                  <a:cubicBezTo>
                    <a:pt x="1104646" y="253619"/>
                    <a:pt x="859155" y="8001"/>
                    <a:pt x="556387" y="8001"/>
                  </a:cubicBezTo>
                  <a:lnTo>
                    <a:pt x="556387" y="4064"/>
                  </a:lnTo>
                  <a:lnTo>
                    <a:pt x="556387" y="8001"/>
                  </a:lnTo>
                  <a:cubicBezTo>
                    <a:pt x="253492" y="8001"/>
                    <a:pt x="8001" y="253492"/>
                    <a:pt x="8001" y="556387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9" name="Google Shape;149;p2"/>
          <p:cNvGrpSpPr/>
          <p:nvPr/>
        </p:nvGrpSpPr>
        <p:grpSpPr>
          <a:xfrm>
            <a:off x="1491004" y="8763380"/>
            <a:ext cx="768668" cy="768668"/>
            <a:chOff x="0" y="0"/>
            <a:chExt cx="1024890" cy="1024890"/>
          </a:xfrm>
        </p:grpSpPr>
        <p:sp>
          <p:nvSpPr>
            <p:cNvPr id="150" name="Google Shape;150;p2"/>
            <p:cNvSpPr/>
            <p:nvPr/>
          </p:nvSpPr>
          <p:spPr>
            <a:xfrm>
              <a:off x="4064" y="4064"/>
              <a:ext cx="1016889" cy="1016889"/>
            </a:xfrm>
            <a:custGeom>
              <a:rect b="b" l="l" r="r" t="t"/>
              <a:pathLst>
                <a:path extrusionOk="0" h="1016889" w="1016889">
                  <a:moveTo>
                    <a:pt x="0" y="508381"/>
                  </a:moveTo>
                  <a:cubicBezTo>
                    <a:pt x="0" y="227584"/>
                    <a:pt x="227584" y="0"/>
                    <a:pt x="508381" y="0"/>
                  </a:cubicBezTo>
                  <a:cubicBezTo>
                    <a:pt x="789178" y="0"/>
                    <a:pt x="1016889" y="227584"/>
                    <a:pt x="1016889" y="508381"/>
                  </a:cubicBezTo>
                  <a:cubicBezTo>
                    <a:pt x="1016889" y="789178"/>
                    <a:pt x="789178" y="1016889"/>
                    <a:pt x="508381" y="1016889"/>
                  </a:cubicBezTo>
                  <a:cubicBezTo>
                    <a:pt x="227584" y="1016889"/>
                    <a:pt x="0" y="789178"/>
                    <a:pt x="0" y="508381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BFBFBF"/>
                </a:gs>
              </a:gsLst>
              <a:lin ang="189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0" y="0"/>
              <a:ext cx="1024890" cy="1024890"/>
            </a:xfrm>
            <a:custGeom>
              <a:rect b="b" l="l" r="r" t="t"/>
              <a:pathLst>
                <a:path extrusionOk="0" h="1024890" w="1024890">
                  <a:moveTo>
                    <a:pt x="0" y="512445"/>
                  </a:moveTo>
                  <a:cubicBezTo>
                    <a:pt x="0" y="229489"/>
                    <a:pt x="229489" y="0"/>
                    <a:pt x="512445" y="0"/>
                  </a:cubicBezTo>
                  <a:lnTo>
                    <a:pt x="512445" y="4064"/>
                  </a:lnTo>
                  <a:lnTo>
                    <a:pt x="512445" y="0"/>
                  </a:lnTo>
                  <a:cubicBezTo>
                    <a:pt x="795528" y="0"/>
                    <a:pt x="1024890" y="229489"/>
                    <a:pt x="1024890" y="512445"/>
                  </a:cubicBezTo>
                  <a:lnTo>
                    <a:pt x="1020826" y="512445"/>
                  </a:lnTo>
                  <a:lnTo>
                    <a:pt x="1024890" y="512445"/>
                  </a:lnTo>
                  <a:cubicBezTo>
                    <a:pt x="1024890" y="795528"/>
                    <a:pt x="795401" y="1024890"/>
                    <a:pt x="512445" y="1024890"/>
                  </a:cubicBezTo>
                  <a:lnTo>
                    <a:pt x="512445" y="1020826"/>
                  </a:lnTo>
                  <a:lnTo>
                    <a:pt x="512445" y="1024890"/>
                  </a:lnTo>
                  <a:cubicBezTo>
                    <a:pt x="229489" y="1024890"/>
                    <a:pt x="0" y="795528"/>
                    <a:pt x="0" y="512445"/>
                  </a:cubicBezTo>
                  <a:lnTo>
                    <a:pt x="4064" y="512445"/>
                  </a:lnTo>
                  <a:lnTo>
                    <a:pt x="8001" y="512445"/>
                  </a:lnTo>
                  <a:lnTo>
                    <a:pt x="4064" y="512445"/>
                  </a:lnTo>
                  <a:lnTo>
                    <a:pt x="0" y="512445"/>
                  </a:lnTo>
                  <a:moveTo>
                    <a:pt x="8001" y="512445"/>
                  </a:moveTo>
                  <a:cubicBezTo>
                    <a:pt x="8001" y="514731"/>
                    <a:pt x="6223" y="516509"/>
                    <a:pt x="3937" y="516509"/>
                  </a:cubicBezTo>
                  <a:cubicBezTo>
                    <a:pt x="1651" y="516509"/>
                    <a:pt x="0" y="514731"/>
                    <a:pt x="0" y="512445"/>
                  </a:cubicBezTo>
                  <a:cubicBezTo>
                    <a:pt x="0" y="510159"/>
                    <a:pt x="1778" y="508381"/>
                    <a:pt x="4064" y="508381"/>
                  </a:cubicBezTo>
                  <a:cubicBezTo>
                    <a:pt x="6350" y="508381"/>
                    <a:pt x="8128" y="510159"/>
                    <a:pt x="8128" y="512445"/>
                  </a:cubicBezTo>
                  <a:cubicBezTo>
                    <a:pt x="8128" y="790956"/>
                    <a:pt x="233934" y="1016889"/>
                    <a:pt x="512572" y="1016889"/>
                  </a:cubicBezTo>
                  <a:cubicBezTo>
                    <a:pt x="791210" y="1016889"/>
                    <a:pt x="1016889" y="791083"/>
                    <a:pt x="1016889" y="512445"/>
                  </a:cubicBezTo>
                  <a:cubicBezTo>
                    <a:pt x="1016889" y="233807"/>
                    <a:pt x="791083" y="8001"/>
                    <a:pt x="512445" y="8001"/>
                  </a:cubicBezTo>
                  <a:lnTo>
                    <a:pt x="512445" y="4064"/>
                  </a:lnTo>
                  <a:lnTo>
                    <a:pt x="512445" y="8001"/>
                  </a:lnTo>
                  <a:cubicBezTo>
                    <a:pt x="233934" y="8001"/>
                    <a:pt x="8001" y="233934"/>
                    <a:pt x="8001" y="512445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2" name="Google Shape;152;p2"/>
          <p:cNvGrpSpPr/>
          <p:nvPr/>
        </p:nvGrpSpPr>
        <p:grpSpPr>
          <a:xfrm>
            <a:off x="2108860" y="8626152"/>
            <a:ext cx="768668" cy="768668"/>
            <a:chOff x="0" y="0"/>
            <a:chExt cx="1024890" cy="1024890"/>
          </a:xfrm>
        </p:grpSpPr>
        <p:sp>
          <p:nvSpPr>
            <p:cNvPr id="153" name="Google Shape;153;p2"/>
            <p:cNvSpPr/>
            <p:nvPr/>
          </p:nvSpPr>
          <p:spPr>
            <a:xfrm>
              <a:off x="4064" y="4064"/>
              <a:ext cx="1016889" cy="1016889"/>
            </a:xfrm>
            <a:custGeom>
              <a:rect b="b" l="l" r="r" t="t"/>
              <a:pathLst>
                <a:path extrusionOk="0" h="1016889" w="1016889">
                  <a:moveTo>
                    <a:pt x="0" y="508381"/>
                  </a:moveTo>
                  <a:cubicBezTo>
                    <a:pt x="0" y="227584"/>
                    <a:pt x="227584" y="0"/>
                    <a:pt x="508381" y="0"/>
                  </a:cubicBezTo>
                  <a:cubicBezTo>
                    <a:pt x="789178" y="0"/>
                    <a:pt x="1016889" y="227584"/>
                    <a:pt x="1016889" y="508381"/>
                  </a:cubicBezTo>
                  <a:cubicBezTo>
                    <a:pt x="1016889" y="789178"/>
                    <a:pt x="789178" y="1016889"/>
                    <a:pt x="508381" y="1016889"/>
                  </a:cubicBezTo>
                  <a:cubicBezTo>
                    <a:pt x="227584" y="1016889"/>
                    <a:pt x="0" y="789178"/>
                    <a:pt x="0" y="508381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BFBFBF"/>
                </a:gs>
              </a:gsLst>
              <a:lin ang="189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0" y="0"/>
              <a:ext cx="1024890" cy="1024890"/>
            </a:xfrm>
            <a:custGeom>
              <a:rect b="b" l="l" r="r" t="t"/>
              <a:pathLst>
                <a:path extrusionOk="0" h="1024890" w="1024890">
                  <a:moveTo>
                    <a:pt x="0" y="512445"/>
                  </a:moveTo>
                  <a:cubicBezTo>
                    <a:pt x="0" y="229489"/>
                    <a:pt x="229489" y="0"/>
                    <a:pt x="512445" y="0"/>
                  </a:cubicBezTo>
                  <a:lnTo>
                    <a:pt x="512445" y="4064"/>
                  </a:lnTo>
                  <a:lnTo>
                    <a:pt x="512445" y="0"/>
                  </a:lnTo>
                  <a:cubicBezTo>
                    <a:pt x="795528" y="0"/>
                    <a:pt x="1024890" y="229489"/>
                    <a:pt x="1024890" y="512445"/>
                  </a:cubicBezTo>
                  <a:lnTo>
                    <a:pt x="1020826" y="512445"/>
                  </a:lnTo>
                  <a:lnTo>
                    <a:pt x="1024890" y="512445"/>
                  </a:lnTo>
                  <a:cubicBezTo>
                    <a:pt x="1024890" y="795528"/>
                    <a:pt x="795401" y="1024890"/>
                    <a:pt x="512445" y="1024890"/>
                  </a:cubicBezTo>
                  <a:lnTo>
                    <a:pt x="512445" y="1020826"/>
                  </a:lnTo>
                  <a:lnTo>
                    <a:pt x="512445" y="1024890"/>
                  </a:lnTo>
                  <a:cubicBezTo>
                    <a:pt x="229489" y="1024890"/>
                    <a:pt x="0" y="795528"/>
                    <a:pt x="0" y="512445"/>
                  </a:cubicBezTo>
                  <a:lnTo>
                    <a:pt x="4064" y="512445"/>
                  </a:lnTo>
                  <a:lnTo>
                    <a:pt x="8001" y="512445"/>
                  </a:lnTo>
                  <a:lnTo>
                    <a:pt x="4064" y="512445"/>
                  </a:lnTo>
                  <a:lnTo>
                    <a:pt x="0" y="512445"/>
                  </a:lnTo>
                  <a:moveTo>
                    <a:pt x="8001" y="512445"/>
                  </a:moveTo>
                  <a:cubicBezTo>
                    <a:pt x="8001" y="514731"/>
                    <a:pt x="6223" y="516509"/>
                    <a:pt x="3937" y="516509"/>
                  </a:cubicBezTo>
                  <a:cubicBezTo>
                    <a:pt x="1651" y="516509"/>
                    <a:pt x="0" y="514731"/>
                    <a:pt x="0" y="512445"/>
                  </a:cubicBezTo>
                  <a:cubicBezTo>
                    <a:pt x="0" y="510159"/>
                    <a:pt x="1778" y="508381"/>
                    <a:pt x="4064" y="508381"/>
                  </a:cubicBezTo>
                  <a:cubicBezTo>
                    <a:pt x="6350" y="508381"/>
                    <a:pt x="8128" y="510159"/>
                    <a:pt x="8128" y="512445"/>
                  </a:cubicBezTo>
                  <a:cubicBezTo>
                    <a:pt x="8128" y="790956"/>
                    <a:pt x="233934" y="1016889"/>
                    <a:pt x="512572" y="1016889"/>
                  </a:cubicBezTo>
                  <a:cubicBezTo>
                    <a:pt x="791210" y="1016889"/>
                    <a:pt x="1016889" y="791083"/>
                    <a:pt x="1016889" y="512445"/>
                  </a:cubicBezTo>
                  <a:cubicBezTo>
                    <a:pt x="1016889" y="233807"/>
                    <a:pt x="791083" y="8001"/>
                    <a:pt x="512445" y="8001"/>
                  </a:cubicBezTo>
                  <a:lnTo>
                    <a:pt x="512445" y="4064"/>
                  </a:lnTo>
                  <a:lnTo>
                    <a:pt x="512445" y="8001"/>
                  </a:lnTo>
                  <a:cubicBezTo>
                    <a:pt x="233934" y="8001"/>
                    <a:pt x="8001" y="233934"/>
                    <a:pt x="8001" y="512445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5" name="Google Shape;155;p2"/>
          <p:cNvGrpSpPr/>
          <p:nvPr/>
        </p:nvGrpSpPr>
        <p:grpSpPr>
          <a:xfrm>
            <a:off x="3160187" y="8824186"/>
            <a:ext cx="784860" cy="784860"/>
            <a:chOff x="0" y="0"/>
            <a:chExt cx="1046480" cy="1046480"/>
          </a:xfrm>
        </p:grpSpPr>
        <p:sp>
          <p:nvSpPr>
            <p:cNvPr id="156" name="Google Shape;156;p2"/>
            <p:cNvSpPr/>
            <p:nvPr/>
          </p:nvSpPr>
          <p:spPr>
            <a:xfrm>
              <a:off x="4064" y="4064"/>
              <a:ext cx="1038352" cy="1038352"/>
            </a:xfrm>
            <a:custGeom>
              <a:rect b="b" l="l" r="r" t="t"/>
              <a:pathLst>
                <a:path extrusionOk="0" h="1038352" w="1038352">
                  <a:moveTo>
                    <a:pt x="0" y="519176"/>
                  </a:moveTo>
                  <a:cubicBezTo>
                    <a:pt x="0" y="232410"/>
                    <a:pt x="232410" y="0"/>
                    <a:pt x="519176" y="0"/>
                  </a:cubicBezTo>
                  <a:cubicBezTo>
                    <a:pt x="805942" y="0"/>
                    <a:pt x="1038352" y="232410"/>
                    <a:pt x="1038352" y="519176"/>
                  </a:cubicBezTo>
                  <a:cubicBezTo>
                    <a:pt x="1038352" y="805942"/>
                    <a:pt x="805815" y="1038352"/>
                    <a:pt x="519176" y="1038352"/>
                  </a:cubicBezTo>
                  <a:cubicBezTo>
                    <a:pt x="232537" y="1038352"/>
                    <a:pt x="0" y="805815"/>
                    <a:pt x="0" y="519176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BFBFBF"/>
                </a:gs>
              </a:gsLst>
              <a:lin ang="189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0" y="0"/>
              <a:ext cx="1046480" cy="1046480"/>
            </a:xfrm>
            <a:custGeom>
              <a:rect b="b" l="l" r="r" t="t"/>
              <a:pathLst>
                <a:path extrusionOk="0" h="1046480" w="1046480">
                  <a:moveTo>
                    <a:pt x="0" y="523240"/>
                  </a:moveTo>
                  <a:cubicBezTo>
                    <a:pt x="0" y="234188"/>
                    <a:pt x="234188" y="0"/>
                    <a:pt x="523240" y="0"/>
                  </a:cubicBezTo>
                  <a:lnTo>
                    <a:pt x="523240" y="4064"/>
                  </a:lnTo>
                  <a:lnTo>
                    <a:pt x="523240" y="0"/>
                  </a:lnTo>
                  <a:cubicBezTo>
                    <a:pt x="812165" y="0"/>
                    <a:pt x="1046480" y="234188"/>
                    <a:pt x="1046480" y="523240"/>
                  </a:cubicBezTo>
                  <a:lnTo>
                    <a:pt x="1042416" y="523240"/>
                  </a:lnTo>
                  <a:lnTo>
                    <a:pt x="1046480" y="523240"/>
                  </a:lnTo>
                  <a:cubicBezTo>
                    <a:pt x="1046480" y="812165"/>
                    <a:pt x="812292" y="1046480"/>
                    <a:pt x="523240" y="1046480"/>
                  </a:cubicBezTo>
                  <a:lnTo>
                    <a:pt x="523240" y="1042416"/>
                  </a:lnTo>
                  <a:lnTo>
                    <a:pt x="523240" y="1046480"/>
                  </a:lnTo>
                  <a:cubicBezTo>
                    <a:pt x="234188" y="1046353"/>
                    <a:pt x="0" y="812165"/>
                    <a:pt x="0" y="523240"/>
                  </a:cubicBezTo>
                  <a:lnTo>
                    <a:pt x="4064" y="523240"/>
                  </a:lnTo>
                  <a:lnTo>
                    <a:pt x="8001" y="523240"/>
                  </a:lnTo>
                  <a:lnTo>
                    <a:pt x="4064" y="523240"/>
                  </a:lnTo>
                  <a:lnTo>
                    <a:pt x="0" y="523240"/>
                  </a:lnTo>
                  <a:moveTo>
                    <a:pt x="8001" y="523240"/>
                  </a:moveTo>
                  <a:cubicBezTo>
                    <a:pt x="8001" y="525526"/>
                    <a:pt x="6223" y="527304"/>
                    <a:pt x="3937" y="527304"/>
                  </a:cubicBezTo>
                  <a:cubicBezTo>
                    <a:pt x="1651" y="527304"/>
                    <a:pt x="0" y="525399"/>
                    <a:pt x="0" y="523240"/>
                  </a:cubicBezTo>
                  <a:cubicBezTo>
                    <a:pt x="0" y="521081"/>
                    <a:pt x="1778" y="519176"/>
                    <a:pt x="4064" y="519176"/>
                  </a:cubicBezTo>
                  <a:cubicBezTo>
                    <a:pt x="6350" y="519176"/>
                    <a:pt x="8128" y="520954"/>
                    <a:pt x="8128" y="523240"/>
                  </a:cubicBezTo>
                  <a:cubicBezTo>
                    <a:pt x="8001" y="807720"/>
                    <a:pt x="238760" y="1038352"/>
                    <a:pt x="523240" y="1038352"/>
                  </a:cubicBezTo>
                  <a:cubicBezTo>
                    <a:pt x="807720" y="1038352"/>
                    <a:pt x="1038352" y="807720"/>
                    <a:pt x="1038352" y="523240"/>
                  </a:cubicBezTo>
                  <a:cubicBezTo>
                    <a:pt x="1038352" y="238760"/>
                    <a:pt x="807720" y="8001"/>
                    <a:pt x="523240" y="8001"/>
                  </a:cubicBezTo>
                  <a:lnTo>
                    <a:pt x="523240" y="4064"/>
                  </a:lnTo>
                  <a:lnTo>
                    <a:pt x="523240" y="8001"/>
                  </a:lnTo>
                  <a:cubicBezTo>
                    <a:pt x="238760" y="8001"/>
                    <a:pt x="8001" y="238760"/>
                    <a:pt x="8001" y="52324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8" name="Google Shape;158;p2"/>
          <p:cNvGrpSpPr/>
          <p:nvPr/>
        </p:nvGrpSpPr>
        <p:grpSpPr>
          <a:xfrm>
            <a:off x="2700138" y="9041739"/>
            <a:ext cx="573977" cy="573976"/>
            <a:chOff x="0" y="0"/>
            <a:chExt cx="765302" cy="765302"/>
          </a:xfrm>
        </p:grpSpPr>
        <p:sp>
          <p:nvSpPr>
            <p:cNvPr id="159" name="Google Shape;159;p2"/>
            <p:cNvSpPr/>
            <p:nvPr/>
          </p:nvSpPr>
          <p:spPr>
            <a:xfrm>
              <a:off x="4064" y="4064"/>
              <a:ext cx="757174" cy="757174"/>
            </a:xfrm>
            <a:custGeom>
              <a:rect b="b" l="l" r="r" t="t"/>
              <a:pathLst>
                <a:path extrusionOk="0" h="757174" w="757174">
                  <a:moveTo>
                    <a:pt x="0" y="378587"/>
                  </a:moveTo>
                  <a:cubicBezTo>
                    <a:pt x="0" y="169545"/>
                    <a:pt x="169545" y="0"/>
                    <a:pt x="378587" y="0"/>
                  </a:cubicBezTo>
                  <a:cubicBezTo>
                    <a:pt x="587629" y="0"/>
                    <a:pt x="757174" y="169545"/>
                    <a:pt x="757174" y="378587"/>
                  </a:cubicBezTo>
                  <a:cubicBezTo>
                    <a:pt x="757174" y="587629"/>
                    <a:pt x="587756" y="757174"/>
                    <a:pt x="378587" y="757174"/>
                  </a:cubicBezTo>
                  <a:cubicBezTo>
                    <a:pt x="169418" y="757174"/>
                    <a:pt x="0" y="587756"/>
                    <a:pt x="0" y="378587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BFBFBF"/>
                </a:gs>
              </a:gsLst>
              <a:lin ang="189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0" y="0"/>
              <a:ext cx="765302" cy="765302"/>
            </a:xfrm>
            <a:custGeom>
              <a:rect b="b" l="l" r="r" t="t"/>
              <a:pathLst>
                <a:path extrusionOk="0" h="765302" w="765302">
                  <a:moveTo>
                    <a:pt x="0" y="382651"/>
                  </a:moveTo>
                  <a:cubicBezTo>
                    <a:pt x="0" y="171323"/>
                    <a:pt x="171323" y="0"/>
                    <a:pt x="382651" y="0"/>
                  </a:cubicBezTo>
                  <a:lnTo>
                    <a:pt x="382651" y="4064"/>
                  </a:lnTo>
                  <a:lnTo>
                    <a:pt x="382651" y="0"/>
                  </a:lnTo>
                  <a:cubicBezTo>
                    <a:pt x="593979" y="0"/>
                    <a:pt x="765302" y="171323"/>
                    <a:pt x="765302" y="382651"/>
                  </a:cubicBezTo>
                  <a:cubicBezTo>
                    <a:pt x="765302" y="593979"/>
                    <a:pt x="593979" y="765302"/>
                    <a:pt x="382651" y="765302"/>
                  </a:cubicBezTo>
                  <a:lnTo>
                    <a:pt x="382651" y="761238"/>
                  </a:lnTo>
                  <a:lnTo>
                    <a:pt x="382651" y="765302"/>
                  </a:lnTo>
                  <a:cubicBezTo>
                    <a:pt x="171323" y="765302"/>
                    <a:pt x="0" y="593979"/>
                    <a:pt x="0" y="382651"/>
                  </a:cubicBezTo>
                  <a:lnTo>
                    <a:pt x="4064" y="382651"/>
                  </a:lnTo>
                  <a:lnTo>
                    <a:pt x="7493" y="384810"/>
                  </a:lnTo>
                  <a:cubicBezTo>
                    <a:pt x="6477" y="386334"/>
                    <a:pt x="4699" y="386969"/>
                    <a:pt x="2921" y="386461"/>
                  </a:cubicBezTo>
                  <a:cubicBezTo>
                    <a:pt x="1143" y="385953"/>
                    <a:pt x="0" y="384429"/>
                    <a:pt x="0" y="382651"/>
                  </a:cubicBezTo>
                  <a:moveTo>
                    <a:pt x="8001" y="382651"/>
                  </a:moveTo>
                  <a:lnTo>
                    <a:pt x="4064" y="382651"/>
                  </a:lnTo>
                  <a:lnTo>
                    <a:pt x="635" y="380492"/>
                  </a:lnTo>
                  <a:cubicBezTo>
                    <a:pt x="1651" y="378968"/>
                    <a:pt x="3429" y="378333"/>
                    <a:pt x="5207" y="378841"/>
                  </a:cubicBezTo>
                  <a:cubicBezTo>
                    <a:pt x="6985" y="379349"/>
                    <a:pt x="8128" y="380873"/>
                    <a:pt x="8128" y="382651"/>
                  </a:cubicBezTo>
                  <a:cubicBezTo>
                    <a:pt x="8128" y="589534"/>
                    <a:pt x="175895" y="757301"/>
                    <a:pt x="382778" y="757301"/>
                  </a:cubicBezTo>
                  <a:cubicBezTo>
                    <a:pt x="589661" y="757301"/>
                    <a:pt x="757428" y="589534"/>
                    <a:pt x="757428" y="382651"/>
                  </a:cubicBezTo>
                  <a:lnTo>
                    <a:pt x="761492" y="382651"/>
                  </a:lnTo>
                  <a:lnTo>
                    <a:pt x="757428" y="382651"/>
                  </a:lnTo>
                  <a:cubicBezTo>
                    <a:pt x="757428" y="175768"/>
                    <a:pt x="589661" y="8001"/>
                    <a:pt x="382778" y="8001"/>
                  </a:cubicBezTo>
                  <a:lnTo>
                    <a:pt x="382778" y="4064"/>
                  </a:lnTo>
                  <a:lnTo>
                    <a:pt x="382778" y="8001"/>
                  </a:lnTo>
                  <a:cubicBezTo>
                    <a:pt x="175768" y="8001"/>
                    <a:pt x="8001" y="175768"/>
                    <a:pt x="8001" y="38265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1" name="Google Shape;161;p2"/>
          <p:cNvGrpSpPr/>
          <p:nvPr/>
        </p:nvGrpSpPr>
        <p:grpSpPr>
          <a:xfrm>
            <a:off x="4110953" y="8967295"/>
            <a:ext cx="573977" cy="573976"/>
            <a:chOff x="0" y="0"/>
            <a:chExt cx="765302" cy="765302"/>
          </a:xfrm>
        </p:grpSpPr>
        <p:sp>
          <p:nvSpPr>
            <p:cNvPr id="162" name="Google Shape;162;p2"/>
            <p:cNvSpPr/>
            <p:nvPr/>
          </p:nvSpPr>
          <p:spPr>
            <a:xfrm>
              <a:off x="4064" y="4064"/>
              <a:ext cx="757174" cy="757174"/>
            </a:xfrm>
            <a:custGeom>
              <a:rect b="b" l="l" r="r" t="t"/>
              <a:pathLst>
                <a:path extrusionOk="0" h="757174" w="757174">
                  <a:moveTo>
                    <a:pt x="0" y="378587"/>
                  </a:moveTo>
                  <a:cubicBezTo>
                    <a:pt x="0" y="169545"/>
                    <a:pt x="169545" y="0"/>
                    <a:pt x="378587" y="0"/>
                  </a:cubicBezTo>
                  <a:cubicBezTo>
                    <a:pt x="587629" y="0"/>
                    <a:pt x="757174" y="169545"/>
                    <a:pt x="757174" y="378587"/>
                  </a:cubicBezTo>
                  <a:cubicBezTo>
                    <a:pt x="757174" y="587629"/>
                    <a:pt x="587756" y="757174"/>
                    <a:pt x="378587" y="757174"/>
                  </a:cubicBezTo>
                  <a:cubicBezTo>
                    <a:pt x="169418" y="757174"/>
                    <a:pt x="0" y="587756"/>
                    <a:pt x="0" y="378587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BFBFBF"/>
                </a:gs>
              </a:gsLst>
              <a:lin ang="189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0" y="0"/>
              <a:ext cx="765302" cy="765302"/>
            </a:xfrm>
            <a:custGeom>
              <a:rect b="b" l="l" r="r" t="t"/>
              <a:pathLst>
                <a:path extrusionOk="0" h="765302" w="765302">
                  <a:moveTo>
                    <a:pt x="0" y="382651"/>
                  </a:moveTo>
                  <a:cubicBezTo>
                    <a:pt x="0" y="171323"/>
                    <a:pt x="171323" y="0"/>
                    <a:pt x="382651" y="0"/>
                  </a:cubicBezTo>
                  <a:lnTo>
                    <a:pt x="382651" y="4064"/>
                  </a:lnTo>
                  <a:lnTo>
                    <a:pt x="382651" y="0"/>
                  </a:lnTo>
                  <a:cubicBezTo>
                    <a:pt x="593979" y="0"/>
                    <a:pt x="765302" y="171323"/>
                    <a:pt x="765302" y="382651"/>
                  </a:cubicBezTo>
                  <a:cubicBezTo>
                    <a:pt x="765302" y="593979"/>
                    <a:pt x="593979" y="765302"/>
                    <a:pt x="382651" y="765302"/>
                  </a:cubicBezTo>
                  <a:lnTo>
                    <a:pt x="382651" y="761238"/>
                  </a:lnTo>
                  <a:lnTo>
                    <a:pt x="382651" y="765302"/>
                  </a:lnTo>
                  <a:cubicBezTo>
                    <a:pt x="171323" y="765302"/>
                    <a:pt x="0" y="593979"/>
                    <a:pt x="0" y="382651"/>
                  </a:cubicBezTo>
                  <a:lnTo>
                    <a:pt x="4064" y="382651"/>
                  </a:lnTo>
                  <a:lnTo>
                    <a:pt x="7493" y="384810"/>
                  </a:lnTo>
                  <a:cubicBezTo>
                    <a:pt x="6477" y="386334"/>
                    <a:pt x="4699" y="386969"/>
                    <a:pt x="2921" y="386461"/>
                  </a:cubicBezTo>
                  <a:cubicBezTo>
                    <a:pt x="1143" y="385953"/>
                    <a:pt x="0" y="384429"/>
                    <a:pt x="0" y="382651"/>
                  </a:cubicBezTo>
                  <a:moveTo>
                    <a:pt x="8001" y="382651"/>
                  </a:moveTo>
                  <a:lnTo>
                    <a:pt x="4064" y="382651"/>
                  </a:lnTo>
                  <a:lnTo>
                    <a:pt x="635" y="380492"/>
                  </a:lnTo>
                  <a:cubicBezTo>
                    <a:pt x="1651" y="378968"/>
                    <a:pt x="3429" y="378333"/>
                    <a:pt x="5207" y="378841"/>
                  </a:cubicBezTo>
                  <a:cubicBezTo>
                    <a:pt x="6985" y="379349"/>
                    <a:pt x="8128" y="380873"/>
                    <a:pt x="8128" y="382651"/>
                  </a:cubicBezTo>
                  <a:cubicBezTo>
                    <a:pt x="8128" y="589534"/>
                    <a:pt x="175895" y="757301"/>
                    <a:pt x="382778" y="757301"/>
                  </a:cubicBezTo>
                  <a:cubicBezTo>
                    <a:pt x="589661" y="757301"/>
                    <a:pt x="757428" y="589534"/>
                    <a:pt x="757428" y="382651"/>
                  </a:cubicBezTo>
                  <a:lnTo>
                    <a:pt x="761492" y="382651"/>
                  </a:lnTo>
                  <a:lnTo>
                    <a:pt x="757428" y="382651"/>
                  </a:lnTo>
                  <a:cubicBezTo>
                    <a:pt x="757428" y="175768"/>
                    <a:pt x="589661" y="8001"/>
                    <a:pt x="382778" y="8001"/>
                  </a:cubicBezTo>
                  <a:lnTo>
                    <a:pt x="382778" y="4064"/>
                  </a:lnTo>
                  <a:lnTo>
                    <a:pt x="382778" y="8001"/>
                  </a:lnTo>
                  <a:cubicBezTo>
                    <a:pt x="175768" y="8001"/>
                    <a:pt x="8001" y="175768"/>
                    <a:pt x="8001" y="38265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4" name="Google Shape;164;p2"/>
          <p:cNvGrpSpPr/>
          <p:nvPr/>
        </p:nvGrpSpPr>
        <p:grpSpPr>
          <a:xfrm>
            <a:off x="4708133" y="7665361"/>
            <a:ext cx="573977" cy="573976"/>
            <a:chOff x="0" y="0"/>
            <a:chExt cx="765302" cy="765302"/>
          </a:xfrm>
        </p:grpSpPr>
        <p:sp>
          <p:nvSpPr>
            <p:cNvPr id="165" name="Google Shape;165;p2"/>
            <p:cNvSpPr/>
            <p:nvPr/>
          </p:nvSpPr>
          <p:spPr>
            <a:xfrm>
              <a:off x="4064" y="4064"/>
              <a:ext cx="757174" cy="757174"/>
            </a:xfrm>
            <a:custGeom>
              <a:rect b="b" l="l" r="r" t="t"/>
              <a:pathLst>
                <a:path extrusionOk="0" h="757174" w="757174">
                  <a:moveTo>
                    <a:pt x="0" y="378587"/>
                  </a:moveTo>
                  <a:cubicBezTo>
                    <a:pt x="0" y="169545"/>
                    <a:pt x="169545" y="0"/>
                    <a:pt x="378587" y="0"/>
                  </a:cubicBezTo>
                  <a:cubicBezTo>
                    <a:pt x="587629" y="0"/>
                    <a:pt x="757174" y="169545"/>
                    <a:pt x="757174" y="378587"/>
                  </a:cubicBezTo>
                  <a:cubicBezTo>
                    <a:pt x="757174" y="587629"/>
                    <a:pt x="587756" y="757174"/>
                    <a:pt x="378587" y="757174"/>
                  </a:cubicBezTo>
                  <a:cubicBezTo>
                    <a:pt x="169418" y="757174"/>
                    <a:pt x="0" y="587756"/>
                    <a:pt x="0" y="378587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BFBFBF"/>
                </a:gs>
              </a:gsLst>
              <a:lin ang="189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0" y="0"/>
              <a:ext cx="765302" cy="765302"/>
            </a:xfrm>
            <a:custGeom>
              <a:rect b="b" l="l" r="r" t="t"/>
              <a:pathLst>
                <a:path extrusionOk="0" h="765302" w="765302">
                  <a:moveTo>
                    <a:pt x="0" y="382651"/>
                  </a:moveTo>
                  <a:cubicBezTo>
                    <a:pt x="0" y="171323"/>
                    <a:pt x="171323" y="0"/>
                    <a:pt x="382651" y="0"/>
                  </a:cubicBezTo>
                  <a:lnTo>
                    <a:pt x="382651" y="4064"/>
                  </a:lnTo>
                  <a:lnTo>
                    <a:pt x="382651" y="0"/>
                  </a:lnTo>
                  <a:cubicBezTo>
                    <a:pt x="593979" y="0"/>
                    <a:pt x="765302" y="171323"/>
                    <a:pt x="765302" y="382651"/>
                  </a:cubicBezTo>
                  <a:cubicBezTo>
                    <a:pt x="765302" y="593979"/>
                    <a:pt x="593979" y="765302"/>
                    <a:pt x="382651" y="765302"/>
                  </a:cubicBezTo>
                  <a:lnTo>
                    <a:pt x="382651" y="761238"/>
                  </a:lnTo>
                  <a:lnTo>
                    <a:pt x="382651" y="765302"/>
                  </a:lnTo>
                  <a:cubicBezTo>
                    <a:pt x="171323" y="765302"/>
                    <a:pt x="0" y="593979"/>
                    <a:pt x="0" y="382651"/>
                  </a:cubicBezTo>
                  <a:lnTo>
                    <a:pt x="4064" y="382651"/>
                  </a:lnTo>
                  <a:lnTo>
                    <a:pt x="7493" y="384810"/>
                  </a:lnTo>
                  <a:cubicBezTo>
                    <a:pt x="6477" y="386334"/>
                    <a:pt x="4699" y="386969"/>
                    <a:pt x="2921" y="386461"/>
                  </a:cubicBezTo>
                  <a:cubicBezTo>
                    <a:pt x="1143" y="385953"/>
                    <a:pt x="0" y="384429"/>
                    <a:pt x="0" y="382651"/>
                  </a:cubicBezTo>
                  <a:moveTo>
                    <a:pt x="8001" y="382651"/>
                  </a:moveTo>
                  <a:lnTo>
                    <a:pt x="4064" y="382651"/>
                  </a:lnTo>
                  <a:lnTo>
                    <a:pt x="635" y="380492"/>
                  </a:lnTo>
                  <a:cubicBezTo>
                    <a:pt x="1651" y="378968"/>
                    <a:pt x="3429" y="378333"/>
                    <a:pt x="5207" y="378841"/>
                  </a:cubicBezTo>
                  <a:cubicBezTo>
                    <a:pt x="6985" y="379349"/>
                    <a:pt x="8128" y="380873"/>
                    <a:pt x="8128" y="382651"/>
                  </a:cubicBezTo>
                  <a:cubicBezTo>
                    <a:pt x="8128" y="589534"/>
                    <a:pt x="175895" y="757301"/>
                    <a:pt x="382778" y="757301"/>
                  </a:cubicBezTo>
                  <a:cubicBezTo>
                    <a:pt x="589661" y="757301"/>
                    <a:pt x="757428" y="589534"/>
                    <a:pt x="757428" y="382651"/>
                  </a:cubicBezTo>
                  <a:lnTo>
                    <a:pt x="761492" y="382651"/>
                  </a:lnTo>
                  <a:lnTo>
                    <a:pt x="757428" y="382651"/>
                  </a:lnTo>
                  <a:cubicBezTo>
                    <a:pt x="757428" y="175768"/>
                    <a:pt x="589661" y="8001"/>
                    <a:pt x="382778" y="8001"/>
                  </a:cubicBezTo>
                  <a:lnTo>
                    <a:pt x="382778" y="4064"/>
                  </a:lnTo>
                  <a:lnTo>
                    <a:pt x="382778" y="8001"/>
                  </a:lnTo>
                  <a:cubicBezTo>
                    <a:pt x="175768" y="8001"/>
                    <a:pt x="8001" y="175768"/>
                    <a:pt x="8001" y="38265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7" name="Google Shape;167;p2"/>
          <p:cNvGrpSpPr/>
          <p:nvPr/>
        </p:nvGrpSpPr>
        <p:grpSpPr>
          <a:xfrm>
            <a:off x="1484488" y="7628090"/>
            <a:ext cx="355759" cy="355759"/>
            <a:chOff x="0" y="0"/>
            <a:chExt cx="474345" cy="474345"/>
          </a:xfrm>
        </p:grpSpPr>
        <p:sp>
          <p:nvSpPr>
            <p:cNvPr id="168" name="Google Shape;168;p2"/>
            <p:cNvSpPr/>
            <p:nvPr/>
          </p:nvSpPr>
          <p:spPr>
            <a:xfrm>
              <a:off x="4064" y="4064"/>
              <a:ext cx="466217" cy="466217"/>
            </a:xfrm>
            <a:custGeom>
              <a:rect b="b" l="l" r="r" t="t"/>
              <a:pathLst>
                <a:path extrusionOk="0" h="466217" w="466217">
                  <a:moveTo>
                    <a:pt x="0" y="233045"/>
                  </a:moveTo>
                  <a:cubicBezTo>
                    <a:pt x="0" y="104394"/>
                    <a:pt x="104394" y="0"/>
                    <a:pt x="233045" y="0"/>
                  </a:cubicBezTo>
                  <a:cubicBezTo>
                    <a:pt x="361696" y="0"/>
                    <a:pt x="466217" y="104394"/>
                    <a:pt x="466217" y="233045"/>
                  </a:cubicBezTo>
                  <a:cubicBezTo>
                    <a:pt x="466217" y="361696"/>
                    <a:pt x="361823" y="466217"/>
                    <a:pt x="233045" y="466217"/>
                  </a:cubicBezTo>
                  <a:cubicBezTo>
                    <a:pt x="104267" y="466217"/>
                    <a:pt x="0" y="361823"/>
                    <a:pt x="0" y="233045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BFBFBF"/>
                </a:gs>
              </a:gsLst>
              <a:lin ang="189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0" y="0"/>
              <a:ext cx="474345" cy="474345"/>
            </a:xfrm>
            <a:custGeom>
              <a:rect b="b" l="l" r="r" t="t"/>
              <a:pathLst>
                <a:path extrusionOk="0" h="474345" w="474345">
                  <a:moveTo>
                    <a:pt x="0" y="237109"/>
                  </a:moveTo>
                  <a:cubicBezTo>
                    <a:pt x="0" y="106172"/>
                    <a:pt x="106172" y="0"/>
                    <a:pt x="237109" y="0"/>
                  </a:cubicBezTo>
                  <a:lnTo>
                    <a:pt x="237109" y="4064"/>
                  </a:lnTo>
                  <a:lnTo>
                    <a:pt x="237109" y="0"/>
                  </a:lnTo>
                  <a:cubicBezTo>
                    <a:pt x="368173" y="0"/>
                    <a:pt x="474345" y="106172"/>
                    <a:pt x="474345" y="237109"/>
                  </a:cubicBezTo>
                  <a:cubicBezTo>
                    <a:pt x="474345" y="368046"/>
                    <a:pt x="368173" y="474345"/>
                    <a:pt x="237109" y="474345"/>
                  </a:cubicBezTo>
                  <a:lnTo>
                    <a:pt x="237109" y="470281"/>
                  </a:lnTo>
                  <a:lnTo>
                    <a:pt x="237109" y="474345"/>
                  </a:lnTo>
                  <a:cubicBezTo>
                    <a:pt x="106172" y="474345"/>
                    <a:pt x="0" y="368173"/>
                    <a:pt x="0" y="237109"/>
                  </a:cubicBezTo>
                  <a:lnTo>
                    <a:pt x="4064" y="237109"/>
                  </a:lnTo>
                  <a:lnTo>
                    <a:pt x="7493" y="239268"/>
                  </a:lnTo>
                  <a:cubicBezTo>
                    <a:pt x="6477" y="240792"/>
                    <a:pt x="4699" y="241427"/>
                    <a:pt x="2921" y="241046"/>
                  </a:cubicBezTo>
                  <a:cubicBezTo>
                    <a:pt x="1143" y="240665"/>
                    <a:pt x="0" y="239014"/>
                    <a:pt x="0" y="237109"/>
                  </a:cubicBezTo>
                  <a:moveTo>
                    <a:pt x="8001" y="237109"/>
                  </a:moveTo>
                  <a:lnTo>
                    <a:pt x="4064" y="237109"/>
                  </a:lnTo>
                  <a:lnTo>
                    <a:pt x="635" y="234950"/>
                  </a:lnTo>
                  <a:cubicBezTo>
                    <a:pt x="1651" y="233426"/>
                    <a:pt x="3429" y="232791"/>
                    <a:pt x="5207" y="233172"/>
                  </a:cubicBezTo>
                  <a:cubicBezTo>
                    <a:pt x="6985" y="233553"/>
                    <a:pt x="8128" y="235204"/>
                    <a:pt x="8128" y="236982"/>
                  </a:cubicBezTo>
                  <a:cubicBezTo>
                    <a:pt x="8128" y="363474"/>
                    <a:pt x="110744" y="466090"/>
                    <a:pt x="237236" y="466090"/>
                  </a:cubicBezTo>
                  <a:cubicBezTo>
                    <a:pt x="363728" y="466090"/>
                    <a:pt x="466344" y="363474"/>
                    <a:pt x="466344" y="236982"/>
                  </a:cubicBezTo>
                  <a:lnTo>
                    <a:pt x="470408" y="236982"/>
                  </a:lnTo>
                  <a:lnTo>
                    <a:pt x="466344" y="236982"/>
                  </a:lnTo>
                  <a:cubicBezTo>
                    <a:pt x="466217" y="110617"/>
                    <a:pt x="363728" y="8001"/>
                    <a:pt x="237109" y="8001"/>
                  </a:cubicBezTo>
                  <a:lnTo>
                    <a:pt x="237109" y="4064"/>
                  </a:lnTo>
                  <a:lnTo>
                    <a:pt x="237109" y="8001"/>
                  </a:lnTo>
                  <a:cubicBezTo>
                    <a:pt x="110617" y="8001"/>
                    <a:pt x="8001" y="110617"/>
                    <a:pt x="8001" y="237109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0" name="Google Shape;170;p2"/>
          <p:cNvGrpSpPr/>
          <p:nvPr/>
        </p:nvGrpSpPr>
        <p:grpSpPr>
          <a:xfrm>
            <a:off x="2500233" y="7127288"/>
            <a:ext cx="272225" cy="272319"/>
            <a:chOff x="0" y="0"/>
            <a:chExt cx="362966" cy="363093"/>
          </a:xfrm>
        </p:grpSpPr>
        <p:sp>
          <p:nvSpPr>
            <p:cNvPr id="171" name="Google Shape;171;p2"/>
            <p:cNvSpPr/>
            <p:nvPr/>
          </p:nvSpPr>
          <p:spPr>
            <a:xfrm>
              <a:off x="4064" y="4064"/>
              <a:ext cx="354965" cy="354965"/>
            </a:xfrm>
            <a:custGeom>
              <a:rect b="b" l="l" r="r" t="t"/>
              <a:pathLst>
                <a:path extrusionOk="0" h="354965" w="354965">
                  <a:moveTo>
                    <a:pt x="0" y="177419"/>
                  </a:moveTo>
                  <a:cubicBezTo>
                    <a:pt x="0" y="79502"/>
                    <a:pt x="79502" y="0"/>
                    <a:pt x="177419" y="0"/>
                  </a:cubicBezTo>
                  <a:cubicBezTo>
                    <a:pt x="275336" y="0"/>
                    <a:pt x="354965" y="79502"/>
                    <a:pt x="354965" y="177419"/>
                  </a:cubicBezTo>
                  <a:cubicBezTo>
                    <a:pt x="354965" y="275336"/>
                    <a:pt x="275463" y="354965"/>
                    <a:pt x="177419" y="354965"/>
                  </a:cubicBezTo>
                  <a:cubicBezTo>
                    <a:pt x="79375" y="354965"/>
                    <a:pt x="0" y="275463"/>
                    <a:pt x="0" y="177419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BFBFBF"/>
                </a:gs>
              </a:gsLst>
              <a:lin ang="189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0" y="0"/>
              <a:ext cx="362966" cy="363093"/>
            </a:xfrm>
            <a:custGeom>
              <a:rect b="b" l="l" r="r" t="t"/>
              <a:pathLst>
                <a:path extrusionOk="0" h="363093" w="362966">
                  <a:moveTo>
                    <a:pt x="0" y="181483"/>
                  </a:moveTo>
                  <a:cubicBezTo>
                    <a:pt x="0" y="81280"/>
                    <a:pt x="81280" y="0"/>
                    <a:pt x="181483" y="0"/>
                  </a:cubicBezTo>
                  <a:lnTo>
                    <a:pt x="181483" y="4064"/>
                  </a:lnTo>
                  <a:lnTo>
                    <a:pt x="181483" y="0"/>
                  </a:lnTo>
                  <a:cubicBezTo>
                    <a:pt x="281686" y="0"/>
                    <a:pt x="362966" y="81280"/>
                    <a:pt x="362966" y="181483"/>
                  </a:cubicBezTo>
                  <a:lnTo>
                    <a:pt x="358902" y="181483"/>
                  </a:lnTo>
                  <a:lnTo>
                    <a:pt x="362966" y="181483"/>
                  </a:lnTo>
                  <a:cubicBezTo>
                    <a:pt x="362966" y="281686"/>
                    <a:pt x="281686" y="362966"/>
                    <a:pt x="181483" y="362966"/>
                  </a:cubicBezTo>
                  <a:lnTo>
                    <a:pt x="181483" y="358902"/>
                  </a:lnTo>
                  <a:lnTo>
                    <a:pt x="181483" y="362966"/>
                  </a:lnTo>
                  <a:cubicBezTo>
                    <a:pt x="81280" y="363093"/>
                    <a:pt x="0" y="281813"/>
                    <a:pt x="0" y="181483"/>
                  </a:cubicBezTo>
                  <a:lnTo>
                    <a:pt x="4064" y="181483"/>
                  </a:lnTo>
                  <a:lnTo>
                    <a:pt x="8001" y="181483"/>
                  </a:lnTo>
                  <a:lnTo>
                    <a:pt x="4064" y="181483"/>
                  </a:lnTo>
                  <a:lnTo>
                    <a:pt x="0" y="181483"/>
                  </a:lnTo>
                  <a:moveTo>
                    <a:pt x="8001" y="181483"/>
                  </a:moveTo>
                  <a:cubicBezTo>
                    <a:pt x="8001" y="183769"/>
                    <a:pt x="6223" y="185547"/>
                    <a:pt x="3937" y="185547"/>
                  </a:cubicBezTo>
                  <a:cubicBezTo>
                    <a:pt x="1651" y="185547"/>
                    <a:pt x="0" y="183769"/>
                    <a:pt x="0" y="181483"/>
                  </a:cubicBezTo>
                  <a:cubicBezTo>
                    <a:pt x="0" y="179197"/>
                    <a:pt x="1778" y="177419"/>
                    <a:pt x="4064" y="177419"/>
                  </a:cubicBezTo>
                  <a:cubicBezTo>
                    <a:pt x="6350" y="177419"/>
                    <a:pt x="8128" y="179197"/>
                    <a:pt x="8128" y="181483"/>
                  </a:cubicBezTo>
                  <a:cubicBezTo>
                    <a:pt x="8128" y="277241"/>
                    <a:pt x="85852" y="354965"/>
                    <a:pt x="181610" y="354965"/>
                  </a:cubicBezTo>
                  <a:cubicBezTo>
                    <a:pt x="277368" y="354965"/>
                    <a:pt x="355092" y="277241"/>
                    <a:pt x="355092" y="181483"/>
                  </a:cubicBezTo>
                  <a:cubicBezTo>
                    <a:pt x="355092" y="85725"/>
                    <a:pt x="277368" y="8001"/>
                    <a:pt x="181483" y="8001"/>
                  </a:cubicBezTo>
                  <a:lnTo>
                    <a:pt x="181483" y="4064"/>
                  </a:lnTo>
                  <a:lnTo>
                    <a:pt x="181483" y="8001"/>
                  </a:lnTo>
                  <a:cubicBezTo>
                    <a:pt x="85725" y="8001"/>
                    <a:pt x="8001" y="85725"/>
                    <a:pt x="8001" y="181483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3" name="Google Shape;173;p2"/>
          <p:cNvGrpSpPr/>
          <p:nvPr/>
        </p:nvGrpSpPr>
        <p:grpSpPr>
          <a:xfrm>
            <a:off x="5648238" y="7854999"/>
            <a:ext cx="251651" cy="251651"/>
            <a:chOff x="0" y="0"/>
            <a:chExt cx="335534" cy="335534"/>
          </a:xfrm>
        </p:grpSpPr>
        <p:sp>
          <p:nvSpPr>
            <p:cNvPr id="174" name="Google Shape;174;p2"/>
            <p:cNvSpPr/>
            <p:nvPr/>
          </p:nvSpPr>
          <p:spPr>
            <a:xfrm>
              <a:off x="4064" y="4064"/>
              <a:ext cx="327406" cy="327406"/>
            </a:xfrm>
            <a:custGeom>
              <a:rect b="b" l="l" r="r" t="t"/>
              <a:pathLst>
                <a:path extrusionOk="0" h="327406" w="327406">
                  <a:moveTo>
                    <a:pt x="0" y="163703"/>
                  </a:moveTo>
                  <a:cubicBezTo>
                    <a:pt x="0" y="73279"/>
                    <a:pt x="73279" y="0"/>
                    <a:pt x="163703" y="0"/>
                  </a:cubicBezTo>
                  <a:cubicBezTo>
                    <a:pt x="254127" y="0"/>
                    <a:pt x="327406" y="73279"/>
                    <a:pt x="327406" y="163703"/>
                  </a:cubicBezTo>
                  <a:cubicBezTo>
                    <a:pt x="327406" y="254127"/>
                    <a:pt x="254127" y="327406"/>
                    <a:pt x="163703" y="327406"/>
                  </a:cubicBezTo>
                  <a:cubicBezTo>
                    <a:pt x="73279" y="327406"/>
                    <a:pt x="0" y="254127"/>
                    <a:pt x="0" y="163703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BFBFBF"/>
                </a:gs>
              </a:gsLst>
              <a:lin ang="189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0" y="0"/>
              <a:ext cx="335534" cy="335534"/>
            </a:xfrm>
            <a:custGeom>
              <a:rect b="b" l="l" r="r" t="t"/>
              <a:pathLst>
                <a:path extrusionOk="0" h="335534" w="335534">
                  <a:moveTo>
                    <a:pt x="0" y="167767"/>
                  </a:moveTo>
                  <a:cubicBezTo>
                    <a:pt x="0" y="75057"/>
                    <a:pt x="75057" y="0"/>
                    <a:pt x="167767" y="0"/>
                  </a:cubicBezTo>
                  <a:lnTo>
                    <a:pt x="167767" y="4064"/>
                  </a:lnTo>
                  <a:lnTo>
                    <a:pt x="167767" y="0"/>
                  </a:lnTo>
                  <a:cubicBezTo>
                    <a:pt x="260350" y="0"/>
                    <a:pt x="335534" y="75057"/>
                    <a:pt x="335534" y="167767"/>
                  </a:cubicBezTo>
                  <a:lnTo>
                    <a:pt x="331470" y="167767"/>
                  </a:lnTo>
                  <a:lnTo>
                    <a:pt x="335534" y="167767"/>
                  </a:lnTo>
                  <a:cubicBezTo>
                    <a:pt x="335534" y="260350"/>
                    <a:pt x="260477" y="335534"/>
                    <a:pt x="167767" y="335534"/>
                  </a:cubicBezTo>
                  <a:lnTo>
                    <a:pt x="167767" y="331470"/>
                  </a:lnTo>
                  <a:lnTo>
                    <a:pt x="167767" y="335534"/>
                  </a:lnTo>
                  <a:cubicBezTo>
                    <a:pt x="75057" y="335534"/>
                    <a:pt x="0" y="260350"/>
                    <a:pt x="0" y="167767"/>
                  </a:cubicBezTo>
                  <a:lnTo>
                    <a:pt x="4064" y="167767"/>
                  </a:lnTo>
                  <a:lnTo>
                    <a:pt x="8001" y="167767"/>
                  </a:lnTo>
                  <a:lnTo>
                    <a:pt x="4064" y="167767"/>
                  </a:lnTo>
                  <a:lnTo>
                    <a:pt x="0" y="167767"/>
                  </a:lnTo>
                  <a:moveTo>
                    <a:pt x="8001" y="167767"/>
                  </a:moveTo>
                  <a:cubicBezTo>
                    <a:pt x="8001" y="170053"/>
                    <a:pt x="6223" y="171831"/>
                    <a:pt x="3937" y="171831"/>
                  </a:cubicBezTo>
                  <a:cubicBezTo>
                    <a:pt x="1651" y="171831"/>
                    <a:pt x="0" y="169926"/>
                    <a:pt x="0" y="167767"/>
                  </a:cubicBezTo>
                  <a:cubicBezTo>
                    <a:pt x="0" y="165608"/>
                    <a:pt x="1778" y="163703"/>
                    <a:pt x="4064" y="163703"/>
                  </a:cubicBezTo>
                  <a:cubicBezTo>
                    <a:pt x="6350" y="163703"/>
                    <a:pt x="8128" y="165481"/>
                    <a:pt x="8128" y="167767"/>
                  </a:cubicBezTo>
                  <a:cubicBezTo>
                    <a:pt x="8128" y="255905"/>
                    <a:pt x="79629" y="327406"/>
                    <a:pt x="167767" y="327406"/>
                  </a:cubicBezTo>
                  <a:cubicBezTo>
                    <a:pt x="255905" y="327406"/>
                    <a:pt x="327406" y="255905"/>
                    <a:pt x="327406" y="167767"/>
                  </a:cubicBezTo>
                  <a:cubicBezTo>
                    <a:pt x="327406" y="79629"/>
                    <a:pt x="255905" y="8001"/>
                    <a:pt x="167767" y="8001"/>
                  </a:cubicBezTo>
                  <a:lnTo>
                    <a:pt x="167767" y="4064"/>
                  </a:lnTo>
                  <a:lnTo>
                    <a:pt x="167767" y="8001"/>
                  </a:lnTo>
                  <a:cubicBezTo>
                    <a:pt x="79502" y="8001"/>
                    <a:pt x="8001" y="79502"/>
                    <a:pt x="8001" y="167767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6" name="Google Shape;176;p2"/>
          <p:cNvGrpSpPr/>
          <p:nvPr/>
        </p:nvGrpSpPr>
        <p:grpSpPr>
          <a:xfrm>
            <a:off x="5520216" y="9013103"/>
            <a:ext cx="491967" cy="492062"/>
            <a:chOff x="0" y="0"/>
            <a:chExt cx="655955" cy="656082"/>
          </a:xfrm>
        </p:grpSpPr>
        <p:sp>
          <p:nvSpPr>
            <p:cNvPr id="177" name="Google Shape;177;p2"/>
            <p:cNvSpPr/>
            <p:nvPr/>
          </p:nvSpPr>
          <p:spPr>
            <a:xfrm>
              <a:off x="4064" y="4064"/>
              <a:ext cx="647954" cy="647954"/>
            </a:xfrm>
            <a:custGeom>
              <a:rect b="b" l="l" r="r" t="t"/>
              <a:pathLst>
                <a:path extrusionOk="0" h="647954" w="647954">
                  <a:moveTo>
                    <a:pt x="0" y="323977"/>
                  </a:moveTo>
                  <a:cubicBezTo>
                    <a:pt x="0" y="145034"/>
                    <a:pt x="145034" y="0"/>
                    <a:pt x="323977" y="0"/>
                  </a:cubicBezTo>
                  <a:cubicBezTo>
                    <a:pt x="502920" y="0"/>
                    <a:pt x="647954" y="145034"/>
                    <a:pt x="647954" y="323977"/>
                  </a:cubicBezTo>
                  <a:cubicBezTo>
                    <a:pt x="647954" y="502920"/>
                    <a:pt x="502920" y="647954"/>
                    <a:pt x="323977" y="647954"/>
                  </a:cubicBezTo>
                  <a:cubicBezTo>
                    <a:pt x="145034" y="647954"/>
                    <a:pt x="0" y="502920"/>
                    <a:pt x="0" y="323977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BFBFBF"/>
                </a:gs>
              </a:gsLst>
              <a:lin ang="189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0" y="0"/>
              <a:ext cx="655955" cy="656082"/>
            </a:xfrm>
            <a:custGeom>
              <a:rect b="b" l="l" r="r" t="t"/>
              <a:pathLst>
                <a:path extrusionOk="0" h="656082" w="655955">
                  <a:moveTo>
                    <a:pt x="0" y="328041"/>
                  </a:moveTo>
                  <a:cubicBezTo>
                    <a:pt x="0" y="146812"/>
                    <a:pt x="146812" y="0"/>
                    <a:pt x="328041" y="0"/>
                  </a:cubicBezTo>
                  <a:lnTo>
                    <a:pt x="328041" y="4064"/>
                  </a:lnTo>
                  <a:lnTo>
                    <a:pt x="328041" y="0"/>
                  </a:lnTo>
                  <a:cubicBezTo>
                    <a:pt x="509143" y="0"/>
                    <a:pt x="655955" y="146812"/>
                    <a:pt x="655955" y="328041"/>
                  </a:cubicBezTo>
                  <a:lnTo>
                    <a:pt x="651891" y="328041"/>
                  </a:lnTo>
                  <a:lnTo>
                    <a:pt x="655955" y="328041"/>
                  </a:lnTo>
                  <a:cubicBezTo>
                    <a:pt x="655955" y="509143"/>
                    <a:pt x="509143" y="656082"/>
                    <a:pt x="327914" y="656082"/>
                  </a:cubicBezTo>
                  <a:lnTo>
                    <a:pt x="327914" y="652018"/>
                  </a:lnTo>
                  <a:lnTo>
                    <a:pt x="327914" y="656082"/>
                  </a:lnTo>
                  <a:cubicBezTo>
                    <a:pt x="146812" y="655955"/>
                    <a:pt x="0" y="509143"/>
                    <a:pt x="0" y="328041"/>
                  </a:cubicBezTo>
                  <a:lnTo>
                    <a:pt x="4064" y="328041"/>
                  </a:lnTo>
                  <a:lnTo>
                    <a:pt x="8001" y="328041"/>
                  </a:lnTo>
                  <a:lnTo>
                    <a:pt x="4064" y="328041"/>
                  </a:lnTo>
                  <a:lnTo>
                    <a:pt x="0" y="328041"/>
                  </a:lnTo>
                  <a:moveTo>
                    <a:pt x="8001" y="328041"/>
                  </a:moveTo>
                  <a:cubicBezTo>
                    <a:pt x="8001" y="330327"/>
                    <a:pt x="6223" y="332105"/>
                    <a:pt x="3937" y="332105"/>
                  </a:cubicBezTo>
                  <a:cubicBezTo>
                    <a:pt x="1651" y="332105"/>
                    <a:pt x="0" y="330200"/>
                    <a:pt x="0" y="328041"/>
                  </a:cubicBezTo>
                  <a:cubicBezTo>
                    <a:pt x="0" y="325882"/>
                    <a:pt x="1778" y="323977"/>
                    <a:pt x="4064" y="323977"/>
                  </a:cubicBezTo>
                  <a:cubicBezTo>
                    <a:pt x="6350" y="323977"/>
                    <a:pt x="8128" y="325755"/>
                    <a:pt x="8128" y="328041"/>
                  </a:cubicBezTo>
                  <a:cubicBezTo>
                    <a:pt x="8128" y="504698"/>
                    <a:pt x="151384" y="647954"/>
                    <a:pt x="328041" y="647954"/>
                  </a:cubicBezTo>
                  <a:cubicBezTo>
                    <a:pt x="504698" y="647954"/>
                    <a:pt x="647954" y="504698"/>
                    <a:pt x="647954" y="328041"/>
                  </a:cubicBezTo>
                  <a:cubicBezTo>
                    <a:pt x="647954" y="151384"/>
                    <a:pt x="504698" y="8001"/>
                    <a:pt x="328041" y="8001"/>
                  </a:cubicBezTo>
                  <a:lnTo>
                    <a:pt x="328041" y="4064"/>
                  </a:lnTo>
                  <a:lnTo>
                    <a:pt x="328041" y="8001"/>
                  </a:lnTo>
                  <a:cubicBezTo>
                    <a:pt x="151257" y="8001"/>
                    <a:pt x="8001" y="151257"/>
                    <a:pt x="8001" y="32804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9" name="Google Shape;179;p2"/>
          <p:cNvGrpSpPr/>
          <p:nvPr/>
        </p:nvGrpSpPr>
        <p:grpSpPr>
          <a:xfrm>
            <a:off x="6102925" y="8788058"/>
            <a:ext cx="272415" cy="272415"/>
            <a:chOff x="0" y="0"/>
            <a:chExt cx="363220" cy="363220"/>
          </a:xfrm>
        </p:grpSpPr>
        <p:sp>
          <p:nvSpPr>
            <p:cNvPr id="180" name="Google Shape;180;p2"/>
            <p:cNvSpPr/>
            <p:nvPr/>
          </p:nvSpPr>
          <p:spPr>
            <a:xfrm>
              <a:off x="4064" y="4064"/>
              <a:ext cx="355092" cy="355092"/>
            </a:xfrm>
            <a:custGeom>
              <a:rect b="b" l="l" r="r" t="t"/>
              <a:pathLst>
                <a:path extrusionOk="0" h="355092" w="355092">
                  <a:moveTo>
                    <a:pt x="0" y="177546"/>
                  </a:moveTo>
                  <a:cubicBezTo>
                    <a:pt x="0" y="79502"/>
                    <a:pt x="79502" y="0"/>
                    <a:pt x="177546" y="0"/>
                  </a:cubicBezTo>
                  <a:cubicBezTo>
                    <a:pt x="275590" y="0"/>
                    <a:pt x="355092" y="79502"/>
                    <a:pt x="355092" y="177546"/>
                  </a:cubicBezTo>
                  <a:cubicBezTo>
                    <a:pt x="355092" y="275590"/>
                    <a:pt x="275590" y="355092"/>
                    <a:pt x="177546" y="355092"/>
                  </a:cubicBezTo>
                  <a:cubicBezTo>
                    <a:pt x="79502" y="355092"/>
                    <a:pt x="0" y="275590"/>
                    <a:pt x="0" y="177546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BFBFBF"/>
                </a:gs>
              </a:gsLst>
              <a:lin ang="189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0" y="0"/>
              <a:ext cx="363220" cy="363220"/>
            </a:xfrm>
            <a:custGeom>
              <a:rect b="b" l="l" r="r" t="t"/>
              <a:pathLst>
                <a:path extrusionOk="0" h="363220" w="363220">
                  <a:moveTo>
                    <a:pt x="0" y="181610"/>
                  </a:moveTo>
                  <a:cubicBezTo>
                    <a:pt x="0" y="81280"/>
                    <a:pt x="81280" y="0"/>
                    <a:pt x="181610" y="0"/>
                  </a:cubicBezTo>
                  <a:lnTo>
                    <a:pt x="181610" y="4064"/>
                  </a:lnTo>
                  <a:lnTo>
                    <a:pt x="181610" y="0"/>
                  </a:lnTo>
                  <a:cubicBezTo>
                    <a:pt x="281940" y="0"/>
                    <a:pt x="363220" y="81280"/>
                    <a:pt x="363220" y="181610"/>
                  </a:cubicBezTo>
                  <a:lnTo>
                    <a:pt x="359156" y="181610"/>
                  </a:lnTo>
                  <a:lnTo>
                    <a:pt x="363220" y="181610"/>
                  </a:lnTo>
                  <a:cubicBezTo>
                    <a:pt x="363220" y="281940"/>
                    <a:pt x="281940" y="363220"/>
                    <a:pt x="181610" y="363220"/>
                  </a:cubicBezTo>
                  <a:lnTo>
                    <a:pt x="181610" y="359156"/>
                  </a:lnTo>
                  <a:lnTo>
                    <a:pt x="181610" y="363220"/>
                  </a:lnTo>
                  <a:cubicBezTo>
                    <a:pt x="81280" y="363220"/>
                    <a:pt x="0" y="281940"/>
                    <a:pt x="0" y="181610"/>
                  </a:cubicBezTo>
                  <a:lnTo>
                    <a:pt x="4064" y="181610"/>
                  </a:lnTo>
                  <a:lnTo>
                    <a:pt x="8001" y="181610"/>
                  </a:lnTo>
                  <a:lnTo>
                    <a:pt x="4064" y="181610"/>
                  </a:lnTo>
                  <a:lnTo>
                    <a:pt x="0" y="181610"/>
                  </a:lnTo>
                  <a:moveTo>
                    <a:pt x="8001" y="181610"/>
                  </a:moveTo>
                  <a:cubicBezTo>
                    <a:pt x="8001" y="183896"/>
                    <a:pt x="6223" y="185674"/>
                    <a:pt x="3937" y="185674"/>
                  </a:cubicBezTo>
                  <a:cubicBezTo>
                    <a:pt x="1651" y="185674"/>
                    <a:pt x="0" y="183896"/>
                    <a:pt x="0" y="181610"/>
                  </a:cubicBezTo>
                  <a:cubicBezTo>
                    <a:pt x="0" y="179324"/>
                    <a:pt x="1778" y="177546"/>
                    <a:pt x="4064" y="177546"/>
                  </a:cubicBezTo>
                  <a:cubicBezTo>
                    <a:pt x="6350" y="177546"/>
                    <a:pt x="8128" y="179324"/>
                    <a:pt x="8128" y="181610"/>
                  </a:cubicBezTo>
                  <a:cubicBezTo>
                    <a:pt x="8128" y="277495"/>
                    <a:pt x="85852" y="355219"/>
                    <a:pt x="181737" y="355219"/>
                  </a:cubicBezTo>
                  <a:cubicBezTo>
                    <a:pt x="277622" y="355219"/>
                    <a:pt x="355219" y="277495"/>
                    <a:pt x="355219" y="181610"/>
                  </a:cubicBezTo>
                  <a:cubicBezTo>
                    <a:pt x="355219" y="85725"/>
                    <a:pt x="277495" y="8001"/>
                    <a:pt x="181610" y="8001"/>
                  </a:cubicBezTo>
                  <a:lnTo>
                    <a:pt x="181610" y="4064"/>
                  </a:lnTo>
                  <a:lnTo>
                    <a:pt x="181610" y="8001"/>
                  </a:lnTo>
                  <a:cubicBezTo>
                    <a:pt x="85725" y="8001"/>
                    <a:pt x="8001" y="85725"/>
                    <a:pt x="8001" y="18161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2" name="Google Shape;182;p2"/>
          <p:cNvGrpSpPr/>
          <p:nvPr/>
        </p:nvGrpSpPr>
        <p:grpSpPr>
          <a:xfrm>
            <a:off x="6151787" y="8436594"/>
            <a:ext cx="168403" cy="168402"/>
            <a:chOff x="0" y="0"/>
            <a:chExt cx="224536" cy="224536"/>
          </a:xfrm>
        </p:grpSpPr>
        <p:sp>
          <p:nvSpPr>
            <p:cNvPr id="183" name="Google Shape;183;p2"/>
            <p:cNvSpPr/>
            <p:nvPr/>
          </p:nvSpPr>
          <p:spPr>
            <a:xfrm>
              <a:off x="4064" y="4064"/>
              <a:ext cx="216408" cy="216408"/>
            </a:xfrm>
            <a:custGeom>
              <a:rect b="b" l="l" r="r" t="t"/>
              <a:pathLst>
                <a:path extrusionOk="0" h="216408" w="216408">
                  <a:moveTo>
                    <a:pt x="0" y="108204"/>
                  </a:moveTo>
                  <a:cubicBezTo>
                    <a:pt x="0" y="48387"/>
                    <a:pt x="48387" y="0"/>
                    <a:pt x="108204" y="0"/>
                  </a:cubicBezTo>
                  <a:cubicBezTo>
                    <a:pt x="168021" y="0"/>
                    <a:pt x="216408" y="48514"/>
                    <a:pt x="216408" y="108204"/>
                  </a:cubicBezTo>
                  <a:cubicBezTo>
                    <a:pt x="216408" y="167894"/>
                    <a:pt x="167894" y="216408"/>
                    <a:pt x="108204" y="216408"/>
                  </a:cubicBezTo>
                  <a:cubicBezTo>
                    <a:pt x="48514" y="216408"/>
                    <a:pt x="0" y="168021"/>
                    <a:pt x="0" y="108204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BFBFBF"/>
                </a:gs>
              </a:gsLst>
              <a:lin ang="189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0" y="0"/>
              <a:ext cx="224536" cy="224536"/>
            </a:xfrm>
            <a:custGeom>
              <a:rect b="b" l="l" r="r" t="t"/>
              <a:pathLst>
                <a:path extrusionOk="0" h="224536" w="224536">
                  <a:moveTo>
                    <a:pt x="0" y="112268"/>
                  </a:moveTo>
                  <a:cubicBezTo>
                    <a:pt x="0" y="50292"/>
                    <a:pt x="50292" y="0"/>
                    <a:pt x="112268" y="0"/>
                  </a:cubicBezTo>
                  <a:lnTo>
                    <a:pt x="112268" y="4064"/>
                  </a:lnTo>
                  <a:lnTo>
                    <a:pt x="112268" y="0"/>
                  </a:lnTo>
                  <a:cubicBezTo>
                    <a:pt x="174244" y="0"/>
                    <a:pt x="224536" y="50292"/>
                    <a:pt x="224536" y="112268"/>
                  </a:cubicBezTo>
                  <a:cubicBezTo>
                    <a:pt x="224536" y="174244"/>
                    <a:pt x="174244" y="224536"/>
                    <a:pt x="112268" y="224536"/>
                  </a:cubicBezTo>
                  <a:lnTo>
                    <a:pt x="112268" y="220472"/>
                  </a:lnTo>
                  <a:lnTo>
                    <a:pt x="112268" y="224536"/>
                  </a:lnTo>
                  <a:cubicBezTo>
                    <a:pt x="50292" y="224536"/>
                    <a:pt x="0" y="174244"/>
                    <a:pt x="0" y="112268"/>
                  </a:cubicBezTo>
                  <a:lnTo>
                    <a:pt x="4064" y="112268"/>
                  </a:lnTo>
                  <a:lnTo>
                    <a:pt x="7493" y="114427"/>
                  </a:lnTo>
                  <a:cubicBezTo>
                    <a:pt x="6477" y="115951"/>
                    <a:pt x="4699" y="116713"/>
                    <a:pt x="2921" y="116205"/>
                  </a:cubicBezTo>
                  <a:cubicBezTo>
                    <a:pt x="1143" y="115697"/>
                    <a:pt x="0" y="114046"/>
                    <a:pt x="0" y="112268"/>
                  </a:cubicBezTo>
                  <a:moveTo>
                    <a:pt x="8001" y="112268"/>
                  </a:moveTo>
                  <a:lnTo>
                    <a:pt x="4064" y="112268"/>
                  </a:lnTo>
                  <a:lnTo>
                    <a:pt x="635" y="110109"/>
                  </a:lnTo>
                  <a:cubicBezTo>
                    <a:pt x="1651" y="108585"/>
                    <a:pt x="3429" y="107823"/>
                    <a:pt x="5207" y="108331"/>
                  </a:cubicBezTo>
                  <a:cubicBezTo>
                    <a:pt x="6985" y="108839"/>
                    <a:pt x="8128" y="110363"/>
                    <a:pt x="8128" y="112268"/>
                  </a:cubicBezTo>
                  <a:cubicBezTo>
                    <a:pt x="8128" y="169799"/>
                    <a:pt x="54737" y="216535"/>
                    <a:pt x="112395" y="216535"/>
                  </a:cubicBezTo>
                  <a:cubicBezTo>
                    <a:pt x="170053" y="216535"/>
                    <a:pt x="216662" y="169926"/>
                    <a:pt x="216662" y="112268"/>
                  </a:cubicBezTo>
                  <a:lnTo>
                    <a:pt x="220726" y="112268"/>
                  </a:lnTo>
                  <a:lnTo>
                    <a:pt x="216662" y="112268"/>
                  </a:lnTo>
                  <a:cubicBezTo>
                    <a:pt x="216662" y="54737"/>
                    <a:pt x="170053" y="8001"/>
                    <a:pt x="112395" y="8001"/>
                  </a:cubicBezTo>
                  <a:lnTo>
                    <a:pt x="112395" y="4064"/>
                  </a:lnTo>
                  <a:lnTo>
                    <a:pt x="112395" y="8001"/>
                  </a:lnTo>
                  <a:cubicBezTo>
                    <a:pt x="54737" y="8001"/>
                    <a:pt x="8001" y="54737"/>
                    <a:pt x="8001" y="112268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5" name="Google Shape;185;p2"/>
          <p:cNvGrpSpPr/>
          <p:nvPr/>
        </p:nvGrpSpPr>
        <p:grpSpPr>
          <a:xfrm>
            <a:off x="2311686" y="9478691"/>
            <a:ext cx="272415" cy="272415"/>
            <a:chOff x="0" y="0"/>
            <a:chExt cx="363220" cy="363220"/>
          </a:xfrm>
        </p:grpSpPr>
        <p:sp>
          <p:nvSpPr>
            <p:cNvPr id="186" name="Google Shape;186;p2"/>
            <p:cNvSpPr/>
            <p:nvPr/>
          </p:nvSpPr>
          <p:spPr>
            <a:xfrm>
              <a:off x="4064" y="4064"/>
              <a:ext cx="355092" cy="355092"/>
            </a:xfrm>
            <a:custGeom>
              <a:rect b="b" l="l" r="r" t="t"/>
              <a:pathLst>
                <a:path extrusionOk="0" h="355092" w="355092">
                  <a:moveTo>
                    <a:pt x="0" y="177546"/>
                  </a:moveTo>
                  <a:cubicBezTo>
                    <a:pt x="0" y="79502"/>
                    <a:pt x="79502" y="0"/>
                    <a:pt x="177546" y="0"/>
                  </a:cubicBezTo>
                  <a:cubicBezTo>
                    <a:pt x="275590" y="0"/>
                    <a:pt x="355092" y="79502"/>
                    <a:pt x="355092" y="177546"/>
                  </a:cubicBezTo>
                  <a:cubicBezTo>
                    <a:pt x="355092" y="275590"/>
                    <a:pt x="275590" y="355092"/>
                    <a:pt x="177546" y="355092"/>
                  </a:cubicBezTo>
                  <a:cubicBezTo>
                    <a:pt x="79502" y="355092"/>
                    <a:pt x="0" y="275590"/>
                    <a:pt x="0" y="177546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BFBFBF"/>
                </a:gs>
              </a:gsLst>
              <a:lin ang="189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0" y="0"/>
              <a:ext cx="363220" cy="363220"/>
            </a:xfrm>
            <a:custGeom>
              <a:rect b="b" l="l" r="r" t="t"/>
              <a:pathLst>
                <a:path extrusionOk="0" h="363220" w="363220">
                  <a:moveTo>
                    <a:pt x="0" y="181610"/>
                  </a:moveTo>
                  <a:cubicBezTo>
                    <a:pt x="0" y="81280"/>
                    <a:pt x="81280" y="0"/>
                    <a:pt x="181610" y="0"/>
                  </a:cubicBezTo>
                  <a:lnTo>
                    <a:pt x="181610" y="4064"/>
                  </a:lnTo>
                  <a:lnTo>
                    <a:pt x="181610" y="0"/>
                  </a:lnTo>
                  <a:cubicBezTo>
                    <a:pt x="281940" y="0"/>
                    <a:pt x="363220" y="81280"/>
                    <a:pt x="363220" y="181610"/>
                  </a:cubicBezTo>
                  <a:lnTo>
                    <a:pt x="359156" y="181610"/>
                  </a:lnTo>
                  <a:lnTo>
                    <a:pt x="363220" y="181610"/>
                  </a:lnTo>
                  <a:cubicBezTo>
                    <a:pt x="363220" y="281940"/>
                    <a:pt x="281940" y="363220"/>
                    <a:pt x="181610" y="363220"/>
                  </a:cubicBezTo>
                  <a:lnTo>
                    <a:pt x="181610" y="359156"/>
                  </a:lnTo>
                  <a:lnTo>
                    <a:pt x="181610" y="363220"/>
                  </a:lnTo>
                  <a:cubicBezTo>
                    <a:pt x="81280" y="363220"/>
                    <a:pt x="0" y="281940"/>
                    <a:pt x="0" y="181610"/>
                  </a:cubicBezTo>
                  <a:lnTo>
                    <a:pt x="4064" y="181610"/>
                  </a:lnTo>
                  <a:lnTo>
                    <a:pt x="8001" y="181610"/>
                  </a:lnTo>
                  <a:lnTo>
                    <a:pt x="4064" y="181610"/>
                  </a:lnTo>
                  <a:lnTo>
                    <a:pt x="0" y="181610"/>
                  </a:lnTo>
                  <a:moveTo>
                    <a:pt x="8001" y="181610"/>
                  </a:moveTo>
                  <a:cubicBezTo>
                    <a:pt x="8001" y="183896"/>
                    <a:pt x="6223" y="185674"/>
                    <a:pt x="3937" y="185674"/>
                  </a:cubicBezTo>
                  <a:cubicBezTo>
                    <a:pt x="1651" y="185674"/>
                    <a:pt x="0" y="183896"/>
                    <a:pt x="0" y="181610"/>
                  </a:cubicBezTo>
                  <a:cubicBezTo>
                    <a:pt x="0" y="179324"/>
                    <a:pt x="1778" y="177546"/>
                    <a:pt x="4064" y="177546"/>
                  </a:cubicBezTo>
                  <a:cubicBezTo>
                    <a:pt x="6350" y="177546"/>
                    <a:pt x="8128" y="179324"/>
                    <a:pt x="8128" y="181610"/>
                  </a:cubicBezTo>
                  <a:cubicBezTo>
                    <a:pt x="8128" y="277495"/>
                    <a:pt x="85852" y="355219"/>
                    <a:pt x="181737" y="355219"/>
                  </a:cubicBezTo>
                  <a:cubicBezTo>
                    <a:pt x="277622" y="355219"/>
                    <a:pt x="355219" y="277495"/>
                    <a:pt x="355219" y="181610"/>
                  </a:cubicBezTo>
                  <a:cubicBezTo>
                    <a:pt x="355219" y="85725"/>
                    <a:pt x="277495" y="8001"/>
                    <a:pt x="181610" y="8001"/>
                  </a:cubicBezTo>
                  <a:lnTo>
                    <a:pt x="181610" y="4064"/>
                  </a:lnTo>
                  <a:lnTo>
                    <a:pt x="181610" y="8001"/>
                  </a:lnTo>
                  <a:cubicBezTo>
                    <a:pt x="85725" y="8001"/>
                    <a:pt x="8001" y="85725"/>
                    <a:pt x="8001" y="18161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8" name="Google Shape;188;p2"/>
          <p:cNvGrpSpPr/>
          <p:nvPr/>
        </p:nvGrpSpPr>
        <p:grpSpPr>
          <a:xfrm>
            <a:off x="1960165" y="9653271"/>
            <a:ext cx="168403" cy="168402"/>
            <a:chOff x="0" y="0"/>
            <a:chExt cx="224536" cy="224536"/>
          </a:xfrm>
        </p:grpSpPr>
        <p:sp>
          <p:nvSpPr>
            <p:cNvPr id="189" name="Google Shape;189;p2"/>
            <p:cNvSpPr/>
            <p:nvPr/>
          </p:nvSpPr>
          <p:spPr>
            <a:xfrm>
              <a:off x="4064" y="4064"/>
              <a:ext cx="216408" cy="216408"/>
            </a:xfrm>
            <a:custGeom>
              <a:rect b="b" l="l" r="r" t="t"/>
              <a:pathLst>
                <a:path extrusionOk="0" h="216408" w="216408">
                  <a:moveTo>
                    <a:pt x="0" y="108204"/>
                  </a:moveTo>
                  <a:cubicBezTo>
                    <a:pt x="0" y="48387"/>
                    <a:pt x="48387" y="0"/>
                    <a:pt x="108204" y="0"/>
                  </a:cubicBezTo>
                  <a:cubicBezTo>
                    <a:pt x="168021" y="0"/>
                    <a:pt x="216408" y="48514"/>
                    <a:pt x="216408" y="108204"/>
                  </a:cubicBezTo>
                  <a:cubicBezTo>
                    <a:pt x="216408" y="167894"/>
                    <a:pt x="167894" y="216408"/>
                    <a:pt x="108204" y="216408"/>
                  </a:cubicBezTo>
                  <a:cubicBezTo>
                    <a:pt x="48514" y="216408"/>
                    <a:pt x="0" y="168021"/>
                    <a:pt x="0" y="108204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BFBFBF"/>
                </a:gs>
              </a:gsLst>
              <a:lin ang="189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0" y="0"/>
              <a:ext cx="224536" cy="224536"/>
            </a:xfrm>
            <a:custGeom>
              <a:rect b="b" l="l" r="r" t="t"/>
              <a:pathLst>
                <a:path extrusionOk="0" h="224536" w="224536">
                  <a:moveTo>
                    <a:pt x="0" y="112268"/>
                  </a:moveTo>
                  <a:cubicBezTo>
                    <a:pt x="0" y="50292"/>
                    <a:pt x="50292" y="0"/>
                    <a:pt x="112268" y="0"/>
                  </a:cubicBezTo>
                  <a:lnTo>
                    <a:pt x="112268" y="4064"/>
                  </a:lnTo>
                  <a:lnTo>
                    <a:pt x="112268" y="0"/>
                  </a:lnTo>
                  <a:cubicBezTo>
                    <a:pt x="174244" y="0"/>
                    <a:pt x="224536" y="50292"/>
                    <a:pt x="224536" y="112268"/>
                  </a:cubicBezTo>
                  <a:cubicBezTo>
                    <a:pt x="224536" y="174244"/>
                    <a:pt x="174244" y="224536"/>
                    <a:pt x="112268" y="224536"/>
                  </a:cubicBezTo>
                  <a:lnTo>
                    <a:pt x="112268" y="220472"/>
                  </a:lnTo>
                  <a:lnTo>
                    <a:pt x="112268" y="224536"/>
                  </a:lnTo>
                  <a:cubicBezTo>
                    <a:pt x="50292" y="224536"/>
                    <a:pt x="0" y="174244"/>
                    <a:pt x="0" y="112268"/>
                  </a:cubicBezTo>
                  <a:lnTo>
                    <a:pt x="4064" y="112268"/>
                  </a:lnTo>
                  <a:lnTo>
                    <a:pt x="7493" y="114427"/>
                  </a:lnTo>
                  <a:cubicBezTo>
                    <a:pt x="6477" y="115951"/>
                    <a:pt x="4699" y="116713"/>
                    <a:pt x="2921" y="116205"/>
                  </a:cubicBezTo>
                  <a:cubicBezTo>
                    <a:pt x="1143" y="115697"/>
                    <a:pt x="0" y="114046"/>
                    <a:pt x="0" y="112268"/>
                  </a:cubicBezTo>
                  <a:moveTo>
                    <a:pt x="8001" y="112268"/>
                  </a:moveTo>
                  <a:lnTo>
                    <a:pt x="4064" y="112268"/>
                  </a:lnTo>
                  <a:lnTo>
                    <a:pt x="635" y="110109"/>
                  </a:lnTo>
                  <a:cubicBezTo>
                    <a:pt x="1651" y="108585"/>
                    <a:pt x="3429" y="107823"/>
                    <a:pt x="5207" y="108331"/>
                  </a:cubicBezTo>
                  <a:cubicBezTo>
                    <a:pt x="6985" y="108839"/>
                    <a:pt x="8128" y="110363"/>
                    <a:pt x="8128" y="112268"/>
                  </a:cubicBezTo>
                  <a:cubicBezTo>
                    <a:pt x="8128" y="169799"/>
                    <a:pt x="54737" y="216535"/>
                    <a:pt x="112395" y="216535"/>
                  </a:cubicBezTo>
                  <a:cubicBezTo>
                    <a:pt x="170053" y="216535"/>
                    <a:pt x="216662" y="169926"/>
                    <a:pt x="216662" y="112268"/>
                  </a:cubicBezTo>
                  <a:lnTo>
                    <a:pt x="220726" y="112268"/>
                  </a:lnTo>
                  <a:lnTo>
                    <a:pt x="216662" y="112268"/>
                  </a:lnTo>
                  <a:cubicBezTo>
                    <a:pt x="216662" y="54737"/>
                    <a:pt x="170053" y="8001"/>
                    <a:pt x="112395" y="8001"/>
                  </a:cubicBezTo>
                  <a:lnTo>
                    <a:pt x="112395" y="4064"/>
                  </a:lnTo>
                  <a:lnTo>
                    <a:pt x="112395" y="8001"/>
                  </a:lnTo>
                  <a:cubicBezTo>
                    <a:pt x="54737" y="8001"/>
                    <a:pt x="8001" y="54737"/>
                    <a:pt x="8001" y="112268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1" name="Google Shape;191;p2"/>
          <p:cNvSpPr/>
          <p:nvPr/>
        </p:nvSpPr>
        <p:spPr>
          <a:xfrm>
            <a:off x="632051" y="8536776"/>
            <a:ext cx="5376386" cy="1102614"/>
          </a:xfrm>
          <a:custGeom>
            <a:rect b="b" l="l" r="r" t="t"/>
            <a:pathLst>
              <a:path extrusionOk="0" h="1470152" w="7168515">
                <a:moveTo>
                  <a:pt x="1091565" y="0"/>
                </a:moveTo>
                <a:cubicBezTo>
                  <a:pt x="1320292" y="0"/>
                  <a:pt x="1516634" y="139065"/>
                  <a:pt x="1600454" y="337312"/>
                </a:cubicBezTo>
                <a:lnTo>
                  <a:pt x="1602486" y="347345"/>
                </a:lnTo>
                <a:lnTo>
                  <a:pt x="1656842" y="341884"/>
                </a:lnTo>
                <a:cubicBezTo>
                  <a:pt x="1762125" y="341884"/>
                  <a:pt x="1859915" y="373888"/>
                  <a:pt x="1941068" y="428752"/>
                </a:cubicBezTo>
                <a:lnTo>
                  <a:pt x="2009013" y="484886"/>
                </a:lnTo>
                <a:lnTo>
                  <a:pt x="2012061" y="469519"/>
                </a:lnTo>
                <a:cubicBezTo>
                  <a:pt x="2089277" y="287020"/>
                  <a:pt x="2269998" y="159004"/>
                  <a:pt x="2480564" y="159004"/>
                </a:cubicBezTo>
                <a:cubicBezTo>
                  <a:pt x="2761361" y="159004"/>
                  <a:pt x="2988945" y="386588"/>
                  <a:pt x="2988945" y="667385"/>
                </a:cubicBezTo>
                <a:lnTo>
                  <a:pt x="2971546" y="753745"/>
                </a:lnTo>
                <a:lnTo>
                  <a:pt x="2991739" y="742823"/>
                </a:lnTo>
                <a:cubicBezTo>
                  <a:pt x="3037078" y="723646"/>
                  <a:pt x="3086862" y="713105"/>
                  <a:pt x="3139059" y="713105"/>
                </a:cubicBezTo>
                <a:cubicBezTo>
                  <a:pt x="3217418" y="713105"/>
                  <a:pt x="3290316" y="736981"/>
                  <a:pt x="3350768" y="777748"/>
                </a:cubicBezTo>
                <a:lnTo>
                  <a:pt x="3399028" y="817499"/>
                </a:lnTo>
                <a:lnTo>
                  <a:pt x="3414649" y="740029"/>
                </a:lnTo>
                <a:cubicBezTo>
                  <a:pt x="3493516" y="553720"/>
                  <a:pt x="3677920" y="422910"/>
                  <a:pt x="3893058" y="422910"/>
                </a:cubicBezTo>
                <a:cubicBezTo>
                  <a:pt x="4000627" y="422910"/>
                  <a:pt x="4100449" y="455549"/>
                  <a:pt x="4183380" y="511556"/>
                </a:cubicBezTo>
                <a:lnTo>
                  <a:pt x="4186555" y="514223"/>
                </a:lnTo>
                <a:lnTo>
                  <a:pt x="4259453" y="406019"/>
                </a:lnTo>
                <a:cubicBezTo>
                  <a:pt x="4337304" y="328168"/>
                  <a:pt x="4444746" y="280035"/>
                  <a:pt x="4563491" y="280035"/>
                </a:cubicBezTo>
                <a:cubicBezTo>
                  <a:pt x="4741545" y="280035"/>
                  <a:pt x="4894453" y="388366"/>
                  <a:pt x="4959731" y="542671"/>
                </a:cubicBezTo>
                <a:lnTo>
                  <a:pt x="4974971" y="618236"/>
                </a:lnTo>
                <a:lnTo>
                  <a:pt x="5020183" y="613664"/>
                </a:lnTo>
                <a:cubicBezTo>
                  <a:pt x="5072507" y="613664"/>
                  <a:pt x="5122291" y="624205"/>
                  <a:pt x="5167503" y="643382"/>
                </a:cubicBezTo>
                <a:lnTo>
                  <a:pt x="5203190" y="662813"/>
                </a:lnTo>
                <a:lnTo>
                  <a:pt x="5218049" y="589153"/>
                </a:lnTo>
                <a:cubicBezTo>
                  <a:pt x="5295265" y="406654"/>
                  <a:pt x="5475986" y="278638"/>
                  <a:pt x="5686552" y="278638"/>
                </a:cubicBezTo>
                <a:cubicBezTo>
                  <a:pt x="5791835" y="278638"/>
                  <a:pt x="5889625" y="310642"/>
                  <a:pt x="5970778" y="365506"/>
                </a:cubicBezTo>
                <a:lnTo>
                  <a:pt x="6030976" y="415163"/>
                </a:lnTo>
                <a:lnTo>
                  <a:pt x="6084316" y="350520"/>
                </a:lnTo>
                <a:cubicBezTo>
                  <a:pt x="6176264" y="258572"/>
                  <a:pt x="6303391" y="201549"/>
                  <a:pt x="6443853" y="201549"/>
                </a:cubicBezTo>
                <a:cubicBezTo>
                  <a:pt x="6654419" y="201549"/>
                  <a:pt x="6835140" y="329565"/>
                  <a:pt x="6912356" y="512064"/>
                </a:cubicBezTo>
                <a:lnTo>
                  <a:pt x="6948932" y="693420"/>
                </a:lnTo>
                <a:lnTo>
                  <a:pt x="6970649" y="700151"/>
                </a:lnTo>
                <a:cubicBezTo>
                  <a:pt x="7086981" y="749300"/>
                  <a:pt x="7168515" y="864489"/>
                  <a:pt x="7168515" y="998728"/>
                </a:cubicBezTo>
                <a:cubicBezTo>
                  <a:pt x="7168515" y="1177671"/>
                  <a:pt x="7023481" y="1322705"/>
                  <a:pt x="6844538" y="1322705"/>
                </a:cubicBezTo>
                <a:cubicBezTo>
                  <a:pt x="6755130" y="1322705"/>
                  <a:pt x="6674104" y="1286383"/>
                  <a:pt x="6615430" y="1227836"/>
                </a:cubicBezTo>
                <a:lnTo>
                  <a:pt x="6592443" y="1193800"/>
                </a:lnTo>
                <a:lnTo>
                  <a:pt x="6546215" y="1208151"/>
                </a:lnTo>
                <a:cubicBezTo>
                  <a:pt x="6513068" y="1214882"/>
                  <a:pt x="6478905" y="1218438"/>
                  <a:pt x="6443726" y="1218438"/>
                </a:cubicBezTo>
                <a:cubicBezTo>
                  <a:pt x="6338443" y="1218438"/>
                  <a:pt x="6240653" y="1186434"/>
                  <a:pt x="6159500" y="1131570"/>
                </a:cubicBezTo>
                <a:lnTo>
                  <a:pt x="6099302" y="1081913"/>
                </a:lnTo>
                <a:lnTo>
                  <a:pt x="6045962" y="1146556"/>
                </a:lnTo>
                <a:cubicBezTo>
                  <a:pt x="5954014" y="1238504"/>
                  <a:pt x="5826887" y="1295527"/>
                  <a:pt x="5686425" y="1295527"/>
                </a:cubicBezTo>
                <a:cubicBezTo>
                  <a:pt x="5581142" y="1295527"/>
                  <a:pt x="5483352" y="1263523"/>
                  <a:pt x="5402199" y="1208659"/>
                </a:cubicBezTo>
                <a:lnTo>
                  <a:pt x="5350891" y="1166368"/>
                </a:lnTo>
                <a:lnTo>
                  <a:pt x="5287772" y="1259967"/>
                </a:lnTo>
                <a:cubicBezTo>
                  <a:pt x="5219192" y="1328547"/>
                  <a:pt x="5124577" y="1370838"/>
                  <a:pt x="5020056" y="1370838"/>
                </a:cubicBezTo>
                <a:cubicBezTo>
                  <a:pt x="4863211" y="1370838"/>
                  <a:pt x="4728718" y="1275461"/>
                  <a:pt x="4671187" y="1139571"/>
                </a:cubicBezTo>
                <a:lnTo>
                  <a:pt x="4668393" y="1125474"/>
                </a:lnTo>
                <a:lnTo>
                  <a:pt x="4650105" y="1131189"/>
                </a:lnTo>
                <a:cubicBezTo>
                  <a:pt x="4622165" y="1136904"/>
                  <a:pt x="4593082" y="1139952"/>
                  <a:pt x="4563491" y="1139952"/>
                </a:cubicBezTo>
                <a:cubicBezTo>
                  <a:pt x="4504182" y="1139952"/>
                  <a:pt x="4447540" y="1127887"/>
                  <a:pt x="4396105" y="1106170"/>
                </a:cubicBezTo>
                <a:lnTo>
                  <a:pt x="4380738" y="1097788"/>
                </a:lnTo>
                <a:lnTo>
                  <a:pt x="4371467" y="1144016"/>
                </a:lnTo>
                <a:cubicBezTo>
                  <a:pt x="4292600" y="1330325"/>
                  <a:pt x="4108196" y="1461135"/>
                  <a:pt x="3893058" y="1461135"/>
                </a:cubicBezTo>
                <a:cubicBezTo>
                  <a:pt x="3749675" y="1461135"/>
                  <a:pt x="3619881" y="1402969"/>
                  <a:pt x="3525901" y="1309116"/>
                </a:cubicBezTo>
                <a:lnTo>
                  <a:pt x="3478911" y="1252220"/>
                </a:lnTo>
                <a:lnTo>
                  <a:pt x="3406775" y="1359281"/>
                </a:lnTo>
                <a:cubicBezTo>
                  <a:pt x="3338195" y="1427861"/>
                  <a:pt x="3243580" y="1470152"/>
                  <a:pt x="3139059" y="1470152"/>
                </a:cubicBezTo>
                <a:cubicBezTo>
                  <a:pt x="2929890" y="1470152"/>
                  <a:pt x="2760472" y="1300607"/>
                  <a:pt x="2760472" y="1091565"/>
                </a:cubicBezTo>
                <a:lnTo>
                  <a:pt x="2760599" y="1091184"/>
                </a:lnTo>
                <a:lnTo>
                  <a:pt x="2678430" y="1135761"/>
                </a:lnTo>
                <a:cubicBezTo>
                  <a:pt x="2617597" y="1161542"/>
                  <a:pt x="2550668" y="1175766"/>
                  <a:pt x="2480564" y="1175766"/>
                </a:cubicBezTo>
                <a:cubicBezTo>
                  <a:pt x="2375281" y="1175766"/>
                  <a:pt x="2277491" y="1143762"/>
                  <a:pt x="2196338" y="1088898"/>
                </a:cubicBezTo>
                <a:lnTo>
                  <a:pt x="2128393" y="1032764"/>
                </a:lnTo>
                <a:lnTo>
                  <a:pt x="2125345" y="1048131"/>
                </a:lnTo>
                <a:cubicBezTo>
                  <a:pt x="2048129" y="1230630"/>
                  <a:pt x="1867408" y="1358646"/>
                  <a:pt x="1656842" y="1358646"/>
                </a:cubicBezTo>
                <a:cubicBezTo>
                  <a:pt x="1481328" y="1358646"/>
                  <a:pt x="1326642" y="1269746"/>
                  <a:pt x="1235202" y="1134491"/>
                </a:cubicBezTo>
                <a:lnTo>
                  <a:pt x="1211580" y="1090803"/>
                </a:lnTo>
                <a:lnTo>
                  <a:pt x="1202944" y="1093470"/>
                </a:lnTo>
                <a:cubicBezTo>
                  <a:pt x="1167003" y="1100836"/>
                  <a:pt x="1129792" y="1104646"/>
                  <a:pt x="1091565" y="1104646"/>
                </a:cubicBezTo>
                <a:cubicBezTo>
                  <a:pt x="977138" y="1104646"/>
                  <a:pt x="870839" y="1069848"/>
                  <a:pt x="782701" y="1010285"/>
                </a:cubicBezTo>
                <a:lnTo>
                  <a:pt x="779780" y="1007872"/>
                </a:lnTo>
                <a:lnTo>
                  <a:pt x="733933" y="1075817"/>
                </a:lnTo>
                <a:cubicBezTo>
                  <a:pt x="656082" y="1153668"/>
                  <a:pt x="548640" y="1201801"/>
                  <a:pt x="429895" y="1201801"/>
                </a:cubicBezTo>
                <a:cubicBezTo>
                  <a:pt x="192532" y="1201801"/>
                  <a:pt x="0" y="1009396"/>
                  <a:pt x="0" y="771906"/>
                </a:cubicBezTo>
                <a:cubicBezTo>
                  <a:pt x="0" y="534416"/>
                  <a:pt x="192532" y="341884"/>
                  <a:pt x="430022" y="341884"/>
                </a:cubicBezTo>
                <a:cubicBezTo>
                  <a:pt x="459740" y="341884"/>
                  <a:pt x="488696" y="344932"/>
                  <a:pt x="516636" y="350647"/>
                </a:cubicBezTo>
                <a:lnTo>
                  <a:pt x="576199" y="369189"/>
                </a:lnTo>
                <a:lnTo>
                  <a:pt x="582549" y="337439"/>
                </a:lnTo>
                <a:cubicBezTo>
                  <a:pt x="666496" y="139065"/>
                  <a:pt x="862711" y="0"/>
                  <a:pt x="1091565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0"/>
                </a:srgbClr>
              </a:gs>
              <a:gs pos="100000">
                <a:srgbClr val="808080">
                  <a:alpha val="49803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2" name="Google Shape;192;p2"/>
          <p:cNvGrpSpPr/>
          <p:nvPr/>
        </p:nvGrpSpPr>
        <p:grpSpPr>
          <a:xfrm>
            <a:off x="423730" y="8534390"/>
            <a:ext cx="234315" cy="234315"/>
            <a:chOff x="0" y="0"/>
            <a:chExt cx="312420" cy="312420"/>
          </a:xfrm>
        </p:grpSpPr>
        <p:sp>
          <p:nvSpPr>
            <p:cNvPr id="193" name="Google Shape;193;p2"/>
            <p:cNvSpPr/>
            <p:nvPr/>
          </p:nvSpPr>
          <p:spPr>
            <a:xfrm>
              <a:off x="4064" y="4064"/>
              <a:ext cx="304292" cy="304292"/>
            </a:xfrm>
            <a:custGeom>
              <a:rect b="b" l="l" r="r" t="t"/>
              <a:pathLst>
                <a:path extrusionOk="0" h="304292" w="304292">
                  <a:moveTo>
                    <a:pt x="0" y="152146"/>
                  </a:moveTo>
                  <a:cubicBezTo>
                    <a:pt x="0" y="68072"/>
                    <a:pt x="68072" y="0"/>
                    <a:pt x="152146" y="0"/>
                  </a:cubicBezTo>
                  <a:cubicBezTo>
                    <a:pt x="236220" y="0"/>
                    <a:pt x="304292" y="68072"/>
                    <a:pt x="304292" y="152146"/>
                  </a:cubicBezTo>
                  <a:cubicBezTo>
                    <a:pt x="304292" y="236220"/>
                    <a:pt x="236093" y="304292"/>
                    <a:pt x="152146" y="304292"/>
                  </a:cubicBezTo>
                  <a:cubicBezTo>
                    <a:pt x="68199" y="304292"/>
                    <a:pt x="0" y="236093"/>
                    <a:pt x="0" y="152146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BFBFBF"/>
                </a:gs>
              </a:gsLst>
              <a:lin ang="189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0" y="0"/>
              <a:ext cx="312420" cy="312420"/>
            </a:xfrm>
            <a:custGeom>
              <a:rect b="b" l="l" r="r" t="t"/>
              <a:pathLst>
                <a:path extrusionOk="0" h="312420" w="312420">
                  <a:moveTo>
                    <a:pt x="0" y="156210"/>
                  </a:moveTo>
                  <a:cubicBezTo>
                    <a:pt x="0" y="69977"/>
                    <a:pt x="69977" y="0"/>
                    <a:pt x="156210" y="0"/>
                  </a:cubicBezTo>
                  <a:lnTo>
                    <a:pt x="156210" y="4064"/>
                  </a:lnTo>
                  <a:lnTo>
                    <a:pt x="156210" y="0"/>
                  </a:lnTo>
                  <a:cubicBezTo>
                    <a:pt x="242443" y="0"/>
                    <a:pt x="312420" y="69977"/>
                    <a:pt x="312420" y="156210"/>
                  </a:cubicBezTo>
                  <a:lnTo>
                    <a:pt x="308356" y="156210"/>
                  </a:lnTo>
                  <a:lnTo>
                    <a:pt x="312420" y="156210"/>
                  </a:lnTo>
                  <a:cubicBezTo>
                    <a:pt x="312420" y="242443"/>
                    <a:pt x="242443" y="312420"/>
                    <a:pt x="156210" y="312420"/>
                  </a:cubicBezTo>
                  <a:lnTo>
                    <a:pt x="156210" y="308356"/>
                  </a:lnTo>
                  <a:lnTo>
                    <a:pt x="156210" y="312420"/>
                  </a:lnTo>
                  <a:cubicBezTo>
                    <a:pt x="69977" y="312293"/>
                    <a:pt x="0" y="242443"/>
                    <a:pt x="0" y="156210"/>
                  </a:cubicBezTo>
                  <a:lnTo>
                    <a:pt x="4064" y="156210"/>
                  </a:lnTo>
                  <a:lnTo>
                    <a:pt x="8001" y="156210"/>
                  </a:lnTo>
                  <a:lnTo>
                    <a:pt x="4064" y="156210"/>
                  </a:lnTo>
                  <a:lnTo>
                    <a:pt x="0" y="156210"/>
                  </a:lnTo>
                  <a:moveTo>
                    <a:pt x="8001" y="156210"/>
                  </a:moveTo>
                  <a:cubicBezTo>
                    <a:pt x="8001" y="158496"/>
                    <a:pt x="6223" y="160274"/>
                    <a:pt x="3937" y="160274"/>
                  </a:cubicBezTo>
                  <a:cubicBezTo>
                    <a:pt x="1651" y="160274"/>
                    <a:pt x="0" y="158369"/>
                    <a:pt x="0" y="156210"/>
                  </a:cubicBezTo>
                  <a:cubicBezTo>
                    <a:pt x="0" y="154051"/>
                    <a:pt x="1778" y="152146"/>
                    <a:pt x="4064" y="152146"/>
                  </a:cubicBezTo>
                  <a:cubicBezTo>
                    <a:pt x="6350" y="152146"/>
                    <a:pt x="8128" y="153924"/>
                    <a:pt x="8128" y="156210"/>
                  </a:cubicBezTo>
                  <a:cubicBezTo>
                    <a:pt x="8128" y="237998"/>
                    <a:pt x="74422" y="304292"/>
                    <a:pt x="156210" y="304292"/>
                  </a:cubicBezTo>
                  <a:cubicBezTo>
                    <a:pt x="237998" y="304292"/>
                    <a:pt x="304292" y="237998"/>
                    <a:pt x="304292" y="156210"/>
                  </a:cubicBezTo>
                  <a:cubicBezTo>
                    <a:pt x="304292" y="74422"/>
                    <a:pt x="237998" y="8001"/>
                    <a:pt x="156210" y="8001"/>
                  </a:cubicBezTo>
                  <a:lnTo>
                    <a:pt x="156210" y="4064"/>
                  </a:lnTo>
                  <a:lnTo>
                    <a:pt x="156210" y="8001"/>
                  </a:lnTo>
                  <a:cubicBezTo>
                    <a:pt x="74422" y="8001"/>
                    <a:pt x="8001" y="74422"/>
                    <a:pt x="8001" y="15621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5" name="Google Shape;195;p2"/>
          <p:cNvGrpSpPr/>
          <p:nvPr/>
        </p:nvGrpSpPr>
        <p:grpSpPr>
          <a:xfrm>
            <a:off x="63290" y="8700379"/>
            <a:ext cx="360046" cy="360141"/>
            <a:chOff x="0" y="0"/>
            <a:chExt cx="480060" cy="480187"/>
          </a:xfrm>
        </p:grpSpPr>
        <p:sp>
          <p:nvSpPr>
            <p:cNvPr id="196" name="Google Shape;196;p2"/>
            <p:cNvSpPr/>
            <p:nvPr/>
          </p:nvSpPr>
          <p:spPr>
            <a:xfrm>
              <a:off x="4064" y="4064"/>
              <a:ext cx="472059" cy="472059"/>
            </a:xfrm>
            <a:custGeom>
              <a:rect b="b" l="l" r="r" t="t"/>
              <a:pathLst>
                <a:path extrusionOk="0" h="472059" w="472059">
                  <a:moveTo>
                    <a:pt x="0" y="235966"/>
                  </a:moveTo>
                  <a:cubicBezTo>
                    <a:pt x="0" y="105664"/>
                    <a:pt x="105664" y="0"/>
                    <a:pt x="235966" y="0"/>
                  </a:cubicBezTo>
                  <a:cubicBezTo>
                    <a:pt x="366268" y="0"/>
                    <a:pt x="472059" y="105664"/>
                    <a:pt x="472059" y="235966"/>
                  </a:cubicBezTo>
                  <a:cubicBezTo>
                    <a:pt x="472059" y="366268"/>
                    <a:pt x="366395" y="472059"/>
                    <a:pt x="235966" y="472059"/>
                  </a:cubicBezTo>
                  <a:cubicBezTo>
                    <a:pt x="105537" y="472059"/>
                    <a:pt x="0" y="366395"/>
                    <a:pt x="0" y="235966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BFBFBF"/>
                </a:gs>
              </a:gsLst>
              <a:lin ang="189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0" y="0"/>
              <a:ext cx="480060" cy="480187"/>
            </a:xfrm>
            <a:custGeom>
              <a:rect b="b" l="l" r="r" t="t"/>
              <a:pathLst>
                <a:path extrusionOk="0" h="480187" w="480060">
                  <a:moveTo>
                    <a:pt x="0" y="240030"/>
                  </a:moveTo>
                  <a:cubicBezTo>
                    <a:pt x="0" y="107442"/>
                    <a:pt x="107442" y="0"/>
                    <a:pt x="240030" y="0"/>
                  </a:cubicBezTo>
                  <a:lnTo>
                    <a:pt x="240030" y="4064"/>
                  </a:lnTo>
                  <a:lnTo>
                    <a:pt x="240030" y="0"/>
                  </a:lnTo>
                  <a:cubicBezTo>
                    <a:pt x="372618" y="0"/>
                    <a:pt x="480060" y="107442"/>
                    <a:pt x="480060" y="240030"/>
                  </a:cubicBezTo>
                  <a:lnTo>
                    <a:pt x="475996" y="240030"/>
                  </a:lnTo>
                  <a:lnTo>
                    <a:pt x="480060" y="240030"/>
                  </a:lnTo>
                  <a:cubicBezTo>
                    <a:pt x="480060" y="372618"/>
                    <a:pt x="372618" y="480060"/>
                    <a:pt x="240030" y="480060"/>
                  </a:cubicBezTo>
                  <a:lnTo>
                    <a:pt x="240030" y="475996"/>
                  </a:lnTo>
                  <a:lnTo>
                    <a:pt x="240030" y="480060"/>
                  </a:lnTo>
                  <a:cubicBezTo>
                    <a:pt x="107442" y="480187"/>
                    <a:pt x="0" y="372618"/>
                    <a:pt x="0" y="240030"/>
                  </a:cubicBezTo>
                  <a:lnTo>
                    <a:pt x="4064" y="240030"/>
                  </a:lnTo>
                  <a:lnTo>
                    <a:pt x="8001" y="240030"/>
                  </a:lnTo>
                  <a:lnTo>
                    <a:pt x="4064" y="240030"/>
                  </a:lnTo>
                  <a:lnTo>
                    <a:pt x="0" y="240030"/>
                  </a:lnTo>
                  <a:moveTo>
                    <a:pt x="8001" y="240030"/>
                  </a:moveTo>
                  <a:cubicBezTo>
                    <a:pt x="8001" y="242316"/>
                    <a:pt x="6223" y="244094"/>
                    <a:pt x="3937" y="244094"/>
                  </a:cubicBezTo>
                  <a:cubicBezTo>
                    <a:pt x="1651" y="244094"/>
                    <a:pt x="0" y="242316"/>
                    <a:pt x="0" y="240030"/>
                  </a:cubicBezTo>
                  <a:cubicBezTo>
                    <a:pt x="0" y="237744"/>
                    <a:pt x="1778" y="235966"/>
                    <a:pt x="4064" y="235966"/>
                  </a:cubicBezTo>
                  <a:cubicBezTo>
                    <a:pt x="6350" y="235966"/>
                    <a:pt x="8128" y="237744"/>
                    <a:pt x="8128" y="240030"/>
                  </a:cubicBezTo>
                  <a:cubicBezTo>
                    <a:pt x="8128" y="368173"/>
                    <a:pt x="112014" y="472059"/>
                    <a:pt x="240157" y="472059"/>
                  </a:cubicBezTo>
                  <a:cubicBezTo>
                    <a:pt x="368300" y="472059"/>
                    <a:pt x="472059" y="368173"/>
                    <a:pt x="472059" y="240030"/>
                  </a:cubicBezTo>
                  <a:cubicBezTo>
                    <a:pt x="472059" y="111887"/>
                    <a:pt x="368173" y="8001"/>
                    <a:pt x="240030" y="8001"/>
                  </a:cubicBezTo>
                  <a:lnTo>
                    <a:pt x="240030" y="4064"/>
                  </a:lnTo>
                  <a:lnTo>
                    <a:pt x="240030" y="8001"/>
                  </a:lnTo>
                  <a:cubicBezTo>
                    <a:pt x="111887" y="8001"/>
                    <a:pt x="8001" y="111887"/>
                    <a:pt x="8001" y="24003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8" name="Google Shape;198;p2"/>
          <p:cNvSpPr/>
          <p:nvPr/>
        </p:nvSpPr>
        <p:spPr>
          <a:xfrm>
            <a:off x="7697252" y="1303704"/>
            <a:ext cx="1165860" cy="1165860"/>
          </a:xfrm>
          <a:custGeom>
            <a:rect b="b" l="l" r="r" t="t"/>
            <a:pathLst>
              <a:path extrusionOk="0" h="1554480" w="1554480">
                <a:moveTo>
                  <a:pt x="0" y="777240"/>
                </a:moveTo>
                <a:cubicBezTo>
                  <a:pt x="0" y="347980"/>
                  <a:pt x="347980" y="0"/>
                  <a:pt x="777240" y="0"/>
                </a:cubicBezTo>
                <a:cubicBezTo>
                  <a:pt x="1206500" y="0"/>
                  <a:pt x="1554480" y="347980"/>
                  <a:pt x="1554480" y="777240"/>
                </a:cubicBezTo>
                <a:cubicBezTo>
                  <a:pt x="1554480" y="1206500"/>
                  <a:pt x="1206500" y="1554480"/>
                  <a:pt x="777240" y="1554480"/>
                </a:cubicBezTo>
                <a:cubicBezTo>
                  <a:pt x="347980" y="1554480"/>
                  <a:pt x="0" y="1206500"/>
                  <a:pt x="0" y="777240"/>
                </a:cubicBezTo>
                <a:close/>
              </a:path>
            </a:pathLst>
          </a:custGeom>
          <a:solidFill>
            <a:srgbClr val="B37EB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"/>
          <p:cNvSpPr txBox="1"/>
          <p:nvPr/>
        </p:nvSpPr>
        <p:spPr>
          <a:xfrm>
            <a:off x="9434566" y="1625977"/>
            <a:ext cx="7853547" cy="12567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1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Mengetahui Karakter Entrepreneur</a:t>
            </a:r>
            <a:endParaRPr/>
          </a:p>
        </p:txBody>
      </p:sp>
      <p:sp>
        <p:nvSpPr>
          <p:cNvPr id="200" name="Google Shape;200;p2"/>
          <p:cNvSpPr txBox="1"/>
          <p:nvPr/>
        </p:nvSpPr>
        <p:spPr>
          <a:xfrm>
            <a:off x="7875542" y="1553075"/>
            <a:ext cx="807288" cy="638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200" u="none" cap="none" strike="noStrike">
                <a:solidFill>
                  <a:srgbClr val="404040"/>
                </a:solidFill>
                <a:latin typeface="Bree Serif"/>
                <a:ea typeface="Bree Serif"/>
                <a:cs typeface="Bree Serif"/>
                <a:sym typeface="Bree Serif"/>
              </a:rPr>
              <a:t>01</a:t>
            </a:r>
            <a:endParaRPr/>
          </a:p>
        </p:txBody>
      </p:sp>
      <p:sp>
        <p:nvSpPr>
          <p:cNvPr id="201" name="Google Shape;201;p2"/>
          <p:cNvSpPr/>
          <p:nvPr/>
        </p:nvSpPr>
        <p:spPr>
          <a:xfrm>
            <a:off x="7697252" y="3004038"/>
            <a:ext cx="1165860" cy="1165860"/>
          </a:xfrm>
          <a:custGeom>
            <a:rect b="b" l="l" r="r" t="t"/>
            <a:pathLst>
              <a:path extrusionOk="0" h="1554480" w="1554480">
                <a:moveTo>
                  <a:pt x="0" y="777240"/>
                </a:moveTo>
                <a:cubicBezTo>
                  <a:pt x="0" y="347980"/>
                  <a:pt x="347980" y="0"/>
                  <a:pt x="777240" y="0"/>
                </a:cubicBezTo>
                <a:cubicBezTo>
                  <a:pt x="1206500" y="0"/>
                  <a:pt x="1554480" y="347980"/>
                  <a:pt x="1554480" y="777240"/>
                </a:cubicBezTo>
                <a:cubicBezTo>
                  <a:pt x="1554480" y="1206500"/>
                  <a:pt x="1206500" y="1554480"/>
                  <a:pt x="777240" y="1554480"/>
                </a:cubicBezTo>
                <a:cubicBezTo>
                  <a:pt x="347980" y="1554480"/>
                  <a:pt x="0" y="1206500"/>
                  <a:pt x="0" y="777240"/>
                </a:cubicBezTo>
                <a:close/>
              </a:path>
            </a:pathLst>
          </a:custGeom>
          <a:solidFill>
            <a:srgbClr val="FF87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"/>
          <p:cNvSpPr txBox="1"/>
          <p:nvPr/>
        </p:nvSpPr>
        <p:spPr>
          <a:xfrm>
            <a:off x="9434566" y="3295303"/>
            <a:ext cx="7853547" cy="6283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1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Mengetahui Identifikasi Peluang</a:t>
            </a:r>
            <a:endParaRPr b="0" i="0" sz="41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03" name="Google Shape;203;p2"/>
          <p:cNvSpPr txBox="1"/>
          <p:nvPr/>
        </p:nvSpPr>
        <p:spPr>
          <a:xfrm>
            <a:off x="7875542" y="3253408"/>
            <a:ext cx="807288" cy="638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200" u="none" cap="none" strike="noStrike">
                <a:solidFill>
                  <a:srgbClr val="404040"/>
                </a:solidFill>
                <a:latin typeface="Bree Serif"/>
                <a:ea typeface="Bree Serif"/>
                <a:cs typeface="Bree Serif"/>
                <a:sym typeface="Bree Serif"/>
              </a:rPr>
              <a:t>02</a:t>
            </a:r>
            <a:endParaRPr/>
          </a:p>
        </p:txBody>
      </p:sp>
      <p:sp>
        <p:nvSpPr>
          <p:cNvPr id="204" name="Google Shape;204;p2"/>
          <p:cNvSpPr/>
          <p:nvPr/>
        </p:nvSpPr>
        <p:spPr>
          <a:xfrm>
            <a:off x="7697252" y="4703250"/>
            <a:ext cx="1165860" cy="1165860"/>
          </a:xfrm>
          <a:custGeom>
            <a:rect b="b" l="l" r="r" t="t"/>
            <a:pathLst>
              <a:path extrusionOk="0" h="1554480" w="1554480">
                <a:moveTo>
                  <a:pt x="0" y="777240"/>
                </a:moveTo>
                <a:cubicBezTo>
                  <a:pt x="0" y="347980"/>
                  <a:pt x="347980" y="0"/>
                  <a:pt x="777240" y="0"/>
                </a:cubicBezTo>
                <a:cubicBezTo>
                  <a:pt x="1206500" y="0"/>
                  <a:pt x="1554480" y="347980"/>
                  <a:pt x="1554480" y="777240"/>
                </a:cubicBezTo>
                <a:cubicBezTo>
                  <a:pt x="1554480" y="1206500"/>
                  <a:pt x="1206500" y="1554480"/>
                  <a:pt x="777240" y="1554480"/>
                </a:cubicBezTo>
                <a:cubicBezTo>
                  <a:pt x="347980" y="1554480"/>
                  <a:pt x="0" y="1206500"/>
                  <a:pt x="0" y="777240"/>
                </a:cubicBezTo>
                <a:close/>
              </a:path>
            </a:pathLst>
          </a:custGeom>
          <a:solidFill>
            <a:srgbClr val="B0D66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2"/>
          <p:cNvSpPr txBox="1"/>
          <p:nvPr/>
        </p:nvSpPr>
        <p:spPr>
          <a:xfrm>
            <a:off x="9286306" y="5071007"/>
            <a:ext cx="7853547" cy="12567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1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Mengetahui bagaimana Memilih dan Menguji Ide Bisnis</a:t>
            </a:r>
            <a:endParaRPr b="0" i="0" sz="41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06" name="Google Shape;206;p2"/>
          <p:cNvSpPr txBox="1"/>
          <p:nvPr/>
        </p:nvSpPr>
        <p:spPr>
          <a:xfrm>
            <a:off x="7875542" y="4952620"/>
            <a:ext cx="807288" cy="638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200" u="none" cap="none" strike="noStrike">
                <a:solidFill>
                  <a:srgbClr val="404040"/>
                </a:solidFill>
                <a:latin typeface="Bree Serif"/>
                <a:ea typeface="Bree Serif"/>
                <a:cs typeface="Bree Serif"/>
                <a:sym typeface="Bree Serif"/>
              </a:rPr>
              <a:t>03</a:t>
            </a:r>
            <a:endParaRPr/>
          </a:p>
        </p:txBody>
      </p:sp>
      <p:sp>
        <p:nvSpPr>
          <p:cNvPr id="207" name="Google Shape;207;p2"/>
          <p:cNvSpPr/>
          <p:nvPr/>
        </p:nvSpPr>
        <p:spPr>
          <a:xfrm>
            <a:off x="7697252" y="6402462"/>
            <a:ext cx="1165860" cy="1165860"/>
          </a:xfrm>
          <a:custGeom>
            <a:rect b="b" l="l" r="r" t="t"/>
            <a:pathLst>
              <a:path extrusionOk="0" h="1554480" w="1554480">
                <a:moveTo>
                  <a:pt x="0" y="777240"/>
                </a:moveTo>
                <a:cubicBezTo>
                  <a:pt x="0" y="347980"/>
                  <a:pt x="347980" y="0"/>
                  <a:pt x="777240" y="0"/>
                </a:cubicBezTo>
                <a:cubicBezTo>
                  <a:pt x="1206500" y="0"/>
                  <a:pt x="1554480" y="347980"/>
                  <a:pt x="1554480" y="777240"/>
                </a:cubicBezTo>
                <a:cubicBezTo>
                  <a:pt x="1554480" y="1206500"/>
                  <a:pt x="1206500" y="1554480"/>
                  <a:pt x="777240" y="1554480"/>
                </a:cubicBezTo>
                <a:cubicBezTo>
                  <a:pt x="347980" y="1554480"/>
                  <a:pt x="0" y="1206500"/>
                  <a:pt x="0" y="777240"/>
                </a:cubicBezTo>
                <a:close/>
              </a:path>
            </a:pathLst>
          </a:custGeom>
          <a:solidFill>
            <a:srgbClr val="FBE03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2"/>
          <p:cNvSpPr txBox="1"/>
          <p:nvPr/>
        </p:nvSpPr>
        <p:spPr>
          <a:xfrm>
            <a:off x="9286306" y="6650215"/>
            <a:ext cx="7853547" cy="12567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1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Memberikan Contoh Analisis SWOT</a:t>
            </a:r>
            <a:endParaRPr/>
          </a:p>
        </p:txBody>
      </p:sp>
      <p:sp>
        <p:nvSpPr>
          <p:cNvPr id="209" name="Google Shape;209;p2"/>
          <p:cNvSpPr txBox="1"/>
          <p:nvPr/>
        </p:nvSpPr>
        <p:spPr>
          <a:xfrm>
            <a:off x="7875542" y="6651832"/>
            <a:ext cx="807288" cy="638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200" u="none" cap="none" strike="noStrike">
                <a:solidFill>
                  <a:srgbClr val="404040"/>
                </a:solidFill>
                <a:latin typeface="Bree Serif"/>
                <a:ea typeface="Bree Serif"/>
                <a:cs typeface="Bree Serif"/>
                <a:sym typeface="Bree Serif"/>
              </a:rPr>
              <a:t>04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"/>
          <p:cNvSpPr/>
          <p:nvPr/>
        </p:nvSpPr>
        <p:spPr>
          <a:xfrm>
            <a:off x="7492840" y="3877335"/>
            <a:ext cx="1079945" cy="1080040"/>
          </a:xfrm>
          <a:custGeom>
            <a:rect b="b" l="l" r="r" t="t"/>
            <a:pathLst>
              <a:path extrusionOk="0" h="1440053" w="1439926">
                <a:moveTo>
                  <a:pt x="0" y="719963"/>
                </a:moveTo>
                <a:cubicBezTo>
                  <a:pt x="0" y="322326"/>
                  <a:pt x="322326" y="0"/>
                  <a:pt x="719963" y="0"/>
                </a:cubicBezTo>
                <a:cubicBezTo>
                  <a:pt x="1117600" y="0"/>
                  <a:pt x="1439926" y="322326"/>
                  <a:pt x="1439926" y="719963"/>
                </a:cubicBezTo>
                <a:cubicBezTo>
                  <a:pt x="1439926" y="1117600"/>
                  <a:pt x="1117600" y="1440053"/>
                  <a:pt x="719963" y="1440053"/>
                </a:cubicBezTo>
                <a:cubicBezTo>
                  <a:pt x="322326" y="1440053"/>
                  <a:pt x="0" y="1117600"/>
                  <a:pt x="0" y="719963"/>
                </a:cubicBezTo>
                <a:close/>
              </a:path>
            </a:pathLst>
          </a:custGeom>
          <a:solidFill>
            <a:srgbClr val="FF87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3"/>
          <p:cNvSpPr/>
          <p:nvPr/>
        </p:nvSpPr>
        <p:spPr>
          <a:xfrm>
            <a:off x="7492840" y="6807978"/>
            <a:ext cx="1079945" cy="1080040"/>
          </a:xfrm>
          <a:custGeom>
            <a:rect b="b" l="l" r="r" t="t"/>
            <a:pathLst>
              <a:path extrusionOk="0" h="1440053" w="1439926">
                <a:moveTo>
                  <a:pt x="0" y="719963"/>
                </a:moveTo>
                <a:cubicBezTo>
                  <a:pt x="0" y="322326"/>
                  <a:pt x="322326" y="0"/>
                  <a:pt x="719963" y="0"/>
                </a:cubicBezTo>
                <a:cubicBezTo>
                  <a:pt x="1117600" y="0"/>
                  <a:pt x="1439926" y="322326"/>
                  <a:pt x="1439926" y="719963"/>
                </a:cubicBezTo>
                <a:cubicBezTo>
                  <a:pt x="1439926" y="1117600"/>
                  <a:pt x="1117600" y="1440053"/>
                  <a:pt x="719963" y="1440053"/>
                </a:cubicBezTo>
                <a:cubicBezTo>
                  <a:pt x="322326" y="1440053"/>
                  <a:pt x="0" y="1117600"/>
                  <a:pt x="0" y="719963"/>
                </a:cubicBezTo>
                <a:close/>
              </a:path>
            </a:pathLst>
          </a:custGeom>
          <a:solidFill>
            <a:srgbClr val="96C8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3"/>
          <p:cNvSpPr/>
          <p:nvPr/>
        </p:nvSpPr>
        <p:spPr>
          <a:xfrm>
            <a:off x="2735505" y="3877335"/>
            <a:ext cx="1079944" cy="1080040"/>
          </a:xfrm>
          <a:custGeom>
            <a:rect b="b" l="l" r="r" t="t"/>
            <a:pathLst>
              <a:path extrusionOk="0" h="1440053" w="1439926">
                <a:moveTo>
                  <a:pt x="0" y="719963"/>
                </a:moveTo>
                <a:cubicBezTo>
                  <a:pt x="0" y="322326"/>
                  <a:pt x="322326" y="0"/>
                  <a:pt x="719963" y="0"/>
                </a:cubicBezTo>
                <a:cubicBezTo>
                  <a:pt x="1117600" y="0"/>
                  <a:pt x="1439926" y="322326"/>
                  <a:pt x="1439926" y="719963"/>
                </a:cubicBezTo>
                <a:cubicBezTo>
                  <a:pt x="1439926" y="1117600"/>
                  <a:pt x="1117600" y="1440053"/>
                  <a:pt x="719963" y="1440053"/>
                </a:cubicBezTo>
                <a:cubicBezTo>
                  <a:pt x="322326" y="1440053"/>
                  <a:pt x="0" y="1117600"/>
                  <a:pt x="0" y="719963"/>
                </a:cubicBezTo>
                <a:close/>
              </a:path>
            </a:pathLst>
          </a:custGeom>
          <a:solidFill>
            <a:srgbClr val="B0D66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3"/>
          <p:cNvSpPr/>
          <p:nvPr/>
        </p:nvSpPr>
        <p:spPr>
          <a:xfrm>
            <a:off x="2735505" y="6807978"/>
            <a:ext cx="1079944" cy="1080040"/>
          </a:xfrm>
          <a:custGeom>
            <a:rect b="b" l="l" r="r" t="t"/>
            <a:pathLst>
              <a:path extrusionOk="0" h="1440053" w="1439926">
                <a:moveTo>
                  <a:pt x="0" y="719963"/>
                </a:moveTo>
                <a:cubicBezTo>
                  <a:pt x="0" y="322326"/>
                  <a:pt x="322326" y="0"/>
                  <a:pt x="719963" y="0"/>
                </a:cubicBezTo>
                <a:cubicBezTo>
                  <a:pt x="1117600" y="0"/>
                  <a:pt x="1439926" y="322326"/>
                  <a:pt x="1439926" y="719963"/>
                </a:cubicBezTo>
                <a:cubicBezTo>
                  <a:pt x="1439926" y="1117600"/>
                  <a:pt x="1117600" y="1440053"/>
                  <a:pt x="719963" y="1440053"/>
                </a:cubicBezTo>
                <a:cubicBezTo>
                  <a:pt x="322326" y="1440053"/>
                  <a:pt x="0" y="1117600"/>
                  <a:pt x="0" y="719963"/>
                </a:cubicBezTo>
                <a:close/>
              </a:path>
            </a:pathLst>
          </a:custGeom>
          <a:solidFill>
            <a:srgbClr val="FBE03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3"/>
          <p:cNvSpPr txBox="1"/>
          <p:nvPr/>
        </p:nvSpPr>
        <p:spPr>
          <a:xfrm>
            <a:off x="576734" y="701738"/>
            <a:ext cx="17176916" cy="7585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Karakteristik Individu Entrepreneur </a:t>
            </a:r>
            <a:endParaRPr/>
          </a:p>
        </p:txBody>
      </p:sp>
      <p:sp>
        <p:nvSpPr>
          <p:cNvPr id="219" name="Google Shape;219;p3"/>
          <p:cNvSpPr/>
          <p:nvPr/>
        </p:nvSpPr>
        <p:spPr>
          <a:xfrm>
            <a:off x="11304238" y="1840378"/>
            <a:ext cx="6983760" cy="1620000"/>
          </a:xfrm>
          <a:custGeom>
            <a:rect b="b" l="l" r="r" t="t"/>
            <a:pathLst>
              <a:path extrusionOk="0" h="1620000" w="6983760">
                <a:moveTo>
                  <a:pt x="0" y="0"/>
                </a:moveTo>
                <a:lnTo>
                  <a:pt x="6983760" y="0"/>
                </a:lnTo>
                <a:lnTo>
                  <a:pt x="6983760" y="1620000"/>
                </a:lnTo>
                <a:lnTo>
                  <a:pt x="0" y="1620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0" name="Google Shape;220;p3"/>
          <p:cNvSpPr/>
          <p:nvPr/>
        </p:nvSpPr>
        <p:spPr>
          <a:xfrm>
            <a:off x="12614812" y="3449667"/>
            <a:ext cx="5673185" cy="1623536"/>
          </a:xfrm>
          <a:custGeom>
            <a:rect b="b" l="l" r="r" t="t"/>
            <a:pathLst>
              <a:path extrusionOk="0" h="2164715" w="7564247">
                <a:moveTo>
                  <a:pt x="4516882" y="0"/>
                </a:moveTo>
                <a:lnTo>
                  <a:pt x="7564247" y="0"/>
                </a:lnTo>
                <a:lnTo>
                  <a:pt x="7564247" y="2160016"/>
                </a:lnTo>
                <a:lnTo>
                  <a:pt x="4516882" y="2160016"/>
                </a:lnTo>
                <a:lnTo>
                  <a:pt x="4516882" y="2164715"/>
                </a:lnTo>
                <a:lnTo>
                  <a:pt x="879856" y="2164715"/>
                </a:lnTo>
                <a:lnTo>
                  <a:pt x="868045" y="2140204"/>
                </a:lnTo>
                <a:lnTo>
                  <a:pt x="873760" y="2140204"/>
                </a:lnTo>
                <a:cubicBezTo>
                  <a:pt x="847725" y="2090801"/>
                  <a:pt x="822071" y="2045716"/>
                  <a:pt x="797941" y="2005711"/>
                </a:cubicBezTo>
                <a:lnTo>
                  <a:pt x="405638" y="1505077"/>
                </a:lnTo>
                <a:cubicBezTo>
                  <a:pt x="326136" y="1319276"/>
                  <a:pt x="270002" y="1225423"/>
                  <a:pt x="179197" y="924941"/>
                </a:cubicBezTo>
                <a:cubicBezTo>
                  <a:pt x="113157" y="706120"/>
                  <a:pt x="94742" y="315214"/>
                  <a:pt x="0" y="4699"/>
                </a:cubicBezTo>
                <a:lnTo>
                  <a:pt x="4516882" y="4699"/>
                </a:lnTo>
                <a:close/>
              </a:path>
            </a:pathLst>
          </a:custGeom>
          <a:solidFill>
            <a:srgbClr val="FF87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3"/>
          <p:cNvSpPr/>
          <p:nvPr/>
        </p:nvSpPr>
        <p:spPr>
          <a:xfrm>
            <a:off x="13278174" y="5058952"/>
            <a:ext cx="5009864" cy="1627631"/>
          </a:xfrm>
          <a:custGeom>
            <a:rect b="b" l="l" r="r" t="t"/>
            <a:pathLst>
              <a:path extrusionOk="0" h="2170176" w="6679819">
                <a:moveTo>
                  <a:pt x="3632327" y="0"/>
                </a:moveTo>
                <a:lnTo>
                  <a:pt x="6679819" y="0"/>
                </a:lnTo>
                <a:lnTo>
                  <a:pt x="6679819" y="2160016"/>
                </a:lnTo>
                <a:lnTo>
                  <a:pt x="3632327" y="2160016"/>
                </a:lnTo>
                <a:lnTo>
                  <a:pt x="3632327" y="2170176"/>
                </a:lnTo>
                <a:lnTo>
                  <a:pt x="748411" y="2170176"/>
                </a:lnTo>
                <a:lnTo>
                  <a:pt x="724408" y="2115693"/>
                </a:lnTo>
                <a:lnTo>
                  <a:pt x="720344" y="2115693"/>
                </a:lnTo>
                <a:cubicBezTo>
                  <a:pt x="599948" y="1833499"/>
                  <a:pt x="483743" y="1524508"/>
                  <a:pt x="390652" y="1156208"/>
                </a:cubicBezTo>
                <a:cubicBezTo>
                  <a:pt x="332486" y="753618"/>
                  <a:pt x="158115" y="314198"/>
                  <a:pt x="0" y="10160"/>
                </a:cubicBezTo>
                <a:lnTo>
                  <a:pt x="3632327" y="10160"/>
                </a:lnTo>
                <a:close/>
              </a:path>
            </a:pathLst>
          </a:custGeom>
          <a:solidFill>
            <a:srgbClr val="96C8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3"/>
          <p:cNvSpPr/>
          <p:nvPr/>
        </p:nvSpPr>
        <p:spPr>
          <a:xfrm>
            <a:off x="13646231" y="6668236"/>
            <a:ext cx="4641723" cy="1630014"/>
          </a:xfrm>
          <a:custGeom>
            <a:rect b="b" l="l" r="r" t="t"/>
            <a:pathLst>
              <a:path extrusionOk="0" h="2173351" w="6188964">
                <a:moveTo>
                  <a:pt x="3141599" y="0"/>
                </a:moveTo>
                <a:lnTo>
                  <a:pt x="6188964" y="0"/>
                </a:lnTo>
                <a:lnTo>
                  <a:pt x="6188964" y="2160016"/>
                </a:lnTo>
                <a:lnTo>
                  <a:pt x="3141599" y="2160016"/>
                </a:lnTo>
                <a:lnTo>
                  <a:pt x="3141599" y="2173351"/>
                </a:lnTo>
                <a:lnTo>
                  <a:pt x="816102" y="2173351"/>
                </a:lnTo>
                <a:lnTo>
                  <a:pt x="812419" y="2103247"/>
                </a:lnTo>
                <a:lnTo>
                  <a:pt x="809625" y="2103247"/>
                </a:lnTo>
                <a:lnTo>
                  <a:pt x="801624" y="1952498"/>
                </a:lnTo>
                <a:cubicBezTo>
                  <a:pt x="774573" y="1650111"/>
                  <a:pt x="421640" y="1251585"/>
                  <a:pt x="236347" y="961390"/>
                </a:cubicBezTo>
                <a:lnTo>
                  <a:pt x="0" y="326263"/>
                </a:lnTo>
                <a:lnTo>
                  <a:pt x="347980" y="209169"/>
                </a:lnTo>
                <a:cubicBezTo>
                  <a:pt x="319151" y="145034"/>
                  <a:pt x="290068" y="80010"/>
                  <a:pt x="261874" y="13335"/>
                </a:cubicBezTo>
                <a:lnTo>
                  <a:pt x="3141599" y="13335"/>
                </a:lnTo>
                <a:close/>
              </a:path>
            </a:pathLst>
          </a:custGeom>
          <a:solidFill>
            <a:srgbClr val="FBE03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3"/>
          <p:cNvSpPr/>
          <p:nvPr/>
        </p:nvSpPr>
        <p:spPr>
          <a:xfrm>
            <a:off x="14020278" y="8277513"/>
            <a:ext cx="4267676" cy="1620012"/>
          </a:xfrm>
          <a:custGeom>
            <a:rect b="b" l="l" r="r" t="t"/>
            <a:pathLst>
              <a:path extrusionOk="0" h="2160016" w="5690235">
                <a:moveTo>
                  <a:pt x="313055" y="0"/>
                </a:moveTo>
                <a:lnTo>
                  <a:pt x="2642870" y="0"/>
                </a:lnTo>
                <a:lnTo>
                  <a:pt x="5690235" y="0"/>
                </a:lnTo>
                <a:lnTo>
                  <a:pt x="5690235" y="2160016"/>
                </a:lnTo>
                <a:lnTo>
                  <a:pt x="2642870" y="2160016"/>
                </a:lnTo>
                <a:lnTo>
                  <a:pt x="3175" y="2160016"/>
                </a:lnTo>
                <a:lnTo>
                  <a:pt x="0" y="2141855"/>
                </a:lnTo>
                <a:cubicBezTo>
                  <a:pt x="98044" y="2127758"/>
                  <a:pt x="197739" y="2078736"/>
                  <a:pt x="280797" y="1997837"/>
                </a:cubicBezTo>
                <a:cubicBezTo>
                  <a:pt x="349631" y="1867027"/>
                  <a:pt x="387096" y="1822069"/>
                  <a:pt x="419989" y="1618361"/>
                </a:cubicBezTo>
                <a:cubicBezTo>
                  <a:pt x="603250" y="1432179"/>
                  <a:pt x="641477" y="1332992"/>
                  <a:pt x="366014" y="1000252"/>
                </a:cubicBezTo>
                <a:close/>
              </a:path>
            </a:pathLst>
          </a:custGeom>
          <a:solidFill>
            <a:srgbClr val="B37EB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3"/>
          <p:cNvSpPr/>
          <p:nvPr/>
        </p:nvSpPr>
        <p:spPr>
          <a:xfrm>
            <a:off x="10526916" y="1745106"/>
            <a:ext cx="3959416" cy="8283521"/>
          </a:xfrm>
          <a:custGeom>
            <a:rect b="b" l="l" r="r" t="t"/>
            <a:pathLst>
              <a:path extrusionOk="0" h="8283521" w="3959416">
                <a:moveTo>
                  <a:pt x="0" y="0"/>
                </a:moveTo>
                <a:lnTo>
                  <a:pt x="3959417" y="0"/>
                </a:lnTo>
                <a:lnTo>
                  <a:pt x="3959417" y="8283521"/>
                </a:lnTo>
                <a:lnTo>
                  <a:pt x="0" y="82835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5" name="Google Shape;225;p3"/>
          <p:cNvSpPr txBox="1"/>
          <p:nvPr/>
        </p:nvSpPr>
        <p:spPr>
          <a:xfrm>
            <a:off x="943773" y="1907289"/>
            <a:ext cx="8834361" cy="17376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Karakteristik yang cenderung membuat sebagian orang lebih baik dalam mengenali peluang daripada yang lain :</a:t>
            </a:r>
            <a:endParaRPr/>
          </a:p>
        </p:txBody>
      </p:sp>
      <p:sp>
        <p:nvSpPr>
          <p:cNvPr id="226" name="Google Shape;226;p3"/>
          <p:cNvSpPr/>
          <p:nvPr/>
        </p:nvSpPr>
        <p:spPr>
          <a:xfrm>
            <a:off x="7674741" y="4100972"/>
            <a:ext cx="704089" cy="624638"/>
          </a:xfrm>
          <a:custGeom>
            <a:rect b="b" l="l" r="r" t="t"/>
            <a:pathLst>
              <a:path extrusionOk="0" h="624638" w="704089">
                <a:moveTo>
                  <a:pt x="0" y="0"/>
                </a:moveTo>
                <a:lnTo>
                  <a:pt x="704089" y="0"/>
                </a:lnTo>
                <a:lnTo>
                  <a:pt x="704089" y="624638"/>
                </a:lnTo>
                <a:lnTo>
                  <a:pt x="0" y="6246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7" name="Google Shape;227;p3"/>
          <p:cNvSpPr/>
          <p:nvPr/>
        </p:nvSpPr>
        <p:spPr>
          <a:xfrm>
            <a:off x="2940890" y="4171845"/>
            <a:ext cx="657119" cy="465957"/>
          </a:xfrm>
          <a:custGeom>
            <a:rect b="b" l="l" r="r" t="t"/>
            <a:pathLst>
              <a:path extrusionOk="0" h="465957" w="657119">
                <a:moveTo>
                  <a:pt x="0" y="0"/>
                </a:moveTo>
                <a:lnTo>
                  <a:pt x="657118" y="0"/>
                </a:lnTo>
                <a:lnTo>
                  <a:pt x="657118" y="465957"/>
                </a:lnTo>
                <a:lnTo>
                  <a:pt x="0" y="4659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8" name="Google Shape;228;p3"/>
          <p:cNvSpPr/>
          <p:nvPr/>
        </p:nvSpPr>
        <p:spPr>
          <a:xfrm>
            <a:off x="2993036" y="7060092"/>
            <a:ext cx="563103" cy="562684"/>
          </a:xfrm>
          <a:custGeom>
            <a:rect b="b" l="l" r="r" t="t"/>
            <a:pathLst>
              <a:path extrusionOk="0" h="562684" w="563103">
                <a:moveTo>
                  <a:pt x="0" y="0"/>
                </a:moveTo>
                <a:lnTo>
                  <a:pt x="563102" y="0"/>
                </a:lnTo>
                <a:lnTo>
                  <a:pt x="563102" y="562685"/>
                </a:lnTo>
                <a:lnTo>
                  <a:pt x="0" y="5626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9" name="Google Shape;229;p3"/>
          <p:cNvSpPr/>
          <p:nvPr/>
        </p:nvSpPr>
        <p:spPr>
          <a:xfrm>
            <a:off x="7717599" y="7008010"/>
            <a:ext cx="621000" cy="610600"/>
          </a:xfrm>
          <a:custGeom>
            <a:rect b="b" l="l" r="r" t="t"/>
            <a:pathLst>
              <a:path extrusionOk="0" h="610600" w="621000">
                <a:moveTo>
                  <a:pt x="0" y="0"/>
                </a:moveTo>
                <a:lnTo>
                  <a:pt x="621000" y="0"/>
                </a:lnTo>
                <a:lnTo>
                  <a:pt x="621000" y="610601"/>
                </a:lnTo>
                <a:lnTo>
                  <a:pt x="0" y="6106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0" name="Google Shape;230;p3"/>
          <p:cNvSpPr txBox="1"/>
          <p:nvPr/>
        </p:nvSpPr>
        <p:spPr>
          <a:xfrm>
            <a:off x="1297698" y="5090383"/>
            <a:ext cx="3943498" cy="11836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PENGALAMAN</a:t>
            </a:r>
            <a:endParaRPr/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SEBELUMNYA</a:t>
            </a:r>
            <a:endParaRPr/>
          </a:p>
        </p:txBody>
      </p:sp>
      <p:sp>
        <p:nvSpPr>
          <p:cNvPr id="231" name="Google Shape;231;p3"/>
          <p:cNvSpPr txBox="1"/>
          <p:nvPr/>
        </p:nvSpPr>
        <p:spPr>
          <a:xfrm>
            <a:off x="6084587" y="5035576"/>
            <a:ext cx="3896508" cy="11836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C000"/>
                </a:solidFill>
                <a:latin typeface="Arimo"/>
                <a:ea typeface="Arimo"/>
                <a:cs typeface="Arimo"/>
                <a:sym typeface="Arimo"/>
              </a:rPr>
              <a:t>FAKTOR</a:t>
            </a:r>
            <a:endParaRPr/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C000"/>
                </a:solidFill>
                <a:latin typeface="Arimo"/>
                <a:ea typeface="Arimo"/>
                <a:cs typeface="Arimo"/>
                <a:sym typeface="Arimo"/>
              </a:rPr>
              <a:t>KOGNITIF</a:t>
            </a:r>
            <a:endParaRPr/>
          </a:p>
        </p:txBody>
      </p:sp>
      <p:sp>
        <p:nvSpPr>
          <p:cNvPr id="232" name="Google Shape;232;p3"/>
          <p:cNvSpPr txBox="1"/>
          <p:nvPr/>
        </p:nvSpPr>
        <p:spPr>
          <a:xfrm>
            <a:off x="1327251" y="7976988"/>
            <a:ext cx="3896508" cy="11836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00B0F0"/>
                </a:solidFill>
                <a:latin typeface="Arimo"/>
                <a:ea typeface="Arimo"/>
                <a:cs typeface="Arimo"/>
                <a:sym typeface="Arimo"/>
              </a:rPr>
              <a:t>JEJARING</a:t>
            </a:r>
            <a:endParaRPr/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00B0F0"/>
                </a:solidFill>
                <a:latin typeface="Arimo"/>
                <a:ea typeface="Arimo"/>
                <a:cs typeface="Arimo"/>
                <a:sym typeface="Arimo"/>
              </a:rPr>
              <a:t>SOSIAL</a:t>
            </a:r>
            <a:endParaRPr/>
          </a:p>
        </p:txBody>
      </p:sp>
      <p:sp>
        <p:nvSpPr>
          <p:cNvPr id="233" name="Google Shape;233;p3"/>
          <p:cNvSpPr txBox="1"/>
          <p:nvPr/>
        </p:nvSpPr>
        <p:spPr>
          <a:xfrm>
            <a:off x="6078531" y="8115871"/>
            <a:ext cx="3896508" cy="6296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KREATIVITAS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"/>
          <p:cNvSpPr/>
          <p:nvPr/>
        </p:nvSpPr>
        <p:spPr>
          <a:xfrm>
            <a:off x="0" y="822960"/>
            <a:ext cx="3596355" cy="4860036"/>
          </a:xfrm>
          <a:custGeom>
            <a:rect b="b" l="l" r="r" t="t"/>
            <a:pathLst>
              <a:path extrusionOk="0" h="6480048" w="4795139">
                <a:moveTo>
                  <a:pt x="0" y="0"/>
                </a:moveTo>
                <a:lnTo>
                  <a:pt x="4795139" y="0"/>
                </a:lnTo>
                <a:lnTo>
                  <a:pt x="4795139" y="6480048"/>
                </a:lnTo>
                <a:lnTo>
                  <a:pt x="0" y="6480048"/>
                </a:lnTo>
                <a:close/>
              </a:path>
            </a:pathLst>
          </a:custGeom>
          <a:solidFill>
            <a:srgbClr val="96C8E9"/>
          </a:solidFill>
          <a:ln>
            <a:noFill/>
          </a:ln>
        </p:spPr>
      </p:sp>
      <p:sp>
        <p:nvSpPr>
          <p:cNvPr id="239" name="Google Shape;239;p4"/>
          <p:cNvSpPr/>
          <p:nvPr/>
        </p:nvSpPr>
        <p:spPr>
          <a:xfrm>
            <a:off x="16472057" y="822960"/>
            <a:ext cx="1815943" cy="4860036"/>
          </a:xfrm>
          <a:custGeom>
            <a:rect b="b" l="l" r="r" t="t"/>
            <a:pathLst>
              <a:path extrusionOk="0" h="6480048" w="2421258">
                <a:moveTo>
                  <a:pt x="0" y="0"/>
                </a:moveTo>
                <a:lnTo>
                  <a:pt x="2421258" y="0"/>
                </a:lnTo>
                <a:lnTo>
                  <a:pt x="2421258" y="6480048"/>
                </a:lnTo>
                <a:lnTo>
                  <a:pt x="0" y="6480048"/>
                </a:lnTo>
                <a:close/>
              </a:path>
            </a:pathLst>
          </a:custGeom>
          <a:solidFill>
            <a:srgbClr val="96C8E9"/>
          </a:solidFill>
          <a:ln>
            <a:noFill/>
          </a:ln>
        </p:spPr>
      </p:sp>
      <p:sp>
        <p:nvSpPr>
          <p:cNvPr id="240" name="Google Shape;240;p4"/>
          <p:cNvSpPr/>
          <p:nvPr/>
        </p:nvSpPr>
        <p:spPr>
          <a:xfrm>
            <a:off x="1413986" y="427115"/>
            <a:ext cx="15460029" cy="9432771"/>
          </a:xfrm>
          <a:custGeom>
            <a:rect b="b" l="l" r="r" t="t"/>
            <a:pathLst>
              <a:path extrusionOk="0" h="9432771" w="15460029">
                <a:moveTo>
                  <a:pt x="0" y="0"/>
                </a:moveTo>
                <a:lnTo>
                  <a:pt x="15460028" y="0"/>
                </a:lnTo>
                <a:lnTo>
                  <a:pt x="15460028" y="9432770"/>
                </a:lnTo>
                <a:lnTo>
                  <a:pt x="0" y="94327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6523" l="-1402" r="-1400" t="-3043"/>
            </a:stretch>
          </a:blipFill>
          <a:ln>
            <a:noFill/>
          </a:ln>
        </p:spPr>
      </p:sp>
      <p:sp>
        <p:nvSpPr>
          <p:cNvPr id="241" name="Google Shape;241;p4"/>
          <p:cNvSpPr/>
          <p:nvPr/>
        </p:nvSpPr>
        <p:spPr>
          <a:xfrm>
            <a:off x="13432132" y="5682960"/>
            <a:ext cx="5163709" cy="5163709"/>
          </a:xfrm>
          <a:custGeom>
            <a:rect b="b" l="l" r="r" t="t"/>
            <a:pathLst>
              <a:path extrusionOk="0" h="5163709" w="5163709">
                <a:moveTo>
                  <a:pt x="0" y="0"/>
                </a:moveTo>
                <a:lnTo>
                  <a:pt x="5163710" y="0"/>
                </a:lnTo>
                <a:lnTo>
                  <a:pt x="5163710" y="5163709"/>
                </a:lnTo>
                <a:lnTo>
                  <a:pt x="0" y="51637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5"/>
          <p:cNvSpPr txBox="1"/>
          <p:nvPr/>
        </p:nvSpPr>
        <p:spPr>
          <a:xfrm>
            <a:off x="576734" y="533527"/>
            <a:ext cx="17176916" cy="11330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100" u="none" cap="none" strike="noStrike">
                <a:solidFill>
                  <a:srgbClr val="FFC000"/>
                </a:solidFill>
                <a:latin typeface="Bree Serif"/>
                <a:ea typeface="Bree Serif"/>
                <a:cs typeface="Bree Serif"/>
                <a:sym typeface="Bree Serif"/>
              </a:rPr>
              <a:t>Peluang</a:t>
            </a:r>
            <a:endParaRPr/>
          </a:p>
        </p:txBody>
      </p:sp>
      <p:sp>
        <p:nvSpPr>
          <p:cNvPr id="247" name="Google Shape;247;p5"/>
          <p:cNvSpPr/>
          <p:nvPr/>
        </p:nvSpPr>
        <p:spPr>
          <a:xfrm>
            <a:off x="13923242" y="3544341"/>
            <a:ext cx="3230689" cy="6741700"/>
          </a:xfrm>
          <a:custGeom>
            <a:rect b="b" l="l" r="r" t="t"/>
            <a:pathLst>
              <a:path extrusionOk="0" h="8988933" w="4307586">
                <a:moveTo>
                  <a:pt x="0" y="0"/>
                </a:moveTo>
                <a:lnTo>
                  <a:pt x="4307586" y="0"/>
                </a:lnTo>
                <a:lnTo>
                  <a:pt x="4307586" y="8988933"/>
                </a:lnTo>
                <a:lnTo>
                  <a:pt x="0" y="8988933"/>
                </a:lnTo>
                <a:close/>
              </a:path>
            </a:pathLst>
          </a:custGeom>
          <a:solidFill>
            <a:srgbClr val="B60452"/>
          </a:solidFill>
          <a:ln>
            <a:noFill/>
          </a:ln>
        </p:spPr>
      </p:sp>
      <p:sp>
        <p:nvSpPr>
          <p:cNvPr id="248" name="Google Shape;248;p5"/>
          <p:cNvSpPr/>
          <p:nvPr/>
        </p:nvSpPr>
        <p:spPr>
          <a:xfrm>
            <a:off x="15404904" y="3544341"/>
            <a:ext cx="1749076" cy="6742652"/>
          </a:xfrm>
          <a:custGeom>
            <a:rect b="b" l="l" r="r" t="t"/>
            <a:pathLst>
              <a:path extrusionOk="0" h="8990203" w="2332101">
                <a:moveTo>
                  <a:pt x="0" y="0"/>
                </a:moveTo>
                <a:lnTo>
                  <a:pt x="2332101" y="0"/>
                </a:lnTo>
                <a:lnTo>
                  <a:pt x="2332101" y="8990203"/>
                </a:lnTo>
                <a:lnTo>
                  <a:pt x="0" y="8990203"/>
                </a:lnTo>
                <a:close/>
              </a:path>
            </a:pathLst>
          </a:custGeom>
          <a:solidFill>
            <a:srgbClr val="FC79B2"/>
          </a:solidFill>
          <a:ln>
            <a:noFill/>
          </a:ln>
        </p:spPr>
      </p:sp>
      <p:sp>
        <p:nvSpPr>
          <p:cNvPr id="249" name="Google Shape;249;p5"/>
          <p:cNvSpPr/>
          <p:nvPr/>
        </p:nvSpPr>
        <p:spPr>
          <a:xfrm>
            <a:off x="11472196" y="4713442"/>
            <a:ext cx="3091338" cy="5572696"/>
          </a:xfrm>
          <a:custGeom>
            <a:rect b="b" l="l" r="r" t="t"/>
            <a:pathLst>
              <a:path extrusionOk="0" h="7430262" w="4121785">
                <a:moveTo>
                  <a:pt x="0" y="0"/>
                </a:moveTo>
                <a:lnTo>
                  <a:pt x="4121785" y="0"/>
                </a:lnTo>
                <a:lnTo>
                  <a:pt x="4121785" y="7430262"/>
                </a:lnTo>
                <a:lnTo>
                  <a:pt x="0" y="7430262"/>
                </a:lnTo>
                <a:close/>
              </a:path>
            </a:pathLst>
          </a:custGeom>
          <a:solidFill>
            <a:srgbClr val="216D9E"/>
          </a:solidFill>
          <a:ln>
            <a:noFill/>
          </a:ln>
        </p:spPr>
      </p:sp>
      <p:sp>
        <p:nvSpPr>
          <p:cNvPr id="250" name="Google Shape;250;p5"/>
          <p:cNvSpPr/>
          <p:nvPr/>
        </p:nvSpPr>
        <p:spPr>
          <a:xfrm>
            <a:off x="12889857" y="4713444"/>
            <a:ext cx="1673542" cy="5573554"/>
          </a:xfrm>
          <a:custGeom>
            <a:rect b="b" l="l" r="r" t="t"/>
            <a:pathLst>
              <a:path extrusionOk="0" h="7431405" w="2231390">
                <a:moveTo>
                  <a:pt x="0" y="0"/>
                </a:moveTo>
                <a:lnTo>
                  <a:pt x="2231390" y="0"/>
                </a:lnTo>
                <a:lnTo>
                  <a:pt x="2231390" y="7431405"/>
                </a:lnTo>
                <a:lnTo>
                  <a:pt x="0" y="7431405"/>
                </a:lnTo>
                <a:close/>
              </a:path>
            </a:pathLst>
          </a:custGeom>
          <a:solidFill>
            <a:srgbClr val="96C8E9"/>
          </a:solidFill>
          <a:ln>
            <a:noFill/>
          </a:ln>
        </p:spPr>
      </p:sp>
      <p:sp>
        <p:nvSpPr>
          <p:cNvPr id="251" name="Google Shape;251;p5"/>
          <p:cNvSpPr/>
          <p:nvPr/>
        </p:nvSpPr>
        <p:spPr>
          <a:xfrm>
            <a:off x="8867200" y="5716784"/>
            <a:ext cx="3091338" cy="4569523"/>
          </a:xfrm>
          <a:custGeom>
            <a:rect b="b" l="l" r="r" t="t"/>
            <a:pathLst>
              <a:path extrusionOk="0" h="6092698" w="4121785">
                <a:moveTo>
                  <a:pt x="0" y="0"/>
                </a:moveTo>
                <a:lnTo>
                  <a:pt x="4121785" y="0"/>
                </a:lnTo>
                <a:lnTo>
                  <a:pt x="4121785" y="6092698"/>
                </a:lnTo>
                <a:lnTo>
                  <a:pt x="0" y="6092698"/>
                </a:lnTo>
                <a:close/>
              </a:path>
            </a:pathLst>
          </a:custGeom>
          <a:solidFill>
            <a:srgbClr val="874400"/>
          </a:solidFill>
          <a:ln>
            <a:noFill/>
          </a:ln>
        </p:spPr>
      </p:sp>
      <p:sp>
        <p:nvSpPr>
          <p:cNvPr id="252" name="Google Shape;252;p5"/>
          <p:cNvSpPr/>
          <p:nvPr/>
        </p:nvSpPr>
        <p:spPr>
          <a:xfrm>
            <a:off x="10284861" y="5716782"/>
            <a:ext cx="1673543" cy="4570190"/>
          </a:xfrm>
          <a:custGeom>
            <a:rect b="b" l="l" r="r" t="t"/>
            <a:pathLst>
              <a:path extrusionOk="0" h="6093587" w="2231390">
                <a:moveTo>
                  <a:pt x="0" y="0"/>
                </a:moveTo>
                <a:lnTo>
                  <a:pt x="2231390" y="0"/>
                </a:lnTo>
                <a:lnTo>
                  <a:pt x="2231390" y="6093587"/>
                </a:lnTo>
                <a:lnTo>
                  <a:pt x="0" y="6093587"/>
                </a:lnTo>
                <a:close/>
              </a:path>
            </a:pathLst>
          </a:custGeom>
          <a:solidFill>
            <a:srgbClr val="FF870F"/>
          </a:solidFill>
          <a:ln>
            <a:noFill/>
          </a:ln>
        </p:spPr>
      </p:sp>
      <p:sp>
        <p:nvSpPr>
          <p:cNvPr id="253" name="Google Shape;253;p5"/>
          <p:cNvSpPr/>
          <p:nvPr/>
        </p:nvSpPr>
        <p:spPr>
          <a:xfrm>
            <a:off x="6306484" y="6718260"/>
            <a:ext cx="3091338" cy="3568161"/>
          </a:xfrm>
          <a:custGeom>
            <a:rect b="b" l="l" r="r" t="t"/>
            <a:pathLst>
              <a:path extrusionOk="0" h="4757547" w="4121785">
                <a:moveTo>
                  <a:pt x="0" y="0"/>
                </a:moveTo>
                <a:lnTo>
                  <a:pt x="4121785" y="0"/>
                </a:lnTo>
                <a:lnTo>
                  <a:pt x="4121785" y="4757547"/>
                </a:lnTo>
                <a:lnTo>
                  <a:pt x="0" y="4757547"/>
                </a:lnTo>
                <a:close/>
              </a:path>
            </a:pathLst>
          </a:custGeom>
          <a:solidFill>
            <a:srgbClr val="5D7E23"/>
          </a:solidFill>
          <a:ln>
            <a:noFill/>
          </a:ln>
        </p:spPr>
      </p:sp>
      <p:sp>
        <p:nvSpPr>
          <p:cNvPr id="254" name="Google Shape;254;p5"/>
          <p:cNvSpPr/>
          <p:nvPr/>
        </p:nvSpPr>
        <p:spPr>
          <a:xfrm>
            <a:off x="7724144" y="6718260"/>
            <a:ext cx="1673543" cy="3568731"/>
          </a:xfrm>
          <a:custGeom>
            <a:rect b="b" l="l" r="r" t="t"/>
            <a:pathLst>
              <a:path extrusionOk="0" h="4758309" w="2231390">
                <a:moveTo>
                  <a:pt x="0" y="0"/>
                </a:moveTo>
                <a:lnTo>
                  <a:pt x="2231390" y="0"/>
                </a:lnTo>
                <a:lnTo>
                  <a:pt x="2231390" y="4758309"/>
                </a:lnTo>
                <a:lnTo>
                  <a:pt x="0" y="4758309"/>
                </a:lnTo>
                <a:close/>
              </a:path>
            </a:pathLst>
          </a:custGeom>
          <a:solidFill>
            <a:srgbClr val="B0D66C"/>
          </a:solidFill>
          <a:ln>
            <a:noFill/>
          </a:ln>
        </p:spPr>
      </p:sp>
      <p:sp>
        <p:nvSpPr>
          <p:cNvPr id="255" name="Google Shape;255;p5"/>
          <p:cNvSpPr/>
          <p:nvPr/>
        </p:nvSpPr>
        <p:spPr>
          <a:xfrm>
            <a:off x="3595724" y="7583274"/>
            <a:ext cx="3091339" cy="2703291"/>
          </a:xfrm>
          <a:custGeom>
            <a:rect b="b" l="l" r="r" t="t"/>
            <a:pathLst>
              <a:path extrusionOk="0" h="3604387" w="4121785">
                <a:moveTo>
                  <a:pt x="0" y="0"/>
                </a:moveTo>
                <a:lnTo>
                  <a:pt x="4121785" y="0"/>
                </a:lnTo>
                <a:lnTo>
                  <a:pt x="4121785" y="3604387"/>
                </a:lnTo>
                <a:lnTo>
                  <a:pt x="0" y="3604387"/>
                </a:lnTo>
                <a:close/>
              </a:path>
            </a:pathLst>
          </a:custGeom>
          <a:solidFill>
            <a:srgbClr val="958103"/>
          </a:solidFill>
          <a:ln>
            <a:noFill/>
          </a:ln>
        </p:spPr>
      </p:sp>
      <p:sp>
        <p:nvSpPr>
          <p:cNvPr id="256" name="Google Shape;256;p5"/>
          <p:cNvSpPr/>
          <p:nvPr/>
        </p:nvSpPr>
        <p:spPr>
          <a:xfrm>
            <a:off x="5013382" y="7583276"/>
            <a:ext cx="1673542" cy="2703766"/>
          </a:xfrm>
          <a:custGeom>
            <a:rect b="b" l="l" r="r" t="t"/>
            <a:pathLst>
              <a:path extrusionOk="0" h="3605022" w="2231390">
                <a:moveTo>
                  <a:pt x="0" y="0"/>
                </a:moveTo>
                <a:lnTo>
                  <a:pt x="2231390" y="0"/>
                </a:lnTo>
                <a:lnTo>
                  <a:pt x="2231390" y="3605022"/>
                </a:lnTo>
                <a:lnTo>
                  <a:pt x="0" y="3605022"/>
                </a:lnTo>
                <a:close/>
              </a:path>
            </a:pathLst>
          </a:custGeom>
          <a:solidFill>
            <a:srgbClr val="FBE034"/>
          </a:solidFill>
          <a:ln>
            <a:noFill/>
          </a:ln>
        </p:spPr>
      </p:sp>
      <p:sp>
        <p:nvSpPr>
          <p:cNvPr id="257" name="Google Shape;257;p5"/>
          <p:cNvSpPr/>
          <p:nvPr/>
        </p:nvSpPr>
        <p:spPr>
          <a:xfrm>
            <a:off x="954540" y="8417962"/>
            <a:ext cx="3091339" cy="1868710"/>
          </a:xfrm>
          <a:custGeom>
            <a:rect b="b" l="l" r="r" t="t"/>
            <a:pathLst>
              <a:path extrusionOk="0" h="2491613" w="4121785">
                <a:moveTo>
                  <a:pt x="0" y="0"/>
                </a:moveTo>
                <a:lnTo>
                  <a:pt x="4121785" y="0"/>
                </a:lnTo>
                <a:lnTo>
                  <a:pt x="4121785" y="2491613"/>
                </a:lnTo>
                <a:lnTo>
                  <a:pt x="0" y="2491613"/>
                </a:lnTo>
                <a:close/>
              </a:path>
            </a:pathLst>
          </a:custGeom>
          <a:solidFill>
            <a:srgbClr val="603960"/>
          </a:solidFill>
          <a:ln>
            <a:noFill/>
          </a:ln>
        </p:spPr>
      </p:sp>
      <p:sp>
        <p:nvSpPr>
          <p:cNvPr id="258" name="Google Shape;258;p5"/>
          <p:cNvSpPr/>
          <p:nvPr/>
        </p:nvSpPr>
        <p:spPr>
          <a:xfrm>
            <a:off x="2372199" y="8417964"/>
            <a:ext cx="1673543" cy="1868996"/>
          </a:xfrm>
          <a:custGeom>
            <a:rect b="b" l="l" r="r" t="t"/>
            <a:pathLst>
              <a:path extrusionOk="0" h="2491994" w="2231390">
                <a:moveTo>
                  <a:pt x="0" y="0"/>
                </a:moveTo>
                <a:lnTo>
                  <a:pt x="2231390" y="0"/>
                </a:lnTo>
                <a:lnTo>
                  <a:pt x="2231390" y="2491994"/>
                </a:lnTo>
                <a:lnTo>
                  <a:pt x="0" y="2491994"/>
                </a:lnTo>
                <a:close/>
              </a:path>
            </a:pathLst>
          </a:custGeom>
          <a:solidFill>
            <a:srgbClr val="B37EB3"/>
          </a:solidFill>
          <a:ln>
            <a:noFill/>
          </a:ln>
        </p:spPr>
      </p:sp>
      <p:sp>
        <p:nvSpPr>
          <p:cNvPr id="259" name="Google Shape;259;p5"/>
          <p:cNvSpPr/>
          <p:nvPr/>
        </p:nvSpPr>
        <p:spPr>
          <a:xfrm>
            <a:off x="1823149" y="1978764"/>
            <a:ext cx="3318234" cy="6439200"/>
          </a:xfrm>
          <a:custGeom>
            <a:rect b="b" l="l" r="r" t="t"/>
            <a:pathLst>
              <a:path extrusionOk="0" h="6439200" w="3318234">
                <a:moveTo>
                  <a:pt x="0" y="0"/>
                </a:moveTo>
                <a:lnTo>
                  <a:pt x="3318234" y="0"/>
                </a:lnTo>
                <a:lnTo>
                  <a:pt x="3318234" y="6439200"/>
                </a:lnTo>
                <a:lnTo>
                  <a:pt x="0" y="64392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0" name="Google Shape;260;p5"/>
          <p:cNvSpPr txBox="1"/>
          <p:nvPr/>
        </p:nvSpPr>
        <p:spPr>
          <a:xfrm>
            <a:off x="5492294" y="1783416"/>
            <a:ext cx="8961120" cy="17376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C000"/>
                </a:solidFill>
                <a:latin typeface="Arimo"/>
                <a:ea typeface="Arimo"/>
                <a:cs typeface="Arimo"/>
                <a:sym typeface="Arimo"/>
              </a:rPr>
              <a:t>Suatu keadaan menguntungkan yang menciptakan kebutuhan akan produk baru, layanan baru, atau bisnis baru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6"/>
          <p:cNvSpPr txBox="1"/>
          <p:nvPr/>
        </p:nvSpPr>
        <p:spPr>
          <a:xfrm>
            <a:off x="6870715" y="6276855"/>
            <a:ext cx="10214132" cy="843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0" u="none" cap="none" strike="noStrike">
                <a:solidFill>
                  <a:srgbClr val="262626"/>
                </a:solidFill>
                <a:latin typeface="Bree Serif"/>
                <a:ea typeface="Bree Serif"/>
                <a:cs typeface="Bree Serif"/>
                <a:sym typeface="Bree Serif"/>
              </a:rPr>
              <a:t>Mengidentifikasi Peluang</a:t>
            </a:r>
            <a:endParaRPr/>
          </a:p>
        </p:txBody>
      </p:sp>
      <p:sp>
        <p:nvSpPr>
          <p:cNvPr id="266" name="Google Shape;266;p6"/>
          <p:cNvSpPr/>
          <p:nvPr/>
        </p:nvSpPr>
        <p:spPr>
          <a:xfrm>
            <a:off x="328203" y="966590"/>
            <a:ext cx="6628782" cy="6593712"/>
          </a:xfrm>
          <a:custGeom>
            <a:rect b="b" l="l" r="r" t="t"/>
            <a:pathLst>
              <a:path extrusionOk="0" h="6593712" w="6628782">
                <a:moveTo>
                  <a:pt x="0" y="0"/>
                </a:moveTo>
                <a:lnTo>
                  <a:pt x="6628782" y="0"/>
                </a:lnTo>
                <a:lnTo>
                  <a:pt x="6628782" y="6593712"/>
                </a:lnTo>
                <a:lnTo>
                  <a:pt x="0" y="65937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descr="E:\002-KIMS BUSINESS\000-B-KIMS-소스 분류-2014\10-ESP to IMG\지구.png" id="267" name="Google Shape;267;p6"/>
          <p:cNvSpPr/>
          <p:nvPr/>
        </p:nvSpPr>
        <p:spPr>
          <a:xfrm>
            <a:off x="1182346" y="1950264"/>
            <a:ext cx="4715208" cy="4715211"/>
          </a:xfrm>
          <a:custGeom>
            <a:rect b="b" l="l" r="r" t="t"/>
            <a:pathLst>
              <a:path extrusionOk="0" h="4715211" w="4715208">
                <a:moveTo>
                  <a:pt x="0" y="0"/>
                </a:moveTo>
                <a:lnTo>
                  <a:pt x="4715208" y="0"/>
                </a:lnTo>
                <a:lnTo>
                  <a:pt x="4715208" y="4715211"/>
                </a:lnTo>
                <a:lnTo>
                  <a:pt x="0" y="47152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8" name="Google Shape;268;p6"/>
          <p:cNvSpPr/>
          <p:nvPr/>
        </p:nvSpPr>
        <p:spPr>
          <a:xfrm>
            <a:off x="-42605" y="1399852"/>
            <a:ext cx="13573286" cy="6036101"/>
          </a:xfrm>
          <a:custGeom>
            <a:rect b="b" l="l" r="r" t="t"/>
            <a:pathLst>
              <a:path extrusionOk="0" h="6036101" w="13573286">
                <a:moveTo>
                  <a:pt x="0" y="0"/>
                </a:moveTo>
                <a:lnTo>
                  <a:pt x="13573285" y="0"/>
                </a:lnTo>
                <a:lnTo>
                  <a:pt x="13573285" y="6036101"/>
                </a:lnTo>
                <a:lnTo>
                  <a:pt x="0" y="60361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9" name="Google Shape;269;p6"/>
          <p:cNvSpPr/>
          <p:nvPr/>
        </p:nvSpPr>
        <p:spPr>
          <a:xfrm>
            <a:off x="12658752" y="575691"/>
            <a:ext cx="3551404" cy="2339621"/>
          </a:xfrm>
          <a:custGeom>
            <a:rect b="b" l="l" r="r" t="t"/>
            <a:pathLst>
              <a:path extrusionOk="0" h="2339621" w="3551404">
                <a:moveTo>
                  <a:pt x="0" y="0"/>
                </a:moveTo>
                <a:lnTo>
                  <a:pt x="3551404" y="0"/>
                </a:lnTo>
                <a:lnTo>
                  <a:pt x="3551404" y="2339620"/>
                </a:lnTo>
                <a:lnTo>
                  <a:pt x="0" y="23396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0" name="Google Shape;270;p6"/>
          <p:cNvSpPr/>
          <p:nvPr/>
        </p:nvSpPr>
        <p:spPr>
          <a:xfrm>
            <a:off x="1783468" y="7711152"/>
            <a:ext cx="15301378" cy="2154813"/>
          </a:xfrm>
          <a:custGeom>
            <a:rect b="b" l="l" r="r" t="t"/>
            <a:pathLst>
              <a:path extrusionOk="0" h="2154813" w="15301378">
                <a:moveTo>
                  <a:pt x="0" y="0"/>
                </a:moveTo>
                <a:lnTo>
                  <a:pt x="15301379" y="0"/>
                </a:lnTo>
                <a:lnTo>
                  <a:pt x="15301379" y="2154813"/>
                </a:lnTo>
                <a:lnTo>
                  <a:pt x="0" y="21548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-66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7"/>
          <p:cNvSpPr txBox="1"/>
          <p:nvPr/>
        </p:nvSpPr>
        <p:spPr>
          <a:xfrm>
            <a:off x="1820484" y="1360624"/>
            <a:ext cx="11024148" cy="11330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100" u="none" cap="none" strike="noStrike">
                <a:solidFill>
                  <a:srgbClr val="262626"/>
                </a:solidFill>
                <a:latin typeface="Bree Serif"/>
                <a:ea typeface="Bree Serif"/>
                <a:cs typeface="Bree Serif"/>
                <a:sym typeface="Bree Serif"/>
              </a:rPr>
              <a:t>Observasi Trend</a:t>
            </a:r>
            <a:endParaRPr/>
          </a:p>
        </p:txBody>
      </p:sp>
      <p:grpSp>
        <p:nvGrpSpPr>
          <p:cNvPr id="276" name="Google Shape;276;p7"/>
          <p:cNvGrpSpPr/>
          <p:nvPr/>
        </p:nvGrpSpPr>
        <p:grpSpPr>
          <a:xfrm>
            <a:off x="813547" y="2950369"/>
            <a:ext cx="13258800" cy="6765131"/>
            <a:chOff x="0" y="-28575"/>
            <a:chExt cx="17678400" cy="9020175"/>
          </a:xfrm>
        </p:grpSpPr>
        <p:sp>
          <p:nvSpPr>
            <p:cNvPr id="277" name="Google Shape;277;p7"/>
            <p:cNvSpPr/>
            <p:nvPr/>
          </p:nvSpPr>
          <p:spPr>
            <a:xfrm>
              <a:off x="0" y="0"/>
              <a:ext cx="17678400" cy="8991600"/>
            </a:xfrm>
            <a:custGeom>
              <a:rect b="b" l="l" r="r" t="t"/>
              <a:pathLst>
                <a:path extrusionOk="0" h="8991600" w="17678400">
                  <a:moveTo>
                    <a:pt x="0" y="0"/>
                  </a:moveTo>
                  <a:lnTo>
                    <a:pt x="17678400" y="0"/>
                  </a:lnTo>
                  <a:lnTo>
                    <a:pt x="17678400" y="8991600"/>
                  </a:lnTo>
                  <a:lnTo>
                    <a:pt x="0" y="899160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</p:sp>
        <p:sp>
          <p:nvSpPr>
            <p:cNvPr id="278" name="Google Shape;278;p7"/>
            <p:cNvSpPr txBox="1"/>
            <p:nvPr/>
          </p:nvSpPr>
          <p:spPr>
            <a:xfrm>
              <a:off x="0" y="-28575"/>
              <a:ext cx="17678400" cy="90201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-400525" lvl="2" marL="1201579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Char char="⚬"/>
              </a:pPr>
              <a:r>
                <a:rPr b="1" i="0" lang="en-US" sz="3600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Trends menciptakan peluang bagi entrepreneurs untuk mencapainya.</a:t>
              </a:r>
              <a:endParaRPr/>
            </a:p>
            <a:p>
              <a:pPr indent="-400525" lvl="2" marL="1201579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Char char="⚬"/>
              </a:pPr>
              <a:r>
                <a:rPr b="1" i="0" lang="en-US" sz="3600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Trends yang paling penting:</a:t>
              </a:r>
              <a:endParaRPr/>
            </a:p>
            <a:p>
              <a:pPr indent="-413266" lvl="3" marL="1653064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450"/>
                <a:buFont typeface="Arial"/>
                <a:buChar char="￭"/>
              </a:pPr>
              <a:r>
                <a:rPr b="0" i="0" lang="en-US" sz="3450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Kekuatan ekonomi (economic forces)</a:t>
              </a:r>
              <a:endParaRPr/>
            </a:p>
            <a:p>
              <a:pPr indent="-413266" lvl="3" marL="1653064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450"/>
                <a:buFont typeface="Arial"/>
                <a:buChar char="￭"/>
              </a:pPr>
              <a:r>
                <a:rPr b="0" i="0" lang="en-US" sz="3450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Kekuatan sosial (social forces)</a:t>
              </a:r>
              <a:endParaRPr/>
            </a:p>
            <a:p>
              <a:pPr indent="-413266" lvl="3" marL="1653064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450"/>
                <a:buFont typeface="Arial"/>
                <a:buChar char="￭"/>
              </a:pPr>
              <a:r>
                <a:rPr b="0" i="0" lang="en-US" sz="3450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Kemajuan teknologi (technological advances)</a:t>
              </a:r>
              <a:endParaRPr/>
            </a:p>
            <a:p>
              <a:pPr indent="-413266" lvl="3" marL="1653064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450"/>
                <a:buFont typeface="Arial"/>
                <a:buChar char="￭"/>
              </a:pPr>
              <a:r>
                <a:rPr b="0" i="0" lang="en-US" sz="3450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Politik and perubahan regulasi (political and regulatory changes)</a:t>
              </a:r>
              <a:endParaRPr/>
            </a:p>
            <a:p>
              <a:pPr indent="-400525" lvl="2" marL="1201579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Char char="⚬"/>
              </a:pPr>
              <a:r>
                <a:rPr b="1" i="0" lang="en-US" sz="3600" u="none" cap="none" strike="noStrik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Sangat penting untuk menyadari adanya perubahan pada area tersebut.</a:t>
              </a:r>
              <a:endParaRPr/>
            </a:p>
            <a:p>
              <a:pPr indent="-383838" lvl="2" marL="1151514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36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endParaRPr>
            </a:p>
            <a:p>
              <a:pPr indent="-383838" lvl="2" marL="1151514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36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</p:grpSp>
      <p:sp>
        <p:nvSpPr>
          <p:cNvPr id="279" name="Google Shape;279;p7"/>
          <p:cNvSpPr/>
          <p:nvPr/>
        </p:nvSpPr>
        <p:spPr>
          <a:xfrm>
            <a:off x="14326931" y="2971800"/>
            <a:ext cx="3518159" cy="6313486"/>
          </a:xfrm>
          <a:custGeom>
            <a:rect b="b" l="l" r="r" t="t"/>
            <a:pathLst>
              <a:path extrusionOk="0" h="6313486" w="3518159">
                <a:moveTo>
                  <a:pt x="0" y="0"/>
                </a:moveTo>
                <a:lnTo>
                  <a:pt x="3518159" y="0"/>
                </a:lnTo>
                <a:lnTo>
                  <a:pt x="3518159" y="6313486"/>
                </a:lnTo>
                <a:lnTo>
                  <a:pt x="0" y="63134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0" name="Google Shape;280;p7"/>
          <p:cNvSpPr/>
          <p:nvPr/>
        </p:nvSpPr>
        <p:spPr>
          <a:xfrm>
            <a:off x="14815300" y="1758038"/>
            <a:ext cx="2396166" cy="3301956"/>
          </a:xfrm>
          <a:custGeom>
            <a:rect b="b" l="l" r="r" t="t"/>
            <a:pathLst>
              <a:path extrusionOk="0" h="3301956" w="2396166">
                <a:moveTo>
                  <a:pt x="0" y="0"/>
                </a:moveTo>
                <a:lnTo>
                  <a:pt x="2396166" y="0"/>
                </a:lnTo>
                <a:lnTo>
                  <a:pt x="2396166" y="3301956"/>
                </a:lnTo>
                <a:lnTo>
                  <a:pt x="0" y="33019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8"/>
          <p:cNvSpPr txBox="1"/>
          <p:nvPr/>
        </p:nvSpPr>
        <p:spPr>
          <a:xfrm>
            <a:off x="576734" y="539051"/>
            <a:ext cx="17176916" cy="11220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FFC000"/>
                </a:solidFill>
                <a:latin typeface="Bree Serif"/>
                <a:ea typeface="Bree Serif"/>
                <a:cs typeface="Bree Serif"/>
                <a:sym typeface="Bree Serif"/>
              </a:rPr>
              <a:t>Pemecahan Masalah</a:t>
            </a:r>
            <a:endParaRPr/>
          </a:p>
        </p:txBody>
      </p:sp>
      <p:sp>
        <p:nvSpPr>
          <p:cNvPr id="286" name="Google Shape;286;p8"/>
          <p:cNvSpPr/>
          <p:nvPr/>
        </p:nvSpPr>
        <p:spPr>
          <a:xfrm>
            <a:off x="11431947" y="4773514"/>
            <a:ext cx="2569650" cy="1897785"/>
          </a:xfrm>
          <a:custGeom>
            <a:rect b="b" l="l" r="r" t="t"/>
            <a:pathLst>
              <a:path extrusionOk="0" h="1897785" w="2569650">
                <a:moveTo>
                  <a:pt x="0" y="0"/>
                </a:moveTo>
                <a:lnTo>
                  <a:pt x="2569650" y="0"/>
                </a:lnTo>
                <a:lnTo>
                  <a:pt x="2569650" y="1897786"/>
                </a:lnTo>
                <a:lnTo>
                  <a:pt x="0" y="18977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7" name="Google Shape;287;p8"/>
          <p:cNvSpPr/>
          <p:nvPr/>
        </p:nvSpPr>
        <p:spPr>
          <a:xfrm>
            <a:off x="4948518" y="7889960"/>
            <a:ext cx="7207624" cy="1451702"/>
          </a:xfrm>
          <a:custGeom>
            <a:rect b="b" l="l" r="r" t="t"/>
            <a:pathLst>
              <a:path extrusionOk="0" h="1451702" w="7207624">
                <a:moveTo>
                  <a:pt x="0" y="0"/>
                </a:moveTo>
                <a:lnTo>
                  <a:pt x="7207624" y="0"/>
                </a:lnTo>
                <a:lnTo>
                  <a:pt x="7207624" y="1451701"/>
                </a:lnTo>
                <a:lnTo>
                  <a:pt x="0" y="14517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8" name="Google Shape;288;p8"/>
          <p:cNvSpPr/>
          <p:nvPr/>
        </p:nvSpPr>
        <p:spPr>
          <a:xfrm>
            <a:off x="16157621" y="8520890"/>
            <a:ext cx="946404" cy="946404"/>
          </a:xfrm>
          <a:custGeom>
            <a:rect b="b" l="l" r="r" t="t"/>
            <a:pathLst>
              <a:path extrusionOk="0" h="1261872" w="1261872">
                <a:moveTo>
                  <a:pt x="0" y="630936"/>
                </a:moveTo>
                <a:cubicBezTo>
                  <a:pt x="0" y="282448"/>
                  <a:pt x="282448" y="0"/>
                  <a:pt x="630936" y="0"/>
                </a:cubicBezTo>
                <a:cubicBezTo>
                  <a:pt x="979424" y="0"/>
                  <a:pt x="1261872" y="282448"/>
                  <a:pt x="1261872" y="630936"/>
                </a:cubicBezTo>
                <a:cubicBezTo>
                  <a:pt x="1261872" y="979424"/>
                  <a:pt x="979424" y="1261872"/>
                  <a:pt x="630936" y="1261872"/>
                </a:cubicBezTo>
                <a:cubicBezTo>
                  <a:pt x="282448" y="1261872"/>
                  <a:pt x="0" y="979424"/>
                  <a:pt x="0" y="630936"/>
                </a:cubicBezTo>
                <a:close/>
              </a:path>
            </a:pathLst>
          </a:custGeom>
          <a:solidFill>
            <a:srgbClr val="96C8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8"/>
          <p:cNvSpPr/>
          <p:nvPr/>
        </p:nvSpPr>
        <p:spPr>
          <a:xfrm>
            <a:off x="16147413" y="6732403"/>
            <a:ext cx="946404" cy="946404"/>
          </a:xfrm>
          <a:custGeom>
            <a:rect b="b" l="l" r="r" t="t"/>
            <a:pathLst>
              <a:path extrusionOk="0" h="1261872" w="1261872">
                <a:moveTo>
                  <a:pt x="0" y="630936"/>
                </a:moveTo>
                <a:cubicBezTo>
                  <a:pt x="0" y="282448"/>
                  <a:pt x="282448" y="0"/>
                  <a:pt x="630936" y="0"/>
                </a:cubicBezTo>
                <a:cubicBezTo>
                  <a:pt x="979424" y="0"/>
                  <a:pt x="1261872" y="282448"/>
                  <a:pt x="1261872" y="630936"/>
                </a:cubicBezTo>
                <a:cubicBezTo>
                  <a:pt x="1261872" y="979424"/>
                  <a:pt x="979424" y="1261872"/>
                  <a:pt x="630936" y="1261872"/>
                </a:cubicBezTo>
                <a:cubicBezTo>
                  <a:pt x="282448" y="1261872"/>
                  <a:pt x="0" y="979424"/>
                  <a:pt x="0" y="630936"/>
                </a:cubicBezTo>
                <a:close/>
              </a:path>
            </a:pathLst>
          </a:custGeom>
          <a:solidFill>
            <a:srgbClr val="FBE03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8"/>
          <p:cNvSpPr/>
          <p:nvPr/>
        </p:nvSpPr>
        <p:spPr>
          <a:xfrm>
            <a:off x="14031576" y="8463758"/>
            <a:ext cx="946404" cy="946404"/>
          </a:xfrm>
          <a:custGeom>
            <a:rect b="b" l="l" r="r" t="t"/>
            <a:pathLst>
              <a:path extrusionOk="0" h="1261872" w="1261872">
                <a:moveTo>
                  <a:pt x="0" y="630936"/>
                </a:moveTo>
                <a:cubicBezTo>
                  <a:pt x="0" y="282448"/>
                  <a:pt x="282448" y="0"/>
                  <a:pt x="630936" y="0"/>
                </a:cubicBezTo>
                <a:cubicBezTo>
                  <a:pt x="979424" y="0"/>
                  <a:pt x="1261872" y="282448"/>
                  <a:pt x="1261872" y="630936"/>
                </a:cubicBezTo>
                <a:cubicBezTo>
                  <a:pt x="1261872" y="979424"/>
                  <a:pt x="979424" y="1261872"/>
                  <a:pt x="630936" y="1261872"/>
                </a:cubicBezTo>
                <a:cubicBezTo>
                  <a:pt x="282448" y="1261872"/>
                  <a:pt x="0" y="979424"/>
                  <a:pt x="0" y="630936"/>
                </a:cubicBezTo>
                <a:close/>
              </a:path>
            </a:pathLst>
          </a:custGeom>
          <a:solidFill>
            <a:srgbClr val="B0D66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8"/>
          <p:cNvSpPr/>
          <p:nvPr/>
        </p:nvSpPr>
        <p:spPr>
          <a:xfrm>
            <a:off x="13998010" y="6789459"/>
            <a:ext cx="946404" cy="946404"/>
          </a:xfrm>
          <a:custGeom>
            <a:rect b="b" l="l" r="r" t="t"/>
            <a:pathLst>
              <a:path extrusionOk="0" h="1261872" w="1261872">
                <a:moveTo>
                  <a:pt x="0" y="630936"/>
                </a:moveTo>
                <a:cubicBezTo>
                  <a:pt x="0" y="282448"/>
                  <a:pt x="282448" y="0"/>
                  <a:pt x="630936" y="0"/>
                </a:cubicBezTo>
                <a:cubicBezTo>
                  <a:pt x="979424" y="0"/>
                  <a:pt x="1261872" y="282448"/>
                  <a:pt x="1261872" y="630936"/>
                </a:cubicBezTo>
                <a:cubicBezTo>
                  <a:pt x="1261872" y="979424"/>
                  <a:pt x="979424" y="1261872"/>
                  <a:pt x="630936" y="1261872"/>
                </a:cubicBezTo>
                <a:cubicBezTo>
                  <a:pt x="282448" y="1261872"/>
                  <a:pt x="0" y="979424"/>
                  <a:pt x="0" y="630936"/>
                </a:cubicBezTo>
                <a:close/>
              </a:path>
            </a:pathLst>
          </a:custGeom>
          <a:solidFill>
            <a:srgbClr val="FF87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8"/>
          <p:cNvSpPr/>
          <p:nvPr/>
        </p:nvSpPr>
        <p:spPr>
          <a:xfrm>
            <a:off x="16766176" y="202481"/>
            <a:ext cx="748366" cy="1839135"/>
          </a:xfrm>
          <a:custGeom>
            <a:rect b="b" l="l" r="r" t="t"/>
            <a:pathLst>
              <a:path extrusionOk="0" h="1839135" w="748366">
                <a:moveTo>
                  <a:pt x="0" y="0"/>
                </a:moveTo>
                <a:lnTo>
                  <a:pt x="748367" y="0"/>
                </a:lnTo>
                <a:lnTo>
                  <a:pt x="748367" y="1839135"/>
                </a:lnTo>
                <a:lnTo>
                  <a:pt x="0" y="18391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3" name="Google Shape;293;p8"/>
          <p:cNvSpPr/>
          <p:nvPr/>
        </p:nvSpPr>
        <p:spPr>
          <a:xfrm>
            <a:off x="15346485" y="3756951"/>
            <a:ext cx="2429072" cy="1609485"/>
          </a:xfrm>
          <a:custGeom>
            <a:rect b="b" l="l" r="r" t="t"/>
            <a:pathLst>
              <a:path extrusionOk="0" h="1609485" w="2429072">
                <a:moveTo>
                  <a:pt x="0" y="0"/>
                </a:moveTo>
                <a:lnTo>
                  <a:pt x="2429071" y="0"/>
                </a:lnTo>
                <a:lnTo>
                  <a:pt x="2429071" y="1609485"/>
                </a:lnTo>
                <a:lnTo>
                  <a:pt x="0" y="16094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4" name="Google Shape;294;p8"/>
          <p:cNvSpPr/>
          <p:nvPr/>
        </p:nvSpPr>
        <p:spPr>
          <a:xfrm>
            <a:off x="11009240" y="6512037"/>
            <a:ext cx="1215200" cy="1215200"/>
          </a:xfrm>
          <a:custGeom>
            <a:rect b="b" l="l" r="r" t="t"/>
            <a:pathLst>
              <a:path extrusionOk="0" h="1620266" w="1620266">
                <a:moveTo>
                  <a:pt x="0" y="810133"/>
                </a:moveTo>
                <a:cubicBezTo>
                  <a:pt x="0" y="362712"/>
                  <a:pt x="362712" y="0"/>
                  <a:pt x="810133" y="0"/>
                </a:cubicBezTo>
                <a:cubicBezTo>
                  <a:pt x="1257554" y="0"/>
                  <a:pt x="1620266" y="362712"/>
                  <a:pt x="1620266" y="810133"/>
                </a:cubicBezTo>
                <a:cubicBezTo>
                  <a:pt x="1620266" y="1257554"/>
                  <a:pt x="1257554" y="1620266"/>
                  <a:pt x="810133" y="1620266"/>
                </a:cubicBezTo>
                <a:cubicBezTo>
                  <a:pt x="362712" y="1620266"/>
                  <a:pt x="0" y="1257554"/>
                  <a:pt x="0" y="810133"/>
                </a:cubicBezTo>
                <a:close/>
              </a:path>
            </a:pathLst>
          </a:custGeom>
          <a:solidFill>
            <a:srgbClr val="B0D66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8"/>
          <p:cNvSpPr/>
          <p:nvPr/>
        </p:nvSpPr>
        <p:spPr>
          <a:xfrm>
            <a:off x="13998010" y="4413444"/>
            <a:ext cx="1215199" cy="1215200"/>
          </a:xfrm>
          <a:custGeom>
            <a:rect b="b" l="l" r="r" t="t"/>
            <a:pathLst>
              <a:path extrusionOk="0" h="1620266" w="1620266">
                <a:moveTo>
                  <a:pt x="0" y="810133"/>
                </a:moveTo>
                <a:cubicBezTo>
                  <a:pt x="0" y="362712"/>
                  <a:pt x="362712" y="0"/>
                  <a:pt x="810133" y="0"/>
                </a:cubicBezTo>
                <a:cubicBezTo>
                  <a:pt x="1257554" y="0"/>
                  <a:pt x="1620266" y="362712"/>
                  <a:pt x="1620266" y="810133"/>
                </a:cubicBezTo>
                <a:cubicBezTo>
                  <a:pt x="1620266" y="1257554"/>
                  <a:pt x="1257554" y="1620266"/>
                  <a:pt x="810133" y="1620266"/>
                </a:cubicBezTo>
                <a:cubicBezTo>
                  <a:pt x="362712" y="1620266"/>
                  <a:pt x="0" y="1257554"/>
                  <a:pt x="0" y="810133"/>
                </a:cubicBezTo>
                <a:close/>
              </a:path>
            </a:pathLst>
          </a:custGeom>
          <a:solidFill>
            <a:srgbClr val="FF87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8"/>
          <p:cNvSpPr/>
          <p:nvPr/>
        </p:nvSpPr>
        <p:spPr>
          <a:xfrm>
            <a:off x="16560399" y="2204512"/>
            <a:ext cx="1215199" cy="1215200"/>
          </a:xfrm>
          <a:custGeom>
            <a:rect b="b" l="l" r="r" t="t"/>
            <a:pathLst>
              <a:path extrusionOk="0" h="1620266" w="1620266">
                <a:moveTo>
                  <a:pt x="0" y="810133"/>
                </a:moveTo>
                <a:cubicBezTo>
                  <a:pt x="0" y="362712"/>
                  <a:pt x="362712" y="0"/>
                  <a:pt x="810133" y="0"/>
                </a:cubicBezTo>
                <a:cubicBezTo>
                  <a:pt x="1257554" y="0"/>
                  <a:pt x="1620266" y="362712"/>
                  <a:pt x="1620266" y="810133"/>
                </a:cubicBezTo>
                <a:cubicBezTo>
                  <a:pt x="1620266" y="1257554"/>
                  <a:pt x="1257554" y="1620266"/>
                  <a:pt x="810133" y="1620266"/>
                </a:cubicBezTo>
                <a:cubicBezTo>
                  <a:pt x="362712" y="1620266"/>
                  <a:pt x="0" y="1257554"/>
                  <a:pt x="0" y="810133"/>
                </a:cubicBezTo>
                <a:close/>
              </a:path>
            </a:pathLst>
          </a:custGeom>
          <a:solidFill>
            <a:srgbClr val="96C8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8"/>
          <p:cNvSpPr txBox="1"/>
          <p:nvPr/>
        </p:nvSpPr>
        <p:spPr>
          <a:xfrm>
            <a:off x="903382" y="2164123"/>
            <a:ext cx="9610557" cy="4371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00525" lvl="2" marL="1201579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⚬"/>
            </a:pPr>
            <a:r>
              <a:rPr b="0" i="0" lang="en-US" sz="36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Terkadang mengidentifikasi peluang hanya sekedar menemukan suatu masalah dan menemukan cara untuk mengatasinya.</a:t>
            </a:r>
            <a:endParaRPr/>
          </a:p>
          <a:p>
            <a:pPr indent="-400506" lvl="2" marL="1201522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⚬"/>
            </a:pPr>
            <a:r>
              <a:rPr b="0" i="0" lang="en-US" sz="36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Masalah tersebut dapat ditentukan melalui observasi trend dan melaluI cara-cara yang lebih sederhana, seperti intuisi, suatu kebetulan, atau perubahan</a:t>
            </a:r>
            <a:endParaRPr/>
          </a:p>
        </p:txBody>
      </p:sp>
      <p:sp>
        <p:nvSpPr>
          <p:cNvPr id="298" name="Google Shape;298;p8"/>
          <p:cNvSpPr/>
          <p:nvPr/>
        </p:nvSpPr>
        <p:spPr>
          <a:xfrm>
            <a:off x="7124324" y="8187046"/>
            <a:ext cx="601342" cy="601342"/>
          </a:xfrm>
          <a:custGeom>
            <a:rect b="b" l="l" r="r" t="t"/>
            <a:pathLst>
              <a:path extrusionOk="0" h="601342" w="601342">
                <a:moveTo>
                  <a:pt x="0" y="0"/>
                </a:moveTo>
                <a:lnTo>
                  <a:pt x="601342" y="0"/>
                </a:lnTo>
                <a:lnTo>
                  <a:pt x="601342" y="601343"/>
                </a:lnTo>
                <a:lnTo>
                  <a:pt x="0" y="6013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9" name="Google Shape;299;p8"/>
          <p:cNvSpPr/>
          <p:nvPr/>
        </p:nvSpPr>
        <p:spPr>
          <a:xfrm>
            <a:off x="14465283" y="4730091"/>
            <a:ext cx="381240" cy="504528"/>
          </a:xfrm>
          <a:custGeom>
            <a:rect b="b" l="l" r="r" t="t"/>
            <a:pathLst>
              <a:path extrusionOk="0" h="504528" w="381240">
                <a:moveTo>
                  <a:pt x="0" y="0"/>
                </a:moveTo>
                <a:lnTo>
                  <a:pt x="381240" y="0"/>
                </a:lnTo>
                <a:lnTo>
                  <a:pt x="381240" y="504528"/>
                </a:lnTo>
                <a:lnTo>
                  <a:pt x="0" y="5045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0" name="Google Shape;300;p8"/>
          <p:cNvSpPr/>
          <p:nvPr/>
        </p:nvSpPr>
        <p:spPr>
          <a:xfrm>
            <a:off x="16908480" y="2567070"/>
            <a:ext cx="518997" cy="527658"/>
          </a:xfrm>
          <a:custGeom>
            <a:rect b="b" l="l" r="r" t="t"/>
            <a:pathLst>
              <a:path extrusionOk="0" h="527658" w="518997">
                <a:moveTo>
                  <a:pt x="0" y="0"/>
                </a:moveTo>
                <a:lnTo>
                  <a:pt x="518997" y="0"/>
                </a:lnTo>
                <a:lnTo>
                  <a:pt x="518997" y="527658"/>
                </a:lnTo>
                <a:lnTo>
                  <a:pt x="0" y="5276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1" name="Google Shape;301;p8"/>
          <p:cNvSpPr/>
          <p:nvPr/>
        </p:nvSpPr>
        <p:spPr>
          <a:xfrm>
            <a:off x="11230944" y="6725760"/>
            <a:ext cx="787715" cy="787715"/>
          </a:xfrm>
          <a:custGeom>
            <a:rect b="b" l="l" r="r" t="t"/>
            <a:pathLst>
              <a:path extrusionOk="0" h="787715" w="787715">
                <a:moveTo>
                  <a:pt x="0" y="0"/>
                </a:moveTo>
                <a:lnTo>
                  <a:pt x="787716" y="0"/>
                </a:lnTo>
                <a:lnTo>
                  <a:pt x="787716" y="787715"/>
                </a:lnTo>
                <a:lnTo>
                  <a:pt x="0" y="7877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9"/>
          <p:cNvSpPr txBox="1"/>
          <p:nvPr/>
        </p:nvSpPr>
        <p:spPr>
          <a:xfrm>
            <a:off x="578572" y="965074"/>
            <a:ext cx="17176916" cy="11330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99" u="none" cap="none" strike="noStrike">
                <a:solidFill>
                  <a:srgbClr val="262626"/>
                </a:solidFill>
                <a:latin typeface="Bree Serif"/>
                <a:ea typeface="Bree Serif"/>
                <a:cs typeface="Bree Serif"/>
                <a:sym typeface="Bree Serif"/>
              </a:rPr>
              <a:t>Gap/Kesenjangan Pasar</a:t>
            </a:r>
            <a:endParaRPr/>
          </a:p>
        </p:txBody>
      </p:sp>
      <p:sp>
        <p:nvSpPr>
          <p:cNvPr id="307" name="Google Shape;307;p9"/>
          <p:cNvSpPr/>
          <p:nvPr/>
        </p:nvSpPr>
        <p:spPr>
          <a:xfrm>
            <a:off x="1656319" y="3725377"/>
            <a:ext cx="6067839" cy="3060668"/>
          </a:xfrm>
          <a:custGeom>
            <a:rect b="b" l="l" r="r" t="t"/>
            <a:pathLst>
              <a:path extrusionOk="0" h="3060668" w="6067839">
                <a:moveTo>
                  <a:pt x="0" y="0"/>
                </a:moveTo>
                <a:lnTo>
                  <a:pt x="6067839" y="0"/>
                </a:lnTo>
                <a:lnTo>
                  <a:pt x="6067839" y="3060668"/>
                </a:lnTo>
                <a:lnTo>
                  <a:pt x="0" y="30606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8" name="Google Shape;308;p9"/>
          <p:cNvSpPr/>
          <p:nvPr/>
        </p:nvSpPr>
        <p:spPr>
          <a:xfrm>
            <a:off x="797057" y="2686319"/>
            <a:ext cx="7775829" cy="4085844"/>
          </a:xfrm>
          <a:custGeom>
            <a:rect b="b" l="l" r="r" t="t"/>
            <a:pathLst>
              <a:path extrusionOk="0" h="5447792" w="10367772">
                <a:moveTo>
                  <a:pt x="15748" y="5447792"/>
                </a:moveTo>
                <a:cubicBezTo>
                  <a:pt x="0" y="3591433"/>
                  <a:pt x="980694" y="1869059"/>
                  <a:pt x="2585339" y="935355"/>
                </a:cubicBezTo>
                <a:cubicBezTo>
                  <a:pt x="4189984" y="1651"/>
                  <a:pt x="6171819" y="0"/>
                  <a:pt x="7777988" y="930910"/>
                </a:cubicBezTo>
                <a:cubicBezTo>
                  <a:pt x="9384157" y="1861820"/>
                  <a:pt x="10367772" y="3582543"/>
                  <a:pt x="10355072" y="5438902"/>
                </a:cubicBezTo>
                <a:lnTo>
                  <a:pt x="9357360" y="5432171"/>
                </a:lnTo>
                <a:cubicBezTo>
                  <a:pt x="9367520" y="3934079"/>
                  <a:pt x="8573770" y="2545461"/>
                  <a:pt x="7277608" y="1794256"/>
                </a:cubicBezTo>
                <a:cubicBezTo>
                  <a:pt x="5981446" y="1043051"/>
                  <a:pt x="4382008" y="1044321"/>
                  <a:pt x="3087116" y="1797812"/>
                </a:cubicBezTo>
                <a:cubicBezTo>
                  <a:pt x="1792224" y="2551303"/>
                  <a:pt x="1000760" y="3941191"/>
                  <a:pt x="1013587" y="5439283"/>
                </a:cubicBezTo>
                <a:close/>
              </a:path>
            </a:pathLst>
          </a:custGeom>
          <a:solidFill>
            <a:srgbClr val="B37EB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9"/>
          <p:cNvSpPr/>
          <p:nvPr/>
        </p:nvSpPr>
        <p:spPr>
          <a:xfrm>
            <a:off x="2404486" y="6144919"/>
            <a:ext cx="2628031" cy="950295"/>
          </a:xfrm>
          <a:custGeom>
            <a:rect b="b" l="l" r="r" t="t"/>
            <a:pathLst>
              <a:path extrusionOk="0" h="950295" w="2628031">
                <a:moveTo>
                  <a:pt x="0" y="0"/>
                </a:moveTo>
                <a:lnTo>
                  <a:pt x="2628032" y="0"/>
                </a:lnTo>
                <a:lnTo>
                  <a:pt x="2628032" y="950295"/>
                </a:lnTo>
                <a:lnTo>
                  <a:pt x="0" y="9502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0" name="Google Shape;310;p9"/>
          <p:cNvSpPr txBox="1"/>
          <p:nvPr/>
        </p:nvSpPr>
        <p:spPr>
          <a:xfrm>
            <a:off x="3214216" y="7136682"/>
            <a:ext cx="2214753" cy="1000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600" u="none" cap="none" strike="noStrike">
                <a:solidFill>
                  <a:srgbClr val="FF870F"/>
                </a:solidFill>
                <a:latin typeface="Bree Serif"/>
                <a:ea typeface="Bree Serif"/>
                <a:cs typeface="Bree Serif"/>
                <a:sym typeface="Bree Serif"/>
              </a:rPr>
              <a:t>RISK</a:t>
            </a:r>
            <a:endParaRPr/>
          </a:p>
        </p:txBody>
      </p:sp>
      <p:sp>
        <p:nvSpPr>
          <p:cNvPr id="311" name="Google Shape;311;p9"/>
          <p:cNvSpPr txBox="1"/>
          <p:nvPr/>
        </p:nvSpPr>
        <p:spPr>
          <a:xfrm rot="-4804151">
            <a:off x="561427" y="5592303"/>
            <a:ext cx="1463040" cy="542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LOW</a:t>
            </a:r>
            <a:endParaRPr/>
          </a:p>
        </p:txBody>
      </p:sp>
      <p:sp>
        <p:nvSpPr>
          <p:cNvPr id="312" name="Google Shape;312;p9"/>
          <p:cNvSpPr txBox="1"/>
          <p:nvPr/>
        </p:nvSpPr>
        <p:spPr>
          <a:xfrm rot="4796263">
            <a:off x="7101797" y="5298910"/>
            <a:ext cx="1537725" cy="542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HIGH</a:t>
            </a:r>
            <a:endParaRPr/>
          </a:p>
        </p:txBody>
      </p:sp>
      <p:sp>
        <p:nvSpPr>
          <p:cNvPr id="313" name="Google Shape;313;p9"/>
          <p:cNvSpPr/>
          <p:nvPr/>
        </p:nvSpPr>
        <p:spPr>
          <a:xfrm rot="-5400000">
            <a:off x="5385970" y="7048434"/>
            <a:ext cx="1312068" cy="1239298"/>
          </a:xfrm>
          <a:custGeom>
            <a:rect b="b" l="l" r="r" t="t"/>
            <a:pathLst>
              <a:path extrusionOk="0" h="1652397" w="1749425">
                <a:moveTo>
                  <a:pt x="0" y="413131"/>
                </a:moveTo>
                <a:lnTo>
                  <a:pt x="923290" y="413131"/>
                </a:lnTo>
                <a:lnTo>
                  <a:pt x="923290" y="0"/>
                </a:lnTo>
                <a:lnTo>
                  <a:pt x="1749425" y="826135"/>
                </a:lnTo>
                <a:lnTo>
                  <a:pt x="923290" y="1652397"/>
                </a:lnTo>
                <a:lnTo>
                  <a:pt x="923290" y="1239266"/>
                </a:lnTo>
                <a:lnTo>
                  <a:pt x="0" y="1239266"/>
                </a:lnTo>
                <a:close/>
              </a:path>
            </a:pathLst>
          </a:custGeom>
          <a:solidFill>
            <a:srgbClr val="FC79B2"/>
          </a:solidFill>
          <a:ln>
            <a:noFill/>
          </a:ln>
        </p:spPr>
      </p:sp>
      <p:sp>
        <p:nvSpPr>
          <p:cNvPr id="314" name="Google Shape;314;p9"/>
          <p:cNvSpPr/>
          <p:nvPr/>
        </p:nvSpPr>
        <p:spPr>
          <a:xfrm rot="5400000">
            <a:off x="1945146" y="7048352"/>
            <a:ext cx="1312068" cy="1239298"/>
          </a:xfrm>
          <a:custGeom>
            <a:rect b="b" l="l" r="r" t="t"/>
            <a:pathLst>
              <a:path extrusionOk="0" h="1652397" w="1749425">
                <a:moveTo>
                  <a:pt x="0" y="413131"/>
                </a:moveTo>
                <a:lnTo>
                  <a:pt x="923290" y="413131"/>
                </a:lnTo>
                <a:lnTo>
                  <a:pt x="923290" y="0"/>
                </a:lnTo>
                <a:lnTo>
                  <a:pt x="1749425" y="826135"/>
                </a:lnTo>
                <a:lnTo>
                  <a:pt x="923290" y="1652397"/>
                </a:lnTo>
                <a:lnTo>
                  <a:pt x="923290" y="1239266"/>
                </a:lnTo>
                <a:lnTo>
                  <a:pt x="0" y="1239266"/>
                </a:lnTo>
                <a:close/>
              </a:path>
            </a:pathLst>
          </a:custGeom>
          <a:solidFill>
            <a:srgbClr val="FBE034"/>
          </a:solidFill>
          <a:ln>
            <a:noFill/>
          </a:ln>
        </p:spPr>
      </p:sp>
      <p:sp>
        <p:nvSpPr>
          <p:cNvPr id="315" name="Google Shape;315;p9"/>
          <p:cNvSpPr txBox="1"/>
          <p:nvPr/>
        </p:nvSpPr>
        <p:spPr>
          <a:xfrm>
            <a:off x="8563476" y="2880820"/>
            <a:ext cx="8222154" cy="48935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00525" lvl="2" marL="1201579" marR="0" rtl="0" algn="just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⚬"/>
            </a:pPr>
            <a:r>
              <a:rPr b="0" i="0" lang="en-US" sz="36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Sebuah gap/kesenjangan di pasar seringkali tercipta ketika suatu produk atau jasa dibutuhkan oleh sekelompok orang tertentu tapi tidak mewakili pasar yang cukup besar untuk menjadi menarik bagi  para produsen</a:t>
            </a:r>
            <a:endParaRPr/>
          </a:p>
          <a:p>
            <a:pPr indent="-400525" lvl="2" marL="1201579" marR="0" rtl="0" algn="just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⚬"/>
            </a:pPr>
            <a:r>
              <a:rPr b="0" i="0" lang="en-US" sz="36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Kesenjangan produk yang terjadi di pasar merupakan peluang bisnis yang potensial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