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6" r:id="rId9"/>
    <p:sldId id="267" r:id="rId10"/>
    <p:sldId id="268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86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Fira Sans Medium" panose="020B0604020202020204" charset="0"/>
      <p:regular r:id="rId30"/>
      <p:bold r:id="rId31"/>
      <p:italic r:id="rId32"/>
      <p:boldItalic r:id="rId33"/>
    </p:embeddedFont>
    <p:embeddedFont>
      <p:font typeface="Fira Sans Extra Condensed SemiBold" panose="020B0604020202020204" charset="0"/>
      <p:regular r:id="rId34"/>
      <p:bold r:id="rId35"/>
      <p:italic r:id="rId36"/>
      <p:boldItalic r:id="rId37"/>
    </p:embeddedFont>
    <p:embeddedFont>
      <p:font typeface="Fira Sans Extra Condensed Medium" panose="020B0604020202020204" charset="0"/>
      <p:regular r:id="rId38"/>
      <p:bold r:id="rId39"/>
      <p:italic r:id="rId40"/>
      <p:boldItalic r:id="rId41"/>
    </p:embeddedFont>
    <p:embeddedFont>
      <p:font typeface="Fira Sans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4">
          <p15:clr>
            <a:srgbClr val="EA4335"/>
          </p15:clr>
        </p15:guide>
        <p15:guide id="5" orient="horz" pos="5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6192" autoAdjust="0"/>
  </p:normalViewPr>
  <p:slideViewPr>
    <p:cSldViewPr snapToGrid="0">
      <p:cViewPr varScale="1">
        <p:scale>
          <a:sx n="98" d="100"/>
          <a:sy n="98" d="100"/>
        </p:scale>
        <p:origin x="576" y="84"/>
      </p:cViewPr>
      <p:guideLst>
        <p:guide orient="horz" pos="259"/>
        <p:guide pos="288"/>
        <p:guide pos="5472"/>
        <p:guide orient="horz" pos="2984"/>
        <p:guide orient="horz" pos="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2756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a1ad211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2a1ad211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793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g92929026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Google Shape;2217;g92929026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087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1" y="0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4144966" y="0"/>
            <a:ext cx="3170237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" y="9121778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4144966" y="9121778"/>
            <a:ext cx="3170237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8925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1" y="0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4144966" y="0"/>
            <a:ext cx="3170237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" y="9121778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4144966" y="9121778"/>
            <a:ext cx="3170237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9406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1" y="0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4144966" y="0"/>
            <a:ext cx="3170237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" y="9121778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4144966" y="9121778"/>
            <a:ext cx="3170237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6046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1" y="0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4144966" y="0"/>
            <a:ext cx="3170237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" y="9121778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4144966" y="9121778"/>
            <a:ext cx="3170237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9227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Google Shape;5152;g94a06c92dc_0_1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3" name="Google Shape;5153;g94a06c92dc_0_1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74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1ed6c2d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1ed6c2d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38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02675195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02675195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775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1ed6c2d0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91ed6c2d0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49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9026751953_0_1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9026751953_0_1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44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9026751953_0_1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9026751953_0_1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9026751953_0_1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9026751953_0_1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608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g929290261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4" name="Google Shape;1774;g929290261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640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929290261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929290261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52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7250"/>
            <a:ext cx="7886700" cy="40001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178363"/>
            <a:ext cx="628650" cy="393137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9149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14299"/>
            <a:ext cx="8501495" cy="514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27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4493231" y="1088670"/>
            <a:ext cx="4207415" cy="2966160"/>
            <a:chOff x="2523825" y="1354400"/>
            <a:chExt cx="4476450" cy="3155825"/>
          </a:xfrm>
        </p:grpSpPr>
        <p:sp>
          <p:nvSpPr>
            <p:cNvPr id="55" name="Google Shape;55;p13"/>
            <p:cNvSpPr/>
            <p:nvPr/>
          </p:nvSpPr>
          <p:spPr>
            <a:xfrm>
              <a:off x="5135725" y="2136600"/>
              <a:ext cx="424400" cy="668250"/>
            </a:xfrm>
            <a:custGeom>
              <a:avLst/>
              <a:gdLst/>
              <a:ahLst/>
              <a:cxnLst/>
              <a:rect l="l" t="t" r="r" b="b"/>
              <a:pathLst>
                <a:path w="16976" h="26730" extrusionOk="0">
                  <a:moveTo>
                    <a:pt x="159" y="1"/>
                  </a:moveTo>
                  <a:cubicBezTo>
                    <a:pt x="96" y="1"/>
                    <a:pt x="1" y="64"/>
                    <a:pt x="1" y="159"/>
                  </a:cubicBezTo>
                  <a:lnTo>
                    <a:pt x="1" y="16500"/>
                  </a:lnTo>
                  <a:cubicBezTo>
                    <a:pt x="1" y="16564"/>
                    <a:pt x="33" y="16595"/>
                    <a:pt x="64" y="16627"/>
                  </a:cubicBezTo>
                  <a:lnTo>
                    <a:pt x="10103" y="26698"/>
                  </a:lnTo>
                  <a:cubicBezTo>
                    <a:pt x="10135" y="26730"/>
                    <a:pt x="10198" y="26730"/>
                    <a:pt x="10230" y="26730"/>
                  </a:cubicBezTo>
                  <a:lnTo>
                    <a:pt x="16817" y="26730"/>
                  </a:lnTo>
                  <a:cubicBezTo>
                    <a:pt x="16912" y="26730"/>
                    <a:pt x="16975" y="26666"/>
                    <a:pt x="16975" y="26571"/>
                  </a:cubicBezTo>
                  <a:cubicBezTo>
                    <a:pt x="16975" y="26476"/>
                    <a:pt x="16880" y="26413"/>
                    <a:pt x="16817" y="26413"/>
                  </a:cubicBezTo>
                  <a:lnTo>
                    <a:pt x="10293" y="26413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908450" y="1686925"/>
              <a:ext cx="424400" cy="544725"/>
            </a:xfrm>
            <a:custGeom>
              <a:avLst/>
              <a:gdLst/>
              <a:ahLst/>
              <a:cxnLst/>
              <a:rect l="l" t="t" r="r" b="b"/>
              <a:pathLst>
                <a:path w="16976" h="21789" extrusionOk="0">
                  <a:moveTo>
                    <a:pt x="16817" y="0"/>
                  </a:moveTo>
                  <a:cubicBezTo>
                    <a:pt x="16722" y="0"/>
                    <a:pt x="16627" y="63"/>
                    <a:pt x="16627" y="158"/>
                  </a:cubicBezTo>
                  <a:lnTo>
                    <a:pt x="16627" y="11496"/>
                  </a:lnTo>
                  <a:lnTo>
                    <a:pt x="6683" y="21440"/>
                  </a:lnTo>
                  <a:lnTo>
                    <a:pt x="191" y="21440"/>
                  </a:lnTo>
                  <a:cubicBezTo>
                    <a:pt x="96" y="21440"/>
                    <a:pt x="1" y="21535"/>
                    <a:pt x="1" y="21598"/>
                  </a:cubicBezTo>
                  <a:cubicBezTo>
                    <a:pt x="1" y="21693"/>
                    <a:pt x="64" y="21788"/>
                    <a:pt x="159" y="21788"/>
                  </a:cubicBezTo>
                  <a:lnTo>
                    <a:pt x="6746" y="21788"/>
                  </a:lnTo>
                  <a:cubicBezTo>
                    <a:pt x="6778" y="21788"/>
                    <a:pt x="6841" y="21757"/>
                    <a:pt x="6873" y="21725"/>
                  </a:cubicBezTo>
                  <a:lnTo>
                    <a:pt x="16912" y="11686"/>
                  </a:lnTo>
                  <a:cubicBezTo>
                    <a:pt x="16944" y="11654"/>
                    <a:pt x="16975" y="11591"/>
                    <a:pt x="16975" y="11559"/>
                  </a:cubicBezTo>
                  <a:lnTo>
                    <a:pt x="16975" y="158"/>
                  </a:lnTo>
                  <a:cubicBezTo>
                    <a:pt x="16975" y="63"/>
                    <a:pt x="16880" y="0"/>
                    <a:pt x="168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49575" y="1566175"/>
              <a:ext cx="265250" cy="530875"/>
            </a:xfrm>
            <a:custGeom>
              <a:avLst/>
              <a:gdLst/>
              <a:ahLst/>
              <a:cxnLst/>
              <a:rect l="l" t="t" r="r" b="b"/>
              <a:pathLst>
                <a:path w="10610" h="21235" extrusionOk="0">
                  <a:moveTo>
                    <a:pt x="174" y="1"/>
                  </a:moveTo>
                  <a:cubicBezTo>
                    <a:pt x="135" y="1"/>
                    <a:pt x="95" y="16"/>
                    <a:pt x="63" y="48"/>
                  </a:cubicBezTo>
                  <a:cubicBezTo>
                    <a:pt x="0" y="111"/>
                    <a:pt x="0" y="206"/>
                    <a:pt x="63" y="270"/>
                  </a:cubicBezTo>
                  <a:lnTo>
                    <a:pt x="10293" y="10499"/>
                  </a:lnTo>
                  <a:lnTo>
                    <a:pt x="10293" y="21076"/>
                  </a:lnTo>
                  <a:cubicBezTo>
                    <a:pt x="10293" y="21171"/>
                    <a:pt x="10356" y="21235"/>
                    <a:pt x="10451" y="21235"/>
                  </a:cubicBezTo>
                  <a:cubicBezTo>
                    <a:pt x="10546" y="21235"/>
                    <a:pt x="10609" y="21171"/>
                    <a:pt x="10609" y="21076"/>
                  </a:cubicBezTo>
                  <a:lnTo>
                    <a:pt x="10609" y="10435"/>
                  </a:lnTo>
                  <a:cubicBezTo>
                    <a:pt x="10609" y="10404"/>
                    <a:pt x="10609" y="10340"/>
                    <a:pt x="10578" y="10309"/>
                  </a:cubicBezTo>
                  <a:lnTo>
                    <a:pt x="285" y="48"/>
                  </a:lnTo>
                  <a:cubicBezTo>
                    <a:pt x="253" y="16"/>
                    <a:pt x="214" y="1"/>
                    <a:pt x="17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5423925" y="1354400"/>
              <a:ext cx="266825" cy="266825"/>
            </a:xfrm>
            <a:custGeom>
              <a:avLst/>
              <a:gdLst/>
              <a:ahLst/>
              <a:cxnLst/>
              <a:rect l="l" t="t" r="r" b="b"/>
              <a:pathLst>
                <a:path w="10673" h="10673" extrusionOk="0">
                  <a:moveTo>
                    <a:pt x="5352" y="317"/>
                  </a:moveTo>
                  <a:cubicBezTo>
                    <a:pt x="8108" y="317"/>
                    <a:pt x="10356" y="2565"/>
                    <a:pt x="10356" y="5320"/>
                  </a:cubicBezTo>
                  <a:cubicBezTo>
                    <a:pt x="10356" y="8076"/>
                    <a:pt x="8108" y="10324"/>
                    <a:pt x="5352" y="10324"/>
                  </a:cubicBezTo>
                  <a:cubicBezTo>
                    <a:pt x="2597" y="10324"/>
                    <a:pt x="349" y="8076"/>
                    <a:pt x="349" y="5320"/>
                  </a:cubicBezTo>
                  <a:cubicBezTo>
                    <a:pt x="349" y="2565"/>
                    <a:pt x="2597" y="317"/>
                    <a:pt x="5352" y="317"/>
                  </a:cubicBezTo>
                  <a:close/>
                  <a:moveTo>
                    <a:pt x="5352" y="0"/>
                  </a:moveTo>
                  <a:cubicBezTo>
                    <a:pt x="2407" y="0"/>
                    <a:pt x="0" y="2375"/>
                    <a:pt x="0" y="5320"/>
                  </a:cubicBezTo>
                  <a:cubicBezTo>
                    <a:pt x="0" y="8266"/>
                    <a:pt x="2407" y="10673"/>
                    <a:pt x="5352" y="10673"/>
                  </a:cubicBezTo>
                  <a:cubicBezTo>
                    <a:pt x="8298" y="10673"/>
                    <a:pt x="10673" y="8266"/>
                    <a:pt x="10673" y="5320"/>
                  </a:cubicBezTo>
                  <a:cubicBezTo>
                    <a:pt x="10673" y="2375"/>
                    <a:pt x="8298" y="0"/>
                    <a:pt x="53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5454000" y="1392975"/>
              <a:ext cx="206675" cy="188875"/>
            </a:xfrm>
            <a:custGeom>
              <a:avLst/>
              <a:gdLst/>
              <a:ahLst/>
              <a:cxnLst/>
              <a:rect l="l" t="t" r="r" b="b"/>
              <a:pathLst>
                <a:path w="8267" h="7555" extrusionOk="0">
                  <a:moveTo>
                    <a:pt x="4134" y="1"/>
                  </a:moveTo>
                  <a:cubicBezTo>
                    <a:pt x="3168" y="1"/>
                    <a:pt x="2202" y="373"/>
                    <a:pt x="1458" y="1117"/>
                  </a:cubicBezTo>
                  <a:cubicBezTo>
                    <a:pt x="1" y="2574"/>
                    <a:pt x="1" y="4981"/>
                    <a:pt x="1458" y="6438"/>
                  </a:cubicBezTo>
                  <a:cubicBezTo>
                    <a:pt x="2202" y="7182"/>
                    <a:pt x="3168" y="7554"/>
                    <a:pt x="4134" y="7554"/>
                  </a:cubicBezTo>
                  <a:cubicBezTo>
                    <a:pt x="5100" y="7554"/>
                    <a:pt x="6065" y="7182"/>
                    <a:pt x="6810" y="6438"/>
                  </a:cubicBezTo>
                  <a:cubicBezTo>
                    <a:pt x="8266" y="4981"/>
                    <a:pt x="8266" y="2574"/>
                    <a:pt x="6810" y="1117"/>
                  </a:cubicBezTo>
                  <a:cubicBezTo>
                    <a:pt x="6065" y="373"/>
                    <a:pt x="5100" y="1"/>
                    <a:pt x="413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750250" y="4349475"/>
              <a:ext cx="4052875" cy="160750"/>
            </a:xfrm>
            <a:custGeom>
              <a:avLst/>
              <a:gdLst/>
              <a:ahLst/>
              <a:cxnLst/>
              <a:rect l="l" t="t" r="r" b="b"/>
              <a:pathLst>
                <a:path w="162115" h="6430" extrusionOk="0">
                  <a:moveTo>
                    <a:pt x="81074" y="1"/>
                  </a:moveTo>
                  <a:cubicBezTo>
                    <a:pt x="36294" y="1"/>
                    <a:pt x="1" y="1426"/>
                    <a:pt x="1" y="3199"/>
                  </a:cubicBezTo>
                  <a:cubicBezTo>
                    <a:pt x="1" y="5004"/>
                    <a:pt x="36294" y="6429"/>
                    <a:pt x="81074" y="6429"/>
                  </a:cubicBezTo>
                  <a:cubicBezTo>
                    <a:pt x="125822" y="6429"/>
                    <a:pt x="162115" y="5004"/>
                    <a:pt x="162115" y="3199"/>
                  </a:cubicBezTo>
                  <a:cubicBezTo>
                    <a:pt x="162115" y="1426"/>
                    <a:pt x="125822" y="1"/>
                    <a:pt x="8107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523825" y="3132600"/>
              <a:ext cx="443400" cy="216175"/>
            </a:xfrm>
            <a:custGeom>
              <a:avLst/>
              <a:gdLst/>
              <a:ahLst/>
              <a:cxnLst/>
              <a:rect l="l" t="t" r="r" b="b"/>
              <a:pathLst>
                <a:path w="17736" h="8647" extrusionOk="0">
                  <a:moveTo>
                    <a:pt x="2756" y="0"/>
                  </a:moveTo>
                  <a:cubicBezTo>
                    <a:pt x="1236" y="0"/>
                    <a:pt x="1" y="1236"/>
                    <a:pt x="1" y="2756"/>
                  </a:cubicBezTo>
                  <a:lnTo>
                    <a:pt x="1" y="5891"/>
                  </a:lnTo>
                  <a:cubicBezTo>
                    <a:pt x="1" y="7411"/>
                    <a:pt x="1236" y="8646"/>
                    <a:pt x="2756" y="8646"/>
                  </a:cubicBezTo>
                  <a:lnTo>
                    <a:pt x="14980" y="8646"/>
                  </a:lnTo>
                  <a:cubicBezTo>
                    <a:pt x="16500" y="8646"/>
                    <a:pt x="17735" y="7411"/>
                    <a:pt x="17735" y="5891"/>
                  </a:cubicBezTo>
                  <a:lnTo>
                    <a:pt x="17735" y="2756"/>
                  </a:lnTo>
                  <a:cubicBezTo>
                    <a:pt x="17735" y="1236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632300" y="3202275"/>
              <a:ext cx="124325" cy="24575"/>
            </a:xfrm>
            <a:custGeom>
              <a:avLst/>
              <a:gdLst/>
              <a:ahLst/>
              <a:cxnLst/>
              <a:rect l="l" t="t" r="r" b="b"/>
              <a:pathLst>
                <a:path w="4973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4466" y="982"/>
                  </a:lnTo>
                  <a:cubicBezTo>
                    <a:pt x="4751" y="982"/>
                    <a:pt x="4972" y="760"/>
                    <a:pt x="4972" y="475"/>
                  </a:cubicBezTo>
                  <a:cubicBezTo>
                    <a:pt x="4972" y="222"/>
                    <a:pt x="4751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788275" y="3202275"/>
              <a:ext cx="68900" cy="24575"/>
            </a:xfrm>
            <a:custGeom>
              <a:avLst/>
              <a:gdLst/>
              <a:ahLst/>
              <a:cxnLst/>
              <a:rect l="l" t="t" r="r" b="b"/>
              <a:pathLst>
                <a:path w="2756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249" y="982"/>
                  </a:lnTo>
                  <a:cubicBezTo>
                    <a:pt x="2534" y="982"/>
                    <a:pt x="2755" y="760"/>
                    <a:pt x="2755" y="475"/>
                  </a:cubicBezTo>
                  <a:cubicBezTo>
                    <a:pt x="2755" y="222"/>
                    <a:pt x="2502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703550" y="3253725"/>
              <a:ext cx="153625" cy="25375"/>
            </a:xfrm>
            <a:custGeom>
              <a:avLst/>
              <a:gdLst/>
              <a:ahLst/>
              <a:cxnLst/>
              <a:rect l="l" t="t" r="r" b="b"/>
              <a:pathLst>
                <a:path w="6145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5638" y="1014"/>
                  </a:lnTo>
                  <a:cubicBezTo>
                    <a:pt x="5923" y="1014"/>
                    <a:pt x="6144" y="793"/>
                    <a:pt x="6113" y="507"/>
                  </a:cubicBezTo>
                  <a:cubicBezTo>
                    <a:pt x="6113" y="222"/>
                    <a:pt x="5891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697075" y="2062200"/>
              <a:ext cx="443375" cy="215375"/>
            </a:xfrm>
            <a:custGeom>
              <a:avLst/>
              <a:gdLst/>
              <a:ahLst/>
              <a:cxnLst/>
              <a:rect l="l" t="t" r="r" b="b"/>
              <a:pathLst>
                <a:path w="17735" h="8615" extrusionOk="0">
                  <a:moveTo>
                    <a:pt x="2724" y="0"/>
                  </a:moveTo>
                  <a:cubicBezTo>
                    <a:pt x="1204" y="0"/>
                    <a:pt x="0" y="1204"/>
                    <a:pt x="0" y="2724"/>
                  </a:cubicBezTo>
                  <a:lnTo>
                    <a:pt x="0" y="5859"/>
                  </a:lnTo>
                  <a:cubicBezTo>
                    <a:pt x="0" y="7379"/>
                    <a:pt x="1204" y="8614"/>
                    <a:pt x="2724" y="8614"/>
                  </a:cubicBezTo>
                  <a:lnTo>
                    <a:pt x="14980" y="8614"/>
                  </a:lnTo>
                  <a:cubicBezTo>
                    <a:pt x="16500" y="8614"/>
                    <a:pt x="17735" y="7379"/>
                    <a:pt x="17735" y="5859"/>
                  </a:cubicBezTo>
                  <a:lnTo>
                    <a:pt x="17735" y="2724"/>
                  </a:lnTo>
                  <a:cubicBezTo>
                    <a:pt x="17735" y="1204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754075" y="2127100"/>
              <a:ext cx="99775" cy="25375"/>
            </a:xfrm>
            <a:custGeom>
              <a:avLst/>
              <a:gdLst/>
              <a:ahLst/>
              <a:cxnLst/>
              <a:rect l="l" t="t" r="r" b="b"/>
              <a:pathLst>
                <a:path w="3991" h="1015" extrusionOk="0">
                  <a:moveTo>
                    <a:pt x="507" y="1"/>
                  </a:moveTo>
                  <a:cubicBezTo>
                    <a:pt x="254" y="1"/>
                    <a:pt x="0" y="254"/>
                    <a:pt x="0" y="508"/>
                  </a:cubicBezTo>
                  <a:cubicBezTo>
                    <a:pt x="0" y="793"/>
                    <a:pt x="254" y="1014"/>
                    <a:pt x="507" y="1014"/>
                  </a:cubicBezTo>
                  <a:lnTo>
                    <a:pt x="3516" y="1014"/>
                  </a:lnTo>
                  <a:cubicBezTo>
                    <a:pt x="3769" y="1014"/>
                    <a:pt x="3991" y="793"/>
                    <a:pt x="3991" y="508"/>
                  </a:cubicBezTo>
                  <a:cubicBezTo>
                    <a:pt x="3991" y="254"/>
                    <a:pt x="3769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5879175" y="2127100"/>
              <a:ext cx="63350" cy="25375"/>
            </a:xfrm>
            <a:custGeom>
              <a:avLst/>
              <a:gdLst/>
              <a:ahLst/>
              <a:cxnLst/>
              <a:rect l="l" t="t" r="r" b="b"/>
              <a:pathLst>
                <a:path w="253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027" y="1014"/>
                  </a:lnTo>
                  <a:cubicBezTo>
                    <a:pt x="2312" y="1014"/>
                    <a:pt x="2534" y="793"/>
                    <a:pt x="2534" y="508"/>
                  </a:cubicBezTo>
                  <a:cubicBezTo>
                    <a:pt x="2534" y="254"/>
                    <a:pt x="2312" y="1"/>
                    <a:pt x="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6028800" y="2127100"/>
              <a:ext cx="53875" cy="25375"/>
            </a:xfrm>
            <a:custGeom>
              <a:avLst/>
              <a:gdLst/>
              <a:ahLst/>
              <a:cxnLst/>
              <a:rect l="l" t="t" r="r" b="b"/>
              <a:pathLst>
                <a:path w="215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1647" y="1014"/>
                  </a:lnTo>
                  <a:cubicBezTo>
                    <a:pt x="1932" y="1014"/>
                    <a:pt x="2154" y="793"/>
                    <a:pt x="2154" y="508"/>
                  </a:cubicBezTo>
                  <a:cubicBezTo>
                    <a:pt x="2154" y="254"/>
                    <a:pt x="1932" y="1"/>
                    <a:pt x="1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879175" y="2186500"/>
              <a:ext cx="136200" cy="25350"/>
            </a:xfrm>
            <a:custGeom>
              <a:avLst/>
              <a:gdLst/>
              <a:ahLst/>
              <a:cxnLst/>
              <a:rect l="l" t="t" r="r" b="b"/>
              <a:pathLst>
                <a:path w="5448" h="1014" extrusionOk="0">
                  <a:moveTo>
                    <a:pt x="507" y="0"/>
                  </a:moveTo>
                  <a:cubicBezTo>
                    <a:pt x="222" y="0"/>
                    <a:pt x="0" y="253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4972" y="1014"/>
                  </a:lnTo>
                  <a:cubicBezTo>
                    <a:pt x="5226" y="1014"/>
                    <a:pt x="5447" y="792"/>
                    <a:pt x="5447" y="507"/>
                  </a:cubicBezTo>
                  <a:cubicBezTo>
                    <a:pt x="5447" y="253"/>
                    <a:pt x="5226" y="0"/>
                    <a:pt x="49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475475" y="2363050"/>
              <a:ext cx="443400" cy="215375"/>
            </a:xfrm>
            <a:custGeom>
              <a:avLst/>
              <a:gdLst/>
              <a:ahLst/>
              <a:cxnLst/>
              <a:rect l="l" t="t" r="r" b="b"/>
              <a:pathLst>
                <a:path w="17736" h="8615" extrusionOk="0">
                  <a:moveTo>
                    <a:pt x="2756" y="0"/>
                  </a:moveTo>
                  <a:cubicBezTo>
                    <a:pt x="1236" y="0"/>
                    <a:pt x="1" y="1204"/>
                    <a:pt x="1" y="2724"/>
                  </a:cubicBezTo>
                  <a:lnTo>
                    <a:pt x="1" y="5859"/>
                  </a:lnTo>
                  <a:cubicBezTo>
                    <a:pt x="1" y="7379"/>
                    <a:pt x="1236" y="8614"/>
                    <a:pt x="2756" y="8614"/>
                  </a:cubicBezTo>
                  <a:lnTo>
                    <a:pt x="15012" y="8614"/>
                  </a:lnTo>
                  <a:cubicBezTo>
                    <a:pt x="16532" y="8614"/>
                    <a:pt x="17736" y="7379"/>
                    <a:pt x="17736" y="5859"/>
                  </a:cubicBezTo>
                  <a:lnTo>
                    <a:pt x="17736" y="2724"/>
                  </a:lnTo>
                  <a:cubicBezTo>
                    <a:pt x="17736" y="1204"/>
                    <a:pt x="16532" y="0"/>
                    <a:pt x="1501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568125" y="2419250"/>
              <a:ext cx="64150" cy="25375"/>
            </a:xfrm>
            <a:custGeom>
              <a:avLst/>
              <a:gdLst/>
              <a:ahLst/>
              <a:cxnLst/>
              <a:rect l="l" t="t" r="r" b="b"/>
              <a:pathLst>
                <a:path w="2566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2059" y="1014"/>
                  </a:lnTo>
                  <a:cubicBezTo>
                    <a:pt x="2344" y="1014"/>
                    <a:pt x="2565" y="792"/>
                    <a:pt x="2565" y="507"/>
                  </a:cubicBezTo>
                  <a:cubicBezTo>
                    <a:pt x="2565" y="222"/>
                    <a:pt x="2344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671050" y="2419250"/>
              <a:ext cx="45925" cy="25375"/>
            </a:xfrm>
            <a:custGeom>
              <a:avLst/>
              <a:gdLst/>
              <a:ahLst/>
              <a:cxnLst/>
              <a:rect l="l" t="t" r="r" b="b"/>
              <a:pathLst>
                <a:path w="1837" h="1015" extrusionOk="0">
                  <a:moveTo>
                    <a:pt x="475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362" y="1014"/>
                  </a:lnTo>
                  <a:cubicBezTo>
                    <a:pt x="1615" y="1014"/>
                    <a:pt x="1837" y="792"/>
                    <a:pt x="1837" y="507"/>
                  </a:cubicBezTo>
                  <a:cubicBezTo>
                    <a:pt x="1837" y="222"/>
                    <a:pt x="1615" y="1"/>
                    <a:pt x="1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663125" y="2476250"/>
              <a:ext cx="119575" cy="25375"/>
            </a:xfrm>
            <a:custGeom>
              <a:avLst/>
              <a:gdLst/>
              <a:ahLst/>
              <a:cxnLst/>
              <a:rect l="l" t="t" r="r" b="b"/>
              <a:pathLst>
                <a:path w="4783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1014"/>
                    <a:pt x="507" y="1014"/>
                  </a:cubicBezTo>
                  <a:lnTo>
                    <a:pt x="4276" y="1014"/>
                  </a:lnTo>
                  <a:cubicBezTo>
                    <a:pt x="4561" y="1014"/>
                    <a:pt x="4782" y="793"/>
                    <a:pt x="4782" y="508"/>
                  </a:cubicBezTo>
                  <a:cubicBezTo>
                    <a:pt x="4782" y="223"/>
                    <a:pt x="4561" y="1"/>
                    <a:pt x="4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815925" y="2476250"/>
              <a:ext cx="52275" cy="25375"/>
            </a:xfrm>
            <a:custGeom>
              <a:avLst/>
              <a:gdLst/>
              <a:ahLst/>
              <a:cxnLst/>
              <a:rect l="l" t="t" r="r" b="b"/>
              <a:pathLst>
                <a:path w="2091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476" y="1014"/>
                  </a:cubicBezTo>
                  <a:lnTo>
                    <a:pt x="1584" y="1014"/>
                  </a:lnTo>
                  <a:cubicBezTo>
                    <a:pt x="1869" y="1014"/>
                    <a:pt x="2091" y="793"/>
                    <a:pt x="2091" y="508"/>
                  </a:cubicBezTo>
                  <a:cubicBezTo>
                    <a:pt x="2091" y="223"/>
                    <a:pt x="1869" y="1"/>
                    <a:pt x="1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309925" y="2437475"/>
              <a:ext cx="1383150" cy="1963475"/>
            </a:xfrm>
            <a:custGeom>
              <a:avLst/>
              <a:gdLst/>
              <a:ahLst/>
              <a:cxnLst/>
              <a:rect l="l" t="t" r="r" b="b"/>
              <a:pathLst>
                <a:path w="55326" h="78539" extrusionOk="0">
                  <a:moveTo>
                    <a:pt x="4339" y="0"/>
                  </a:moveTo>
                  <a:cubicBezTo>
                    <a:pt x="1964" y="0"/>
                    <a:pt x="0" y="1932"/>
                    <a:pt x="0" y="4339"/>
                  </a:cubicBezTo>
                  <a:lnTo>
                    <a:pt x="0" y="74169"/>
                  </a:lnTo>
                  <a:cubicBezTo>
                    <a:pt x="0" y="76576"/>
                    <a:pt x="1964" y="78539"/>
                    <a:pt x="4339" y="78539"/>
                  </a:cubicBezTo>
                  <a:lnTo>
                    <a:pt x="50987" y="78539"/>
                  </a:lnTo>
                  <a:cubicBezTo>
                    <a:pt x="53394" y="78539"/>
                    <a:pt x="55326" y="76576"/>
                    <a:pt x="55326" y="74169"/>
                  </a:cubicBezTo>
                  <a:lnTo>
                    <a:pt x="55326" y="4339"/>
                  </a:lnTo>
                  <a:cubicBezTo>
                    <a:pt x="55326" y="1932"/>
                    <a:pt x="53394" y="0"/>
                    <a:pt x="5098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408875" y="2618775"/>
              <a:ext cx="1170200" cy="1618300"/>
            </a:xfrm>
            <a:custGeom>
              <a:avLst/>
              <a:gdLst/>
              <a:ahLst/>
              <a:cxnLst/>
              <a:rect l="l" t="t" r="r" b="b"/>
              <a:pathLst>
                <a:path w="46808" h="64732" extrusionOk="0">
                  <a:moveTo>
                    <a:pt x="1" y="0"/>
                  </a:moveTo>
                  <a:lnTo>
                    <a:pt x="1" y="64732"/>
                  </a:lnTo>
                  <a:lnTo>
                    <a:pt x="46808" y="64732"/>
                  </a:lnTo>
                  <a:lnTo>
                    <a:pt x="46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484100" y="2655975"/>
              <a:ext cx="1052225" cy="1524900"/>
            </a:xfrm>
            <a:custGeom>
              <a:avLst/>
              <a:gdLst/>
              <a:ahLst/>
              <a:cxnLst/>
              <a:rect l="l" t="t" r="r" b="b"/>
              <a:pathLst>
                <a:path w="42089" h="60996" extrusionOk="0">
                  <a:moveTo>
                    <a:pt x="41708" y="317"/>
                  </a:moveTo>
                  <a:lnTo>
                    <a:pt x="41708" y="60647"/>
                  </a:lnTo>
                  <a:lnTo>
                    <a:pt x="349" y="60647"/>
                  </a:lnTo>
                  <a:lnTo>
                    <a:pt x="349" y="317"/>
                  </a:lnTo>
                  <a:close/>
                  <a:moveTo>
                    <a:pt x="0" y="1"/>
                  </a:moveTo>
                  <a:lnTo>
                    <a:pt x="0" y="60995"/>
                  </a:lnTo>
                  <a:lnTo>
                    <a:pt x="42088" y="60995"/>
                  </a:lnTo>
                  <a:lnTo>
                    <a:pt x="4208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488050" y="3919575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0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5488050" y="3667000"/>
              <a:ext cx="1043525" cy="7950"/>
            </a:xfrm>
            <a:custGeom>
              <a:avLst/>
              <a:gdLst/>
              <a:ahLst/>
              <a:cxnLst/>
              <a:rect l="l" t="t" r="r" b="b"/>
              <a:pathLst>
                <a:path w="41741" h="318" extrusionOk="0">
                  <a:moveTo>
                    <a:pt x="1" y="1"/>
                  </a:moveTo>
                  <a:lnTo>
                    <a:pt x="1" y="318"/>
                  </a:lnTo>
                  <a:lnTo>
                    <a:pt x="41740" y="318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488050" y="3413650"/>
              <a:ext cx="1043525" cy="8750"/>
            </a:xfrm>
            <a:custGeom>
              <a:avLst/>
              <a:gdLst/>
              <a:ahLst/>
              <a:cxnLst/>
              <a:rect l="l" t="t" r="r" b="b"/>
              <a:pathLst>
                <a:path w="41741" h="350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488050" y="3161100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5488050" y="2908550"/>
              <a:ext cx="1043525" cy="7925"/>
            </a:xfrm>
            <a:custGeom>
              <a:avLst/>
              <a:gdLst/>
              <a:ahLst/>
              <a:cxnLst/>
              <a:rect l="l" t="t" r="r" b="b"/>
              <a:pathLst>
                <a:path w="41741" h="317" extrusionOk="0">
                  <a:moveTo>
                    <a:pt x="1" y="0"/>
                  </a:moveTo>
                  <a:lnTo>
                    <a:pt x="1" y="317"/>
                  </a:lnTo>
                  <a:lnTo>
                    <a:pt x="41740" y="317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35340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17922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6005850" y="2659950"/>
              <a:ext cx="8725" cy="1516950"/>
            </a:xfrm>
            <a:custGeom>
              <a:avLst/>
              <a:gdLst/>
              <a:ahLst/>
              <a:cxnLst/>
              <a:rect l="l" t="t" r="r" b="b"/>
              <a:pathLst>
                <a:path w="349" h="60678" extrusionOk="0">
                  <a:moveTo>
                    <a:pt x="0" y="0"/>
                  </a:moveTo>
                  <a:lnTo>
                    <a:pt x="0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83165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65747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5665400" y="3611600"/>
              <a:ext cx="104525" cy="212200"/>
            </a:xfrm>
            <a:custGeom>
              <a:avLst/>
              <a:gdLst/>
              <a:ahLst/>
              <a:cxnLst/>
              <a:rect l="l" t="t" r="r" b="b"/>
              <a:pathLst>
                <a:path w="4181" h="8488" extrusionOk="0">
                  <a:moveTo>
                    <a:pt x="0" y="0"/>
                  </a:moveTo>
                  <a:lnTo>
                    <a:pt x="0" y="8487"/>
                  </a:lnTo>
                  <a:lnTo>
                    <a:pt x="4181" y="8487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5814250" y="3442950"/>
              <a:ext cx="104525" cy="380850"/>
            </a:xfrm>
            <a:custGeom>
              <a:avLst/>
              <a:gdLst/>
              <a:ahLst/>
              <a:cxnLst/>
              <a:rect l="l" t="t" r="r" b="b"/>
              <a:pathLst>
                <a:path w="4181" h="15234" extrusionOk="0">
                  <a:moveTo>
                    <a:pt x="0" y="1"/>
                  </a:moveTo>
                  <a:lnTo>
                    <a:pt x="0" y="15233"/>
                  </a:lnTo>
                  <a:lnTo>
                    <a:pt x="4181" y="15233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5962300" y="3735900"/>
              <a:ext cx="104525" cy="87900"/>
            </a:xfrm>
            <a:custGeom>
              <a:avLst/>
              <a:gdLst/>
              <a:ahLst/>
              <a:cxnLst/>
              <a:rect l="l" t="t" r="r" b="b"/>
              <a:pathLst>
                <a:path w="4181" h="3516" extrusionOk="0">
                  <a:moveTo>
                    <a:pt x="0" y="0"/>
                  </a:moveTo>
                  <a:lnTo>
                    <a:pt x="0" y="3515"/>
                  </a:lnTo>
                  <a:lnTo>
                    <a:pt x="4181" y="3515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110350" y="3544300"/>
              <a:ext cx="104525" cy="279500"/>
            </a:xfrm>
            <a:custGeom>
              <a:avLst/>
              <a:gdLst/>
              <a:ahLst/>
              <a:cxnLst/>
              <a:rect l="l" t="t" r="r" b="b"/>
              <a:pathLst>
                <a:path w="4181" h="11180" extrusionOk="0">
                  <a:moveTo>
                    <a:pt x="0" y="0"/>
                  </a:moveTo>
                  <a:lnTo>
                    <a:pt x="0" y="11179"/>
                  </a:lnTo>
                  <a:lnTo>
                    <a:pt x="4181" y="11179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259200" y="3648800"/>
              <a:ext cx="104525" cy="175000"/>
            </a:xfrm>
            <a:custGeom>
              <a:avLst/>
              <a:gdLst/>
              <a:ahLst/>
              <a:cxnLst/>
              <a:rect l="l" t="t" r="r" b="b"/>
              <a:pathLst>
                <a:path w="4181" h="7000" extrusionOk="0">
                  <a:moveTo>
                    <a:pt x="0" y="1"/>
                  </a:moveTo>
                  <a:lnTo>
                    <a:pt x="0" y="6999"/>
                  </a:lnTo>
                  <a:lnTo>
                    <a:pt x="4181" y="6999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6089775" y="3891850"/>
              <a:ext cx="138575" cy="24575"/>
            </a:xfrm>
            <a:custGeom>
              <a:avLst/>
              <a:gdLst/>
              <a:ahLst/>
              <a:cxnLst/>
              <a:rect l="l" t="t" r="r" b="b"/>
              <a:pathLst>
                <a:path w="5543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5035" y="983"/>
                  </a:lnTo>
                  <a:cubicBezTo>
                    <a:pt x="5289" y="983"/>
                    <a:pt x="5542" y="761"/>
                    <a:pt x="5542" y="508"/>
                  </a:cubicBezTo>
                  <a:cubicBezTo>
                    <a:pt x="5542" y="223"/>
                    <a:pt x="5289" y="1"/>
                    <a:pt x="503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324125" y="3891850"/>
              <a:ext cx="53050" cy="24575"/>
            </a:xfrm>
            <a:custGeom>
              <a:avLst/>
              <a:gdLst/>
              <a:ahLst/>
              <a:cxnLst/>
              <a:rect l="l" t="t" r="r" b="b"/>
              <a:pathLst>
                <a:path w="2122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615" y="983"/>
                  </a:lnTo>
                  <a:cubicBezTo>
                    <a:pt x="1900" y="983"/>
                    <a:pt x="2122" y="761"/>
                    <a:pt x="2122" y="508"/>
                  </a:cubicBezTo>
                  <a:cubicBezTo>
                    <a:pt x="2122" y="223"/>
                    <a:pt x="1900" y="1"/>
                    <a:pt x="16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146775" y="3936200"/>
              <a:ext cx="60200" cy="25350"/>
            </a:xfrm>
            <a:custGeom>
              <a:avLst/>
              <a:gdLst/>
              <a:ahLst/>
              <a:cxnLst/>
              <a:rect l="l" t="t" r="r" b="b"/>
              <a:pathLst>
                <a:path w="2408" h="1014" extrusionOk="0">
                  <a:moveTo>
                    <a:pt x="475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900" y="1014"/>
                  </a:lnTo>
                  <a:cubicBezTo>
                    <a:pt x="2185" y="1014"/>
                    <a:pt x="2407" y="792"/>
                    <a:pt x="2407" y="507"/>
                  </a:cubicBezTo>
                  <a:cubicBezTo>
                    <a:pt x="2407" y="222"/>
                    <a:pt x="2185" y="0"/>
                    <a:pt x="190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243350" y="3936200"/>
              <a:ext cx="106125" cy="25350"/>
            </a:xfrm>
            <a:custGeom>
              <a:avLst/>
              <a:gdLst/>
              <a:ahLst/>
              <a:cxnLst/>
              <a:rect l="l" t="t" r="r" b="b"/>
              <a:pathLst>
                <a:path w="4245" h="1014" extrusionOk="0">
                  <a:moveTo>
                    <a:pt x="508" y="0"/>
                  </a:moveTo>
                  <a:cubicBezTo>
                    <a:pt x="223" y="0"/>
                    <a:pt x="1" y="222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3738" y="1014"/>
                  </a:lnTo>
                  <a:cubicBezTo>
                    <a:pt x="3991" y="1014"/>
                    <a:pt x="4245" y="792"/>
                    <a:pt x="4245" y="507"/>
                  </a:cubicBezTo>
                  <a:cubicBezTo>
                    <a:pt x="4245" y="222"/>
                    <a:pt x="4023" y="0"/>
                    <a:pt x="373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271850" y="3225225"/>
              <a:ext cx="137800" cy="25375"/>
            </a:xfrm>
            <a:custGeom>
              <a:avLst/>
              <a:gdLst/>
              <a:ahLst/>
              <a:cxnLst/>
              <a:rect l="l" t="t" r="r" b="b"/>
              <a:pathLst>
                <a:path w="5512" h="1015" extrusionOk="0">
                  <a:moveTo>
                    <a:pt x="508" y="1"/>
                  </a:moveTo>
                  <a:cubicBezTo>
                    <a:pt x="223" y="1"/>
                    <a:pt x="1" y="254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5005" y="1014"/>
                  </a:lnTo>
                  <a:cubicBezTo>
                    <a:pt x="5290" y="1014"/>
                    <a:pt x="5511" y="792"/>
                    <a:pt x="5511" y="507"/>
                  </a:cubicBezTo>
                  <a:cubicBezTo>
                    <a:pt x="5511" y="254"/>
                    <a:pt x="5290" y="1"/>
                    <a:pt x="500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6328075" y="3270350"/>
              <a:ext cx="60975" cy="25375"/>
            </a:xfrm>
            <a:custGeom>
              <a:avLst/>
              <a:gdLst/>
              <a:ahLst/>
              <a:cxnLst/>
              <a:rect l="l" t="t" r="r" b="b"/>
              <a:pathLst>
                <a:path w="2439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1932" y="1014"/>
                  </a:lnTo>
                  <a:cubicBezTo>
                    <a:pt x="2186" y="1014"/>
                    <a:pt x="2439" y="793"/>
                    <a:pt x="2439" y="508"/>
                  </a:cubicBezTo>
                  <a:cubicBezTo>
                    <a:pt x="2439" y="223"/>
                    <a:pt x="2186" y="1"/>
                    <a:pt x="193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5649575" y="3891850"/>
              <a:ext cx="113225" cy="24575"/>
            </a:xfrm>
            <a:custGeom>
              <a:avLst/>
              <a:gdLst/>
              <a:ahLst/>
              <a:cxnLst/>
              <a:rect l="l" t="t" r="r" b="b"/>
              <a:pathLst>
                <a:path w="4529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022" y="983"/>
                  </a:lnTo>
                  <a:cubicBezTo>
                    <a:pt x="4307" y="983"/>
                    <a:pt x="4529" y="761"/>
                    <a:pt x="4529" y="508"/>
                  </a:cubicBezTo>
                  <a:cubicBezTo>
                    <a:pt x="4529" y="223"/>
                    <a:pt x="4307" y="1"/>
                    <a:pt x="40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5794450" y="3891850"/>
              <a:ext cx="58625" cy="24575"/>
            </a:xfrm>
            <a:custGeom>
              <a:avLst/>
              <a:gdLst/>
              <a:ahLst/>
              <a:cxnLst/>
              <a:rect l="l" t="t" r="r" b="b"/>
              <a:pathLst>
                <a:path w="2345" h="983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3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746150" y="3936200"/>
              <a:ext cx="121950" cy="25350"/>
            </a:xfrm>
            <a:custGeom>
              <a:avLst/>
              <a:gdLst/>
              <a:ahLst/>
              <a:cxnLst/>
              <a:rect l="l" t="t" r="r" b="b"/>
              <a:pathLst>
                <a:path w="4878" h="1014" extrusionOk="0">
                  <a:moveTo>
                    <a:pt x="476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92"/>
                    <a:pt x="222" y="1014"/>
                    <a:pt x="476" y="1014"/>
                  </a:cubicBezTo>
                  <a:lnTo>
                    <a:pt x="4403" y="1014"/>
                  </a:lnTo>
                  <a:cubicBezTo>
                    <a:pt x="4656" y="1014"/>
                    <a:pt x="4878" y="792"/>
                    <a:pt x="4878" y="507"/>
                  </a:cubicBezTo>
                  <a:cubicBezTo>
                    <a:pt x="4878" y="222"/>
                    <a:pt x="4656" y="0"/>
                    <a:pt x="440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5552175" y="2762075"/>
              <a:ext cx="113250" cy="24575"/>
            </a:xfrm>
            <a:custGeom>
              <a:avLst/>
              <a:gdLst/>
              <a:ahLst/>
              <a:cxnLst/>
              <a:rect l="l" t="t" r="r" b="b"/>
              <a:pathLst>
                <a:path w="4530" h="983" extrusionOk="0">
                  <a:moveTo>
                    <a:pt x="507" y="0"/>
                  </a:moveTo>
                  <a:cubicBezTo>
                    <a:pt x="222" y="0"/>
                    <a:pt x="1" y="222"/>
                    <a:pt x="1" y="475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4023" y="982"/>
                  </a:lnTo>
                  <a:cubicBezTo>
                    <a:pt x="4276" y="982"/>
                    <a:pt x="4529" y="760"/>
                    <a:pt x="4529" y="475"/>
                  </a:cubicBezTo>
                  <a:cubicBezTo>
                    <a:pt x="4529" y="222"/>
                    <a:pt x="4276" y="0"/>
                    <a:pt x="402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5697075" y="276207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475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5647975" y="2806400"/>
              <a:ext cx="122750" cy="25375"/>
            </a:xfrm>
            <a:custGeom>
              <a:avLst/>
              <a:gdLst/>
              <a:ahLst/>
              <a:cxnLst/>
              <a:rect l="l" t="t" r="r" b="b"/>
              <a:pathLst>
                <a:path w="4910" h="1015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507" y="1014"/>
                  </a:cubicBezTo>
                  <a:lnTo>
                    <a:pt x="4403" y="1014"/>
                  </a:lnTo>
                  <a:cubicBezTo>
                    <a:pt x="4688" y="1014"/>
                    <a:pt x="4909" y="793"/>
                    <a:pt x="4909" y="508"/>
                  </a:cubicBezTo>
                  <a:cubicBezTo>
                    <a:pt x="4909" y="223"/>
                    <a:pt x="4688" y="1"/>
                    <a:pt x="440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5753275" y="2773150"/>
              <a:ext cx="547125" cy="547100"/>
            </a:xfrm>
            <a:custGeom>
              <a:avLst/>
              <a:gdLst/>
              <a:ahLst/>
              <a:cxnLst/>
              <a:rect l="l" t="t" r="r" b="b"/>
              <a:pathLst>
                <a:path w="21885" h="21884" extrusionOk="0">
                  <a:moveTo>
                    <a:pt x="10927" y="983"/>
                  </a:moveTo>
                  <a:cubicBezTo>
                    <a:pt x="16437" y="983"/>
                    <a:pt x="20902" y="5448"/>
                    <a:pt x="20871" y="10927"/>
                  </a:cubicBezTo>
                  <a:cubicBezTo>
                    <a:pt x="20871" y="16437"/>
                    <a:pt x="16437" y="20902"/>
                    <a:pt x="10927" y="20902"/>
                  </a:cubicBezTo>
                  <a:cubicBezTo>
                    <a:pt x="5448" y="20902"/>
                    <a:pt x="982" y="16437"/>
                    <a:pt x="982" y="10927"/>
                  </a:cubicBezTo>
                  <a:cubicBezTo>
                    <a:pt x="982" y="5448"/>
                    <a:pt x="5448" y="983"/>
                    <a:pt x="10927" y="983"/>
                  </a:cubicBezTo>
                  <a:close/>
                  <a:moveTo>
                    <a:pt x="10927" y="1"/>
                  </a:moveTo>
                  <a:cubicBezTo>
                    <a:pt x="4909" y="1"/>
                    <a:pt x="1" y="4909"/>
                    <a:pt x="1" y="10958"/>
                  </a:cubicBezTo>
                  <a:cubicBezTo>
                    <a:pt x="1" y="16975"/>
                    <a:pt x="4909" y="21884"/>
                    <a:pt x="10927" y="21884"/>
                  </a:cubicBezTo>
                  <a:cubicBezTo>
                    <a:pt x="16975" y="21884"/>
                    <a:pt x="21884" y="16975"/>
                    <a:pt x="21884" y="10958"/>
                  </a:cubicBezTo>
                  <a:cubicBezTo>
                    <a:pt x="21884" y="4909"/>
                    <a:pt x="16975" y="1"/>
                    <a:pt x="1092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6012975" y="2804200"/>
              <a:ext cx="202700" cy="448775"/>
            </a:xfrm>
            <a:custGeom>
              <a:avLst/>
              <a:gdLst/>
              <a:ahLst/>
              <a:cxnLst/>
              <a:rect l="l" t="t" r="r" b="b"/>
              <a:pathLst>
                <a:path w="8108" h="17951" extrusionOk="0">
                  <a:moveTo>
                    <a:pt x="5510" y="0"/>
                  </a:moveTo>
                  <a:cubicBezTo>
                    <a:pt x="5335" y="0"/>
                    <a:pt x="5155" y="93"/>
                    <a:pt x="5067" y="247"/>
                  </a:cubicBezTo>
                  <a:lnTo>
                    <a:pt x="95" y="9463"/>
                  </a:lnTo>
                  <a:cubicBezTo>
                    <a:pt x="0" y="9653"/>
                    <a:pt x="32" y="9875"/>
                    <a:pt x="190" y="10033"/>
                  </a:cubicBezTo>
                  <a:lnTo>
                    <a:pt x="7189" y="17792"/>
                  </a:lnTo>
                  <a:cubicBezTo>
                    <a:pt x="7284" y="17887"/>
                    <a:pt x="7411" y="17950"/>
                    <a:pt x="7569" y="17950"/>
                  </a:cubicBezTo>
                  <a:cubicBezTo>
                    <a:pt x="7664" y="17950"/>
                    <a:pt x="7791" y="17918"/>
                    <a:pt x="7886" y="17823"/>
                  </a:cubicBezTo>
                  <a:cubicBezTo>
                    <a:pt x="8107" y="17633"/>
                    <a:pt x="8107" y="17317"/>
                    <a:pt x="7917" y="17127"/>
                  </a:cubicBezTo>
                  <a:lnTo>
                    <a:pt x="1172" y="9621"/>
                  </a:lnTo>
                  <a:lnTo>
                    <a:pt x="5954" y="722"/>
                  </a:lnTo>
                  <a:cubicBezTo>
                    <a:pt x="6081" y="501"/>
                    <a:pt x="5986" y="184"/>
                    <a:pt x="5732" y="57"/>
                  </a:cubicBezTo>
                  <a:cubicBezTo>
                    <a:pt x="5665" y="18"/>
                    <a:pt x="5588" y="0"/>
                    <a:pt x="551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752500" y="3033625"/>
              <a:ext cx="287400" cy="38025"/>
            </a:xfrm>
            <a:custGeom>
              <a:avLst/>
              <a:gdLst/>
              <a:ahLst/>
              <a:cxnLst/>
              <a:rect l="l" t="t" r="r" b="b"/>
              <a:pathLst>
                <a:path w="11496" h="1521" extrusionOk="0">
                  <a:moveTo>
                    <a:pt x="10958" y="1"/>
                  </a:moveTo>
                  <a:lnTo>
                    <a:pt x="507" y="508"/>
                  </a:lnTo>
                  <a:cubicBezTo>
                    <a:pt x="222" y="539"/>
                    <a:pt x="0" y="761"/>
                    <a:pt x="32" y="1046"/>
                  </a:cubicBezTo>
                  <a:cubicBezTo>
                    <a:pt x="32" y="1331"/>
                    <a:pt x="253" y="1521"/>
                    <a:pt x="507" y="1521"/>
                  </a:cubicBezTo>
                  <a:lnTo>
                    <a:pt x="538" y="1521"/>
                  </a:lnTo>
                  <a:lnTo>
                    <a:pt x="10989" y="1014"/>
                  </a:lnTo>
                  <a:cubicBezTo>
                    <a:pt x="11274" y="1014"/>
                    <a:pt x="11496" y="761"/>
                    <a:pt x="11464" y="476"/>
                  </a:cubicBezTo>
                  <a:cubicBezTo>
                    <a:pt x="11464" y="223"/>
                    <a:pt x="11211" y="1"/>
                    <a:pt x="1095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476175" y="4097700"/>
              <a:ext cx="1068075" cy="25375"/>
            </a:xfrm>
            <a:custGeom>
              <a:avLst/>
              <a:gdLst/>
              <a:ahLst/>
              <a:cxnLst/>
              <a:rect l="l" t="t" r="r" b="b"/>
              <a:pathLst>
                <a:path w="42723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93"/>
                    <a:pt x="222" y="1014"/>
                    <a:pt x="476" y="1014"/>
                  </a:cubicBezTo>
                  <a:lnTo>
                    <a:pt x="42215" y="1014"/>
                  </a:lnTo>
                  <a:cubicBezTo>
                    <a:pt x="42500" y="1014"/>
                    <a:pt x="42722" y="793"/>
                    <a:pt x="42722" y="508"/>
                  </a:cubicBezTo>
                  <a:cubicBezTo>
                    <a:pt x="42722" y="223"/>
                    <a:pt x="42500" y="1"/>
                    <a:pt x="422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432575" y="2697950"/>
              <a:ext cx="70500" cy="69700"/>
            </a:xfrm>
            <a:custGeom>
              <a:avLst/>
              <a:gdLst/>
              <a:ahLst/>
              <a:cxnLst/>
              <a:rect l="l" t="t" r="r" b="b"/>
              <a:pathLst>
                <a:path w="2820" h="2788" extrusionOk="0">
                  <a:moveTo>
                    <a:pt x="2154" y="665"/>
                  </a:moveTo>
                  <a:lnTo>
                    <a:pt x="2154" y="2122"/>
                  </a:lnTo>
                  <a:lnTo>
                    <a:pt x="666" y="2122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27"/>
                    <a:pt x="1" y="317"/>
                  </a:cubicBezTo>
                  <a:lnTo>
                    <a:pt x="1" y="2470"/>
                  </a:lnTo>
                  <a:cubicBezTo>
                    <a:pt x="1" y="2629"/>
                    <a:pt x="159" y="2787"/>
                    <a:pt x="349" y="2787"/>
                  </a:cubicBezTo>
                  <a:lnTo>
                    <a:pt x="2471" y="2787"/>
                  </a:lnTo>
                  <a:cubicBezTo>
                    <a:pt x="2661" y="2787"/>
                    <a:pt x="2819" y="2629"/>
                    <a:pt x="2819" y="2470"/>
                  </a:cubicBezTo>
                  <a:lnTo>
                    <a:pt x="2819" y="317"/>
                  </a:lnTo>
                  <a:cubicBezTo>
                    <a:pt x="2819" y="127"/>
                    <a:pt x="2661" y="0"/>
                    <a:pt x="2471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5565650" y="3215725"/>
              <a:ext cx="68100" cy="68125"/>
            </a:xfrm>
            <a:custGeom>
              <a:avLst/>
              <a:gdLst/>
              <a:ahLst/>
              <a:cxnLst/>
              <a:rect l="l" t="t" r="r" b="b"/>
              <a:pathLst>
                <a:path w="2724" h="2725" extrusionOk="0">
                  <a:moveTo>
                    <a:pt x="2027" y="666"/>
                  </a:moveTo>
                  <a:lnTo>
                    <a:pt x="2027" y="2059"/>
                  </a:lnTo>
                  <a:lnTo>
                    <a:pt x="665" y="2059"/>
                  </a:lnTo>
                  <a:lnTo>
                    <a:pt x="665" y="666"/>
                  </a:lnTo>
                  <a:close/>
                  <a:moveTo>
                    <a:pt x="317" y="1"/>
                  </a:moveTo>
                  <a:cubicBezTo>
                    <a:pt x="127" y="1"/>
                    <a:pt x="0" y="159"/>
                    <a:pt x="0" y="349"/>
                  </a:cubicBezTo>
                  <a:lnTo>
                    <a:pt x="0" y="2408"/>
                  </a:lnTo>
                  <a:cubicBezTo>
                    <a:pt x="0" y="2566"/>
                    <a:pt x="127" y="2724"/>
                    <a:pt x="317" y="2724"/>
                  </a:cubicBezTo>
                  <a:lnTo>
                    <a:pt x="2375" y="2724"/>
                  </a:lnTo>
                  <a:cubicBezTo>
                    <a:pt x="2565" y="2724"/>
                    <a:pt x="2724" y="2566"/>
                    <a:pt x="2692" y="2408"/>
                  </a:cubicBezTo>
                  <a:lnTo>
                    <a:pt x="2692" y="349"/>
                  </a:lnTo>
                  <a:cubicBezTo>
                    <a:pt x="2692" y="159"/>
                    <a:pt x="2565" y="1"/>
                    <a:pt x="237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6265525" y="3410500"/>
              <a:ext cx="182125" cy="75225"/>
            </a:xfrm>
            <a:custGeom>
              <a:avLst/>
              <a:gdLst/>
              <a:ahLst/>
              <a:cxnLst/>
              <a:rect l="l" t="t" r="r" b="b"/>
              <a:pathLst>
                <a:path w="7285" h="3009" extrusionOk="0">
                  <a:moveTo>
                    <a:pt x="6619" y="665"/>
                  </a:moveTo>
                  <a:lnTo>
                    <a:pt x="6619" y="2344"/>
                  </a:lnTo>
                  <a:lnTo>
                    <a:pt x="666" y="2344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lnTo>
                    <a:pt x="1" y="2660"/>
                  </a:lnTo>
                  <a:cubicBezTo>
                    <a:pt x="1" y="2850"/>
                    <a:pt x="159" y="3009"/>
                    <a:pt x="349" y="3009"/>
                  </a:cubicBezTo>
                  <a:lnTo>
                    <a:pt x="6936" y="3009"/>
                  </a:lnTo>
                  <a:cubicBezTo>
                    <a:pt x="7126" y="3009"/>
                    <a:pt x="7285" y="2850"/>
                    <a:pt x="7285" y="2660"/>
                  </a:cubicBezTo>
                  <a:lnTo>
                    <a:pt x="7285" y="349"/>
                  </a:lnTo>
                  <a:cubicBezTo>
                    <a:pt x="7285" y="159"/>
                    <a:pt x="7126" y="0"/>
                    <a:pt x="693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5517350" y="4004275"/>
              <a:ext cx="148875" cy="74450"/>
            </a:xfrm>
            <a:custGeom>
              <a:avLst/>
              <a:gdLst/>
              <a:ahLst/>
              <a:cxnLst/>
              <a:rect l="l" t="t" r="r" b="b"/>
              <a:pathLst>
                <a:path w="5955" h="2978" extrusionOk="0">
                  <a:moveTo>
                    <a:pt x="5289" y="666"/>
                  </a:moveTo>
                  <a:lnTo>
                    <a:pt x="5289" y="2313"/>
                  </a:lnTo>
                  <a:lnTo>
                    <a:pt x="665" y="2313"/>
                  </a:lnTo>
                  <a:lnTo>
                    <a:pt x="665" y="666"/>
                  </a:lnTo>
                  <a:close/>
                  <a:moveTo>
                    <a:pt x="349" y="1"/>
                  </a:moveTo>
                  <a:cubicBezTo>
                    <a:pt x="159" y="1"/>
                    <a:pt x="0" y="128"/>
                    <a:pt x="0" y="318"/>
                  </a:cubicBezTo>
                  <a:lnTo>
                    <a:pt x="0" y="2629"/>
                  </a:lnTo>
                  <a:cubicBezTo>
                    <a:pt x="0" y="2819"/>
                    <a:pt x="159" y="2978"/>
                    <a:pt x="349" y="2978"/>
                  </a:cubicBezTo>
                  <a:lnTo>
                    <a:pt x="5606" y="2978"/>
                  </a:lnTo>
                  <a:cubicBezTo>
                    <a:pt x="5796" y="2978"/>
                    <a:pt x="5954" y="2819"/>
                    <a:pt x="5954" y="2629"/>
                  </a:cubicBezTo>
                  <a:lnTo>
                    <a:pt x="5954" y="318"/>
                  </a:lnTo>
                  <a:cubicBezTo>
                    <a:pt x="5954" y="128"/>
                    <a:pt x="5796" y="1"/>
                    <a:pt x="560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5697850" y="4004275"/>
              <a:ext cx="87125" cy="74450"/>
            </a:xfrm>
            <a:custGeom>
              <a:avLst/>
              <a:gdLst/>
              <a:ahLst/>
              <a:cxnLst/>
              <a:rect l="l" t="t" r="r" b="b"/>
              <a:pathLst>
                <a:path w="3485" h="2978" extrusionOk="0">
                  <a:moveTo>
                    <a:pt x="2819" y="666"/>
                  </a:moveTo>
                  <a:lnTo>
                    <a:pt x="2819" y="2313"/>
                  </a:lnTo>
                  <a:lnTo>
                    <a:pt x="666" y="2313"/>
                  </a:lnTo>
                  <a:lnTo>
                    <a:pt x="666" y="666"/>
                  </a:lnTo>
                  <a:close/>
                  <a:moveTo>
                    <a:pt x="318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2629"/>
                  </a:lnTo>
                  <a:cubicBezTo>
                    <a:pt x="1" y="2819"/>
                    <a:pt x="159" y="2978"/>
                    <a:pt x="318" y="2978"/>
                  </a:cubicBezTo>
                  <a:lnTo>
                    <a:pt x="3136" y="2978"/>
                  </a:lnTo>
                  <a:cubicBezTo>
                    <a:pt x="3326" y="2978"/>
                    <a:pt x="3484" y="2819"/>
                    <a:pt x="3484" y="2629"/>
                  </a:cubicBezTo>
                  <a:lnTo>
                    <a:pt x="3484" y="318"/>
                  </a:lnTo>
                  <a:cubicBezTo>
                    <a:pt x="3484" y="128"/>
                    <a:pt x="3326" y="1"/>
                    <a:pt x="313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6430200" y="4004275"/>
              <a:ext cx="57825" cy="57050"/>
            </a:xfrm>
            <a:custGeom>
              <a:avLst/>
              <a:gdLst/>
              <a:ahLst/>
              <a:cxnLst/>
              <a:rect l="l" t="t" r="r" b="b"/>
              <a:pathLst>
                <a:path w="2313" h="2282" extrusionOk="0">
                  <a:moveTo>
                    <a:pt x="1648" y="666"/>
                  </a:moveTo>
                  <a:lnTo>
                    <a:pt x="1648" y="1616"/>
                  </a:lnTo>
                  <a:lnTo>
                    <a:pt x="698" y="1616"/>
                  </a:lnTo>
                  <a:lnTo>
                    <a:pt x="698" y="666"/>
                  </a:lnTo>
                  <a:close/>
                  <a:moveTo>
                    <a:pt x="349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1964"/>
                  </a:lnTo>
                  <a:cubicBezTo>
                    <a:pt x="1" y="2123"/>
                    <a:pt x="159" y="2281"/>
                    <a:pt x="349" y="2281"/>
                  </a:cubicBezTo>
                  <a:lnTo>
                    <a:pt x="1964" y="2281"/>
                  </a:lnTo>
                  <a:cubicBezTo>
                    <a:pt x="2154" y="2281"/>
                    <a:pt x="2313" y="2123"/>
                    <a:pt x="2313" y="1964"/>
                  </a:cubicBezTo>
                  <a:lnTo>
                    <a:pt x="2313" y="318"/>
                  </a:lnTo>
                  <a:cubicBezTo>
                    <a:pt x="2313" y="128"/>
                    <a:pt x="2154" y="1"/>
                    <a:pt x="196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492900" y="3838025"/>
              <a:ext cx="2062475" cy="228050"/>
            </a:xfrm>
            <a:custGeom>
              <a:avLst/>
              <a:gdLst/>
              <a:ahLst/>
              <a:cxnLst/>
              <a:rect l="l" t="t" r="r" b="b"/>
              <a:pathLst>
                <a:path w="82499" h="9122" extrusionOk="0">
                  <a:moveTo>
                    <a:pt x="1" y="0"/>
                  </a:moveTo>
                  <a:lnTo>
                    <a:pt x="1" y="5004"/>
                  </a:lnTo>
                  <a:cubicBezTo>
                    <a:pt x="1" y="7284"/>
                    <a:pt x="1837" y="9121"/>
                    <a:pt x="4118" y="9121"/>
                  </a:cubicBezTo>
                  <a:lnTo>
                    <a:pt x="78350" y="9121"/>
                  </a:lnTo>
                  <a:cubicBezTo>
                    <a:pt x="80630" y="9121"/>
                    <a:pt x="82498" y="7284"/>
                    <a:pt x="82498" y="5004"/>
                  </a:cubicBezTo>
                  <a:lnTo>
                    <a:pt x="8249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492900" y="2784250"/>
              <a:ext cx="2061675" cy="1053800"/>
            </a:xfrm>
            <a:custGeom>
              <a:avLst/>
              <a:gdLst/>
              <a:ahLst/>
              <a:cxnLst/>
              <a:rect l="l" t="t" r="r" b="b"/>
              <a:pathLst>
                <a:path w="82467" h="42152" extrusionOk="0">
                  <a:moveTo>
                    <a:pt x="4118" y="0"/>
                  </a:moveTo>
                  <a:cubicBezTo>
                    <a:pt x="1837" y="0"/>
                    <a:pt x="1" y="1837"/>
                    <a:pt x="1" y="4117"/>
                  </a:cubicBezTo>
                  <a:lnTo>
                    <a:pt x="1" y="42151"/>
                  </a:lnTo>
                  <a:lnTo>
                    <a:pt x="82467" y="42151"/>
                  </a:lnTo>
                  <a:lnTo>
                    <a:pt x="82467" y="4117"/>
                  </a:lnTo>
                  <a:cubicBezTo>
                    <a:pt x="82467" y="1837"/>
                    <a:pt x="80630" y="0"/>
                    <a:pt x="783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313125" y="4066050"/>
              <a:ext cx="437850" cy="106900"/>
            </a:xfrm>
            <a:custGeom>
              <a:avLst/>
              <a:gdLst/>
              <a:ahLst/>
              <a:cxnLst/>
              <a:rect l="l" t="t" r="r" b="b"/>
              <a:pathLst>
                <a:path w="17514" h="4276" extrusionOk="0">
                  <a:moveTo>
                    <a:pt x="1" y="0"/>
                  </a:moveTo>
                  <a:lnTo>
                    <a:pt x="8425" y="2059"/>
                  </a:lnTo>
                  <a:lnTo>
                    <a:pt x="17514" y="4275"/>
                  </a:lnTo>
                  <a:cubicBezTo>
                    <a:pt x="17102" y="3040"/>
                    <a:pt x="16849" y="1647"/>
                    <a:pt x="1684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103325" y="4066050"/>
              <a:ext cx="841625" cy="291375"/>
            </a:xfrm>
            <a:custGeom>
              <a:avLst/>
              <a:gdLst/>
              <a:ahLst/>
              <a:cxnLst/>
              <a:rect l="l" t="t" r="r" b="b"/>
              <a:pathLst>
                <a:path w="33665" h="11655" extrusionOk="0">
                  <a:moveTo>
                    <a:pt x="8393" y="0"/>
                  </a:moveTo>
                  <a:cubicBezTo>
                    <a:pt x="8393" y="9596"/>
                    <a:pt x="0" y="11654"/>
                    <a:pt x="0" y="11654"/>
                  </a:cubicBezTo>
                  <a:lnTo>
                    <a:pt x="33665" y="11654"/>
                  </a:lnTo>
                  <a:cubicBezTo>
                    <a:pt x="33665" y="11654"/>
                    <a:pt x="27869" y="10229"/>
                    <a:pt x="25906" y="4275"/>
                  </a:cubicBezTo>
                  <a:lnTo>
                    <a:pt x="16817" y="2059"/>
                  </a:lnTo>
                  <a:lnTo>
                    <a:pt x="839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098575" y="4344725"/>
              <a:ext cx="850325" cy="71275"/>
            </a:xfrm>
            <a:custGeom>
              <a:avLst/>
              <a:gdLst/>
              <a:ahLst/>
              <a:cxnLst/>
              <a:rect l="l" t="t" r="r" b="b"/>
              <a:pathLst>
                <a:path w="34013" h="285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lnTo>
                    <a:pt x="0" y="1806"/>
                  </a:lnTo>
                  <a:cubicBezTo>
                    <a:pt x="0" y="2376"/>
                    <a:pt x="475" y="2851"/>
                    <a:pt x="1045" y="2851"/>
                  </a:cubicBezTo>
                  <a:lnTo>
                    <a:pt x="32968" y="2851"/>
                  </a:lnTo>
                  <a:cubicBezTo>
                    <a:pt x="33538" y="2851"/>
                    <a:pt x="34013" y="2376"/>
                    <a:pt x="34013" y="1806"/>
                  </a:cubicBezTo>
                  <a:lnTo>
                    <a:pt x="34013" y="1046"/>
                  </a:lnTo>
                  <a:cubicBezTo>
                    <a:pt x="34013" y="476"/>
                    <a:pt x="33538" y="1"/>
                    <a:pt x="32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2780350" y="3284150"/>
              <a:ext cx="666650" cy="397925"/>
            </a:xfrm>
            <a:custGeom>
              <a:avLst/>
              <a:gdLst/>
              <a:ahLst/>
              <a:cxnLst/>
              <a:rect l="l" t="t" r="r" b="b"/>
              <a:pathLst>
                <a:path w="26666" h="15917" extrusionOk="0">
                  <a:moveTo>
                    <a:pt x="23392" y="0"/>
                  </a:moveTo>
                  <a:cubicBezTo>
                    <a:pt x="23034" y="0"/>
                    <a:pt x="22670" y="78"/>
                    <a:pt x="22327" y="241"/>
                  </a:cubicBezTo>
                  <a:lnTo>
                    <a:pt x="1711" y="10470"/>
                  </a:lnTo>
                  <a:cubicBezTo>
                    <a:pt x="507" y="11040"/>
                    <a:pt x="0" y="12496"/>
                    <a:pt x="602" y="13700"/>
                  </a:cubicBezTo>
                  <a:lnTo>
                    <a:pt x="1711" y="15917"/>
                  </a:lnTo>
                  <a:lnTo>
                    <a:pt x="26666" y="3566"/>
                  </a:lnTo>
                  <a:lnTo>
                    <a:pt x="25589" y="1349"/>
                  </a:lnTo>
                  <a:cubicBezTo>
                    <a:pt x="25159" y="489"/>
                    <a:pt x="24292" y="0"/>
                    <a:pt x="23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2823100" y="3373275"/>
              <a:ext cx="950100" cy="969100"/>
            </a:xfrm>
            <a:custGeom>
              <a:avLst/>
              <a:gdLst/>
              <a:ahLst/>
              <a:cxnLst/>
              <a:rect l="l" t="t" r="r" b="b"/>
              <a:pathLst>
                <a:path w="38004" h="38764" extrusionOk="0">
                  <a:moveTo>
                    <a:pt x="24956" y="1"/>
                  </a:moveTo>
                  <a:lnTo>
                    <a:pt x="1" y="12352"/>
                  </a:lnTo>
                  <a:lnTo>
                    <a:pt x="13048" y="38764"/>
                  </a:lnTo>
                  <a:lnTo>
                    <a:pt x="38003" y="26413"/>
                  </a:lnTo>
                  <a:lnTo>
                    <a:pt x="24956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149300" y="4032775"/>
              <a:ext cx="674575" cy="414925"/>
            </a:xfrm>
            <a:custGeom>
              <a:avLst/>
              <a:gdLst/>
              <a:ahLst/>
              <a:cxnLst/>
              <a:rect l="l" t="t" r="r" b="b"/>
              <a:pathLst>
                <a:path w="26983" h="16597" extrusionOk="0">
                  <a:moveTo>
                    <a:pt x="24987" y="1"/>
                  </a:moveTo>
                  <a:lnTo>
                    <a:pt x="0" y="12384"/>
                  </a:lnTo>
                  <a:lnTo>
                    <a:pt x="1425" y="15234"/>
                  </a:lnTo>
                  <a:cubicBezTo>
                    <a:pt x="1854" y="16092"/>
                    <a:pt x="2719" y="16596"/>
                    <a:pt x="3616" y="16596"/>
                  </a:cubicBezTo>
                  <a:cubicBezTo>
                    <a:pt x="3976" y="16596"/>
                    <a:pt x="4342" y="16515"/>
                    <a:pt x="4687" y="16342"/>
                  </a:cubicBezTo>
                  <a:lnTo>
                    <a:pt x="25304" y="6145"/>
                  </a:lnTo>
                  <a:cubicBezTo>
                    <a:pt x="26507" y="5543"/>
                    <a:pt x="26982" y="4086"/>
                    <a:pt x="26412" y="2883"/>
                  </a:cubicBezTo>
                  <a:lnTo>
                    <a:pt x="2498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043200" y="3436475"/>
              <a:ext cx="129075" cy="73150"/>
            </a:xfrm>
            <a:custGeom>
              <a:avLst/>
              <a:gdLst/>
              <a:ahLst/>
              <a:cxnLst/>
              <a:rect l="l" t="t" r="r" b="b"/>
              <a:pathLst>
                <a:path w="5163" h="2926" extrusionOk="0">
                  <a:moveTo>
                    <a:pt x="4691" y="1"/>
                  </a:moveTo>
                  <a:cubicBezTo>
                    <a:pt x="4636" y="1"/>
                    <a:pt x="4580" y="13"/>
                    <a:pt x="4529" y="38"/>
                  </a:cubicBezTo>
                  <a:lnTo>
                    <a:pt x="286" y="2160"/>
                  </a:lnTo>
                  <a:cubicBezTo>
                    <a:pt x="96" y="2255"/>
                    <a:pt x="1" y="2476"/>
                    <a:pt x="96" y="2698"/>
                  </a:cubicBezTo>
                  <a:cubicBezTo>
                    <a:pt x="165" y="2837"/>
                    <a:pt x="319" y="2925"/>
                    <a:pt x="472" y="2925"/>
                  </a:cubicBezTo>
                  <a:cubicBezTo>
                    <a:pt x="528" y="2925"/>
                    <a:pt x="583" y="2914"/>
                    <a:pt x="634" y="2888"/>
                  </a:cubicBezTo>
                  <a:lnTo>
                    <a:pt x="4878" y="766"/>
                  </a:lnTo>
                  <a:cubicBezTo>
                    <a:pt x="5099" y="671"/>
                    <a:pt x="5163" y="418"/>
                    <a:pt x="5068" y="228"/>
                  </a:cubicBezTo>
                  <a:cubicBezTo>
                    <a:pt x="4998" y="89"/>
                    <a:pt x="4844" y="1"/>
                    <a:pt x="4691" y="1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424825" y="4200850"/>
              <a:ext cx="148075" cy="97975"/>
            </a:xfrm>
            <a:custGeom>
              <a:avLst/>
              <a:gdLst/>
              <a:ahLst/>
              <a:cxnLst/>
              <a:rect l="l" t="t" r="r" b="b"/>
              <a:pathLst>
                <a:path w="5923" h="3919" extrusionOk="0">
                  <a:moveTo>
                    <a:pt x="4624" y="340"/>
                  </a:moveTo>
                  <a:cubicBezTo>
                    <a:pt x="4909" y="340"/>
                    <a:pt x="5194" y="498"/>
                    <a:pt x="5352" y="783"/>
                  </a:cubicBezTo>
                  <a:cubicBezTo>
                    <a:pt x="5542" y="1195"/>
                    <a:pt x="5384" y="1670"/>
                    <a:pt x="4972" y="1860"/>
                  </a:cubicBezTo>
                  <a:lnTo>
                    <a:pt x="1678" y="3507"/>
                  </a:lnTo>
                  <a:cubicBezTo>
                    <a:pt x="1562" y="3561"/>
                    <a:pt x="1440" y="3587"/>
                    <a:pt x="1320" y="3587"/>
                  </a:cubicBezTo>
                  <a:cubicBezTo>
                    <a:pt x="1018" y="3587"/>
                    <a:pt x="729" y="3422"/>
                    <a:pt x="570" y="3127"/>
                  </a:cubicBezTo>
                  <a:cubicBezTo>
                    <a:pt x="380" y="2747"/>
                    <a:pt x="538" y="2240"/>
                    <a:pt x="950" y="2050"/>
                  </a:cubicBezTo>
                  <a:lnTo>
                    <a:pt x="4244" y="403"/>
                  </a:lnTo>
                  <a:cubicBezTo>
                    <a:pt x="4370" y="372"/>
                    <a:pt x="4497" y="340"/>
                    <a:pt x="4624" y="340"/>
                  </a:cubicBezTo>
                  <a:close/>
                  <a:moveTo>
                    <a:pt x="4614" y="0"/>
                  </a:moveTo>
                  <a:cubicBezTo>
                    <a:pt x="4448" y="0"/>
                    <a:pt x="4279" y="38"/>
                    <a:pt x="4117" y="118"/>
                  </a:cubicBezTo>
                  <a:lnTo>
                    <a:pt x="823" y="1765"/>
                  </a:lnTo>
                  <a:cubicBezTo>
                    <a:pt x="253" y="2019"/>
                    <a:pt x="0" y="2715"/>
                    <a:pt x="285" y="3285"/>
                  </a:cubicBezTo>
                  <a:cubicBezTo>
                    <a:pt x="475" y="3697"/>
                    <a:pt x="887" y="3919"/>
                    <a:pt x="1330" y="3919"/>
                  </a:cubicBezTo>
                  <a:cubicBezTo>
                    <a:pt x="1488" y="3919"/>
                    <a:pt x="1678" y="3887"/>
                    <a:pt x="1837" y="3792"/>
                  </a:cubicBezTo>
                  <a:lnTo>
                    <a:pt x="5130" y="2177"/>
                  </a:lnTo>
                  <a:cubicBezTo>
                    <a:pt x="5700" y="1892"/>
                    <a:pt x="5922" y="1195"/>
                    <a:pt x="5637" y="625"/>
                  </a:cubicBezTo>
                  <a:cubicBezTo>
                    <a:pt x="5433" y="239"/>
                    <a:pt x="5034" y="0"/>
                    <a:pt x="4614" y="0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085150" y="3823775"/>
              <a:ext cx="149675" cy="126700"/>
            </a:xfrm>
            <a:custGeom>
              <a:avLst/>
              <a:gdLst/>
              <a:ahLst/>
              <a:cxnLst/>
              <a:rect l="l" t="t" r="r" b="b"/>
              <a:pathLst>
                <a:path w="5987" h="5068" extrusionOk="0">
                  <a:moveTo>
                    <a:pt x="3770" y="0"/>
                  </a:moveTo>
                  <a:lnTo>
                    <a:pt x="1" y="3959"/>
                  </a:lnTo>
                  <a:lnTo>
                    <a:pt x="539" y="5067"/>
                  </a:lnTo>
                  <a:lnTo>
                    <a:pt x="5986" y="4497"/>
                  </a:lnTo>
                  <a:lnTo>
                    <a:pt x="5448" y="3389"/>
                  </a:lnTo>
                  <a:lnTo>
                    <a:pt x="1711" y="3801"/>
                  </a:lnTo>
                  <a:lnTo>
                    <a:pt x="4308" y="1109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3259350" y="3683625"/>
              <a:ext cx="58600" cy="311975"/>
            </a:xfrm>
            <a:custGeom>
              <a:avLst/>
              <a:gdLst/>
              <a:ahLst/>
              <a:cxnLst/>
              <a:rect l="l" t="t" r="r" b="b"/>
              <a:pathLst>
                <a:path w="2344" h="12479" extrusionOk="0">
                  <a:moveTo>
                    <a:pt x="1330" y="1"/>
                  </a:moveTo>
                  <a:lnTo>
                    <a:pt x="0" y="666"/>
                  </a:lnTo>
                  <a:lnTo>
                    <a:pt x="982" y="12479"/>
                  </a:lnTo>
                  <a:lnTo>
                    <a:pt x="2344" y="11813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342475" y="3728775"/>
              <a:ext cx="149650" cy="126700"/>
            </a:xfrm>
            <a:custGeom>
              <a:avLst/>
              <a:gdLst/>
              <a:ahLst/>
              <a:cxnLst/>
              <a:rect l="l" t="t" r="r" b="b"/>
              <a:pathLst>
                <a:path w="5986" h="5068" extrusionOk="0">
                  <a:moveTo>
                    <a:pt x="5416" y="0"/>
                  </a:moveTo>
                  <a:lnTo>
                    <a:pt x="0" y="570"/>
                  </a:lnTo>
                  <a:lnTo>
                    <a:pt x="539" y="1710"/>
                  </a:lnTo>
                  <a:lnTo>
                    <a:pt x="4276" y="1267"/>
                  </a:lnTo>
                  <a:lnTo>
                    <a:pt x="1647" y="3959"/>
                  </a:lnTo>
                  <a:lnTo>
                    <a:pt x="2217" y="5067"/>
                  </a:lnTo>
                  <a:lnTo>
                    <a:pt x="5986" y="1109"/>
                  </a:lnTo>
                  <a:lnTo>
                    <a:pt x="5416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3644925" y="3248200"/>
              <a:ext cx="1771100" cy="341250"/>
            </a:xfrm>
            <a:custGeom>
              <a:avLst/>
              <a:gdLst/>
              <a:ahLst/>
              <a:cxnLst/>
              <a:rect l="l" t="t" r="r" b="b"/>
              <a:pathLst>
                <a:path w="70844" h="13650" extrusionOk="0">
                  <a:moveTo>
                    <a:pt x="23340" y="0"/>
                  </a:moveTo>
                  <a:cubicBezTo>
                    <a:pt x="21123" y="0"/>
                    <a:pt x="19001" y="887"/>
                    <a:pt x="17418" y="2470"/>
                  </a:cubicBezTo>
                  <a:lnTo>
                    <a:pt x="9374" y="10483"/>
                  </a:lnTo>
                  <a:cubicBezTo>
                    <a:pt x="8012" y="11876"/>
                    <a:pt x="6144" y="12668"/>
                    <a:pt x="4180" y="12668"/>
                  </a:cubicBezTo>
                  <a:lnTo>
                    <a:pt x="0" y="12668"/>
                  </a:lnTo>
                  <a:lnTo>
                    <a:pt x="0" y="13649"/>
                  </a:lnTo>
                  <a:lnTo>
                    <a:pt x="4180" y="13649"/>
                  </a:lnTo>
                  <a:cubicBezTo>
                    <a:pt x="6429" y="13649"/>
                    <a:pt x="8519" y="12794"/>
                    <a:pt x="10102" y="11211"/>
                  </a:cubicBezTo>
                  <a:lnTo>
                    <a:pt x="18146" y="3167"/>
                  </a:lnTo>
                  <a:cubicBezTo>
                    <a:pt x="19571" y="1726"/>
                    <a:pt x="21456" y="1006"/>
                    <a:pt x="23344" y="1006"/>
                  </a:cubicBezTo>
                  <a:cubicBezTo>
                    <a:pt x="25232" y="1006"/>
                    <a:pt x="27125" y="1726"/>
                    <a:pt x="28566" y="3167"/>
                  </a:cubicBezTo>
                  <a:lnTo>
                    <a:pt x="32841" y="7474"/>
                  </a:lnTo>
                  <a:cubicBezTo>
                    <a:pt x="34424" y="9057"/>
                    <a:pt x="36546" y="9912"/>
                    <a:pt x="38763" y="9912"/>
                  </a:cubicBezTo>
                  <a:cubicBezTo>
                    <a:pt x="41011" y="9912"/>
                    <a:pt x="43102" y="9057"/>
                    <a:pt x="44685" y="7474"/>
                  </a:cubicBezTo>
                  <a:cubicBezTo>
                    <a:pt x="46079" y="6081"/>
                    <a:pt x="47947" y="5320"/>
                    <a:pt x="49910" y="5320"/>
                  </a:cubicBezTo>
                  <a:cubicBezTo>
                    <a:pt x="51874" y="5320"/>
                    <a:pt x="53711" y="6081"/>
                    <a:pt x="55104" y="7474"/>
                  </a:cubicBezTo>
                  <a:lnTo>
                    <a:pt x="55706" y="8076"/>
                  </a:lnTo>
                  <a:cubicBezTo>
                    <a:pt x="57337" y="9707"/>
                    <a:pt x="59482" y="10522"/>
                    <a:pt x="61628" y="10522"/>
                  </a:cubicBezTo>
                  <a:cubicBezTo>
                    <a:pt x="63774" y="10522"/>
                    <a:pt x="65919" y="9707"/>
                    <a:pt x="67550" y="8076"/>
                  </a:cubicBezTo>
                  <a:lnTo>
                    <a:pt x="70844" y="4782"/>
                  </a:lnTo>
                  <a:lnTo>
                    <a:pt x="70147" y="4054"/>
                  </a:lnTo>
                  <a:lnTo>
                    <a:pt x="66853" y="7379"/>
                  </a:lnTo>
                  <a:cubicBezTo>
                    <a:pt x="65412" y="8804"/>
                    <a:pt x="63528" y="9517"/>
                    <a:pt x="61644" y="9517"/>
                  </a:cubicBezTo>
                  <a:cubicBezTo>
                    <a:pt x="59760" y="9517"/>
                    <a:pt x="57875" y="8804"/>
                    <a:pt x="56434" y="7379"/>
                  </a:cubicBezTo>
                  <a:lnTo>
                    <a:pt x="55833" y="6746"/>
                  </a:lnTo>
                  <a:cubicBezTo>
                    <a:pt x="54249" y="5194"/>
                    <a:pt x="52127" y="4307"/>
                    <a:pt x="49910" y="4307"/>
                  </a:cubicBezTo>
                  <a:cubicBezTo>
                    <a:pt x="47662" y="4307"/>
                    <a:pt x="45572" y="5194"/>
                    <a:pt x="43988" y="6777"/>
                  </a:cubicBezTo>
                  <a:cubicBezTo>
                    <a:pt x="42547" y="8202"/>
                    <a:pt x="40663" y="8915"/>
                    <a:pt x="38779" y="8915"/>
                  </a:cubicBezTo>
                  <a:cubicBezTo>
                    <a:pt x="36894" y="8915"/>
                    <a:pt x="35010" y="8202"/>
                    <a:pt x="33569" y="6777"/>
                  </a:cubicBezTo>
                  <a:lnTo>
                    <a:pt x="29262" y="2470"/>
                  </a:lnTo>
                  <a:cubicBezTo>
                    <a:pt x="27679" y="887"/>
                    <a:pt x="25589" y="0"/>
                    <a:pt x="2334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161125" y="320385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0" y="349"/>
                  </a:moveTo>
                  <a:cubicBezTo>
                    <a:pt x="3325" y="349"/>
                    <a:pt x="4212" y="1204"/>
                    <a:pt x="4212" y="2281"/>
                  </a:cubicBezTo>
                  <a:cubicBezTo>
                    <a:pt x="4212" y="3358"/>
                    <a:pt x="3325" y="4213"/>
                    <a:pt x="2280" y="4213"/>
                  </a:cubicBezTo>
                  <a:cubicBezTo>
                    <a:pt x="1204" y="4213"/>
                    <a:pt x="317" y="3358"/>
                    <a:pt x="317" y="2281"/>
                  </a:cubicBezTo>
                  <a:cubicBezTo>
                    <a:pt x="317" y="1204"/>
                    <a:pt x="1204" y="349"/>
                    <a:pt x="2280" y="349"/>
                  </a:cubicBezTo>
                  <a:close/>
                  <a:moveTo>
                    <a:pt x="2280" y="1"/>
                  </a:moveTo>
                  <a:cubicBezTo>
                    <a:pt x="1014" y="1"/>
                    <a:pt x="0" y="1014"/>
                    <a:pt x="0" y="2281"/>
                  </a:cubicBezTo>
                  <a:cubicBezTo>
                    <a:pt x="0" y="3548"/>
                    <a:pt x="1014" y="4561"/>
                    <a:pt x="2280" y="4561"/>
                  </a:cubicBezTo>
                  <a:cubicBezTo>
                    <a:pt x="3516" y="4561"/>
                    <a:pt x="4561" y="3548"/>
                    <a:pt x="4561" y="2281"/>
                  </a:cubicBezTo>
                  <a:cubicBezTo>
                    <a:pt x="4561" y="1014"/>
                    <a:pt x="3516" y="1"/>
                    <a:pt x="228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4571225" y="3445325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489" y="349"/>
                  </a:moveTo>
                  <a:cubicBezTo>
                    <a:pt x="2154" y="349"/>
                    <a:pt x="2661" y="887"/>
                    <a:pt x="2661" y="1521"/>
                  </a:cubicBezTo>
                  <a:cubicBezTo>
                    <a:pt x="2661" y="2186"/>
                    <a:pt x="2154" y="2693"/>
                    <a:pt x="1489" y="2693"/>
                  </a:cubicBezTo>
                  <a:cubicBezTo>
                    <a:pt x="856" y="2693"/>
                    <a:pt x="318" y="2186"/>
                    <a:pt x="318" y="1521"/>
                  </a:cubicBezTo>
                  <a:cubicBezTo>
                    <a:pt x="318" y="887"/>
                    <a:pt x="856" y="349"/>
                    <a:pt x="1489" y="349"/>
                  </a:cubicBezTo>
                  <a:close/>
                  <a:moveTo>
                    <a:pt x="1489" y="1"/>
                  </a:moveTo>
                  <a:cubicBezTo>
                    <a:pt x="666" y="1"/>
                    <a:pt x="1" y="697"/>
                    <a:pt x="1" y="1521"/>
                  </a:cubicBezTo>
                  <a:cubicBezTo>
                    <a:pt x="1" y="2376"/>
                    <a:pt x="666" y="3041"/>
                    <a:pt x="1489" y="3041"/>
                  </a:cubicBezTo>
                  <a:cubicBezTo>
                    <a:pt x="2344" y="3041"/>
                    <a:pt x="3009" y="2376"/>
                    <a:pt x="3009" y="1521"/>
                  </a:cubicBezTo>
                  <a:cubicBezTo>
                    <a:pt x="3009" y="697"/>
                    <a:pt x="2344" y="1"/>
                    <a:pt x="1489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119100" y="344532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123" y="349"/>
                  </a:moveTo>
                  <a:cubicBezTo>
                    <a:pt x="3073" y="349"/>
                    <a:pt x="3864" y="1141"/>
                    <a:pt x="3864" y="2122"/>
                  </a:cubicBezTo>
                  <a:cubicBezTo>
                    <a:pt x="3864" y="3073"/>
                    <a:pt x="3073" y="3864"/>
                    <a:pt x="2123" y="3864"/>
                  </a:cubicBezTo>
                  <a:cubicBezTo>
                    <a:pt x="1141" y="3864"/>
                    <a:pt x="349" y="3073"/>
                    <a:pt x="349" y="2122"/>
                  </a:cubicBezTo>
                  <a:cubicBezTo>
                    <a:pt x="349" y="1141"/>
                    <a:pt x="1141" y="349"/>
                    <a:pt x="2123" y="349"/>
                  </a:cubicBezTo>
                  <a:close/>
                  <a:moveTo>
                    <a:pt x="2123" y="1"/>
                  </a:moveTo>
                  <a:cubicBezTo>
                    <a:pt x="951" y="1"/>
                    <a:pt x="1" y="951"/>
                    <a:pt x="1" y="2122"/>
                  </a:cubicBezTo>
                  <a:cubicBezTo>
                    <a:pt x="1" y="3263"/>
                    <a:pt x="951" y="4213"/>
                    <a:pt x="2123" y="4213"/>
                  </a:cubicBezTo>
                  <a:cubicBezTo>
                    <a:pt x="3263" y="4213"/>
                    <a:pt x="4213" y="3263"/>
                    <a:pt x="4213" y="2122"/>
                  </a:cubicBezTo>
                  <a:cubicBezTo>
                    <a:pt x="4213" y="951"/>
                    <a:pt x="3263" y="1"/>
                    <a:pt x="212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355050" y="330597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090" y="349"/>
                  </a:moveTo>
                  <a:cubicBezTo>
                    <a:pt x="3072" y="349"/>
                    <a:pt x="3864" y="1141"/>
                    <a:pt x="3864" y="2123"/>
                  </a:cubicBezTo>
                  <a:cubicBezTo>
                    <a:pt x="3864" y="3073"/>
                    <a:pt x="3072" y="3865"/>
                    <a:pt x="2090" y="3865"/>
                  </a:cubicBezTo>
                  <a:cubicBezTo>
                    <a:pt x="1140" y="3865"/>
                    <a:pt x="349" y="3073"/>
                    <a:pt x="349" y="2091"/>
                  </a:cubicBezTo>
                  <a:cubicBezTo>
                    <a:pt x="349" y="1141"/>
                    <a:pt x="1140" y="349"/>
                    <a:pt x="2090" y="349"/>
                  </a:cubicBezTo>
                  <a:close/>
                  <a:moveTo>
                    <a:pt x="2090" y="1"/>
                  </a:moveTo>
                  <a:cubicBezTo>
                    <a:pt x="950" y="1"/>
                    <a:pt x="0" y="951"/>
                    <a:pt x="0" y="2123"/>
                  </a:cubicBezTo>
                  <a:cubicBezTo>
                    <a:pt x="0" y="3263"/>
                    <a:pt x="950" y="4213"/>
                    <a:pt x="2090" y="4213"/>
                  </a:cubicBezTo>
                  <a:cubicBezTo>
                    <a:pt x="3262" y="4213"/>
                    <a:pt x="4212" y="3263"/>
                    <a:pt x="4212" y="2123"/>
                  </a:cubicBezTo>
                  <a:cubicBezTo>
                    <a:pt x="4212" y="951"/>
                    <a:pt x="3262" y="1"/>
                    <a:pt x="209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377200" y="3328150"/>
              <a:ext cx="61000" cy="61000"/>
            </a:xfrm>
            <a:custGeom>
              <a:avLst/>
              <a:gdLst/>
              <a:ahLst/>
              <a:cxnLst/>
              <a:rect l="l" t="t" r="r" b="b"/>
              <a:pathLst>
                <a:path w="2440" h="2440" extrusionOk="0">
                  <a:moveTo>
                    <a:pt x="1204" y="1"/>
                  </a:moveTo>
                  <a:cubicBezTo>
                    <a:pt x="539" y="1"/>
                    <a:pt x="1" y="539"/>
                    <a:pt x="1" y="1204"/>
                  </a:cubicBezTo>
                  <a:cubicBezTo>
                    <a:pt x="1" y="1901"/>
                    <a:pt x="539" y="2439"/>
                    <a:pt x="1204" y="2439"/>
                  </a:cubicBezTo>
                  <a:cubicBezTo>
                    <a:pt x="1869" y="2439"/>
                    <a:pt x="2439" y="1901"/>
                    <a:pt x="2439" y="1204"/>
                  </a:cubicBezTo>
                  <a:cubicBezTo>
                    <a:pt x="2439" y="539"/>
                    <a:pt x="1869" y="1"/>
                    <a:pt x="120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592650" y="3524500"/>
              <a:ext cx="104550" cy="105325"/>
            </a:xfrm>
            <a:custGeom>
              <a:avLst/>
              <a:gdLst/>
              <a:ahLst/>
              <a:cxnLst/>
              <a:rect l="l" t="t" r="r" b="b"/>
              <a:pathLst>
                <a:path w="4182" h="4213" extrusionOk="0">
                  <a:moveTo>
                    <a:pt x="2091" y="349"/>
                  </a:moveTo>
                  <a:cubicBezTo>
                    <a:pt x="3073" y="349"/>
                    <a:pt x="3864" y="1109"/>
                    <a:pt x="3864" y="2091"/>
                  </a:cubicBezTo>
                  <a:cubicBezTo>
                    <a:pt x="3864" y="3072"/>
                    <a:pt x="3073" y="3864"/>
                    <a:pt x="2091" y="3864"/>
                  </a:cubicBezTo>
                  <a:cubicBezTo>
                    <a:pt x="1141" y="3864"/>
                    <a:pt x="349" y="3072"/>
                    <a:pt x="349" y="2091"/>
                  </a:cubicBezTo>
                  <a:cubicBezTo>
                    <a:pt x="349" y="1141"/>
                    <a:pt x="1109" y="349"/>
                    <a:pt x="2091" y="349"/>
                  </a:cubicBezTo>
                  <a:close/>
                  <a:moveTo>
                    <a:pt x="2091" y="1"/>
                  </a:moveTo>
                  <a:cubicBezTo>
                    <a:pt x="951" y="1"/>
                    <a:pt x="1" y="951"/>
                    <a:pt x="1" y="2091"/>
                  </a:cubicBezTo>
                  <a:cubicBezTo>
                    <a:pt x="1" y="3262"/>
                    <a:pt x="951" y="4213"/>
                    <a:pt x="2091" y="4213"/>
                  </a:cubicBezTo>
                  <a:cubicBezTo>
                    <a:pt x="3263" y="4213"/>
                    <a:pt x="4181" y="3262"/>
                    <a:pt x="4181" y="2091"/>
                  </a:cubicBezTo>
                  <a:cubicBezTo>
                    <a:pt x="4181" y="951"/>
                    <a:pt x="3263" y="1"/>
                    <a:pt x="209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614825" y="3546675"/>
              <a:ext cx="61000" cy="60975"/>
            </a:xfrm>
            <a:custGeom>
              <a:avLst/>
              <a:gdLst/>
              <a:ahLst/>
              <a:cxnLst/>
              <a:rect l="l" t="t" r="r" b="b"/>
              <a:pathLst>
                <a:path w="2440" h="2439" extrusionOk="0">
                  <a:moveTo>
                    <a:pt x="1204" y="0"/>
                  </a:moveTo>
                  <a:cubicBezTo>
                    <a:pt x="539" y="0"/>
                    <a:pt x="1" y="539"/>
                    <a:pt x="1" y="1204"/>
                  </a:cubicBezTo>
                  <a:cubicBezTo>
                    <a:pt x="1" y="1900"/>
                    <a:pt x="539" y="2439"/>
                    <a:pt x="1204" y="2439"/>
                  </a:cubicBezTo>
                  <a:cubicBezTo>
                    <a:pt x="1869" y="2439"/>
                    <a:pt x="2439" y="1900"/>
                    <a:pt x="2439" y="1204"/>
                  </a:cubicBezTo>
                  <a:cubicBezTo>
                    <a:pt x="2439" y="539"/>
                    <a:pt x="1869" y="0"/>
                    <a:pt x="120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4880000" y="2948925"/>
              <a:ext cx="173425" cy="24550"/>
            </a:xfrm>
            <a:custGeom>
              <a:avLst/>
              <a:gdLst/>
              <a:ahLst/>
              <a:cxnLst/>
              <a:rect l="l" t="t" r="r" b="b"/>
              <a:pathLst>
                <a:path w="6937" h="982" extrusionOk="0">
                  <a:moveTo>
                    <a:pt x="507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6430" y="982"/>
                  </a:lnTo>
                  <a:cubicBezTo>
                    <a:pt x="6715" y="982"/>
                    <a:pt x="6936" y="760"/>
                    <a:pt x="6936" y="507"/>
                  </a:cubicBezTo>
                  <a:cubicBezTo>
                    <a:pt x="6936" y="222"/>
                    <a:pt x="6715" y="0"/>
                    <a:pt x="643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5108025" y="2948925"/>
              <a:ext cx="81575" cy="24550"/>
            </a:xfrm>
            <a:custGeom>
              <a:avLst/>
              <a:gdLst/>
              <a:ahLst/>
              <a:cxnLst/>
              <a:rect l="l" t="t" r="r" b="b"/>
              <a:pathLst>
                <a:path w="3263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756" y="982"/>
                  </a:lnTo>
                  <a:cubicBezTo>
                    <a:pt x="3041" y="982"/>
                    <a:pt x="3262" y="760"/>
                    <a:pt x="3262" y="507"/>
                  </a:cubicBezTo>
                  <a:cubicBezTo>
                    <a:pt x="3262" y="222"/>
                    <a:pt x="3041" y="0"/>
                    <a:pt x="275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5300425" y="2948925"/>
              <a:ext cx="58600" cy="24550"/>
            </a:xfrm>
            <a:custGeom>
              <a:avLst/>
              <a:gdLst/>
              <a:ahLst/>
              <a:cxnLst/>
              <a:rect l="l" t="t" r="r" b="b"/>
              <a:pathLst>
                <a:path w="2344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507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5127025" y="3021750"/>
              <a:ext cx="197950" cy="25375"/>
            </a:xfrm>
            <a:custGeom>
              <a:avLst/>
              <a:gdLst/>
              <a:ahLst/>
              <a:cxnLst/>
              <a:rect l="l" t="t" r="r" b="b"/>
              <a:pathLst>
                <a:path w="7918" h="1015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7443" y="1014"/>
                  </a:lnTo>
                  <a:cubicBezTo>
                    <a:pt x="7696" y="1014"/>
                    <a:pt x="7918" y="793"/>
                    <a:pt x="7918" y="508"/>
                  </a:cubicBezTo>
                  <a:cubicBezTo>
                    <a:pt x="7918" y="222"/>
                    <a:pt x="7696" y="1"/>
                    <a:pt x="744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979025" y="3617125"/>
              <a:ext cx="119575" cy="24575"/>
            </a:xfrm>
            <a:custGeom>
              <a:avLst/>
              <a:gdLst/>
              <a:ahLst/>
              <a:cxnLst/>
              <a:rect l="l" t="t" r="r" b="b"/>
              <a:pathLst>
                <a:path w="4783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307" y="983"/>
                  </a:lnTo>
                  <a:cubicBezTo>
                    <a:pt x="4561" y="983"/>
                    <a:pt x="4782" y="761"/>
                    <a:pt x="4782" y="508"/>
                  </a:cubicBezTo>
                  <a:cubicBezTo>
                    <a:pt x="4782" y="222"/>
                    <a:pt x="4561" y="1"/>
                    <a:pt x="43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148450" y="3617125"/>
              <a:ext cx="50700" cy="24575"/>
            </a:xfrm>
            <a:custGeom>
              <a:avLst/>
              <a:gdLst/>
              <a:ahLst/>
              <a:cxnLst/>
              <a:rect l="l" t="t" r="r" b="b"/>
              <a:pathLst>
                <a:path w="2028" h="983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521" y="983"/>
                  </a:lnTo>
                  <a:cubicBezTo>
                    <a:pt x="1806" y="983"/>
                    <a:pt x="2027" y="761"/>
                    <a:pt x="2027" y="508"/>
                  </a:cubicBezTo>
                  <a:cubicBezTo>
                    <a:pt x="2027" y="222"/>
                    <a:pt x="1806" y="1"/>
                    <a:pt x="152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750175" y="3617125"/>
              <a:ext cx="136975" cy="24575"/>
            </a:xfrm>
            <a:custGeom>
              <a:avLst/>
              <a:gdLst/>
              <a:ahLst/>
              <a:cxnLst/>
              <a:rect l="l" t="t" r="r" b="b"/>
              <a:pathLst>
                <a:path w="5479" h="983" extrusionOk="0">
                  <a:moveTo>
                    <a:pt x="475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475" y="983"/>
                  </a:cubicBezTo>
                  <a:lnTo>
                    <a:pt x="4972" y="983"/>
                  </a:lnTo>
                  <a:cubicBezTo>
                    <a:pt x="5257" y="983"/>
                    <a:pt x="5479" y="761"/>
                    <a:pt x="5479" y="508"/>
                  </a:cubicBezTo>
                  <a:cubicBezTo>
                    <a:pt x="5479" y="222"/>
                    <a:pt x="5257" y="1"/>
                    <a:pt x="497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933850" y="361712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2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5163450" y="3617125"/>
              <a:ext cx="73650" cy="24575"/>
            </a:xfrm>
            <a:custGeom>
              <a:avLst/>
              <a:gdLst/>
              <a:ahLst/>
              <a:cxnLst/>
              <a:rect l="l" t="t" r="r" b="b"/>
              <a:pathLst>
                <a:path w="2946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2439" y="983"/>
                  </a:lnTo>
                  <a:cubicBezTo>
                    <a:pt x="2724" y="983"/>
                    <a:pt x="2946" y="761"/>
                    <a:pt x="2946" y="508"/>
                  </a:cubicBezTo>
                  <a:cubicBezTo>
                    <a:pt x="2946" y="222"/>
                    <a:pt x="2724" y="1"/>
                    <a:pt x="243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676575" y="2937825"/>
              <a:ext cx="139375" cy="25375"/>
            </a:xfrm>
            <a:custGeom>
              <a:avLst/>
              <a:gdLst/>
              <a:ahLst/>
              <a:cxnLst/>
              <a:rect l="l" t="t" r="r" b="b"/>
              <a:pathLst>
                <a:path w="557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5068" y="1014"/>
                  </a:lnTo>
                  <a:cubicBezTo>
                    <a:pt x="5321" y="1014"/>
                    <a:pt x="5575" y="793"/>
                    <a:pt x="5543" y="508"/>
                  </a:cubicBezTo>
                  <a:cubicBezTo>
                    <a:pt x="5543" y="223"/>
                    <a:pt x="5321" y="1"/>
                    <a:pt x="506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852350" y="2937825"/>
              <a:ext cx="68100" cy="25375"/>
            </a:xfrm>
            <a:custGeom>
              <a:avLst/>
              <a:gdLst/>
              <a:ahLst/>
              <a:cxnLst/>
              <a:rect l="l" t="t" r="r" b="b"/>
              <a:pathLst>
                <a:path w="272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217" y="1014"/>
                  </a:lnTo>
                  <a:cubicBezTo>
                    <a:pt x="2502" y="1014"/>
                    <a:pt x="2724" y="793"/>
                    <a:pt x="2724" y="508"/>
                  </a:cubicBezTo>
                  <a:cubicBezTo>
                    <a:pt x="2724" y="223"/>
                    <a:pt x="2502" y="1"/>
                    <a:pt x="221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2966400" y="2846400"/>
              <a:ext cx="266050" cy="531650"/>
            </a:xfrm>
            <a:custGeom>
              <a:avLst/>
              <a:gdLst/>
              <a:ahLst/>
              <a:cxnLst/>
              <a:rect l="l" t="t" r="r" b="b"/>
              <a:pathLst>
                <a:path w="10642" h="21266" extrusionOk="0">
                  <a:moveTo>
                    <a:pt x="191" y="0"/>
                  </a:moveTo>
                  <a:cubicBezTo>
                    <a:pt x="143" y="0"/>
                    <a:pt x="96" y="16"/>
                    <a:pt x="64" y="48"/>
                  </a:cubicBezTo>
                  <a:cubicBezTo>
                    <a:pt x="1" y="111"/>
                    <a:pt x="1" y="238"/>
                    <a:pt x="64" y="301"/>
                  </a:cubicBezTo>
                  <a:lnTo>
                    <a:pt x="10293" y="10530"/>
                  </a:lnTo>
                  <a:lnTo>
                    <a:pt x="10293" y="21076"/>
                  </a:lnTo>
                  <a:cubicBezTo>
                    <a:pt x="10293" y="21171"/>
                    <a:pt x="10388" y="21266"/>
                    <a:pt x="10483" y="21266"/>
                  </a:cubicBezTo>
                  <a:cubicBezTo>
                    <a:pt x="10546" y="21266"/>
                    <a:pt x="10641" y="21171"/>
                    <a:pt x="10641" y="21076"/>
                  </a:cubicBezTo>
                  <a:lnTo>
                    <a:pt x="10641" y="10435"/>
                  </a:lnTo>
                  <a:cubicBezTo>
                    <a:pt x="10641" y="10403"/>
                    <a:pt x="10610" y="10372"/>
                    <a:pt x="10578" y="10340"/>
                  </a:cubicBezTo>
                  <a:lnTo>
                    <a:pt x="317" y="48"/>
                  </a:lnTo>
                  <a:cubicBezTo>
                    <a:pt x="286" y="16"/>
                    <a:pt x="238" y="0"/>
                    <a:pt x="19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2741550" y="2634600"/>
              <a:ext cx="266850" cy="266850"/>
            </a:xfrm>
            <a:custGeom>
              <a:avLst/>
              <a:gdLst/>
              <a:ahLst/>
              <a:cxnLst/>
              <a:rect l="l" t="t" r="r" b="b"/>
              <a:pathLst>
                <a:path w="10674" h="10674" extrusionOk="0">
                  <a:moveTo>
                    <a:pt x="5321" y="317"/>
                  </a:moveTo>
                  <a:cubicBezTo>
                    <a:pt x="8076" y="317"/>
                    <a:pt x="10325" y="2566"/>
                    <a:pt x="10325" y="5353"/>
                  </a:cubicBezTo>
                  <a:cubicBezTo>
                    <a:pt x="10325" y="8108"/>
                    <a:pt x="8076" y="10356"/>
                    <a:pt x="5321" y="10356"/>
                  </a:cubicBezTo>
                  <a:cubicBezTo>
                    <a:pt x="2566" y="10356"/>
                    <a:pt x="317" y="8108"/>
                    <a:pt x="317" y="5353"/>
                  </a:cubicBezTo>
                  <a:cubicBezTo>
                    <a:pt x="317" y="2566"/>
                    <a:pt x="2566" y="317"/>
                    <a:pt x="5321" y="317"/>
                  </a:cubicBezTo>
                  <a:close/>
                  <a:moveTo>
                    <a:pt x="5321" y="1"/>
                  </a:moveTo>
                  <a:cubicBezTo>
                    <a:pt x="2376" y="1"/>
                    <a:pt x="1" y="2408"/>
                    <a:pt x="1" y="5353"/>
                  </a:cubicBezTo>
                  <a:cubicBezTo>
                    <a:pt x="1" y="8298"/>
                    <a:pt x="2376" y="10673"/>
                    <a:pt x="5321" y="10673"/>
                  </a:cubicBezTo>
                  <a:cubicBezTo>
                    <a:pt x="8266" y="10673"/>
                    <a:pt x="10673" y="8298"/>
                    <a:pt x="10673" y="5353"/>
                  </a:cubicBezTo>
                  <a:cubicBezTo>
                    <a:pt x="10673" y="2408"/>
                    <a:pt x="8266" y="1"/>
                    <a:pt x="532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2770850" y="2673800"/>
              <a:ext cx="207450" cy="188450"/>
            </a:xfrm>
            <a:custGeom>
              <a:avLst/>
              <a:gdLst/>
              <a:ahLst/>
              <a:cxnLst/>
              <a:rect l="l" t="t" r="r" b="b"/>
              <a:pathLst>
                <a:path w="8298" h="7538" extrusionOk="0">
                  <a:moveTo>
                    <a:pt x="4161" y="0"/>
                  </a:moveTo>
                  <a:cubicBezTo>
                    <a:pt x="3199" y="0"/>
                    <a:pt x="2233" y="365"/>
                    <a:pt x="1489" y="1093"/>
                  </a:cubicBezTo>
                  <a:cubicBezTo>
                    <a:pt x="0" y="2581"/>
                    <a:pt x="0" y="4957"/>
                    <a:pt x="1489" y="6445"/>
                  </a:cubicBezTo>
                  <a:cubicBezTo>
                    <a:pt x="2233" y="7173"/>
                    <a:pt x="3199" y="7538"/>
                    <a:pt x="4161" y="7538"/>
                  </a:cubicBezTo>
                  <a:cubicBezTo>
                    <a:pt x="5123" y="7538"/>
                    <a:pt x="6081" y="7173"/>
                    <a:pt x="6809" y="6445"/>
                  </a:cubicBezTo>
                  <a:cubicBezTo>
                    <a:pt x="8298" y="4957"/>
                    <a:pt x="8298" y="2581"/>
                    <a:pt x="6809" y="1093"/>
                  </a:cubicBezTo>
                  <a:cubicBezTo>
                    <a:pt x="6081" y="365"/>
                    <a:pt x="5123" y="0"/>
                    <a:pt x="416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700325" y="2547525"/>
              <a:ext cx="8750" cy="292150"/>
            </a:xfrm>
            <a:custGeom>
              <a:avLst/>
              <a:gdLst/>
              <a:ahLst/>
              <a:cxnLst/>
              <a:rect l="l" t="t" r="r" b="b"/>
              <a:pathLst>
                <a:path w="350" h="11686" extrusionOk="0">
                  <a:moveTo>
                    <a:pt x="191" y="0"/>
                  </a:moveTo>
                  <a:cubicBezTo>
                    <a:pt x="96" y="0"/>
                    <a:pt x="1" y="63"/>
                    <a:pt x="1" y="158"/>
                  </a:cubicBezTo>
                  <a:lnTo>
                    <a:pt x="1" y="11528"/>
                  </a:lnTo>
                  <a:cubicBezTo>
                    <a:pt x="1" y="11623"/>
                    <a:pt x="96" y="11686"/>
                    <a:pt x="191" y="11686"/>
                  </a:cubicBezTo>
                  <a:cubicBezTo>
                    <a:pt x="254" y="11686"/>
                    <a:pt x="349" y="11623"/>
                    <a:pt x="349" y="11528"/>
                  </a:cubicBezTo>
                  <a:lnTo>
                    <a:pt x="349" y="158"/>
                  </a:lnTo>
                  <a:cubicBezTo>
                    <a:pt x="349" y="63"/>
                    <a:pt x="254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2598250" y="3306775"/>
              <a:ext cx="424400" cy="669025"/>
            </a:xfrm>
            <a:custGeom>
              <a:avLst/>
              <a:gdLst/>
              <a:ahLst/>
              <a:cxnLst/>
              <a:rect l="l" t="t" r="r" b="b"/>
              <a:pathLst>
                <a:path w="16976" h="26761" extrusionOk="0">
                  <a:moveTo>
                    <a:pt x="159" y="1"/>
                  </a:moveTo>
                  <a:cubicBezTo>
                    <a:pt x="64" y="1"/>
                    <a:pt x="0" y="64"/>
                    <a:pt x="0" y="159"/>
                  </a:cubicBezTo>
                  <a:lnTo>
                    <a:pt x="0" y="16532"/>
                  </a:lnTo>
                  <a:cubicBezTo>
                    <a:pt x="0" y="16563"/>
                    <a:pt x="32" y="16595"/>
                    <a:pt x="64" y="16627"/>
                  </a:cubicBezTo>
                  <a:lnTo>
                    <a:pt x="10103" y="26697"/>
                  </a:lnTo>
                  <a:cubicBezTo>
                    <a:pt x="10135" y="26729"/>
                    <a:pt x="10198" y="26761"/>
                    <a:pt x="10230" y="26761"/>
                  </a:cubicBezTo>
                  <a:lnTo>
                    <a:pt x="16817" y="26761"/>
                  </a:lnTo>
                  <a:cubicBezTo>
                    <a:pt x="16912" y="26761"/>
                    <a:pt x="16975" y="26666"/>
                    <a:pt x="16975" y="26571"/>
                  </a:cubicBezTo>
                  <a:cubicBezTo>
                    <a:pt x="16975" y="26476"/>
                    <a:pt x="16880" y="26412"/>
                    <a:pt x="16785" y="26412"/>
                  </a:cubicBezTo>
                  <a:lnTo>
                    <a:pt x="10293" y="26412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5914000" y="2241900"/>
              <a:ext cx="8725" cy="249425"/>
            </a:xfrm>
            <a:custGeom>
              <a:avLst/>
              <a:gdLst/>
              <a:ahLst/>
              <a:cxnLst/>
              <a:rect l="l" t="t" r="r" b="b"/>
              <a:pathLst>
                <a:path w="349" h="9977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9787"/>
                  </a:lnTo>
                  <a:cubicBezTo>
                    <a:pt x="1" y="9882"/>
                    <a:pt x="96" y="9977"/>
                    <a:pt x="191" y="9977"/>
                  </a:cubicBezTo>
                  <a:cubicBezTo>
                    <a:pt x="286" y="9977"/>
                    <a:pt x="349" y="9882"/>
                    <a:pt x="349" y="9787"/>
                  </a:cubicBezTo>
                  <a:lnTo>
                    <a:pt x="349" y="191"/>
                  </a:lnTo>
                  <a:cubicBezTo>
                    <a:pt x="349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192800" y="2458050"/>
              <a:ext cx="240700" cy="240700"/>
            </a:xfrm>
            <a:custGeom>
              <a:avLst/>
              <a:gdLst/>
              <a:ahLst/>
              <a:cxnLst/>
              <a:rect l="l" t="t" r="r" b="b"/>
              <a:pathLst>
                <a:path w="9628" h="9628" extrusionOk="0">
                  <a:moveTo>
                    <a:pt x="4814" y="1014"/>
                  </a:moveTo>
                  <a:cubicBezTo>
                    <a:pt x="6936" y="1014"/>
                    <a:pt x="8646" y="2724"/>
                    <a:pt x="8646" y="4814"/>
                  </a:cubicBezTo>
                  <a:cubicBezTo>
                    <a:pt x="8646" y="6904"/>
                    <a:pt x="6936" y="8614"/>
                    <a:pt x="4814" y="8614"/>
                  </a:cubicBezTo>
                  <a:cubicBezTo>
                    <a:pt x="2724" y="8614"/>
                    <a:pt x="1013" y="6904"/>
                    <a:pt x="1013" y="4814"/>
                  </a:cubicBezTo>
                  <a:cubicBezTo>
                    <a:pt x="1013" y="2724"/>
                    <a:pt x="2724" y="1014"/>
                    <a:pt x="4814" y="1014"/>
                  </a:cubicBezTo>
                  <a:close/>
                  <a:moveTo>
                    <a:pt x="4814" y="1"/>
                  </a:moveTo>
                  <a:cubicBezTo>
                    <a:pt x="2185" y="1"/>
                    <a:pt x="0" y="2154"/>
                    <a:pt x="0" y="4814"/>
                  </a:cubicBezTo>
                  <a:cubicBezTo>
                    <a:pt x="0" y="7474"/>
                    <a:pt x="2185" y="9628"/>
                    <a:pt x="4814" y="9628"/>
                  </a:cubicBezTo>
                  <a:cubicBezTo>
                    <a:pt x="7474" y="9628"/>
                    <a:pt x="9627" y="7474"/>
                    <a:pt x="9627" y="4814"/>
                  </a:cubicBezTo>
                  <a:cubicBezTo>
                    <a:pt x="9627" y="2154"/>
                    <a:pt x="7474" y="1"/>
                    <a:pt x="481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135000" y="1664750"/>
              <a:ext cx="438625" cy="438625"/>
            </a:xfrm>
            <a:custGeom>
              <a:avLst/>
              <a:gdLst/>
              <a:ahLst/>
              <a:cxnLst/>
              <a:rect l="l" t="t" r="r" b="b"/>
              <a:pathLst>
                <a:path w="17545" h="17545" extrusionOk="0">
                  <a:moveTo>
                    <a:pt x="8772" y="1362"/>
                  </a:moveTo>
                  <a:cubicBezTo>
                    <a:pt x="12858" y="1362"/>
                    <a:pt x="16183" y="4687"/>
                    <a:pt x="16183" y="8773"/>
                  </a:cubicBezTo>
                  <a:cubicBezTo>
                    <a:pt x="16183" y="12858"/>
                    <a:pt x="12858" y="16183"/>
                    <a:pt x="8772" y="16183"/>
                  </a:cubicBezTo>
                  <a:cubicBezTo>
                    <a:pt x="4687" y="16183"/>
                    <a:pt x="1362" y="12858"/>
                    <a:pt x="1362" y="8773"/>
                  </a:cubicBezTo>
                  <a:cubicBezTo>
                    <a:pt x="1362" y="4687"/>
                    <a:pt x="4687" y="1362"/>
                    <a:pt x="8772" y="1362"/>
                  </a:cubicBezTo>
                  <a:close/>
                  <a:moveTo>
                    <a:pt x="8772" y="0"/>
                  </a:moveTo>
                  <a:cubicBezTo>
                    <a:pt x="3959" y="0"/>
                    <a:pt x="0" y="3927"/>
                    <a:pt x="0" y="8773"/>
                  </a:cubicBezTo>
                  <a:cubicBezTo>
                    <a:pt x="0" y="13618"/>
                    <a:pt x="3959" y="17545"/>
                    <a:pt x="8772" y="17545"/>
                  </a:cubicBezTo>
                  <a:cubicBezTo>
                    <a:pt x="13618" y="17545"/>
                    <a:pt x="17545" y="13586"/>
                    <a:pt x="17545" y="8773"/>
                  </a:cubicBezTo>
                  <a:cubicBezTo>
                    <a:pt x="17545" y="3927"/>
                    <a:pt x="13618" y="0"/>
                    <a:pt x="87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85475" y="2764450"/>
              <a:ext cx="172625" cy="172625"/>
            </a:xfrm>
            <a:custGeom>
              <a:avLst/>
              <a:gdLst/>
              <a:ahLst/>
              <a:cxnLst/>
              <a:rect l="l" t="t" r="r" b="b"/>
              <a:pathLst>
                <a:path w="6905" h="6905" extrusionOk="0">
                  <a:moveTo>
                    <a:pt x="3452" y="1014"/>
                  </a:moveTo>
                  <a:cubicBezTo>
                    <a:pt x="4814" y="1014"/>
                    <a:pt x="5891" y="2091"/>
                    <a:pt x="5891" y="3452"/>
                  </a:cubicBezTo>
                  <a:cubicBezTo>
                    <a:pt x="5891" y="4782"/>
                    <a:pt x="4782" y="5891"/>
                    <a:pt x="3452" y="5891"/>
                  </a:cubicBezTo>
                  <a:cubicBezTo>
                    <a:pt x="2090" y="5891"/>
                    <a:pt x="1014" y="4782"/>
                    <a:pt x="1014" y="3452"/>
                  </a:cubicBezTo>
                  <a:cubicBezTo>
                    <a:pt x="1014" y="2091"/>
                    <a:pt x="2122" y="1014"/>
                    <a:pt x="3452" y="1014"/>
                  </a:cubicBezTo>
                  <a:close/>
                  <a:moveTo>
                    <a:pt x="3452" y="0"/>
                  </a:moveTo>
                  <a:cubicBezTo>
                    <a:pt x="1552" y="0"/>
                    <a:pt x="0" y="1552"/>
                    <a:pt x="0" y="3452"/>
                  </a:cubicBezTo>
                  <a:cubicBezTo>
                    <a:pt x="0" y="5352"/>
                    <a:pt x="1552" y="6904"/>
                    <a:pt x="3452" y="6904"/>
                  </a:cubicBezTo>
                  <a:cubicBezTo>
                    <a:pt x="5352" y="6904"/>
                    <a:pt x="6904" y="5352"/>
                    <a:pt x="6904" y="3452"/>
                  </a:cubicBezTo>
                  <a:cubicBezTo>
                    <a:pt x="6904" y="1552"/>
                    <a:pt x="5352" y="0"/>
                    <a:pt x="34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5016975" y="1886425"/>
              <a:ext cx="254950" cy="254950"/>
            </a:xfrm>
            <a:custGeom>
              <a:avLst/>
              <a:gdLst/>
              <a:ahLst/>
              <a:cxnLst/>
              <a:rect l="l" t="t" r="r" b="b"/>
              <a:pathLst>
                <a:path w="10198" h="10198" extrusionOk="0">
                  <a:moveTo>
                    <a:pt x="5099" y="982"/>
                  </a:moveTo>
                  <a:cubicBezTo>
                    <a:pt x="7348" y="982"/>
                    <a:pt x="9185" y="2819"/>
                    <a:pt x="9185" y="5099"/>
                  </a:cubicBezTo>
                  <a:cubicBezTo>
                    <a:pt x="9185" y="7348"/>
                    <a:pt x="7348" y="9185"/>
                    <a:pt x="5099" y="9185"/>
                  </a:cubicBezTo>
                  <a:cubicBezTo>
                    <a:pt x="2851" y="9185"/>
                    <a:pt x="1014" y="7348"/>
                    <a:pt x="1014" y="5099"/>
                  </a:cubicBezTo>
                  <a:cubicBezTo>
                    <a:pt x="1014" y="2819"/>
                    <a:pt x="2851" y="982"/>
                    <a:pt x="5099" y="982"/>
                  </a:cubicBezTo>
                  <a:close/>
                  <a:moveTo>
                    <a:pt x="5099" y="1"/>
                  </a:moveTo>
                  <a:cubicBezTo>
                    <a:pt x="2281" y="1"/>
                    <a:pt x="1" y="2281"/>
                    <a:pt x="1" y="5099"/>
                  </a:cubicBezTo>
                  <a:cubicBezTo>
                    <a:pt x="1" y="7886"/>
                    <a:pt x="2281" y="10198"/>
                    <a:pt x="5099" y="10198"/>
                  </a:cubicBezTo>
                  <a:cubicBezTo>
                    <a:pt x="7918" y="10198"/>
                    <a:pt x="10198" y="7886"/>
                    <a:pt x="10198" y="5099"/>
                  </a:cubicBezTo>
                  <a:cubicBezTo>
                    <a:pt x="10198" y="2281"/>
                    <a:pt x="7918" y="1"/>
                    <a:pt x="509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183975" y="1449400"/>
              <a:ext cx="254975" cy="254950"/>
            </a:xfrm>
            <a:custGeom>
              <a:avLst/>
              <a:gdLst/>
              <a:ahLst/>
              <a:cxnLst/>
              <a:rect l="l" t="t" r="r" b="b"/>
              <a:pathLst>
                <a:path w="10199" h="10198" extrusionOk="0">
                  <a:moveTo>
                    <a:pt x="5099" y="1014"/>
                  </a:moveTo>
                  <a:cubicBezTo>
                    <a:pt x="7348" y="1014"/>
                    <a:pt x="9185" y="2851"/>
                    <a:pt x="9185" y="5099"/>
                  </a:cubicBezTo>
                  <a:cubicBezTo>
                    <a:pt x="9185" y="7379"/>
                    <a:pt x="7348" y="9216"/>
                    <a:pt x="5099" y="9216"/>
                  </a:cubicBezTo>
                  <a:cubicBezTo>
                    <a:pt x="2819" y="9216"/>
                    <a:pt x="982" y="7379"/>
                    <a:pt x="982" y="5099"/>
                  </a:cubicBezTo>
                  <a:cubicBezTo>
                    <a:pt x="982" y="2851"/>
                    <a:pt x="2819" y="1014"/>
                    <a:pt x="5099" y="1014"/>
                  </a:cubicBezTo>
                  <a:close/>
                  <a:moveTo>
                    <a:pt x="5099" y="0"/>
                  </a:moveTo>
                  <a:cubicBezTo>
                    <a:pt x="2281" y="0"/>
                    <a:pt x="1" y="2312"/>
                    <a:pt x="1" y="5099"/>
                  </a:cubicBezTo>
                  <a:cubicBezTo>
                    <a:pt x="1" y="7918"/>
                    <a:pt x="2281" y="10198"/>
                    <a:pt x="5099" y="10198"/>
                  </a:cubicBezTo>
                  <a:cubicBezTo>
                    <a:pt x="7886" y="10198"/>
                    <a:pt x="10198" y="7918"/>
                    <a:pt x="10198" y="5099"/>
                  </a:cubicBezTo>
                  <a:cubicBezTo>
                    <a:pt x="10198" y="2312"/>
                    <a:pt x="7886" y="0"/>
                    <a:pt x="509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605975" y="3315475"/>
              <a:ext cx="394300" cy="394325"/>
            </a:xfrm>
            <a:custGeom>
              <a:avLst/>
              <a:gdLst/>
              <a:ahLst/>
              <a:cxnLst/>
              <a:rect l="l" t="t" r="r" b="b"/>
              <a:pathLst>
                <a:path w="15772" h="15773" extrusionOk="0">
                  <a:moveTo>
                    <a:pt x="7886" y="1014"/>
                  </a:moveTo>
                  <a:cubicBezTo>
                    <a:pt x="11686" y="1014"/>
                    <a:pt x="14790" y="4118"/>
                    <a:pt x="14790" y="7887"/>
                  </a:cubicBezTo>
                  <a:cubicBezTo>
                    <a:pt x="14790" y="11687"/>
                    <a:pt x="11686" y="14790"/>
                    <a:pt x="7886" y="14790"/>
                  </a:cubicBezTo>
                  <a:cubicBezTo>
                    <a:pt x="4086" y="14790"/>
                    <a:pt x="1014" y="11687"/>
                    <a:pt x="1014" y="7887"/>
                  </a:cubicBezTo>
                  <a:cubicBezTo>
                    <a:pt x="1014" y="4118"/>
                    <a:pt x="4086" y="1014"/>
                    <a:pt x="7886" y="1014"/>
                  </a:cubicBezTo>
                  <a:close/>
                  <a:moveTo>
                    <a:pt x="7886" y="1"/>
                  </a:moveTo>
                  <a:cubicBezTo>
                    <a:pt x="3547" y="1"/>
                    <a:pt x="0" y="3548"/>
                    <a:pt x="0" y="7887"/>
                  </a:cubicBezTo>
                  <a:cubicBezTo>
                    <a:pt x="0" y="12257"/>
                    <a:pt x="3547" y="15772"/>
                    <a:pt x="7886" y="15772"/>
                  </a:cubicBezTo>
                  <a:cubicBezTo>
                    <a:pt x="12256" y="15772"/>
                    <a:pt x="15772" y="12257"/>
                    <a:pt x="15772" y="7887"/>
                  </a:cubicBezTo>
                  <a:cubicBezTo>
                    <a:pt x="15772" y="3548"/>
                    <a:pt x="12225" y="1"/>
                    <a:pt x="788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6647150" y="2157200"/>
              <a:ext cx="178150" cy="178150"/>
            </a:xfrm>
            <a:custGeom>
              <a:avLst/>
              <a:gdLst/>
              <a:ahLst/>
              <a:cxnLst/>
              <a:rect l="l" t="t" r="r" b="b"/>
              <a:pathLst>
                <a:path w="7126" h="7126" extrusionOk="0">
                  <a:moveTo>
                    <a:pt x="3579" y="1014"/>
                  </a:moveTo>
                  <a:cubicBezTo>
                    <a:pt x="4972" y="1014"/>
                    <a:pt x="6144" y="2154"/>
                    <a:pt x="6144" y="3579"/>
                  </a:cubicBezTo>
                  <a:cubicBezTo>
                    <a:pt x="6144" y="4972"/>
                    <a:pt x="4972" y="6112"/>
                    <a:pt x="3579" y="6112"/>
                  </a:cubicBezTo>
                  <a:cubicBezTo>
                    <a:pt x="2154" y="6112"/>
                    <a:pt x="1014" y="4972"/>
                    <a:pt x="1014" y="3579"/>
                  </a:cubicBezTo>
                  <a:cubicBezTo>
                    <a:pt x="1014" y="2154"/>
                    <a:pt x="2154" y="1014"/>
                    <a:pt x="3579" y="1014"/>
                  </a:cubicBezTo>
                  <a:close/>
                  <a:moveTo>
                    <a:pt x="3579" y="0"/>
                  </a:moveTo>
                  <a:cubicBezTo>
                    <a:pt x="1615" y="0"/>
                    <a:pt x="0" y="1615"/>
                    <a:pt x="0" y="3579"/>
                  </a:cubicBezTo>
                  <a:cubicBezTo>
                    <a:pt x="0" y="5542"/>
                    <a:pt x="1615" y="7126"/>
                    <a:pt x="3579" y="7126"/>
                  </a:cubicBezTo>
                  <a:cubicBezTo>
                    <a:pt x="5542" y="7126"/>
                    <a:pt x="7126" y="5542"/>
                    <a:pt x="7126" y="3579"/>
                  </a:cubicBezTo>
                  <a:cubicBezTo>
                    <a:pt x="7126" y="1615"/>
                    <a:pt x="5542" y="0"/>
                    <a:pt x="357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713750" y="2228450"/>
              <a:ext cx="91850" cy="91075"/>
            </a:xfrm>
            <a:custGeom>
              <a:avLst/>
              <a:gdLst/>
              <a:ahLst/>
              <a:cxnLst/>
              <a:rect l="l" t="t" r="r" b="b"/>
              <a:pathLst>
                <a:path w="3674" h="3643" extrusionOk="0">
                  <a:moveTo>
                    <a:pt x="1837" y="982"/>
                  </a:moveTo>
                  <a:cubicBezTo>
                    <a:pt x="2280" y="982"/>
                    <a:pt x="2660" y="1362"/>
                    <a:pt x="2660" y="1806"/>
                  </a:cubicBezTo>
                  <a:cubicBezTo>
                    <a:pt x="2660" y="2281"/>
                    <a:pt x="2280" y="2661"/>
                    <a:pt x="1837" y="2661"/>
                  </a:cubicBezTo>
                  <a:cubicBezTo>
                    <a:pt x="1394" y="2661"/>
                    <a:pt x="1014" y="2281"/>
                    <a:pt x="1014" y="1806"/>
                  </a:cubicBezTo>
                  <a:cubicBezTo>
                    <a:pt x="1014" y="1362"/>
                    <a:pt x="1394" y="982"/>
                    <a:pt x="1837" y="982"/>
                  </a:cubicBezTo>
                  <a:close/>
                  <a:moveTo>
                    <a:pt x="1837" y="1"/>
                  </a:moveTo>
                  <a:cubicBezTo>
                    <a:pt x="824" y="1"/>
                    <a:pt x="0" y="824"/>
                    <a:pt x="0" y="1806"/>
                  </a:cubicBezTo>
                  <a:cubicBezTo>
                    <a:pt x="0" y="2819"/>
                    <a:pt x="824" y="3642"/>
                    <a:pt x="1837" y="3642"/>
                  </a:cubicBezTo>
                  <a:cubicBezTo>
                    <a:pt x="2850" y="3642"/>
                    <a:pt x="3674" y="2819"/>
                    <a:pt x="3674" y="1806"/>
                  </a:cubicBezTo>
                  <a:cubicBezTo>
                    <a:pt x="3674" y="824"/>
                    <a:pt x="2850" y="1"/>
                    <a:pt x="183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606900" y="2093075"/>
              <a:ext cx="152850" cy="153600"/>
            </a:xfrm>
            <a:custGeom>
              <a:avLst/>
              <a:gdLst/>
              <a:ahLst/>
              <a:cxnLst/>
              <a:rect l="l" t="t" r="r" b="b"/>
              <a:pathLst>
                <a:path w="6114" h="6144" extrusionOk="0">
                  <a:moveTo>
                    <a:pt x="3073" y="1014"/>
                  </a:moveTo>
                  <a:cubicBezTo>
                    <a:pt x="4181" y="1014"/>
                    <a:pt x="5131" y="1932"/>
                    <a:pt x="5131" y="3072"/>
                  </a:cubicBezTo>
                  <a:cubicBezTo>
                    <a:pt x="5131" y="4212"/>
                    <a:pt x="4181" y="5131"/>
                    <a:pt x="3073" y="5131"/>
                  </a:cubicBezTo>
                  <a:cubicBezTo>
                    <a:pt x="1933" y="5131"/>
                    <a:pt x="1014" y="4212"/>
                    <a:pt x="1014" y="3072"/>
                  </a:cubicBezTo>
                  <a:cubicBezTo>
                    <a:pt x="1014" y="1932"/>
                    <a:pt x="1933" y="1014"/>
                    <a:pt x="3073" y="1014"/>
                  </a:cubicBezTo>
                  <a:close/>
                  <a:moveTo>
                    <a:pt x="3073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44"/>
                    <a:pt x="3073" y="6144"/>
                  </a:cubicBezTo>
                  <a:cubicBezTo>
                    <a:pt x="4751" y="6144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7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774700" y="1416150"/>
              <a:ext cx="152825" cy="152825"/>
            </a:xfrm>
            <a:custGeom>
              <a:avLst/>
              <a:gdLst/>
              <a:ahLst/>
              <a:cxnLst/>
              <a:rect l="l" t="t" r="r" b="b"/>
              <a:pathLst>
                <a:path w="6113" h="6113" extrusionOk="0">
                  <a:moveTo>
                    <a:pt x="3041" y="1014"/>
                  </a:moveTo>
                  <a:cubicBezTo>
                    <a:pt x="4181" y="1014"/>
                    <a:pt x="5099" y="1932"/>
                    <a:pt x="5099" y="3072"/>
                  </a:cubicBezTo>
                  <a:cubicBezTo>
                    <a:pt x="5099" y="4212"/>
                    <a:pt x="4181" y="5131"/>
                    <a:pt x="3041" y="5131"/>
                  </a:cubicBezTo>
                  <a:cubicBezTo>
                    <a:pt x="1901" y="5131"/>
                    <a:pt x="983" y="4212"/>
                    <a:pt x="983" y="3072"/>
                  </a:cubicBezTo>
                  <a:cubicBezTo>
                    <a:pt x="983" y="1932"/>
                    <a:pt x="1901" y="1014"/>
                    <a:pt x="3041" y="1014"/>
                  </a:cubicBezTo>
                  <a:close/>
                  <a:moveTo>
                    <a:pt x="3041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12"/>
                    <a:pt x="3041" y="6112"/>
                  </a:cubicBezTo>
                  <a:cubicBezTo>
                    <a:pt x="4751" y="6112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2681375" y="4073950"/>
              <a:ext cx="197975" cy="197175"/>
            </a:xfrm>
            <a:custGeom>
              <a:avLst/>
              <a:gdLst/>
              <a:ahLst/>
              <a:cxnLst/>
              <a:rect l="l" t="t" r="r" b="b"/>
              <a:pathLst>
                <a:path w="7919" h="7887" extrusionOk="0">
                  <a:moveTo>
                    <a:pt x="3959" y="982"/>
                  </a:moveTo>
                  <a:cubicBezTo>
                    <a:pt x="5575" y="982"/>
                    <a:pt x="6905" y="2313"/>
                    <a:pt x="6905" y="3928"/>
                  </a:cubicBezTo>
                  <a:cubicBezTo>
                    <a:pt x="6905" y="5574"/>
                    <a:pt x="5575" y="6873"/>
                    <a:pt x="3959" y="6873"/>
                  </a:cubicBezTo>
                  <a:cubicBezTo>
                    <a:pt x="2344" y="6873"/>
                    <a:pt x="1014" y="5574"/>
                    <a:pt x="1014" y="3928"/>
                  </a:cubicBezTo>
                  <a:cubicBezTo>
                    <a:pt x="1014" y="2313"/>
                    <a:pt x="2344" y="982"/>
                    <a:pt x="3959" y="982"/>
                  </a:cubicBezTo>
                  <a:close/>
                  <a:moveTo>
                    <a:pt x="3959" y="1"/>
                  </a:moveTo>
                  <a:cubicBezTo>
                    <a:pt x="1774" y="1"/>
                    <a:pt x="1" y="1774"/>
                    <a:pt x="1" y="3928"/>
                  </a:cubicBezTo>
                  <a:cubicBezTo>
                    <a:pt x="1" y="6113"/>
                    <a:pt x="1774" y="7886"/>
                    <a:pt x="3959" y="7886"/>
                  </a:cubicBezTo>
                  <a:cubicBezTo>
                    <a:pt x="6145" y="7886"/>
                    <a:pt x="7886" y="6113"/>
                    <a:pt x="7918" y="3928"/>
                  </a:cubicBezTo>
                  <a:cubicBezTo>
                    <a:pt x="7918" y="1774"/>
                    <a:pt x="6145" y="1"/>
                    <a:pt x="395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3"/>
          <p:cNvSpPr txBox="1"/>
          <p:nvPr/>
        </p:nvSpPr>
        <p:spPr>
          <a:xfrm>
            <a:off x="399576" y="1317482"/>
            <a:ext cx="3973138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PENERAPAN TAHAPAN DAN EVALUASI DATA MINING</a:t>
            </a:r>
            <a:endParaRPr lang="en-ID" sz="4000" dirty="0">
              <a:solidFill>
                <a:srgbClr val="00002A"/>
              </a:solidFill>
              <a:highlight>
                <a:srgbClr val="FFFFFF"/>
              </a:highlight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25"/>
          <p:cNvSpPr txBox="1"/>
          <p:nvPr/>
        </p:nvSpPr>
        <p:spPr>
          <a:xfrm>
            <a:off x="4503591" y="263139"/>
            <a:ext cx="3961800" cy="11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300" i="1" dirty="0">
                <a:latin typeface="Fira Sans Medium"/>
                <a:ea typeface="Fira Sans Medium"/>
                <a:cs typeface="Fira Sans Medium"/>
                <a:sym typeface="Fira Sans Medium"/>
              </a:rPr>
              <a:t>Fraud detection</a:t>
            </a:r>
          </a:p>
        </p:txBody>
      </p:sp>
      <p:grpSp>
        <p:nvGrpSpPr>
          <p:cNvPr id="55" name="Google Shape;4985;p42">
            <a:extLst>
              <a:ext uri="{FF2B5EF4-FFF2-40B4-BE49-F238E27FC236}">
                <a16:creationId xmlns:a16="http://schemas.microsoft.com/office/drawing/2014/main" xmlns="" id="{AA1AC86D-CBEB-4641-A5FE-AE3957631A0C}"/>
              </a:ext>
            </a:extLst>
          </p:cNvPr>
          <p:cNvGrpSpPr/>
          <p:nvPr/>
        </p:nvGrpSpPr>
        <p:grpSpPr>
          <a:xfrm>
            <a:off x="1053547" y="1457739"/>
            <a:ext cx="3279301" cy="2793007"/>
            <a:chOff x="2254650" y="1683750"/>
            <a:chExt cx="3092500" cy="2851800"/>
          </a:xfrm>
        </p:grpSpPr>
        <p:sp>
          <p:nvSpPr>
            <p:cNvPr id="56" name="Google Shape;4986;p42">
              <a:extLst>
                <a:ext uri="{FF2B5EF4-FFF2-40B4-BE49-F238E27FC236}">
                  <a16:creationId xmlns:a16="http://schemas.microsoft.com/office/drawing/2014/main" xmlns="" id="{5A50AA2C-46F0-4074-89D4-63CD1D7634A8}"/>
                </a:ext>
              </a:extLst>
            </p:cNvPr>
            <p:cNvSpPr/>
            <p:nvPr/>
          </p:nvSpPr>
          <p:spPr>
            <a:xfrm>
              <a:off x="4309175" y="3160300"/>
              <a:ext cx="462400" cy="13500"/>
            </a:xfrm>
            <a:custGeom>
              <a:avLst/>
              <a:gdLst/>
              <a:ahLst/>
              <a:cxnLst/>
              <a:rect l="l" t="t" r="r" b="b"/>
              <a:pathLst>
                <a:path w="18496" h="540" extrusionOk="0">
                  <a:moveTo>
                    <a:pt x="285" y="1"/>
                  </a:moveTo>
                  <a:cubicBezTo>
                    <a:pt x="127" y="1"/>
                    <a:pt x="0" y="128"/>
                    <a:pt x="0" y="254"/>
                  </a:cubicBezTo>
                  <a:cubicBezTo>
                    <a:pt x="0" y="413"/>
                    <a:pt x="127" y="539"/>
                    <a:pt x="285" y="539"/>
                  </a:cubicBezTo>
                  <a:lnTo>
                    <a:pt x="18210" y="539"/>
                  </a:lnTo>
                  <a:cubicBezTo>
                    <a:pt x="18368" y="539"/>
                    <a:pt x="18495" y="413"/>
                    <a:pt x="18495" y="254"/>
                  </a:cubicBezTo>
                  <a:cubicBezTo>
                    <a:pt x="18495" y="128"/>
                    <a:pt x="18368" y="1"/>
                    <a:pt x="182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987;p42">
              <a:extLst>
                <a:ext uri="{FF2B5EF4-FFF2-40B4-BE49-F238E27FC236}">
                  <a16:creationId xmlns:a16="http://schemas.microsoft.com/office/drawing/2014/main" xmlns="" id="{C9488C3B-77F1-4347-AF4A-E8CE723765BB}"/>
                </a:ext>
              </a:extLst>
            </p:cNvPr>
            <p:cNvSpPr/>
            <p:nvPr/>
          </p:nvSpPr>
          <p:spPr>
            <a:xfrm>
              <a:off x="2830225" y="3160300"/>
              <a:ext cx="463175" cy="13500"/>
            </a:xfrm>
            <a:custGeom>
              <a:avLst/>
              <a:gdLst/>
              <a:ahLst/>
              <a:cxnLst/>
              <a:rect l="l" t="t" r="r" b="b"/>
              <a:pathLst>
                <a:path w="18527" h="540" extrusionOk="0">
                  <a:moveTo>
                    <a:pt x="286" y="1"/>
                  </a:moveTo>
                  <a:cubicBezTo>
                    <a:pt x="127" y="1"/>
                    <a:pt x="1" y="128"/>
                    <a:pt x="1" y="254"/>
                  </a:cubicBezTo>
                  <a:cubicBezTo>
                    <a:pt x="1" y="413"/>
                    <a:pt x="127" y="539"/>
                    <a:pt x="286" y="539"/>
                  </a:cubicBezTo>
                  <a:lnTo>
                    <a:pt x="18242" y="539"/>
                  </a:lnTo>
                  <a:cubicBezTo>
                    <a:pt x="18400" y="539"/>
                    <a:pt x="18527" y="413"/>
                    <a:pt x="18527" y="254"/>
                  </a:cubicBezTo>
                  <a:cubicBezTo>
                    <a:pt x="18527" y="128"/>
                    <a:pt x="18400" y="1"/>
                    <a:pt x="1824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988;p42">
              <a:extLst>
                <a:ext uri="{FF2B5EF4-FFF2-40B4-BE49-F238E27FC236}">
                  <a16:creationId xmlns:a16="http://schemas.microsoft.com/office/drawing/2014/main" xmlns="" id="{7F7DD2F2-8DCE-4DC6-B874-D043AD5083B5}"/>
                </a:ext>
              </a:extLst>
            </p:cNvPr>
            <p:cNvSpPr/>
            <p:nvPr/>
          </p:nvSpPr>
          <p:spPr>
            <a:xfrm>
              <a:off x="4005950" y="3425525"/>
              <a:ext cx="176575" cy="1005525"/>
            </a:xfrm>
            <a:custGeom>
              <a:avLst/>
              <a:gdLst/>
              <a:ahLst/>
              <a:cxnLst/>
              <a:rect l="l" t="t" r="r" b="b"/>
              <a:pathLst>
                <a:path w="7063" h="40221" extrusionOk="0">
                  <a:moveTo>
                    <a:pt x="285" y="1"/>
                  </a:moveTo>
                  <a:cubicBezTo>
                    <a:pt x="127" y="1"/>
                    <a:pt x="0" y="128"/>
                    <a:pt x="0" y="286"/>
                  </a:cubicBezTo>
                  <a:lnTo>
                    <a:pt x="0" y="15899"/>
                  </a:lnTo>
                  <a:cubicBezTo>
                    <a:pt x="0" y="15994"/>
                    <a:pt x="32" y="16057"/>
                    <a:pt x="95" y="16120"/>
                  </a:cubicBezTo>
                  <a:lnTo>
                    <a:pt x="6492" y="22518"/>
                  </a:lnTo>
                  <a:lnTo>
                    <a:pt x="6492" y="39935"/>
                  </a:lnTo>
                  <a:cubicBezTo>
                    <a:pt x="6492" y="40094"/>
                    <a:pt x="6619" y="40220"/>
                    <a:pt x="6777" y="40220"/>
                  </a:cubicBezTo>
                  <a:cubicBezTo>
                    <a:pt x="6936" y="40220"/>
                    <a:pt x="7062" y="40094"/>
                    <a:pt x="7062" y="39935"/>
                  </a:cubicBezTo>
                  <a:lnTo>
                    <a:pt x="7062" y="22391"/>
                  </a:lnTo>
                  <a:cubicBezTo>
                    <a:pt x="7062" y="22328"/>
                    <a:pt x="7031" y="22264"/>
                    <a:pt x="6967" y="22201"/>
                  </a:cubicBezTo>
                  <a:lnTo>
                    <a:pt x="570" y="15804"/>
                  </a:lnTo>
                  <a:lnTo>
                    <a:pt x="570" y="286"/>
                  </a:lnTo>
                  <a:cubicBezTo>
                    <a:pt x="570" y="128"/>
                    <a:pt x="443" y="1"/>
                    <a:pt x="28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989;p42">
              <a:extLst>
                <a:ext uri="{FF2B5EF4-FFF2-40B4-BE49-F238E27FC236}">
                  <a16:creationId xmlns:a16="http://schemas.microsoft.com/office/drawing/2014/main" xmlns="" id="{A25C16B7-37D4-4ADC-94B9-96491EA91CC3}"/>
                </a:ext>
              </a:extLst>
            </p:cNvPr>
            <p:cNvSpPr/>
            <p:nvPr/>
          </p:nvSpPr>
          <p:spPr>
            <a:xfrm>
              <a:off x="3904600" y="3510250"/>
              <a:ext cx="114825" cy="844000"/>
            </a:xfrm>
            <a:custGeom>
              <a:avLst/>
              <a:gdLst/>
              <a:ahLst/>
              <a:cxnLst/>
              <a:rect l="l" t="t" r="r" b="b"/>
              <a:pathLst>
                <a:path w="4593" h="33760" extrusionOk="0">
                  <a:moveTo>
                    <a:pt x="285" y="1"/>
                  </a:moveTo>
                  <a:cubicBezTo>
                    <a:pt x="127" y="1"/>
                    <a:pt x="0" y="127"/>
                    <a:pt x="0" y="286"/>
                  </a:cubicBezTo>
                  <a:lnTo>
                    <a:pt x="0" y="22454"/>
                  </a:lnTo>
                  <a:cubicBezTo>
                    <a:pt x="0" y="22549"/>
                    <a:pt x="32" y="22612"/>
                    <a:pt x="64" y="22644"/>
                  </a:cubicBezTo>
                  <a:lnTo>
                    <a:pt x="4022" y="26602"/>
                  </a:lnTo>
                  <a:lnTo>
                    <a:pt x="4022" y="33475"/>
                  </a:lnTo>
                  <a:cubicBezTo>
                    <a:pt x="4022" y="33633"/>
                    <a:pt x="4149" y="33760"/>
                    <a:pt x="4307" y="33760"/>
                  </a:cubicBezTo>
                  <a:cubicBezTo>
                    <a:pt x="4466" y="33760"/>
                    <a:pt x="4592" y="33633"/>
                    <a:pt x="4592" y="33475"/>
                  </a:cubicBezTo>
                  <a:lnTo>
                    <a:pt x="4592" y="26476"/>
                  </a:lnTo>
                  <a:cubicBezTo>
                    <a:pt x="4592" y="26412"/>
                    <a:pt x="4561" y="26349"/>
                    <a:pt x="4497" y="26286"/>
                  </a:cubicBezTo>
                  <a:lnTo>
                    <a:pt x="539" y="22359"/>
                  </a:lnTo>
                  <a:lnTo>
                    <a:pt x="539" y="286"/>
                  </a:lnTo>
                  <a:cubicBezTo>
                    <a:pt x="539" y="127"/>
                    <a:pt x="412" y="1"/>
                    <a:pt x="28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990;p42">
              <a:extLst>
                <a:ext uri="{FF2B5EF4-FFF2-40B4-BE49-F238E27FC236}">
                  <a16:creationId xmlns:a16="http://schemas.microsoft.com/office/drawing/2014/main" xmlns="" id="{ABC9BEB0-4F8F-4BE1-8B4C-ED23BC1DA81D}"/>
                </a:ext>
              </a:extLst>
            </p:cNvPr>
            <p:cNvSpPr/>
            <p:nvPr/>
          </p:nvSpPr>
          <p:spPr>
            <a:xfrm>
              <a:off x="4290175" y="3540325"/>
              <a:ext cx="932675" cy="570075"/>
            </a:xfrm>
            <a:custGeom>
              <a:avLst/>
              <a:gdLst/>
              <a:ahLst/>
              <a:cxnLst/>
              <a:rect l="l" t="t" r="r" b="b"/>
              <a:pathLst>
                <a:path w="37307" h="22803" extrusionOk="0">
                  <a:moveTo>
                    <a:pt x="313" y="1"/>
                  </a:moveTo>
                  <a:cubicBezTo>
                    <a:pt x="238" y="1"/>
                    <a:pt x="159" y="33"/>
                    <a:pt x="95" y="96"/>
                  </a:cubicBezTo>
                  <a:cubicBezTo>
                    <a:pt x="0" y="191"/>
                    <a:pt x="0" y="381"/>
                    <a:pt x="95" y="476"/>
                  </a:cubicBezTo>
                  <a:lnTo>
                    <a:pt x="9026" y="9375"/>
                  </a:lnTo>
                  <a:cubicBezTo>
                    <a:pt x="9058" y="9438"/>
                    <a:pt x="9121" y="9470"/>
                    <a:pt x="9216" y="9470"/>
                  </a:cubicBezTo>
                  <a:lnTo>
                    <a:pt x="23562" y="9470"/>
                  </a:lnTo>
                  <a:lnTo>
                    <a:pt x="36800" y="22708"/>
                  </a:lnTo>
                  <a:cubicBezTo>
                    <a:pt x="36863" y="22771"/>
                    <a:pt x="36926" y="22803"/>
                    <a:pt x="36990" y="22803"/>
                  </a:cubicBezTo>
                  <a:cubicBezTo>
                    <a:pt x="37085" y="22803"/>
                    <a:pt x="37148" y="22771"/>
                    <a:pt x="37211" y="22739"/>
                  </a:cubicBezTo>
                  <a:cubicBezTo>
                    <a:pt x="37306" y="22613"/>
                    <a:pt x="37306" y="22454"/>
                    <a:pt x="37211" y="22327"/>
                  </a:cubicBezTo>
                  <a:lnTo>
                    <a:pt x="23879" y="8995"/>
                  </a:lnTo>
                  <a:cubicBezTo>
                    <a:pt x="23815" y="8932"/>
                    <a:pt x="23752" y="8900"/>
                    <a:pt x="23657" y="8900"/>
                  </a:cubicBezTo>
                  <a:lnTo>
                    <a:pt x="9343" y="8900"/>
                  </a:lnTo>
                  <a:lnTo>
                    <a:pt x="507" y="96"/>
                  </a:lnTo>
                  <a:cubicBezTo>
                    <a:pt x="459" y="33"/>
                    <a:pt x="388" y="1"/>
                    <a:pt x="31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991;p42">
              <a:extLst>
                <a:ext uri="{FF2B5EF4-FFF2-40B4-BE49-F238E27FC236}">
                  <a16:creationId xmlns:a16="http://schemas.microsoft.com/office/drawing/2014/main" xmlns="" id="{E380F7C4-45C8-4518-A54C-71EC23A50D95}"/>
                </a:ext>
              </a:extLst>
            </p:cNvPr>
            <p:cNvSpPr/>
            <p:nvPr/>
          </p:nvSpPr>
          <p:spPr>
            <a:xfrm>
              <a:off x="4233175" y="3427125"/>
              <a:ext cx="281075" cy="635775"/>
            </a:xfrm>
            <a:custGeom>
              <a:avLst/>
              <a:gdLst/>
              <a:ahLst/>
              <a:cxnLst/>
              <a:rect l="l" t="t" r="r" b="b"/>
              <a:pathLst>
                <a:path w="11243" h="25431" extrusionOk="0">
                  <a:moveTo>
                    <a:pt x="285" y="0"/>
                  </a:moveTo>
                  <a:cubicBezTo>
                    <a:pt x="127" y="0"/>
                    <a:pt x="0" y="127"/>
                    <a:pt x="0" y="254"/>
                  </a:cubicBezTo>
                  <a:lnTo>
                    <a:pt x="0" y="17418"/>
                  </a:lnTo>
                  <a:cubicBezTo>
                    <a:pt x="0" y="17513"/>
                    <a:pt x="32" y="17608"/>
                    <a:pt x="127" y="17640"/>
                  </a:cubicBezTo>
                  <a:lnTo>
                    <a:pt x="10736" y="25367"/>
                  </a:lnTo>
                  <a:cubicBezTo>
                    <a:pt x="10799" y="25399"/>
                    <a:pt x="10863" y="25430"/>
                    <a:pt x="10926" y="25430"/>
                  </a:cubicBezTo>
                  <a:cubicBezTo>
                    <a:pt x="10989" y="25430"/>
                    <a:pt x="11084" y="25367"/>
                    <a:pt x="11148" y="25304"/>
                  </a:cubicBezTo>
                  <a:cubicBezTo>
                    <a:pt x="11243" y="25177"/>
                    <a:pt x="11211" y="24987"/>
                    <a:pt x="11084" y="24892"/>
                  </a:cubicBezTo>
                  <a:lnTo>
                    <a:pt x="570" y="17291"/>
                  </a:lnTo>
                  <a:lnTo>
                    <a:pt x="570" y="254"/>
                  </a:lnTo>
                  <a:cubicBezTo>
                    <a:pt x="570" y="127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992;p42">
              <a:extLst>
                <a:ext uri="{FF2B5EF4-FFF2-40B4-BE49-F238E27FC236}">
                  <a16:creationId xmlns:a16="http://schemas.microsoft.com/office/drawing/2014/main" xmlns="" id="{421F6724-7011-47CC-AA2C-CB1D02043BE7}"/>
                </a:ext>
              </a:extLst>
            </p:cNvPr>
            <p:cNvSpPr/>
            <p:nvPr/>
          </p:nvSpPr>
          <p:spPr>
            <a:xfrm>
              <a:off x="3904600" y="1880875"/>
              <a:ext cx="148875" cy="861425"/>
            </a:xfrm>
            <a:custGeom>
              <a:avLst/>
              <a:gdLst/>
              <a:ahLst/>
              <a:cxnLst/>
              <a:rect l="l" t="t" r="r" b="b"/>
              <a:pathLst>
                <a:path w="5955" h="34457" extrusionOk="0">
                  <a:moveTo>
                    <a:pt x="5669" y="1"/>
                  </a:moveTo>
                  <a:cubicBezTo>
                    <a:pt x="5543" y="1"/>
                    <a:pt x="5416" y="128"/>
                    <a:pt x="5416" y="286"/>
                  </a:cubicBezTo>
                  <a:lnTo>
                    <a:pt x="5416" y="10990"/>
                  </a:lnTo>
                  <a:lnTo>
                    <a:pt x="64" y="16310"/>
                  </a:lnTo>
                  <a:cubicBezTo>
                    <a:pt x="32" y="16374"/>
                    <a:pt x="0" y="16437"/>
                    <a:pt x="0" y="16500"/>
                  </a:cubicBezTo>
                  <a:lnTo>
                    <a:pt x="0" y="34172"/>
                  </a:lnTo>
                  <a:cubicBezTo>
                    <a:pt x="0" y="34330"/>
                    <a:pt x="127" y="34457"/>
                    <a:pt x="285" y="34457"/>
                  </a:cubicBezTo>
                  <a:cubicBezTo>
                    <a:pt x="444" y="34457"/>
                    <a:pt x="571" y="34330"/>
                    <a:pt x="571" y="34172"/>
                  </a:cubicBezTo>
                  <a:lnTo>
                    <a:pt x="571" y="16627"/>
                  </a:lnTo>
                  <a:lnTo>
                    <a:pt x="5891" y="11307"/>
                  </a:lnTo>
                  <a:cubicBezTo>
                    <a:pt x="5923" y="11275"/>
                    <a:pt x="5954" y="11180"/>
                    <a:pt x="5954" y="11117"/>
                  </a:cubicBezTo>
                  <a:lnTo>
                    <a:pt x="5954" y="286"/>
                  </a:lnTo>
                  <a:cubicBezTo>
                    <a:pt x="5954" y="128"/>
                    <a:pt x="5828" y="1"/>
                    <a:pt x="566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993;p42">
              <a:extLst>
                <a:ext uri="{FF2B5EF4-FFF2-40B4-BE49-F238E27FC236}">
                  <a16:creationId xmlns:a16="http://schemas.microsoft.com/office/drawing/2014/main" xmlns="" id="{8048B25A-EDB7-4D1A-871C-3D75096780B9}"/>
                </a:ext>
              </a:extLst>
            </p:cNvPr>
            <p:cNvSpPr/>
            <p:nvPr/>
          </p:nvSpPr>
          <p:spPr>
            <a:xfrm>
              <a:off x="4233175" y="2176200"/>
              <a:ext cx="346800" cy="665850"/>
            </a:xfrm>
            <a:custGeom>
              <a:avLst/>
              <a:gdLst/>
              <a:ahLst/>
              <a:cxnLst/>
              <a:rect l="l" t="t" r="r" b="b"/>
              <a:pathLst>
                <a:path w="13872" h="26634" extrusionOk="0">
                  <a:moveTo>
                    <a:pt x="13570" y="0"/>
                  </a:moveTo>
                  <a:cubicBezTo>
                    <a:pt x="13499" y="0"/>
                    <a:pt x="13428" y="32"/>
                    <a:pt x="13364" y="95"/>
                  </a:cubicBezTo>
                  <a:lnTo>
                    <a:pt x="95" y="13365"/>
                  </a:lnTo>
                  <a:cubicBezTo>
                    <a:pt x="32" y="13428"/>
                    <a:pt x="0" y="13491"/>
                    <a:pt x="0" y="13586"/>
                  </a:cubicBezTo>
                  <a:lnTo>
                    <a:pt x="0" y="26349"/>
                  </a:lnTo>
                  <a:cubicBezTo>
                    <a:pt x="0" y="26507"/>
                    <a:pt x="127" y="26634"/>
                    <a:pt x="285" y="26634"/>
                  </a:cubicBezTo>
                  <a:cubicBezTo>
                    <a:pt x="443" y="26634"/>
                    <a:pt x="570" y="26507"/>
                    <a:pt x="570" y="26349"/>
                  </a:cubicBezTo>
                  <a:lnTo>
                    <a:pt x="570" y="13681"/>
                  </a:lnTo>
                  <a:lnTo>
                    <a:pt x="13776" y="475"/>
                  </a:lnTo>
                  <a:cubicBezTo>
                    <a:pt x="13871" y="380"/>
                    <a:pt x="13871" y="190"/>
                    <a:pt x="13776" y="95"/>
                  </a:cubicBezTo>
                  <a:cubicBezTo>
                    <a:pt x="13713" y="32"/>
                    <a:pt x="13642" y="0"/>
                    <a:pt x="1357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994;p42">
              <a:extLst>
                <a:ext uri="{FF2B5EF4-FFF2-40B4-BE49-F238E27FC236}">
                  <a16:creationId xmlns:a16="http://schemas.microsoft.com/office/drawing/2014/main" xmlns="" id="{6C7EC5C8-918A-48F0-8957-960F3422E489}"/>
                </a:ext>
              </a:extLst>
            </p:cNvPr>
            <p:cNvSpPr/>
            <p:nvPr/>
          </p:nvSpPr>
          <p:spPr>
            <a:xfrm>
              <a:off x="5108825" y="2237950"/>
              <a:ext cx="71275" cy="71275"/>
            </a:xfrm>
            <a:custGeom>
              <a:avLst/>
              <a:gdLst/>
              <a:ahLst/>
              <a:cxnLst/>
              <a:rect l="l" t="t" r="r" b="b"/>
              <a:pathLst>
                <a:path w="2851" h="2851" extrusionOk="0">
                  <a:moveTo>
                    <a:pt x="1425" y="571"/>
                  </a:moveTo>
                  <a:cubicBezTo>
                    <a:pt x="1900" y="571"/>
                    <a:pt x="2280" y="951"/>
                    <a:pt x="2280" y="1426"/>
                  </a:cubicBezTo>
                  <a:cubicBezTo>
                    <a:pt x="2280" y="1901"/>
                    <a:pt x="1900" y="2281"/>
                    <a:pt x="1425" y="2281"/>
                  </a:cubicBezTo>
                  <a:cubicBezTo>
                    <a:pt x="950" y="2281"/>
                    <a:pt x="570" y="1901"/>
                    <a:pt x="570" y="1426"/>
                  </a:cubicBezTo>
                  <a:cubicBezTo>
                    <a:pt x="570" y="951"/>
                    <a:pt x="950" y="571"/>
                    <a:pt x="1425" y="571"/>
                  </a:cubicBezTo>
                  <a:close/>
                  <a:moveTo>
                    <a:pt x="1425" y="1"/>
                  </a:moveTo>
                  <a:cubicBezTo>
                    <a:pt x="633" y="1"/>
                    <a:pt x="0" y="634"/>
                    <a:pt x="0" y="1426"/>
                  </a:cubicBezTo>
                  <a:cubicBezTo>
                    <a:pt x="0" y="2186"/>
                    <a:pt x="633" y="2851"/>
                    <a:pt x="1425" y="2851"/>
                  </a:cubicBezTo>
                  <a:cubicBezTo>
                    <a:pt x="2217" y="2851"/>
                    <a:pt x="2850" y="2186"/>
                    <a:pt x="2850" y="1426"/>
                  </a:cubicBezTo>
                  <a:cubicBezTo>
                    <a:pt x="2850" y="634"/>
                    <a:pt x="2217" y="1"/>
                    <a:pt x="142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995;p42">
              <a:extLst>
                <a:ext uri="{FF2B5EF4-FFF2-40B4-BE49-F238E27FC236}">
                  <a16:creationId xmlns:a16="http://schemas.microsoft.com/office/drawing/2014/main" xmlns="" id="{B7CFA91E-7D61-4BA0-B765-FF385959EFB8}"/>
                </a:ext>
              </a:extLst>
            </p:cNvPr>
            <p:cNvSpPr/>
            <p:nvPr/>
          </p:nvSpPr>
          <p:spPr>
            <a:xfrm>
              <a:off x="5276650" y="2236375"/>
              <a:ext cx="70500" cy="71275"/>
            </a:xfrm>
            <a:custGeom>
              <a:avLst/>
              <a:gdLst/>
              <a:ahLst/>
              <a:cxnLst/>
              <a:rect l="l" t="t" r="r" b="b"/>
              <a:pathLst>
                <a:path w="2820" h="2851" extrusionOk="0">
                  <a:moveTo>
                    <a:pt x="1394" y="570"/>
                  </a:moveTo>
                  <a:cubicBezTo>
                    <a:pt x="1869" y="570"/>
                    <a:pt x="2281" y="950"/>
                    <a:pt x="2249" y="1425"/>
                  </a:cubicBezTo>
                  <a:cubicBezTo>
                    <a:pt x="2249" y="1900"/>
                    <a:pt x="1869" y="2280"/>
                    <a:pt x="1394" y="2280"/>
                  </a:cubicBezTo>
                  <a:cubicBezTo>
                    <a:pt x="951" y="2280"/>
                    <a:pt x="539" y="1900"/>
                    <a:pt x="539" y="1425"/>
                  </a:cubicBezTo>
                  <a:cubicBezTo>
                    <a:pt x="539" y="950"/>
                    <a:pt x="951" y="570"/>
                    <a:pt x="1394" y="570"/>
                  </a:cubicBezTo>
                  <a:close/>
                  <a:moveTo>
                    <a:pt x="1394" y="0"/>
                  </a:moveTo>
                  <a:cubicBezTo>
                    <a:pt x="634" y="0"/>
                    <a:pt x="1" y="665"/>
                    <a:pt x="1" y="1425"/>
                  </a:cubicBezTo>
                  <a:cubicBezTo>
                    <a:pt x="1" y="2217"/>
                    <a:pt x="634" y="2850"/>
                    <a:pt x="1394" y="2850"/>
                  </a:cubicBezTo>
                  <a:cubicBezTo>
                    <a:pt x="2186" y="2850"/>
                    <a:pt x="2820" y="2217"/>
                    <a:pt x="2820" y="1425"/>
                  </a:cubicBezTo>
                  <a:cubicBezTo>
                    <a:pt x="2820" y="665"/>
                    <a:pt x="2186" y="0"/>
                    <a:pt x="139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996;p42">
              <a:extLst>
                <a:ext uri="{FF2B5EF4-FFF2-40B4-BE49-F238E27FC236}">
                  <a16:creationId xmlns:a16="http://schemas.microsoft.com/office/drawing/2014/main" xmlns="" id="{A121C56D-CED0-46C9-AA35-7FBF06C4D3F5}"/>
                </a:ext>
              </a:extLst>
            </p:cNvPr>
            <p:cNvSpPr/>
            <p:nvPr/>
          </p:nvSpPr>
          <p:spPr>
            <a:xfrm>
              <a:off x="4011475" y="1820725"/>
              <a:ext cx="70500" cy="71275"/>
            </a:xfrm>
            <a:custGeom>
              <a:avLst/>
              <a:gdLst/>
              <a:ahLst/>
              <a:cxnLst/>
              <a:rect l="l" t="t" r="r" b="b"/>
              <a:pathLst>
                <a:path w="2820" h="2851" extrusionOk="0">
                  <a:moveTo>
                    <a:pt x="1394" y="570"/>
                  </a:moveTo>
                  <a:cubicBezTo>
                    <a:pt x="1869" y="570"/>
                    <a:pt x="2249" y="950"/>
                    <a:pt x="2249" y="1425"/>
                  </a:cubicBezTo>
                  <a:cubicBezTo>
                    <a:pt x="2249" y="1900"/>
                    <a:pt x="1869" y="2280"/>
                    <a:pt x="1394" y="2280"/>
                  </a:cubicBezTo>
                  <a:cubicBezTo>
                    <a:pt x="919" y="2280"/>
                    <a:pt x="539" y="1900"/>
                    <a:pt x="539" y="1425"/>
                  </a:cubicBezTo>
                  <a:cubicBezTo>
                    <a:pt x="539" y="950"/>
                    <a:pt x="919" y="570"/>
                    <a:pt x="1394" y="570"/>
                  </a:cubicBezTo>
                  <a:close/>
                  <a:moveTo>
                    <a:pt x="1394" y="0"/>
                  </a:moveTo>
                  <a:cubicBezTo>
                    <a:pt x="634" y="0"/>
                    <a:pt x="1" y="633"/>
                    <a:pt x="1" y="1425"/>
                  </a:cubicBezTo>
                  <a:cubicBezTo>
                    <a:pt x="1" y="2217"/>
                    <a:pt x="634" y="2850"/>
                    <a:pt x="1394" y="2850"/>
                  </a:cubicBezTo>
                  <a:cubicBezTo>
                    <a:pt x="2186" y="2850"/>
                    <a:pt x="2819" y="2217"/>
                    <a:pt x="2819" y="1425"/>
                  </a:cubicBezTo>
                  <a:cubicBezTo>
                    <a:pt x="2819" y="633"/>
                    <a:pt x="2186" y="0"/>
                    <a:pt x="139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997;p42">
              <a:extLst>
                <a:ext uri="{FF2B5EF4-FFF2-40B4-BE49-F238E27FC236}">
                  <a16:creationId xmlns:a16="http://schemas.microsoft.com/office/drawing/2014/main" xmlns="" id="{DA0C4595-A6F4-4750-B5EA-22FEEDB26013}"/>
                </a:ext>
              </a:extLst>
            </p:cNvPr>
            <p:cNvSpPr/>
            <p:nvPr/>
          </p:nvSpPr>
          <p:spPr>
            <a:xfrm>
              <a:off x="4158750" y="2252200"/>
              <a:ext cx="71275" cy="70500"/>
            </a:xfrm>
            <a:custGeom>
              <a:avLst/>
              <a:gdLst/>
              <a:ahLst/>
              <a:cxnLst/>
              <a:rect l="l" t="t" r="r" b="b"/>
              <a:pathLst>
                <a:path w="2851" h="2820" extrusionOk="0">
                  <a:moveTo>
                    <a:pt x="1425" y="571"/>
                  </a:moveTo>
                  <a:cubicBezTo>
                    <a:pt x="1900" y="571"/>
                    <a:pt x="2280" y="951"/>
                    <a:pt x="2280" y="1426"/>
                  </a:cubicBezTo>
                  <a:cubicBezTo>
                    <a:pt x="2280" y="1869"/>
                    <a:pt x="1900" y="2281"/>
                    <a:pt x="1425" y="2281"/>
                  </a:cubicBezTo>
                  <a:cubicBezTo>
                    <a:pt x="950" y="2281"/>
                    <a:pt x="570" y="1869"/>
                    <a:pt x="570" y="1426"/>
                  </a:cubicBezTo>
                  <a:cubicBezTo>
                    <a:pt x="570" y="951"/>
                    <a:pt x="950" y="571"/>
                    <a:pt x="1425" y="571"/>
                  </a:cubicBezTo>
                  <a:close/>
                  <a:moveTo>
                    <a:pt x="1425" y="1"/>
                  </a:moveTo>
                  <a:cubicBezTo>
                    <a:pt x="634" y="1"/>
                    <a:pt x="0" y="634"/>
                    <a:pt x="0" y="1426"/>
                  </a:cubicBezTo>
                  <a:cubicBezTo>
                    <a:pt x="0" y="2186"/>
                    <a:pt x="634" y="2819"/>
                    <a:pt x="1425" y="2819"/>
                  </a:cubicBezTo>
                  <a:cubicBezTo>
                    <a:pt x="2217" y="2819"/>
                    <a:pt x="2850" y="2186"/>
                    <a:pt x="2850" y="1426"/>
                  </a:cubicBezTo>
                  <a:cubicBezTo>
                    <a:pt x="2850" y="634"/>
                    <a:pt x="2217" y="1"/>
                    <a:pt x="142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998;p42">
              <a:extLst>
                <a:ext uri="{FF2B5EF4-FFF2-40B4-BE49-F238E27FC236}">
                  <a16:creationId xmlns:a16="http://schemas.microsoft.com/office/drawing/2014/main" xmlns="" id="{8C71A05A-184E-43E8-A756-5FB35253F914}"/>
                </a:ext>
              </a:extLst>
            </p:cNvPr>
            <p:cNvSpPr/>
            <p:nvPr/>
          </p:nvSpPr>
          <p:spPr>
            <a:xfrm>
              <a:off x="4638525" y="2792150"/>
              <a:ext cx="70500" cy="71300"/>
            </a:xfrm>
            <a:custGeom>
              <a:avLst/>
              <a:gdLst/>
              <a:ahLst/>
              <a:cxnLst/>
              <a:rect l="l" t="t" r="r" b="b"/>
              <a:pathLst>
                <a:path w="2820" h="2852" extrusionOk="0">
                  <a:moveTo>
                    <a:pt x="1394" y="571"/>
                  </a:moveTo>
                  <a:cubicBezTo>
                    <a:pt x="1869" y="571"/>
                    <a:pt x="2249" y="951"/>
                    <a:pt x="2249" y="1426"/>
                  </a:cubicBezTo>
                  <a:cubicBezTo>
                    <a:pt x="2249" y="1901"/>
                    <a:pt x="1869" y="2281"/>
                    <a:pt x="1394" y="2281"/>
                  </a:cubicBezTo>
                  <a:cubicBezTo>
                    <a:pt x="951" y="2281"/>
                    <a:pt x="539" y="1901"/>
                    <a:pt x="539" y="1426"/>
                  </a:cubicBezTo>
                  <a:cubicBezTo>
                    <a:pt x="539" y="951"/>
                    <a:pt x="951" y="571"/>
                    <a:pt x="1394" y="571"/>
                  </a:cubicBezTo>
                  <a:close/>
                  <a:moveTo>
                    <a:pt x="1394" y="1"/>
                  </a:moveTo>
                  <a:cubicBezTo>
                    <a:pt x="634" y="1"/>
                    <a:pt x="1" y="634"/>
                    <a:pt x="1" y="1426"/>
                  </a:cubicBezTo>
                  <a:cubicBezTo>
                    <a:pt x="1" y="2218"/>
                    <a:pt x="634" y="2851"/>
                    <a:pt x="1394" y="2851"/>
                  </a:cubicBezTo>
                  <a:cubicBezTo>
                    <a:pt x="2186" y="2851"/>
                    <a:pt x="2819" y="2218"/>
                    <a:pt x="2819" y="1426"/>
                  </a:cubicBezTo>
                  <a:cubicBezTo>
                    <a:pt x="2819" y="634"/>
                    <a:pt x="2186" y="1"/>
                    <a:pt x="139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999;p42">
              <a:extLst>
                <a:ext uri="{FF2B5EF4-FFF2-40B4-BE49-F238E27FC236}">
                  <a16:creationId xmlns:a16="http://schemas.microsoft.com/office/drawing/2014/main" xmlns="" id="{7D039A1C-C905-4197-8DE4-D3E9F6411B1C}"/>
                </a:ext>
              </a:extLst>
            </p:cNvPr>
            <p:cNvSpPr/>
            <p:nvPr/>
          </p:nvSpPr>
          <p:spPr>
            <a:xfrm>
              <a:off x="5262400" y="3606050"/>
              <a:ext cx="70500" cy="70475"/>
            </a:xfrm>
            <a:custGeom>
              <a:avLst/>
              <a:gdLst/>
              <a:ahLst/>
              <a:cxnLst/>
              <a:rect l="l" t="t" r="r" b="b"/>
              <a:pathLst>
                <a:path w="2820" h="2819" extrusionOk="0">
                  <a:moveTo>
                    <a:pt x="1394" y="539"/>
                  </a:moveTo>
                  <a:cubicBezTo>
                    <a:pt x="1869" y="539"/>
                    <a:pt x="2249" y="951"/>
                    <a:pt x="2249" y="1394"/>
                  </a:cubicBezTo>
                  <a:cubicBezTo>
                    <a:pt x="2249" y="1869"/>
                    <a:pt x="1869" y="2249"/>
                    <a:pt x="1394" y="2249"/>
                  </a:cubicBezTo>
                  <a:cubicBezTo>
                    <a:pt x="951" y="2249"/>
                    <a:pt x="539" y="1869"/>
                    <a:pt x="539" y="1394"/>
                  </a:cubicBezTo>
                  <a:cubicBezTo>
                    <a:pt x="539" y="951"/>
                    <a:pt x="951" y="539"/>
                    <a:pt x="1394" y="539"/>
                  </a:cubicBezTo>
                  <a:close/>
                  <a:moveTo>
                    <a:pt x="1394" y="0"/>
                  </a:moveTo>
                  <a:cubicBezTo>
                    <a:pt x="634" y="0"/>
                    <a:pt x="1" y="634"/>
                    <a:pt x="1" y="1394"/>
                  </a:cubicBezTo>
                  <a:cubicBezTo>
                    <a:pt x="1" y="2186"/>
                    <a:pt x="634" y="2819"/>
                    <a:pt x="1394" y="2819"/>
                  </a:cubicBezTo>
                  <a:cubicBezTo>
                    <a:pt x="2186" y="2819"/>
                    <a:pt x="2819" y="2186"/>
                    <a:pt x="2819" y="1394"/>
                  </a:cubicBezTo>
                  <a:cubicBezTo>
                    <a:pt x="2819" y="634"/>
                    <a:pt x="2186" y="0"/>
                    <a:pt x="139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000;p42">
              <a:extLst>
                <a:ext uri="{FF2B5EF4-FFF2-40B4-BE49-F238E27FC236}">
                  <a16:creationId xmlns:a16="http://schemas.microsoft.com/office/drawing/2014/main" xmlns="" id="{200EBF8C-CDF1-41EB-A9D8-D63AB0BB1E22}"/>
                </a:ext>
              </a:extLst>
            </p:cNvPr>
            <p:cNvSpPr/>
            <p:nvPr/>
          </p:nvSpPr>
          <p:spPr>
            <a:xfrm>
              <a:off x="5207775" y="4092950"/>
              <a:ext cx="71275" cy="71275"/>
            </a:xfrm>
            <a:custGeom>
              <a:avLst/>
              <a:gdLst/>
              <a:ahLst/>
              <a:cxnLst/>
              <a:rect l="l" t="t" r="r" b="b"/>
              <a:pathLst>
                <a:path w="2851" h="2851" extrusionOk="0">
                  <a:moveTo>
                    <a:pt x="1426" y="571"/>
                  </a:moveTo>
                  <a:cubicBezTo>
                    <a:pt x="1901" y="571"/>
                    <a:pt x="2281" y="951"/>
                    <a:pt x="2281" y="1426"/>
                  </a:cubicBezTo>
                  <a:cubicBezTo>
                    <a:pt x="2281" y="1901"/>
                    <a:pt x="1901" y="2281"/>
                    <a:pt x="1426" y="2281"/>
                  </a:cubicBezTo>
                  <a:cubicBezTo>
                    <a:pt x="951" y="2281"/>
                    <a:pt x="571" y="1901"/>
                    <a:pt x="571" y="1426"/>
                  </a:cubicBezTo>
                  <a:cubicBezTo>
                    <a:pt x="571" y="951"/>
                    <a:pt x="951" y="571"/>
                    <a:pt x="1426" y="571"/>
                  </a:cubicBezTo>
                  <a:close/>
                  <a:moveTo>
                    <a:pt x="1426" y="1"/>
                  </a:moveTo>
                  <a:cubicBezTo>
                    <a:pt x="666" y="1"/>
                    <a:pt x="1" y="634"/>
                    <a:pt x="1" y="1426"/>
                  </a:cubicBezTo>
                  <a:cubicBezTo>
                    <a:pt x="1" y="2218"/>
                    <a:pt x="634" y="2851"/>
                    <a:pt x="1426" y="2851"/>
                  </a:cubicBezTo>
                  <a:cubicBezTo>
                    <a:pt x="2218" y="2851"/>
                    <a:pt x="2851" y="2218"/>
                    <a:pt x="2851" y="1426"/>
                  </a:cubicBezTo>
                  <a:cubicBezTo>
                    <a:pt x="2851" y="634"/>
                    <a:pt x="2218" y="1"/>
                    <a:pt x="142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001;p42">
              <a:extLst>
                <a:ext uri="{FF2B5EF4-FFF2-40B4-BE49-F238E27FC236}">
                  <a16:creationId xmlns:a16="http://schemas.microsoft.com/office/drawing/2014/main" xmlns="" id="{18598332-5292-40A2-B70B-86177D642512}"/>
                </a:ext>
              </a:extLst>
            </p:cNvPr>
            <p:cNvSpPr/>
            <p:nvPr/>
          </p:nvSpPr>
          <p:spPr>
            <a:xfrm>
              <a:off x="4139750" y="4417575"/>
              <a:ext cx="71275" cy="70475"/>
            </a:xfrm>
            <a:custGeom>
              <a:avLst/>
              <a:gdLst/>
              <a:ahLst/>
              <a:cxnLst/>
              <a:rect l="l" t="t" r="r" b="b"/>
              <a:pathLst>
                <a:path w="2851" h="2819" extrusionOk="0">
                  <a:moveTo>
                    <a:pt x="1425" y="538"/>
                  </a:moveTo>
                  <a:cubicBezTo>
                    <a:pt x="1900" y="538"/>
                    <a:pt x="2280" y="918"/>
                    <a:pt x="2280" y="1393"/>
                  </a:cubicBezTo>
                  <a:cubicBezTo>
                    <a:pt x="2280" y="1869"/>
                    <a:pt x="1900" y="2249"/>
                    <a:pt x="1425" y="2249"/>
                  </a:cubicBezTo>
                  <a:cubicBezTo>
                    <a:pt x="950" y="2249"/>
                    <a:pt x="570" y="1869"/>
                    <a:pt x="570" y="1393"/>
                  </a:cubicBezTo>
                  <a:cubicBezTo>
                    <a:pt x="570" y="918"/>
                    <a:pt x="950" y="538"/>
                    <a:pt x="1425" y="538"/>
                  </a:cubicBezTo>
                  <a:close/>
                  <a:moveTo>
                    <a:pt x="1425" y="0"/>
                  </a:moveTo>
                  <a:cubicBezTo>
                    <a:pt x="634" y="0"/>
                    <a:pt x="0" y="633"/>
                    <a:pt x="0" y="1393"/>
                  </a:cubicBezTo>
                  <a:cubicBezTo>
                    <a:pt x="0" y="2185"/>
                    <a:pt x="634" y="2819"/>
                    <a:pt x="1425" y="2819"/>
                  </a:cubicBezTo>
                  <a:cubicBezTo>
                    <a:pt x="2185" y="2819"/>
                    <a:pt x="2850" y="2185"/>
                    <a:pt x="2850" y="1393"/>
                  </a:cubicBezTo>
                  <a:cubicBezTo>
                    <a:pt x="2850" y="633"/>
                    <a:pt x="2185" y="0"/>
                    <a:pt x="142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002;p42">
              <a:extLst>
                <a:ext uri="{FF2B5EF4-FFF2-40B4-BE49-F238E27FC236}">
                  <a16:creationId xmlns:a16="http://schemas.microsoft.com/office/drawing/2014/main" xmlns="" id="{C97E2EFF-32C6-4709-B230-224DE8856895}"/>
                </a:ext>
              </a:extLst>
            </p:cNvPr>
            <p:cNvSpPr/>
            <p:nvPr/>
          </p:nvSpPr>
          <p:spPr>
            <a:xfrm>
              <a:off x="3976650" y="4339975"/>
              <a:ext cx="71275" cy="71275"/>
            </a:xfrm>
            <a:custGeom>
              <a:avLst/>
              <a:gdLst/>
              <a:ahLst/>
              <a:cxnLst/>
              <a:rect l="l" t="t" r="r" b="b"/>
              <a:pathLst>
                <a:path w="2851" h="2851" extrusionOk="0">
                  <a:moveTo>
                    <a:pt x="1425" y="571"/>
                  </a:moveTo>
                  <a:cubicBezTo>
                    <a:pt x="1900" y="571"/>
                    <a:pt x="2281" y="951"/>
                    <a:pt x="2281" y="1426"/>
                  </a:cubicBezTo>
                  <a:cubicBezTo>
                    <a:pt x="2281" y="1901"/>
                    <a:pt x="1900" y="2281"/>
                    <a:pt x="1425" y="2281"/>
                  </a:cubicBezTo>
                  <a:cubicBezTo>
                    <a:pt x="950" y="2281"/>
                    <a:pt x="570" y="1901"/>
                    <a:pt x="570" y="1426"/>
                  </a:cubicBezTo>
                  <a:cubicBezTo>
                    <a:pt x="570" y="951"/>
                    <a:pt x="950" y="571"/>
                    <a:pt x="1425" y="571"/>
                  </a:cubicBezTo>
                  <a:close/>
                  <a:moveTo>
                    <a:pt x="1425" y="1"/>
                  </a:moveTo>
                  <a:cubicBezTo>
                    <a:pt x="634" y="1"/>
                    <a:pt x="0" y="634"/>
                    <a:pt x="0" y="1426"/>
                  </a:cubicBezTo>
                  <a:cubicBezTo>
                    <a:pt x="0" y="2217"/>
                    <a:pt x="634" y="2851"/>
                    <a:pt x="1425" y="2851"/>
                  </a:cubicBezTo>
                  <a:cubicBezTo>
                    <a:pt x="2186" y="2851"/>
                    <a:pt x="2851" y="2217"/>
                    <a:pt x="2819" y="1426"/>
                  </a:cubicBezTo>
                  <a:cubicBezTo>
                    <a:pt x="2819" y="634"/>
                    <a:pt x="2186" y="1"/>
                    <a:pt x="142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003;p42">
              <a:extLst>
                <a:ext uri="{FF2B5EF4-FFF2-40B4-BE49-F238E27FC236}">
                  <a16:creationId xmlns:a16="http://schemas.microsoft.com/office/drawing/2014/main" xmlns="" id="{3E96B94C-AA04-44CF-BEFC-40595BE8AE1A}"/>
                </a:ext>
              </a:extLst>
            </p:cNvPr>
            <p:cNvSpPr/>
            <p:nvPr/>
          </p:nvSpPr>
          <p:spPr>
            <a:xfrm>
              <a:off x="4011475" y="2296550"/>
              <a:ext cx="169450" cy="445750"/>
            </a:xfrm>
            <a:custGeom>
              <a:avLst/>
              <a:gdLst/>
              <a:ahLst/>
              <a:cxnLst/>
              <a:rect l="l" t="t" r="r" b="b"/>
              <a:pathLst>
                <a:path w="6778" h="17830" extrusionOk="0">
                  <a:moveTo>
                    <a:pt x="6461" y="0"/>
                  </a:moveTo>
                  <a:cubicBezTo>
                    <a:pt x="6390" y="0"/>
                    <a:pt x="6319" y="32"/>
                    <a:pt x="6271" y="95"/>
                  </a:cubicBezTo>
                  <a:lnTo>
                    <a:pt x="96" y="6271"/>
                  </a:lnTo>
                  <a:cubicBezTo>
                    <a:pt x="32" y="6334"/>
                    <a:pt x="1" y="6397"/>
                    <a:pt x="1" y="6461"/>
                  </a:cubicBezTo>
                  <a:lnTo>
                    <a:pt x="1" y="17545"/>
                  </a:lnTo>
                  <a:cubicBezTo>
                    <a:pt x="1" y="17703"/>
                    <a:pt x="127" y="17830"/>
                    <a:pt x="286" y="17830"/>
                  </a:cubicBezTo>
                  <a:cubicBezTo>
                    <a:pt x="444" y="17830"/>
                    <a:pt x="571" y="17703"/>
                    <a:pt x="571" y="17545"/>
                  </a:cubicBezTo>
                  <a:lnTo>
                    <a:pt x="571" y="6587"/>
                  </a:lnTo>
                  <a:lnTo>
                    <a:pt x="6651" y="475"/>
                  </a:lnTo>
                  <a:cubicBezTo>
                    <a:pt x="6778" y="380"/>
                    <a:pt x="6778" y="190"/>
                    <a:pt x="6651" y="95"/>
                  </a:cubicBezTo>
                  <a:cubicBezTo>
                    <a:pt x="6604" y="32"/>
                    <a:pt x="6533" y="0"/>
                    <a:pt x="6461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004;p42">
              <a:extLst>
                <a:ext uri="{FF2B5EF4-FFF2-40B4-BE49-F238E27FC236}">
                  <a16:creationId xmlns:a16="http://schemas.microsoft.com/office/drawing/2014/main" xmlns="" id="{97478D66-C496-43B2-957B-B864FAFC2D42}"/>
                </a:ext>
              </a:extLst>
            </p:cNvPr>
            <p:cNvSpPr/>
            <p:nvPr/>
          </p:nvSpPr>
          <p:spPr>
            <a:xfrm>
              <a:off x="4278300" y="2294750"/>
              <a:ext cx="855075" cy="509300"/>
            </a:xfrm>
            <a:custGeom>
              <a:avLst/>
              <a:gdLst/>
              <a:ahLst/>
              <a:cxnLst/>
              <a:rect l="l" t="t" r="r" b="b"/>
              <a:pathLst>
                <a:path w="34203" h="20372" extrusionOk="0">
                  <a:moveTo>
                    <a:pt x="33886" y="1"/>
                  </a:moveTo>
                  <a:cubicBezTo>
                    <a:pt x="33815" y="1"/>
                    <a:pt x="33744" y="25"/>
                    <a:pt x="33696" y="72"/>
                  </a:cubicBezTo>
                  <a:lnTo>
                    <a:pt x="23214" y="10586"/>
                  </a:lnTo>
                  <a:lnTo>
                    <a:pt x="9533" y="10586"/>
                  </a:lnTo>
                  <a:cubicBezTo>
                    <a:pt x="9469" y="10586"/>
                    <a:pt x="9374" y="10618"/>
                    <a:pt x="9343" y="10650"/>
                  </a:cubicBezTo>
                  <a:lnTo>
                    <a:pt x="95" y="19897"/>
                  </a:lnTo>
                  <a:cubicBezTo>
                    <a:pt x="0" y="19992"/>
                    <a:pt x="0" y="20182"/>
                    <a:pt x="95" y="20277"/>
                  </a:cubicBezTo>
                  <a:cubicBezTo>
                    <a:pt x="159" y="20340"/>
                    <a:pt x="222" y="20372"/>
                    <a:pt x="285" y="20372"/>
                  </a:cubicBezTo>
                  <a:cubicBezTo>
                    <a:pt x="380" y="20372"/>
                    <a:pt x="444" y="20340"/>
                    <a:pt x="507" y="20277"/>
                  </a:cubicBezTo>
                  <a:lnTo>
                    <a:pt x="9659" y="11125"/>
                  </a:lnTo>
                  <a:lnTo>
                    <a:pt x="23309" y="11125"/>
                  </a:lnTo>
                  <a:cubicBezTo>
                    <a:pt x="23404" y="11125"/>
                    <a:pt x="23467" y="11093"/>
                    <a:pt x="23499" y="11061"/>
                  </a:cubicBezTo>
                  <a:lnTo>
                    <a:pt x="34076" y="484"/>
                  </a:lnTo>
                  <a:cubicBezTo>
                    <a:pt x="34203" y="357"/>
                    <a:pt x="34203" y="199"/>
                    <a:pt x="34076" y="72"/>
                  </a:cubicBezTo>
                  <a:cubicBezTo>
                    <a:pt x="34029" y="25"/>
                    <a:pt x="33957" y="1"/>
                    <a:pt x="3388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005;p42">
              <a:extLst>
                <a:ext uri="{FF2B5EF4-FFF2-40B4-BE49-F238E27FC236}">
                  <a16:creationId xmlns:a16="http://schemas.microsoft.com/office/drawing/2014/main" xmlns="" id="{7374431F-BF2F-4D02-B9A8-5B20F88560C9}"/>
                </a:ext>
              </a:extLst>
            </p:cNvPr>
            <p:cNvSpPr/>
            <p:nvPr/>
          </p:nvSpPr>
          <p:spPr>
            <a:xfrm>
              <a:off x="4283825" y="2280500"/>
              <a:ext cx="1007900" cy="682700"/>
            </a:xfrm>
            <a:custGeom>
              <a:avLst/>
              <a:gdLst/>
              <a:ahLst/>
              <a:cxnLst/>
              <a:rect l="l" t="t" r="r" b="b"/>
              <a:pathLst>
                <a:path w="40316" h="27308" extrusionOk="0">
                  <a:moveTo>
                    <a:pt x="39999" y="1"/>
                  </a:moveTo>
                  <a:cubicBezTo>
                    <a:pt x="39928" y="1"/>
                    <a:pt x="39856" y="25"/>
                    <a:pt x="39809" y="72"/>
                  </a:cubicBezTo>
                  <a:lnTo>
                    <a:pt x="23658" y="16223"/>
                  </a:lnTo>
                  <a:lnTo>
                    <a:pt x="10863" y="16223"/>
                  </a:lnTo>
                  <a:cubicBezTo>
                    <a:pt x="10768" y="16223"/>
                    <a:pt x="10705" y="16255"/>
                    <a:pt x="10673" y="16318"/>
                  </a:cubicBezTo>
                  <a:lnTo>
                    <a:pt x="128" y="26832"/>
                  </a:lnTo>
                  <a:cubicBezTo>
                    <a:pt x="1" y="26959"/>
                    <a:pt x="1" y="27117"/>
                    <a:pt x="128" y="27244"/>
                  </a:cubicBezTo>
                  <a:cubicBezTo>
                    <a:pt x="191" y="27276"/>
                    <a:pt x="254" y="27307"/>
                    <a:pt x="318" y="27307"/>
                  </a:cubicBezTo>
                  <a:cubicBezTo>
                    <a:pt x="381" y="27307"/>
                    <a:pt x="476" y="27276"/>
                    <a:pt x="508" y="27244"/>
                  </a:cubicBezTo>
                  <a:lnTo>
                    <a:pt x="10958" y="16793"/>
                  </a:lnTo>
                  <a:lnTo>
                    <a:pt x="23784" y="16793"/>
                  </a:lnTo>
                  <a:cubicBezTo>
                    <a:pt x="23848" y="16793"/>
                    <a:pt x="23911" y="16762"/>
                    <a:pt x="23974" y="16698"/>
                  </a:cubicBezTo>
                  <a:lnTo>
                    <a:pt x="40189" y="484"/>
                  </a:lnTo>
                  <a:cubicBezTo>
                    <a:pt x="40316" y="357"/>
                    <a:pt x="40316" y="199"/>
                    <a:pt x="40189" y="72"/>
                  </a:cubicBezTo>
                  <a:cubicBezTo>
                    <a:pt x="40141" y="25"/>
                    <a:pt x="40070" y="1"/>
                    <a:pt x="3999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006;p42">
              <a:extLst>
                <a:ext uri="{FF2B5EF4-FFF2-40B4-BE49-F238E27FC236}">
                  <a16:creationId xmlns:a16="http://schemas.microsoft.com/office/drawing/2014/main" xmlns="" id="{D9E3EFBD-24C6-4A3F-9221-B5D912B1DBC2}"/>
                </a:ext>
              </a:extLst>
            </p:cNvPr>
            <p:cNvSpPr/>
            <p:nvPr/>
          </p:nvSpPr>
          <p:spPr>
            <a:xfrm>
              <a:off x="4309175" y="3320225"/>
              <a:ext cx="961975" cy="327800"/>
            </a:xfrm>
            <a:custGeom>
              <a:avLst/>
              <a:gdLst/>
              <a:ahLst/>
              <a:cxnLst/>
              <a:rect l="l" t="t" r="r" b="b"/>
              <a:pathLst>
                <a:path w="38479" h="13112" extrusionOk="0">
                  <a:moveTo>
                    <a:pt x="285" y="1"/>
                  </a:moveTo>
                  <a:cubicBezTo>
                    <a:pt x="127" y="1"/>
                    <a:pt x="0" y="128"/>
                    <a:pt x="0" y="286"/>
                  </a:cubicBezTo>
                  <a:cubicBezTo>
                    <a:pt x="0" y="444"/>
                    <a:pt x="127" y="571"/>
                    <a:pt x="285" y="571"/>
                  </a:cubicBezTo>
                  <a:lnTo>
                    <a:pt x="6271" y="571"/>
                  </a:lnTo>
                  <a:lnTo>
                    <a:pt x="20427" y="13049"/>
                  </a:lnTo>
                  <a:cubicBezTo>
                    <a:pt x="20490" y="13112"/>
                    <a:pt x="20554" y="13112"/>
                    <a:pt x="20617" y="13112"/>
                  </a:cubicBezTo>
                  <a:lnTo>
                    <a:pt x="38193" y="13112"/>
                  </a:lnTo>
                  <a:cubicBezTo>
                    <a:pt x="38352" y="13112"/>
                    <a:pt x="38478" y="12985"/>
                    <a:pt x="38478" y="12827"/>
                  </a:cubicBezTo>
                  <a:cubicBezTo>
                    <a:pt x="38478" y="12669"/>
                    <a:pt x="38352" y="12574"/>
                    <a:pt x="38193" y="12574"/>
                  </a:cubicBezTo>
                  <a:lnTo>
                    <a:pt x="20744" y="12574"/>
                  </a:lnTo>
                  <a:lnTo>
                    <a:pt x="6588" y="64"/>
                  </a:lnTo>
                  <a:cubicBezTo>
                    <a:pt x="6524" y="33"/>
                    <a:pt x="6461" y="1"/>
                    <a:pt x="63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007;p42">
              <a:extLst>
                <a:ext uri="{FF2B5EF4-FFF2-40B4-BE49-F238E27FC236}">
                  <a16:creationId xmlns:a16="http://schemas.microsoft.com/office/drawing/2014/main" xmlns="" id="{79B75A95-434F-4262-90CC-6CC4E98B2CE4}"/>
                </a:ext>
              </a:extLst>
            </p:cNvPr>
            <p:cNvSpPr/>
            <p:nvPr/>
          </p:nvSpPr>
          <p:spPr>
            <a:xfrm>
              <a:off x="4279075" y="2842025"/>
              <a:ext cx="380850" cy="197975"/>
            </a:xfrm>
            <a:custGeom>
              <a:avLst/>
              <a:gdLst/>
              <a:ahLst/>
              <a:cxnLst/>
              <a:rect l="l" t="t" r="r" b="b"/>
              <a:pathLst>
                <a:path w="15234" h="7919" extrusionOk="0">
                  <a:moveTo>
                    <a:pt x="14917" y="1"/>
                  </a:moveTo>
                  <a:cubicBezTo>
                    <a:pt x="14846" y="1"/>
                    <a:pt x="14775" y="33"/>
                    <a:pt x="14727" y="96"/>
                  </a:cubicBezTo>
                  <a:lnTo>
                    <a:pt x="7443" y="7348"/>
                  </a:lnTo>
                  <a:lnTo>
                    <a:pt x="286" y="7348"/>
                  </a:lnTo>
                  <a:cubicBezTo>
                    <a:pt x="128" y="7348"/>
                    <a:pt x="1" y="7475"/>
                    <a:pt x="1" y="7633"/>
                  </a:cubicBezTo>
                  <a:cubicBezTo>
                    <a:pt x="1" y="7792"/>
                    <a:pt x="128" y="7918"/>
                    <a:pt x="286" y="7918"/>
                  </a:cubicBezTo>
                  <a:lnTo>
                    <a:pt x="7570" y="7918"/>
                  </a:lnTo>
                  <a:cubicBezTo>
                    <a:pt x="7633" y="7918"/>
                    <a:pt x="7697" y="7887"/>
                    <a:pt x="7760" y="7823"/>
                  </a:cubicBezTo>
                  <a:lnTo>
                    <a:pt x="15107" y="476"/>
                  </a:lnTo>
                  <a:cubicBezTo>
                    <a:pt x="15234" y="381"/>
                    <a:pt x="15234" y="191"/>
                    <a:pt x="15107" y="96"/>
                  </a:cubicBezTo>
                  <a:cubicBezTo>
                    <a:pt x="15060" y="33"/>
                    <a:pt x="14988" y="1"/>
                    <a:pt x="1491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008;p42">
              <a:extLst>
                <a:ext uri="{FF2B5EF4-FFF2-40B4-BE49-F238E27FC236}">
                  <a16:creationId xmlns:a16="http://schemas.microsoft.com/office/drawing/2014/main" xmlns="" id="{1DE9BF3A-B497-4A40-9239-93EA6CDDF82B}"/>
                </a:ext>
              </a:extLst>
            </p:cNvPr>
            <p:cNvSpPr/>
            <p:nvPr/>
          </p:nvSpPr>
          <p:spPr>
            <a:xfrm>
              <a:off x="3419275" y="3425525"/>
              <a:ext cx="176575" cy="1005525"/>
            </a:xfrm>
            <a:custGeom>
              <a:avLst/>
              <a:gdLst/>
              <a:ahLst/>
              <a:cxnLst/>
              <a:rect l="l" t="t" r="r" b="b"/>
              <a:pathLst>
                <a:path w="7063" h="40221" extrusionOk="0">
                  <a:moveTo>
                    <a:pt x="6778" y="1"/>
                  </a:moveTo>
                  <a:cubicBezTo>
                    <a:pt x="6619" y="1"/>
                    <a:pt x="6492" y="128"/>
                    <a:pt x="6492" y="286"/>
                  </a:cubicBezTo>
                  <a:lnTo>
                    <a:pt x="6492" y="15804"/>
                  </a:lnTo>
                  <a:lnTo>
                    <a:pt x="95" y="22201"/>
                  </a:lnTo>
                  <a:cubicBezTo>
                    <a:pt x="32" y="22264"/>
                    <a:pt x="0" y="22328"/>
                    <a:pt x="0" y="22391"/>
                  </a:cubicBezTo>
                  <a:lnTo>
                    <a:pt x="0" y="39935"/>
                  </a:lnTo>
                  <a:cubicBezTo>
                    <a:pt x="0" y="40094"/>
                    <a:pt x="127" y="40220"/>
                    <a:pt x="285" y="40220"/>
                  </a:cubicBezTo>
                  <a:cubicBezTo>
                    <a:pt x="444" y="40220"/>
                    <a:pt x="570" y="40094"/>
                    <a:pt x="570" y="39935"/>
                  </a:cubicBezTo>
                  <a:lnTo>
                    <a:pt x="570" y="22518"/>
                  </a:lnTo>
                  <a:lnTo>
                    <a:pt x="6968" y="16120"/>
                  </a:lnTo>
                  <a:cubicBezTo>
                    <a:pt x="7031" y="16057"/>
                    <a:pt x="7063" y="15994"/>
                    <a:pt x="7063" y="15899"/>
                  </a:cubicBezTo>
                  <a:lnTo>
                    <a:pt x="7063" y="286"/>
                  </a:lnTo>
                  <a:cubicBezTo>
                    <a:pt x="7063" y="128"/>
                    <a:pt x="6936" y="1"/>
                    <a:pt x="677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009;p42">
              <a:extLst>
                <a:ext uri="{FF2B5EF4-FFF2-40B4-BE49-F238E27FC236}">
                  <a16:creationId xmlns:a16="http://schemas.microsoft.com/office/drawing/2014/main" xmlns="" id="{D529A253-5033-4017-B447-D1BA3ACA413C}"/>
                </a:ext>
              </a:extLst>
            </p:cNvPr>
            <p:cNvSpPr/>
            <p:nvPr/>
          </p:nvSpPr>
          <p:spPr>
            <a:xfrm>
              <a:off x="3582375" y="3510250"/>
              <a:ext cx="114825" cy="844000"/>
            </a:xfrm>
            <a:custGeom>
              <a:avLst/>
              <a:gdLst/>
              <a:ahLst/>
              <a:cxnLst/>
              <a:rect l="l" t="t" r="r" b="b"/>
              <a:pathLst>
                <a:path w="4593" h="33760" extrusionOk="0">
                  <a:moveTo>
                    <a:pt x="4339" y="1"/>
                  </a:moveTo>
                  <a:cubicBezTo>
                    <a:pt x="4180" y="1"/>
                    <a:pt x="4054" y="127"/>
                    <a:pt x="4054" y="254"/>
                  </a:cubicBezTo>
                  <a:lnTo>
                    <a:pt x="4054" y="22327"/>
                  </a:lnTo>
                  <a:lnTo>
                    <a:pt x="95" y="26286"/>
                  </a:lnTo>
                  <a:cubicBezTo>
                    <a:pt x="32" y="26349"/>
                    <a:pt x="0" y="26412"/>
                    <a:pt x="0" y="26476"/>
                  </a:cubicBezTo>
                  <a:lnTo>
                    <a:pt x="0" y="33475"/>
                  </a:lnTo>
                  <a:cubicBezTo>
                    <a:pt x="0" y="33633"/>
                    <a:pt x="127" y="33760"/>
                    <a:pt x="285" y="33760"/>
                  </a:cubicBezTo>
                  <a:cubicBezTo>
                    <a:pt x="444" y="33760"/>
                    <a:pt x="570" y="33633"/>
                    <a:pt x="570" y="33475"/>
                  </a:cubicBezTo>
                  <a:lnTo>
                    <a:pt x="570" y="26602"/>
                  </a:lnTo>
                  <a:lnTo>
                    <a:pt x="4529" y="22644"/>
                  </a:lnTo>
                  <a:cubicBezTo>
                    <a:pt x="4592" y="22612"/>
                    <a:pt x="4592" y="22517"/>
                    <a:pt x="4592" y="22454"/>
                  </a:cubicBezTo>
                  <a:lnTo>
                    <a:pt x="4592" y="254"/>
                  </a:lnTo>
                  <a:cubicBezTo>
                    <a:pt x="4592" y="127"/>
                    <a:pt x="4465" y="1"/>
                    <a:pt x="433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010;p42">
              <a:extLst>
                <a:ext uri="{FF2B5EF4-FFF2-40B4-BE49-F238E27FC236}">
                  <a16:creationId xmlns:a16="http://schemas.microsoft.com/office/drawing/2014/main" xmlns="" id="{D85F37F8-A7A0-4D36-89B2-90F12AA528EF}"/>
                </a:ext>
              </a:extLst>
            </p:cNvPr>
            <p:cNvSpPr/>
            <p:nvPr/>
          </p:nvSpPr>
          <p:spPr>
            <a:xfrm>
              <a:off x="2378950" y="3540325"/>
              <a:ext cx="932675" cy="570075"/>
            </a:xfrm>
            <a:custGeom>
              <a:avLst/>
              <a:gdLst/>
              <a:ahLst/>
              <a:cxnLst/>
              <a:rect l="l" t="t" r="r" b="b"/>
              <a:pathLst>
                <a:path w="37307" h="22803" extrusionOk="0">
                  <a:moveTo>
                    <a:pt x="36990" y="1"/>
                  </a:moveTo>
                  <a:cubicBezTo>
                    <a:pt x="36918" y="1"/>
                    <a:pt x="36847" y="33"/>
                    <a:pt x="36800" y="96"/>
                  </a:cubicBezTo>
                  <a:lnTo>
                    <a:pt x="27996" y="8900"/>
                  </a:lnTo>
                  <a:lnTo>
                    <a:pt x="13650" y="8900"/>
                  </a:lnTo>
                  <a:cubicBezTo>
                    <a:pt x="13555" y="8900"/>
                    <a:pt x="13491" y="8932"/>
                    <a:pt x="13460" y="8995"/>
                  </a:cubicBezTo>
                  <a:lnTo>
                    <a:pt x="127" y="22327"/>
                  </a:lnTo>
                  <a:cubicBezTo>
                    <a:pt x="0" y="22422"/>
                    <a:pt x="0" y="22613"/>
                    <a:pt x="127" y="22708"/>
                  </a:cubicBezTo>
                  <a:cubicBezTo>
                    <a:pt x="159" y="22771"/>
                    <a:pt x="254" y="22803"/>
                    <a:pt x="317" y="22803"/>
                  </a:cubicBezTo>
                  <a:cubicBezTo>
                    <a:pt x="380" y="22803"/>
                    <a:pt x="444" y="22771"/>
                    <a:pt x="507" y="22708"/>
                  </a:cubicBezTo>
                  <a:lnTo>
                    <a:pt x="13745" y="9470"/>
                  </a:lnTo>
                  <a:lnTo>
                    <a:pt x="28091" y="9470"/>
                  </a:lnTo>
                  <a:cubicBezTo>
                    <a:pt x="28154" y="9470"/>
                    <a:pt x="28249" y="9438"/>
                    <a:pt x="28281" y="9375"/>
                  </a:cubicBezTo>
                  <a:lnTo>
                    <a:pt x="37180" y="476"/>
                  </a:lnTo>
                  <a:cubicBezTo>
                    <a:pt x="37306" y="381"/>
                    <a:pt x="37306" y="191"/>
                    <a:pt x="37180" y="96"/>
                  </a:cubicBezTo>
                  <a:cubicBezTo>
                    <a:pt x="37132" y="33"/>
                    <a:pt x="37061" y="1"/>
                    <a:pt x="3699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011;p42">
              <a:extLst>
                <a:ext uri="{FF2B5EF4-FFF2-40B4-BE49-F238E27FC236}">
                  <a16:creationId xmlns:a16="http://schemas.microsoft.com/office/drawing/2014/main" xmlns="" id="{7DFE4291-7920-463A-8FAA-D22D8AB1BC08}"/>
                </a:ext>
              </a:extLst>
            </p:cNvPr>
            <p:cNvSpPr/>
            <p:nvPr/>
          </p:nvSpPr>
          <p:spPr>
            <a:xfrm>
              <a:off x="3087525" y="3427125"/>
              <a:ext cx="281100" cy="635775"/>
            </a:xfrm>
            <a:custGeom>
              <a:avLst/>
              <a:gdLst/>
              <a:ahLst/>
              <a:cxnLst/>
              <a:rect l="l" t="t" r="r" b="b"/>
              <a:pathLst>
                <a:path w="11244" h="25431" extrusionOk="0">
                  <a:moveTo>
                    <a:pt x="10958" y="0"/>
                  </a:moveTo>
                  <a:cubicBezTo>
                    <a:pt x="10800" y="0"/>
                    <a:pt x="10673" y="127"/>
                    <a:pt x="10673" y="254"/>
                  </a:cubicBezTo>
                  <a:lnTo>
                    <a:pt x="10673" y="17291"/>
                  </a:lnTo>
                  <a:lnTo>
                    <a:pt x="159" y="24924"/>
                  </a:lnTo>
                  <a:cubicBezTo>
                    <a:pt x="33" y="24987"/>
                    <a:pt x="1" y="25177"/>
                    <a:pt x="96" y="25304"/>
                  </a:cubicBezTo>
                  <a:cubicBezTo>
                    <a:pt x="159" y="25367"/>
                    <a:pt x="254" y="25430"/>
                    <a:pt x="318" y="25430"/>
                  </a:cubicBezTo>
                  <a:cubicBezTo>
                    <a:pt x="381" y="25430"/>
                    <a:pt x="444" y="25399"/>
                    <a:pt x="508" y="25367"/>
                  </a:cubicBezTo>
                  <a:lnTo>
                    <a:pt x="11117" y="17640"/>
                  </a:lnTo>
                  <a:cubicBezTo>
                    <a:pt x="11212" y="17608"/>
                    <a:pt x="11244" y="17513"/>
                    <a:pt x="11244" y="17418"/>
                  </a:cubicBezTo>
                  <a:lnTo>
                    <a:pt x="11244" y="254"/>
                  </a:lnTo>
                  <a:cubicBezTo>
                    <a:pt x="11244" y="127"/>
                    <a:pt x="11117" y="0"/>
                    <a:pt x="1095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012;p42">
              <a:extLst>
                <a:ext uri="{FF2B5EF4-FFF2-40B4-BE49-F238E27FC236}">
                  <a16:creationId xmlns:a16="http://schemas.microsoft.com/office/drawing/2014/main" xmlns="" id="{01974B44-D841-4868-8197-81E9EEB221D2}"/>
                </a:ext>
              </a:extLst>
            </p:cNvPr>
            <p:cNvSpPr/>
            <p:nvPr/>
          </p:nvSpPr>
          <p:spPr>
            <a:xfrm>
              <a:off x="3548325" y="1880875"/>
              <a:ext cx="148875" cy="861425"/>
            </a:xfrm>
            <a:custGeom>
              <a:avLst/>
              <a:gdLst/>
              <a:ahLst/>
              <a:cxnLst/>
              <a:rect l="l" t="t" r="r" b="b"/>
              <a:pathLst>
                <a:path w="5955" h="34457" extrusionOk="0">
                  <a:moveTo>
                    <a:pt x="285" y="1"/>
                  </a:moveTo>
                  <a:cubicBezTo>
                    <a:pt x="127" y="1"/>
                    <a:pt x="0" y="128"/>
                    <a:pt x="0" y="286"/>
                  </a:cubicBezTo>
                  <a:lnTo>
                    <a:pt x="0" y="11117"/>
                  </a:lnTo>
                  <a:cubicBezTo>
                    <a:pt x="0" y="11180"/>
                    <a:pt x="32" y="11243"/>
                    <a:pt x="64" y="11307"/>
                  </a:cubicBezTo>
                  <a:lnTo>
                    <a:pt x="5416" y="16627"/>
                  </a:lnTo>
                  <a:lnTo>
                    <a:pt x="5416" y="34172"/>
                  </a:lnTo>
                  <a:cubicBezTo>
                    <a:pt x="5416" y="34330"/>
                    <a:pt x="5542" y="34457"/>
                    <a:pt x="5669" y="34457"/>
                  </a:cubicBezTo>
                  <a:cubicBezTo>
                    <a:pt x="5827" y="34457"/>
                    <a:pt x="5954" y="34330"/>
                    <a:pt x="5954" y="34172"/>
                  </a:cubicBezTo>
                  <a:lnTo>
                    <a:pt x="5954" y="16500"/>
                  </a:lnTo>
                  <a:cubicBezTo>
                    <a:pt x="5954" y="16437"/>
                    <a:pt x="5922" y="16374"/>
                    <a:pt x="5891" y="16310"/>
                  </a:cubicBezTo>
                  <a:lnTo>
                    <a:pt x="570" y="10990"/>
                  </a:lnTo>
                  <a:lnTo>
                    <a:pt x="570" y="286"/>
                  </a:lnTo>
                  <a:cubicBezTo>
                    <a:pt x="570" y="128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013;p42">
              <a:extLst>
                <a:ext uri="{FF2B5EF4-FFF2-40B4-BE49-F238E27FC236}">
                  <a16:creationId xmlns:a16="http://schemas.microsoft.com/office/drawing/2014/main" xmlns="" id="{70AB0B31-7C51-44CF-B2E5-3D9433C67E6A}"/>
                </a:ext>
              </a:extLst>
            </p:cNvPr>
            <p:cNvSpPr/>
            <p:nvPr/>
          </p:nvSpPr>
          <p:spPr>
            <a:xfrm>
              <a:off x="3021825" y="2176200"/>
              <a:ext cx="346800" cy="665850"/>
            </a:xfrm>
            <a:custGeom>
              <a:avLst/>
              <a:gdLst/>
              <a:ahLst/>
              <a:cxnLst/>
              <a:rect l="l" t="t" r="r" b="b"/>
              <a:pathLst>
                <a:path w="13872" h="26634" extrusionOk="0">
                  <a:moveTo>
                    <a:pt x="313" y="0"/>
                  </a:moveTo>
                  <a:cubicBezTo>
                    <a:pt x="238" y="0"/>
                    <a:pt x="159" y="32"/>
                    <a:pt x="95" y="95"/>
                  </a:cubicBezTo>
                  <a:cubicBezTo>
                    <a:pt x="0" y="190"/>
                    <a:pt x="0" y="380"/>
                    <a:pt x="95" y="475"/>
                  </a:cubicBezTo>
                  <a:lnTo>
                    <a:pt x="13301" y="13681"/>
                  </a:lnTo>
                  <a:lnTo>
                    <a:pt x="13301" y="26349"/>
                  </a:lnTo>
                  <a:cubicBezTo>
                    <a:pt x="13301" y="26507"/>
                    <a:pt x="13428" y="26634"/>
                    <a:pt x="13586" y="26634"/>
                  </a:cubicBezTo>
                  <a:cubicBezTo>
                    <a:pt x="13745" y="26634"/>
                    <a:pt x="13872" y="26507"/>
                    <a:pt x="13872" y="26349"/>
                  </a:cubicBezTo>
                  <a:lnTo>
                    <a:pt x="13872" y="13586"/>
                  </a:lnTo>
                  <a:cubicBezTo>
                    <a:pt x="13872" y="13491"/>
                    <a:pt x="13840" y="13428"/>
                    <a:pt x="13776" y="13365"/>
                  </a:cubicBezTo>
                  <a:lnTo>
                    <a:pt x="507" y="95"/>
                  </a:lnTo>
                  <a:cubicBezTo>
                    <a:pt x="460" y="32"/>
                    <a:pt x="388" y="0"/>
                    <a:pt x="313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014;p42">
              <a:extLst>
                <a:ext uri="{FF2B5EF4-FFF2-40B4-BE49-F238E27FC236}">
                  <a16:creationId xmlns:a16="http://schemas.microsoft.com/office/drawing/2014/main" xmlns="" id="{0303B2DA-97C1-4B06-AAC4-A86D233FC132}"/>
                </a:ext>
              </a:extLst>
            </p:cNvPr>
            <p:cNvSpPr/>
            <p:nvPr/>
          </p:nvSpPr>
          <p:spPr>
            <a:xfrm>
              <a:off x="2421700" y="2237950"/>
              <a:ext cx="71275" cy="71275"/>
            </a:xfrm>
            <a:custGeom>
              <a:avLst/>
              <a:gdLst/>
              <a:ahLst/>
              <a:cxnLst/>
              <a:rect l="l" t="t" r="r" b="b"/>
              <a:pathLst>
                <a:path w="2851" h="2851" extrusionOk="0">
                  <a:moveTo>
                    <a:pt x="1425" y="571"/>
                  </a:moveTo>
                  <a:cubicBezTo>
                    <a:pt x="1900" y="571"/>
                    <a:pt x="2280" y="951"/>
                    <a:pt x="2280" y="1426"/>
                  </a:cubicBezTo>
                  <a:cubicBezTo>
                    <a:pt x="2280" y="1901"/>
                    <a:pt x="1900" y="2281"/>
                    <a:pt x="1425" y="2281"/>
                  </a:cubicBezTo>
                  <a:cubicBezTo>
                    <a:pt x="950" y="2281"/>
                    <a:pt x="570" y="1901"/>
                    <a:pt x="570" y="1426"/>
                  </a:cubicBezTo>
                  <a:cubicBezTo>
                    <a:pt x="570" y="951"/>
                    <a:pt x="950" y="571"/>
                    <a:pt x="1425" y="571"/>
                  </a:cubicBezTo>
                  <a:close/>
                  <a:moveTo>
                    <a:pt x="1425" y="1"/>
                  </a:moveTo>
                  <a:cubicBezTo>
                    <a:pt x="665" y="1"/>
                    <a:pt x="0" y="634"/>
                    <a:pt x="0" y="1426"/>
                  </a:cubicBezTo>
                  <a:cubicBezTo>
                    <a:pt x="0" y="2186"/>
                    <a:pt x="665" y="2851"/>
                    <a:pt x="1425" y="2851"/>
                  </a:cubicBezTo>
                  <a:cubicBezTo>
                    <a:pt x="2217" y="2851"/>
                    <a:pt x="2851" y="2186"/>
                    <a:pt x="2851" y="1426"/>
                  </a:cubicBezTo>
                  <a:cubicBezTo>
                    <a:pt x="2851" y="634"/>
                    <a:pt x="2217" y="1"/>
                    <a:pt x="142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015;p42">
              <a:extLst>
                <a:ext uri="{FF2B5EF4-FFF2-40B4-BE49-F238E27FC236}">
                  <a16:creationId xmlns:a16="http://schemas.microsoft.com/office/drawing/2014/main" xmlns="" id="{B0AD170A-A274-4EAD-898E-4156EAFF5B51}"/>
                </a:ext>
              </a:extLst>
            </p:cNvPr>
            <p:cNvSpPr/>
            <p:nvPr/>
          </p:nvSpPr>
          <p:spPr>
            <a:xfrm>
              <a:off x="2254650" y="2236375"/>
              <a:ext cx="70475" cy="71275"/>
            </a:xfrm>
            <a:custGeom>
              <a:avLst/>
              <a:gdLst/>
              <a:ahLst/>
              <a:cxnLst/>
              <a:rect l="l" t="t" r="r" b="b"/>
              <a:pathLst>
                <a:path w="2819" h="2851" extrusionOk="0">
                  <a:moveTo>
                    <a:pt x="1425" y="570"/>
                  </a:moveTo>
                  <a:cubicBezTo>
                    <a:pt x="1869" y="570"/>
                    <a:pt x="2280" y="950"/>
                    <a:pt x="2280" y="1425"/>
                  </a:cubicBezTo>
                  <a:cubicBezTo>
                    <a:pt x="2280" y="1900"/>
                    <a:pt x="1869" y="2280"/>
                    <a:pt x="1425" y="2280"/>
                  </a:cubicBezTo>
                  <a:cubicBezTo>
                    <a:pt x="950" y="2280"/>
                    <a:pt x="570" y="1900"/>
                    <a:pt x="570" y="1425"/>
                  </a:cubicBezTo>
                  <a:cubicBezTo>
                    <a:pt x="570" y="950"/>
                    <a:pt x="950" y="570"/>
                    <a:pt x="1425" y="570"/>
                  </a:cubicBezTo>
                  <a:close/>
                  <a:moveTo>
                    <a:pt x="1425" y="0"/>
                  </a:moveTo>
                  <a:cubicBezTo>
                    <a:pt x="634" y="0"/>
                    <a:pt x="0" y="665"/>
                    <a:pt x="0" y="1425"/>
                  </a:cubicBezTo>
                  <a:cubicBezTo>
                    <a:pt x="0" y="2217"/>
                    <a:pt x="634" y="2850"/>
                    <a:pt x="1425" y="2850"/>
                  </a:cubicBezTo>
                  <a:cubicBezTo>
                    <a:pt x="2185" y="2850"/>
                    <a:pt x="2819" y="2217"/>
                    <a:pt x="2819" y="1425"/>
                  </a:cubicBezTo>
                  <a:cubicBezTo>
                    <a:pt x="2819" y="665"/>
                    <a:pt x="2185" y="0"/>
                    <a:pt x="142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016;p42">
              <a:extLst>
                <a:ext uri="{FF2B5EF4-FFF2-40B4-BE49-F238E27FC236}">
                  <a16:creationId xmlns:a16="http://schemas.microsoft.com/office/drawing/2014/main" xmlns="" id="{A0EC8A25-E715-4BD0-9BF6-0AF4252F80B2}"/>
                </a:ext>
              </a:extLst>
            </p:cNvPr>
            <p:cNvSpPr/>
            <p:nvPr/>
          </p:nvSpPr>
          <p:spPr>
            <a:xfrm>
              <a:off x="3519825" y="1820725"/>
              <a:ext cx="71275" cy="71275"/>
            </a:xfrm>
            <a:custGeom>
              <a:avLst/>
              <a:gdLst/>
              <a:ahLst/>
              <a:cxnLst/>
              <a:rect l="l" t="t" r="r" b="b"/>
              <a:pathLst>
                <a:path w="2851" h="2851" extrusionOk="0">
                  <a:moveTo>
                    <a:pt x="1425" y="570"/>
                  </a:moveTo>
                  <a:cubicBezTo>
                    <a:pt x="1900" y="570"/>
                    <a:pt x="2280" y="950"/>
                    <a:pt x="2280" y="1425"/>
                  </a:cubicBezTo>
                  <a:cubicBezTo>
                    <a:pt x="2280" y="1900"/>
                    <a:pt x="1900" y="2280"/>
                    <a:pt x="1425" y="2280"/>
                  </a:cubicBezTo>
                  <a:cubicBezTo>
                    <a:pt x="950" y="2280"/>
                    <a:pt x="570" y="1900"/>
                    <a:pt x="570" y="1425"/>
                  </a:cubicBezTo>
                  <a:cubicBezTo>
                    <a:pt x="570" y="950"/>
                    <a:pt x="950" y="570"/>
                    <a:pt x="1425" y="570"/>
                  </a:cubicBezTo>
                  <a:close/>
                  <a:moveTo>
                    <a:pt x="1425" y="0"/>
                  </a:moveTo>
                  <a:cubicBezTo>
                    <a:pt x="634" y="0"/>
                    <a:pt x="0" y="633"/>
                    <a:pt x="0" y="1425"/>
                  </a:cubicBezTo>
                  <a:cubicBezTo>
                    <a:pt x="0" y="2217"/>
                    <a:pt x="634" y="2850"/>
                    <a:pt x="1425" y="2850"/>
                  </a:cubicBezTo>
                  <a:cubicBezTo>
                    <a:pt x="2185" y="2850"/>
                    <a:pt x="2851" y="2217"/>
                    <a:pt x="2851" y="1425"/>
                  </a:cubicBezTo>
                  <a:cubicBezTo>
                    <a:pt x="2851" y="633"/>
                    <a:pt x="2185" y="0"/>
                    <a:pt x="142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017;p42">
              <a:extLst>
                <a:ext uri="{FF2B5EF4-FFF2-40B4-BE49-F238E27FC236}">
                  <a16:creationId xmlns:a16="http://schemas.microsoft.com/office/drawing/2014/main" xmlns="" id="{CA8A0F14-2897-4E88-8427-957EC1CF3578}"/>
                </a:ext>
              </a:extLst>
            </p:cNvPr>
            <p:cNvSpPr/>
            <p:nvPr/>
          </p:nvSpPr>
          <p:spPr>
            <a:xfrm>
              <a:off x="3371775" y="2252200"/>
              <a:ext cx="71275" cy="70500"/>
            </a:xfrm>
            <a:custGeom>
              <a:avLst/>
              <a:gdLst/>
              <a:ahLst/>
              <a:cxnLst/>
              <a:rect l="l" t="t" r="r" b="b"/>
              <a:pathLst>
                <a:path w="2851" h="2820" extrusionOk="0">
                  <a:moveTo>
                    <a:pt x="1425" y="571"/>
                  </a:moveTo>
                  <a:cubicBezTo>
                    <a:pt x="1900" y="571"/>
                    <a:pt x="2280" y="951"/>
                    <a:pt x="2280" y="1426"/>
                  </a:cubicBezTo>
                  <a:cubicBezTo>
                    <a:pt x="2280" y="1869"/>
                    <a:pt x="1900" y="2281"/>
                    <a:pt x="1425" y="2281"/>
                  </a:cubicBezTo>
                  <a:cubicBezTo>
                    <a:pt x="950" y="2281"/>
                    <a:pt x="570" y="1869"/>
                    <a:pt x="570" y="1426"/>
                  </a:cubicBezTo>
                  <a:cubicBezTo>
                    <a:pt x="570" y="951"/>
                    <a:pt x="950" y="571"/>
                    <a:pt x="1425" y="571"/>
                  </a:cubicBezTo>
                  <a:close/>
                  <a:moveTo>
                    <a:pt x="1425" y="1"/>
                  </a:moveTo>
                  <a:cubicBezTo>
                    <a:pt x="634" y="1"/>
                    <a:pt x="0" y="634"/>
                    <a:pt x="0" y="1426"/>
                  </a:cubicBezTo>
                  <a:cubicBezTo>
                    <a:pt x="0" y="2186"/>
                    <a:pt x="634" y="2819"/>
                    <a:pt x="1425" y="2819"/>
                  </a:cubicBezTo>
                  <a:cubicBezTo>
                    <a:pt x="2217" y="2819"/>
                    <a:pt x="2850" y="2186"/>
                    <a:pt x="2850" y="1426"/>
                  </a:cubicBezTo>
                  <a:cubicBezTo>
                    <a:pt x="2850" y="634"/>
                    <a:pt x="2217" y="1"/>
                    <a:pt x="142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018;p42">
              <a:extLst>
                <a:ext uri="{FF2B5EF4-FFF2-40B4-BE49-F238E27FC236}">
                  <a16:creationId xmlns:a16="http://schemas.microsoft.com/office/drawing/2014/main" xmlns="" id="{C504E5C1-7498-468B-853D-0D1C458C8D84}"/>
                </a:ext>
              </a:extLst>
            </p:cNvPr>
            <p:cNvSpPr/>
            <p:nvPr/>
          </p:nvSpPr>
          <p:spPr>
            <a:xfrm>
              <a:off x="2892775" y="2792150"/>
              <a:ext cx="70475" cy="71300"/>
            </a:xfrm>
            <a:custGeom>
              <a:avLst/>
              <a:gdLst/>
              <a:ahLst/>
              <a:cxnLst/>
              <a:rect l="l" t="t" r="r" b="b"/>
              <a:pathLst>
                <a:path w="2819" h="2852" extrusionOk="0">
                  <a:moveTo>
                    <a:pt x="1425" y="571"/>
                  </a:moveTo>
                  <a:cubicBezTo>
                    <a:pt x="1901" y="571"/>
                    <a:pt x="2281" y="951"/>
                    <a:pt x="2281" y="1426"/>
                  </a:cubicBezTo>
                  <a:cubicBezTo>
                    <a:pt x="2281" y="1901"/>
                    <a:pt x="1901" y="2281"/>
                    <a:pt x="1425" y="2281"/>
                  </a:cubicBezTo>
                  <a:cubicBezTo>
                    <a:pt x="950" y="2281"/>
                    <a:pt x="570" y="1901"/>
                    <a:pt x="570" y="1426"/>
                  </a:cubicBezTo>
                  <a:cubicBezTo>
                    <a:pt x="570" y="951"/>
                    <a:pt x="950" y="571"/>
                    <a:pt x="1425" y="571"/>
                  </a:cubicBezTo>
                  <a:close/>
                  <a:moveTo>
                    <a:pt x="1425" y="1"/>
                  </a:moveTo>
                  <a:cubicBezTo>
                    <a:pt x="634" y="1"/>
                    <a:pt x="0" y="634"/>
                    <a:pt x="0" y="1426"/>
                  </a:cubicBezTo>
                  <a:cubicBezTo>
                    <a:pt x="0" y="2218"/>
                    <a:pt x="634" y="2851"/>
                    <a:pt x="1425" y="2851"/>
                  </a:cubicBezTo>
                  <a:cubicBezTo>
                    <a:pt x="2186" y="2851"/>
                    <a:pt x="2819" y="2218"/>
                    <a:pt x="2819" y="1426"/>
                  </a:cubicBezTo>
                  <a:cubicBezTo>
                    <a:pt x="2819" y="634"/>
                    <a:pt x="2186" y="1"/>
                    <a:pt x="142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019;p42">
              <a:extLst>
                <a:ext uri="{FF2B5EF4-FFF2-40B4-BE49-F238E27FC236}">
                  <a16:creationId xmlns:a16="http://schemas.microsoft.com/office/drawing/2014/main" xmlns="" id="{2BB11D5E-861E-446B-B99B-DC076A49737D}"/>
                </a:ext>
              </a:extLst>
            </p:cNvPr>
            <p:cNvSpPr/>
            <p:nvPr/>
          </p:nvSpPr>
          <p:spPr>
            <a:xfrm>
              <a:off x="2268900" y="3606050"/>
              <a:ext cx="70475" cy="70475"/>
            </a:xfrm>
            <a:custGeom>
              <a:avLst/>
              <a:gdLst/>
              <a:ahLst/>
              <a:cxnLst/>
              <a:rect l="l" t="t" r="r" b="b"/>
              <a:pathLst>
                <a:path w="2819" h="2819" extrusionOk="0">
                  <a:moveTo>
                    <a:pt x="1425" y="539"/>
                  </a:moveTo>
                  <a:cubicBezTo>
                    <a:pt x="1900" y="539"/>
                    <a:pt x="2280" y="951"/>
                    <a:pt x="2280" y="1394"/>
                  </a:cubicBezTo>
                  <a:cubicBezTo>
                    <a:pt x="2280" y="1869"/>
                    <a:pt x="1900" y="2249"/>
                    <a:pt x="1425" y="2249"/>
                  </a:cubicBezTo>
                  <a:cubicBezTo>
                    <a:pt x="950" y="2249"/>
                    <a:pt x="570" y="1869"/>
                    <a:pt x="570" y="1394"/>
                  </a:cubicBezTo>
                  <a:cubicBezTo>
                    <a:pt x="570" y="951"/>
                    <a:pt x="950" y="539"/>
                    <a:pt x="1425" y="539"/>
                  </a:cubicBezTo>
                  <a:close/>
                  <a:moveTo>
                    <a:pt x="1425" y="0"/>
                  </a:moveTo>
                  <a:cubicBezTo>
                    <a:pt x="634" y="0"/>
                    <a:pt x="0" y="634"/>
                    <a:pt x="0" y="1394"/>
                  </a:cubicBezTo>
                  <a:cubicBezTo>
                    <a:pt x="0" y="2186"/>
                    <a:pt x="634" y="2819"/>
                    <a:pt x="1425" y="2819"/>
                  </a:cubicBezTo>
                  <a:cubicBezTo>
                    <a:pt x="2185" y="2819"/>
                    <a:pt x="2819" y="2186"/>
                    <a:pt x="2819" y="1394"/>
                  </a:cubicBezTo>
                  <a:cubicBezTo>
                    <a:pt x="2819" y="634"/>
                    <a:pt x="2185" y="0"/>
                    <a:pt x="142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020;p42">
              <a:extLst>
                <a:ext uri="{FF2B5EF4-FFF2-40B4-BE49-F238E27FC236}">
                  <a16:creationId xmlns:a16="http://schemas.microsoft.com/office/drawing/2014/main" xmlns="" id="{B3CDD235-059A-4CB1-A67D-4FDD66080206}"/>
                </a:ext>
              </a:extLst>
            </p:cNvPr>
            <p:cNvSpPr/>
            <p:nvPr/>
          </p:nvSpPr>
          <p:spPr>
            <a:xfrm>
              <a:off x="2322725" y="4092950"/>
              <a:ext cx="71275" cy="71275"/>
            </a:xfrm>
            <a:custGeom>
              <a:avLst/>
              <a:gdLst/>
              <a:ahLst/>
              <a:cxnLst/>
              <a:rect l="l" t="t" r="r" b="b"/>
              <a:pathLst>
                <a:path w="2851" h="2851" extrusionOk="0">
                  <a:moveTo>
                    <a:pt x="1426" y="571"/>
                  </a:moveTo>
                  <a:cubicBezTo>
                    <a:pt x="1901" y="571"/>
                    <a:pt x="2281" y="951"/>
                    <a:pt x="2281" y="1426"/>
                  </a:cubicBezTo>
                  <a:cubicBezTo>
                    <a:pt x="2281" y="1901"/>
                    <a:pt x="1901" y="2281"/>
                    <a:pt x="1426" y="2281"/>
                  </a:cubicBezTo>
                  <a:cubicBezTo>
                    <a:pt x="951" y="2281"/>
                    <a:pt x="571" y="1901"/>
                    <a:pt x="571" y="1426"/>
                  </a:cubicBezTo>
                  <a:cubicBezTo>
                    <a:pt x="571" y="951"/>
                    <a:pt x="951" y="571"/>
                    <a:pt x="1426" y="571"/>
                  </a:cubicBezTo>
                  <a:close/>
                  <a:moveTo>
                    <a:pt x="1426" y="1"/>
                  </a:moveTo>
                  <a:cubicBezTo>
                    <a:pt x="634" y="1"/>
                    <a:pt x="1" y="634"/>
                    <a:pt x="1" y="1426"/>
                  </a:cubicBezTo>
                  <a:cubicBezTo>
                    <a:pt x="1" y="2218"/>
                    <a:pt x="634" y="2851"/>
                    <a:pt x="1426" y="2851"/>
                  </a:cubicBezTo>
                  <a:cubicBezTo>
                    <a:pt x="2217" y="2851"/>
                    <a:pt x="2851" y="2218"/>
                    <a:pt x="2851" y="1426"/>
                  </a:cubicBezTo>
                  <a:cubicBezTo>
                    <a:pt x="2851" y="634"/>
                    <a:pt x="2217" y="1"/>
                    <a:pt x="142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021;p42">
              <a:extLst>
                <a:ext uri="{FF2B5EF4-FFF2-40B4-BE49-F238E27FC236}">
                  <a16:creationId xmlns:a16="http://schemas.microsoft.com/office/drawing/2014/main" xmlns="" id="{32FAA6F0-41D6-4036-8181-3DC49340A8AA}"/>
                </a:ext>
              </a:extLst>
            </p:cNvPr>
            <p:cNvSpPr/>
            <p:nvPr/>
          </p:nvSpPr>
          <p:spPr>
            <a:xfrm>
              <a:off x="3391550" y="4417575"/>
              <a:ext cx="70500" cy="70475"/>
            </a:xfrm>
            <a:custGeom>
              <a:avLst/>
              <a:gdLst/>
              <a:ahLst/>
              <a:cxnLst/>
              <a:rect l="l" t="t" r="r" b="b"/>
              <a:pathLst>
                <a:path w="2820" h="2819" extrusionOk="0">
                  <a:moveTo>
                    <a:pt x="1394" y="538"/>
                  </a:moveTo>
                  <a:cubicBezTo>
                    <a:pt x="1869" y="538"/>
                    <a:pt x="2249" y="918"/>
                    <a:pt x="2249" y="1393"/>
                  </a:cubicBezTo>
                  <a:cubicBezTo>
                    <a:pt x="2249" y="1869"/>
                    <a:pt x="1869" y="2249"/>
                    <a:pt x="1394" y="2249"/>
                  </a:cubicBezTo>
                  <a:cubicBezTo>
                    <a:pt x="919" y="2249"/>
                    <a:pt x="539" y="1869"/>
                    <a:pt x="539" y="1393"/>
                  </a:cubicBezTo>
                  <a:cubicBezTo>
                    <a:pt x="539" y="918"/>
                    <a:pt x="919" y="538"/>
                    <a:pt x="1394" y="538"/>
                  </a:cubicBezTo>
                  <a:close/>
                  <a:moveTo>
                    <a:pt x="1394" y="0"/>
                  </a:moveTo>
                  <a:cubicBezTo>
                    <a:pt x="634" y="0"/>
                    <a:pt x="1" y="633"/>
                    <a:pt x="1" y="1393"/>
                  </a:cubicBezTo>
                  <a:cubicBezTo>
                    <a:pt x="1" y="2185"/>
                    <a:pt x="634" y="2819"/>
                    <a:pt x="1394" y="2819"/>
                  </a:cubicBezTo>
                  <a:cubicBezTo>
                    <a:pt x="2186" y="2819"/>
                    <a:pt x="2819" y="2185"/>
                    <a:pt x="2819" y="1393"/>
                  </a:cubicBezTo>
                  <a:cubicBezTo>
                    <a:pt x="2819" y="633"/>
                    <a:pt x="2186" y="0"/>
                    <a:pt x="139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022;p42">
              <a:extLst>
                <a:ext uri="{FF2B5EF4-FFF2-40B4-BE49-F238E27FC236}">
                  <a16:creationId xmlns:a16="http://schemas.microsoft.com/office/drawing/2014/main" xmlns="" id="{3FB529ED-1938-4B65-A421-9CA8131E1980}"/>
                </a:ext>
              </a:extLst>
            </p:cNvPr>
            <p:cNvSpPr/>
            <p:nvPr/>
          </p:nvSpPr>
          <p:spPr>
            <a:xfrm>
              <a:off x="3554650" y="4339975"/>
              <a:ext cx="70500" cy="71275"/>
            </a:xfrm>
            <a:custGeom>
              <a:avLst/>
              <a:gdLst/>
              <a:ahLst/>
              <a:cxnLst/>
              <a:rect l="l" t="t" r="r" b="b"/>
              <a:pathLst>
                <a:path w="2820" h="2851" extrusionOk="0">
                  <a:moveTo>
                    <a:pt x="1394" y="571"/>
                  </a:moveTo>
                  <a:cubicBezTo>
                    <a:pt x="1869" y="571"/>
                    <a:pt x="2249" y="951"/>
                    <a:pt x="2249" y="1426"/>
                  </a:cubicBezTo>
                  <a:cubicBezTo>
                    <a:pt x="2249" y="1901"/>
                    <a:pt x="1869" y="2281"/>
                    <a:pt x="1394" y="2281"/>
                  </a:cubicBezTo>
                  <a:cubicBezTo>
                    <a:pt x="919" y="2281"/>
                    <a:pt x="539" y="1901"/>
                    <a:pt x="539" y="1426"/>
                  </a:cubicBezTo>
                  <a:cubicBezTo>
                    <a:pt x="539" y="951"/>
                    <a:pt x="919" y="571"/>
                    <a:pt x="1394" y="571"/>
                  </a:cubicBezTo>
                  <a:close/>
                  <a:moveTo>
                    <a:pt x="1394" y="1"/>
                  </a:moveTo>
                  <a:cubicBezTo>
                    <a:pt x="634" y="1"/>
                    <a:pt x="1" y="634"/>
                    <a:pt x="1" y="1426"/>
                  </a:cubicBezTo>
                  <a:cubicBezTo>
                    <a:pt x="1" y="2217"/>
                    <a:pt x="634" y="2851"/>
                    <a:pt x="1394" y="2851"/>
                  </a:cubicBezTo>
                  <a:cubicBezTo>
                    <a:pt x="2186" y="2851"/>
                    <a:pt x="2819" y="2217"/>
                    <a:pt x="2819" y="1426"/>
                  </a:cubicBezTo>
                  <a:cubicBezTo>
                    <a:pt x="2819" y="634"/>
                    <a:pt x="2186" y="1"/>
                    <a:pt x="139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023;p42">
              <a:extLst>
                <a:ext uri="{FF2B5EF4-FFF2-40B4-BE49-F238E27FC236}">
                  <a16:creationId xmlns:a16="http://schemas.microsoft.com/office/drawing/2014/main" xmlns="" id="{2D955965-B32D-4803-9C6A-1D33460BE326}"/>
                </a:ext>
              </a:extLst>
            </p:cNvPr>
            <p:cNvSpPr/>
            <p:nvPr/>
          </p:nvSpPr>
          <p:spPr>
            <a:xfrm>
              <a:off x="3420850" y="2296550"/>
              <a:ext cx="169450" cy="445750"/>
            </a:xfrm>
            <a:custGeom>
              <a:avLst/>
              <a:gdLst/>
              <a:ahLst/>
              <a:cxnLst/>
              <a:rect l="l" t="t" r="r" b="b"/>
              <a:pathLst>
                <a:path w="6778" h="17830" extrusionOk="0">
                  <a:moveTo>
                    <a:pt x="317" y="0"/>
                  </a:moveTo>
                  <a:cubicBezTo>
                    <a:pt x="246" y="0"/>
                    <a:pt x="175" y="32"/>
                    <a:pt x="127" y="95"/>
                  </a:cubicBezTo>
                  <a:cubicBezTo>
                    <a:pt x="1" y="190"/>
                    <a:pt x="1" y="380"/>
                    <a:pt x="127" y="475"/>
                  </a:cubicBezTo>
                  <a:lnTo>
                    <a:pt x="6208" y="6587"/>
                  </a:lnTo>
                  <a:lnTo>
                    <a:pt x="6208" y="17545"/>
                  </a:lnTo>
                  <a:cubicBezTo>
                    <a:pt x="6208" y="17703"/>
                    <a:pt x="6334" y="17830"/>
                    <a:pt x="6493" y="17830"/>
                  </a:cubicBezTo>
                  <a:cubicBezTo>
                    <a:pt x="6651" y="17830"/>
                    <a:pt x="6778" y="17703"/>
                    <a:pt x="6778" y="17545"/>
                  </a:cubicBezTo>
                  <a:lnTo>
                    <a:pt x="6778" y="6461"/>
                  </a:lnTo>
                  <a:cubicBezTo>
                    <a:pt x="6778" y="6397"/>
                    <a:pt x="6746" y="6334"/>
                    <a:pt x="6715" y="6271"/>
                  </a:cubicBezTo>
                  <a:lnTo>
                    <a:pt x="507" y="95"/>
                  </a:lnTo>
                  <a:cubicBezTo>
                    <a:pt x="460" y="32"/>
                    <a:pt x="389" y="0"/>
                    <a:pt x="31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024;p42">
              <a:extLst>
                <a:ext uri="{FF2B5EF4-FFF2-40B4-BE49-F238E27FC236}">
                  <a16:creationId xmlns:a16="http://schemas.microsoft.com/office/drawing/2014/main" xmlns="" id="{C2E30E26-5A1E-4D14-AA13-EC2411B4B9E0}"/>
                </a:ext>
              </a:extLst>
            </p:cNvPr>
            <p:cNvSpPr/>
            <p:nvPr/>
          </p:nvSpPr>
          <p:spPr>
            <a:xfrm>
              <a:off x="2468400" y="2294750"/>
              <a:ext cx="855100" cy="509300"/>
            </a:xfrm>
            <a:custGeom>
              <a:avLst/>
              <a:gdLst/>
              <a:ahLst/>
              <a:cxnLst/>
              <a:rect l="l" t="t" r="r" b="b"/>
              <a:pathLst>
                <a:path w="34204" h="20372" extrusionOk="0">
                  <a:moveTo>
                    <a:pt x="317" y="1"/>
                  </a:moveTo>
                  <a:cubicBezTo>
                    <a:pt x="246" y="1"/>
                    <a:pt x="175" y="25"/>
                    <a:pt x="127" y="72"/>
                  </a:cubicBezTo>
                  <a:cubicBezTo>
                    <a:pt x="1" y="199"/>
                    <a:pt x="1" y="357"/>
                    <a:pt x="127" y="484"/>
                  </a:cubicBezTo>
                  <a:lnTo>
                    <a:pt x="10705" y="11061"/>
                  </a:lnTo>
                  <a:cubicBezTo>
                    <a:pt x="10737" y="11125"/>
                    <a:pt x="10800" y="11125"/>
                    <a:pt x="10895" y="11125"/>
                  </a:cubicBezTo>
                  <a:lnTo>
                    <a:pt x="24544" y="11125"/>
                  </a:lnTo>
                  <a:lnTo>
                    <a:pt x="33697" y="20277"/>
                  </a:lnTo>
                  <a:cubicBezTo>
                    <a:pt x="33760" y="20340"/>
                    <a:pt x="33823" y="20372"/>
                    <a:pt x="33918" y="20372"/>
                  </a:cubicBezTo>
                  <a:cubicBezTo>
                    <a:pt x="33982" y="20372"/>
                    <a:pt x="34045" y="20340"/>
                    <a:pt x="34108" y="20277"/>
                  </a:cubicBezTo>
                  <a:cubicBezTo>
                    <a:pt x="34203" y="20182"/>
                    <a:pt x="34203" y="19992"/>
                    <a:pt x="34108" y="19897"/>
                  </a:cubicBezTo>
                  <a:lnTo>
                    <a:pt x="24861" y="10650"/>
                  </a:lnTo>
                  <a:cubicBezTo>
                    <a:pt x="24829" y="10586"/>
                    <a:pt x="24734" y="10586"/>
                    <a:pt x="24671" y="10586"/>
                  </a:cubicBezTo>
                  <a:lnTo>
                    <a:pt x="10990" y="10586"/>
                  </a:lnTo>
                  <a:lnTo>
                    <a:pt x="507" y="72"/>
                  </a:lnTo>
                  <a:cubicBezTo>
                    <a:pt x="460" y="25"/>
                    <a:pt x="389" y="1"/>
                    <a:pt x="31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025;p42">
              <a:extLst>
                <a:ext uri="{FF2B5EF4-FFF2-40B4-BE49-F238E27FC236}">
                  <a16:creationId xmlns:a16="http://schemas.microsoft.com/office/drawing/2014/main" xmlns="" id="{1CDB958D-22FB-45DE-BD4E-03D11808989A}"/>
                </a:ext>
              </a:extLst>
            </p:cNvPr>
            <p:cNvSpPr/>
            <p:nvPr/>
          </p:nvSpPr>
          <p:spPr>
            <a:xfrm>
              <a:off x="2310050" y="2280500"/>
              <a:ext cx="1007900" cy="682700"/>
            </a:xfrm>
            <a:custGeom>
              <a:avLst/>
              <a:gdLst/>
              <a:ahLst/>
              <a:cxnLst/>
              <a:rect l="l" t="t" r="r" b="b"/>
              <a:pathLst>
                <a:path w="40316" h="27308" extrusionOk="0">
                  <a:moveTo>
                    <a:pt x="318" y="1"/>
                  </a:moveTo>
                  <a:cubicBezTo>
                    <a:pt x="246" y="1"/>
                    <a:pt x="175" y="25"/>
                    <a:pt x="128" y="72"/>
                  </a:cubicBezTo>
                  <a:cubicBezTo>
                    <a:pt x="1" y="199"/>
                    <a:pt x="1" y="357"/>
                    <a:pt x="128" y="484"/>
                  </a:cubicBezTo>
                  <a:lnTo>
                    <a:pt x="16342" y="16698"/>
                  </a:lnTo>
                  <a:cubicBezTo>
                    <a:pt x="16406" y="16762"/>
                    <a:pt x="16469" y="16793"/>
                    <a:pt x="16532" y="16793"/>
                  </a:cubicBezTo>
                  <a:lnTo>
                    <a:pt x="29358" y="16793"/>
                  </a:lnTo>
                  <a:lnTo>
                    <a:pt x="39809" y="27244"/>
                  </a:lnTo>
                  <a:cubicBezTo>
                    <a:pt x="39841" y="27276"/>
                    <a:pt x="39936" y="27307"/>
                    <a:pt x="39999" y="27307"/>
                  </a:cubicBezTo>
                  <a:cubicBezTo>
                    <a:pt x="40062" y="27307"/>
                    <a:pt x="40157" y="27276"/>
                    <a:pt x="40189" y="27244"/>
                  </a:cubicBezTo>
                  <a:cubicBezTo>
                    <a:pt x="40316" y="27117"/>
                    <a:pt x="40316" y="26959"/>
                    <a:pt x="40189" y="26832"/>
                  </a:cubicBezTo>
                  <a:lnTo>
                    <a:pt x="29643" y="16287"/>
                  </a:lnTo>
                  <a:cubicBezTo>
                    <a:pt x="29612" y="16255"/>
                    <a:pt x="29548" y="16223"/>
                    <a:pt x="29453" y="16223"/>
                  </a:cubicBezTo>
                  <a:lnTo>
                    <a:pt x="16659" y="16223"/>
                  </a:lnTo>
                  <a:lnTo>
                    <a:pt x="508" y="72"/>
                  </a:lnTo>
                  <a:cubicBezTo>
                    <a:pt x="460" y="25"/>
                    <a:pt x="389" y="1"/>
                    <a:pt x="31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026;p42">
              <a:extLst>
                <a:ext uri="{FF2B5EF4-FFF2-40B4-BE49-F238E27FC236}">
                  <a16:creationId xmlns:a16="http://schemas.microsoft.com/office/drawing/2014/main" xmlns="" id="{3C2CD5BE-31DD-407A-B0A3-49475CB0C071}"/>
                </a:ext>
              </a:extLst>
            </p:cNvPr>
            <p:cNvSpPr/>
            <p:nvPr/>
          </p:nvSpPr>
          <p:spPr>
            <a:xfrm>
              <a:off x="2330650" y="3320225"/>
              <a:ext cx="961975" cy="327800"/>
            </a:xfrm>
            <a:custGeom>
              <a:avLst/>
              <a:gdLst/>
              <a:ahLst/>
              <a:cxnLst/>
              <a:rect l="l" t="t" r="r" b="b"/>
              <a:pathLst>
                <a:path w="38479" h="13112" extrusionOk="0">
                  <a:moveTo>
                    <a:pt x="32081" y="1"/>
                  </a:moveTo>
                  <a:cubicBezTo>
                    <a:pt x="32018" y="1"/>
                    <a:pt x="31954" y="33"/>
                    <a:pt x="31923" y="64"/>
                  </a:cubicBezTo>
                  <a:lnTo>
                    <a:pt x="17767" y="12574"/>
                  </a:lnTo>
                  <a:lnTo>
                    <a:pt x="285" y="12574"/>
                  </a:lnTo>
                  <a:cubicBezTo>
                    <a:pt x="127" y="12574"/>
                    <a:pt x="0" y="12700"/>
                    <a:pt x="0" y="12827"/>
                  </a:cubicBezTo>
                  <a:cubicBezTo>
                    <a:pt x="0" y="12985"/>
                    <a:pt x="127" y="13112"/>
                    <a:pt x="285" y="13112"/>
                  </a:cubicBezTo>
                  <a:lnTo>
                    <a:pt x="17862" y="13112"/>
                  </a:lnTo>
                  <a:cubicBezTo>
                    <a:pt x="17925" y="13112"/>
                    <a:pt x="17988" y="13112"/>
                    <a:pt x="18052" y="13049"/>
                  </a:cubicBezTo>
                  <a:lnTo>
                    <a:pt x="32208" y="571"/>
                  </a:lnTo>
                  <a:lnTo>
                    <a:pt x="38193" y="571"/>
                  </a:lnTo>
                  <a:cubicBezTo>
                    <a:pt x="38352" y="571"/>
                    <a:pt x="38478" y="444"/>
                    <a:pt x="38478" y="286"/>
                  </a:cubicBezTo>
                  <a:cubicBezTo>
                    <a:pt x="38478" y="128"/>
                    <a:pt x="38352" y="1"/>
                    <a:pt x="3819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027;p42">
              <a:extLst>
                <a:ext uri="{FF2B5EF4-FFF2-40B4-BE49-F238E27FC236}">
                  <a16:creationId xmlns:a16="http://schemas.microsoft.com/office/drawing/2014/main" xmlns="" id="{EB2A4C85-3B8A-4BF3-B5E7-7FD8A01AFD33}"/>
                </a:ext>
              </a:extLst>
            </p:cNvPr>
            <p:cNvSpPr/>
            <p:nvPr/>
          </p:nvSpPr>
          <p:spPr>
            <a:xfrm>
              <a:off x="2941850" y="2842025"/>
              <a:ext cx="381650" cy="197975"/>
            </a:xfrm>
            <a:custGeom>
              <a:avLst/>
              <a:gdLst/>
              <a:ahLst/>
              <a:cxnLst/>
              <a:rect l="l" t="t" r="r" b="b"/>
              <a:pathLst>
                <a:path w="15266" h="7919" extrusionOk="0">
                  <a:moveTo>
                    <a:pt x="318" y="1"/>
                  </a:moveTo>
                  <a:cubicBezTo>
                    <a:pt x="246" y="1"/>
                    <a:pt x="175" y="33"/>
                    <a:pt x="128" y="96"/>
                  </a:cubicBezTo>
                  <a:cubicBezTo>
                    <a:pt x="1" y="191"/>
                    <a:pt x="1" y="381"/>
                    <a:pt x="128" y="476"/>
                  </a:cubicBezTo>
                  <a:lnTo>
                    <a:pt x="7475" y="7823"/>
                  </a:lnTo>
                  <a:cubicBezTo>
                    <a:pt x="7538" y="7887"/>
                    <a:pt x="7601" y="7918"/>
                    <a:pt x="7665" y="7918"/>
                  </a:cubicBezTo>
                  <a:lnTo>
                    <a:pt x="14980" y="7918"/>
                  </a:lnTo>
                  <a:cubicBezTo>
                    <a:pt x="15107" y="7918"/>
                    <a:pt x="15265" y="7792"/>
                    <a:pt x="15234" y="7633"/>
                  </a:cubicBezTo>
                  <a:cubicBezTo>
                    <a:pt x="15234" y="7475"/>
                    <a:pt x="15107" y="7348"/>
                    <a:pt x="14980" y="7348"/>
                  </a:cubicBezTo>
                  <a:lnTo>
                    <a:pt x="7791" y="7348"/>
                  </a:lnTo>
                  <a:lnTo>
                    <a:pt x="508" y="96"/>
                  </a:lnTo>
                  <a:cubicBezTo>
                    <a:pt x="460" y="33"/>
                    <a:pt x="389" y="1"/>
                    <a:pt x="31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028;p42">
              <a:extLst>
                <a:ext uri="{FF2B5EF4-FFF2-40B4-BE49-F238E27FC236}">
                  <a16:creationId xmlns:a16="http://schemas.microsoft.com/office/drawing/2014/main" xmlns="" id="{D9F51D68-2126-4BB5-A437-9F1A7B5ADBB7}"/>
                </a:ext>
              </a:extLst>
            </p:cNvPr>
            <p:cNvSpPr/>
            <p:nvPr/>
          </p:nvSpPr>
          <p:spPr>
            <a:xfrm>
              <a:off x="3793750" y="3393075"/>
              <a:ext cx="14275" cy="1086275"/>
            </a:xfrm>
            <a:custGeom>
              <a:avLst/>
              <a:gdLst/>
              <a:ahLst/>
              <a:cxnLst/>
              <a:rect l="l" t="t" r="r" b="b"/>
              <a:pathLst>
                <a:path w="571" h="43451" extrusionOk="0">
                  <a:moveTo>
                    <a:pt x="286" y="1"/>
                  </a:moveTo>
                  <a:cubicBezTo>
                    <a:pt x="127" y="1"/>
                    <a:pt x="1" y="127"/>
                    <a:pt x="1" y="286"/>
                  </a:cubicBezTo>
                  <a:lnTo>
                    <a:pt x="1" y="43165"/>
                  </a:lnTo>
                  <a:cubicBezTo>
                    <a:pt x="1" y="43324"/>
                    <a:pt x="127" y="43450"/>
                    <a:pt x="286" y="43450"/>
                  </a:cubicBezTo>
                  <a:cubicBezTo>
                    <a:pt x="444" y="43450"/>
                    <a:pt x="571" y="43324"/>
                    <a:pt x="571" y="43165"/>
                  </a:cubicBezTo>
                  <a:lnTo>
                    <a:pt x="571" y="286"/>
                  </a:lnTo>
                  <a:cubicBezTo>
                    <a:pt x="571" y="127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029;p42">
              <a:extLst>
                <a:ext uri="{FF2B5EF4-FFF2-40B4-BE49-F238E27FC236}">
                  <a16:creationId xmlns:a16="http://schemas.microsoft.com/office/drawing/2014/main" xmlns="" id="{D3567F04-A49F-4FDA-BD31-351AD3E2949F}"/>
                </a:ext>
              </a:extLst>
            </p:cNvPr>
            <p:cNvSpPr/>
            <p:nvPr/>
          </p:nvSpPr>
          <p:spPr>
            <a:xfrm>
              <a:off x="3793750" y="1739950"/>
              <a:ext cx="14275" cy="1064100"/>
            </a:xfrm>
            <a:custGeom>
              <a:avLst/>
              <a:gdLst/>
              <a:ahLst/>
              <a:cxnLst/>
              <a:rect l="l" t="t" r="r" b="b"/>
              <a:pathLst>
                <a:path w="571" h="42564" extrusionOk="0">
                  <a:moveTo>
                    <a:pt x="286" y="1"/>
                  </a:moveTo>
                  <a:cubicBezTo>
                    <a:pt x="127" y="1"/>
                    <a:pt x="1" y="128"/>
                    <a:pt x="1" y="286"/>
                  </a:cubicBezTo>
                  <a:lnTo>
                    <a:pt x="1" y="42279"/>
                  </a:lnTo>
                  <a:cubicBezTo>
                    <a:pt x="1" y="42437"/>
                    <a:pt x="127" y="42564"/>
                    <a:pt x="286" y="42564"/>
                  </a:cubicBezTo>
                  <a:cubicBezTo>
                    <a:pt x="444" y="42564"/>
                    <a:pt x="571" y="42437"/>
                    <a:pt x="571" y="42279"/>
                  </a:cubicBezTo>
                  <a:lnTo>
                    <a:pt x="571" y="286"/>
                  </a:lnTo>
                  <a:cubicBezTo>
                    <a:pt x="571" y="128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030;p42">
              <a:extLst>
                <a:ext uri="{FF2B5EF4-FFF2-40B4-BE49-F238E27FC236}">
                  <a16:creationId xmlns:a16="http://schemas.microsoft.com/office/drawing/2014/main" xmlns="" id="{59B885F6-0F74-4B90-9947-E51F4E55998C}"/>
                </a:ext>
              </a:extLst>
            </p:cNvPr>
            <p:cNvSpPr/>
            <p:nvPr/>
          </p:nvSpPr>
          <p:spPr>
            <a:xfrm>
              <a:off x="3765250" y="1683750"/>
              <a:ext cx="71275" cy="70475"/>
            </a:xfrm>
            <a:custGeom>
              <a:avLst/>
              <a:gdLst/>
              <a:ahLst/>
              <a:cxnLst/>
              <a:rect l="l" t="t" r="r" b="b"/>
              <a:pathLst>
                <a:path w="2851" h="2819" extrusionOk="0">
                  <a:moveTo>
                    <a:pt x="1426" y="539"/>
                  </a:moveTo>
                  <a:cubicBezTo>
                    <a:pt x="1901" y="539"/>
                    <a:pt x="2281" y="919"/>
                    <a:pt x="2281" y="1394"/>
                  </a:cubicBezTo>
                  <a:cubicBezTo>
                    <a:pt x="2281" y="1869"/>
                    <a:pt x="1901" y="2249"/>
                    <a:pt x="1426" y="2249"/>
                  </a:cubicBezTo>
                  <a:cubicBezTo>
                    <a:pt x="951" y="2249"/>
                    <a:pt x="571" y="1869"/>
                    <a:pt x="571" y="1394"/>
                  </a:cubicBezTo>
                  <a:cubicBezTo>
                    <a:pt x="571" y="919"/>
                    <a:pt x="951" y="539"/>
                    <a:pt x="1426" y="539"/>
                  </a:cubicBezTo>
                  <a:close/>
                  <a:moveTo>
                    <a:pt x="1426" y="0"/>
                  </a:moveTo>
                  <a:cubicBezTo>
                    <a:pt x="634" y="0"/>
                    <a:pt x="1" y="634"/>
                    <a:pt x="1" y="1394"/>
                  </a:cubicBezTo>
                  <a:cubicBezTo>
                    <a:pt x="1" y="2186"/>
                    <a:pt x="634" y="2819"/>
                    <a:pt x="1426" y="2819"/>
                  </a:cubicBezTo>
                  <a:cubicBezTo>
                    <a:pt x="2218" y="2819"/>
                    <a:pt x="2851" y="2186"/>
                    <a:pt x="2851" y="1394"/>
                  </a:cubicBezTo>
                  <a:cubicBezTo>
                    <a:pt x="2851" y="634"/>
                    <a:pt x="2218" y="0"/>
                    <a:pt x="142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031;p42">
              <a:extLst>
                <a:ext uri="{FF2B5EF4-FFF2-40B4-BE49-F238E27FC236}">
                  <a16:creationId xmlns:a16="http://schemas.microsoft.com/office/drawing/2014/main" xmlns="" id="{BEB787B4-6B2E-468C-B908-6E24AC0E851A}"/>
                </a:ext>
              </a:extLst>
            </p:cNvPr>
            <p:cNvSpPr/>
            <p:nvPr/>
          </p:nvSpPr>
          <p:spPr>
            <a:xfrm>
              <a:off x="3765250" y="4465075"/>
              <a:ext cx="71275" cy="70475"/>
            </a:xfrm>
            <a:custGeom>
              <a:avLst/>
              <a:gdLst/>
              <a:ahLst/>
              <a:cxnLst/>
              <a:rect l="l" t="t" r="r" b="b"/>
              <a:pathLst>
                <a:path w="2851" h="2819" extrusionOk="0">
                  <a:moveTo>
                    <a:pt x="1426" y="570"/>
                  </a:moveTo>
                  <a:cubicBezTo>
                    <a:pt x="1901" y="570"/>
                    <a:pt x="2281" y="950"/>
                    <a:pt x="2281" y="1425"/>
                  </a:cubicBezTo>
                  <a:cubicBezTo>
                    <a:pt x="2281" y="1900"/>
                    <a:pt x="1901" y="2280"/>
                    <a:pt x="1426" y="2280"/>
                  </a:cubicBezTo>
                  <a:cubicBezTo>
                    <a:pt x="951" y="2280"/>
                    <a:pt x="571" y="1900"/>
                    <a:pt x="571" y="1425"/>
                  </a:cubicBezTo>
                  <a:cubicBezTo>
                    <a:pt x="571" y="950"/>
                    <a:pt x="951" y="570"/>
                    <a:pt x="1426" y="570"/>
                  </a:cubicBezTo>
                  <a:close/>
                  <a:moveTo>
                    <a:pt x="1426" y="0"/>
                  </a:moveTo>
                  <a:cubicBezTo>
                    <a:pt x="634" y="0"/>
                    <a:pt x="1" y="634"/>
                    <a:pt x="1" y="1425"/>
                  </a:cubicBezTo>
                  <a:cubicBezTo>
                    <a:pt x="1" y="2185"/>
                    <a:pt x="634" y="2819"/>
                    <a:pt x="1426" y="2819"/>
                  </a:cubicBezTo>
                  <a:cubicBezTo>
                    <a:pt x="2218" y="2819"/>
                    <a:pt x="2851" y="2185"/>
                    <a:pt x="2851" y="1425"/>
                  </a:cubicBezTo>
                  <a:cubicBezTo>
                    <a:pt x="2851" y="634"/>
                    <a:pt x="2218" y="0"/>
                    <a:pt x="142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032;p42">
              <a:extLst>
                <a:ext uri="{FF2B5EF4-FFF2-40B4-BE49-F238E27FC236}">
                  <a16:creationId xmlns:a16="http://schemas.microsoft.com/office/drawing/2014/main" xmlns="" id="{720B0A55-AA19-4BBD-9AC4-6C077C89CAB0}"/>
                </a:ext>
              </a:extLst>
            </p:cNvPr>
            <p:cNvSpPr/>
            <p:nvPr/>
          </p:nvSpPr>
          <p:spPr>
            <a:xfrm>
              <a:off x="2278400" y="3860050"/>
              <a:ext cx="691975" cy="652675"/>
            </a:xfrm>
            <a:custGeom>
              <a:avLst/>
              <a:gdLst/>
              <a:ahLst/>
              <a:cxnLst/>
              <a:rect l="l" t="t" r="r" b="b"/>
              <a:pathLst>
                <a:path w="27679" h="26107" extrusionOk="0">
                  <a:moveTo>
                    <a:pt x="13842" y="1"/>
                  </a:moveTo>
                  <a:cubicBezTo>
                    <a:pt x="13308" y="1"/>
                    <a:pt x="12768" y="34"/>
                    <a:pt x="12224" y="101"/>
                  </a:cubicBezTo>
                  <a:cubicBezTo>
                    <a:pt x="5099" y="988"/>
                    <a:pt x="0" y="7512"/>
                    <a:pt x="887" y="14669"/>
                  </a:cubicBezTo>
                  <a:cubicBezTo>
                    <a:pt x="1706" y="21253"/>
                    <a:pt x="7339" y="26107"/>
                    <a:pt x="13811" y="26107"/>
                  </a:cubicBezTo>
                  <a:cubicBezTo>
                    <a:pt x="14344" y="26107"/>
                    <a:pt x="14882" y="26074"/>
                    <a:pt x="15423" y="26006"/>
                  </a:cubicBezTo>
                  <a:cubicBezTo>
                    <a:pt x="22580" y="25120"/>
                    <a:pt x="27679" y="18596"/>
                    <a:pt x="26792" y="11470"/>
                  </a:cubicBezTo>
                  <a:cubicBezTo>
                    <a:pt x="25973" y="4857"/>
                    <a:pt x="20340" y="1"/>
                    <a:pt x="1384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033;p42">
              <a:extLst>
                <a:ext uri="{FF2B5EF4-FFF2-40B4-BE49-F238E27FC236}">
                  <a16:creationId xmlns:a16="http://schemas.microsoft.com/office/drawing/2014/main" xmlns="" id="{9DB18018-E024-4B78-B49C-A77BED615B3A}"/>
                </a:ext>
              </a:extLst>
            </p:cNvPr>
            <p:cNvSpPr/>
            <p:nvPr/>
          </p:nvSpPr>
          <p:spPr>
            <a:xfrm>
              <a:off x="2411400" y="3973400"/>
              <a:ext cx="425975" cy="425975"/>
            </a:xfrm>
            <a:custGeom>
              <a:avLst/>
              <a:gdLst/>
              <a:ahLst/>
              <a:cxnLst/>
              <a:rect l="l" t="t" r="r" b="b"/>
              <a:pathLst>
                <a:path w="17039" h="17039" extrusionOk="0">
                  <a:moveTo>
                    <a:pt x="8520" y="1"/>
                  </a:moveTo>
                  <a:cubicBezTo>
                    <a:pt x="3801" y="1"/>
                    <a:pt x="1" y="3801"/>
                    <a:pt x="1" y="8520"/>
                  </a:cubicBezTo>
                  <a:cubicBezTo>
                    <a:pt x="1" y="13238"/>
                    <a:pt x="3801" y="17039"/>
                    <a:pt x="8520" y="17039"/>
                  </a:cubicBezTo>
                  <a:cubicBezTo>
                    <a:pt x="13238" y="17039"/>
                    <a:pt x="17039" y="13238"/>
                    <a:pt x="17039" y="8520"/>
                  </a:cubicBezTo>
                  <a:cubicBezTo>
                    <a:pt x="17039" y="3801"/>
                    <a:pt x="13238" y="1"/>
                    <a:pt x="8520" y="1"/>
                  </a:cubicBezTo>
                  <a:close/>
                </a:path>
              </a:pathLst>
            </a:custGeom>
            <a:solidFill>
              <a:srgbClr val="EDD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034;p42">
              <a:extLst>
                <a:ext uri="{FF2B5EF4-FFF2-40B4-BE49-F238E27FC236}">
                  <a16:creationId xmlns:a16="http://schemas.microsoft.com/office/drawing/2014/main" xmlns="" id="{7E52AAA9-87FE-42A8-829B-E160E38B9905}"/>
                </a:ext>
              </a:extLst>
            </p:cNvPr>
            <p:cNvSpPr/>
            <p:nvPr/>
          </p:nvSpPr>
          <p:spPr>
            <a:xfrm>
              <a:off x="2446250" y="4008250"/>
              <a:ext cx="356300" cy="356300"/>
            </a:xfrm>
            <a:custGeom>
              <a:avLst/>
              <a:gdLst/>
              <a:ahLst/>
              <a:cxnLst/>
              <a:rect l="l" t="t" r="r" b="b"/>
              <a:pathLst>
                <a:path w="14252" h="14252" extrusionOk="0">
                  <a:moveTo>
                    <a:pt x="7126" y="0"/>
                  </a:moveTo>
                  <a:cubicBezTo>
                    <a:pt x="3199" y="0"/>
                    <a:pt x="0" y="3199"/>
                    <a:pt x="0" y="7126"/>
                  </a:cubicBezTo>
                  <a:cubicBezTo>
                    <a:pt x="0" y="11053"/>
                    <a:pt x="3199" y="14251"/>
                    <a:pt x="7126" y="14251"/>
                  </a:cubicBezTo>
                  <a:cubicBezTo>
                    <a:pt x="11053" y="14251"/>
                    <a:pt x="14251" y="11053"/>
                    <a:pt x="14251" y="7126"/>
                  </a:cubicBezTo>
                  <a:cubicBezTo>
                    <a:pt x="14251" y="3199"/>
                    <a:pt x="11053" y="0"/>
                    <a:pt x="712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035;p42">
              <a:extLst>
                <a:ext uri="{FF2B5EF4-FFF2-40B4-BE49-F238E27FC236}">
                  <a16:creationId xmlns:a16="http://schemas.microsoft.com/office/drawing/2014/main" xmlns="" id="{FE385C8C-6C0A-4139-833B-E4A401C0F379}"/>
                </a:ext>
              </a:extLst>
            </p:cNvPr>
            <p:cNvSpPr/>
            <p:nvPr/>
          </p:nvSpPr>
          <p:spPr>
            <a:xfrm>
              <a:off x="2481075" y="4008250"/>
              <a:ext cx="321475" cy="305625"/>
            </a:xfrm>
            <a:custGeom>
              <a:avLst/>
              <a:gdLst/>
              <a:ahLst/>
              <a:cxnLst/>
              <a:rect l="l" t="t" r="r" b="b"/>
              <a:pathLst>
                <a:path w="12859" h="12225" extrusionOk="0">
                  <a:moveTo>
                    <a:pt x="5733" y="0"/>
                  </a:moveTo>
                  <a:cubicBezTo>
                    <a:pt x="3389" y="0"/>
                    <a:pt x="1299" y="1140"/>
                    <a:pt x="0" y="2914"/>
                  </a:cubicBezTo>
                  <a:cubicBezTo>
                    <a:pt x="1267" y="1647"/>
                    <a:pt x="3041" y="887"/>
                    <a:pt x="4941" y="887"/>
                  </a:cubicBezTo>
                  <a:cubicBezTo>
                    <a:pt x="8899" y="887"/>
                    <a:pt x="12066" y="4086"/>
                    <a:pt x="12066" y="8012"/>
                  </a:cubicBezTo>
                  <a:cubicBezTo>
                    <a:pt x="12066" y="9596"/>
                    <a:pt x="11560" y="11053"/>
                    <a:pt x="10673" y="12224"/>
                  </a:cubicBezTo>
                  <a:cubicBezTo>
                    <a:pt x="12003" y="10926"/>
                    <a:pt x="12858" y="9121"/>
                    <a:pt x="12858" y="7126"/>
                  </a:cubicBezTo>
                  <a:cubicBezTo>
                    <a:pt x="12858" y="3199"/>
                    <a:pt x="9660" y="0"/>
                    <a:pt x="5733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036;p42">
              <a:extLst>
                <a:ext uri="{FF2B5EF4-FFF2-40B4-BE49-F238E27FC236}">
                  <a16:creationId xmlns:a16="http://schemas.microsoft.com/office/drawing/2014/main" xmlns="" id="{8C4093FA-BB2C-4A2B-B2C0-4F82488CB282}"/>
                </a:ext>
              </a:extLst>
            </p:cNvPr>
            <p:cNvSpPr/>
            <p:nvPr/>
          </p:nvSpPr>
          <p:spPr>
            <a:xfrm>
              <a:off x="2524625" y="4063675"/>
              <a:ext cx="203500" cy="245450"/>
            </a:xfrm>
            <a:custGeom>
              <a:avLst/>
              <a:gdLst/>
              <a:ahLst/>
              <a:cxnLst/>
              <a:rect l="l" t="t" r="r" b="b"/>
              <a:pathLst>
                <a:path w="8140" h="9818" extrusionOk="0">
                  <a:moveTo>
                    <a:pt x="4522" y="2237"/>
                  </a:moveTo>
                  <a:cubicBezTo>
                    <a:pt x="4852" y="2237"/>
                    <a:pt x="5511" y="2344"/>
                    <a:pt x="5511" y="3199"/>
                  </a:cubicBezTo>
                  <a:cubicBezTo>
                    <a:pt x="5511" y="4117"/>
                    <a:pt x="4719" y="4149"/>
                    <a:pt x="4719" y="4149"/>
                  </a:cubicBezTo>
                  <a:lnTo>
                    <a:pt x="3167" y="4149"/>
                  </a:lnTo>
                  <a:lnTo>
                    <a:pt x="3167" y="2249"/>
                  </a:lnTo>
                  <a:lnTo>
                    <a:pt x="4339" y="2249"/>
                  </a:lnTo>
                  <a:cubicBezTo>
                    <a:pt x="4339" y="2249"/>
                    <a:pt x="4412" y="2237"/>
                    <a:pt x="4522" y="2237"/>
                  </a:cubicBezTo>
                  <a:close/>
                  <a:moveTo>
                    <a:pt x="4855" y="5224"/>
                  </a:moveTo>
                  <a:cubicBezTo>
                    <a:pt x="5168" y="5224"/>
                    <a:pt x="6397" y="5296"/>
                    <a:pt x="6397" y="6429"/>
                  </a:cubicBezTo>
                  <a:cubicBezTo>
                    <a:pt x="6397" y="7601"/>
                    <a:pt x="5321" y="7632"/>
                    <a:pt x="5321" y="7632"/>
                  </a:cubicBezTo>
                  <a:lnTo>
                    <a:pt x="3167" y="7632"/>
                  </a:lnTo>
                  <a:lnTo>
                    <a:pt x="3167" y="5225"/>
                  </a:lnTo>
                  <a:lnTo>
                    <a:pt x="4782" y="5225"/>
                  </a:lnTo>
                  <a:cubicBezTo>
                    <a:pt x="4782" y="5225"/>
                    <a:pt x="4809" y="5224"/>
                    <a:pt x="4855" y="5224"/>
                  </a:cubicBezTo>
                  <a:close/>
                  <a:moveTo>
                    <a:pt x="2185" y="0"/>
                  </a:moveTo>
                  <a:lnTo>
                    <a:pt x="2185" y="1172"/>
                  </a:lnTo>
                  <a:lnTo>
                    <a:pt x="0" y="1172"/>
                  </a:lnTo>
                  <a:lnTo>
                    <a:pt x="0" y="2185"/>
                  </a:lnTo>
                  <a:lnTo>
                    <a:pt x="1584" y="2185"/>
                  </a:lnTo>
                  <a:lnTo>
                    <a:pt x="1584" y="7506"/>
                  </a:lnTo>
                  <a:lnTo>
                    <a:pt x="95" y="7506"/>
                  </a:lnTo>
                  <a:lnTo>
                    <a:pt x="95" y="8614"/>
                  </a:lnTo>
                  <a:lnTo>
                    <a:pt x="2185" y="8614"/>
                  </a:lnTo>
                  <a:lnTo>
                    <a:pt x="2185" y="9817"/>
                  </a:lnTo>
                  <a:lnTo>
                    <a:pt x="3136" y="9817"/>
                  </a:lnTo>
                  <a:lnTo>
                    <a:pt x="3136" y="8614"/>
                  </a:lnTo>
                  <a:lnTo>
                    <a:pt x="4022" y="8614"/>
                  </a:lnTo>
                  <a:lnTo>
                    <a:pt x="4022" y="9817"/>
                  </a:lnTo>
                  <a:lnTo>
                    <a:pt x="5004" y="9817"/>
                  </a:lnTo>
                  <a:lnTo>
                    <a:pt x="5004" y="8614"/>
                  </a:lnTo>
                  <a:cubicBezTo>
                    <a:pt x="6112" y="8614"/>
                    <a:pt x="7759" y="8424"/>
                    <a:pt x="7949" y="6619"/>
                  </a:cubicBezTo>
                  <a:cubicBezTo>
                    <a:pt x="8139" y="4782"/>
                    <a:pt x="6777" y="4339"/>
                    <a:pt x="6777" y="4339"/>
                  </a:cubicBezTo>
                  <a:cubicBezTo>
                    <a:pt x="6777" y="4339"/>
                    <a:pt x="7252" y="4117"/>
                    <a:pt x="7252" y="2914"/>
                  </a:cubicBezTo>
                  <a:cubicBezTo>
                    <a:pt x="7252" y="1249"/>
                    <a:pt x="5718" y="1171"/>
                    <a:pt x="5430" y="1171"/>
                  </a:cubicBezTo>
                  <a:cubicBezTo>
                    <a:pt x="5400" y="1171"/>
                    <a:pt x="5384" y="1172"/>
                    <a:pt x="5384" y="1172"/>
                  </a:cubicBezTo>
                  <a:lnTo>
                    <a:pt x="5004" y="1172"/>
                  </a:lnTo>
                  <a:lnTo>
                    <a:pt x="5004" y="0"/>
                  </a:lnTo>
                  <a:lnTo>
                    <a:pt x="4022" y="0"/>
                  </a:lnTo>
                  <a:lnTo>
                    <a:pt x="4022" y="1172"/>
                  </a:lnTo>
                  <a:lnTo>
                    <a:pt x="3136" y="1172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037;p42">
              <a:extLst>
                <a:ext uri="{FF2B5EF4-FFF2-40B4-BE49-F238E27FC236}">
                  <a16:creationId xmlns:a16="http://schemas.microsoft.com/office/drawing/2014/main" xmlns="" id="{0320CC6F-FF7A-49B7-AC69-13C0B47BBAE8}"/>
                </a:ext>
              </a:extLst>
            </p:cNvPr>
            <p:cNvSpPr/>
            <p:nvPr/>
          </p:nvSpPr>
          <p:spPr>
            <a:xfrm>
              <a:off x="2278400" y="1798400"/>
              <a:ext cx="691975" cy="651900"/>
            </a:xfrm>
            <a:custGeom>
              <a:avLst/>
              <a:gdLst/>
              <a:ahLst/>
              <a:cxnLst/>
              <a:rect l="l" t="t" r="r" b="b"/>
              <a:pathLst>
                <a:path w="27679" h="26076" extrusionOk="0">
                  <a:moveTo>
                    <a:pt x="13851" y="1"/>
                  </a:moveTo>
                  <a:cubicBezTo>
                    <a:pt x="13314" y="1"/>
                    <a:pt x="12771" y="34"/>
                    <a:pt x="12224" y="101"/>
                  </a:cubicBezTo>
                  <a:cubicBezTo>
                    <a:pt x="5099" y="988"/>
                    <a:pt x="0" y="7480"/>
                    <a:pt x="887" y="14637"/>
                  </a:cubicBezTo>
                  <a:cubicBezTo>
                    <a:pt x="1706" y="21248"/>
                    <a:pt x="7334" y="26076"/>
                    <a:pt x="13803" y="26076"/>
                  </a:cubicBezTo>
                  <a:cubicBezTo>
                    <a:pt x="14338" y="26076"/>
                    <a:pt x="14879" y="26043"/>
                    <a:pt x="15423" y="25975"/>
                  </a:cubicBezTo>
                  <a:cubicBezTo>
                    <a:pt x="22580" y="25120"/>
                    <a:pt x="27679" y="18596"/>
                    <a:pt x="26792" y="11439"/>
                  </a:cubicBezTo>
                  <a:cubicBezTo>
                    <a:pt x="25973" y="4828"/>
                    <a:pt x="20345" y="1"/>
                    <a:pt x="13851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038;p42">
              <a:extLst>
                <a:ext uri="{FF2B5EF4-FFF2-40B4-BE49-F238E27FC236}">
                  <a16:creationId xmlns:a16="http://schemas.microsoft.com/office/drawing/2014/main" xmlns="" id="{C3AB266B-D8B0-419B-A3E9-30317B956FF6}"/>
                </a:ext>
              </a:extLst>
            </p:cNvPr>
            <p:cNvSpPr/>
            <p:nvPr/>
          </p:nvSpPr>
          <p:spPr>
            <a:xfrm>
              <a:off x="2404275" y="1975900"/>
              <a:ext cx="307225" cy="338075"/>
            </a:xfrm>
            <a:custGeom>
              <a:avLst/>
              <a:gdLst/>
              <a:ahLst/>
              <a:cxnLst/>
              <a:rect l="l" t="t" r="r" b="b"/>
              <a:pathLst>
                <a:path w="12289" h="13523" extrusionOk="0">
                  <a:moveTo>
                    <a:pt x="8583" y="0"/>
                  </a:moveTo>
                  <a:lnTo>
                    <a:pt x="1" y="3072"/>
                  </a:lnTo>
                  <a:lnTo>
                    <a:pt x="3706" y="13523"/>
                  </a:lnTo>
                  <a:lnTo>
                    <a:pt x="12288" y="10483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039;p42">
              <a:extLst>
                <a:ext uri="{FF2B5EF4-FFF2-40B4-BE49-F238E27FC236}">
                  <a16:creationId xmlns:a16="http://schemas.microsoft.com/office/drawing/2014/main" xmlns="" id="{26BA5301-F8AB-42C7-9691-68BA3AA94B56}"/>
                </a:ext>
              </a:extLst>
            </p:cNvPr>
            <p:cNvSpPr/>
            <p:nvPr/>
          </p:nvSpPr>
          <p:spPr>
            <a:xfrm>
              <a:off x="2506400" y="1960050"/>
              <a:ext cx="229625" cy="279500"/>
            </a:xfrm>
            <a:custGeom>
              <a:avLst/>
              <a:gdLst/>
              <a:ahLst/>
              <a:cxnLst/>
              <a:rect l="l" t="t" r="r" b="b"/>
              <a:pathLst>
                <a:path w="9185" h="11180" extrusionOk="0">
                  <a:moveTo>
                    <a:pt x="96" y="1"/>
                  </a:moveTo>
                  <a:lnTo>
                    <a:pt x="1" y="11117"/>
                  </a:lnTo>
                  <a:lnTo>
                    <a:pt x="9122" y="11180"/>
                  </a:lnTo>
                  <a:lnTo>
                    <a:pt x="9185" y="64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040;p42">
              <a:extLst>
                <a:ext uri="{FF2B5EF4-FFF2-40B4-BE49-F238E27FC236}">
                  <a16:creationId xmlns:a16="http://schemas.microsoft.com/office/drawing/2014/main" xmlns="" id="{66D0A2C9-6E38-4B66-B6CF-616F9E4EA8E2}"/>
                </a:ext>
              </a:extLst>
            </p:cNvPr>
            <p:cNvSpPr/>
            <p:nvPr/>
          </p:nvSpPr>
          <p:spPr>
            <a:xfrm>
              <a:off x="2673475" y="2118200"/>
              <a:ext cx="101350" cy="99200"/>
            </a:xfrm>
            <a:custGeom>
              <a:avLst/>
              <a:gdLst/>
              <a:ahLst/>
              <a:cxnLst/>
              <a:rect l="l" t="t" r="r" b="b"/>
              <a:pathLst>
                <a:path w="4054" h="3968" extrusionOk="0">
                  <a:moveTo>
                    <a:pt x="582" y="1"/>
                  </a:moveTo>
                  <a:cubicBezTo>
                    <a:pt x="443" y="1"/>
                    <a:pt x="301" y="56"/>
                    <a:pt x="190" y="167"/>
                  </a:cubicBezTo>
                  <a:cubicBezTo>
                    <a:pt x="0" y="357"/>
                    <a:pt x="0" y="705"/>
                    <a:pt x="190" y="895"/>
                  </a:cubicBezTo>
                  <a:lnTo>
                    <a:pt x="3104" y="3809"/>
                  </a:lnTo>
                  <a:cubicBezTo>
                    <a:pt x="3199" y="3904"/>
                    <a:pt x="3325" y="3967"/>
                    <a:pt x="3484" y="3967"/>
                  </a:cubicBezTo>
                  <a:cubicBezTo>
                    <a:pt x="3610" y="3967"/>
                    <a:pt x="3737" y="3904"/>
                    <a:pt x="3864" y="3809"/>
                  </a:cubicBezTo>
                  <a:cubicBezTo>
                    <a:pt x="4054" y="3587"/>
                    <a:pt x="4054" y="3270"/>
                    <a:pt x="3864" y="3049"/>
                  </a:cubicBezTo>
                  <a:lnTo>
                    <a:pt x="950" y="167"/>
                  </a:lnTo>
                  <a:cubicBezTo>
                    <a:pt x="855" y="56"/>
                    <a:pt x="721" y="1"/>
                    <a:pt x="582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041;p42">
              <a:extLst>
                <a:ext uri="{FF2B5EF4-FFF2-40B4-BE49-F238E27FC236}">
                  <a16:creationId xmlns:a16="http://schemas.microsoft.com/office/drawing/2014/main" xmlns="" id="{63919B45-242B-4A4A-AD0F-B481718A7DDD}"/>
                </a:ext>
              </a:extLst>
            </p:cNvPr>
            <p:cNvSpPr/>
            <p:nvPr/>
          </p:nvSpPr>
          <p:spPr>
            <a:xfrm>
              <a:off x="2714625" y="2159575"/>
              <a:ext cx="132250" cy="126500"/>
            </a:xfrm>
            <a:custGeom>
              <a:avLst/>
              <a:gdLst/>
              <a:ahLst/>
              <a:cxnLst/>
              <a:rect l="l" t="t" r="r" b="b"/>
              <a:pathLst>
                <a:path w="5290" h="5060" extrusionOk="0">
                  <a:moveTo>
                    <a:pt x="1141" y="0"/>
                  </a:moveTo>
                  <a:cubicBezTo>
                    <a:pt x="880" y="0"/>
                    <a:pt x="618" y="95"/>
                    <a:pt x="413" y="285"/>
                  </a:cubicBezTo>
                  <a:cubicBezTo>
                    <a:pt x="1" y="697"/>
                    <a:pt x="1" y="1330"/>
                    <a:pt x="413" y="1742"/>
                  </a:cubicBezTo>
                  <a:lnTo>
                    <a:pt x="3421" y="4751"/>
                  </a:lnTo>
                  <a:cubicBezTo>
                    <a:pt x="3627" y="4957"/>
                    <a:pt x="3896" y="5059"/>
                    <a:pt x="4161" y="5059"/>
                  </a:cubicBezTo>
                  <a:cubicBezTo>
                    <a:pt x="4427" y="5059"/>
                    <a:pt x="4688" y="4957"/>
                    <a:pt x="4878" y="4751"/>
                  </a:cubicBezTo>
                  <a:cubicBezTo>
                    <a:pt x="5290" y="4371"/>
                    <a:pt x="5290" y="3706"/>
                    <a:pt x="4878" y="3326"/>
                  </a:cubicBezTo>
                  <a:lnTo>
                    <a:pt x="1869" y="285"/>
                  </a:lnTo>
                  <a:cubicBezTo>
                    <a:pt x="1663" y="95"/>
                    <a:pt x="1402" y="0"/>
                    <a:pt x="11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042;p42">
              <a:extLst>
                <a:ext uri="{FF2B5EF4-FFF2-40B4-BE49-F238E27FC236}">
                  <a16:creationId xmlns:a16="http://schemas.microsoft.com/office/drawing/2014/main" xmlns="" id="{91990894-AAE0-42AF-AC08-85F853CCA813}"/>
                </a:ext>
              </a:extLst>
            </p:cNvPr>
            <p:cNvSpPr/>
            <p:nvPr/>
          </p:nvSpPr>
          <p:spPr>
            <a:xfrm>
              <a:off x="2587175" y="1990150"/>
              <a:ext cx="57800" cy="58600"/>
            </a:xfrm>
            <a:custGeom>
              <a:avLst/>
              <a:gdLst/>
              <a:ahLst/>
              <a:cxnLst/>
              <a:rect l="l" t="t" r="r" b="b"/>
              <a:pathLst>
                <a:path w="2312" h="2344" extrusionOk="0">
                  <a:moveTo>
                    <a:pt x="1172" y="0"/>
                  </a:moveTo>
                  <a:cubicBezTo>
                    <a:pt x="507" y="0"/>
                    <a:pt x="0" y="539"/>
                    <a:pt x="0" y="1172"/>
                  </a:cubicBezTo>
                  <a:cubicBezTo>
                    <a:pt x="0" y="1805"/>
                    <a:pt x="507" y="2344"/>
                    <a:pt x="1172" y="2344"/>
                  </a:cubicBezTo>
                  <a:cubicBezTo>
                    <a:pt x="1805" y="2344"/>
                    <a:pt x="2312" y="1805"/>
                    <a:pt x="2312" y="1172"/>
                  </a:cubicBezTo>
                  <a:cubicBezTo>
                    <a:pt x="2312" y="539"/>
                    <a:pt x="1805" y="0"/>
                    <a:pt x="117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043;p42">
              <a:extLst>
                <a:ext uri="{FF2B5EF4-FFF2-40B4-BE49-F238E27FC236}">
                  <a16:creationId xmlns:a16="http://schemas.microsoft.com/office/drawing/2014/main" xmlns="" id="{7507B4C6-8845-4599-A0C9-A2057319ADDD}"/>
                </a:ext>
              </a:extLst>
            </p:cNvPr>
            <p:cNvSpPr/>
            <p:nvPr/>
          </p:nvSpPr>
          <p:spPr>
            <a:xfrm>
              <a:off x="2563425" y="2046350"/>
              <a:ext cx="105325" cy="74450"/>
            </a:xfrm>
            <a:custGeom>
              <a:avLst/>
              <a:gdLst/>
              <a:ahLst/>
              <a:cxnLst/>
              <a:rect l="l" t="t" r="r" b="b"/>
              <a:pathLst>
                <a:path w="4213" h="2978" extrusionOk="0">
                  <a:moveTo>
                    <a:pt x="1362" y="1"/>
                  </a:moveTo>
                  <a:cubicBezTo>
                    <a:pt x="633" y="1"/>
                    <a:pt x="0" y="602"/>
                    <a:pt x="0" y="1362"/>
                  </a:cubicBezTo>
                  <a:lnTo>
                    <a:pt x="0" y="2978"/>
                  </a:lnTo>
                  <a:lnTo>
                    <a:pt x="4212" y="2978"/>
                  </a:lnTo>
                  <a:lnTo>
                    <a:pt x="4212" y="1362"/>
                  </a:lnTo>
                  <a:cubicBezTo>
                    <a:pt x="4212" y="634"/>
                    <a:pt x="3610" y="1"/>
                    <a:pt x="285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044;p42">
              <a:extLst>
                <a:ext uri="{FF2B5EF4-FFF2-40B4-BE49-F238E27FC236}">
                  <a16:creationId xmlns:a16="http://schemas.microsoft.com/office/drawing/2014/main" xmlns="" id="{C6622110-81AD-4917-9A8F-06BB1C86B9CD}"/>
                </a:ext>
              </a:extLst>
            </p:cNvPr>
            <p:cNvSpPr/>
            <p:nvPr/>
          </p:nvSpPr>
          <p:spPr>
            <a:xfrm>
              <a:off x="2534900" y="2167500"/>
              <a:ext cx="165500" cy="12675"/>
            </a:xfrm>
            <a:custGeom>
              <a:avLst/>
              <a:gdLst/>
              <a:ahLst/>
              <a:cxnLst/>
              <a:rect l="l" t="t" r="r" b="b"/>
              <a:pathLst>
                <a:path w="6620" h="507" extrusionOk="0">
                  <a:moveTo>
                    <a:pt x="254" y="0"/>
                  </a:moveTo>
                  <a:cubicBezTo>
                    <a:pt x="128" y="0"/>
                    <a:pt x="1" y="127"/>
                    <a:pt x="1" y="253"/>
                  </a:cubicBezTo>
                  <a:cubicBezTo>
                    <a:pt x="1" y="380"/>
                    <a:pt x="128" y="507"/>
                    <a:pt x="254" y="507"/>
                  </a:cubicBezTo>
                  <a:lnTo>
                    <a:pt x="6366" y="507"/>
                  </a:lnTo>
                  <a:cubicBezTo>
                    <a:pt x="6493" y="507"/>
                    <a:pt x="6620" y="380"/>
                    <a:pt x="6620" y="253"/>
                  </a:cubicBezTo>
                  <a:cubicBezTo>
                    <a:pt x="6620" y="127"/>
                    <a:pt x="6493" y="0"/>
                    <a:pt x="636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045;p42">
              <a:extLst>
                <a:ext uri="{FF2B5EF4-FFF2-40B4-BE49-F238E27FC236}">
                  <a16:creationId xmlns:a16="http://schemas.microsoft.com/office/drawing/2014/main" xmlns="" id="{4F68DA37-98B7-4BDA-BA19-988D744A18B9}"/>
                </a:ext>
              </a:extLst>
            </p:cNvPr>
            <p:cNvSpPr/>
            <p:nvPr/>
          </p:nvSpPr>
          <p:spPr>
            <a:xfrm>
              <a:off x="2534900" y="2138975"/>
              <a:ext cx="165500" cy="11925"/>
            </a:xfrm>
            <a:custGeom>
              <a:avLst/>
              <a:gdLst/>
              <a:ahLst/>
              <a:cxnLst/>
              <a:rect l="l" t="t" r="r" b="b"/>
              <a:pathLst>
                <a:path w="6620" h="477" extrusionOk="0">
                  <a:moveTo>
                    <a:pt x="254" y="1"/>
                  </a:moveTo>
                  <a:cubicBezTo>
                    <a:pt x="128" y="1"/>
                    <a:pt x="1" y="96"/>
                    <a:pt x="1" y="254"/>
                  </a:cubicBezTo>
                  <a:cubicBezTo>
                    <a:pt x="1" y="381"/>
                    <a:pt x="128" y="476"/>
                    <a:pt x="254" y="476"/>
                  </a:cubicBezTo>
                  <a:lnTo>
                    <a:pt x="6366" y="476"/>
                  </a:lnTo>
                  <a:cubicBezTo>
                    <a:pt x="6493" y="476"/>
                    <a:pt x="6620" y="381"/>
                    <a:pt x="6620" y="254"/>
                  </a:cubicBezTo>
                  <a:cubicBezTo>
                    <a:pt x="6620" y="96"/>
                    <a:pt x="6493" y="1"/>
                    <a:pt x="636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046;p42">
              <a:extLst>
                <a:ext uri="{FF2B5EF4-FFF2-40B4-BE49-F238E27FC236}">
                  <a16:creationId xmlns:a16="http://schemas.microsoft.com/office/drawing/2014/main" xmlns="" id="{37397087-C7B7-4C1A-B84B-BD8573318F71}"/>
                </a:ext>
              </a:extLst>
            </p:cNvPr>
            <p:cNvSpPr/>
            <p:nvPr/>
          </p:nvSpPr>
          <p:spPr>
            <a:xfrm>
              <a:off x="2534900" y="2196775"/>
              <a:ext cx="165500" cy="11900"/>
            </a:xfrm>
            <a:custGeom>
              <a:avLst/>
              <a:gdLst/>
              <a:ahLst/>
              <a:cxnLst/>
              <a:rect l="l" t="t" r="r" b="b"/>
              <a:pathLst>
                <a:path w="6620" h="476" extrusionOk="0">
                  <a:moveTo>
                    <a:pt x="254" y="1"/>
                  </a:moveTo>
                  <a:cubicBezTo>
                    <a:pt x="128" y="1"/>
                    <a:pt x="1" y="96"/>
                    <a:pt x="1" y="222"/>
                  </a:cubicBezTo>
                  <a:cubicBezTo>
                    <a:pt x="1" y="381"/>
                    <a:pt x="128" y="476"/>
                    <a:pt x="254" y="476"/>
                  </a:cubicBezTo>
                  <a:lnTo>
                    <a:pt x="6366" y="476"/>
                  </a:lnTo>
                  <a:cubicBezTo>
                    <a:pt x="6493" y="476"/>
                    <a:pt x="6620" y="381"/>
                    <a:pt x="6620" y="222"/>
                  </a:cubicBezTo>
                  <a:cubicBezTo>
                    <a:pt x="6620" y="96"/>
                    <a:pt x="6493" y="1"/>
                    <a:pt x="636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047;p42">
              <a:extLst>
                <a:ext uri="{FF2B5EF4-FFF2-40B4-BE49-F238E27FC236}">
                  <a16:creationId xmlns:a16="http://schemas.microsoft.com/office/drawing/2014/main" xmlns="" id="{BD077902-572A-4CE2-8D0D-139316A0DE52}"/>
                </a:ext>
              </a:extLst>
            </p:cNvPr>
            <p:cNvSpPr/>
            <p:nvPr/>
          </p:nvSpPr>
          <p:spPr>
            <a:xfrm>
              <a:off x="2479500" y="1934725"/>
              <a:ext cx="265250" cy="241500"/>
            </a:xfrm>
            <a:custGeom>
              <a:avLst/>
              <a:gdLst/>
              <a:ahLst/>
              <a:cxnLst/>
              <a:rect l="l" t="t" r="r" b="b"/>
              <a:pathLst>
                <a:path w="10610" h="9660" extrusionOk="0">
                  <a:moveTo>
                    <a:pt x="5321" y="1077"/>
                  </a:moveTo>
                  <a:cubicBezTo>
                    <a:pt x="6302" y="1077"/>
                    <a:pt x="7252" y="1457"/>
                    <a:pt x="7981" y="2186"/>
                  </a:cubicBezTo>
                  <a:cubicBezTo>
                    <a:pt x="9438" y="3642"/>
                    <a:pt x="9438" y="6049"/>
                    <a:pt x="7981" y="7506"/>
                  </a:cubicBezTo>
                  <a:cubicBezTo>
                    <a:pt x="7252" y="8203"/>
                    <a:pt x="6302" y="8614"/>
                    <a:pt x="5321" y="8614"/>
                  </a:cubicBezTo>
                  <a:cubicBezTo>
                    <a:pt x="4307" y="8614"/>
                    <a:pt x="3357" y="8203"/>
                    <a:pt x="2660" y="7506"/>
                  </a:cubicBezTo>
                  <a:cubicBezTo>
                    <a:pt x="1172" y="6018"/>
                    <a:pt x="1172" y="3642"/>
                    <a:pt x="2660" y="2186"/>
                  </a:cubicBezTo>
                  <a:cubicBezTo>
                    <a:pt x="3357" y="1457"/>
                    <a:pt x="4307" y="1077"/>
                    <a:pt x="5321" y="1077"/>
                  </a:cubicBezTo>
                  <a:close/>
                  <a:moveTo>
                    <a:pt x="5321" y="0"/>
                  </a:moveTo>
                  <a:cubicBezTo>
                    <a:pt x="4022" y="0"/>
                    <a:pt x="2787" y="507"/>
                    <a:pt x="1900" y="1426"/>
                  </a:cubicBezTo>
                  <a:cubicBezTo>
                    <a:pt x="0" y="3294"/>
                    <a:pt x="0" y="6366"/>
                    <a:pt x="1900" y="8266"/>
                  </a:cubicBezTo>
                  <a:cubicBezTo>
                    <a:pt x="2819" y="9153"/>
                    <a:pt x="4022" y="9659"/>
                    <a:pt x="5321" y="9659"/>
                  </a:cubicBezTo>
                  <a:cubicBezTo>
                    <a:pt x="6587" y="9659"/>
                    <a:pt x="7822" y="9153"/>
                    <a:pt x="8709" y="8266"/>
                  </a:cubicBezTo>
                  <a:cubicBezTo>
                    <a:pt x="10609" y="6366"/>
                    <a:pt x="10609" y="3294"/>
                    <a:pt x="8709" y="1426"/>
                  </a:cubicBezTo>
                  <a:cubicBezTo>
                    <a:pt x="7822" y="507"/>
                    <a:pt x="6587" y="0"/>
                    <a:pt x="5321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048;p42">
              <a:extLst>
                <a:ext uri="{FF2B5EF4-FFF2-40B4-BE49-F238E27FC236}">
                  <a16:creationId xmlns:a16="http://schemas.microsoft.com/office/drawing/2014/main" xmlns="" id="{0DBEE813-1A59-46F0-8262-D340EF94FE0C}"/>
                </a:ext>
              </a:extLst>
            </p:cNvPr>
            <p:cNvSpPr/>
            <p:nvPr/>
          </p:nvSpPr>
          <p:spPr>
            <a:xfrm>
              <a:off x="4634575" y="3860050"/>
              <a:ext cx="691200" cy="652675"/>
            </a:xfrm>
            <a:custGeom>
              <a:avLst/>
              <a:gdLst/>
              <a:ahLst/>
              <a:cxnLst/>
              <a:rect l="l" t="t" r="r" b="b"/>
              <a:pathLst>
                <a:path w="27648" h="26107" extrusionOk="0">
                  <a:moveTo>
                    <a:pt x="13842" y="1"/>
                  </a:moveTo>
                  <a:cubicBezTo>
                    <a:pt x="13308" y="1"/>
                    <a:pt x="12768" y="34"/>
                    <a:pt x="12225" y="101"/>
                  </a:cubicBezTo>
                  <a:cubicBezTo>
                    <a:pt x="5067" y="988"/>
                    <a:pt x="0" y="7512"/>
                    <a:pt x="887" y="14669"/>
                  </a:cubicBezTo>
                  <a:cubicBezTo>
                    <a:pt x="1677" y="21253"/>
                    <a:pt x="7307" y="26107"/>
                    <a:pt x="13805" y="26107"/>
                  </a:cubicBezTo>
                  <a:cubicBezTo>
                    <a:pt x="14339" y="26107"/>
                    <a:pt x="14879" y="26074"/>
                    <a:pt x="15423" y="26006"/>
                  </a:cubicBezTo>
                  <a:cubicBezTo>
                    <a:pt x="22580" y="25120"/>
                    <a:pt x="27647" y="18596"/>
                    <a:pt x="26761" y="11470"/>
                  </a:cubicBezTo>
                  <a:cubicBezTo>
                    <a:pt x="25941" y="4857"/>
                    <a:pt x="20336" y="1"/>
                    <a:pt x="1384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049;p42">
              <a:extLst>
                <a:ext uri="{FF2B5EF4-FFF2-40B4-BE49-F238E27FC236}">
                  <a16:creationId xmlns:a16="http://schemas.microsoft.com/office/drawing/2014/main" xmlns="" id="{FBC9A717-CD5F-432E-931E-7A3F24F4E94C}"/>
                </a:ext>
              </a:extLst>
            </p:cNvPr>
            <p:cNvSpPr/>
            <p:nvPr/>
          </p:nvSpPr>
          <p:spPr>
            <a:xfrm>
              <a:off x="4774700" y="3940150"/>
              <a:ext cx="425975" cy="182125"/>
            </a:xfrm>
            <a:custGeom>
              <a:avLst/>
              <a:gdLst/>
              <a:ahLst/>
              <a:cxnLst/>
              <a:rect l="l" t="t" r="r" b="b"/>
              <a:pathLst>
                <a:path w="17039" h="7285" extrusionOk="0">
                  <a:moveTo>
                    <a:pt x="8520" y="1"/>
                  </a:moveTo>
                  <a:lnTo>
                    <a:pt x="1" y="7285"/>
                  </a:lnTo>
                  <a:lnTo>
                    <a:pt x="17039" y="7285"/>
                  </a:lnTo>
                  <a:lnTo>
                    <a:pt x="85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050;p42">
              <a:extLst>
                <a:ext uri="{FF2B5EF4-FFF2-40B4-BE49-F238E27FC236}">
                  <a16:creationId xmlns:a16="http://schemas.microsoft.com/office/drawing/2014/main" xmlns="" id="{1C5C1630-EC8D-4BD0-9FCE-4793BFFDBCBD}"/>
                </a:ext>
              </a:extLst>
            </p:cNvPr>
            <p:cNvSpPr/>
            <p:nvPr/>
          </p:nvSpPr>
          <p:spPr>
            <a:xfrm>
              <a:off x="4877625" y="3994000"/>
              <a:ext cx="220125" cy="94225"/>
            </a:xfrm>
            <a:custGeom>
              <a:avLst/>
              <a:gdLst/>
              <a:ahLst/>
              <a:cxnLst/>
              <a:rect l="l" t="t" r="r" b="b"/>
              <a:pathLst>
                <a:path w="8805" h="3769" extrusionOk="0">
                  <a:moveTo>
                    <a:pt x="4403" y="0"/>
                  </a:moveTo>
                  <a:lnTo>
                    <a:pt x="1" y="3769"/>
                  </a:lnTo>
                  <a:lnTo>
                    <a:pt x="8805" y="3769"/>
                  </a:lnTo>
                  <a:lnTo>
                    <a:pt x="440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051;p42">
              <a:extLst>
                <a:ext uri="{FF2B5EF4-FFF2-40B4-BE49-F238E27FC236}">
                  <a16:creationId xmlns:a16="http://schemas.microsoft.com/office/drawing/2014/main" xmlns="" id="{55F941C3-A316-4247-B0BB-1D40B42CE91A}"/>
                </a:ext>
              </a:extLst>
            </p:cNvPr>
            <p:cNvSpPr/>
            <p:nvPr/>
          </p:nvSpPr>
          <p:spPr>
            <a:xfrm>
              <a:off x="4959975" y="4122250"/>
              <a:ext cx="55450" cy="180550"/>
            </a:xfrm>
            <a:custGeom>
              <a:avLst/>
              <a:gdLst/>
              <a:ahLst/>
              <a:cxnLst/>
              <a:rect l="l" t="t" r="r" b="b"/>
              <a:pathLst>
                <a:path w="2218" h="7222" extrusionOk="0">
                  <a:moveTo>
                    <a:pt x="0" y="1"/>
                  </a:moveTo>
                  <a:lnTo>
                    <a:pt x="0" y="7221"/>
                  </a:lnTo>
                  <a:lnTo>
                    <a:pt x="2217" y="7221"/>
                  </a:lnTo>
                  <a:lnTo>
                    <a:pt x="221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052;p42">
              <a:extLst>
                <a:ext uri="{FF2B5EF4-FFF2-40B4-BE49-F238E27FC236}">
                  <a16:creationId xmlns:a16="http://schemas.microsoft.com/office/drawing/2014/main" xmlns="" id="{BA0C3CFF-E80B-4295-9CCD-9D8801A366E6}"/>
                </a:ext>
              </a:extLst>
            </p:cNvPr>
            <p:cNvSpPr/>
            <p:nvPr/>
          </p:nvSpPr>
          <p:spPr>
            <a:xfrm>
              <a:off x="4852300" y="4122250"/>
              <a:ext cx="55450" cy="180550"/>
            </a:xfrm>
            <a:custGeom>
              <a:avLst/>
              <a:gdLst/>
              <a:ahLst/>
              <a:cxnLst/>
              <a:rect l="l" t="t" r="r" b="b"/>
              <a:pathLst>
                <a:path w="2218" h="7222" extrusionOk="0">
                  <a:moveTo>
                    <a:pt x="0" y="1"/>
                  </a:moveTo>
                  <a:lnTo>
                    <a:pt x="0" y="7221"/>
                  </a:lnTo>
                  <a:lnTo>
                    <a:pt x="2217" y="7221"/>
                  </a:lnTo>
                  <a:lnTo>
                    <a:pt x="221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053;p42">
              <a:extLst>
                <a:ext uri="{FF2B5EF4-FFF2-40B4-BE49-F238E27FC236}">
                  <a16:creationId xmlns:a16="http://schemas.microsoft.com/office/drawing/2014/main" xmlns="" id="{85369524-F772-4925-8EBA-AF3A8312B998}"/>
                </a:ext>
              </a:extLst>
            </p:cNvPr>
            <p:cNvSpPr/>
            <p:nvPr/>
          </p:nvSpPr>
          <p:spPr>
            <a:xfrm>
              <a:off x="5067650" y="4122250"/>
              <a:ext cx="55450" cy="180550"/>
            </a:xfrm>
            <a:custGeom>
              <a:avLst/>
              <a:gdLst/>
              <a:ahLst/>
              <a:cxnLst/>
              <a:rect l="l" t="t" r="r" b="b"/>
              <a:pathLst>
                <a:path w="2218" h="7222" extrusionOk="0">
                  <a:moveTo>
                    <a:pt x="0" y="1"/>
                  </a:moveTo>
                  <a:lnTo>
                    <a:pt x="0" y="7221"/>
                  </a:lnTo>
                  <a:lnTo>
                    <a:pt x="2217" y="7221"/>
                  </a:lnTo>
                  <a:lnTo>
                    <a:pt x="221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054;p42">
              <a:extLst>
                <a:ext uri="{FF2B5EF4-FFF2-40B4-BE49-F238E27FC236}">
                  <a16:creationId xmlns:a16="http://schemas.microsoft.com/office/drawing/2014/main" xmlns="" id="{A42B4A6A-5E01-4E89-BDB4-CD7E8BA73E47}"/>
                </a:ext>
              </a:extLst>
            </p:cNvPr>
            <p:cNvSpPr/>
            <p:nvPr/>
          </p:nvSpPr>
          <p:spPr>
            <a:xfrm>
              <a:off x="4819825" y="4292475"/>
              <a:ext cx="334925" cy="37225"/>
            </a:xfrm>
            <a:custGeom>
              <a:avLst/>
              <a:gdLst/>
              <a:ahLst/>
              <a:cxnLst/>
              <a:rect l="l" t="t" r="r" b="b"/>
              <a:pathLst>
                <a:path w="13397" h="1489" extrusionOk="0">
                  <a:moveTo>
                    <a:pt x="1" y="0"/>
                  </a:moveTo>
                  <a:lnTo>
                    <a:pt x="1" y="1489"/>
                  </a:lnTo>
                  <a:lnTo>
                    <a:pt x="13397" y="1489"/>
                  </a:lnTo>
                  <a:lnTo>
                    <a:pt x="13397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055;p42">
              <a:extLst>
                <a:ext uri="{FF2B5EF4-FFF2-40B4-BE49-F238E27FC236}">
                  <a16:creationId xmlns:a16="http://schemas.microsoft.com/office/drawing/2014/main" xmlns="" id="{ABC1EC38-37A7-4EB1-9C3C-C0E708FF0FD3}"/>
                </a:ext>
              </a:extLst>
            </p:cNvPr>
            <p:cNvSpPr/>
            <p:nvPr/>
          </p:nvSpPr>
          <p:spPr>
            <a:xfrm>
              <a:off x="4792925" y="4329675"/>
              <a:ext cx="389550" cy="36450"/>
            </a:xfrm>
            <a:custGeom>
              <a:avLst/>
              <a:gdLst/>
              <a:ahLst/>
              <a:cxnLst/>
              <a:rect l="l" t="t" r="r" b="b"/>
              <a:pathLst>
                <a:path w="15582" h="1458" extrusionOk="0">
                  <a:moveTo>
                    <a:pt x="0" y="1"/>
                  </a:moveTo>
                  <a:lnTo>
                    <a:pt x="0" y="1458"/>
                  </a:lnTo>
                  <a:lnTo>
                    <a:pt x="15581" y="1458"/>
                  </a:lnTo>
                  <a:lnTo>
                    <a:pt x="15581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056;p42">
              <a:extLst>
                <a:ext uri="{FF2B5EF4-FFF2-40B4-BE49-F238E27FC236}">
                  <a16:creationId xmlns:a16="http://schemas.microsoft.com/office/drawing/2014/main" xmlns="" id="{E5F83064-7A27-487E-B2EA-5AC6B93109FF}"/>
                </a:ext>
              </a:extLst>
            </p:cNvPr>
            <p:cNvSpPr/>
            <p:nvPr/>
          </p:nvSpPr>
          <p:spPr>
            <a:xfrm>
              <a:off x="4634575" y="1798400"/>
              <a:ext cx="691200" cy="651900"/>
            </a:xfrm>
            <a:custGeom>
              <a:avLst/>
              <a:gdLst/>
              <a:ahLst/>
              <a:cxnLst/>
              <a:rect l="l" t="t" r="r" b="b"/>
              <a:pathLst>
                <a:path w="27648" h="26076" extrusionOk="0">
                  <a:moveTo>
                    <a:pt x="13850" y="1"/>
                  </a:moveTo>
                  <a:cubicBezTo>
                    <a:pt x="13314" y="1"/>
                    <a:pt x="12771" y="34"/>
                    <a:pt x="12225" y="101"/>
                  </a:cubicBezTo>
                  <a:cubicBezTo>
                    <a:pt x="5067" y="988"/>
                    <a:pt x="0" y="7480"/>
                    <a:pt x="887" y="14637"/>
                  </a:cubicBezTo>
                  <a:cubicBezTo>
                    <a:pt x="1677" y="21248"/>
                    <a:pt x="7303" y="26076"/>
                    <a:pt x="13797" y="26076"/>
                  </a:cubicBezTo>
                  <a:cubicBezTo>
                    <a:pt x="14334" y="26076"/>
                    <a:pt x="14877" y="26043"/>
                    <a:pt x="15423" y="25975"/>
                  </a:cubicBezTo>
                  <a:cubicBezTo>
                    <a:pt x="22580" y="25120"/>
                    <a:pt x="27647" y="18596"/>
                    <a:pt x="26761" y="11439"/>
                  </a:cubicBezTo>
                  <a:cubicBezTo>
                    <a:pt x="25942" y="4828"/>
                    <a:pt x="20341" y="1"/>
                    <a:pt x="13850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057;p42">
              <a:extLst>
                <a:ext uri="{FF2B5EF4-FFF2-40B4-BE49-F238E27FC236}">
                  <a16:creationId xmlns:a16="http://schemas.microsoft.com/office/drawing/2014/main" xmlns="" id="{33151EC0-14D8-4AE3-AB6F-F0B7666D5E55}"/>
                </a:ext>
              </a:extLst>
            </p:cNvPr>
            <p:cNvSpPr/>
            <p:nvPr/>
          </p:nvSpPr>
          <p:spPr>
            <a:xfrm>
              <a:off x="4853875" y="2274375"/>
              <a:ext cx="120375" cy="60975"/>
            </a:xfrm>
            <a:custGeom>
              <a:avLst/>
              <a:gdLst/>
              <a:ahLst/>
              <a:cxnLst/>
              <a:rect l="l" t="t" r="r" b="b"/>
              <a:pathLst>
                <a:path w="4815" h="2439" extrusionOk="0">
                  <a:moveTo>
                    <a:pt x="2408" y="0"/>
                  </a:moveTo>
                  <a:cubicBezTo>
                    <a:pt x="1457" y="0"/>
                    <a:pt x="634" y="285"/>
                    <a:pt x="222" y="697"/>
                  </a:cubicBezTo>
                  <a:lnTo>
                    <a:pt x="1" y="697"/>
                  </a:lnTo>
                  <a:lnTo>
                    <a:pt x="1" y="1204"/>
                  </a:lnTo>
                  <a:cubicBezTo>
                    <a:pt x="1" y="1901"/>
                    <a:pt x="1077" y="2439"/>
                    <a:pt x="2408" y="2439"/>
                  </a:cubicBezTo>
                  <a:cubicBezTo>
                    <a:pt x="3738" y="2439"/>
                    <a:pt x="4814" y="1901"/>
                    <a:pt x="4814" y="1204"/>
                  </a:cubicBezTo>
                  <a:lnTo>
                    <a:pt x="4814" y="697"/>
                  </a:lnTo>
                  <a:lnTo>
                    <a:pt x="4561" y="697"/>
                  </a:lnTo>
                  <a:cubicBezTo>
                    <a:pt x="4181" y="285"/>
                    <a:pt x="3358" y="0"/>
                    <a:pt x="2408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058;p42">
              <a:extLst>
                <a:ext uri="{FF2B5EF4-FFF2-40B4-BE49-F238E27FC236}">
                  <a16:creationId xmlns:a16="http://schemas.microsoft.com/office/drawing/2014/main" xmlns="" id="{32E0C4A0-9CA4-4311-B551-33A07B4A2A99}"/>
                </a:ext>
              </a:extLst>
            </p:cNvPr>
            <p:cNvSpPr/>
            <p:nvPr/>
          </p:nvSpPr>
          <p:spPr>
            <a:xfrm>
              <a:off x="4853875" y="2260900"/>
              <a:ext cx="120375" cy="61800"/>
            </a:xfrm>
            <a:custGeom>
              <a:avLst/>
              <a:gdLst/>
              <a:ahLst/>
              <a:cxnLst/>
              <a:rect l="l" t="t" r="r" b="b"/>
              <a:pathLst>
                <a:path w="4815" h="2472" extrusionOk="0">
                  <a:moveTo>
                    <a:pt x="2408" y="1"/>
                  </a:moveTo>
                  <a:cubicBezTo>
                    <a:pt x="1077" y="1"/>
                    <a:pt x="1" y="571"/>
                    <a:pt x="1" y="1236"/>
                  </a:cubicBezTo>
                  <a:cubicBezTo>
                    <a:pt x="1" y="1901"/>
                    <a:pt x="1077" y="2471"/>
                    <a:pt x="2408" y="2471"/>
                  </a:cubicBezTo>
                  <a:cubicBezTo>
                    <a:pt x="3738" y="2471"/>
                    <a:pt x="4814" y="1901"/>
                    <a:pt x="4814" y="1236"/>
                  </a:cubicBezTo>
                  <a:cubicBezTo>
                    <a:pt x="4814" y="571"/>
                    <a:pt x="3738" y="33"/>
                    <a:pt x="240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059;p42">
              <a:extLst>
                <a:ext uri="{FF2B5EF4-FFF2-40B4-BE49-F238E27FC236}">
                  <a16:creationId xmlns:a16="http://schemas.microsoft.com/office/drawing/2014/main" xmlns="" id="{541889F6-964B-40E1-BE48-AEA119EEBBB6}"/>
                </a:ext>
              </a:extLst>
            </p:cNvPr>
            <p:cNvSpPr/>
            <p:nvPr/>
          </p:nvSpPr>
          <p:spPr>
            <a:xfrm>
              <a:off x="4853875" y="2248250"/>
              <a:ext cx="120375" cy="60975"/>
            </a:xfrm>
            <a:custGeom>
              <a:avLst/>
              <a:gdLst/>
              <a:ahLst/>
              <a:cxnLst/>
              <a:rect l="l" t="t" r="r" b="b"/>
              <a:pathLst>
                <a:path w="4815" h="2439" extrusionOk="0">
                  <a:moveTo>
                    <a:pt x="2408" y="0"/>
                  </a:moveTo>
                  <a:cubicBezTo>
                    <a:pt x="1457" y="0"/>
                    <a:pt x="634" y="285"/>
                    <a:pt x="222" y="697"/>
                  </a:cubicBezTo>
                  <a:lnTo>
                    <a:pt x="1" y="697"/>
                  </a:lnTo>
                  <a:lnTo>
                    <a:pt x="1" y="1204"/>
                  </a:lnTo>
                  <a:cubicBezTo>
                    <a:pt x="1" y="1869"/>
                    <a:pt x="1077" y="2439"/>
                    <a:pt x="2408" y="2439"/>
                  </a:cubicBezTo>
                  <a:cubicBezTo>
                    <a:pt x="3738" y="2439"/>
                    <a:pt x="4814" y="1900"/>
                    <a:pt x="4814" y="1204"/>
                  </a:cubicBezTo>
                  <a:lnTo>
                    <a:pt x="4814" y="697"/>
                  </a:lnTo>
                  <a:lnTo>
                    <a:pt x="4561" y="697"/>
                  </a:lnTo>
                  <a:cubicBezTo>
                    <a:pt x="4181" y="285"/>
                    <a:pt x="3358" y="0"/>
                    <a:pt x="2408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060;p42">
              <a:extLst>
                <a:ext uri="{FF2B5EF4-FFF2-40B4-BE49-F238E27FC236}">
                  <a16:creationId xmlns:a16="http://schemas.microsoft.com/office/drawing/2014/main" xmlns="" id="{48AF2474-A0AE-4ED2-9189-839B4DBCEBD4}"/>
                </a:ext>
              </a:extLst>
            </p:cNvPr>
            <p:cNvSpPr/>
            <p:nvPr/>
          </p:nvSpPr>
          <p:spPr>
            <a:xfrm>
              <a:off x="4853875" y="2234775"/>
              <a:ext cx="120375" cy="61000"/>
            </a:xfrm>
            <a:custGeom>
              <a:avLst/>
              <a:gdLst/>
              <a:ahLst/>
              <a:cxnLst/>
              <a:rect l="l" t="t" r="r" b="b"/>
              <a:pathLst>
                <a:path w="4815" h="2440" extrusionOk="0">
                  <a:moveTo>
                    <a:pt x="2408" y="1"/>
                  </a:moveTo>
                  <a:cubicBezTo>
                    <a:pt x="1077" y="1"/>
                    <a:pt x="1" y="571"/>
                    <a:pt x="1" y="1236"/>
                  </a:cubicBezTo>
                  <a:cubicBezTo>
                    <a:pt x="1" y="1901"/>
                    <a:pt x="1077" y="2439"/>
                    <a:pt x="2408" y="2439"/>
                  </a:cubicBezTo>
                  <a:cubicBezTo>
                    <a:pt x="3738" y="2439"/>
                    <a:pt x="4814" y="1901"/>
                    <a:pt x="4814" y="1236"/>
                  </a:cubicBezTo>
                  <a:cubicBezTo>
                    <a:pt x="4814" y="571"/>
                    <a:pt x="3738" y="1"/>
                    <a:pt x="240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61;p42">
              <a:extLst>
                <a:ext uri="{FF2B5EF4-FFF2-40B4-BE49-F238E27FC236}">
                  <a16:creationId xmlns:a16="http://schemas.microsoft.com/office/drawing/2014/main" xmlns="" id="{05B04B76-127C-4AD9-BF73-6992E02BB3F8}"/>
                </a:ext>
              </a:extLst>
            </p:cNvPr>
            <p:cNvSpPr/>
            <p:nvPr/>
          </p:nvSpPr>
          <p:spPr>
            <a:xfrm>
              <a:off x="4853875" y="2221325"/>
              <a:ext cx="120375" cy="61000"/>
            </a:xfrm>
            <a:custGeom>
              <a:avLst/>
              <a:gdLst/>
              <a:ahLst/>
              <a:cxnLst/>
              <a:rect l="l" t="t" r="r" b="b"/>
              <a:pathLst>
                <a:path w="4815" h="2440" extrusionOk="0">
                  <a:moveTo>
                    <a:pt x="2408" y="1"/>
                  </a:moveTo>
                  <a:cubicBezTo>
                    <a:pt x="1457" y="1"/>
                    <a:pt x="634" y="286"/>
                    <a:pt x="222" y="697"/>
                  </a:cubicBezTo>
                  <a:lnTo>
                    <a:pt x="1" y="697"/>
                  </a:lnTo>
                  <a:lnTo>
                    <a:pt x="1" y="1236"/>
                  </a:lnTo>
                  <a:cubicBezTo>
                    <a:pt x="1" y="1901"/>
                    <a:pt x="1077" y="2439"/>
                    <a:pt x="2408" y="2439"/>
                  </a:cubicBezTo>
                  <a:cubicBezTo>
                    <a:pt x="3738" y="2439"/>
                    <a:pt x="4814" y="1901"/>
                    <a:pt x="4814" y="1236"/>
                  </a:cubicBezTo>
                  <a:lnTo>
                    <a:pt x="4814" y="697"/>
                  </a:lnTo>
                  <a:lnTo>
                    <a:pt x="4561" y="697"/>
                  </a:lnTo>
                  <a:cubicBezTo>
                    <a:pt x="4181" y="286"/>
                    <a:pt x="3358" y="1"/>
                    <a:pt x="2408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62;p42">
              <a:extLst>
                <a:ext uri="{FF2B5EF4-FFF2-40B4-BE49-F238E27FC236}">
                  <a16:creationId xmlns:a16="http://schemas.microsoft.com/office/drawing/2014/main" xmlns="" id="{57129502-ED07-4303-AE18-6BB45C24EB82}"/>
                </a:ext>
              </a:extLst>
            </p:cNvPr>
            <p:cNvSpPr/>
            <p:nvPr/>
          </p:nvSpPr>
          <p:spPr>
            <a:xfrm>
              <a:off x="4853875" y="2208650"/>
              <a:ext cx="120375" cy="61000"/>
            </a:xfrm>
            <a:custGeom>
              <a:avLst/>
              <a:gdLst/>
              <a:ahLst/>
              <a:cxnLst/>
              <a:rect l="l" t="t" r="r" b="b"/>
              <a:pathLst>
                <a:path w="4815" h="2440" extrusionOk="0">
                  <a:moveTo>
                    <a:pt x="2408" y="1"/>
                  </a:moveTo>
                  <a:cubicBezTo>
                    <a:pt x="1077" y="1"/>
                    <a:pt x="1" y="539"/>
                    <a:pt x="1" y="1204"/>
                  </a:cubicBezTo>
                  <a:cubicBezTo>
                    <a:pt x="1" y="1869"/>
                    <a:pt x="1077" y="2439"/>
                    <a:pt x="2408" y="2439"/>
                  </a:cubicBezTo>
                  <a:cubicBezTo>
                    <a:pt x="3738" y="2439"/>
                    <a:pt x="4814" y="1869"/>
                    <a:pt x="4814" y="1204"/>
                  </a:cubicBezTo>
                  <a:cubicBezTo>
                    <a:pt x="4814" y="539"/>
                    <a:pt x="3738" y="1"/>
                    <a:pt x="240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63;p42">
              <a:extLst>
                <a:ext uri="{FF2B5EF4-FFF2-40B4-BE49-F238E27FC236}">
                  <a16:creationId xmlns:a16="http://schemas.microsoft.com/office/drawing/2014/main" xmlns="" id="{8700A77A-F82B-45AA-86CD-4B9E456E2D75}"/>
                </a:ext>
              </a:extLst>
            </p:cNvPr>
            <p:cNvSpPr/>
            <p:nvPr/>
          </p:nvSpPr>
          <p:spPr>
            <a:xfrm>
              <a:off x="4853875" y="2195200"/>
              <a:ext cx="120375" cy="60975"/>
            </a:xfrm>
            <a:custGeom>
              <a:avLst/>
              <a:gdLst/>
              <a:ahLst/>
              <a:cxnLst/>
              <a:rect l="l" t="t" r="r" b="b"/>
              <a:pathLst>
                <a:path w="4815" h="2439" extrusionOk="0">
                  <a:moveTo>
                    <a:pt x="2408" y="0"/>
                  </a:moveTo>
                  <a:cubicBezTo>
                    <a:pt x="1457" y="0"/>
                    <a:pt x="634" y="285"/>
                    <a:pt x="222" y="697"/>
                  </a:cubicBezTo>
                  <a:lnTo>
                    <a:pt x="1" y="697"/>
                  </a:lnTo>
                  <a:lnTo>
                    <a:pt x="1" y="1204"/>
                  </a:lnTo>
                  <a:cubicBezTo>
                    <a:pt x="1" y="1901"/>
                    <a:pt x="1077" y="2439"/>
                    <a:pt x="2408" y="2439"/>
                  </a:cubicBezTo>
                  <a:cubicBezTo>
                    <a:pt x="3738" y="2439"/>
                    <a:pt x="4814" y="1901"/>
                    <a:pt x="4814" y="1204"/>
                  </a:cubicBezTo>
                  <a:lnTo>
                    <a:pt x="4814" y="697"/>
                  </a:lnTo>
                  <a:lnTo>
                    <a:pt x="4561" y="697"/>
                  </a:lnTo>
                  <a:cubicBezTo>
                    <a:pt x="4181" y="285"/>
                    <a:pt x="3358" y="0"/>
                    <a:pt x="2408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64;p42">
              <a:extLst>
                <a:ext uri="{FF2B5EF4-FFF2-40B4-BE49-F238E27FC236}">
                  <a16:creationId xmlns:a16="http://schemas.microsoft.com/office/drawing/2014/main" xmlns="" id="{46077836-563F-4314-A05C-D827598F9CF4}"/>
                </a:ext>
              </a:extLst>
            </p:cNvPr>
            <p:cNvSpPr/>
            <p:nvPr/>
          </p:nvSpPr>
          <p:spPr>
            <a:xfrm>
              <a:off x="4853875" y="2181750"/>
              <a:ext cx="120375" cy="61775"/>
            </a:xfrm>
            <a:custGeom>
              <a:avLst/>
              <a:gdLst/>
              <a:ahLst/>
              <a:cxnLst/>
              <a:rect l="l" t="t" r="r" b="b"/>
              <a:pathLst>
                <a:path w="4815" h="2471" extrusionOk="0">
                  <a:moveTo>
                    <a:pt x="2408" y="0"/>
                  </a:moveTo>
                  <a:cubicBezTo>
                    <a:pt x="1077" y="0"/>
                    <a:pt x="1" y="570"/>
                    <a:pt x="1" y="1235"/>
                  </a:cubicBezTo>
                  <a:cubicBezTo>
                    <a:pt x="1" y="1900"/>
                    <a:pt x="1077" y="2470"/>
                    <a:pt x="2408" y="2470"/>
                  </a:cubicBezTo>
                  <a:cubicBezTo>
                    <a:pt x="3738" y="2470"/>
                    <a:pt x="4814" y="1900"/>
                    <a:pt x="4814" y="1235"/>
                  </a:cubicBezTo>
                  <a:cubicBezTo>
                    <a:pt x="4814" y="570"/>
                    <a:pt x="3738" y="32"/>
                    <a:pt x="2408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65;p42">
              <a:extLst>
                <a:ext uri="{FF2B5EF4-FFF2-40B4-BE49-F238E27FC236}">
                  <a16:creationId xmlns:a16="http://schemas.microsoft.com/office/drawing/2014/main" xmlns="" id="{98696FC3-C3C2-4F71-ABA7-C122B2DA0A01}"/>
                </a:ext>
              </a:extLst>
            </p:cNvPr>
            <p:cNvSpPr/>
            <p:nvPr/>
          </p:nvSpPr>
          <p:spPr>
            <a:xfrm>
              <a:off x="4853875" y="2170650"/>
              <a:ext cx="120375" cy="61000"/>
            </a:xfrm>
            <a:custGeom>
              <a:avLst/>
              <a:gdLst/>
              <a:ahLst/>
              <a:cxnLst/>
              <a:rect l="l" t="t" r="r" b="b"/>
              <a:pathLst>
                <a:path w="4815" h="2440" extrusionOk="0">
                  <a:moveTo>
                    <a:pt x="2408" y="1"/>
                  </a:moveTo>
                  <a:cubicBezTo>
                    <a:pt x="1457" y="1"/>
                    <a:pt x="634" y="286"/>
                    <a:pt x="222" y="697"/>
                  </a:cubicBezTo>
                  <a:lnTo>
                    <a:pt x="1" y="697"/>
                  </a:lnTo>
                  <a:lnTo>
                    <a:pt x="1" y="1236"/>
                  </a:lnTo>
                  <a:cubicBezTo>
                    <a:pt x="1" y="1901"/>
                    <a:pt x="1077" y="2439"/>
                    <a:pt x="2408" y="2439"/>
                  </a:cubicBezTo>
                  <a:cubicBezTo>
                    <a:pt x="3738" y="2439"/>
                    <a:pt x="4814" y="1901"/>
                    <a:pt x="4814" y="1236"/>
                  </a:cubicBezTo>
                  <a:lnTo>
                    <a:pt x="4814" y="697"/>
                  </a:lnTo>
                  <a:lnTo>
                    <a:pt x="4561" y="697"/>
                  </a:lnTo>
                  <a:cubicBezTo>
                    <a:pt x="4181" y="286"/>
                    <a:pt x="3358" y="1"/>
                    <a:pt x="2408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66;p42">
              <a:extLst>
                <a:ext uri="{FF2B5EF4-FFF2-40B4-BE49-F238E27FC236}">
                  <a16:creationId xmlns:a16="http://schemas.microsoft.com/office/drawing/2014/main" xmlns="" id="{F402A94E-DA9D-4930-B5F7-ECE38FAE9B7A}"/>
                </a:ext>
              </a:extLst>
            </p:cNvPr>
            <p:cNvSpPr/>
            <p:nvPr/>
          </p:nvSpPr>
          <p:spPr>
            <a:xfrm>
              <a:off x="4853875" y="2158000"/>
              <a:ext cx="120375" cy="60975"/>
            </a:xfrm>
            <a:custGeom>
              <a:avLst/>
              <a:gdLst/>
              <a:ahLst/>
              <a:cxnLst/>
              <a:rect l="l" t="t" r="r" b="b"/>
              <a:pathLst>
                <a:path w="4815" h="2439" extrusionOk="0">
                  <a:moveTo>
                    <a:pt x="2408" y="0"/>
                  </a:moveTo>
                  <a:cubicBezTo>
                    <a:pt x="1077" y="0"/>
                    <a:pt x="1" y="538"/>
                    <a:pt x="1" y="1203"/>
                  </a:cubicBezTo>
                  <a:cubicBezTo>
                    <a:pt x="1" y="1869"/>
                    <a:pt x="1077" y="2439"/>
                    <a:pt x="2408" y="2439"/>
                  </a:cubicBezTo>
                  <a:cubicBezTo>
                    <a:pt x="3738" y="2439"/>
                    <a:pt x="4814" y="1869"/>
                    <a:pt x="4814" y="1203"/>
                  </a:cubicBezTo>
                  <a:cubicBezTo>
                    <a:pt x="4814" y="538"/>
                    <a:pt x="3738" y="0"/>
                    <a:pt x="2408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7;p42">
              <a:extLst>
                <a:ext uri="{FF2B5EF4-FFF2-40B4-BE49-F238E27FC236}">
                  <a16:creationId xmlns:a16="http://schemas.microsoft.com/office/drawing/2014/main" xmlns="" id="{2620489C-1722-4D47-B35F-A754ABA81602}"/>
                </a:ext>
              </a:extLst>
            </p:cNvPr>
            <p:cNvSpPr/>
            <p:nvPr/>
          </p:nvSpPr>
          <p:spPr>
            <a:xfrm>
              <a:off x="4853875" y="2143750"/>
              <a:ext cx="120375" cy="60975"/>
            </a:xfrm>
            <a:custGeom>
              <a:avLst/>
              <a:gdLst/>
              <a:ahLst/>
              <a:cxnLst/>
              <a:rect l="l" t="t" r="r" b="b"/>
              <a:pathLst>
                <a:path w="4815" h="2439" extrusionOk="0">
                  <a:moveTo>
                    <a:pt x="2408" y="0"/>
                  </a:moveTo>
                  <a:cubicBezTo>
                    <a:pt x="1457" y="0"/>
                    <a:pt x="634" y="285"/>
                    <a:pt x="222" y="697"/>
                  </a:cubicBezTo>
                  <a:lnTo>
                    <a:pt x="1" y="697"/>
                  </a:lnTo>
                  <a:lnTo>
                    <a:pt x="1" y="1235"/>
                  </a:lnTo>
                  <a:cubicBezTo>
                    <a:pt x="1" y="1900"/>
                    <a:pt x="1077" y="2439"/>
                    <a:pt x="2408" y="2439"/>
                  </a:cubicBezTo>
                  <a:cubicBezTo>
                    <a:pt x="3738" y="2439"/>
                    <a:pt x="4814" y="1900"/>
                    <a:pt x="4814" y="1235"/>
                  </a:cubicBezTo>
                  <a:lnTo>
                    <a:pt x="4814" y="697"/>
                  </a:lnTo>
                  <a:lnTo>
                    <a:pt x="4561" y="697"/>
                  </a:lnTo>
                  <a:cubicBezTo>
                    <a:pt x="4181" y="285"/>
                    <a:pt x="3358" y="0"/>
                    <a:pt x="2408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68;p42">
              <a:extLst>
                <a:ext uri="{FF2B5EF4-FFF2-40B4-BE49-F238E27FC236}">
                  <a16:creationId xmlns:a16="http://schemas.microsoft.com/office/drawing/2014/main" xmlns="" id="{9210F020-AC19-4F1B-A89B-67FA6AF38E5B}"/>
                </a:ext>
              </a:extLst>
            </p:cNvPr>
            <p:cNvSpPr/>
            <p:nvPr/>
          </p:nvSpPr>
          <p:spPr>
            <a:xfrm>
              <a:off x="4853875" y="2131075"/>
              <a:ext cx="120375" cy="60975"/>
            </a:xfrm>
            <a:custGeom>
              <a:avLst/>
              <a:gdLst/>
              <a:ahLst/>
              <a:cxnLst/>
              <a:rect l="l" t="t" r="r" b="b"/>
              <a:pathLst>
                <a:path w="4815" h="2439" extrusionOk="0">
                  <a:moveTo>
                    <a:pt x="2408" y="0"/>
                  </a:moveTo>
                  <a:cubicBezTo>
                    <a:pt x="1077" y="0"/>
                    <a:pt x="1" y="539"/>
                    <a:pt x="1" y="1204"/>
                  </a:cubicBezTo>
                  <a:cubicBezTo>
                    <a:pt x="1" y="1900"/>
                    <a:pt x="1077" y="2439"/>
                    <a:pt x="2408" y="2439"/>
                  </a:cubicBezTo>
                  <a:cubicBezTo>
                    <a:pt x="3738" y="2439"/>
                    <a:pt x="4814" y="1900"/>
                    <a:pt x="4814" y="1204"/>
                  </a:cubicBezTo>
                  <a:cubicBezTo>
                    <a:pt x="4814" y="539"/>
                    <a:pt x="3738" y="0"/>
                    <a:pt x="2408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69;p42">
              <a:extLst>
                <a:ext uri="{FF2B5EF4-FFF2-40B4-BE49-F238E27FC236}">
                  <a16:creationId xmlns:a16="http://schemas.microsoft.com/office/drawing/2014/main" xmlns="" id="{DCFA9F18-9ADF-4345-BD43-B17E13FC2EBC}"/>
                </a:ext>
              </a:extLst>
            </p:cNvPr>
            <p:cNvSpPr/>
            <p:nvPr/>
          </p:nvSpPr>
          <p:spPr>
            <a:xfrm>
              <a:off x="4853875" y="2117600"/>
              <a:ext cx="120375" cy="61000"/>
            </a:xfrm>
            <a:custGeom>
              <a:avLst/>
              <a:gdLst/>
              <a:ahLst/>
              <a:cxnLst/>
              <a:rect l="l" t="t" r="r" b="b"/>
              <a:pathLst>
                <a:path w="4815" h="2440" extrusionOk="0">
                  <a:moveTo>
                    <a:pt x="2408" y="1"/>
                  </a:moveTo>
                  <a:cubicBezTo>
                    <a:pt x="1457" y="1"/>
                    <a:pt x="634" y="286"/>
                    <a:pt x="222" y="698"/>
                  </a:cubicBezTo>
                  <a:lnTo>
                    <a:pt x="1" y="698"/>
                  </a:lnTo>
                  <a:lnTo>
                    <a:pt x="1" y="1236"/>
                  </a:lnTo>
                  <a:cubicBezTo>
                    <a:pt x="1" y="1901"/>
                    <a:pt x="1077" y="2439"/>
                    <a:pt x="2408" y="2439"/>
                  </a:cubicBezTo>
                  <a:cubicBezTo>
                    <a:pt x="3738" y="2439"/>
                    <a:pt x="4814" y="1901"/>
                    <a:pt x="4814" y="1236"/>
                  </a:cubicBezTo>
                  <a:lnTo>
                    <a:pt x="4814" y="698"/>
                  </a:lnTo>
                  <a:lnTo>
                    <a:pt x="4561" y="698"/>
                  </a:lnTo>
                  <a:cubicBezTo>
                    <a:pt x="4181" y="286"/>
                    <a:pt x="3358" y="1"/>
                    <a:pt x="2408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70;p42">
              <a:extLst>
                <a:ext uri="{FF2B5EF4-FFF2-40B4-BE49-F238E27FC236}">
                  <a16:creationId xmlns:a16="http://schemas.microsoft.com/office/drawing/2014/main" xmlns="" id="{9B49E21D-43DF-4988-8C01-17CA20ABB714}"/>
                </a:ext>
              </a:extLst>
            </p:cNvPr>
            <p:cNvSpPr/>
            <p:nvPr/>
          </p:nvSpPr>
          <p:spPr>
            <a:xfrm>
              <a:off x="4853875" y="2104950"/>
              <a:ext cx="120375" cy="60975"/>
            </a:xfrm>
            <a:custGeom>
              <a:avLst/>
              <a:gdLst/>
              <a:ahLst/>
              <a:cxnLst/>
              <a:rect l="l" t="t" r="r" b="b"/>
              <a:pathLst>
                <a:path w="4815" h="2439" extrusionOk="0">
                  <a:moveTo>
                    <a:pt x="2408" y="0"/>
                  </a:moveTo>
                  <a:cubicBezTo>
                    <a:pt x="1077" y="0"/>
                    <a:pt x="1" y="539"/>
                    <a:pt x="1" y="1204"/>
                  </a:cubicBezTo>
                  <a:cubicBezTo>
                    <a:pt x="1" y="1900"/>
                    <a:pt x="1077" y="2439"/>
                    <a:pt x="2408" y="2439"/>
                  </a:cubicBezTo>
                  <a:cubicBezTo>
                    <a:pt x="3738" y="2439"/>
                    <a:pt x="4814" y="1900"/>
                    <a:pt x="4814" y="1204"/>
                  </a:cubicBezTo>
                  <a:cubicBezTo>
                    <a:pt x="4814" y="539"/>
                    <a:pt x="3738" y="0"/>
                    <a:pt x="2408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071;p42">
              <a:extLst>
                <a:ext uri="{FF2B5EF4-FFF2-40B4-BE49-F238E27FC236}">
                  <a16:creationId xmlns:a16="http://schemas.microsoft.com/office/drawing/2014/main" xmlns="" id="{855659DC-9886-4ABF-8FC8-3B276413A044}"/>
                </a:ext>
              </a:extLst>
            </p:cNvPr>
            <p:cNvSpPr/>
            <p:nvPr/>
          </p:nvSpPr>
          <p:spPr>
            <a:xfrm>
              <a:off x="4990850" y="2276750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426" y="0"/>
                    <a:pt x="602" y="285"/>
                    <a:pt x="222" y="697"/>
                  </a:cubicBezTo>
                  <a:lnTo>
                    <a:pt x="0" y="697"/>
                  </a:lnTo>
                  <a:lnTo>
                    <a:pt x="0" y="1204"/>
                  </a:lnTo>
                  <a:cubicBezTo>
                    <a:pt x="0" y="1869"/>
                    <a:pt x="1077" y="2439"/>
                    <a:pt x="2407" y="2439"/>
                  </a:cubicBezTo>
                  <a:cubicBezTo>
                    <a:pt x="3737" y="2439"/>
                    <a:pt x="4782" y="1869"/>
                    <a:pt x="4782" y="1204"/>
                  </a:cubicBezTo>
                  <a:lnTo>
                    <a:pt x="4782" y="697"/>
                  </a:lnTo>
                  <a:lnTo>
                    <a:pt x="4561" y="697"/>
                  </a:lnTo>
                  <a:cubicBezTo>
                    <a:pt x="4181" y="285"/>
                    <a:pt x="3357" y="0"/>
                    <a:pt x="2407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072;p42">
              <a:extLst>
                <a:ext uri="{FF2B5EF4-FFF2-40B4-BE49-F238E27FC236}">
                  <a16:creationId xmlns:a16="http://schemas.microsoft.com/office/drawing/2014/main" xmlns="" id="{17324328-9A10-4482-85DA-1B185EB62831}"/>
                </a:ext>
              </a:extLst>
            </p:cNvPr>
            <p:cNvSpPr/>
            <p:nvPr/>
          </p:nvSpPr>
          <p:spPr>
            <a:xfrm>
              <a:off x="4990850" y="2263300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077" y="0"/>
                    <a:pt x="0" y="570"/>
                    <a:pt x="0" y="1235"/>
                  </a:cubicBezTo>
                  <a:cubicBezTo>
                    <a:pt x="0" y="1900"/>
                    <a:pt x="1077" y="2439"/>
                    <a:pt x="2407" y="2439"/>
                  </a:cubicBezTo>
                  <a:cubicBezTo>
                    <a:pt x="3737" y="2439"/>
                    <a:pt x="4782" y="1900"/>
                    <a:pt x="4782" y="1235"/>
                  </a:cubicBezTo>
                  <a:cubicBezTo>
                    <a:pt x="4782" y="570"/>
                    <a:pt x="3737" y="0"/>
                    <a:pt x="240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073;p42">
              <a:extLst>
                <a:ext uri="{FF2B5EF4-FFF2-40B4-BE49-F238E27FC236}">
                  <a16:creationId xmlns:a16="http://schemas.microsoft.com/office/drawing/2014/main" xmlns="" id="{E26654FF-8831-4C3A-9B64-AE263B6401C6}"/>
                </a:ext>
              </a:extLst>
            </p:cNvPr>
            <p:cNvSpPr/>
            <p:nvPr/>
          </p:nvSpPr>
          <p:spPr>
            <a:xfrm>
              <a:off x="4990850" y="2249825"/>
              <a:ext cx="119575" cy="61775"/>
            </a:xfrm>
            <a:custGeom>
              <a:avLst/>
              <a:gdLst/>
              <a:ahLst/>
              <a:cxnLst/>
              <a:rect l="l" t="t" r="r" b="b"/>
              <a:pathLst>
                <a:path w="4783" h="2471" extrusionOk="0">
                  <a:moveTo>
                    <a:pt x="2407" y="1"/>
                  </a:moveTo>
                  <a:cubicBezTo>
                    <a:pt x="1426" y="1"/>
                    <a:pt x="602" y="286"/>
                    <a:pt x="222" y="729"/>
                  </a:cubicBezTo>
                  <a:lnTo>
                    <a:pt x="0" y="729"/>
                  </a:lnTo>
                  <a:lnTo>
                    <a:pt x="0" y="1236"/>
                  </a:lnTo>
                  <a:cubicBezTo>
                    <a:pt x="0" y="1901"/>
                    <a:pt x="1077" y="2471"/>
                    <a:pt x="2407" y="2471"/>
                  </a:cubicBezTo>
                  <a:cubicBezTo>
                    <a:pt x="3737" y="2471"/>
                    <a:pt x="4782" y="1901"/>
                    <a:pt x="4782" y="1236"/>
                  </a:cubicBezTo>
                  <a:lnTo>
                    <a:pt x="4782" y="729"/>
                  </a:lnTo>
                  <a:lnTo>
                    <a:pt x="4561" y="729"/>
                  </a:lnTo>
                  <a:cubicBezTo>
                    <a:pt x="4181" y="317"/>
                    <a:pt x="3357" y="1"/>
                    <a:pt x="2407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074;p42">
              <a:extLst>
                <a:ext uri="{FF2B5EF4-FFF2-40B4-BE49-F238E27FC236}">
                  <a16:creationId xmlns:a16="http://schemas.microsoft.com/office/drawing/2014/main" xmlns="" id="{C94BC4CE-6527-4EF2-853A-A59C7ABDE1F6}"/>
                </a:ext>
              </a:extLst>
            </p:cNvPr>
            <p:cNvSpPr/>
            <p:nvPr/>
          </p:nvSpPr>
          <p:spPr>
            <a:xfrm>
              <a:off x="4990850" y="2237150"/>
              <a:ext cx="119575" cy="61000"/>
            </a:xfrm>
            <a:custGeom>
              <a:avLst/>
              <a:gdLst/>
              <a:ahLst/>
              <a:cxnLst/>
              <a:rect l="l" t="t" r="r" b="b"/>
              <a:pathLst>
                <a:path w="4783" h="2440" extrusionOk="0">
                  <a:moveTo>
                    <a:pt x="2407" y="1"/>
                  </a:moveTo>
                  <a:cubicBezTo>
                    <a:pt x="1077" y="1"/>
                    <a:pt x="0" y="539"/>
                    <a:pt x="0" y="1236"/>
                  </a:cubicBez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36"/>
                  </a:cubicBezTo>
                  <a:cubicBezTo>
                    <a:pt x="4782" y="539"/>
                    <a:pt x="3737" y="1"/>
                    <a:pt x="24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075;p42">
              <a:extLst>
                <a:ext uri="{FF2B5EF4-FFF2-40B4-BE49-F238E27FC236}">
                  <a16:creationId xmlns:a16="http://schemas.microsoft.com/office/drawing/2014/main" xmlns="" id="{3FE51785-C04B-4966-BE58-D24406128FD8}"/>
                </a:ext>
              </a:extLst>
            </p:cNvPr>
            <p:cNvSpPr/>
            <p:nvPr/>
          </p:nvSpPr>
          <p:spPr>
            <a:xfrm>
              <a:off x="4990850" y="2223700"/>
              <a:ext cx="119575" cy="61000"/>
            </a:xfrm>
            <a:custGeom>
              <a:avLst/>
              <a:gdLst/>
              <a:ahLst/>
              <a:cxnLst/>
              <a:rect l="l" t="t" r="r" b="b"/>
              <a:pathLst>
                <a:path w="4783" h="2440" extrusionOk="0">
                  <a:moveTo>
                    <a:pt x="2407" y="1"/>
                  </a:moveTo>
                  <a:cubicBezTo>
                    <a:pt x="1426" y="1"/>
                    <a:pt x="602" y="286"/>
                    <a:pt x="222" y="697"/>
                  </a:cubicBezTo>
                  <a:lnTo>
                    <a:pt x="0" y="697"/>
                  </a:lnTo>
                  <a:lnTo>
                    <a:pt x="0" y="1204"/>
                  </a:ln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04"/>
                  </a:cubicBezTo>
                  <a:lnTo>
                    <a:pt x="4782" y="697"/>
                  </a:lnTo>
                  <a:lnTo>
                    <a:pt x="4561" y="697"/>
                  </a:lnTo>
                  <a:cubicBezTo>
                    <a:pt x="4181" y="286"/>
                    <a:pt x="3357" y="1"/>
                    <a:pt x="2407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076;p42">
              <a:extLst>
                <a:ext uri="{FF2B5EF4-FFF2-40B4-BE49-F238E27FC236}">
                  <a16:creationId xmlns:a16="http://schemas.microsoft.com/office/drawing/2014/main" xmlns="" id="{E51D59DA-F7AD-4E85-B278-F1005B6CB6FA}"/>
                </a:ext>
              </a:extLst>
            </p:cNvPr>
            <p:cNvSpPr/>
            <p:nvPr/>
          </p:nvSpPr>
          <p:spPr>
            <a:xfrm>
              <a:off x="4990850" y="2210250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077" y="0"/>
                    <a:pt x="0" y="570"/>
                    <a:pt x="0" y="1235"/>
                  </a:cubicBezTo>
                  <a:cubicBezTo>
                    <a:pt x="0" y="1900"/>
                    <a:pt x="1077" y="2439"/>
                    <a:pt x="2407" y="2439"/>
                  </a:cubicBezTo>
                  <a:cubicBezTo>
                    <a:pt x="3737" y="2439"/>
                    <a:pt x="4782" y="1900"/>
                    <a:pt x="4782" y="1235"/>
                  </a:cubicBezTo>
                  <a:cubicBezTo>
                    <a:pt x="4782" y="570"/>
                    <a:pt x="3737" y="0"/>
                    <a:pt x="240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077;p42">
              <a:extLst>
                <a:ext uri="{FF2B5EF4-FFF2-40B4-BE49-F238E27FC236}">
                  <a16:creationId xmlns:a16="http://schemas.microsoft.com/office/drawing/2014/main" xmlns="" id="{60C127F6-A27A-4020-87A7-1826D4FC11FD}"/>
                </a:ext>
              </a:extLst>
            </p:cNvPr>
            <p:cNvSpPr/>
            <p:nvPr/>
          </p:nvSpPr>
          <p:spPr>
            <a:xfrm>
              <a:off x="4990850" y="2197575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426" y="0"/>
                    <a:pt x="602" y="286"/>
                    <a:pt x="222" y="697"/>
                  </a:cubicBezTo>
                  <a:lnTo>
                    <a:pt x="0" y="697"/>
                  </a:lnTo>
                  <a:lnTo>
                    <a:pt x="0" y="1204"/>
                  </a:lnTo>
                  <a:cubicBezTo>
                    <a:pt x="0" y="1869"/>
                    <a:pt x="1077" y="2439"/>
                    <a:pt x="2407" y="2439"/>
                  </a:cubicBezTo>
                  <a:cubicBezTo>
                    <a:pt x="3737" y="2439"/>
                    <a:pt x="4782" y="1869"/>
                    <a:pt x="4782" y="1204"/>
                  </a:cubicBezTo>
                  <a:lnTo>
                    <a:pt x="4782" y="697"/>
                  </a:lnTo>
                  <a:lnTo>
                    <a:pt x="4561" y="697"/>
                  </a:lnTo>
                  <a:cubicBezTo>
                    <a:pt x="4181" y="286"/>
                    <a:pt x="3357" y="0"/>
                    <a:pt x="2407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078;p42">
              <a:extLst>
                <a:ext uri="{FF2B5EF4-FFF2-40B4-BE49-F238E27FC236}">
                  <a16:creationId xmlns:a16="http://schemas.microsoft.com/office/drawing/2014/main" xmlns="" id="{9AE03CFE-43F5-452C-A532-E63091CE6165}"/>
                </a:ext>
              </a:extLst>
            </p:cNvPr>
            <p:cNvSpPr/>
            <p:nvPr/>
          </p:nvSpPr>
          <p:spPr>
            <a:xfrm>
              <a:off x="4990850" y="2184125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077" y="0"/>
                    <a:pt x="0" y="570"/>
                    <a:pt x="0" y="1235"/>
                  </a:cubicBezTo>
                  <a:cubicBezTo>
                    <a:pt x="0" y="1900"/>
                    <a:pt x="1077" y="2439"/>
                    <a:pt x="2407" y="2439"/>
                  </a:cubicBezTo>
                  <a:cubicBezTo>
                    <a:pt x="3737" y="2439"/>
                    <a:pt x="4782" y="1900"/>
                    <a:pt x="4782" y="1235"/>
                  </a:cubicBezTo>
                  <a:cubicBezTo>
                    <a:pt x="4782" y="570"/>
                    <a:pt x="3737" y="0"/>
                    <a:pt x="240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079;p42">
              <a:extLst>
                <a:ext uri="{FF2B5EF4-FFF2-40B4-BE49-F238E27FC236}">
                  <a16:creationId xmlns:a16="http://schemas.microsoft.com/office/drawing/2014/main" xmlns="" id="{AC4D2C13-DD0C-482B-BAFC-312452FC983C}"/>
                </a:ext>
              </a:extLst>
            </p:cNvPr>
            <p:cNvSpPr/>
            <p:nvPr/>
          </p:nvSpPr>
          <p:spPr>
            <a:xfrm>
              <a:off x="4990850" y="2173025"/>
              <a:ext cx="119575" cy="61000"/>
            </a:xfrm>
            <a:custGeom>
              <a:avLst/>
              <a:gdLst/>
              <a:ahLst/>
              <a:cxnLst/>
              <a:rect l="l" t="t" r="r" b="b"/>
              <a:pathLst>
                <a:path w="4783" h="2440" extrusionOk="0">
                  <a:moveTo>
                    <a:pt x="2407" y="1"/>
                  </a:moveTo>
                  <a:cubicBezTo>
                    <a:pt x="1426" y="1"/>
                    <a:pt x="602" y="286"/>
                    <a:pt x="222" y="697"/>
                  </a:cubicBezTo>
                  <a:lnTo>
                    <a:pt x="0" y="697"/>
                  </a:lnTo>
                  <a:lnTo>
                    <a:pt x="0" y="1204"/>
                  </a:lnTo>
                  <a:cubicBezTo>
                    <a:pt x="0" y="1869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04"/>
                  </a:cubicBezTo>
                  <a:lnTo>
                    <a:pt x="4782" y="697"/>
                  </a:lnTo>
                  <a:lnTo>
                    <a:pt x="4561" y="697"/>
                  </a:lnTo>
                  <a:cubicBezTo>
                    <a:pt x="4181" y="286"/>
                    <a:pt x="3357" y="1"/>
                    <a:pt x="2407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080;p42">
              <a:extLst>
                <a:ext uri="{FF2B5EF4-FFF2-40B4-BE49-F238E27FC236}">
                  <a16:creationId xmlns:a16="http://schemas.microsoft.com/office/drawing/2014/main" xmlns="" id="{46A0E33B-08BE-403E-AFB9-FF104CFA1FB5}"/>
                </a:ext>
              </a:extLst>
            </p:cNvPr>
            <p:cNvSpPr/>
            <p:nvPr/>
          </p:nvSpPr>
          <p:spPr>
            <a:xfrm>
              <a:off x="4990850" y="2159575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077" y="0"/>
                    <a:pt x="0" y="570"/>
                    <a:pt x="0" y="1235"/>
                  </a:cubicBez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35"/>
                  </a:cubicBezTo>
                  <a:cubicBezTo>
                    <a:pt x="4782" y="570"/>
                    <a:pt x="3737" y="0"/>
                    <a:pt x="240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081;p42">
              <a:extLst>
                <a:ext uri="{FF2B5EF4-FFF2-40B4-BE49-F238E27FC236}">
                  <a16:creationId xmlns:a16="http://schemas.microsoft.com/office/drawing/2014/main" xmlns="" id="{5A02C636-41EA-4B8F-99CB-1446713DE219}"/>
                </a:ext>
              </a:extLst>
            </p:cNvPr>
            <p:cNvSpPr/>
            <p:nvPr/>
          </p:nvSpPr>
          <p:spPr>
            <a:xfrm>
              <a:off x="4990850" y="2146125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426" y="0"/>
                    <a:pt x="602" y="285"/>
                    <a:pt x="222" y="697"/>
                  </a:cubicBezTo>
                  <a:lnTo>
                    <a:pt x="0" y="697"/>
                  </a:lnTo>
                  <a:lnTo>
                    <a:pt x="0" y="1235"/>
                  </a:lnTo>
                  <a:cubicBezTo>
                    <a:pt x="0" y="1900"/>
                    <a:pt x="1077" y="2439"/>
                    <a:pt x="2407" y="2439"/>
                  </a:cubicBezTo>
                  <a:cubicBezTo>
                    <a:pt x="3737" y="2439"/>
                    <a:pt x="4782" y="1900"/>
                    <a:pt x="4782" y="1235"/>
                  </a:cubicBezTo>
                  <a:lnTo>
                    <a:pt x="4782" y="697"/>
                  </a:lnTo>
                  <a:lnTo>
                    <a:pt x="4561" y="697"/>
                  </a:lnTo>
                  <a:cubicBezTo>
                    <a:pt x="4181" y="285"/>
                    <a:pt x="3357" y="0"/>
                    <a:pt x="2407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082;p42">
              <a:extLst>
                <a:ext uri="{FF2B5EF4-FFF2-40B4-BE49-F238E27FC236}">
                  <a16:creationId xmlns:a16="http://schemas.microsoft.com/office/drawing/2014/main" xmlns="" id="{BD7B5918-5ABC-4457-BD2D-4406CAD70783}"/>
                </a:ext>
              </a:extLst>
            </p:cNvPr>
            <p:cNvSpPr/>
            <p:nvPr/>
          </p:nvSpPr>
          <p:spPr>
            <a:xfrm>
              <a:off x="4990850" y="2133450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077" y="0"/>
                    <a:pt x="0" y="539"/>
                    <a:pt x="0" y="1204"/>
                  </a:cubicBezTo>
                  <a:cubicBezTo>
                    <a:pt x="0" y="1869"/>
                    <a:pt x="1077" y="2439"/>
                    <a:pt x="2407" y="2439"/>
                  </a:cubicBezTo>
                  <a:cubicBezTo>
                    <a:pt x="3737" y="2439"/>
                    <a:pt x="4782" y="1869"/>
                    <a:pt x="4782" y="1204"/>
                  </a:cubicBezTo>
                  <a:cubicBezTo>
                    <a:pt x="4782" y="539"/>
                    <a:pt x="3737" y="0"/>
                    <a:pt x="240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083;p42">
              <a:extLst>
                <a:ext uri="{FF2B5EF4-FFF2-40B4-BE49-F238E27FC236}">
                  <a16:creationId xmlns:a16="http://schemas.microsoft.com/office/drawing/2014/main" xmlns="" id="{28B49C50-F750-4B1F-A63A-35BD91609BC0}"/>
                </a:ext>
              </a:extLst>
            </p:cNvPr>
            <p:cNvSpPr/>
            <p:nvPr/>
          </p:nvSpPr>
          <p:spPr>
            <a:xfrm>
              <a:off x="4990850" y="2119975"/>
              <a:ext cx="119575" cy="61000"/>
            </a:xfrm>
            <a:custGeom>
              <a:avLst/>
              <a:gdLst/>
              <a:ahLst/>
              <a:cxnLst/>
              <a:rect l="l" t="t" r="r" b="b"/>
              <a:pathLst>
                <a:path w="4783" h="2440" extrusionOk="0">
                  <a:moveTo>
                    <a:pt x="2407" y="1"/>
                  </a:moveTo>
                  <a:cubicBezTo>
                    <a:pt x="1426" y="1"/>
                    <a:pt x="602" y="286"/>
                    <a:pt x="222" y="698"/>
                  </a:cubicBezTo>
                  <a:lnTo>
                    <a:pt x="0" y="698"/>
                  </a:lnTo>
                  <a:lnTo>
                    <a:pt x="0" y="1204"/>
                  </a:ln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04"/>
                  </a:cubicBezTo>
                  <a:lnTo>
                    <a:pt x="4782" y="698"/>
                  </a:lnTo>
                  <a:lnTo>
                    <a:pt x="4561" y="698"/>
                  </a:lnTo>
                  <a:cubicBezTo>
                    <a:pt x="4181" y="286"/>
                    <a:pt x="3357" y="1"/>
                    <a:pt x="2407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084;p42">
              <a:extLst>
                <a:ext uri="{FF2B5EF4-FFF2-40B4-BE49-F238E27FC236}">
                  <a16:creationId xmlns:a16="http://schemas.microsoft.com/office/drawing/2014/main" xmlns="" id="{1DDBC395-ACD4-4E7D-9508-4A0A8ADEC737}"/>
                </a:ext>
              </a:extLst>
            </p:cNvPr>
            <p:cNvSpPr/>
            <p:nvPr/>
          </p:nvSpPr>
          <p:spPr>
            <a:xfrm>
              <a:off x="4990850" y="2106525"/>
              <a:ext cx="119575" cy="61775"/>
            </a:xfrm>
            <a:custGeom>
              <a:avLst/>
              <a:gdLst/>
              <a:ahLst/>
              <a:cxnLst/>
              <a:rect l="l" t="t" r="r" b="b"/>
              <a:pathLst>
                <a:path w="4783" h="2471" extrusionOk="0">
                  <a:moveTo>
                    <a:pt x="2407" y="1"/>
                  </a:moveTo>
                  <a:cubicBezTo>
                    <a:pt x="1077" y="1"/>
                    <a:pt x="0" y="571"/>
                    <a:pt x="0" y="1236"/>
                  </a:cubicBezTo>
                  <a:cubicBezTo>
                    <a:pt x="0" y="1901"/>
                    <a:pt x="1077" y="2471"/>
                    <a:pt x="2407" y="2471"/>
                  </a:cubicBezTo>
                  <a:cubicBezTo>
                    <a:pt x="3737" y="2471"/>
                    <a:pt x="4782" y="1901"/>
                    <a:pt x="4782" y="1236"/>
                  </a:cubicBezTo>
                  <a:cubicBezTo>
                    <a:pt x="4782" y="571"/>
                    <a:pt x="3737" y="1"/>
                    <a:pt x="24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085;p42">
              <a:extLst>
                <a:ext uri="{FF2B5EF4-FFF2-40B4-BE49-F238E27FC236}">
                  <a16:creationId xmlns:a16="http://schemas.microsoft.com/office/drawing/2014/main" xmlns="" id="{1094B4F8-1A45-46AA-AB34-1D4C798BA22D}"/>
                </a:ext>
              </a:extLst>
            </p:cNvPr>
            <p:cNvSpPr/>
            <p:nvPr/>
          </p:nvSpPr>
          <p:spPr>
            <a:xfrm>
              <a:off x="4990850" y="2097825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426" y="0"/>
                    <a:pt x="602" y="285"/>
                    <a:pt x="222" y="697"/>
                  </a:cubicBezTo>
                  <a:lnTo>
                    <a:pt x="0" y="697"/>
                  </a:lnTo>
                  <a:lnTo>
                    <a:pt x="0" y="1235"/>
                  </a:lnTo>
                  <a:cubicBezTo>
                    <a:pt x="0" y="1900"/>
                    <a:pt x="1077" y="2439"/>
                    <a:pt x="2407" y="2439"/>
                  </a:cubicBezTo>
                  <a:cubicBezTo>
                    <a:pt x="3737" y="2439"/>
                    <a:pt x="4782" y="1900"/>
                    <a:pt x="4782" y="1235"/>
                  </a:cubicBezTo>
                  <a:lnTo>
                    <a:pt x="4782" y="697"/>
                  </a:lnTo>
                  <a:lnTo>
                    <a:pt x="4561" y="697"/>
                  </a:lnTo>
                  <a:cubicBezTo>
                    <a:pt x="4181" y="285"/>
                    <a:pt x="3357" y="0"/>
                    <a:pt x="2407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086;p42">
              <a:extLst>
                <a:ext uri="{FF2B5EF4-FFF2-40B4-BE49-F238E27FC236}">
                  <a16:creationId xmlns:a16="http://schemas.microsoft.com/office/drawing/2014/main" xmlns="" id="{654D4B45-5167-4086-AE76-58FB048603C2}"/>
                </a:ext>
              </a:extLst>
            </p:cNvPr>
            <p:cNvSpPr/>
            <p:nvPr/>
          </p:nvSpPr>
          <p:spPr>
            <a:xfrm>
              <a:off x="4990850" y="2085150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1"/>
                  </a:moveTo>
                  <a:cubicBezTo>
                    <a:pt x="1077" y="1"/>
                    <a:pt x="0" y="539"/>
                    <a:pt x="0" y="1204"/>
                  </a:cubicBez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04"/>
                  </a:cubicBezTo>
                  <a:cubicBezTo>
                    <a:pt x="4782" y="539"/>
                    <a:pt x="3737" y="1"/>
                    <a:pt x="24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087;p42">
              <a:extLst>
                <a:ext uri="{FF2B5EF4-FFF2-40B4-BE49-F238E27FC236}">
                  <a16:creationId xmlns:a16="http://schemas.microsoft.com/office/drawing/2014/main" xmlns="" id="{6FA53B53-EAE4-4B35-A542-BFB949C3D484}"/>
                </a:ext>
              </a:extLst>
            </p:cNvPr>
            <p:cNvSpPr/>
            <p:nvPr/>
          </p:nvSpPr>
          <p:spPr>
            <a:xfrm>
              <a:off x="4990850" y="2070900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426" y="0"/>
                    <a:pt x="602" y="285"/>
                    <a:pt x="222" y="729"/>
                  </a:cubicBezTo>
                  <a:lnTo>
                    <a:pt x="0" y="729"/>
                  </a:lnTo>
                  <a:lnTo>
                    <a:pt x="0" y="1236"/>
                  </a:ln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36"/>
                  </a:cubicBezTo>
                  <a:lnTo>
                    <a:pt x="4782" y="729"/>
                  </a:lnTo>
                  <a:lnTo>
                    <a:pt x="4561" y="729"/>
                  </a:lnTo>
                  <a:cubicBezTo>
                    <a:pt x="4181" y="317"/>
                    <a:pt x="3357" y="0"/>
                    <a:pt x="2407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088;p42">
              <a:extLst>
                <a:ext uri="{FF2B5EF4-FFF2-40B4-BE49-F238E27FC236}">
                  <a16:creationId xmlns:a16="http://schemas.microsoft.com/office/drawing/2014/main" xmlns="" id="{C90C30CE-BDBB-4722-BCE7-7C707FA576AD}"/>
                </a:ext>
              </a:extLst>
            </p:cNvPr>
            <p:cNvSpPr/>
            <p:nvPr/>
          </p:nvSpPr>
          <p:spPr>
            <a:xfrm>
              <a:off x="4990850" y="2058225"/>
              <a:ext cx="119575" cy="61000"/>
            </a:xfrm>
            <a:custGeom>
              <a:avLst/>
              <a:gdLst/>
              <a:ahLst/>
              <a:cxnLst/>
              <a:rect l="l" t="t" r="r" b="b"/>
              <a:pathLst>
                <a:path w="4783" h="2440" extrusionOk="0">
                  <a:moveTo>
                    <a:pt x="2407" y="1"/>
                  </a:moveTo>
                  <a:cubicBezTo>
                    <a:pt x="1077" y="1"/>
                    <a:pt x="0" y="539"/>
                    <a:pt x="0" y="1236"/>
                  </a:cubicBez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36"/>
                  </a:cubicBezTo>
                  <a:cubicBezTo>
                    <a:pt x="4782" y="539"/>
                    <a:pt x="3737" y="1"/>
                    <a:pt x="24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089;p42">
              <a:extLst>
                <a:ext uri="{FF2B5EF4-FFF2-40B4-BE49-F238E27FC236}">
                  <a16:creationId xmlns:a16="http://schemas.microsoft.com/office/drawing/2014/main" xmlns="" id="{E1B3C81A-CD62-4ABE-AE91-DEC763DBF2BE}"/>
                </a:ext>
              </a:extLst>
            </p:cNvPr>
            <p:cNvSpPr/>
            <p:nvPr/>
          </p:nvSpPr>
          <p:spPr>
            <a:xfrm>
              <a:off x="4990850" y="2044775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426" y="0"/>
                    <a:pt x="602" y="285"/>
                    <a:pt x="222" y="697"/>
                  </a:cubicBezTo>
                  <a:lnTo>
                    <a:pt x="0" y="697"/>
                  </a:lnTo>
                  <a:lnTo>
                    <a:pt x="0" y="1235"/>
                  </a:ln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35"/>
                  </a:cubicBezTo>
                  <a:lnTo>
                    <a:pt x="4782" y="697"/>
                  </a:lnTo>
                  <a:lnTo>
                    <a:pt x="4561" y="697"/>
                  </a:lnTo>
                  <a:cubicBezTo>
                    <a:pt x="4181" y="285"/>
                    <a:pt x="3357" y="0"/>
                    <a:pt x="2407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090;p42">
              <a:extLst>
                <a:ext uri="{FF2B5EF4-FFF2-40B4-BE49-F238E27FC236}">
                  <a16:creationId xmlns:a16="http://schemas.microsoft.com/office/drawing/2014/main" xmlns="" id="{F0F917BA-2400-47E5-86ED-C1E592D2FC77}"/>
                </a:ext>
              </a:extLst>
            </p:cNvPr>
            <p:cNvSpPr/>
            <p:nvPr/>
          </p:nvSpPr>
          <p:spPr>
            <a:xfrm>
              <a:off x="4990850" y="2032100"/>
              <a:ext cx="119575" cy="61000"/>
            </a:xfrm>
            <a:custGeom>
              <a:avLst/>
              <a:gdLst/>
              <a:ahLst/>
              <a:cxnLst/>
              <a:rect l="l" t="t" r="r" b="b"/>
              <a:pathLst>
                <a:path w="4783" h="2440" extrusionOk="0">
                  <a:moveTo>
                    <a:pt x="2407" y="1"/>
                  </a:moveTo>
                  <a:cubicBezTo>
                    <a:pt x="1077" y="1"/>
                    <a:pt x="0" y="539"/>
                    <a:pt x="0" y="1204"/>
                  </a:cubicBez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04"/>
                  </a:cubicBezTo>
                  <a:cubicBezTo>
                    <a:pt x="4782" y="539"/>
                    <a:pt x="3737" y="1"/>
                    <a:pt x="24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091;p42">
              <a:extLst>
                <a:ext uri="{FF2B5EF4-FFF2-40B4-BE49-F238E27FC236}">
                  <a16:creationId xmlns:a16="http://schemas.microsoft.com/office/drawing/2014/main" xmlns="" id="{417BB097-2E2D-4984-B32A-AE3DF0996EEA}"/>
                </a:ext>
              </a:extLst>
            </p:cNvPr>
            <p:cNvSpPr/>
            <p:nvPr/>
          </p:nvSpPr>
          <p:spPr>
            <a:xfrm>
              <a:off x="4790550" y="1927500"/>
              <a:ext cx="316700" cy="162425"/>
            </a:xfrm>
            <a:custGeom>
              <a:avLst/>
              <a:gdLst/>
              <a:ahLst/>
              <a:cxnLst/>
              <a:rect l="l" t="t" r="r" b="b"/>
              <a:pathLst>
                <a:path w="12668" h="6497" extrusionOk="0">
                  <a:moveTo>
                    <a:pt x="12196" y="0"/>
                  </a:moveTo>
                  <a:cubicBezTo>
                    <a:pt x="12119" y="0"/>
                    <a:pt x="12041" y="21"/>
                    <a:pt x="11971" y="68"/>
                  </a:cubicBezTo>
                  <a:lnTo>
                    <a:pt x="7126" y="3520"/>
                  </a:lnTo>
                  <a:lnTo>
                    <a:pt x="6017" y="2190"/>
                  </a:lnTo>
                  <a:cubicBezTo>
                    <a:pt x="5943" y="2097"/>
                    <a:pt x="5837" y="2048"/>
                    <a:pt x="5724" y="2048"/>
                  </a:cubicBezTo>
                  <a:cubicBezTo>
                    <a:pt x="5643" y="2048"/>
                    <a:pt x="5558" y="2073"/>
                    <a:pt x="5479" y="2126"/>
                  </a:cubicBezTo>
                  <a:lnTo>
                    <a:pt x="222" y="5768"/>
                  </a:lnTo>
                  <a:cubicBezTo>
                    <a:pt x="63" y="5895"/>
                    <a:pt x="0" y="6148"/>
                    <a:pt x="127" y="6338"/>
                  </a:cubicBezTo>
                  <a:cubicBezTo>
                    <a:pt x="222" y="6433"/>
                    <a:pt x="349" y="6497"/>
                    <a:pt x="475" y="6497"/>
                  </a:cubicBezTo>
                  <a:cubicBezTo>
                    <a:pt x="539" y="6497"/>
                    <a:pt x="634" y="6497"/>
                    <a:pt x="697" y="6433"/>
                  </a:cubicBezTo>
                  <a:lnTo>
                    <a:pt x="5637" y="2981"/>
                  </a:lnTo>
                  <a:lnTo>
                    <a:pt x="6746" y="4311"/>
                  </a:lnTo>
                  <a:cubicBezTo>
                    <a:pt x="6819" y="4404"/>
                    <a:pt x="6926" y="4453"/>
                    <a:pt x="7039" y="4453"/>
                  </a:cubicBezTo>
                  <a:cubicBezTo>
                    <a:pt x="7120" y="4453"/>
                    <a:pt x="7205" y="4428"/>
                    <a:pt x="7284" y="4375"/>
                  </a:cubicBezTo>
                  <a:lnTo>
                    <a:pt x="12446" y="733"/>
                  </a:lnTo>
                  <a:cubicBezTo>
                    <a:pt x="12604" y="606"/>
                    <a:pt x="12668" y="353"/>
                    <a:pt x="12541" y="163"/>
                  </a:cubicBezTo>
                  <a:cubicBezTo>
                    <a:pt x="12461" y="63"/>
                    <a:pt x="12330" y="0"/>
                    <a:pt x="1219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092;p42">
              <a:extLst>
                <a:ext uri="{FF2B5EF4-FFF2-40B4-BE49-F238E27FC236}">
                  <a16:creationId xmlns:a16="http://schemas.microsoft.com/office/drawing/2014/main" xmlns="" id="{8EAA116D-372F-42AF-8B3A-58CF59AC11A1}"/>
                </a:ext>
              </a:extLst>
            </p:cNvPr>
            <p:cNvSpPr/>
            <p:nvPr/>
          </p:nvSpPr>
          <p:spPr>
            <a:xfrm>
              <a:off x="5053400" y="1911775"/>
              <a:ext cx="69700" cy="66525"/>
            </a:xfrm>
            <a:custGeom>
              <a:avLst/>
              <a:gdLst/>
              <a:ahLst/>
              <a:cxnLst/>
              <a:rect l="l" t="t" r="r" b="b"/>
              <a:pathLst>
                <a:path w="2788" h="2661" extrusionOk="0">
                  <a:moveTo>
                    <a:pt x="380" y="0"/>
                  </a:moveTo>
                  <a:cubicBezTo>
                    <a:pt x="159" y="0"/>
                    <a:pt x="0" y="158"/>
                    <a:pt x="0" y="380"/>
                  </a:cubicBezTo>
                  <a:cubicBezTo>
                    <a:pt x="0" y="602"/>
                    <a:pt x="159" y="792"/>
                    <a:pt x="380" y="792"/>
                  </a:cubicBezTo>
                  <a:lnTo>
                    <a:pt x="1900" y="792"/>
                  </a:lnTo>
                  <a:lnTo>
                    <a:pt x="1679" y="2185"/>
                  </a:lnTo>
                  <a:cubicBezTo>
                    <a:pt x="1615" y="2407"/>
                    <a:pt x="1774" y="2629"/>
                    <a:pt x="1995" y="2660"/>
                  </a:cubicBezTo>
                  <a:lnTo>
                    <a:pt x="2059" y="2660"/>
                  </a:lnTo>
                  <a:cubicBezTo>
                    <a:pt x="2249" y="2660"/>
                    <a:pt x="2439" y="2534"/>
                    <a:pt x="2439" y="2312"/>
                  </a:cubicBezTo>
                  <a:lnTo>
                    <a:pt x="2755" y="443"/>
                  </a:lnTo>
                  <a:cubicBezTo>
                    <a:pt x="2787" y="317"/>
                    <a:pt x="2755" y="222"/>
                    <a:pt x="2660" y="127"/>
                  </a:cubicBezTo>
                  <a:cubicBezTo>
                    <a:pt x="2597" y="32"/>
                    <a:pt x="2502" y="0"/>
                    <a:pt x="237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093;p42">
              <a:extLst>
                <a:ext uri="{FF2B5EF4-FFF2-40B4-BE49-F238E27FC236}">
                  <a16:creationId xmlns:a16="http://schemas.microsoft.com/office/drawing/2014/main" xmlns="" id="{7B414C88-840B-4F74-86D5-4C6CFD8425F5}"/>
                </a:ext>
              </a:extLst>
            </p:cNvPr>
            <p:cNvSpPr/>
            <p:nvPr/>
          </p:nvSpPr>
          <p:spPr>
            <a:xfrm>
              <a:off x="2278400" y="2829250"/>
              <a:ext cx="691975" cy="652650"/>
            </a:xfrm>
            <a:custGeom>
              <a:avLst/>
              <a:gdLst/>
              <a:ahLst/>
              <a:cxnLst/>
              <a:rect l="l" t="t" r="r" b="b"/>
              <a:pathLst>
                <a:path w="27679" h="26106" extrusionOk="0">
                  <a:moveTo>
                    <a:pt x="13843" y="0"/>
                  </a:moveTo>
                  <a:cubicBezTo>
                    <a:pt x="13308" y="0"/>
                    <a:pt x="12768" y="33"/>
                    <a:pt x="12224" y="100"/>
                  </a:cubicBezTo>
                  <a:cubicBezTo>
                    <a:pt x="5099" y="987"/>
                    <a:pt x="0" y="7479"/>
                    <a:pt x="887" y="14636"/>
                  </a:cubicBezTo>
                  <a:cubicBezTo>
                    <a:pt x="1706" y="21250"/>
                    <a:pt x="7339" y="26106"/>
                    <a:pt x="13812" y="26106"/>
                  </a:cubicBezTo>
                  <a:cubicBezTo>
                    <a:pt x="14344" y="26106"/>
                    <a:pt x="14882" y="26073"/>
                    <a:pt x="15423" y="26005"/>
                  </a:cubicBezTo>
                  <a:cubicBezTo>
                    <a:pt x="22580" y="25119"/>
                    <a:pt x="27679" y="18595"/>
                    <a:pt x="26792" y="11438"/>
                  </a:cubicBezTo>
                  <a:cubicBezTo>
                    <a:pt x="25973" y="4854"/>
                    <a:pt x="20341" y="0"/>
                    <a:pt x="1384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094;p42">
              <a:extLst>
                <a:ext uri="{FF2B5EF4-FFF2-40B4-BE49-F238E27FC236}">
                  <a16:creationId xmlns:a16="http://schemas.microsoft.com/office/drawing/2014/main" xmlns="" id="{81B60286-57E5-45BC-871B-DBE2163073F8}"/>
                </a:ext>
              </a:extLst>
            </p:cNvPr>
            <p:cNvSpPr/>
            <p:nvPr/>
          </p:nvSpPr>
          <p:spPr>
            <a:xfrm>
              <a:off x="2396350" y="2953675"/>
              <a:ext cx="305650" cy="300075"/>
            </a:xfrm>
            <a:custGeom>
              <a:avLst/>
              <a:gdLst/>
              <a:ahLst/>
              <a:cxnLst/>
              <a:rect l="l" t="t" r="r" b="b"/>
              <a:pathLst>
                <a:path w="12226" h="12003" extrusionOk="0">
                  <a:moveTo>
                    <a:pt x="7396" y="0"/>
                  </a:moveTo>
                  <a:cubicBezTo>
                    <a:pt x="7071" y="0"/>
                    <a:pt x="6746" y="127"/>
                    <a:pt x="6493" y="380"/>
                  </a:cubicBezTo>
                  <a:lnTo>
                    <a:pt x="508" y="6366"/>
                  </a:lnTo>
                  <a:cubicBezTo>
                    <a:pt x="1" y="6872"/>
                    <a:pt x="1" y="7696"/>
                    <a:pt x="508" y="8203"/>
                  </a:cubicBezTo>
                  <a:lnTo>
                    <a:pt x="3928" y="11623"/>
                  </a:lnTo>
                  <a:cubicBezTo>
                    <a:pt x="4181" y="11876"/>
                    <a:pt x="4506" y="12003"/>
                    <a:pt x="4830" y="12003"/>
                  </a:cubicBezTo>
                  <a:cubicBezTo>
                    <a:pt x="5155" y="12003"/>
                    <a:pt x="5480" y="11876"/>
                    <a:pt x="5733" y="11623"/>
                  </a:cubicBezTo>
                  <a:lnTo>
                    <a:pt x="11718" y="5606"/>
                  </a:lnTo>
                  <a:cubicBezTo>
                    <a:pt x="12225" y="5099"/>
                    <a:pt x="12225" y="4307"/>
                    <a:pt x="11718" y="3801"/>
                  </a:cubicBezTo>
                  <a:lnTo>
                    <a:pt x="8298" y="380"/>
                  </a:lnTo>
                  <a:cubicBezTo>
                    <a:pt x="8045" y="127"/>
                    <a:pt x="7720" y="0"/>
                    <a:pt x="739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095;p42">
              <a:extLst>
                <a:ext uri="{FF2B5EF4-FFF2-40B4-BE49-F238E27FC236}">
                  <a16:creationId xmlns:a16="http://schemas.microsoft.com/office/drawing/2014/main" xmlns="" id="{63D0AD9B-CC93-42CD-99D7-D98C470727A9}"/>
                </a:ext>
              </a:extLst>
            </p:cNvPr>
            <p:cNvSpPr/>
            <p:nvPr/>
          </p:nvSpPr>
          <p:spPr>
            <a:xfrm>
              <a:off x="2427225" y="3057375"/>
              <a:ext cx="165500" cy="165500"/>
            </a:xfrm>
            <a:custGeom>
              <a:avLst/>
              <a:gdLst/>
              <a:ahLst/>
              <a:cxnLst/>
              <a:rect l="l" t="t" r="r" b="b"/>
              <a:pathLst>
                <a:path w="6620" h="6620" extrusionOk="0">
                  <a:moveTo>
                    <a:pt x="3200" y="1"/>
                  </a:moveTo>
                  <a:lnTo>
                    <a:pt x="1" y="3199"/>
                  </a:lnTo>
                  <a:lnTo>
                    <a:pt x="3421" y="6620"/>
                  </a:lnTo>
                  <a:lnTo>
                    <a:pt x="6620" y="3421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096;p42">
              <a:extLst>
                <a:ext uri="{FF2B5EF4-FFF2-40B4-BE49-F238E27FC236}">
                  <a16:creationId xmlns:a16="http://schemas.microsoft.com/office/drawing/2014/main" xmlns="" id="{4818DEE8-ED6A-4CD5-B999-DBF8D0F8A4EC}"/>
                </a:ext>
              </a:extLst>
            </p:cNvPr>
            <p:cNvSpPr/>
            <p:nvPr/>
          </p:nvSpPr>
          <p:spPr>
            <a:xfrm>
              <a:off x="2516700" y="2978225"/>
              <a:ext cx="83150" cy="83150"/>
            </a:xfrm>
            <a:custGeom>
              <a:avLst/>
              <a:gdLst/>
              <a:ahLst/>
              <a:cxnLst/>
              <a:rect l="l" t="t" r="r" b="b"/>
              <a:pathLst>
                <a:path w="3326" h="3326" extrusionOk="0">
                  <a:moveTo>
                    <a:pt x="2787" y="0"/>
                  </a:moveTo>
                  <a:lnTo>
                    <a:pt x="1" y="2787"/>
                  </a:lnTo>
                  <a:lnTo>
                    <a:pt x="539" y="3325"/>
                  </a:lnTo>
                  <a:lnTo>
                    <a:pt x="3326" y="507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097;p42">
              <a:extLst>
                <a:ext uri="{FF2B5EF4-FFF2-40B4-BE49-F238E27FC236}">
                  <a16:creationId xmlns:a16="http://schemas.microsoft.com/office/drawing/2014/main" xmlns="" id="{2D0CCDA8-38BC-4E26-8E9A-5BC472F921F0}"/>
                </a:ext>
              </a:extLst>
            </p:cNvPr>
            <p:cNvSpPr/>
            <p:nvPr/>
          </p:nvSpPr>
          <p:spPr>
            <a:xfrm>
              <a:off x="2564200" y="3025725"/>
              <a:ext cx="75250" cy="74450"/>
            </a:xfrm>
            <a:custGeom>
              <a:avLst/>
              <a:gdLst/>
              <a:ahLst/>
              <a:cxnLst/>
              <a:rect l="l" t="t" r="r" b="b"/>
              <a:pathLst>
                <a:path w="3010" h="2978" extrusionOk="0">
                  <a:moveTo>
                    <a:pt x="2819" y="0"/>
                  </a:moveTo>
                  <a:lnTo>
                    <a:pt x="1" y="2787"/>
                  </a:lnTo>
                  <a:lnTo>
                    <a:pt x="222" y="2977"/>
                  </a:lnTo>
                  <a:lnTo>
                    <a:pt x="3009" y="190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098;p42">
              <a:extLst>
                <a:ext uri="{FF2B5EF4-FFF2-40B4-BE49-F238E27FC236}">
                  <a16:creationId xmlns:a16="http://schemas.microsoft.com/office/drawing/2014/main" xmlns="" id="{4EDEC6E8-E02A-4DB3-9E59-18D8A5BEB3E1}"/>
                </a:ext>
              </a:extLst>
            </p:cNvPr>
            <p:cNvSpPr/>
            <p:nvPr/>
          </p:nvSpPr>
          <p:spPr>
            <a:xfrm>
              <a:off x="2573700" y="3035225"/>
              <a:ext cx="75250" cy="74450"/>
            </a:xfrm>
            <a:custGeom>
              <a:avLst/>
              <a:gdLst/>
              <a:ahLst/>
              <a:cxnLst/>
              <a:rect l="l" t="t" r="r" b="b"/>
              <a:pathLst>
                <a:path w="3010" h="2978" extrusionOk="0">
                  <a:moveTo>
                    <a:pt x="2819" y="0"/>
                  </a:moveTo>
                  <a:lnTo>
                    <a:pt x="1" y="2787"/>
                  </a:lnTo>
                  <a:lnTo>
                    <a:pt x="222" y="2977"/>
                  </a:lnTo>
                  <a:lnTo>
                    <a:pt x="3009" y="190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099;p42">
              <a:extLst>
                <a:ext uri="{FF2B5EF4-FFF2-40B4-BE49-F238E27FC236}">
                  <a16:creationId xmlns:a16="http://schemas.microsoft.com/office/drawing/2014/main" xmlns="" id="{47DE9A23-903A-40E9-82D9-DEEB3ACCE44B}"/>
                </a:ext>
              </a:extLst>
            </p:cNvPr>
            <p:cNvSpPr/>
            <p:nvPr/>
          </p:nvSpPr>
          <p:spPr>
            <a:xfrm>
              <a:off x="2583200" y="3043925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2788" y="1"/>
                  </a:moveTo>
                  <a:lnTo>
                    <a:pt x="1" y="2819"/>
                  </a:lnTo>
                  <a:lnTo>
                    <a:pt x="222" y="3009"/>
                  </a:lnTo>
                  <a:lnTo>
                    <a:pt x="3009" y="222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100;p42">
              <a:extLst>
                <a:ext uri="{FF2B5EF4-FFF2-40B4-BE49-F238E27FC236}">
                  <a16:creationId xmlns:a16="http://schemas.microsoft.com/office/drawing/2014/main" xmlns="" id="{23FE0A07-3849-49EE-9527-AC549A5C79A5}"/>
                </a:ext>
              </a:extLst>
            </p:cNvPr>
            <p:cNvSpPr/>
            <p:nvPr/>
          </p:nvSpPr>
          <p:spPr>
            <a:xfrm>
              <a:off x="2592700" y="3054225"/>
              <a:ext cx="75250" cy="74450"/>
            </a:xfrm>
            <a:custGeom>
              <a:avLst/>
              <a:gdLst/>
              <a:ahLst/>
              <a:cxnLst/>
              <a:rect l="l" t="t" r="r" b="b"/>
              <a:pathLst>
                <a:path w="3010" h="2978" extrusionOk="0">
                  <a:moveTo>
                    <a:pt x="2788" y="0"/>
                  </a:moveTo>
                  <a:lnTo>
                    <a:pt x="1" y="2787"/>
                  </a:lnTo>
                  <a:lnTo>
                    <a:pt x="222" y="2977"/>
                  </a:lnTo>
                  <a:lnTo>
                    <a:pt x="3009" y="190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101;p42">
              <a:extLst>
                <a:ext uri="{FF2B5EF4-FFF2-40B4-BE49-F238E27FC236}">
                  <a16:creationId xmlns:a16="http://schemas.microsoft.com/office/drawing/2014/main" xmlns="" id="{19366F5D-4F88-40A2-ACB3-E327244118C7}"/>
                </a:ext>
              </a:extLst>
            </p:cNvPr>
            <p:cNvSpPr/>
            <p:nvPr/>
          </p:nvSpPr>
          <p:spPr>
            <a:xfrm>
              <a:off x="2465250" y="3097775"/>
              <a:ext cx="51475" cy="46725"/>
            </a:xfrm>
            <a:custGeom>
              <a:avLst/>
              <a:gdLst/>
              <a:ahLst/>
              <a:cxnLst/>
              <a:rect l="l" t="t" r="r" b="b"/>
              <a:pathLst>
                <a:path w="2059" h="1869" extrusionOk="0">
                  <a:moveTo>
                    <a:pt x="1029" y="0"/>
                  </a:moveTo>
                  <a:cubicBezTo>
                    <a:pt x="792" y="0"/>
                    <a:pt x="554" y="95"/>
                    <a:pt x="380" y="285"/>
                  </a:cubicBezTo>
                  <a:cubicBezTo>
                    <a:pt x="0" y="633"/>
                    <a:pt x="0" y="1235"/>
                    <a:pt x="380" y="1583"/>
                  </a:cubicBezTo>
                  <a:cubicBezTo>
                    <a:pt x="554" y="1773"/>
                    <a:pt x="792" y="1868"/>
                    <a:pt x="1029" y="1868"/>
                  </a:cubicBezTo>
                  <a:cubicBezTo>
                    <a:pt x="1267" y="1868"/>
                    <a:pt x="1504" y="1773"/>
                    <a:pt x="1679" y="1583"/>
                  </a:cubicBezTo>
                  <a:cubicBezTo>
                    <a:pt x="2059" y="1235"/>
                    <a:pt x="2059" y="633"/>
                    <a:pt x="1679" y="285"/>
                  </a:cubicBezTo>
                  <a:cubicBezTo>
                    <a:pt x="1504" y="95"/>
                    <a:pt x="1267" y="0"/>
                    <a:pt x="102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102;p42">
              <a:extLst>
                <a:ext uri="{FF2B5EF4-FFF2-40B4-BE49-F238E27FC236}">
                  <a16:creationId xmlns:a16="http://schemas.microsoft.com/office/drawing/2014/main" xmlns="" id="{8C9BB0C4-DD97-4470-8316-A7E71A53D998}"/>
                </a:ext>
              </a:extLst>
            </p:cNvPr>
            <p:cNvSpPr/>
            <p:nvPr/>
          </p:nvSpPr>
          <p:spPr>
            <a:xfrm>
              <a:off x="2485025" y="3117950"/>
              <a:ext cx="92675" cy="89875"/>
            </a:xfrm>
            <a:custGeom>
              <a:avLst/>
              <a:gdLst/>
              <a:ahLst/>
              <a:cxnLst/>
              <a:rect l="l" t="t" r="r" b="b"/>
              <a:pathLst>
                <a:path w="3707" h="3595" extrusionOk="0">
                  <a:moveTo>
                    <a:pt x="2028" y="1"/>
                  </a:moveTo>
                  <a:cubicBezTo>
                    <a:pt x="1751" y="1"/>
                    <a:pt x="1473" y="111"/>
                    <a:pt x="1268" y="333"/>
                  </a:cubicBezTo>
                  <a:lnTo>
                    <a:pt x="413" y="1156"/>
                  </a:lnTo>
                  <a:cubicBezTo>
                    <a:pt x="1" y="1600"/>
                    <a:pt x="1" y="2265"/>
                    <a:pt x="413" y="2708"/>
                  </a:cubicBezTo>
                  <a:lnTo>
                    <a:pt x="1331" y="3595"/>
                  </a:lnTo>
                  <a:lnTo>
                    <a:pt x="3706" y="1220"/>
                  </a:lnTo>
                  <a:lnTo>
                    <a:pt x="2788" y="333"/>
                  </a:lnTo>
                  <a:cubicBezTo>
                    <a:pt x="2582" y="111"/>
                    <a:pt x="2305" y="1"/>
                    <a:pt x="202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103;p42">
              <a:extLst>
                <a:ext uri="{FF2B5EF4-FFF2-40B4-BE49-F238E27FC236}">
                  <a16:creationId xmlns:a16="http://schemas.microsoft.com/office/drawing/2014/main" xmlns="" id="{EA58BDCC-897B-43FB-9F78-D5C0CA0ABAA0}"/>
                </a:ext>
              </a:extLst>
            </p:cNvPr>
            <p:cNvSpPr/>
            <p:nvPr/>
          </p:nvSpPr>
          <p:spPr>
            <a:xfrm>
              <a:off x="2637825" y="2995625"/>
              <a:ext cx="121950" cy="147300"/>
            </a:xfrm>
            <a:custGeom>
              <a:avLst/>
              <a:gdLst/>
              <a:ahLst/>
              <a:cxnLst/>
              <a:rect l="l" t="t" r="r" b="b"/>
              <a:pathLst>
                <a:path w="4878" h="5892" extrusionOk="0">
                  <a:moveTo>
                    <a:pt x="1489" y="1"/>
                  </a:moveTo>
                  <a:cubicBezTo>
                    <a:pt x="666" y="1"/>
                    <a:pt x="1" y="666"/>
                    <a:pt x="1" y="1457"/>
                  </a:cubicBezTo>
                  <a:lnTo>
                    <a:pt x="1" y="2059"/>
                  </a:lnTo>
                  <a:cubicBezTo>
                    <a:pt x="1" y="2313"/>
                    <a:pt x="191" y="2503"/>
                    <a:pt x="444" y="2503"/>
                  </a:cubicBezTo>
                  <a:cubicBezTo>
                    <a:pt x="666" y="2503"/>
                    <a:pt x="856" y="2313"/>
                    <a:pt x="856" y="2059"/>
                  </a:cubicBezTo>
                  <a:lnTo>
                    <a:pt x="856" y="1457"/>
                  </a:lnTo>
                  <a:cubicBezTo>
                    <a:pt x="856" y="1109"/>
                    <a:pt x="1141" y="856"/>
                    <a:pt x="1489" y="856"/>
                  </a:cubicBezTo>
                  <a:lnTo>
                    <a:pt x="3421" y="856"/>
                  </a:lnTo>
                  <a:cubicBezTo>
                    <a:pt x="3738" y="856"/>
                    <a:pt x="4023" y="1109"/>
                    <a:pt x="4023" y="1457"/>
                  </a:cubicBezTo>
                  <a:lnTo>
                    <a:pt x="4023" y="5448"/>
                  </a:lnTo>
                  <a:cubicBezTo>
                    <a:pt x="4023" y="5701"/>
                    <a:pt x="4213" y="5891"/>
                    <a:pt x="4466" y="5891"/>
                  </a:cubicBezTo>
                  <a:cubicBezTo>
                    <a:pt x="4688" y="5891"/>
                    <a:pt x="4878" y="5701"/>
                    <a:pt x="4878" y="5448"/>
                  </a:cubicBezTo>
                  <a:lnTo>
                    <a:pt x="4878" y="1457"/>
                  </a:lnTo>
                  <a:cubicBezTo>
                    <a:pt x="4878" y="666"/>
                    <a:pt x="4213" y="1"/>
                    <a:pt x="3390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104;p42">
              <a:extLst>
                <a:ext uri="{FF2B5EF4-FFF2-40B4-BE49-F238E27FC236}">
                  <a16:creationId xmlns:a16="http://schemas.microsoft.com/office/drawing/2014/main" xmlns="" id="{A09A2F78-D535-4D06-AD21-96CBD0329BE2}"/>
                </a:ext>
              </a:extLst>
            </p:cNvPr>
            <p:cNvSpPr/>
            <p:nvPr/>
          </p:nvSpPr>
          <p:spPr>
            <a:xfrm>
              <a:off x="2599050" y="3075600"/>
              <a:ext cx="199525" cy="198750"/>
            </a:xfrm>
            <a:custGeom>
              <a:avLst/>
              <a:gdLst/>
              <a:ahLst/>
              <a:cxnLst/>
              <a:rect l="l" t="t" r="r" b="b"/>
              <a:pathLst>
                <a:path w="7981" h="7950" extrusionOk="0">
                  <a:moveTo>
                    <a:pt x="1299" y="0"/>
                  </a:moveTo>
                  <a:cubicBezTo>
                    <a:pt x="570" y="0"/>
                    <a:pt x="0" y="570"/>
                    <a:pt x="0" y="1267"/>
                  </a:cubicBezTo>
                  <a:lnTo>
                    <a:pt x="0" y="6682"/>
                  </a:lnTo>
                  <a:cubicBezTo>
                    <a:pt x="0" y="7379"/>
                    <a:pt x="570" y="7949"/>
                    <a:pt x="1299" y="7949"/>
                  </a:cubicBezTo>
                  <a:lnTo>
                    <a:pt x="6714" y="7949"/>
                  </a:lnTo>
                  <a:cubicBezTo>
                    <a:pt x="7411" y="7949"/>
                    <a:pt x="7981" y="7379"/>
                    <a:pt x="7981" y="6682"/>
                  </a:cubicBezTo>
                  <a:lnTo>
                    <a:pt x="7981" y="1267"/>
                  </a:lnTo>
                  <a:cubicBezTo>
                    <a:pt x="7981" y="570"/>
                    <a:pt x="7411" y="0"/>
                    <a:pt x="6714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105;p42">
              <a:extLst>
                <a:ext uri="{FF2B5EF4-FFF2-40B4-BE49-F238E27FC236}">
                  <a16:creationId xmlns:a16="http://schemas.microsoft.com/office/drawing/2014/main" xmlns="" id="{0861D7E9-8A28-4AAA-B219-66405424A48E}"/>
                </a:ext>
              </a:extLst>
            </p:cNvPr>
            <p:cNvSpPr/>
            <p:nvPr/>
          </p:nvSpPr>
          <p:spPr>
            <a:xfrm>
              <a:off x="2599825" y="3076375"/>
              <a:ext cx="197975" cy="197975"/>
            </a:xfrm>
            <a:custGeom>
              <a:avLst/>
              <a:gdLst/>
              <a:ahLst/>
              <a:cxnLst/>
              <a:rect l="l" t="t" r="r" b="b"/>
              <a:pathLst>
                <a:path w="7919" h="7919" extrusionOk="0">
                  <a:moveTo>
                    <a:pt x="951" y="1"/>
                  </a:moveTo>
                  <a:cubicBezTo>
                    <a:pt x="413" y="159"/>
                    <a:pt x="1" y="666"/>
                    <a:pt x="1" y="1236"/>
                  </a:cubicBezTo>
                  <a:lnTo>
                    <a:pt x="1" y="6651"/>
                  </a:lnTo>
                  <a:cubicBezTo>
                    <a:pt x="1" y="7348"/>
                    <a:pt x="571" y="7918"/>
                    <a:pt x="1299" y="7918"/>
                  </a:cubicBezTo>
                  <a:lnTo>
                    <a:pt x="6715" y="7918"/>
                  </a:lnTo>
                  <a:cubicBezTo>
                    <a:pt x="7285" y="7918"/>
                    <a:pt x="7760" y="7538"/>
                    <a:pt x="7918" y="7000"/>
                  </a:cubicBezTo>
                  <a:lnTo>
                    <a:pt x="7918" y="7000"/>
                  </a:lnTo>
                  <a:cubicBezTo>
                    <a:pt x="7823" y="7031"/>
                    <a:pt x="7696" y="7063"/>
                    <a:pt x="7570" y="7063"/>
                  </a:cubicBezTo>
                  <a:lnTo>
                    <a:pt x="2186" y="7063"/>
                  </a:lnTo>
                  <a:cubicBezTo>
                    <a:pt x="1458" y="7063"/>
                    <a:pt x="888" y="6493"/>
                    <a:pt x="888" y="5796"/>
                  </a:cubicBezTo>
                  <a:lnTo>
                    <a:pt x="888" y="381"/>
                  </a:lnTo>
                  <a:cubicBezTo>
                    <a:pt x="888" y="254"/>
                    <a:pt x="919" y="128"/>
                    <a:pt x="951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106;p42">
              <a:extLst>
                <a:ext uri="{FF2B5EF4-FFF2-40B4-BE49-F238E27FC236}">
                  <a16:creationId xmlns:a16="http://schemas.microsoft.com/office/drawing/2014/main" xmlns="" id="{966E556F-3784-4760-821F-AC4D2A384C3C}"/>
                </a:ext>
              </a:extLst>
            </p:cNvPr>
            <p:cNvSpPr/>
            <p:nvPr/>
          </p:nvSpPr>
          <p:spPr>
            <a:xfrm>
              <a:off x="2673475" y="3136550"/>
              <a:ext cx="50675" cy="50700"/>
            </a:xfrm>
            <a:custGeom>
              <a:avLst/>
              <a:gdLst/>
              <a:ahLst/>
              <a:cxnLst/>
              <a:rect l="l" t="t" r="r" b="b"/>
              <a:pathLst>
                <a:path w="2027" h="2028" extrusionOk="0">
                  <a:moveTo>
                    <a:pt x="1013" y="1"/>
                  </a:moveTo>
                  <a:cubicBezTo>
                    <a:pt x="475" y="1"/>
                    <a:pt x="0" y="476"/>
                    <a:pt x="0" y="1014"/>
                  </a:cubicBezTo>
                  <a:cubicBezTo>
                    <a:pt x="0" y="1584"/>
                    <a:pt x="475" y="2028"/>
                    <a:pt x="1013" y="2028"/>
                  </a:cubicBezTo>
                  <a:cubicBezTo>
                    <a:pt x="1584" y="2028"/>
                    <a:pt x="2027" y="1584"/>
                    <a:pt x="2027" y="1014"/>
                  </a:cubicBezTo>
                  <a:cubicBezTo>
                    <a:pt x="2027" y="476"/>
                    <a:pt x="1584" y="1"/>
                    <a:pt x="1013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107;p42">
              <a:extLst>
                <a:ext uri="{FF2B5EF4-FFF2-40B4-BE49-F238E27FC236}">
                  <a16:creationId xmlns:a16="http://schemas.microsoft.com/office/drawing/2014/main" xmlns="" id="{7FD9EC00-0645-4E32-B952-C9543304C39C}"/>
                </a:ext>
              </a:extLst>
            </p:cNvPr>
            <p:cNvSpPr/>
            <p:nvPr/>
          </p:nvSpPr>
          <p:spPr>
            <a:xfrm>
              <a:off x="2687725" y="3164275"/>
              <a:ext cx="22175" cy="54650"/>
            </a:xfrm>
            <a:custGeom>
              <a:avLst/>
              <a:gdLst/>
              <a:ahLst/>
              <a:cxnLst/>
              <a:rect l="l" t="t" r="r" b="b"/>
              <a:pathLst>
                <a:path w="887" h="2186" extrusionOk="0">
                  <a:moveTo>
                    <a:pt x="0" y="0"/>
                  </a:moveTo>
                  <a:lnTo>
                    <a:pt x="0" y="2185"/>
                  </a:lnTo>
                  <a:lnTo>
                    <a:pt x="887" y="2185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108;p42">
              <a:extLst>
                <a:ext uri="{FF2B5EF4-FFF2-40B4-BE49-F238E27FC236}">
                  <a16:creationId xmlns:a16="http://schemas.microsoft.com/office/drawing/2014/main" xmlns="" id="{79345819-4309-49E7-BC97-953BFB872832}"/>
                </a:ext>
              </a:extLst>
            </p:cNvPr>
            <p:cNvSpPr/>
            <p:nvPr/>
          </p:nvSpPr>
          <p:spPr>
            <a:xfrm>
              <a:off x="2601425" y="3302825"/>
              <a:ext cx="78400" cy="76825"/>
            </a:xfrm>
            <a:custGeom>
              <a:avLst/>
              <a:gdLst/>
              <a:ahLst/>
              <a:cxnLst/>
              <a:rect l="l" t="t" r="r" b="b"/>
              <a:pathLst>
                <a:path w="3136" h="3073" extrusionOk="0">
                  <a:moveTo>
                    <a:pt x="2059" y="539"/>
                  </a:moveTo>
                  <a:cubicBezTo>
                    <a:pt x="2185" y="539"/>
                    <a:pt x="2280" y="602"/>
                    <a:pt x="2375" y="697"/>
                  </a:cubicBezTo>
                  <a:cubicBezTo>
                    <a:pt x="2565" y="855"/>
                    <a:pt x="2565" y="1172"/>
                    <a:pt x="2375" y="1362"/>
                  </a:cubicBezTo>
                  <a:lnTo>
                    <a:pt x="1330" y="2407"/>
                  </a:lnTo>
                  <a:cubicBezTo>
                    <a:pt x="1235" y="2502"/>
                    <a:pt x="1109" y="2534"/>
                    <a:pt x="982" y="2534"/>
                  </a:cubicBezTo>
                  <a:cubicBezTo>
                    <a:pt x="855" y="2534"/>
                    <a:pt x="760" y="2502"/>
                    <a:pt x="665" y="2407"/>
                  </a:cubicBezTo>
                  <a:cubicBezTo>
                    <a:pt x="570" y="2312"/>
                    <a:pt x="507" y="2185"/>
                    <a:pt x="507" y="2059"/>
                  </a:cubicBezTo>
                  <a:cubicBezTo>
                    <a:pt x="507" y="1932"/>
                    <a:pt x="570" y="1837"/>
                    <a:pt x="665" y="1742"/>
                  </a:cubicBezTo>
                  <a:lnTo>
                    <a:pt x="1710" y="697"/>
                  </a:lnTo>
                  <a:cubicBezTo>
                    <a:pt x="1805" y="602"/>
                    <a:pt x="1932" y="539"/>
                    <a:pt x="2059" y="539"/>
                  </a:cubicBezTo>
                  <a:close/>
                  <a:moveTo>
                    <a:pt x="2059" y="0"/>
                  </a:moveTo>
                  <a:cubicBezTo>
                    <a:pt x="1774" y="0"/>
                    <a:pt x="1520" y="127"/>
                    <a:pt x="1330" y="317"/>
                  </a:cubicBezTo>
                  <a:lnTo>
                    <a:pt x="285" y="1362"/>
                  </a:lnTo>
                  <a:cubicBezTo>
                    <a:pt x="95" y="1552"/>
                    <a:pt x="0" y="1805"/>
                    <a:pt x="0" y="2059"/>
                  </a:cubicBezTo>
                  <a:cubicBezTo>
                    <a:pt x="0" y="2344"/>
                    <a:pt x="95" y="2597"/>
                    <a:pt x="285" y="2787"/>
                  </a:cubicBezTo>
                  <a:cubicBezTo>
                    <a:pt x="475" y="2977"/>
                    <a:pt x="729" y="3072"/>
                    <a:pt x="982" y="3072"/>
                  </a:cubicBezTo>
                  <a:cubicBezTo>
                    <a:pt x="1267" y="3072"/>
                    <a:pt x="1520" y="2977"/>
                    <a:pt x="1710" y="2787"/>
                  </a:cubicBezTo>
                  <a:lnTo>
                    <a:pt x="2755" y="1742"/>
                  </a:lnTo>
                  <a:cubicBezTo>
                    <a:pt x="3135" y="1330"/>
                    <a:pt x="3135" y="697"/>
                    <a:pt x="2755" y="317"/>
                  </a:cubicBezTo>
                  <a:cubicBezTo>
                    <a:pt x="2565" y="127"/>
                    <a:pt x="2312" y="0"/>
                    <a:pt x="2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109;p42">
              <a:extLst>
                <a:ext uri="{FF2B5EF4-FFF2-40B4-BE49-F238E27FC236}">
                  <a16:creationId xmlns:a16="http://schemas.microsoft.com/office/drawing/2014/main" xmlns="" id="{4C38F7ED-06DC-4C79-AE7C-87CCCB892F79}"/>
                </a:ext>
              </a:extLst>
            </p:cNvPr>
            <p:cNvSpPr/>
            <p:nvPr/>
          </p:nvSpPr>
          <p:spPr>
            <a:xfrm>
              <a:off x="2671875" y="3232350"/>
              <a:ext cx="76825" cy="76825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2059" y="539"/>
                  </a:moveTo>
                  <a:cubicBezTo>
                    <a:pt x="2186" y="539"/>
                    <a:pt x="2313" y="602"/>
                    <a:pt x="2408" y="666"/>
                  </a:cubicBezTo>
                  <a:cubicBezTo>
                    <a:pt x="2471" y="761"/>
                    <a:pt x="2534" y="887"/>
                    <a:pt x="2534" y="1014"/>
                  </a:cubicBezTo>
                  <a:cubicBezTo>
                    <a:pt x="2534" y="1141"/>
                    <a:pt x="2471" y="1267"/>
                    <a:pt x="2408" y="1362"/>
                  </a:cubicBezTo>
                  <a:lnTo>
                    <a:pt x="1331" y="2408"/>
                  </a:lnTo>
                  <a:cubicBezTo>
                    <a:pt x="1267" y="2503"/>
                    <a:pt x="1141" y="2534"/>
                    <a:pt x="1014" y="2534"/>
                  </a:cubicBezTo>
                  <a:cubicBezTo>
                    <a:pt x="887" y="2534"/>
                    <a:pt x="761" y="2503"/>
                    <a:pt x="666" y="2408"/>
                  </a:cubicBezTo>
                  <a:cubicBezTo>
                    <a:pt x="571" y="2313"/>
                    <a:pt x="539" y="2186"/>
                    <a:pt x="539" y="2059"/>
                  </a:cubicBezTo>
                  <a:cubicBezTo>
                    <a:pt x="539" y="1933"/>
                    <a:pt x="571" y="1806"/>
                    <a:pt x="666" y="1743"/>
                  </a:cubicBezTo>
                  <a:lnTo>
                    <a:pt x="1711" y="666"/>
                  </a:lnTo>
                  <a:cubicBezTo>
                    <a:pt x="1806" y="602"/>
                    <a:pt x="1933" y="539"/>
                    <a:pt x="2059" y="539"/>
                  </a:cubicBezTo>
                  <a:close/>
                  <a:moveTo>
                    <a:pt x="2059" y="1"/>
                  </a:moveTo>
                  <a:cubicBezTo>
                    <a:pt x="1774" y="1"/>
                    <a:pt x="1521" y="127"/>
                    <a:pt x="1331" y="286"/>
                  </a:cubicBezTo>
                  <a:lnTo>
                    <a:pt x="286" y="1362"/>
                  </a:lnTo>
                  <a:cubicBezTo>
                    <a:pt x="96" y="1552"/>
                    <a:pt x="1" y="1806"/>
                    <a:pt x="1" y="2059"/>
                  </a:cubicBezTo>
                  <a:cubicBezTo>
                    <a:pt x="1" y="2344"/>
                    <a:pt x="96" y="2598"/>
                    <a:pt x="286" y="2788"/>
                  </a:cubicBezTo>
                  <a:cubicBezTo>
                    <a:pt x="476" y="2978"/>
                    <a:pt x="729" y="3073"/>
                    <a:pt x="1014" y="3073"/>
                  </a:cubicBezTo>
                  <a:cubicBezTo>
                    <a:pt x="1267" y="3073"/>
                    <a:pt x="1521" y="2978"/>
                    <a:pt x="1711" y="2788"/>
                  </a:cubicBezTo>
                  <a:lnTo>
                    <a:pt x="2756" y="1743"/>
                  </a:lnTo>
                  <a:cubicBezTo>
                    <a:pt x="2946" y="1552"/>
                    <a:pt x="3073" y="1299"/>
                    <a:pt x="3073" y="1014"/>
                  </a:cubicBezTo>
                  <a:cubicBezTo>
                    <a:pt x="3073" y="761"/>
                    <a:pt x="2946" y="476"/>
                    <a:pt x="2756" y="286"/>
                  </a:cubicBezTo>
                  <a:cubicBezTo>
                    <a:pt x="2566" y="96"/>
                    <a:pt x="2313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110;p42">
              <a:extLst>
                <a:ext uri="{FF2B5EF4-FFF2-40B4-BE49-F238E27FC236}">
                  <a16:creationId xmlns:a16="http://schemas.microsoft.com/office/drawing/2014/main" xmlns="" id="{1EBD6D9B-6D89-45FD-A8C9-ADE3D00D83D2}"/>
                </a:ext>
              </a:extLst>
            </p:cNvPr>
            <p:cNvSpPr/>
            <p:nvPr/>
          </p:nvSpPr>
          <p:spPr>
            <a:xfrm>
              <a:off x="2742350" y="3161900"/>
              <a:ext cx="79200" cy="76825"/>
            </a:xfrm>
            <a:custGeom>
              <a:avLst/>
              <a:gdLst/>
              <a:ahLst/>
              <a:cxnLst/>
              <a:rect l="l" t="t" r="r" b="b"/>
              <a:pathLst>
                <a:path w="3168" h="3073" extrusionOk="0">
                  <a:moveTo>
                    <a:pt x="2059" y="539"/>
                  </a:moveTo>
                  <a:cubicBezTo>
                    <a:pt x="2185" y="539"/>
                    <a:pt x="2312" y="602"/>
                    <a:pt x="2375" y="665"/>
                  </a:cubicBezTo>
                  <a:cubicBezTo>
                    <a:pt x="2565" y="855"/>
                    <a:pt x="2565" y="1172"/>
                    <a:pt x="2375" y="1362"/>
                  </a:cubicBezTo>
                  <a:lnTo>
                    <a:pt x="1330" y="2407"/>
                  </a:lnTo>
                  <a:cubicBezTo>
                    <a:pt x="1235" y="2502"/>
                    <a:pt x="1140" y="2534"/>
                    <a:pt x="1014" y="2534"/>
                  </a:cubicBezTo>
                  <a:cubicBezTo>
                    <a:pt x="887" y="2534"/>
                    <a:pt x="760" y="2502"/>
                    <a:pt x="665" y="2407"/>
                  </a:cubicBezTo>
                  <a:cubicBezTo>
                    <a:pt x="570" y="2312"/>
                    <a:pt x="539" y="2185"/>
                    <a:pt x="539" y="2059"/>
                  </a:cubicBezTo>
                  <a:cubicBezTo>
                    <a:pt x="539" y="1932"/>
                    <a:pt x="570" y="1805"/>
                    <a:pt x="665" y="1742"/>
                  </a:cubicBezTo>
                  <a:lnTo>
                    <a:pt x="1710" y="665"/>
                  </a:lnTo>
                  <a:cubicBezTo>
                    <a:pt x="1805" y="602"/>
                    <a:pt x="1932" y="539"/>
                    <a:pt x="2059" y="539"/>
                  </a:cubicBezTo>
                  <a:close/>
                  <a:moveTo>
                    <a:pt x="2059" y="0"/>
                  </a:moveTo>
                  <a:cubicBezTo>
                    <a:pt x="1774" y="0"/>
                    <a:pt x="1520" y="127"/>
                    <a:pt x="1330" y="285"/>
                  </a:cubicBezTo>
                  <a:lnTo>
                    <a:pt x="285" y="1362"/>
                  </a:lnTo>
                  <a:cubicBezTo>
                    <a:pt x="95" y="1552"/>
                    <a:pt x="0" y="1805"/>
                    <a:pt x="0" y="2059"/>
                  </a:cubicBezTo>
                  <a:cubicBezTo>
                    <a:pt x="0" y="2344"/>
                    <a:pt x="95" y="2597"/>
                    <a:pt x="285" y="2787"/>
                  </a:cubicBezTo>
                  <a:cubicBezTo>
                    <a:pt x="475" y="2977"/>
                    <a:pt x="729" y="3072"/>
                    <a:pt x="1014" y="3072"/>
                  </a:cubicBezTo>
                  <a:cubicBezTo>
                    <a:pt x="1267" y="3072"/>
                    <a:pt x="1520" y="2977"/>
                    <a:pt x="1710" y="2787"/>
                  </a:cubicBezTo>
                  <a:lnTo>
                    <a:pt x="2755" y="1742"/>
                  </a:lnTo>
                  <a:cubicBezTo>
                    <a:pt x="3167" y="1330"/>
                    <a:pt x="3167" y="697"/>
                    <a:pt x="2755" y="285"/>
                  </a:cubicBezTo>
                  <a:cubicBezTo>
                    <a:pt x="2565" y="95"/>
                    <a:pt x="2312" y="0"/>
                    <a:pt x="2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111;p42">
              <a:extLst>
                <a:ext uri="{FF2B5EF4-FFF2-40B4-BE49-F238E27FC236}">
                  <a16:creationId xmlns:a16="http://schemas.microsoft.com/office/drawing/2014/main" xmlns="" id="{01AAA843-0AD4-4D3E-938E-DA2AE10B5C02}"/>
                </a:ext>
              </a:extLst>
            </p:cNvPr>
            <p:cNvSpPr/>
            <p:nvPr/>
          </p:nvSpPr>
          <p:spPr>
            <a:xfrm>
              <a:off x="2652875" y="3284600"/>
              <a:ext cx="43575" cy="42775"/>
            </a:xfrm>
            <a:custGeom>
              <a:avLst/>
              <a:gdLst/>
              <a:ahLst/>
              <a:cxnLst/>
              <a:rect l="l" t="t" r="r" b="b"/>
              <a:pathLst>
                <a:path w="1743" h="1711" extrusionOk="0">
                  <a:moveTo>
                    <a:pt x="1469" y="1"/>
                  </a:moveTo>
                  <a:cubicBezTo>
                    <a:pt x="1402" y="1"/>
                    <a:pt x="1331" y="33"/>
                    <a:pt x="1267" y="96"/>
                  </a:cubicBezTo>
                  <a:lnTo>
                    <a:pt x="96" y="1268"/>
                  </a:lnTo>
                  <a:cubicBezTo>
                    <a:pt x="1" y="1363"/>
                    <a:pt x="1" y="1521"/>
                    <a:pt x="96" y="1648"/>
                  </a:cubicBezTo>
                  <a:cubicBezTo>
                    <a:pt x="159" y="1679"/>
                    <a:pt x="222" y="1711"/>
                    <a:pt x="286" y="1711"/>
                  </a:cubicBezTo>
                  <a:cubicBezTo>
                    <a:pt x="381" y="1711"/>
                    <a:pt x="444" y="1679"/>
                    <a:pt x="476" y="1648"/>
                  </a:cubicBezTo>
                  <a:lnTo>
                    <a:pt x="1647" y="476"/>
                  </a:lnTo>
                  <a:cubicBezTo>
                    <a:pt x="1742" y="349"/>
                    <a:pt x="1742" y="191"/>
                    <a:pt x="1647" y="96"/>
                  </a:cubicBezTo>
                  <a:cubicBezTo>
                    <a:pt x="1600" y="33"/>
                    <a:pt x="1537" y="1"/>
                    <a:pt x="1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112;p42">
              <a:extLst>
                <a:ext uri="{FF2B5EF4-FFF2-40B4-BE49-F238E27FC236}">
                  <a16:creationId xmlns:a16="http://schemas.microsoft.com/office/drawing/2014/main" xmlns="" id="{93773EA9-A2AE-40ED-B1CC-82971551842D}"/>
                </a:ext>
              </a:extLst>
            </p:cNvPr>
            <p:cNvSpPr/>
            <p:nvPr/>
          </p:nvSpPr>
          <p:spPr>
            <a:xfrm>
              <a:off x="2721750" y="3215725"/>
              <a:ext cx="44375" cy="42775"/>
            </a:xfrm>
            <a:custGeom>
              <a:avLst/>
              <a:gdLst/>
              <a:ahLst/>
              <a:cxnLst/>
              <a:rect l="l" t="t" r="r" b="b"/>
              <a:pathLst>
                <a:path w="1775" h="1711" extrusionOk="0">
                  <a:moveTo>
                    <a:pt x="1470" y="1"/>
                  </a:moveTo>
                  <a:cubicBezTo>
                    <a:pt x="1402" y="1"/>
                    <a:pt x="1331" y="32"/>
                    <a:pt x="1268" y="96"/>
                  </a:cubicBezTo>
                  <a:lnTo>
                    <a:pt x="96" y="1267"/>
                  </a:lnTo>
                  <a:cubicBezTo>
                    <a:pt x="1" y="1362"/>
                    <a:pt x="1" y="1521"/>
                    <a:pt x="96" y="1616"/>
                  </a:cubicBezTo>
                  <a:cubicBezTo>
                    <a:pt x="159" y="1679"/>
                    <a:pt x="223" y="1711"/>
                    <a:pt x="286" y="1711"/>
                  </a:cubicBezTo>
                  <a:cubicBezTo>
                    <a:pt x="381" y="1711"/>
                    <a:pt x="444" y="1679"/>
                    <a:pt x="476" y="1647"/>
                  </a:cubicBezTo>
                  <a:lnTo>
                    <a:pt x="1648" y="476"/>
                  </a:lnTo>
                  <a:cubicBezTo>
                    <a:pt x="1774" y="349"/>
                    <a:pt x="1774" y="191"/>
                    <a:pt x="1648" y="96"/>
                  </a:cubicBezTo>
                  <a:cubicBezTo>
                    <a:pt x="1600" y="32"/>
                    <a:pt x="1537" y="1"/>
                    <a:pt x="1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113;p42">
              <a:extLst>
                <a:ext uri="{FF2B5EF4-FFF2-40B4-BE49-F238E27FC236}">
                  <a16:creationId xmlns:a16="http://schemas.microsoft.com/office/drawing/2014/main" xmlns="" id="{AED0F5C5-B33D-43F5-99D3-72067781096A}"/>
                </a:ext>
              </a:extLst>
            </p:cNvPr>
            <p:cNvSpPr/>
            <p:nvPr/>
          </p:nvSpPr>
          <p:spPr>
            <a:xfrm>
              <a:off x="2765300" y="3091425"/>
              <a:ext cx="15075" cy="51500"/>
            </a:xfrm>
            <a:custGeom>
              <a:avLst/>
              <a:gdLst/>
              <a:ahLst/>
              <a:cxnLst/>
              <a:rect l="l" t="t" r="r" b="b"/>
              <a:pathLst>
                <a:path w="603" h="2060" extrusionOk="0">
                  <a:moveTo>
                    <a:pt x="317" y="1"/>
                  </a:moveTo>
                  <a:cubicBezTo>
                    <a:pt x="127" y="1"/>
                    <a:pt x="1" y="127"/>
                    <a:pt x="1" y="317"/>
                  </a:cubicBezTo>
                  <a:lnTo>
                    <a:pt x="1" y="1742"/>
                  </a:lnTo>
                  <a:cubicBezTo>
                    <a:pt x="1" y="1901"/>
                    <a:pt x="127" y="2059"/>
                    <a:pt x="317" y="2059"/>
                  </a:cubicBezTo>
                  <a:cubicBezTo>
                    <a:pt x="476" y="2059"/>
                    <a:pt x="602" y="1901"/>
                    <a:pt x="602" y="1742"/>
                  </a:cubicBezTo>
                  <a:lnTo>
                    <a:pt x="602" y="317"/>
                  </a:lnTo>
                  <a:cubicBezTo>
                    <a:pt x="602" y="127"/>
                    <a:pt x="476" y="1"/>
                    <a:pt x="31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114;p42">
              <a:extLst>
                <a:ext uri="{FF2B5EF4-FFF2-40B4-BE49-F238E27FC236}">
                  <a16:creationId xmlns:a16="http://schemas.microsoft.com/office/drawing/2014/main" xmlns="" id="{5537220E-7E0E-4F5D-8599-71D462EDE487}"/>
                </a:ext>
              </a:extLst>
            </p:cNvPr>
            <p:cNvSpPr/>
            <p:nvPr/>
          </p:nvSpPr>
          <p:spPr>
            <a:xfrm>
              <a:off x="4634575" y="2829250"/>
              <a:ext cx="691200" cy="652650"/>
            </a:xfrm>
            <a:custGeom>
              <a:avLst/>
              <a:gdLst/>
              <a:ahLst/>
              <a:cxnLst/>
              <a:rect l="l" t="t" r="r" b="b"/>
              <a:pathLst>
                <a:path w="27648" h="26106" extrusionOk="0">
                  <a:moveTo>
                    <a:pt x="13842" y="0"/>
                  </a:moveTo>
                  <a:cubicBezTo>
                    <a:pt x="13308" y="0"/>
                    <a:pt x="12768" y="33"/>
                    <a:pt x="12225" y="100"/>
                  </a:cubicBezTo>
                  <a:cubicBezTo>
                    <a:pt x="5067" y="987"/>
                    <a:pt x="0" y="7511"/>
                    <a:pt x="887" y="14636"/>
                  </a:cubicBezTo>
                  <a:cubicBezTo>
                    <a:pt x="1677" y="21250"/>
                    <a:pt x="7307" y="26106"/>
                    <a:pt x="13805" y="26106"/>
                  </a:cubicBezTo>
                  <a:cubicBezTo>
                    <a:pt x="14339" y="26106"/>
                    <a:pt x="14879" y="26073"/>
                    <a:pt x="15423" y="26005"/>
                  </a:cubicBezTo>
                  <a:cubicBezTo>
                    <a:pt x="22580" y="25119"/>
                    <a:pt x="27647" y="18595"/>
                    <a:pt x="26761" y="11438"/>
                  </a:cubicBezTo>
                  <a:cubicBezTo>
                    <a:pt x="25941" y="4854"/>
                    <a:pt x="20336" y="0"/>
                    <a:pt x="13842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115;p42">
              <a:extLst>
                <a:ext uri="{FF2B5EF4-FFF2-40B4-BE49-F238E27FC236}">
                  <a16:creationId xmlns:a16="http://schemas.microsoft.com/office/drawing/2014/main" xmlns="" id="{9842B777-9D4F-457B-A60C-C7E8C31CC99B}"/>
                </a:ext>
              </a:extLst>
            </p:cNvPr>
            <p:cNvSpPr/>
            <p:nvPr/>
          </p:nvSpPr>
          <p:spPr>
            <a:xfrm>
              <a:off x="4819825" y="2946550"/>
              <a:ext cx="319900" cy="425975"/>
            </a:xfrm>
            <a:custGeom>
              <a:avLst/>
              <a:gdLst/>
              <a:ahLst/>
              <a:cxnLst/>
              <a:rect l="l" t="t" r="r" b="b"/>
              <a:pathLst>
                <a:path w="12796" h="17039" extrusionOk="0">
                  <a:moveTo>
                    <a:pt x="2059" y="0"/>
                  </a:moveTo>
                  <a:cubicBezTo>
                    <a:pt x="919" y="0"/>
                    <a:pt x="1" y="919"/>
                    <a:pt x="1" y="2059"/>
                  </a:cubicBezTo>
                  <a:lnTo>
                    <a:pt x="1" y="15011"/>
                  </a:lnTo>
                  <a:cubicBezTo>
                    <a:pt x="1" y="16151"/>
                    <a:pt x="919" y="17038"/>
                    <a:pt x="2059" y="17038"/>
                  </a:cubicBezTo>
                  <a:lnTo>
                    <a:pt x="10768" y="17038"/>
                  </a:lnTo>
                  <a:cubicBezTo>
                    <a:pt x="11908" y="17038"/>
                    <a:pt x="12795" y="16151"/>
                    <a:pt x="12795" y="15011"/>
                  </a:cubicBezTo>
                  <a:lnTo>
                    <a:pt x="12795" y="2059"/>
                  </a:lnTo>
                  <a:cubicBezTo>
                    <a:pt x="12795" y="919"/>
                    <a:pt x="11908" y="0"/>
                    <a:pt x="1076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116;p42">
              <a:extLst>
                <a:ext uri="{FF2B5EF4-FFF2-40B4-BE49-F238E27FC236}">
                  <a16:creationId xmlns:a16="http://schemas.microsoft.com/office/drawing/2014/main" xmlns="" id="{8616E2C2-4F67-4DD4-A969-0D864B0D21A2}"/>
                </a:ext>
              </a:extLst>
            </p:cNvPr>
            <p:cNvSpPr/>
            <p:nvPr/>
          </p:nvSpPr>
          <p:spPr>
            <a:xfrm>
              <a:off x="4865750" y="2990875"/>
              <a:ext cx="228850" cy="316725"/>
            </a:xfrm>
            <a:custGeom>
              <a:avLst/>
              <a:gdLst/>
              <a:ahLst/>
              <a:cxnLst/>
              <a:rect l="l" t="t" r="r" b="b"/>
              <a:pathLst>
                <a:path w="9154" h="12669" extrusionOk="0">
                  <a:moveTo>
                    <a:pt x="1" y="1"/>
                  </a:moveTo>
                  <a:lnTo>
                    <a:pt x="1" y="12668"/>
                  </a:lnTo>
                  <a:lnTo>
                    <a:pt x="9153" y="12668"/>
                  </a:lnTo>
                  <a:lnTo>
                    <a:pt x="9153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117;p42">
              <a:extLst>
                <a:ext uri="{FF2B5EF4-FFF2-40B4-BE49-F238E27FC236}">
                  <a16:creationId xmlns:a16="http://schemas.microsoft.com/office/drawing/2014/main" xmlns="" id="{E3B9B553-35ED-4EFE-92E2-EFD8FAB7CFA8}"/>
                </a:ext>
              </a:extLst>
            </p:cNvPr>
            <p:cNvSpPr/>
            <p:nvPr/>
          </p:nvSpPr>
          <p:spPr>
            <a:xfrm>
              <a:off x="4965525" y="3323400"/>
              <a:ext cx="29300" cy="29325"/>
            </a:xfrm>
            <a:custGeom>
              <a:avLst/>
              <a:gdLst/>
              <a:ahLst/>
              <a:cxnLst/>
              <a:rect l="l" t="t" r="r" b="b"/>
              <a:pathLst>
                <a:path w="1172" h="1173" extrusionOk="0">
                  <a:moveTo>
                    <a:pt x="570" y="1"/>
                  </a:moveTo>
                  <a:cubicBezTo>
                    <a:pt x="253" y="1"/>
                    <a:pt x="0" y="254"/>
                    <a:pt x="0" y="602"/>
                  </a:cubicBezTo>
                  <a:cubicBezTo>
                    <a:pt x="0" y="919"/>
                    <a:pt x="253" y="1172"/>
                    <a:pt x="570" y="1172"/>
                  </a:cubicBezTo>
                  <a:cubicBezTo>
                    <a:pt x="918" y="1172"/>
                    <a:pt x="1172" y="919"/>
                    <a:pt x="1172" y="602"/>
                  </a:cubicBezTo>
                  <a:cubicBezTo>
                    <a:pt x="1172" y="254"/>
                    <a:pt x="918" y="1"/>
                    <a:pt x="570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118;p42">
              <a:extLst>
                <a:ext uri="{FF2B5EF4-FFF2-40B4-BE49-F238E27FC236}">
                  <a16:creationId xmlns:a16="http://schemas.microsoft.com/office/drawing/2014/main" xmlns="" id="{6AA54319-E1E4-4E16-945F-FFFDC999071C}"/>
                </a:ext>
              </a:extLst>
            </p:cNvPr>
            <p:cNvSpPr/>
            <p:nvPr/>
          </p:nvSpPr>
          <p:spPr>
            <a:xfrm>
              <a:off x="4865750" y="2990875"/>
              <a:ext cx="228850" cy="316725"/>
            </a:xfrm>
            <a:custGeom>
              <a:avLst/>
              <a:gdLst/>
              <a:ahLst/>
              <a:cxnLst/>
              <a:rect l="l" t="t" r="r" b="b"/>
              <a:pathLst>
                <a:path w="9154" h="12669" extrusionOk="0">
                  <a:moveTo>
                    <a:pt x="1" y="1"/>
                  </a:moveTo>
                  <a:lnTo>
                    <a:pt x="9153" y="12668"/>
                  </a:lnTo>
                  <a:lnTo>
                    <a:pt x="9153" y="1"/>
                  </a:ln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119;p42">
              <a:extLst>
                <a:ext uri="{FF2B5EF4-FFF2-40B4-BE49-F238E27FC236}">
                  <a16:creationId xmlns:a16="http://schemas.microsoft.com/office/drawing/2014/main" xmlns="" id="{3956EBAE-1C0A-49C5-8BC6-6194560A6597}"/>
                </a:ext>
              </a:extLst>
            </p:cNvPr>
            <p:cNvSpPr/>
            <p:nvPr/>
          </p:nvSpPr>
          <p:spPr>
            <a:xfrm>
              <a:off x="4883975" y="3056600"/>
              <a:ext cx="33275" cy="49100"/>
            </a:xfrm>
            <a:custGeom>
              <a:avLst/>
              <a:gdLst/>
              <a:ahLst/>
              <a:cxnLst/>
              <a:rect l="l" t="t" r="r" b="b"/>
              <a:pathLst>
                <a:path w="1331" h="1964" extrusionOk="0">
                  <a:moveTo>
                    <a:pt x="665" y="222"/>
                  </a:moveTo>
                  <a:cubicBezTo>
                    <a:pt x="823" y="222"/>
                    <a:pt x="950" y="285"/>
                    <a:pt x="982" y="444"/>
                  </a:cubicBezTo>
                  <a:cubicBezTo>
                    <a:pt x="1045" y="570"/>
                    <a:pt x="1077" y="760"/>
                    <a:pt x="1077" y="982"/>
                  </a:cubicBezTo>
                  <a:cubicBezTo>
                    <a:pt x="1077" y="1267"/>
                    <a:pt x="1045" y="1489"/>
                    <a:pt x="950" y="1584"/>
                  </a:cubicBezTo>
                  <a:cubicBezTo>
                    <a:pt x="887" y="1710"/>
                    <a:pt x="792" y="1774"/>
                    <a:pt x="665" y="1774"/>
                  </a:cubicBezTo>
                  <a:cubicBezTo>
                    <a:pt x="507" y="1774"/>
                    <a:pt x="380" y="1679"/>
                    <a:pt x="317" y="1489"/>
                  </a:cubicBezTo>
                  <a:cubicBezTo>
                    <a:pt x="285" y="1362"/>
                    <a:pt x="253" y="1204"/>
                    <a:pt x="253" y="1014"/>
                  </a:cubicBezTo>
                  <a:cubicBezTo>
                    <a:pt x="253" y="760"/>
                    <a:pt x="285" y="570"/>
                    <a:pt x="348" y="412"/>
                  </a:cubicBezTo>
                  <a:cubicBezTo>
                    <a:pt x="443" y="285"/>
                    <a:pt x="538" y="222"/>
                    <a:pt x="665" y="222"/>
                  </a:cubicBezTo>
                  <a:close/>
                  <a:moveTo>
                    <a:pt x="665" y="0"/>
                  </a:moveTo>
                  <a:cubicBezTo>
                    <a:pt x="380" y="0"/>
                    <a:pt x="190" y="159"/>
                    <a:pt x="95" y="444"/>
                  </a:cubicBezTo>
                  <a:cubicBezTo>
                    <a:pt x="32" y="602"/>
                    <a:pt x="0" y="792"/>
                    <a:pt x="0" y="1014"/>
                  </a:cubicBezTo>
                  <a:cubicBezTo>
                    <a:pt x="0" y="1267"/>
                    <a:pt x="63" y="1520"/>
                    <a:pt x="158" y="1679"/>
                  </a:cubicBezTo>
                  <a:cubicBezTo>
                    <a:pt x="253" y="1869"/>
                    <a:pt x="443" y="1964"/>
                    <a:pt x="665" y="1964"/>
                  </a:cubicBezTo>
                  <a:cubicBezTo>
                    <a:pt x="919" y="1964"/>
                    <a:pt x="1109" y="1837"/>
                    <a:pt x="1204" y="1615"/>
                  </a:cubicBezTo>
                  <a:cubicBezTo>
                    <a:pt x="1299" y="1425"/>
                    <a:pt x="1330" y="1204"/>
                    <a:pt x="1330" y="950"/>
                  </a:cubicBezTo>
                  <a:cubicBezTo>
                    <a:pt x="1330" y="697"/>
                    <a:pt x="1299" y="475"/>
                    <a:pt x="1204" y="317"/>
                  </a:cubicBezTo>
                  <a:cubicBezTo>
                    <a:pt x="1077" y="95"/>
                    <a:pt x="91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120;p42">
              <a:extLst>
                <a:ext uri="{FF2B5EF4-FFF2-40B4-BE49-F238E27FC236}">
                  <a16:creationId xmlns:a16="http://schemas.microsoft.com/office/drawing/2014/main" xmlns="" id="{20FAE6FB-9A1D-4951-B238-493EB775843A}"/>
                </a:ext>
              </a:extLst>
            </p:cNvPr>
            <p:cNvSpPr/>
            <p:nvPr/>
          </p:nvSpPr>
          <p:spPr>
            <a:xfrm>
              <a:off x="4926725" y="3056600"/>
              <a:ext cx="17425" cy="48325"/>
            </a:xfrm>
            <a:custGeom>
              <a:avLst/>
              <a:gdLst/>
              <a:ahLst/>
              <a:cxnLst/>
              <a:rect l="l" t="t" r="r" b="b"/>
              <a:pathLst>
                <a:path w="697" h="1933" extrusionOk="0">
                  <a:moveTo>
                    <a:pt x="507" y="0"/>
                  </a:moveTo>
                  <a:cubicBezTo>
                    <a:pt x="475" y="159"/>
                    <a:pt x="444" y="254"/>
                    <a:pt x="380" y="285"/>
                  </a:cubicBezTo>
                  <a:cubicBezTo>
                    <a:pt x="285" y="317"/>
                    <a:pt x="190" y="349"/>
                    <a:pt x="0" y="380"/>
                  </a:cubicBezTo>
                  <a:lnTo>
                    <a:pt x="0" y="570"/>
                  </a:lnTo>
                  <a:lnTo>
                    <a:pt x="444" y="570"/>
                  </a:lnTo>
                  <a:lnTo>
                    <a:pt x="444" y="1932"/>
                  </a:lnTo>
                  <a:lnTo>
                    <a:pt x="697" y="1932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121;p42">
              <a:extLst>
                <a:ext uri="{FF2B5EF4-FFF2-40B4-BE49-F238E27FC236}">
                  <a16:creationId xmlns:a16="http://schemas.microsoft.com/office/drawing/2014/main" xmlns="" id="{6DF46225-9A22-45FB-8904-7ECDA43404E8}"/>
                </a:ext>
              </a:extLst>
            </p:cNvPr>
            <p:cNvSpPr/>
            <p:nvPr/>
          </p:nvSpPr>
          <p:spPr>
            <a:xfrm>
              <a:off x="4960750" y="3056600"/>
              <a:ext cx="33300" cy="49100"/>
            </a:xfrm>
            <a:custGeom>
              <a:avLst/>
              <a:gdLst/>
              <a:ahLst/>
              <a:cxnLst/>
              <a:rect l="l" t="t" r="r" b="b"/>
              <a:pathLst>
                <a:path w="1332" h="1964" extrusionOk="0">
                  <a:moveTo>
                    <a:pt x="666" y="222"/>
                  </a:moveTo>
                  <a:cubicBezTo>
                    <a:pt x="824" y="222"/>
                    <a:pt x="919" y="285"/>
                    <a:pt x="983" y="444"/>
                  </a:cubicBezTo>
                  <a:cubicBezTo>
                    <a:pt x="1014" y="570"/>
                    <a:pt x="1046" y="760"/>
                    <a:pt x="1046" y="982"/>
                  </a:cubicBezTo>
                  <a:cubicBezTo>
                    <a:pt x="1046" y="1267"/>
                    <a:pt x="1014" y="1489"/>
                    <a:pt x="951" y="1584"/>
                  </a:cubicBezTo>
                  <a:cubicBezTo>
                    <a:pt x="888" y="1710"/>
                    <a:pt x="761" y="1774"/>
                    <a:pt x="634" y="1774"/>
                  </a:cubicBezTo>
                  <a:cubicBezTo>
                    <a:pt x="476" y="1774"/>
                    <a:pt x="381" y="1679"/>
                    <a:pt x="318" y="1489"/>
                  </a:cubicBezTo>
                  <a:cubicBezTo>
                    <a:pt x="286" y="1362"/>
                    <a:pt x="254" y="1204"/>
                    <a:pt x="254" y="1014"/>
                  </a:cubicBezTo>
                  <a:cubicBezTo>
                    <a:pt x="254" y="760"/>
                    <a:pt x="286" y="570"/>
                    <a:pt x="349" y="412"/>
                  </a:cubicBezTo>
                  <a:cubicBezTo>
                    <a:pt x="413" y="285"/>
                    <a:pt x="508" y="222"/>
                    <a:pt x="666" y="222"/>
                  </a:cubicBezTo>
                  <a:close/>
                  <a:moveTo>
                    <a:pt x="634" y="0"/>
                  </a:moveTo>
                  <a:cubicBezTo>
                    <a:pt x="381" y="0"/>
                    <a:pt x="191" y="159"/>
                    <a:pt x="64" y="444"/>
                  </a:cubicBezTo>
                  <a:cubicBezTo>
                    <a:pt x="33" y="602"/>
                    <a:pt x="1" y="792"/>
                    <a:pt x="1" y="1014"/>
                  </a:cubicBezTo>
                  <a:cubicBezTo>
                    <a:pt x="1" y="1267"/>
                    <a:pt x="33" y="1520"/>
                    <a:pt x="128" y="1679"/>
                  </a:cubicBezTo>
                  <a:cubicBezTo>
                    <a:pt x="254" y="1869"/>
                    <a:pt x="413" y="1964"/>
                    <a:pt x="666" y="1964"/>
                  </a:cubicBezTo>
                  <a:cubicBezTo>
                    <a:pt x="919" y="1964"/>
                    <a:pt x="1078" y="1837"/>
                    <a:pt x="1204" y="1615"/>
                  </a:cubicBezTo>
                  <a:cubicBezTo>
                    <a:pt x="1268" y="1425"/>
                    <a:pt x="1331" y="1204"/>
                    <a:pt x="1331" y="950"/>
                  </a:cubicBezTo>
                  <a:cubicBezTo>
                    <a:pt x="1331" y="697"/>
                    <a:pt x="1268" y="475"/>
                    <a:pt x="1204" y="317"/>
                  </a:cubicBezTo>
                  <a:cubicBezTo>
                    <a:pt x="1078" y="95"/>
                    <a:pt x="888" y="0"/>
                    <a:pt x="6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122;p42">
              <a:extLst>
                <a:ext uri="{FF2B5EF4-FFF2-40B4-BE49-F238E27FC236}">
                  <a16:creationId xmlns:a16="http://schemas.microsoft.com/office/drawing/2014/main" xmlns="" id="{517C0588-44A1-4BBE-A1CA-6EC9566D2104}"/>
                </a:ext>
              </a:extLst>
            </p:cNvPr>
            <p:cNvSpPr/>
            <p:nvPr/>
          </p:nvSpPr>
          <p:spPr>
            <a:xfrm>
              <a:off x="5003525" y="3056600"/>
              <a:ext cx="17425" cy="48325"/>
            </a:xfrm>
            <a:custGeom>
              <a:avLst/>
              <a:gdLst/>
              <a:ahLst/>
              <a:cxnLst/>
              <a:rect l="l" t="t" r="r" b="b"/>
              <a:pathLst>
                <a:path w="697" h="1933" extrusionOk="0">
                  <a:moveTo>
                    <a:pt x="507" y="0"/>
                  </a:moveTo>
                  <a:cubicBezTo>
                    <a:pt x="475" y="159"/>
                    <a:pt x="412" y="254"/>
                    <a:pt x="348" y="285"/>
                  </a:cubicBezTo>
                  <a:cubicBezTo>
                    <a:pt x="285" y="317"/>
                    <a:pt x="158" y="349"/>
                    <a:pt x="0" y="380"/>
                  </a:cubicBezTo>
                  <a:lnTo>
                    <a:pt x="0" y="570"/>
                  </a:lnTo>
                  <a:lnTo>
                    <a:pt x="443" y="570"/>
                  </a:lnTo>
                  <a:lnTo>
                    <a:pt x="443" y="1932"/>
                  </a:lnTo>
                  <a:lnTo>
                    <a:pt x="697" y="1932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123;p42">
              <a:extLst>
                <a:ext uri="{FF2B5EF4-FFF2-40B4-BE49-F238E27FC236}">
                  <a16:creationId xmlns:a16="http://schemas.microsoft.com/office/drawing/2014/main" xmlns="" id="{5843718A-5967-4408-9C13-A2F8A562406F}"/>
                </a:ext>
              </a:extLst>
            </p:cNvPr>
            <p:cNvSpPr/>
            <p:nvPr/>
          </p:nvSpPr>
          <p:spPr>
            <a:xfrm>
              <a:off x="5036775" y="3056600"/>
              <a:ext cx="33275" cy="49100"/>
            </a:xfrm>
            <a:custGeom>
              <a:avLst/>
              <a:gdLst/>
              <a:ahLst/>
              <a:cxnLst/>
              <a:rect l="l" t="t" r="r" b="b"/>
              <a:pathLst>
                <a:path w="1331" h="1964" extrusionOk="0">
                  <a:moveTo>
                    <a:pt x="697" y="222"/>
                  </a:moveTo>
                  <a:cubicBezTo>
                    <a:pt x="824" y="222"/>
                    <a:pt x="950" y="285"/>
                    <a:pt x="982" y="444"/>
                  </a:cubicBezTo>
                  <a:cubicBezTo>
                    <a:pt x="1045" y="570"/>
                    <a:pt x="1077" y="760"/>
                    <a:pt x="1077" y="982"/>
                  </a:cubicBezTo>
                  <a:cubicBezTo>
                    <a:pt x="1077" y="1267"/>
                    <a:pt x="1045" y="1489"/>
                    <a:pt x="950" y="1584"/>
                  </a:cubicBezTo>
                  <a:cubicBezTo>
                    <a:pt x="887" y="1710"/>
                    <a:pt x="792" y="1774"/>
                    <a:pt x="665" y="1774"/>
                  </a:cubicBezTo>
                  <a:cubicBezTo>
                    <a:pt x="507" y="1774"/>
                    <a:pt x="412" y="1679"/>
                    <a:pt x="349" y="1489"/>
                  </a:cubicBezTo>
                  <a:cubicBezTo>
                    <a:pt x="285" y="1362"/>
                    <a:pt x="254" y="1204"/>
                    <a:pt x="254" y="1014"/>
                  </a:cubicBezTo>
                  <a:cubicBezTo>
                    <a:pt x="254" y="760"/>
                    <a:pt x="285" y="570"/>
                    <a:pt x="380" y="412"/>
                  </a:cubicBezTo>
                  <a:cubicBezTo>
                    <a:pt x="444" y="285"/>
                    <a:pt x="539" y="222"/>
                    <a:pt x="697" y="222"/>
                  </a:cubicBezTo>
                  <a:close/>
                  <a:moveTo>
                    <a:pt x="665" y="0"/>
                  </a:moveTo>
                  <a:cubicBezTo>
                    <a:pt x="380" y="0"/>
                    <a:pt x="190" y="159"/>
                    <a:pt x="95" y="444"/>
                  </a:cubicBezTo>
                  <a:cubicBezTo>
                    <a:pt x="32" y="602"/>
                    <a:pt x="0" y="792"/>
                    <a:pt x="0" y="1014"/>
                  </a:cubicBezTo>
                  <a:cubicBezTo>
                    <a:pt x="0" y="1267"/>
                    <a:pt x="64" y="1520"/>
                    <a:pt x="159" y="1679"/>
                  </a:cubicBezTo>
                  <a:cubicBezTo>
                    <a:pt x="254" y="1869"/>
                    <a:pt x="444" y="1964"/>
                    <a:pt x="665" y="1964"/>
                  </a:cubicBezTo>
                  <a:cubicBezTo>
                    <a:pt x="919" y="1964"/>
                    <a:pt x="1109" y="1837"/>
                    <a:pt x="1235" y="1615"/>
                  </a:cubicBezTo>
                  <a:cubicBezTo>
                    <a:pt x="1299" y="1425"/>
                    <a:pt x="1330" y="1204"/>
                    <a:pt x="1330" y="950"/>
                  </a:cubicBezTo>
                  <a:cubicBezTo>
                    <a:pt x="1330" y="697"/>
                    <a:pt x="1299" y="475"/>
                    <a:pt x="1204" y="317"/>
                  </a:cubicBezTo>
                  <a:cubicBezTo>
                    <a:pt x="1109" y="95"/>
                    <a:pt x="91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124;p42">
              <a:extLst>
                <a:ext uri="{FF2B5EF4-FFF2-40B4-BE49-F238E27FC236}">
                  <a16:creationId xmlns:a16="http://schemas.microsoft.com/office/drawing/2014/main" xmlns="" id="{133BA4B5-484A-4978-A60D-D90477C6EB4F}"/>
                </a:ext>
              </a:extLst>
            </p:cNvPr>
            <p:cNvSpPr/>
            <p:nvPr/>
          </p:nvSpPr>
          <p:spPr>
            <a:xfrm>
              <a:off x="4883975" y="3118350"/>
              <a:ext cx="33275" cy="49100"/>
            </a:xfrm>
            <a:custGeom>
              <a:avLst/>
              <a:gdLst/>
              <a:ahLst/>
              <a:cxnLst/>
              <a:rect l="l" t="t" r="r" b="b"/>
              <a:pathLst>
                <a:path w="1331" h="1964" extrusionOk="0">
                  <a:moveTo>
                    <a:pt x="665" y="222"/>
                  </a:moveTo>
                  <a:cubicBezTo>
                    <a:pt x="823" y="222"/>
                    <a:pt x="950" y="285"/>
                    <a:pt x="982" y="412"/>
                  </a:cubicBezTo>
                  <a:cubicBezTo>
                    <a:pt x="1045" y="570"/>
                    <a:pt x="1077" y="729"/>
                    <a:pt x="1077" y="950"/>
                  </a:cubicBezTo>
                  <a:cubicBezTo>
                    <a:pt x="1077" y="1267"/>
                    <a:pt x="1045" y="1457"/>
                    <a:pt x="950" y="1584"/>
                  </a:cubicBezTo>
                  <a:cubicBezTo>
                    <a:pt x="887" y="1679"/>
                    <a:pt x="792" y="1742"/>
                    <a:pt x="665" y="1742"/>
                  </a:cubicBezTo>
                  <a:cubicBezTo>
                    <a:pt x="507" y="1742"/>
                    <a:pt x="380" y="1647"/>
                    <a:pt x="317" y="1457"/>
                  </a:cubicBezTo>
                  <a:cubicBezTo>
                    <a:pt x="285" y="1362"/>
                    <a:pt x="253" y="1204"/>
                    <a:pt x="253" y="1014"/>
                  </a:cubicBezTo>
                  <a:cubicBezTo>
                    <a:pt x="253" y="729"/>
                    <a:pt x="285" y="539"/>
                    <a:pt x="348" y="412"/>
                  </a:cubicBezTo>
                  <a:cubicBezTo>
                    <a:pt x="443" y="285"/>
                    <a:pt x="538" y="222"/>
                    <a:pt x="665" y="222"/>
                  </a:cubicBezTo>
                  <a:close/>
                  <a:moveTo>
                    <a:pt x="665" y="0"/>
                  </a:moveTo>
                  <a:cubicBezTo>
                    <a:pt x="380" y="0"/>
                    <a:pt x="190" y="127"/>
                    <a:pt x="95" y="412"/>
                  </a:cubicBezTo>
                  <a:cubicBezTo>
                    <a:pt x="32" y="570"/>
                    <a:pt x="0" y="760"/>
                    <a:pt x="0" y="982"/>
                  </a:cubicBezTo>
                  <a:cubicBezTo>
                    <a:pt x="0" y="1267"/>
                    <a:pt x="63" y="1489"/>
                    <a:pt x="158" y="1647"/>
                  </a:cubicBezTo>
                  <a:cubicBezTo>
                    <a:pt x="253" y="1869"/>
                    <a:pt x="443" y="1964"/>
                    <a:pt x="665" y="1964"/>
                  </a:cubicBezTo>
                  <a:cubicBezTo>
                    <a:pt x="919" y="1964"/>
                    <a:pt x="1109" y="1837"/>
                    <a:pt x="1204" y="1584"/>
                  </a:cubicBezTo>
                  <a:cubicBezTo>
                    <a:pt x="1299" y="1426"/>
                    <a:pt x="1330" y="1204"/>
                    <a:pt x="1330" y="950"/>
                  </a:cubicBezTo>
                  <a:cubicBezTo>
                    <a:pt x="1330" y="665"/>
                    <a:pt x="1299" y="444"/>
                    <a:pt x="1204" y="285"/>
                  </a:cubicBezTo>
                  <a:cubicBezTo>
                    <a:pt x="1077" y="95"/>
                    <a:pt x="91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125;p42">
              <a:extLst>
                <a:ext uri="{FF2B5EF4-FFF2-40B4-BE49-F238E27FC236}">
                  <a16:creationId xmlns:a16="http://schemas.microsoft.com/office/drawing/2014/main" xmlns="" id="{3C5AE7DA-185F-4CF5-BFCC-C2C1B41C9E74}"/>
                </a:ext>
              </a:extLst>
            </p:cNvPr>
            <p:cNvSpPr/>
            <p:nvPr/>
          </p:nvSpPr>
          <p:spPr>
            <a:xfrm>
              <a:off x="4926725" y="3118350"/>
              <a:ext cx="17425" cy="47525"/>
            </a:xfrm>
            <a:custGeom>
              <a:avLst/>
              <a:gdLst/>
              <a:ahLst/>
              <a:cxnLst/>
              <a:rect l="l" t="t" r="r" b="b"/>
              <a:pathLst>
                <a:path w="697" h="1901" extrusionOk="0">
                  <a:moveTo>
                    <a:pt x="507" y="0"/>
                  </a:moveTo>
                  <a:cubicBezTo>
                    <a:pt x="475" y="127"/>
                    <a:pt x="444" y="222"/>
                    <a:pt x="380" y="285"/>
                  </a:cubicBezTo>
                  <a:cubicBezTo>
                    <a:pt x="285" y="317"/>
                    <a:pt x="190" y="349"/>
                    <a:pt x="0" y="349"/>
                  </a:cubicBezTo>
                  <a:lnTo>
                    <a:pt x="0" y="539"/>
                  </a:lnTo>
                  <a:lnTo>
                    <a:pt x="444" y="539"/>
                  </a:lnTo>
                  <a:lnTo>
                    <a:pt x="444" y="1901"/>
                  </a:lnTo>
                  <a:lnTo>
                    <a:pt x="697" y="1901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126;p42">
              <a:extLst>
                <a:ext uri="{FF2B5EF4-FFF2-40B4-BE49-F238E27FC236}">
                  <a16:creationId xmlns:a16="http://schemas.microsoft.com/office/drawing/2014/main" xmlns="" id="{830FD0CD-AA0A-47F2-8B50-698CC872B5D8}"/>
                </a:ext>
              </a:extLst>
            </p:cNvPr>
            <p:cNvSpPr/>
            <p:nvPr/>
          </p:nvSpPr>
          <p:spPr>
            <a:xfrm>
              <a:off x="4960750" y="3118350"/>
              <a:ext cx="33300" cy="49100"/>
            </a:xfrm>
            <a:custGeom>
              <a:avLst/>
              <a:gdLst/>
              <a:ahLst/>
              <a:cxnLst/>
              <a:rect l="l" t="t" r="r" b="b"/>
              <a:pathLst>
                <a:path w="1332" h="1964" extrusionOk="0">
                  <a:moveTo>
                    <a:pt x="666" y="222"/>
                  </a:moveTo>
                  <a:cubicBezTo>
                    <a:pt x="824" y="222"/>
                    <a:pt x="919" y="285"/>
                    <a:pt x="983" y="412"/>
                  </a:cubicBezTo>
                  <a:cubicBezTo>
                    <a:pt x="1014" y="570"/>
                    <a:pt x="1046" y="729"/>
                    <a:pt x="1046" y="950"/>
                  </a:cubicBezTo>
                  <a:cubicBezTo>
                    <a:pt x="1046" y="1267"/>
                    <a:pt x="1014" y="1457"/>
                    <a:pt x="951" y="1584"/>
                  </a:cubicBezTo>
                  <a:cubicBezTo>
                    <a:pt x="888" y="1679"/>
                    <a:pt x="761" y="1742"/>
                    <a:pt x="634" y="1742"/>
                  </a:cubicBezTo>
                  <a:cubicBezTo>
                    <a:pt x="476" y="1742"/>
                    <a:pt x="381" y="1647"/>
                    <a:pt x="318" y="1457"/>
                  </a:cubicBezTo>
                  <a:cubicBezTo>
                    <a:pt x="286" y="1362"/>
                    <a:pt x="254" y="1204"/>
                    <a:pt x="254" y="1014"/>
                  </a:cubicBezTo>
                  <a:cubicBezTo>
                    <a:pt x="254" y="729"/>
                    <a:pt x="286" y="539"/>
                    <a:pt x="349" y="412"/>
                  </a:cubicBezTo>
                  <a:cubicBezTo>
                    <a:pt x="413" y="285"/>
                    <a:pt x="508" y="222"/>
                    <a:pt x="666" y="222"/>
                  </a:cubicBezTo>
                  <a:close/>
                  <a:moveTo>
                    <a:pt x="634" y="0"/>
                  </a:moveTo>
                  <a:cubicBezTo>
                    <a:pt x="381" y="0"/>
                    <a:pt x="191" y="127"/>
                    <a:pt x="64" y="412"/>
                  </a:cubicBezTo>
                  <a:cubicBezTo>
                    <a:pt x="33" y="570"/>
                    <a:pt x="1" y="760"/>
                    <a:pt x="1" y="982"/>
                  </a:cubicBezTo>
                  <a:cubicBezTo>
                    <a:pt x="1" y="1267"/>
                    <a:pt x="33" y="1489"/>
                    <a:pt x="128" y="1647"/>
                  </a:cubicBezTo>
                  <a:cubicBezTo>
                    <a:pt x="254" y="1869"/>
                    <a:pt x="413" y="1964"/>
                    <a:pt x="666" y="1964"/>
                  </a:cubicBezTo>
                  <a:cubicBezTo>
                    <a:pt x="919" y="1964"/>
                    <a:pt x="1078" y="1837"/>
                    <a:pt x="1204" y="1584"/>
                  </a:cubicBezTo>
                  <a:cubicBezTo>
                    <a:pt x="1268" y="1426"/>
                    <a:pt x="1331" y="1204"/>
                    <a:pt x="1331" y="950"/>
                  </a:cubicBezTo>
                  <a:cubicBezTo>
                    <a:pt x="1331" y="665"/>
                    <a:pt x="1268" y="444"/>
                    <a:pt x="1204" y="285"/>
                  </a:cubicBezTo>
                  <a:cubicBezTo>
                    <a:pt x="1078" y="95"/>
                    <a:pt x="888" y="0"/>
                    <a:pt x="6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127;p42">
              <a:extLst>
                <a:ext uri="{FF2B5EF4-FFF2-40B4-BE49-F238E27FC236}">
                  <a16:creationId xmlns:a16="http://schemas.microsoft.com/office/drawing/2014/main" xmlns="" id="{7F5AA311-0F6A-43A7-B354-229735CF6C52}"/>
                </a:ext>
              </a:extLst>
            </p:cNvPr>
            <p:cNvSpPr/>
            <p:nvPr/>
          </p:nvSpPr>
          <p:spPr>
            <a:xfrm>
              <a:off x="5003525" y="3118350"/>
              <a:ext cx="17425" cy="47525"/>
            </a:xfrm>
            <a:custGeom>
              <a:avLst/>
              <a:gdLst/>
              <a:ahLst/>
              <a:cxnLst/>
              <a:rect l="l" t="t" r="r" b="b"/>
              <a:pathLst>
                <a:path w="697" h="1901" extrusionOk="0">
                  <a:moveTo>
                    <a:pt x="507" y="0"/>
                  </a:moveTo>
                  <a:cubicBezTo>
                    <a:pt x="475" y="127"/>
                    <a:pt x="412" y="222"/>
                    <a:pt x="348" y="285"/>
                  </a:cubicBezTo>
                  <a:cubicBezTo>
                    <a:pt x="285" y="317"/>
                    <a:pt x="158" y="349"/>
                    <a:pt x="0" y="349"/>
                  </a:cubicBezTo>
                  <a:lnTo>
                    <a:pt x="0" y="539"/>
                  </a:lnTo>
                  <a:lnTo>
                    <a:pt x="443" y="539"/>
                  </a:lnTo>
                  <a:lnTo>
                    <a:pt x="443" y="1901"/>
                  </a:lnTo>
                  <a:lnTo>
                    <a:pt x="697" y="1901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128;p42">
              <a:extLst>
                <a:ext uri="{FF2B5EF4-FFF2-40B4-BE49-F238E27FC236}">
                  <a16:creationId xmlns:a16="http://schemas.microsoft.com/office/drawing/2014/main" xmlns="" id="{D611C70C-1DC3-4353-9CBA-59F98C76C2AB}"/>
                </a:ext>
              </a:extLst>
            </p:cNvPr>
            <p:cNvSpPr/>
            <p:nvPr/>
          </p:nvSpPr>
          <p:spPr>
            <a:xfrm>
              <a:off x="5036775" y="3118350"/>
              <a:ext cx="33275" cy="49100"/>
            </a:xfrm>
            <a:custGeom>
              <a:avLst/>
              <a:gdLst/>
              <a:ahLst/>
              <a:cxnLst/>
              <a:rect l="l" t="t" r="r" b="b"/>
              <a:pathLst>
                <a:path w="1331" h="1964" extrusionOk="0">
                  <a:moveTo>
                    <a:pt x="697" y="222"/>
                  </a:moveTo>
                  <a:cubicBezTo>
                    <a:pt x="824" y="222"/>
                    <a:pt x="950" y="285"/>
                    <a:pt x="982" y="412"/>
                  </a:cubicBezTo>
                  <a:cubicBezTo>
                    <a:pt x="1045" y="570"/>
                    <a:pt x="1077" y="729"/>
                    <a:pt x="1077" y="950"/>
                  </a:cubicBezTo>
                  <a:cubicBezTo>
                    <a:pt x="1077" y="1267"/>
                    <a:pt x="1045" y="1457"/>
                    <a:pt x="950" y="1584"/>
                  </a:cubicBezTo>
                  <a:cubicBezTo>
                    <a:pt x="887" y="1679"/>
                    <a:pt x="792" y="1742"/>
                    <a:pt x="665" y="1742"/>
                  </a:cubicBezTo>
                  <a:cubicBezTo>
                    <a:pt x="507" y="1742"/>
                    <a:pt x="412" y="1647"/>
                    <a:pt x="349" y="1457"/>
                  </a:cubicBezTo>
                  <a:cubicBezTo>
                    <a:pt x="285" y="1362"/>
                    <a:pt x="254" y="1204"/>
                    <a:pt x="254" y="1014"/>
                  </a:cubicBezTo>
                  <a:cubicBezTo>
                    <a:pt x="254" y="729"/>
                    <a:pt x="285" y="539"/>
                    <a:pt x="380" y="412"/>
                  </a:cubicBezTo>
                  <a:cubicBezTo>
                    <a:pt x="444" y="285"/>
                    <a:pt x="539" y="222"/>
                    <a:pt x="697" y="222"/>
                  </a:cubicBezTo>
                  <a:close/>
                  <a:moveTo>
                    <a:pt x="665" y="0"/>
                  </a:moveTo>
                  <a:cubicBezTo>
                    <a:pt x="380" y="0"/>
                    <a:pt x="190" y="127"/>
                    <a:pt x="95" y="412"/>
                  </a:cubicBezTo>
                  <a:cubicBezTo>
                    <a:pt x="32" y="570"/>
                    <a:pt x="0" y="760"/>
                    <a:pt x="0" y="982"/>
                  </a:cubicBezTo>
                  <a:cubicBezTo>
                    <a:pt x="0" y="1267"/>
                    <a:pt x="64" y="1489"/>
                    <a:pt x="159" y="1647"/>
                  </a:cubicBezTo>
                  <a:cubicBezTo>
                    <a:pt x="254" y="1869"/>
                    <a:pt x="444" y="1964"/>
                    <a:pt x="665" y="1964"/>
                  </a:cubicBezTo>
                  <a:cubicBezTo>
                    <a:pt x="919" y="1964"/>
                    <a:pt x="1109" y="1837"/>
                    <a:pt x="1235" y="1584"/>
                  </a:cubicBezTo>
                  <a:cubicBezTo>
                    <a:pt x="1299" y="1426"/>
                    <a:pt x="1330" y="1204"/>
                    <a:pt x="1330" y="950"/>
                  </a:cubicBezTo>
                  <a:cubicBezTo>
                    <a:pt x="1330" y="665"/>
                    <a:pt x="1299" y="444"/>
                    <a:pt x="1204" y="285"/>
                  </a:cubicBezTo>
                  <a:cubicBezTo>
                    <a:pt x="1109" y="95"/>
                    <a:pt x="91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129;p42">
              <a:extLst>
                <a:ext uri="{FF2B5EF4-FFF2-40B4-BE49-F238E27FC236}">
                  <a16:creationId xmlns:a16="http://schemas.microsoft.com/office/drawing/2014/main" xmlns="" id="{B74211D0-C85F-48A7-B682-0D403B4C2269}"/>
                </a:ext>
              </a:extLst>
            </p:cNvPr>
            <p:cNvSpPr/>
            <p:nvPr/>
          </p:nvSpPr>
          <p:spPr>
            <a:xfrm>
              <a:off x="4883975" y="3185650"/>
              <a:ext cx="33275" cy="49100"/>
            </a:xfrm>
            <a:custGeom>
              <a:avLst/>
              <a:gdLst/>
              <a:ahLst/>
              <a:cxnLst/>
              <a:rect l="l" t="t" r="r" b="b"/>
              <a:pathLst>
                <a:path w="1331" h="1964" extrusionOk="0">
                  <a:moveTo>
                    <a:pt x="665" y="222"/>
                  </a:moveTo>
                  <a:cubicBezTo>
                    <a:pt x="823" y="222"/>
                    <a:pt x="950" y="285"/>
                    <a:pt x="982" y="412"/>
                  </a:cubicBezTo>
                  <a:cubicBezTo>
                    <a:pt x="1045" y="570"/>
                    <a:pt x="1077" y="729"/>
                    <a:pt x="1077" y="950"/>
                  </a:cubicBezTo>
                  <a:cubicBezTo>
                    <a:pt x="1077" y="1267"/>
                    <a:pt x="1045" y="1457"/>
                    <a:pt x="950" y="1584"/>
                  </a:cubicBezTo>
                  <a:cubicBezTo>
                    <a:pt x="887" y="1679"/>
                    <a:pt x="792" y="1742"/>
                    <a:pt x="665" y="1742"/>
                  </a:cubicBezTo>
                  <a:cubicBezTo>
                    <a:pt x="507" y="1742"/>
                    <a:pt x="380" y="1647"/>
                    <a:pt x="317" y="1457"/>
                  </a:cubicBezTo>
                  <a:cubicBezTo>
                    <a:pt x="285" y="1362"/>
                    <a:pt x="253" y="1204"/>
                    <a:pt x="253" y="1014"/>
                  </a:cubicBezTo>
                  <a:cubicBezTo>
                    <a:pt x="253" y="729"/>
                    <a:pt x="285" y="539"/>
                    <a:pt x="348" y="412"/>
                  </a:cubicBezTo>
                  <a:cubicBezTo>
                    <a:pt x="443" y="285"/>
                    <a:pt x="538" y="222"/>
                    <a:pt x="665" y="222"/>
                  </a:cubicBezTo>
                  <a:close/>
                  <a:moveTo>
                    <a:pt x="665" y="0"/>
                  </a:moveTo>
                  <a:cubicBezTo>
                    <a:pt x="380" y="0"/>
                    <a:pt x="190" y="127"/>
                    <a:pt x="95" y="444"/>
                  </a:cubicBezTo>
                  <a:cubicBezTo>
                    <a:pt x="32" y="570"/>
                    <a:pt x="0" y="760"/>
                    <a:pt x="0" y="982"/>
                  </a:cubicBezTo>
                  <a:cubicBezTo>
                    <a:pt x="0" y="1267"/>
                    <a:pt x="63" y="1489"/>
                    <a:pt x="158" y="1647"/>
                  </a:cubicBezTo>
                  <a:cubicBezTo>
                    <a:pt x="253" y="1869"/>
                    <a:pt x="443" y="1964"/>
                    <a:pt x="665" y="1964"/>
                  </a:cubicBezTo>
                  <a:cubicBezTo>
                    <a:pt x="919" y="1964"/>
                    <a:pt x="1109" y="1837"/>
                    <a:pt x="1204" y="1584"/>
                  </a:cubicBezTo>
                  <a:cubicBezTo>
                    <a:pt x="1299" y="1425"/>
                    <a:pt x="1330" y="1204"/>
                    <a:pt x="1330" y="950"/>
                  </a:cubicBezTo>
                  <a:cubicBezTo>
                    <a:pt x="1330" y="665"/>
                    <a:pt x="1299" y="444"/>
                    <a:pt x="1204" y="285"/>
                  </a:cubicBezTo>
                  <a:cubicBezTo>
                    <a:pt x="1077" y="95"/>
                    <a:pt x="91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130;p42">
              <a:extLst>
                <a:ext uri="{FF2B5EF4-FFF2-40B4-BE49-F238E27FC236}">
                  <a16:creationId xmlns:a16="http://schemas.microsoft.com/office/drawing/2014/main" xmlns="" id="{EEC9AD10-3308-46CB-8FC4-F7D013B87FEF}"/>
                </a:ext>
              </a:extLst>
            </p:cNvPr>
            <p:cNvSpPr/>
            <p:nvPr/>
          </p:nvSpPr>
          <p:spPr>
            <a:xfrm>
              <a:off x="4926725" y="3185650"/>
              <a:ext cx="17425" cy="47525"/>
            </a:xfrm>
            <a:custGeom>
              <a:avLst/>
              <a:gdLst/>
              <a:ahLst/>
              <a:cxnLst/>
              <a:rect l="l" t="t" r="r" b="b"/>
              <a:pathLst>
                <a:path w="697" h="1901" extrusionOk="0">
                  <a:moveTo>
                    <a:pt x="507" y="0"/>
                  </a:moveTo>
                  <a:cubicBezTo>
                    <a:pt x="475" y="159"/>
                    <a:pt x="444" y="254"/>
                    <a:pt x="380" y="285"/>
                  </a:cubicBezTo>
                  <a:cubicBezTo>
                    <a:pt x="285" y="317"/>
                    <a:pt x="190" y="349"/>
                    <a:pt x="0" y="380"/>
                  </a:cubicBezTo>
                  <a:lnTo>
                    <a:pt x="0" y="539"/>
                  </a:lnTo>
                  <a:lnTo>
                    <a:pt x="444" y="539"/>
                  </a:lnTo>
                  <a:lnTo>
                    <a:pt x="444" y="1900"/>
                  </a:lnTo>
                  <a:lnTo>
                    <a:pt x="697" y="1900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131;p42">
              <a:extLst>
                <a:ext uri="{FF2B5EF4-FFF2-40B4-BE49-F238E27FC236}">
                  <a16:creationId xmlns:a16="http://schemas.microsoft.com/office/drawing/2014/main" xmlns="" id="{23B753A3-B9F1-4AD2-85DD-0B88748CAE35}"/>
                </a:ext>
              </a:extLst>
            </p:cNvPr>
            <p:cNvSpPr/>
            <p:nvPr/>
          </p:nvSpPr>
          <p:spPr>
            <a:xfrm>
              <a:off x="4960750" y="3185650"/>
              <a:ext cx="33300" cy="49100"/>
            </a:xfrm>
            <a:custGeom>
              <a:avLst/>
              <a:gdLst/>
              <a:ahLst/>
              <a:cxnLst/>
              <a:rect l="l" t="t" r="r" b="b"/>
              <a:pathLst>
                <a:path w="1332" h="1964" extrusionOk="0">
                  <a:moveTo>
                    <a:pt x="666" y="222"/>
                  </a:moveTo>
                  <a:cubicBezTo>
                    <a:pt x="824" y="222"/>
                    <a:pt x="919" y="285"/>
                    <a:pt x="983" y="412"/>
                  </a:cubicBezTo>
                  <a:cubicBezTo>
                    <a:pt x="1014" y="570"/>
                    <a:pt x="1046" y="729"/>
                    <a:pt x="1046" y="950"/>
                  </a:cubicBezTo>
                  <a:cubicBezTo>
                    <a:pt x="1046" y="1267"/>
                    <a:pt x="1014" y="1457"/>
                    <a:pt x="951" y="1584"/>
                  </a:cubicBezTo>
                  <a:cubicBezTo>
                    <a:pt x="888" y="1679"/>
                    <a:pt x="761" y="1742"/>
                    <a:pt x="634" y="1742"/>
                  </a:cubicBezTo>
                  <a:cubicBezTo>
                    <a:pt x="476" y="1742"/>
                    <a:pt x="381" y="1647"/>
                    <a:pt x="318" y="1457"/>
                  </a:cubicBezTo>
                  <a:cubicBezTo>
                    <a:pt x="286" y="1362"/>
                    <a:pt x="254" y="1204"/>
                    <a:pt x="254" y="1014"/>
                  </a:cubicBezTo>
                  <a:cubicBezTo>
                    <a:pt x="254" y="729"/>
                    <a:pt x="286" y="539"/>
                    <a:pt x="349" y="412"/>
                  </a:cubicBezTo>
                  <a:cubicBezTo>
                    <a:pt x="413" y="285"/>
                    <a:pt x="508" y="222"/>
                    <a:pt x="666" y="222"/>
                  </a:cubicBezTo>
                  <a:close/>
                  <a:moveTo>
                    <a:pt x="634" y="0"/>
                  </a:moveTo>
                  <a:cubicBezTo>
                    <a:pt x="381" y="0"/>
                    <a:pt x="191" y="127"/>
                    <a:pt x="64" y="444"/>
                  </a:cubicBezTo>
                  <a:cubicBezTo>
                    <a:pt x="33" y="570"/>
                    <a:pt x="1" y="760"/>
                    <a:pt x="1" y="982"/>
                  </a:cubicBezTo>
                  <a:cubicBezTo>
                    <a:pt x="1" y="1267"/>
                    <a:pt x="33" y="1489"/>
                    <a:pt x="128" y="1647"/>
                  </a:cubicBezTo>
                  <a:cubicBezTo>
                    <a:pt x="254" y="1869"/>
                    <a:pt x="413" y="1964"/>
                    <a:pt x="666" y="1964"/>
                  </a:cubicBezTo>
                  <a:cubicBezTo>
                    <a:pt x="919" y="1964"/>
                    <a:pt x="1078" y="1837"/>
                    <a:pt x="1204" y="1584"/>
                  </a:cubicBezTo>
                  <a:cubicBezTo>
                    <a:pt x="1268" y="1425"/>
                    <a:pt x="1331" y="1204"/>
                    <a:pt x="1331" y="950"/>
                  </a:cubicBezTo>
                  <a:cubicBezTo>
                    <a:pt x="1331" y="665"/>
                    <a:pt x="1268" y="444"/>
                    <a:pt x="1204" y="285"/>
                  </a:cubicBezTo>
                  <a:cubicBezTo>
                    <a:pt x="1078" y="95"/>
                    <a:pt x="888" y="0"/>
                    <a:pt x="6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132;p42">
              <a:extLst>
                <a:ext uri="{FF2B5EF4-FFF2-40B4-BE49-F238E27FC236}">
                  <a16:creationId xmlns:a16="http://schemas.microsoft.com/office/drawing/2014/main" xmlns="" id="{DAFA109D-B7CC-458B-A83B-8B8F3D5A0870}"/>
                </a:ext>
              </a:extLst>
            </p:cNvPr>
            <p:cNvSpPr/>
            <p:nvPr/>
          </p:nvSpPr>
          <p:spPr>
            <a:xfrm>
              <a:off x="5003525" y="3185650"/>
              <a:ext cx="17425" cy="47525"/>
            </a:xfrm>
            <a:custGeom>
              <a:avLst/>
              <a:gdLst/>
              <a:ahLst/>
              <a:cxnLst/>
              <a:rect l="l" t="t" r="r" b="b"/>
              <a:pathLst>
                <a:path w="697" h="1901" extrusionOk="0">
                  <a:moveTo>
                    <a:pt x="507" y="0"/>
                  </a:moveTo>
                  <a:cubicBezTo>
                    <a:pt x="475" y="159"/>
                    <a:pt x="412" y="254"/>
                    <a:pt x="348" y="285"/>
                  </a:cubicBezTo>
                  <a:cubicBezTo>
                    <a:pt x="285" y="317"/>
                    <a:pt x="158" y="349"/>
                    <a:pt x="0" y="380"/>
                  </a:cubicBezTo>
                  <a:lnTo>
                    <a:pt x="0" y="539"/>
                  </a:lnTo>
                  <a:lnTo>
                    <a:pt x="443" y="539"/>
                  </a:lnTo>
                  <a:lnTo>
                    <a:pt x="443" y="1900"/>
                  </a:lnTo>
                  <a:lnTo>
                    <a:pt x="697" y="1900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133;p42">
              <a:extLst>
                <a:ext uri="{FF2B5EF4-FFF2-40B4-BE49-F238E27FC236}">
                  <a16:creationId xmlns:a16="http://schemas.microsoft.com/office/drawing/2014/main" xmlns="" id="{CABA9213-8749-4AFB-BAEF-7A6CE37F7A4C}"/>
                </a:ext>
              </a:extLst>
            </p:cNvPr>
            <p:cNvSpPr/>
            <p:nvPr/>
          </p:nvSpPr>
          <p:spPr>
            <a:xfrm>
              <a:off x="5036775" y="3185650"/>
              <a:ext cx="33275" cy="49100"/>
            </a:xfrm>
            <a:custGeom>
              <a:avLst/>
              <a:gdLst/>
              <a:ahLst/>
              <a:cxnLst/>
              <a:rect l="l" t="t" r="r" b="b"/>
              <a:pathLst>
                <a:path w="1331" h="1964" extrusionOk="0">
                  <a:moveTo>
                    <a:pt x="697" y="222"/>
                  </a:moveTo>
                  <a:cubicBezTo>
                    <a:pt x="824" y="222"/>
                    <a:pt x="950" y="285"/>
                    <a:pt x="982" y="412"/>
                  </a:cubicBezTo>
                  <a:cubicBezTo>
                    <a:pt x="1045" y="570"/>
                    <a:pt x="1077" y="729"/>
                    <a:pt x="1077" y="950"/>
                  </a:cubicBezTo>
                  <a:cubicBezTo>
                    <a:pt x="1077" y="1267"/>
                    <a:pt x="1045" y="1457"/>
                    <a:pt x="950" y="1584"/>
                  </a:cubicBezTo>
                  <a:cubicBezTo>
                    <a:pt x="887" y="1679"/>
                    <a:pt x="792" y="1742"/>
                    <a:pt x="665" y="1742"/>
                  </a:cubicBezTo>
                  <a:cubicBezTo>
                    <a:pt x="507" y="1742"/>
                    <a:pt x="412" y="1647"/>
                    <a:pt x="349" y="1457"/>
                  </a:cubicBezTo>
                  <a:cubicBezTo>
                    <a:pt x="285" y="1362"/>
                    <a:pt x="254" y="1204"/>
                    <a:pt x="254" y="1014"/>
                  </a:cubicBezTo>
                  <a:cubicBezTo>
                    <a:pt x="254" y="729"/>
                    <a:pt x="285" y="539"/>
                    <a:pt x="380" y="412"/>
                  </a:cubicBezTo>
                  <a:cubicBezTo>
                    <a:pt x="444" y="285"/>
                    <a:pt x="539" y="222"/>
                    <a:pt x="697" y="222"/>
                  </a:cubicBezTo>
                  <a:close/>
                  <a:moveTo>
                    <a:pt x="665" y="0"/>
                  </a:moveTo>
                  <a:cubicBezTo>
                    <a:pt x="380" y="0"/>
                    <a:pt x="190" y="127"/>
                    <a:pt x="95" y="444"/>
                  </a:cubicBezTo>
                  <a:cubicBezTo>
                    <a:pt x="32" y="570"/>
                    <a:pt x="0" y="760"/>
                    <a:pt x="0" y="982"/>
                  </a:cubicBezTo>
                  <a:cubicBezTo>
                    <a:pt x="0" y="1267"/>
                    <a:pt x="64" y="1489"/>
                    <a:pt x="159" y="1647"/>
                  </a:cubicBezTo>
                  <a:cubicBezTo>
                    <a:pt x="254" y="1869"/>
                    <a:pt x="444" y="1964"/>
                    <a:pt x="665" y="1964"/>
                  </a:cubicBezTo>
                  <a:cubicBezTo>
                    <a:pt x="919" y="1964"/>
                    <a:pt x="1109" y="1837"/>
                    <a:pt x="1235" y="1584"/>
                  </a:cubicBezTo>
                  <a:cubicBezTo>
                    <a:pt x="1299" y="1425"/>
                    <a:pt x="1330" y="1204"/>
                    <a:pt x="1330" y="950"/>
                  </a:cubicBezTo>
                  <a:cubicBezTo>
                    <a:pt x="1330" y="665"/>
                    <a:pt x="1299" y="444"/>
                    <a:pt x="1204" y="285"/>
                  </a:cubicBezTo>
                  <a:cubicBezTo>
                    <a:pt x="1109" y="95"/>
                    <a:pt x="91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134;p42">
              <a:extLst>
                <a:ext uri="{FF2B5EF4-FFF2-40B4-BE49-F238E27FC236}">
                  <a16:creationId xmlns:a16="http://schemas.microsoft.com/office/drawing/2014/main" xmlns="" id="{3C163D84-F565-4861-BD51-F51694E0C52C}"/>
                </a:ext>
              </a:extLst>
            </p:cNvPr>
            <p:cNvSpPr/>
            <p:nvPr/>
          </p:nvSpPr>
          <p:spPr>
            <a:xfrm>
              <a:off x="3240350" y="2719325"/>
              <a:ext cx="1123475" cy="880425"/>
            </a:xfrm>
            <a:custGeom>
              <a:avLst/>
              <a:gdLst/>
              <a:ahLst/>
              <a:cxnLst/>
              <a:rect l="l" t="t" r="r" b="b"/>
              <a:pathLst>
                <a:path w="44939" h="35217" extrusionOk="0">
                  <a:moveTo>
                    <a:pt x="1679" y="0"/>
                  </a:moveTo>
                  <a:cubicBezTo>
                    <a:pt x="760" y="0"/>
                    <a:pt x="0" y="760"/>
                    <a:pt x="0" y="1679"/>
                  </a:cubicBezTo>
                  <a:lnTo>
                    <a:pt x="0" y="33538"/>
                  </a:lnTo>
                  <a:cubicBezTo>
                    <a:pt x="0" y="34456"/>
                    <a:pt x="728" y="35216"/>
                    <a:pt x="1679" y="35216"/>
                  </a:cubicBezTo>
                  <a:lnTo>
                    <a:pt x="43260" y="35216"/>
                  </a:lnTo>
                  <a:cubicBezTo>
                    <a:pt x="44178" y="35216"/>
                    <a:pt x="44939" y="34456"/>
                    <a:pt x="44939" y="33538"/>
                  </a:cubicBezTo>
                  <a:lnTo>
                    <a:pt x="44939" y="1679"/>
                  </a:lnTo>
                  <a:cubicBezTo>
                    <a:pt x="44939" y="760"/>
                    <a:pt x="44178" y="0"/>
                    <a:pt x="4326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135;p42">
              <a:extLst>
                <a:ext uri="{FF2B5EF4-FFF2-40B4-BE49-F238E27FC236}">
                  <a16:creationId xmlns:a16="http://schemas.microsoft.com/office/drawing/2014/main" xmlns="" id="{E00E4588-F8FD-405D-BC72-AFD32C005DF7}"/>
                </a:ext>
              </a:extLst>
            </p:cNvPr>
            <p:cNvSpPr/>
            <p:nvPr/>
          </p:nvSpPr>
          <p:spPr>
            <a:xfrm>
              <a:off x="3321100" y="2791375"/>
              <a:ext cx="961975" cy="737900"/>
            </a:xfrm>
            <a:custGeom>
              <a:avLst/>
              <a:gdLst/>
              <a:ahLst/>
              <a:cxnLst/>
              <a:rect l="l" t="t" r="r" b="b"/>
              <a:pathLst>
                <a:path w="38479" h="29516" extrusionOk="0">
                  <a:moveTo>
                    <a:pt x="1805" y="0"/>
                  </a:moveTo>
                  <a:cubicBezTo>
                    <a:pt x="887" y="0"/>
                    <a:pt x="0" y="634"/>
                    <a:pt x="0" y="1520"/>
                  </a:cubicBezTo>
                  <a:lnTo>
                    <a:pt x="0" y="27805"/>
                  </a:lnTo>
                  <a:cubicBezTo>
                    <a:pt x="0" y="28724"/>
                    <a:pt x="887" y="29516"/>
                    <a:pt x="1805" y="29516"/>
                  </a:cubicBezTo>
                  <a:lnTo>
                    <a:pt x="36800" y="29516"/>
                  </a:lnTo>
                  <a:cubicBezTo>
                    <a:pt x="37718" y="29516"/>
                    <a:pt x="38478" y="28724"/>
                    <a:pt x="38478" y="27805"/>
                  </a:cubicBezTo>
                  <a:lnTo>
                    <a:pt x="38478" y="1520"/>
                  </a:lnTo>
                  <a:cubicBezTo>
                    <a:pt x="38478" y="634"/>
                    <a:pt x="37718" y="0"/>
                    <a:pt x="3680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136;p42">
              <a:extLst>
                <a:ext uri="{FF2B5EF4-FFF2-40B4-BE49-F238E27FC236}">
                  <a16:creationId xmlns:a16="http://schemas.microsoft.com/office/drawing/2014/main" xmlns="" id="{5D4DD7C8-BC7B-4DF1-B039-4078DF912878}"/>
                </a:ext>
              </a:extLst>
            </p:cNvPr>
            <p:cNvSpPr/>
            <p:nvPr/>
          </p:nvSpPr>
          <p:spPr>
            <a:xfrm>
              <a:off x="3321100" y="2795325"/>
              <a:ext cx="948500" cy="730000"/>
            </a:xfrm>
            <a:custGeom>
              <a:avLst/>
              <a:gdLst/>
              <a:ahLst/>
              <a:cxnLst/>
              <a:rect l="l" t="t" r="r" b="b"/>
              <a:pathLst>
                <a:path w="37940" h="29200" extrusionOk="0">
                  <a:moveTo>
                    <a:pt x="697" y="0"/>
                  </a:moveTo>
                  <a:cubicBezTo>
                    <a:pt x="285" y="286"/>
                    <a:pt x="0" y="697"/>
                    <a:pt x="0" y="1204"/>
                  </a:cubicBezTo>
                  <a:lnTo>
                    <a:pt x="0" y="27489"/>
                  </a:lnTo>
                  <a:cubicBezTo>
                    <a:pt x="0" y="28407"/>
                    <a:pt x="887" y="29199"/>
                    <a:pt x="1805" y="29199"/>
                  </a:cubicBezTo>
                  <a:lnTo>
                    <a:pt x="36800" y="29199"/>
                  </a:lnTo>
                  <a:cubicBezTo>
                    <a:pt x="37243" y="29199"/>
                    <a:pt x="37623" y="29009"/>
                    <a:pt x="37940" y="28724"/>
                  </a:cubicBezTo>
                  <a:lnTo>
                    <a:pt x="697" y="0"/>
                  </a:ln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137;p42">
              <a:extLst>
                <a:ext uri="{FF2B5EF4-FFF2-40B4-BE49-F238E27FC236}">
                  <a16:creationId xmlns:a16="http://schemas.microsoft.com/office/drawing/2014/main" xmlns="" id="{65035F3E-CD79-48A6-9DA2-742A15F2F470}"/>
                </a:ext>
              </a:extLst>
            </p:cNvPr>
            <p:cNvSpPr/>
            <p:nvPr/>
          </p:nvSpPr>
          <p:spPr>
            <a:xfrm>
              <a:off x="3116050" y="3488875"/>
              <a:ext cx="1393450" cy="128275"/>
            </a:xfrm>
            <a:custGeom>
              <a:avLst/>
              <a:gdLst/>
              <a:ahLst/>
              <a:cxnLst/>
              <a:rect l="l" t="t" r="r" b="b"/>
              <a:pathLst>
                <a:path w="55738" h="5131" extrusionOk="0">
                  <a:moveTo>
                    <a:pt x="0" y="0"/>
                  </a:moveTo>
                  <a:cubicBezTo>
                    <a:pt x="0" y="4972"/>
                    <a:pt x="5067" y="5131"/>
                    <a:pt x="5067" y="5131"/>
                  </a:cubicBezTo>
                  <a:lnTo>
                    <a:pt x="50639" y="5131"/>
                  </a:lnTo>
                  <a:cubicBezTo>
                    <a:pt x="50639" y="5131"/>
                    <a:pt x="55738" y="4972"/>
                    <a:pt x="55738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4ABC9F17-6965-468B-B21C-1F17775F3753}"/>
              </a:ext>
            </a:extLst>
          </p:cNvPr>
          <p:cNvSpPr txBox="1"/>
          <p:nvPr/>
        </p:nvSpPr>
        <p:spPr>
          <a:xfrm>
            <a:off x="4893641" y="1743866"/>
            <a:ext cx="3181701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100" dirty="0">
                <a:latin typeface="Fira Sans" panose="020B0503050000020004" pitchFamily="34" charset="0"/>
              </a:rPr>
              <a:t>Data mining juga </a:t>
            </a:r>
            <a:r>
              <a:rPr lang="en-ID" sz="1100" dirty="0" err="1">
                <a:latin typeface="Fira Sans" panose="020B0503050000020004" pitchFamily="34" charset="0"/>
              </a:rPr>
              <a:t>dapat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digunakan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untuk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mendeteksi</a:t>
            </a:r>
            <a:r>
              <a:rPr lang="en-ID" sz="1100" dirty="0">
                <a:latin typeface="Fira Sans" panose="020B0503050000020004" pitchFamily="34" charset="0"/>
              </a:rPr>
              <a:t> fraud </a:t>
            </a:r>
            <a:r>
              <a:rPr lang="en-ID" sz="1100" dirty="0" err="1">
                <a:latin typeface="Fira Sans" panose="020B0503050000020004" pitchFamily="34" charset="0"/>
              </a:rPr>
              <a:t>dalam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sebuah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sistem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tertentu</a:t>
            </a:r>
            <a:r>
              <a:rPr lang="en-ID" sz="1100" dirty="0">
                <a:latin typeface="Fira Sans" panose="020B0503050000020004" pitchFamily="34" charset="0"/>
              </a:rPr>
              <a:t>. </a:t>
            </a:r>
            <a:r>
              <a:rPr lang="en-ID" sz="1100" dirty="0" err="1">
                <a:latin typeface="Fira Sans" panose="020B0503050000020004" pitchFamily="34" charset="0"/>
              </a:rPr>
              <a:t>Penggunaan</a:t>
            </a:r>
            <a:r>
              <a:rPr lang="en-ID" sz="1100" dirty="0">
                <a:latin typeface="Fira Sans" panose="020B0503050000020004" pitchFamily="34" charset="0"/>
              </a:rPr>
              <a:t> data mining </a:t>
            </a:r>
            <a:r>
              <a:rPr lang="en-ID" sz="1100" dirty="0" err="1">
                <a:latin typeface="Fira Sans" panose="020B0503050000020004" pitchFamily="34" charset="0"/>
              </a:rPr>
              <a:t>dapat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memperkuat</a:t>
            </a:r>
            <a:r>
              <a:rPr lang="en-ID" sz="1100" dirty="0">
                <a:latin typeface="Fira Sans" panose="020B0503050000020004" pitchFamily="34" charset="0"/>
              </a:rPr>
              <a:t> proses </a:t>
            </a:r>
            <a:r>
              <a:rPr lang="en-ID" sz="1100" dirty="0" err="1">
                <a:latin typeface="Fira Sans" panose="020B0503050000020004" pitchFamily="34" charset="0"/>
              </a:rPr>
              <a:t>penyaringan</a:t>
            </a:r>
            <a:r>
              <a:rPr lang="en-ID" sz="1100" dirty="0">
                <a:latin typeface="Fira Sans" panose="020B0503050000020004" pitchFamily="34" charset="0"/>
              </a:rPr>
              <a:t> data </a:t>
            </a:r>
            <a:r>
              <a:rPr lang="en-ID" sz="1100" dirty="0" err="1">
                <a:latin typeface="Fira Sans" panose="020B0503050000020004" pitchFamily="34" charset="0"/>
              </a:rPr>
              <a:t>transaksi</a:t>
            </a:r>
            <a:r>
              <a:rPr lang="en-ID" sz="1100" dirty="0">
                <a:latin typeface="Fira Sans" panose="020B0503050000020004" pitchFamily="34" charset="0"/>
              </a:rPr>
              <a:t> yang </a:t>
            </a:r>
            <a:r>
              <a:rPr lang="en-ID" sz="1100" dirty="0" err="1">
                <a:latin typeface="Fira Sans" panose="020B0503050000020004" pitchFamily="34" charset="0"/>
              </a:rPr>
              <a:t>masuk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dengan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berbagai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pendekatan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teknis</a:t>
            </a:r>
            <a:r>
              <a:rPr lang="en-ID" sz="1100" dirty="0">
                <a:latin typeface="Fira Sans" panose="020B0503050000020004" pitchFamily="34" charset="0"/>
              </a:rPr>
              <a:t> yang </a:t>
            </a:r>
            <a:r>
              <a:rPr lang="en-ID" sz="1100" dirty="0" err="1">
                <a:latin typeface="Fira Sans" panose="020B0503050000020004" pitchFamily="34" charset="0"/>
              </a:rPr>
              <a:t>tadi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telah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dijelaskan</a:t>
            </a:r>
            <a:r>
              <a:rPr lang="en-ID" sz="1100" dirty="0">
                <a:latin typeface="Fira Sans" panose="020B0503050000020004" pitchFamily="34" charset="0"/>
              </a:rPr>
              <a:t> di </a:t>
            </a:r>
            <a:r>
              <a:rPr lang="en-ID" sz="1100" dirty="0" err="1">
                <a:latin typeface="Fira Sans" panose="020B0503050000020004" pitchFamily="34" charset="0"/>
              </a:rPr>
              <a:t>atas</a:t>
            </a:r>
            <a:r>
              <a:rPr lang="en-ID" sz="1100" dirty="0">
                <a:latin typeface="Fira Sans" panose="020B0503050000020004" pitchFamily="34" charset="0"/>
              </a:rPr>
              <a:t>. </a:t>
            </a:r>
            <a:r>
              <a:rPr lang="en-ID" sz="1100" dirty="0" err="1">
                <a:latin typeface="Fira Sans" panose="020B0503050000020004" pitchFamily="34" charset="0"/>
              </a:rPr>
              <a:t>Penerapan</a:t>
            </a:r>
            <a:r>
              <a:rPr lang="en-ID" sz="1100" dirty="0">
                <a:latin typeface="Fira Sans" panose="020B0503050000020004" pitchFamily="34" charset="0"/>
              </a:rPr>
              <a:t> data mining </a:t>
            </a:r>
            <a:r>
              <a:rPr lang="en-ID" sz="1100" dirty="0" err="1">
                <a:latin typeface="Fira Sans" panose="020B0503050000020004" pitchFamily="34" charset="0"/>
              </a:rPr>
              <a:t>jenis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ini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umum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dipakai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dalam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perusahaan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asuransi</a:t>
            </a:r>
            <a:r>
              <a:rPr lang="en-ID" sz="1100" dirty="0">
                <a:latin typeface="Fira Sans" panose="020B0503050000020004" pitchFamily="34" charset="0"/>
              </a:rPr>
              <a:t>, </a:t>
            </a:r>
            <a:r>
              <a:rPr lang="en-ID" sz="1100" dirty="0" err="1">
                <a:latin typeface="Fira Sans" panose="020B0503050000020004" pitchFamily="34" charset="0"/>
              </a:rPr>
              <a:t>telekomunikasi</a:t>
            </a:r>
            <a:r>
              <a:rPr lang="en-ID" sz="1100" dirty="0">
                <a:latin typeface="Fira Sans" panose="020B0503050000020004" pitchFamily="34" charset="0"/>
              </a:rPr>
              <a:t>, </a:t>
            </a:r>
            <a:r>
              <a:rPr lang="en-ID" sz="1100" dirty="0" err="1">
                <a:latin typeface="Fira Sans" panose="020B0503050000020004" pitchFamily="34" charset="0"/>
              </a:rPr>
              <a:t>hingga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industri</a:t>
            </a:r>
            <a:r>
              <a:rPr lang="en-ID" sz="1100" dirty="0">
                <a:latin typeface="Fira Sans" panose="020B0503050000020004" pitchFamily="34" charset="0"/>
              </a:rPr>
              <a:t> retail.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7" y="114301"/>
            <a:ext cx="6215063" cy="571500"/>
          </a:xfrm>
        </p:spPr>
        <p:txBody>
          <a:bodyPr>
            <a:normAutofit/>
          </a:bodyPr>
          <a:lstStyle/>
          <a:p>
            <a:r>
              <a:rPr lang="en-US" dirty="0"/>
              <a:t>Proses Data </a:t>
            </a:r>
            <a:r>
              <a:rPr lang="id-ID" dirty="0"/>
              <a:t>Mining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987965"/>
            <a:ext cx="6791325" cy="3829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81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1. </a:t>
            </a:r>
            <a:r>
              <a:rPr lang="en-US" dirty="0" err="1"/>
              <a:t>Himpunan</a:t>
            </a:r>
            <a:r>
              <a:rPr lang="en-US" dirty="0"/>
              <a:t> Data </a:t>
            </a:r>
            <a:r>
              <a:rPr lang="id-ID" dirty="0"/>
              <a:t>(</a:t>
            </a:r>
            <a:r>
              <a:rPr lang="id-ID" dirty="0" err="1"/>
              <a:t>Dataset</a:t>
            </a:r>
            <a:r>
              <a:rPr lang="id-ID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702" y="862012"/>
            <a:ext cx="6572149" cy="398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1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7" y="114301"/>
            <a:ext cx="6386513" cy="512297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Dataset (</a:t>
            </a:r>
            <a:r>
              <a:rPr lang="en-US" sz="3000" dirty="0" err="1"/>
              <a:t>Himpunan</a:t>
            </a:r>
            <a:r>
              <a:rPr lang="en-US" sz="3000" dirty="0"/>
              <a:t> Data)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2" t="31148" r="22975" b="27616"/>
          <a:stretch/>
        </p:blipFill>
        <p:spPr bwMode="auto">
          <a:xfrm>
            <a:off x="1341009" y="1550173"/>
            <a:ext cx="5002641" cy="3136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2852" y="979185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Class/Label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/Target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886450" y="1371600"/>
            <a:ext cx="0" cy="34290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692125" y="800100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8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Attribut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e/Feature</a:t>
            </a:r>
            <a:r>
              <a:rPr lang="id-ID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id-ID" sz="18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Dimension</a:t>
            </a:r>
            <a:endParaRPr lang="en-US" sz="1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 bwMode="auto">
          <a:xfrm flipH="1">
            <a:off x="1928696" y="1169432"/>
            <a:ext cx="1238352" cy="430768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2"/>
          </p:cNvCxnSpPr>
          <p:nvPr/>
        </p:nvCxnSpPr>
        <p:spPr bwMode="auto">
          <a:xfrm flipH="1">
            <a:off x="2900246" y="1169432"/>
            <a:ext cx="266802" cy="430768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1" idx="2"/>
          </p:cNvCxnSpPr>
          <p:nvPr/>
        </p:nvCxnSpPr>
        <p:spPr bwMode="auto">
          <a:xfrm>
            <a:off x="3167048" y="1169432"/>
            <a:ext cx="1504846" cy="430768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>
            <a:off x="3167048" y="1169432"/>
            <a:ext cx="647596" cy="430768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537919" y="3608085"/>
            <a:ext cx="11095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Nominal</a:t>
            </a:r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 bwMode="auto">
          <a:xfrm flipH="1" flipV="1">
            <a:off x="5886450" y="2914651"/>
            <a:ext cx="651469" cy="901183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359954" y="4341653"/>
            <a:ext cx="12981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Numerik</a:t>
            </a:r>
            <a:endParaRPr lang="en-US" sz="2100" dirty="0">
              <a:solidFill>
                <a:srgbClr val="FF9933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4800600" y="3714750"/>
            <a:ext cx="1644984" cy="866632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9933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686550" y="1724189"/>
            <a:ext cx="1093569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Record/</a:t>
            </a:r>
          </a:p>
          <a:p>
            <a:pPr algn="l"/>
            <a:r>
              <a:rPr lang="en-US" sz="21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Object/</a:t>
            </a:r>
          </a:p>
          <a:p>
            <a:pPr algn="l"/>
            <a:r>
              <a:rPr lang="en-US" sz="21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Sample/</a:t>
            </a:r>
          </a:p>
          <a:p>
            <a:pPr algn="l"/>
            <a:r>
              <a:rPr lang="en-US" sz="21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Tuple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6191655" y="2044930"/>
            <a:ext cx="369028" cy="7635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6204022" y="2231650"/>
            <a:ext cx="369028" cy="7635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6204022" y="2403100"/>
            <a:ext cx="369028" cy="7635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6204022" y="2624065"/>
            <a:ext cx="369028" cy="7635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6204022" y="2803150"/>
            <a:ext cx="369028" cy="7635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35327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US" dirty="0" err="1"/>
              <a:t>Metode</a:t>
            </a:r>
            <a:r>
              <a:rPr lang="id-ID" dirty="0"/>
              <a:t> Data Mining (DM)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64" y="904874"/>
            <a:ext cx="7114717" cy="3890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128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3. </a:t>
            </a:r>
            <a:r>
              <a:rPr lang="en-US" dirty="0" err="1"/>
              <a:t>Pengetahuan</a:t>
            </a:r>
            <a:r>
              <a:rPr lang="en-US" dirty="0"/>
              <a:t> (</a:t>
            </a:r>
            <a:r>
              <a:rPr lang="en-US" dirty="0" err="1"/>
              <a:t>Pola</a:t>
            </a:r>
            <a:r>
              <a:rPr lang="en-US" dirty="0"/>
              <a:t>/Model)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80" y="690924"/>
            <a:ext cx="6453086" cy="41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9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4. Evaluasi (Akurasi, Error, etc)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372" y="628650"/>
            <a:ext cx="5613670" cy="428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829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7" y="1085850"/>
            <a:ext cx="5986463" cy="3657600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id-ID" sz="2400" dirty="0"/>
              <a:t>0.90 - 1.00 = </a:t>
            </a:r>
            <a:r>
              <a:rPr lang="id-ID" sz="2400" dirty="0" err="1">
                <a:solidFill>
                  <a:srgbClr val="C00000"/>
                </a:solidFill>
              </a:rPr>
              <a:t>excellent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id-ID" sz="2400" dirty="0" err="1"/>
              <a:t>classification</a:t>
            </a:r>
            <a:endParaRPr lang="id-ID" sz="2400" dirty="0"/>
          </a:p>
          <a:p>
            <a:pPr marL="385763" indent="-385763">
              <a:buFont typeface="+mj-lt"/>
              <a:buAutoNum type="arabicPeriod"/>
            </a:pPr>
            <a:r>
              <a:rPr lang="id-ID" sz="2400" dirty="0"/>
              <a:t>0.80 - 0.90 = </a:t>
            </a:r>
            <a:r>
              <a:rPr lang="id-ID" sz="2400" dirty="0" err="1">
                <a:solidFill>
                  <a:srgbClr val="C00000"/>
                </a:solidFill>
              </a:rPr>
              <a:t>good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id-ID" sz="2400" dirty="0" err="1"/>
              <a:t>classification</a:t>
            </a:r>
            <a:endParaRPr lang="id-ID" sz="2400" dirty="0"/>
          </a:p>
          <a:p>
            <a:pPr marL="385763" indent="-385763">
              <a:buFont typeface="+mj-lt"/>
              <a:buAutoNum type="arabicPeriod"/>
            </a:pPr>
            <a:r>
              <a:rPr lang="id-ID" sz="2400" dirty="0"/>
              <a:t>0.70 - 0.80 = </a:t>
            </a:r>
            <a:r>
              <a:rPr lang="id-ID" sz="2400" dirty="0" err="1">
                <a:solidFill>
                  <a:srgbClr val="C00000"/>
                </a:solidFill>
              </a:rPr>
              <a:t>fair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id-ID" sz="2400" dirty="0" err="1"/>
              <a:t>classification</a:t>
            </a:r>
            <a:endParaRPr lang="id-ID" sz="2400" dirty="0"/>
          </a:p>
          <a:p>
            <a:pPr marL="385763" indent="-385763">
              <a:buFont typeface="+mj-lt"/>
              <a:buAutoNum type="arabicPeriod"/>
            </a:pPr>
            <a:r>
              <a:rPr lang="id-ID" sz="2400" dirty="0"/>
              <a:t>0.60 - 0.70 = </a:t>
            </a:r>
            <a:r>
              <a:rPr lang="id-ID" sz="2400" dirty="0" err="1">
                <a:solidFill>
                  <a:srgbClr val="C00000"/>
                </a:solidFill>
              </a:rPr>
              <a:t>poor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id-ID" sz="2400" dirty="0" err="1"/>
              <a:t>classification</a:t>
            </a:r>
            <a:endParaRPr lang="id-ID" sz="2400" dirty="0"/>
          </a:p>
          <a:p>
            <a:pPr marL="385763" indent="-385763">
              <a:buFont typeface="+mj-lt"/>
              <a:buAutoNum type="arabicPeriod"/>
            </a:pPr>
            <a:r>
              <a:rPr lang="id-ID" sz="2400" dirty="0"/>
              <a:t>0.50 - 0.60 = failure</a:t>
            </a:r>
          </a:p>
          <a:p>
            <a:pPr marL="0" indent="0">
              <a:buNone/>
            </a:pPr>
            <a:endParaRPr lang="id-ID" dirty="0"/>
          </a:p>
          <a:p>
            <a:pPr marL="0" indent="0" algn="r">
              <a:buNone/>
            </a:pPr>
            <a:r>
              <a:rPr lang="id-ID" i="1" dirty="0"/>
              <a:t>(Gorunescu,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G</a:t>
            </a:r>
            <a:r>
              <a:rPr lang="en-US" dirty="0" err="1"/>
              <a:t>uide</a:t>
            </a:r>
            <a:r>
              <a:rPr lang="en-US" dirty="0"/>
              <a:t> for </a:t>
            </a:r>
            <a:r>
              <a:rPr lang="id-ID" dirty="0"/>
              <a:t>C</a:t>
            </a:r>
            <a:r>
              <a:rPr lang="en-US" dirty="0" err="1"/>
              <a:t>lassifying</a:t>
            </a:r>
            <a:r>
              <a:rPr lang="id-ID" dirty="0"/>
              <a:t> </a:t>
            </a:r>
            <a:r>
              <a:rPr lang="id-ID" dirty="0" err="1"/>
              <a:t>the</a:t>
            </a:r>
            <a:r>
              <a:rPr lang="id-ID" dirty="0"/>
              <a:t> </a:t>
            </a:r>
            <a:r>
              <a:rPr lang="en-US" dirty="0"/>
              <a:t>AUC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5504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7" y="114301"/>
            <a:ext cx="6215063" cy="514350"/>
          </a:xfrm>
        </p:spPr>
        <p:txBody>
          <a:bodyPr>
            <a:noAutofit/>
          </a:bodyPr>
          <a:lstStyle/>
          <a:p>
            <a:r>
              <a:rPr lang="id-ID" dirty="0"/>
              <a:t>Kriteria Evaluasi dan Validasi 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35" y="659408"/>
            <a:ext cx="6851415" cy="429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4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" name="Google Shape;5155;p43"/>
          <p:cNvSpPr/>
          <p:nvPr/>
        </p:nvSpPr>
        <p:spPr>
          <a:xfrm>
            <a:off x="3432680" y="1795111"/>
            <a:ext cx="2273374" cy="2071100"/>
          </a:xfrm>
          <a:custGeom>
            <a:avLst/>
            <a:gdLst/>
            <a:ahLst/>
            <a:cxnLst/>
            <a:rect l="l" t="t" r="r" b="b"/>
            <a:pathLst>
              <a:path w="70750" h="64455" extrusionOk="0">
                <a:moveTo>
                  <a:pt x="35375" y="1"/>
                </a:moveTo>
                <a:cubicBezTo>
                  <a:pt x="27125" y="1"/>
                  <a:pt x="18875" y="3144"/>
                  <a:pt x="12573" y="9430"/>
                </a:cubicBezTo>
                <a:cubicBezTo>
                  <a:pt x="0" y="22034"/>
                  <a:pt x="0" y="42429"/>
                  <a:pt x="12573" y="55001"/>
                </a:cubicBezTo>
                <a:cubicBezTo>
                  <a:pt x="18875" y="61304"/>
                  <a:pt x="27125" y="64455"/>
                  <a:pt x="35375" y="64455"/>
                </a:cubicBezTo>
                <a:cubicBezTo>
                  <a:pt x="43625" y="64455"/>
                  <a:pt x="51874" y="61304"/>
                  <a:pt x="58177" y="55001"/>
                </a:cubicBezTo>
                <a:cubicBezTo>
                  <a:pt x="70749" y="42429"/>
                  <a:pt x="70749" y="22034"/>
                  <a:pt x="58177" y="9430"/>
                </a:cubicBezTo>
                <a:cubicBezTo>
                  <a:pt x="51874" y="3144"/>
                  <a:pt x="43625" y="1"/>
                  <a:pt x="35375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6" name="Google Shape;5156;p43"/>
          <p:cNvSpPr/>
          <p:nvPr/>
        </p:nvSpPr>
        <p:spPr>
          <a:xfrm>
            <a:off x="3402154" y="1663593"/>
            <a:ext cx="2334426" cy="2334394"/>
          </a:xfrm>
          <a:custGeom>
            <a:avLst/>
            <a:gdLst/>
            <a:ahLst/>
            <a:cxnLst/>
            <a:rect l="l" t="t" r="r" b="b"/>
            <a:pathLst>
              <a:path w="72650" h="72649" extrusionOk="0">
                <a:moveTo>
                  <a:pt x="36325" y="349"/>
                </a:moveTo>
                <a:cubicBezTo>
                  <a:pt x="56150" y="349"/>
                  <a:pt x="72301" y="16500"/>
                  <a:pt x="72301" y="36325"/>
                </a:cubicBezTo>
                <a:cubicBezTo>
                  <a:pt x="72301" y="56149"/>
                  <a:pt x="56150" y="72300"/>
                  <a:pt x="36325" y="72300"/>
                </a:cubicBezTo>
                <a:cubicBezTo>
                  <a:pt x="16500" y="72300"/>
                  <a:pt x="349" y="56149"/>
                  <a:pt x="349" y="36325"/>
                </a:cubicBezTo>
                <a:cubicBezTo>
                  <a:pt x="349" y="16500"/>
                  <a:pt x="16500" y="349"/>
                  <a:pt x="36325" y="349"/>
                </a:cubicBezTo>
                <a:close/>
                <a:moveTo>
                  <a:pt x="36325" y="0"/>
                </a:moveTo>
                <a:cubicBezTo>
                  <a:pt x="31416" y="0"/>
                  <a:pt x="26666" y="982"/>
                  <a:pt x="22200" y="2851"/>
                </a:cubicBezTo>
                <a:cubicBezTo>
                  <a:pt x="17862" y="4687"/>
                  <a:pt x="13998" y="7316"/>
                  <a:pt x="10641" y="10641"/>
                </a:cubicBezTo>
                <a:cubicBezTo>
                  <a:pt x="7316" y="13966"/>
                  <a:pt x="4687" y="17862"/>
                  <a:pt x="2851" y="22200"/>
                </a:cubicBezTo>
                <a:cubicBezTo>
                  <a:pt x="982" y="26666"/>
                  <a:pt x="0" y="31416"/>
                  <a:pt x="0" y="36325"/>
                </a:cubicBezTo>
                <a:cubicBezTo>
                  <a:pt x="0" y="41233"/>
                  <a:pt x="982" y="45984"/>
                  <a:pt x="2851" y="50449"/>
                </a:cubicBezTo>
                <a:cubicBezTo>
                  <a:pt x="4687" y="54787"/>
                  <a:pt x="7316" y="58683"/>
                  <a:pt x="10641" y="62008"/>
                </a:cubicBezTo>
                <a:cubicBezTo>
                  <a:pt x="13966" y="65333"/>
                  <a:pt x="17862" y="67962"/>
                  <a:pt x="22200" y="69799"/>
                </a:cubicBezTo>
                <a:cubicBezTo>
                  <a:pt x="26666" y="71667"/>
                  <a:pt x="31416" y="72649"/>
                  <a:pt x="36325" y="72649"/>
                </a:cubicBezTo>
                <a:cubicBezTo>
                  <a:pt x="41234" y="72649"/>
                  <a:pt x="45984" y="71667"/>
                  <a:pt x="50449" y="69799"/>
                </a:cubicBezTo>
                <a:cubicBezTo>
                  <a:pt x="54788" y="67962"/>
                  <a:pt x="58683" y="65333"/>
                  <a:pt x="62008" y="62008"/>
                </a:cubicBezTo>
                <a:cubicBezTo>
                  <a:pt x="65334" y="58683"/>
                  <a:pt x="67962" y="54787"/>
                  <a:pt x="69799" y="50449"/>
                </a:cubicBezTo>
                <a:cubicBezTo>
                  <a:pt x="71667" y="45984"/>
                  <a:pt x="72649" y="41233"/>
                  <a:pt x="72649" y="36325"/>
                </a:cubicBezTo>
                <a:cubicBezTo>
                  <a:pt x="72649" y="31416"/>
                  <a:pt x="71667" y="26666"/>
                  <a:pt x="69799" y="22200"/>
                </a:cubicBezTo>
                <a:cubicBezTo>
                  <a:pt x="67962" y="17862"/>
                  <a:pt x="65334" y="13966"/>
                  <a:pt x="62008" y="10641"/>
                </a:cubicBezTo>
                <a:cubicBezTo>
                  <a:pt x="58683" y="7316"/>
                  <a:pt x="54788" y="4687"/>
                  <a:pt x="50449" y="2851"/>
                </a:cubicBezTo>
                <a:cubicBezTo>
                  <a:pt x="45984" y="982"/>
                  <a:pt x="41234" y="0"/>
                  <a:pt x="36325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7" name="Google Shape;5157;p43"/>
          <p:cNvSpPr/>
          <p:nvPr/>
        </p:nvSpPr>
        <p:spPr>
          <a:xfrm>
            <a:off x="3043941" y="3236736"/>
            <a:ext cx="3080350" cy="895758"/>
          </a:xfrm>
          <a:custGeom>
            <a:avLst/>
            <a:gdLst/>
            <a:ahLst/>
            <a:cxnLst/>
            <a:rect l="l" t="t" r="r" b="b"/>
            <a:pathLst>
              <a:path w="95864" h="27877" extrusionOk="0">
                <a:moveTo>
                  <a:pt x="34067" y="0"/>
                </a:moveTo>
                <a:cubicBezTo>
                  <a:pt x="32123" y="0"/>
                  <a:pt x="30166" y="426"/>
                  <a:pt x="28535" y="1459"/>
                </a:cubicBezTo>
                <a:cubicBezTo>
                  <a:pt x="26286" y="2948"/>
                  <a:pt x="24956" y="5386"/>
                  <a:pt x="22993" y="7223"/>
                </a:cubicBezTo>
                <a:cubicBezTo>
                  <a:pt x="22074" y="8046"/>
                  <a:pt x="20934" y="8490"/>
                  <a:pt x="20079" y="9313"/>
                </a:cubicBezTo>
                <a:cubicBezTo>
                  <a:pt x="19161" y="10168"/>
                  <a:pt x="18749" y="11308"/>
                  <a:pt x="17482" y="11815"/>
                </a:cubicBezTo>
                <a:cubicBezTo>
                  <a:pt x="15329" y="12638"/>
                  <a:pt x="12827" y="12543"/>
                  <a:pt x="10547" y="12797"/>
                </a:cubicBezTo>
                <a:cubicBezTo>
                  <a:pt x="8457" y="13050"/>
                  <a:pt x="6335" y="13620"/>
                  <a:pt x="4561" y="14792"/>
                </a:cubicBezTo>
                <a:cubicBezTo>
                  <a:pt x="1743" y="16724"/>
                  <a:pt x="1" y="20429"/>
                  <a:pt x="2503" y="23374"/>
                </a:cubicBezTo>
                <a:cubicBezTo>
                  <a:pt x="3548" y="24546"/>
                  <a:pt x="5036" y="25211"/>
                  <a:pt x="6556" y="25749"/>
                </a:cubicBezTo>
                <a:cubicBezTo>
                  <a:pt x="12215" y="27664"/>
                  <a:pt x="18312" y="27877"/>
                  <a:pt x="24312" y="27877"/>
                </a:cubicBezTo>
                <a:cubicBezTo>
                  <a:pt x="24961" y="27877"/>
                  <a:pt x="25609" y="27874"/>
                  <a:pt x="26255" y="27871"/>
                </a:cubicBezTo>
                <a:cubicBezTo>
                  <a:pt x="40474" y="27871"/>
                  <a:pt x="54693" y="27839"/>
                  <a:pt x="68913" y="27808"/>
                </a:cubicBezTo>
                <a:cubicBezTo>
                  <a:pt x="75722" y="27808"/>
                  <a:pt x="82689" y="27744"/>
                  <a:pt x="89023" y="25338"/>
                </a:cubicBezTo>
                <a:cubicBezTo>
                  <a:pt x="92728" y="23881"/>
                  <a:pt x="95863" y="19954"/>
                  <a:pt x="91588" y="16819"/>
                </a:cubicBezTo>
                <a:cubicBezTo>
                  <a:pt x="90226" y="15805"/>
                  <a:pt x="88548" y="15393"/>
                  <a:pt x="86901" y="14918"/>
                </a:cubicBezTo>
                <a:cubicBezTo>
                  <a:pt x="85286" y="14475"/>
                  <a:pt x="83607" y="13937"/>
                  <a:pt x="82372" y="12765"/>
                </a:cubicBezTo>
                <a:cubicBezTo>
                  <a:pt x="81074" y="11530"/>
                  <a:pt x="80345" y="9693"/>
                  <a:pt x="78762" y="8806"/>
                </a:cubicBezTo>
                <a:cubicBezTo>
                  <a:pt x="78023" y="8382"/>
                  <a:pt x="77228" y="8246"/>
                  <a:pt x="76413" y="8246"/>
                </a:cubicBezTo>
                <a:cubicBezTo>
                  <a:pt x="75098" y="8246"/>
                  <a:pt x="73731" y="8601"/>
                  <a:pt x="72460" y="8680"/>
                </a:cubicBezTo>
                <a:cubicBezTo>
                  <a:pt x="72289" y="8689"/>
                  <a:pt x="72116" y="8693"/>
                  <a:pt x="71940" y="8693"/>
                </a:cubicBezTo>
                <a:cubicBezTo>
                  <a:pt x="70228" y="8693"/>
                  <a:pt x="68325" y="8269"/>
                  <a:pt x="66918" y="7350"/>
                </a:cubicBezTo>
                <a:cubicBezTo>
                  <a:pt x="64004" y="5418"/>
                  <a:pt x="62927" y="1047"/>
                  <a:pt x="59539" y="224"/>
                </a:cubicBezTo>
                <a:cubicBezTo>
                  <a:pt x="59176" y="136"/>
                  <a:pt x="58816" y="97"/>
                  <a:pt x="58459" y="97"/>
                </a:cubicBezTo>
                <a:cubicBezTo>
                  <a:pt x="56379" y="97"/>
                  <a:pt x="54372" y="1422"/>
                  <a:pt x="52318" y="2124"/>
                </a:cubicBezTo>
                <a:cubicBezTo>
                  <a:pt x="51215" y="2512"/>
                  <a:pt x="50205" y="2666"/>
                  <a:pt x="49236" y="2666"/>
                </a:cubicBezTo>
                <a:cubicBezTo>
                  <a:pt x="47118" y="2666"/>
                  <a:pt x="45194" y="1931"/>
                  <a:pt x="42912" y="1301"/>
                </a:cubicBezTo>
                <a:cubicBezTo>
                  <a:pt x="40506" y="636"/>
                  <a:pt x="37497" y="192"/>
                  <a:pt x="35027" y="34"/>
                </a:cubicBezTo>
                <a:cubicBezTo>
                  <a:pt x="34708" y="12"/>
                  <a:pt x="34388" y="0"/>
                  <a:pt x="34067" y="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8" name="Google Shape;5158;p43"/>
          <p:cNvSpPr/>
          <p:nvPr/>
        </p:nvSpPr>
        <p:spPr>
          <a:xfrm>
            <a:off x="3657575" y="3353827"/>
            <a:ext cx="2056" cy="14267"/>
          </a:xfrm>
          <a:custGeom>
            <a:avLst/>
            <a:gdLst/>
            <a:ahLst/>
            <a:cxnLst/>
            <a:rect l="l" t="t" r="r" b="b"/>
            <a:pathLst>
              <a:path w="64" h="444" extrusionOk="0">
                <a:moveTo>
                  <a:pt x="32" y="0"/>
                </a:moveTo>
                <a:lnTo>
                  <a:pt x="32" y="0"/>
                </a:lnTo>
                <a:cubicBezTo>
                  <a:pt x="0" y="159"/>
                  <a:pt x="32" y="317"/>
                  <a:pt x="64" y="444"/>
                </a:cubicBezTo>
                <a:cubicBezTo>
                  <a:pt x="64" y="285"/>
                  <a:pt x="32" y="159"/>
                  <a:pt x="32" y="0"/>
                </a:cubicBezTo>
                <a:close/>
              </a:path>
            </a:pathLst>
          </a:custGeom>
          <a:solidFill>
            <a:srgbClr val="63A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9" name="Google Shape;5159;p43"/>
          <p:cNvSpPr/>
          <p:nvPr/>
        </p:nvSpPr>
        <p:spPr>
          <a:xfrm>
            <a:off x="3647389" y="3355851"/>
            <a:ext cx="16323" cy="79399"/>
          </a:xfrm>
          <a:custGeom>
            <a:avLst/>
            <a:gdLst/>
            <a:ahLst/>
            <a:cxnLst/>
            <a:rect l="l" t="t" r="r" b="b"/>
            <a:pathLst>
              <a:path w="508" h="2471" extrusionOk="0">
                <a:moveTo>
                  <a:pt x="1" y="1"/>
                </a:moveTo>
                <a:lnTo>
                  <a:pt x="1" y="1"/>
                </a:lnTo>
                <a:cubicBezTo>
                  <a:pt x="32" y="824"/>
                  <a:pt x="96" y="1647"/>
                  <a:pt x="159" y="2471"/>
                </a:cubicBezTo>
                <a:lnTo>
                  <a:pt x="507" y="2439"/>
                </a:lnTo>
                <a:cubicBezTo>
                  <a:pt x="444" y="1806"/>
                  <a:pt x="412" y="1141"/>
                  <a:pt x="381" y="476"/>
                </a:cubicBezTo>
                <a:cubicBezTo>
                  <a:pt x="254" y="317"/>
                  <a:pt x="127" y="159"/>
                  <a:pt x="1" y="1"/>
                </a:cubicBezTo>
                <a:close/>
              </a:path>
            </a:pathLst>
          </a:custGeom>
          <a:solidFill>
            <a:srgbClr val="63A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0" name="Google Shape;5160;p43"/>
          <p:cNvSpPr/>
          <p:nvPr/>
        </p:nvSpPr>
        <p:spPr>
          <a:xfrm>
            <a:off x="4012704" y="2650671"/>
            <a:ext cx="4113" cy="9190"/>
          </a:xfrm>
          <a:custGeom>
            <a:avLst/>
            <a:gdLst/>
            <a:ahLst/>
            <a:cxnLst/>
            <a:rect l="l" t="t" r="r" b="b"/>
            <a:pathLst>
              <a:path w="128" h="286" extrusionOk="0">
                <a:moveTo>
                  <a:pt x="96" y="0"/>
                </a:moveTo>
                <a:cubicBezTo>
                  <a:pt x="64" y="95"/>
                  <a:pt x="33" y="190"/>
                  <a:pt x="1" y="285"/>
                </a:cubicBezTo>
                <a:cubicBezTo>
                  <a:pt x="64" y="285"/>
                  <a:pt x="96" y="285"/>
                  <a:pt x="128" y="253"/>
                </a:cubicBezTo>
                <a:lnTo>
                  <a:pt x="96" y="0"/>
                </a:lnTo>
                <a:close/>
              </a:path>
            </a:pathLst>
          </a:custGeom>
          <a:solidFill>
            <a:srgbClr val="63A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1" name="Google Shape;5161;p43"/>
          <p:cNvSpPr/>
          <p:nvPr/>
        </p:nvSpPr>
        <p:spPr>
          <a:xfrm>
            <a:off x="3659600" y="3368061"/>
            <a:ext cx="4113" cy="8194"/>
          </a:xfrm>
          <a:custGeom>
            <a:avLst/>
            <a:gdLst/>
            <a:ahLst/>
            <a:cxnLst/>
            <a:rect l="l" t="t" r="r" b="b"/>
            <a:pathLst>
              <a:path w="128" h="255" extrusionOk="0">
                <a:moveTo>
                  <a:pt x="1" y="1"/>
                </a:moveTo>
                <a:cubicBezTo>
                  <a:pt x="1" y="32"/>
                  <a:pt x="1" y="64"/>
                  <a:pt x="1" y="96"/>
                </a:cubicBezTo>
                <a:cubicBezTo>
                  <a:pt x="32" y="127"/>
                  <a:pt x="64" y="191"/>
                  <a:pt x="127" y="254"/>
                </a:cubicBezTo>
                <a:cubicBezTo>
                  <a:pt x="64" y="159"/>
                  <a:pt x="32" y="64"/>
                  <a:pt x="1" y="1"/>
                </a:cubicBezTo>
                <a:close/>
              </a:path>
            </a:pathLst>
          </a:custGeom>
          <a:solidFill>
            <a:srgbClr val="7AC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2" name="Google Shape;5162;p43"/>
          <p:cNvSpPr/>
          <p:nvPr/>
        </p:nvSpPr>
        <p:spPr>
          <a:xfrm>
            <a:off x="3767468" y="2159172"/>
            <a:ext cx="271745" cy="379581"/>
          </a:xfrm>
          <a:custGeom>
            <a:avLst/>
            <a:gdLst/>
            <a:ahLst/>
            <a:cxnLst/>
            <a:rect l="l" t="t" r="r" b="b"/>
            <a:pathLst>
              <a:path w="8457" h="11813" extrusionOk="0">
                <a:moveTo>
                  <a:pt x="4339" y="0"/>
                </a:moveTo>
                <a:cubicBezTo>
                  <a:pt x="3706" y="1267"/>
                  <a:pt x="3104" y="2597"/>
                  <a:pt x="2566" y="3990"/>
                </a:cubicBezTo>
                <a:cubicBezTo>
                  <a:pt x="1616" y="6429"/>
                  <a:pt x="761" y="8994"/>
                  <a:pt x="1" y="11813"/>
                </a:cubicBezTo>
                <a:cubicBezTo>
                  <a:pt x="159" y="11686"/>
                  <a:pt x="317" y="11591"/>
                  <a:pt x="507" y="11464"/>
                </a:cubicBezTo>
                <a:cubicBezTo>
                  <a:pt x="666" y="11369"/>
                  <a:pt x="824" y="11274"/>
                  <a:pt x="1014" y="11148"/>
                </a:cubicBezTo>
                <a:cubicBezTo>
                  <a:pt x="3294" y="9564"/>
                  <a:pt x="5764" y="8266"/>
                  <a:pt x="8330" y="7252"/>
                </a:cubicBezTo>
                <a:cubicBezTo>
                  <a:pt x="8425" y="6809"/>
                  <a:pt x="8456" y="6366"/>
                  <a:pt x="8298" y="5890"/>
                </a:cubicBezTo>
                <a:cubicBezTo>
                  <a:pt x="7886" y="4624"/>
                  <a:pt x="6904" y="4750"/>
                  <a:pt x="6144" y="3990"/>
                </a:cubicBezTo>
                <a:cubicBezTo>
                  <a:pt x="5258" y="3104"/>
                  <a:pt x="6018" y="1330"/>
                  <a:pt x="5004" y="443"/>
                </a:cubicBezTo>
                <a:cubicBezTo>
                  <a:pt x="4783" y="253"/>
                  <a:pt x="4529" y="127"/>
                  <a:pt x="4339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3" name="Google Shape;5163;p43"/>
          <p:cNvSpPr/>
          <p:nvPr/>
        </p:nvSpPr>
        <p:spPr>
          <a:xfrm>
            <a:off x="3530363" y="2152264"/>
            <a:ext cx="365347" cy="599175"/>
          </a:xfrm>
          <a:custGeom>
            <a:avLst/>
            <a:gdLst/>
            <a:ahLst/>
            <a:cxnLst/>
            <a:rect l="l" t="t" r="r" b="b"/>
            <a:pathLst>
              <a:path w="11370" h="18647" extrusionOk="0">
                <a:moveTo>
                  <a:pt x="10786" y="1"/>
                </a:moveTo>
                <a:cubicBezTo>
                  <a:pt x="9666" y="1"/>
                  <a:pt x="8685" y="956"/>
                  <a:pt x="7981" y="1957"/>
                </a:cubicBezTo>
                <a:cubicBezTo>
                  <a:pt x="7443" y="2717"/>
                  <a:pt x="6715" y="2812"/>
                  <a:pt x="5923" y="2844"/>
                </a:cubicBezTo>
                <a:cubicBezTo>
                  <a:pt x="5670" y="2844"/>
                  <a:pt x="5415" y="2833"/>
                  <a:pt x="5164" y="2833"/>
                </a:cubicBezTo>
                <a:cubicBezTo>
                  <a:pt x="4250" y="2833"/>
                  <a:pt x="3393" y="2970"/>
                  <a:pt x="2946" y="4237"/>
                </a:cubicBezTo>
                <a:cubicBezTo>
                  <a:pt x="2281" y="6042"/>
                  <a:pt x="3073" y="7879"/>
                  <a:pt x="1616" y="9431"/>
                </a:cubicBezTo>
                <a:cubicBezTo>
                  <a:pt x="1014" y="10032"/>
                  <a:pt x="254" y="10539"/>
                  <a:pt x="1" y="11363"/>
                </a:cubicBezTo>
                <a:cubicBezTo>
                  <a:pt x="2218" y="13421"/>
                  <a:pt x="4118" y="15923"/>
                  <a:pt x="5448" y="18646"/>
                </a:cubicBezTo>
                <a:cubicBezTo>
                  <a:pt x="5891" y="16525"/>
                  <a:pt x="6335" y="14561"/>
                  <a:pt x="6841" y="12661"/>
                </a:cubicBezTo>
                <a:lnTo>
                  <a:pt x="6746" y="12566"/>
                </a:lnTo>
                <a:lnTo>
                  <a:pt x="6841" y="12471"/>
                </a:lnTo>
                <a:cubicBezTo>
                  <a:pt x="6620" y="9209"/>
                  <a:pt x="5828" y="6042"/>
                  <a:pt x="4466" y="3065"/>
                </a:cubicBezTo>
                <a:lnTo>
                  <a:pt x="4783" y="2907"/>
                </a:lnTo>
                <a:cubicBezTo>
                  <a:pt x="6049" y="5694"/>
                  <a:pt x="6841" y="8607"/>
                  <a:pt x="7126" y="11648"/>
                </a:cubicBezTo>
                <a:cubicBezTo>
                  <a:pt x="7886" y="8924"/>
                  <a:pt x="8710" y="6454"/>
                  <a:pt x="9628" y="4079"/>
                </a:cubicBezTo>
                <a:cubicBezTo>
                  <a:pt x="10166" y="2685"/>
                  <a:pt x="10768" y="1355"/>
                  <a:pt x="11370" y="88"/>
                </a:cubicBezTo>
                <a:cubicBezTo>
                  <a:pt x="11172" y="28"/>
                  <a:pt x="10977" y="1"/>
                  <a:pt x="10786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4" name="Google Shape;5164;p43"/>
          <p:cNvSpPr/>
          <p:nvPr/>
        </p:nvSpPr>
        <p:spPr>
          <a:xfrm>
            <a:off x="3654523" y="2889801"/>
            <a:ext cx="292084" cy="464058"/>
          </a:xfrm>
          <a:custGeom>
            <a:avLst/>
            <a:gdLst/>
            <a:ahLst/>
            <a:cxnLst/>
            <a:rect l="l" t="t" r="r" b="b"/>
            <a:pathLst>
              <a:path w="9090" h="14442" extrusionOk="0">
                <a:moveTo>
                  <a:pt x="9089" y="0"/>
                </a:moveTo>
                <a:cubicBezTo>
                  <a:pt x="5922" y="855"/>
                  <a:pt x="2977" y="2407"/>
                  <a:pt x="507" y="4529"/>
                </a:cubicBezTo>
                <a:cubicBezTo>
                  <a:pt x="127" y="7949"/>
                  <a:pt x="0" y="11274"/>
                  <a:pt x="127" y="14441"/>
                </a:cubicBezTo>
                <a:cubicBezTo>
                  <a:pt x="285" y="13618"/>
                  <a:pt x="1394" y="12605"/>
                  <a:pt x="1742" y="12066"/>
                </a:cubicBezTo>
                <a:cubicBezTo>
                  <a:pt x="2756" y="10546"/>
                  <a:pt x="3927" y="9374"/>
                  <a:pt x="5257" y="8171"/>
                </a:cubicBezTo>
                <a:cubicBezTo>
                  <a:pt x="5859" y="7633"/>
                  <a:pt x="6366" y="6872"/>
                  <a:pt x="6207" y="6081"/>
                </a:cubicBezTo>
                <a:cubicBezTo>
                  <a:pt x="6112" y="5574"/>
                  <a:pt x="5764" y="5162"/>
                  <a:pt x="5732" y="4656"/>
                </a:cubicBezTo>
                <a:cubicBezTo>
                  <a:pt x="5606" y="3231"/>
                  <a:pt x="7253" y="2534"/>
                  <a:pt x="8139" y="1774"/>
                </a:cubicBezTo>
                <a:cubicBezTo>
                  <a:pt x="8773" y="1235"/>
                  <a:pt x="9026" y="634"/>
                  <a:pt x="9089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5" name="Google Shape;5165;p43"/>
          <p:cNvSpPr/>
          <p:nvPr/>
        </p:nvSpPr>
        <p:spPr>
          <a:xfrm>
            <a:off x="3671810" y="2659829"/>
            <a:ext cx="340926" cy="360237"/>
          </a:xfrm>
          <a:custGeom>
            <a:avLst/>
            <a:gdLst/>
            <a:ahLst/>
            <a:cxnLst/>
            <a:rect l="l" t="t" r="r" b="b"/>
            <a:pathLst>
              <a:path w="10610" h="11211" extrusionOk="0">
                <a:moveTo>
                  <a:pt x="10610" y="0"/>
                </a:moveTo>
                <a:lnTo>
                  <a:pt x="10610" y="0"/>
                </a:lnTo>
                <a:cubicBezTo>
                  <a:pt x="7316" y="570"/>
                  <a:pt x="4054" y="1805"/>
                  <a:pt x="1236" y="3610"/>
                </a:cubicBezTo>
                <a:cubicBezTo>
                  <a:pt x="1109" y="4275"/>
                  <a:pt x="982" y="4909"/>
                  <a:pt x="856" y="5606"/>
                </a:cubicBezTo>
                <a:cubicBezTo>
                  <a:pt x="507" y="7506"/>
                  <a:pt x="222" y="9374"/>
                  <a:pt x="1" y="11211"/>
                </a:cubicBezTo>
                <a:cubicBezTo>
                  <a:pt x="2503" y="9121"/>
                  <a:pt x="5416" y="7601"/>
                  <a:pt x="8583" y="6777"/>
                </a:cubicBezTo>
                <a:cubicBezTo>
                  <a:pt x="8551" y="6239"/>
                  <a:pt x="8425" y="5637"/>
                  <a:pt x="8298" y="5004"/>
                </a:cubicBezTo>
                <a:cubicBezTo>
                  <a:pt x="7918" y="3230"/>
                  <a:pt x="9565" y="2122"/>
                  <a:pt x="10293" y="760"/>
                </a:cubicBezTo>
                <a:cubicBezTo>
                  <a:pt x="10451" y="507"/>
                  <a:pt x="10546" y="253"/>
                  <a:pt x="10610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6" name="Google Shape;5166;p43"/>
          <p:cNvSpPr/>
          <p:nvPr/>
        </p:nvSpPr>
        <p:spPr>
          <a:xfrm>
            <a:off x="3714546" y="2406432"/>
            <a:ext cx="316505" cy="355193"/>
          </a:xfrm>
          <a:custGeom>
            <a:avLst/>
            <a:gdLst/>
            <a:ahLst/>
            <a:cxnLst/>
            <a:rect l="l" t="t" r="r" b="b"/>
            <a:pathLst>
              <a:path w="9850" h="11054" extrusionOk="0">
                <a:moveTo>
                  <a:pt x="9850" y="1"/>
                </a:moveTo>
                <a:lnTo>
                  <a:pt x="9850" y="1"/>
                </a:lnTo>
                <a:cubicBezTo>
                  <a:pt x="7380" y="982"/>
                  <a:pt x="5036" y="2249"/>
                  <a:pt x="2851" y="3738"/>
                </a:cubicBezTo>
                <a:cubicBezTo>
                  <a:pt x="2661" y="3864"/>
                  <a:pt x="2471" y="3991"/>
                  <a:pt x="2344" y="4086"/>
                </a:cubicBezTo>
                <a:cubicBezTo>
                  <a:pt x="2028" y="4276"/>
                  <a:pt x="1774" y="4434"/>
                  <a:pt x="1489" y="4688"/>
                </a:cubicBezTo>
                <a:cubicBezTo>
                  <a:pt x="951" y="6683"/>
                  <a:pt x="476" y="8773"/>
                  <a:pt x="1" y="11053"/>
                </a:cubicBezTo>
                <a:cubicBezTo>
                  <a:pt x="2851" y="9280"/>
                  <a:pt x="6050" y="8076"/>
                  <a:pt x="9343" y="7506"/>
                </a:cubicBezTo>
                <a:lnTo>
                  <a:pt x="9375" y="7601"/>
                </a:lnTo>
                <a:cubicBezTo>
                  <a:pt x="9470" y="7126"/>
                  <a:pt x="9438" y="6651"/>
                  <a:pt x="9216" y="6208"/>
                </a:cubicBezTo>
                <a:cubicBezTo>
                  <a:pt x="8710" y="5131"/>
                  <a:pt x="7570" y="4624"/>
                  <a:pt x="8076" y="3294"/>
                </a:cubicBezTo>
                <a:cubicBezTo>
                  <a:pt x="8488" y="2217"/>
                  <a:pt x="9407" y="1141"/>
                  <a:pt x="9850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7" name="Google Shape;5167;p43"/>
          <p:cNvSpPr/>
          <p:nvPr/>
        </p:nvSpPr>
        <p:spPr>
          <a:xfrm>
            <a:off x="3468283" y="2530592"/>
            <a:ext cx="234085" cy="825291"/>
          </a:xfrm>
          <a:custGeom>
            <a:avLst/>
            <a:gdLst/>
            <a:ahLst/>
            <a:cxnLst/>
            <a:rect l="l" t="t" r="r" b="b"/>
            <a:pathLst>
              <a:path w="7285" h="25684" extrusionOk="0">
                <a:moveTo>
                  <a:pt x="1838" y="0"/>
                </a:moveTo>
                <a:cubicBezTo>
                  <a:pt x="1774" y="380"/>
                  <a:pt x="1774" y="792"/>
                  <a:pt x="1838" y="1204"/>
                </a:cubicBezTo>
                <a:cubicBezTo>
                  <a:pt x="1901" y="1900"/>
                  <a:pt x="2028" y="2629"/>
                  <a:pt x="2249" y="3294"/>
                </a:cubicBezTo>
                <a:cubicBezTo>
                  <a:pt x="2471" y="4022"/>
                  <a:pt x="2978" y="4782"/>
                  <a:pt x="2883" y="5574"/>
                </a:cubicBezTo>
                <a:cubicBezTo>
                  <a:pt x="2819" y="6302"/>
                  <a:pt x="2249" y="6841"/>
                  <a:pt x="1711" y="7379"/>
                </a:cubicBezTo>
                <a:cubicBezTo>
                  <a:pt x="634" y="8456"/>
                  <a:pt x="191" y="10134"/>
                  <a:pt x="793" y="11591"/>
                </a:cubicBezTo>
                <a:cubicBezTo>
                  <a:pt x="1204" y="12509"/>
                  <a:pt x="2249" y="13491"/>
                  <a:pt x="1964" y="14600"/>
                </a:cubicBezTo>
                <a:cubicBezTo>
                  <a:pt x="1838" y="15201"/>
                  <a:pt x="1268" y="15581"/>
                  <a:pt x="983" y="16120"/>
                </a:cubicBezTo>
                <a:cubicBezTo>
                  <a:pt x="1" y="17861"/>
                  <a:pt x="1426" y="19952"/>
                  <a:pt x="2344" y="21345"/>
                </a:cubicBezTo>
                <a:cubicBezTo>
                  <a:pt x="3358" y="22865"/>
                  <a:pt x="4466" y="24259"/>
                  <a:pt x="5575" y="25684"/>
                </a:cubicBezTo>
                <a:cubicBezTo>
                  <a:pt x="5448" y="22517"/>
                  <a:pt x="5575" y="19223"/>
                  <a:pt x="5923" y="15835"/>
                </a:cubicBezTo>
                <a:lnTo>
                  <a:pt x="5828" y="15835"/>
                </a:lnTo>
                <a:cubicBezTo>
                  <a:pt x="5638" y="14948"/>
                  <a:pt x="5321" y="14061"/>
                  <a:pt x="4846" y="13269"/>
                </a:cubicBezTo>
                <a:cubicBezTo>
                  <a:pt x="4308" y="12319"/>
                  <a:pt x="3611" y="11496"/>
                  <a:pt x="2914" y="10704"/>
                </a:cubicBezTo>
                <a:cubicBezTo>
                  <a:pt x="2408" y="10103"/>
                  <a:pt x="1869" y="9533"/>
                  <a:pt x="1331" y="8962"/>
                </a:cubicBezTo>
                <a:lnTo>
                  <a:pt x="1584" y="8741"/>
                </a:lnTo>
                <a:cubicBezTo>
                  <a:pt x="2123" y="9311"/>
                  <a:pt x="2661" y="9881"/>
                  <a:pt x="3168" y="10483"/>
                </a:cubicBezTo>
                <a:cubicBezTo>
                  <a:pt x="3865" y="11274"/>
                  <a:pt x="4593" y="12129"/>
                  <a:pt x="5163" y="13111"/>
                </a:cubicBezTo>
                <a:cubicBezTo>
                  <a:pt x="5511" y="13713"/>
                  <a:pt x="5796" y="14378"/>
                  <a:pt x="6018" y="15075"/>
                </a:cubicBezTo>
                <a:cubicBezTo>
                  <a:pt x="6208" y="13269"/>
                  <a:pt x="6493" y="11433"/>
                  <a:pt x="6841" y="9533"/>
                </a:cubicBezTo>
                <a:cubicBezTo>
                  <a:pt x="6968" y="8836"/>
                  <a:pt x="7126" y="8107"/>
                  <a:pt x="7253" y="7442"/>
                </a:cubicBezTo>
                <a:lnTo>
                  <a:pt x="7253" y="7411"/>
                </a:lnTo>
                <a:cubicBezTo>
                  <a:pt x="7253" y="7411"/>
                  <a:pt x="7253" y="7379"/>
                  <a:pt x="7285" y="7347"/>
                </a:cubicBezTo>
                <a:lnTo>
                  <a:pt x="7285" y="7347"/>
                </a:lnTo>
                <a:lnTo>
                  <a:pt x="7221" y="7379"/>
                </a:lnTo>
                <a:cubicBezTo>
                  <a:pt x="5923" y="4592"/>
                  <a:pt x="4055" y="2059"/>
                  <a:pt x="1838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8" name="Google Shape;5168;p43"/>
          <p:cNvSpPr/>
          <p:nvPr/>
        </p:nvSpPr>
        <p:spPr>
          <a:xfrm>
            <a:off x="3643308" y="3028196"/>
            <a:ext cx="27538" cy="342950"/>
          </a:xfrm>
          <a:custGeom>
            <a:avLst/>
            <a:gdLst/>
            <a:ahLst/>
            <a:cxnLst/>
            <a:rect l="l" t="t" r="r" b="b"/>
            <a:pathLst>
              <a:path w="857" h="10673" extrusionOk="0">
                <a:moveTo>
                  <a:pt x="666" y="0"/>
                </a:moveTo>
                <a:cubicBezTo>
                  <a:pt x="698" y="95"/>
                  <a:pt x="729" y="190"/>
                  <a:pt x="729" y="285"/>
                </a:cubicBezTo>
                <a:lnTo>
                  <a:pt x="476" y="349"/>
                </a:lnTo>
                <a:cubicBezTo>
                  <a:pt x="128" y="3737"/>
                  <a:pt x="1" y="7031"/>
                  <a:pt x="128" y="10198"/>
                </a:cubicBezTo>
                <a:cubicBezTo>
                  <a:pt x="254" y="10356"/>
                  <a:pt x="381" y="10514"/>
                  <a:pt x="508" y="10673"/>
                </a:cubicBezTo>
                <a:cubicBezTo>
                  <a:pt x="508" y="10641"/>
                  <a:pt x="508" y="10609"/>
                  <a:pt x="508" y="10578"/>
                </a:cubicBezTo>
                <a:cubicBezTo>
                  <a:pt x="444" y="10419"/>
                  <a:pt x="444" y="10293"/>
                  <a:pt x="476" y="10134"/>
                </a:cubicBezTo>
                <a:cubicBezTo>
                  <a:pt x="349" y="6967"/>
                  <a:pt x="476" y="3642"/>
                  <a:pt x="856" y="222"/>
                </a:cubicBezTo>
                <a:lnTo>
                  <a:pt x="666" y="0"/>
                </a:lnTo>
                <a:close/>
              </a:path>
            </a:pathLst>
          </a:custGeom>
          <a:solidFill>
            <a:srgbClr val="263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9" name="Google Shape;5169;p43"/>
          <p:cNvSpPr/>
          <p:nvPr/>
        </p:nvSpPr>
        <p:spPr>
          <a:xfrm>
            <a:off x="3747128" y="2552956"/>
            <a:ext cx="4081" cy="6137"/>
          </a:xfrm>
          <a:custGeom>
            <a:avLst/>
            <a:gdLst/>
            <a:ahLst/>
            <a:cxnLst/>
            <a:rect l="l" t="t" r="r" b="b"/>
            <a:pathLst>
              <a:path w="127" h="191" extrusionOk="0">
                <a:moveTo>
                  <a:pt x="95" y="1"/>
                </a:moveTo>
                <a:lnTo>
                  <a:pt x="0" y="96"/>
                </a:lnTo>
                <a:lnTo>
                  <a:pt x="95" y="191"/>
                </a:lnTo>
                <a:cubicBezTo>
                  <a:pt x="95" y="159"/>
                  <a:pt x="127" y="96"/>
                  <a:pt x="127" y="33"/>
                </a:cubicBezTo>
                <a:lnTo>
                  <a:pt x="95" y="33"/>
                </a:lnTo>
                <a:cubicBezTo>
                  <a:pt x="95" y="33"/>
                  <a:pt x="95" y="1"/>
                  <a:pt x="95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0" name="Google Shape;5170;p43"/>
          <p:cNvSpPr/>
          <p:nvPr/>
        </p:nvSpPr>
        <p:spPr>
          <a:xfrm>
            <a:off x="3701340" y="2768694"/>
            <a:ext cx="32" cy="1060"/>
          </a:xfrm>
          <a:custGeom>
            <a:avLst/>
            <a:gdLst/>
            <a:ahLst/>
            <a:cxnLst/>
            <a:rect l="l" t="t" r="r" b="b"/>
            <a:pathLst>
              <a:path w="1" h="33" extrusionOk="0">
                <a:moveTo>
                  <a:pt x="0" y="32"/>
                </a:moveTo>
                <a:lnTo>
                  <a:pt x="0" y="32"/>
                </a:lnTo>
                <a:lnTo>
                  <a:pt x="0" y="1"/>
                </a:lnTo>
                <a:close/>
              </a:path>
            </a:pathLst>
          </a:custGeom>
          <a:solidFill>
            <a:srgbClr val="7AC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1" name="Google Shape;5171;p43"/>
          <p:cNvSpPr/>
          <p:nvPr/>
        </p:nvSpPr>
        <p:spPr>
          <a:xfrm>
            <a:off x="3663680" y="3020034"/>
            <a:ext cx="8162" cy="15295"/>
          </a:xfrm>
          <a:custGeom>
            <a:avLst/>
            <a:gdLst/>
            <a:ahLst/>
            <a:cxnLst/>
            <a:rect l="l" t="t" r="r" b="b"/>
            <a:pathLst>
              <a:path w="254" h="476" extrusionOk="0">
                <a:moveTo>
                  <a:pt x="254" y="1"/>
                </a:moveTo>
                <a:lnTo>
                  <a:pt x="254" y="1"/>
                </a:lnTo>
                <a:cubicBezTo>
                  <a:pt x="190" y="64"/>
                  <a:pt x="95" y="128"/>
                  <a:pt x="0" y="191"/>
                </a:cubicBezTo>
                <a:cubicBezTo>
                  <a:pt x="0" y="223"/>
                  <a:pt x="32" y="223"/>
                  <a:pt x="32" y="254"/>
                </a:cubicBezTo>
                <a:lnTo>
                  <a:pt x="222" y="476"/>
                </a:lnTo>
                <a:cubicBezTo>
                  <a:pt x="222" y="318"/>
                  <a:pt x="222" y="159"/>
                  <a:pt x="254" y="1"/>
                </a:cubicBezTo>
                <a:close/>
              </a:path>
            </a:pathLst>
          </a:custGeom>
          <a:solidFill>
            <a:srgbClr val="7AC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2" name="Google Shape;5172;p43"/>
          <p:cNvSpPr/>
          <p:nvPr/>
        </p:nvSpPr>
        <p:spPr>
          <a:xfrm>
            <a:off x="3750181" y="2550932"/>
            <a:ext cx="2056" cy="3085"/>
          </a:xfrm>
          <a:custGeom>
            <a:avLst/>
            <a:gdLst/>
            <a:ahLst/>
            <a:cxnLst/>
            <a:rect l="l" t="t" r="r" b="b"/>
            <a:pathLst>
              <a:path w="64" h="96" extrusionOk="0">
                <a:moveTo>
                  <a:pt x="64" y="1"/>
                </a:moveTo>
                <a:cubicBezTo>
                  <a:pt x="32" y="32"/>
                  <a:pt x="32" y="64"/>
                  <a:pt x="0" y="64"/>
                </a:cubicBezTo>
                <a:cubicBezTo>
                  <a:pt x="0" y="64"/>
                  <a:pt x="0" y="96"/>
                  <a:pt x="0" y="96"/>
                </a:cubicBezTo>
                <a:lnTo>
                  <a:pt x="32" y="96"/>
                </a:lnTo>
                <a:lnTo>
                  <a:pt x="64" y="1"/>
                </a:lnTo>
                <a:close/>
              </a:path>
            </a:pathLst>
          </a:custGeom>
          <a:solidFill>
            <a:srgbClr val="7AC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3" name="Google Shape;5173;p43"/>
          <p:cNvSpPr/>
          <p:nvPr/>
        </p:nvSpPr>
        <p:spPr>
          <a:xfrm>
            <a:off x="3527310" y="2155092"/>
            <a:ext cx="507822" cy="871080"/>
          </a:xfrm>
          <a:custGeom>
            <a:avLst/>
            <a:gdLst/>
            <a:ahLst/>
            <a:cxnLst/>
            <a:rect l="l" t="t" r="r" b="b"/>
            <a:pathLst>
              <a:path w="15804" h="27109" extrusionOk="0">
                <a:moveTo>
                  <a:pt x="11465" y="0"/>
                </a:moveTo>
                <a:cubicBezTo>
                  <a:pt x="10863" y="1267"/>
                  <a:pt x="10261" y="2597"/>
                  <a:pt x="9723" y="3991"/>
                </a:cubicBezTo>
                <a:cubicBezTo>
                  <a:pt x="8805" y="6366"/>
                  <a:pt x="7981" y="8836"/>
                  <a:pt x="7221" y="11560"/>
                </a:cubicBezTo>
                <a:cubicBezTo>
                  <a:pt x="6936" y="8519"/>
                  <a:pt x="6144" y="5606"/>
                  <a:pt x="4878" y="2819"/>
                </a:cubicBezTo>
                <a:lnTo>
                  <a:pt x="4561" y="2977"/>
                </a:lnTo>
                <a:cubicBezTo>
                  <a:pt x="5923" y="5954"/>
                  <a:pt x="6715" y="9121"/>
                  <a:pt x="6936" y="12383"/>
                </a:cubicBezTo>
                <a:cubicBezTo>
                  <a:pt x="6968" y="12383"/>
                  <a:pt x="7000" y="12351"/>
                  <a:pt x="7000" y="12320"/>
                </a:cubicBezTo>
                <a:lnTo>
                  <a:pt x="7000" y="12415"/>
                </a:lnTo>
                <a:cubicBezTo>
                  <a:pt x="6968" y="12478"/>
                  <a:pt x="6968" y="12541"/>
                  <a:pt x="6936" y="12605"/>
                </a:cubicBezTo>
                <a:cubicBezTo>
                  <a:pt x="6461" y="14473"/>
                  <a:pt x="5986" y="16437"/>
                  <a:pt x="5543" y="18558"/>
                </a:cubicBezTo>
                <a:cubicBezTo>
                  <a:pt x="4213" y="15835"/>
                  <a:pt x="2344" y="13333"/>
                  <a:pt x="96" y="11306"/>
                </a:cubicBezTo>
                <a:cubicBezTo>
                  <a:pt x="64" y="11338"/>
                  <a:pt x="64" y="11370"/>
                  <a:pt x="32" y="11433"/>
                </a:cubicBezTo>
                <a:cubicBezTo>
                  <a:pt x="32" y="11496"/>
                  <a:pt x="1" y="11591"/>
                  <a:pt x="1" y="11686"/>
                </a:cubicBezTo>
                <a:cubicBezTo>
                  <a:pt x="2249" y="13776"/>
                  <a:pt x="4118" y="16310"/>
                  <a:pt x="5384" y="19065"/>
                </a:cubicBezTo>
                <a:lnTo>
                  <a:pt x="5448" y="19033"/>
                </a:lnTo>
                <a:lnTo>
                  <a:pt x="5448" y="19033"/>
                </a:lnTo>
                <a:cubicBezTo>
                  <a:pt x="5448" y="19065"/>
                  <a:pt x="5448" y="19097"/>
                  <a:pt x="5416" y="19128"/>
                </a:cubicBezTo>
                <a:cubicBezTo>
                  <a:pt x="5289" y="19825"/>
                  <a:pt x="5163" y="20522"/>
                  <a:pt x="5004" y="21250"/>
                </a:cubicBezTo>
                <a:cubicBezTo>
                  <a:pt x="4656" y="23119"/>
                  <a:pt x="4403" y="24955"/>
                  <a:pt x="4181" y="26761"/>
                </a:cubicBezTo>
                <a:cubicBezTo>
                  <a:pt x="4213" y="26887"/>
                  <a:pt x="4244" y="27014"/>
                  <a:pt x="4276" y="27109"/>
                </a:cubicBezTo>
                <a:cubicBezTo>
                  <a:pt x="4339" y="27046"/>
                  <a:pt x="4434" y="26982"/>
                  <a:pt x="4529" y="26919"/>
                </a:cubicBezTo>
                <a:cubicBezTo>
                  <a:pt x="4719" y="25082"/>
                  <a:pt x="5004" y="23214"/>
                  <a:pt x="5353" y="21314"/>
                </a:cubicBezTo>
                <a:cubicBezTo>
                  <a:pt x="5479" y="20648"/>
                  <a:pt x="5606" y="19983"/>
                  <a:pt x="5733" y="19350"/>
                </a:cubicBezTo>
                <a:cubicBezTo>
                  <a:pt x="8583" y="17513"/>
                  <a:pt x="11813" y="16278"/>
                  <a:pt x="15139" y="15708"/>
                </a:cubicBezTo>
                <a:cubicBezTo>
                  <a:pt x="15170" y="15613"/>
                  <a:pt x="15170" y="15518"/>
                  <a:pt x="15202" y="15423"/>
                </a:cubicBezTo>
                <a:lnTo>
                  <a:pt x="15202" y="15360"/>
                </a:lnTo>
                <a:cubicBezTo>
                  <a:pt x="11908" y="15898"/>
                  <a:pt x="8678" y="17102"/>
                  <a:pt x="5828" y="18875"/>
                </a:cubicBezTo>
                <a:cubicBezTo>
                  <a:pt x="6303" y="16627"/>
                  <a:pt x="6810" y="14505"/>
                  <a:pt x="7316" y="12510"/>
                </a:cubicBezTo>
                <a:cubicBezTo>
                  <a:pt x="7601" y="12256"/>
                  <a:pt x="7855" y="12098"/>
                  <a:pt x="8171" y="11908"/>
                </a:cubicBezTo>
                <a:cubicBezTo>
                  <a:pt x="8330" y="11813"/>
                  <a:pt x="8488" y="11686"/>
                  <a:pt x="8678" y="11560"/>
                </a:cubicBezTo>
                <a:cubicBezTo>
                  <a:pt x="10863" y="10071"/>
                  <a:pt x="13207" y="8804"/>
                  <a:pt x="15677" y="7823"/>
                </a:cubicBezTo>
                <a:cubicBezTo>
                  <a:pt x="15740" y="7664"/>
                  <a:pt x="15772" y="7538"/>
                  <a:pt x="15804" y="7379"/>
                </a:cubicBezTo>
                <a:lnTo>
                  <a:pt x="15804" y="7379"/>
                </a:lnTo>
                <a:cubicBezTo>
                  <a:pt x="13238" y="8393"/>
                  <a:pt x="10768" y="9691"/>
                  <a:pt x="8488" y="11275"/>
                </a:cubicBezTo>
                <a:cubicBezTo>
                  <a:pt x="8298" y="11401"/>
                  <a:pt x="8140" y="11496"/>
                  <a:pt x="7981" y="11591"/>
                </a:cubicBezTo>
                <a:cubicBezTo>
                  <a:pt x="7791" y="11718"/>
                  <a:pt x="7633" y="11813"/>
                  <a:pt x="7475" y="11940"/>
                </a:cubicBezTo>
                <a:cubicBezTo>
                  <a:pt x="8235" y="9121"/>
                  <a:pt x="9090" y="6556"/>
                  <a:pt x="10040" y="4117"/>
                </a:cubicBezTo>
                <a:cubicBezTo>
                  <a:pt x="10578" y="2724"/>
                  <a:pt x="11180" y="1394"/>
                  <a:pt x="11813" y="127"/>
                </a:cubicBezTo>
                <a:cubicBezTo>
                  <a:pt x="11687" y="95"/>
                  <a:pt x="11592" y="32"/>
                  <a:pt x="11465" y="0"/>
                </a:cubicBezTo>
                <a:close/>
              </a:path>
            </a:pathLst>
          </a:custGeom>
          <a:solidFill>
            <a:srgbClr val="263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4" name="Google Shape;5174;p43"/>
          <p:cNvSpPr/>
          <p:nvPr/>
        </p:nvSpPr>
        <p:spPr>
          <a:xfrm>
            <a:off x="3670814" y="2877591"/>
            <a:ext cx="276789" cy="157738"/>
          </a:xfrm>
          <a:custGeom>
            <a:avLst/>
            <a:gdLst/>
            <a:ahLst/>
            <a:cxnLst/>
            <a:rect l="l" t="t" r="r" b="b"/>
            <a:pathLst>
              <a:path w="8614" h="4909" extrusionOk="0">
                <a:moveTo>
                  <a:pt x="8614" y="0"/>
                </a:moveTo>
                <a:lnTo>
                  <a:pt x="8614" y="0"/>
                </a:lnTo>
                <a:cubicBezTo>
                  <a:pt x="5479" y="824"/>
                  <a:pt x="2534" y="2344"/>
                  <a:pt x="32" y="4434"/>
                </a:cubicBezTo>
                <a:cubicBezTo>
                  <a:pt x="32" y="4592"/>
                  <a:pt x="0" y="4751"/>
                  <a:pt x="0" y="4909"/>
                </a:cubicBezTo>
                <a:cubicBezTo>
                  <a:pt x="2470" y="2755"/>
                  <a:pt x="5415" y="1204"/>
                  <a:pt x="8582" y="380"/>
                </a:cubicBezTo>
                <a:cubicBezTo>
                  <a:pt x="8582" y="254"/>
                  <a:pt x="8614" y="127"/>
                  <a:pt x="8614" y="0"/>
                </a:cubicBezTo>
                <a:close/>
              </a:path>
            </a:pathLst>
          </a:custGeom>
          <a:solidFill>
            <a:srgbClr val="263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5" name="Google Shape;5175;p43"/>
          <p:cNvSpPr/>
          <p:nvPr/>
        </p:nvSpPr>
        <p:spPr>
          <a:xfrm>
            <a:off x="3511019" y="2811430"/>
            <a:ext cx="150637" cy="227980"/>
          </a:xfrm>
          <a:custGeom>
            <a:avLst/>
            <a:gdLst/>
            <a:ahLst/>
            <a:cxnLst/>
            <a:rect l="l" t="t" r="r" b="b"/>
            <a:pathLst>
              <a:path w="4688" h="7095" extrusionOk="0">
                <a:moveTo>
                  <a:pt x="286" y="1"/>
                </a:moveTo>
                <a:lnTo>
                  <a:pt x="1" y="222"/>
                </a:lnTo>
                <a:cubicBezTo>
                  <a:pt x="539" y="793"/>
                  <a:pt x="1078" y="1363"/>
                  <a:pt x="1584" y="1964"/>
                </a:cubicBezTo>
                <a:cubicBezTo>
                  <a:pt x="2281" y="2756"/>
                  <a:pt x="2978" y="3579"/>
                  <a:pt x="3548" y="4529"/>
                </a:cubicBezTo>
                <a:cubicBezTo>
                  <a:pt x="3991" y="5321"/>
                  <a:pt x="4308" y="6208"/>
                  <a:pt x="4498" y="7095"/>
                </a:cubicBezTo>
                <a:lnTo>
                  <a:pt x="4593" y="7063"/>
                </a:lnTo>
                <a:cubicBezTo>
                  <a:pt x="4625" y="6841"/>
                  <a:pt x="4656" y="6588"/>
                  <a:pt x="4688" y="6335"/>
                </a:cubicBezTo>
                <a:cubicBezTo>
                  <a:pt x="4466" y="5638"/>
                  <a:pt x="4181" y="4973"/>
                  <a:pt x="3833" y="4371"/>
                </a:cubicBezTo>
                <a:cubicBezTo>
                  <a:pt x="3295" y="3389"/>
                  <a:pt x="2566" y="2534"/>
                  <a:pt x="1869" y="1743"/>
                </a:cubicBezTo>
                <a:cubicBezTo>
                  <a:pt x="1331" y="1141"/>
                  <a:pt x="793" y="571"/>
                  <a:pt x="286" y="1"/>
                </a:cubicBezTo>
                <a:close/>
              </a:path>
            </a:pathLst>
          </a:custGeom>
          <a:solidFill>
            <a:srgbClr val="263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6" name="Google Shape;5176;p43"/>
          <p:cNvSpPr/>
          <p:nvPr/>
        </p:nvSpPr>
        <p:spPr>
          <a:xfrm>
            <a:off x="3658571" y="3014957"/>
            <a:ext cx="8194" cy="24453"/>
          </a:xfrm>
          <a:custGeom>
            <a:avLst/>
            <a:gdLst/>
            <a:ahLst/>
            <a:cxnLst/>
            <a:rect l="l" t="t" r="r" b="b"/>
            <a:pathLst>
              <a:path w="255" h="761" extrusionOk="0">
                <a:moveTo>
                  <a:pt x="96" y="1"/>
                </a:moveTo>
                <a:cubicBezTo>
                  <a:pt x="64" y="254"/>
                  <a:pt x="33" y="507"/>
                  <a:pt x="1" y="761"/>
                </a:cubicBezTo>
                <a:lnTo>
                  <a:pt x="254" y="697"/>
                </a:lnTo>
                <a:cubicBezTo>
                  <a:pt x="223" y="602"/>
                  <a:pt x="191" y="507"/>
                  <a:pt x="191" y="412"/>
                </a:cubicBezTo>
                <a:lnTo>
                  <a:pt x="159" y="381"/>
                </a:lnTo>
                <a:cubicBezTo>
                  <a:pt x="159" y="381"/>
                  <a:pt x="159" y="349"/>
                  <a:pt x="159" y="349"/>
                </a:cubicBezTo>
                <a:cubicBezTo>
                  <a:pt x="159" y="222"/>
                  <a:pt x="128" y="127"/>
                  <a:pt x="96" y="1"/>
                </a:cubicBezTo>
                <a:close/>
              </a:path>
            </a:pathLst>
          </a:custGeom>
          <a:solidFill>
            <a:srgbClr val="7AC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7" name="Google Shape;5177;p43"/>
          <p:cNvSpPr/>
          <p:nvPr/>
        </p:nvSpPr>
        <p:spPr>
          <a:xfrm>
            <a:off x="3663680" y="3026139"/>
            <a:ext cx="1060" cy="2089"/>
          </a:xfrm>
          <a:custGeom>
            <a:avLst/>
            <a:gdLst/>
            <a:ahLst/>
            <a:cxnLst/>
            <a:rect l="l" t="t" r="r" b="b"/>
            <a:pathLst>
              <a:path w="33" h="65" extrusionOk="0">
                <a:moveTo>
                  <a:pt x="0" y="1"/>
                </a:moveTo>
                <a:cubicBezTo>
                  <a:pt x="0" y="1"/>
                  <a:pt x="0" y="33"/>
                  <a:pt x="0" y="33"/>
                </a:cubicBezTo>
                <a:lnTo>
                  <a:pt x="32" y="64"/>
                </a:lnTo>
                <a:cubicBezTo>
                  <a:pt x="32" y="33"/>
                  <a:pt x="0" y="33"/>
                  <a:pt x="0" y="1"/>
                </a:cubicBezTo>
                <a:close/>
              </a:path>
            </a:pathLst>
          </a:custGeom>
          <a:solidFill>
            <a:srgbClr val="7AC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8" name="Google Shape;5178;p43"/>
          <p:cNvSpPr/>
          <p:nvPr/>
        </p:nvSpPr>
        <p:spPr>
          <a:xfrm>
            <a:off x="3198627" y="2561471"/>
            <a:ext cx="520032" cy="858516"/>
          </a:xfrm>
          <a:custGeom>
            <a:avLst/>
            <a:gdLst/>
            <a:ahLst/>
            <a:cxnLst/>
            <a:rect l="l" t="t" r="r" b="b"/>
            <a:pathLst>
              <a:path w="16184" h="26718" extrusionOk="0">
                <a:moveTo>
                  <a:pt x="3151" y="1"/>
                </a:moveTo>
                <a:cubicBezTo>
                  <a:pt x="2694" y="1"/>
                  <a:pt x="2235" y="202"/>
                  <a:pt x="1806" y="718"/>
                </a:cubicBezTo>
                <a:cubicBezTo>
                  <a:pt x="1204" y="1509"/>
                  <a:pt x="1996" y="2681"/>
                  <a:pt x="1489" y="3441"/>
                </a:cubicBezTo>
                <a:cubicBezTo>
                  <a:pt x="1014" y="4106"/>
                  <a:pt x="286" y="4138"/>
                  <a:pt x="159" y="5120"/>
                </a:cubicBezTo>
                <a:cubicBezTo>
                  <a:pt x="1" y="6545"/>
                  <a:pt x="1584" y="7463"/>
                  <a:pt x="2217" y="8572"/>
                </a:cubicBezTo>
                <a:cubicBezTo>
                  <a:pt x="2756" y="9458"/>
                  <a:pt x="2027" y="9997"/>
                  <a:pt x="1806" y="10820"/>
                </a:cubicBezTo>
                <a:cubicBezTo>
                  <a:pt x="1647" y="11485"/>
                  <a:pt x="1901" y="12087"/>
                  <a:pt x="2312" y="12593"/>
                </a:cubicBezTo>
                <a:cubicBezTo>
                  <a:pt x="3041" y="13480"/>
                  <a:pt x="4403" y="14050"/>
                  <a:pt x="4371" y="15380"/>
                </a:cubicBezTo>
                <a:cubicBezTo>
                  <a:pt x="4339" y="16489"/>
                  <a:pt x="4308" y="17502"/>
                  <a:pt x="5416" y="18104"/>
                </a:cubicBezTo>
                <a:cubicBezTo>
                  <a:pt x="6176" y="18547"/>
                  <a:pt x="7474" y="18832"/>
                  <a:pt x="7569" y="19877"/>
                </a:cubicBezTo>
                <a:cubicBezTo>
                  <a:pt x="7601" y="20257"/>
                  <a:pt x="7411" y="20606"/>
                  <a:pt x="7411" y="20986"/>
                </a:cubicBezTo>
                <a:cubicBezTo>
                  <a:pt x="7411" y="21556"/>
                  <a:pt x="7886" y="22062"/>
                  <a:pt x="8393" y="22348"/>
                </a:cubicBezTo>
                <a:cubicBezTo>
                  <a:pt x="9533" y="23044"/>
                  <a:pt x="10546" y="23741"/>
                  <a:pt x="11465" y="24723"/>
                </a:cubicBezTo>
                <a:cubicBezTo>
                  <a:pt x="11875" y="25133"/>
                  <a:pt x="13322" y="25983"/>
                  <a:pt x="12957" y="26709"/>
                </a:cubicBezTo>
                <a:lnTo>
                  <a:pt x="12957" y="26709"/>
                </a:lnTo>
                <a:cubicBezTo>
                  <a:pt x="13653" y="25351"/>
                  <a:pt x="14379" y="24023"/>
                  <a:pt x="14948" y="22633"/>
                </a:cubicBezTo>
                <a:cubicBezTo>
                  <a:pt x="15455" y="21461"/>
                  <a:pt x="16183" y="19782"/>
                  <a:pt x="15233" y="18642"/>
                </a:cubicBezTo>
                <a:cubicBezTo>
                  <a:pt x="14948" y="18294"/>
                  <a:pt x="14505" y="18072"/>
                  <a:pt x="14315" y="17661"/>
                </a:cubicBezTo>
                <a:cubicBezTo>
                  <a:pt x="13967" y="16900"/>
                  <a:pt x="14600" y="16045"/>
                  <a:pt x="14758" y="15317"/>
                </a:cubicBezTo>
                <a:cubicBezTo>
                  <a:pt x="14980" y="14177"/>
                  <a:pt x="14442" y="13005"/>
                  <a:pt x="13492" y="12372"/>
                </a:cubicBezTo>
                <a:cubicBezTo>
                  <a:pt x="13048" y="12087"/>
                  <a:pt x="12573" y="11738"/>
                  <a:pt x="12415" y="11232"/>
                </a:cubicBezTo>
                <a:cubicBezTo>
                  <a:pt x="12225" y="10662"/>
                  <a:pt x="12478" y="10060"/>
                  <a:pt x="12542" y="9522"/>
                </a:cubicBezTo>
                <a:cubicBezTo>
                  <a:pt x="12605" y="8983"/>
                  <a:pt x="12605" y="8445"/>
                  <a:pt x="12573" y="7938"/>
                </a:cubicBezTo>
                <a:cubicBezTo>
                  <a:pt x="12542" y="7558"/>
                  <a:pt x="12478" y="7210"/>
                  <a:pt x="12320" y="6861"/>
                </a:cubicBezTo>
                <a:cubicBezTo>
                  <a:pt x="12035" y="6228"/>
                  <a:pt x="11370" y="5975"/>
                  <a:pt x="10831" y="5595"/>
                </a:cubicBezTo>
                <a:cubicBezTo>
                  <a:pt x="9565" y="4676"/>
                  <a:pt x="9850" y="3251"/>
                  <a:pt x="9153" y="2016"/>
                </a:cubicBezTo>
                <a:cubicBezTo>
                  <a:pt x="8802" y="1402"/>
                  <a:pt x="8383" y="1235"/>
                  <a:pt x="7929" y="1235"/>
                </a:cubicBezTo>
                <a:cubicBezTo>
                  <a:pt x="7563" y="1235"/>
                  <a:pt x="7173" y="1344"/>
                  <a:pt x="6778" y="1414"/>
                </a:cubicBezTo>
                <a:cubicBezTo>
                  <a:pt x="6594" y="1447"/>
                  <a:pt x="6406" y="1472"/>
                  <a:pt x="6220" y="1472"/>
                </a:cubicBezTo>
                <a:cubicBezTo>
                  <a:pt x="5861" y="1472"/>
                  <a:pt x="5507" y="1379"/>
                  <a:pt x="5194" y="1066"/>
                </a:cubicBezTo>
                <a:cubicBezTo>
                  <a:pt x="4593" y="504"/>
                  <a:pt x="3873" y="1"/>
                  <a:pt x="3151" y="1"/>
                </a:cubicBezTo>
                <a:close/>
                <a:moveTo>
                  <a:pt x="12957" y="26709"/>
                </a:moveTo>
                <a:lnTo>
                  <a:pt x="12957" y="26709"/>
                </a:lnTo>
                <a:cubicBezTo>
                  <a:pt x="12956" y="26712"/>
                  <a:pt x="12955" y="26715"/>
                  <a:pt x="12953" y="26718"/>
                </a:cubicBezTo>
                <a:cubicBezTo>
                  <a:pt x="12955" y="26715"/>
                  <a:pt x="12956" y="26712"/>
                  <a:pt x="12957" y="26709"/>
                </a:cubicBezTo>
                <a:close/>
              </a:path>
            </a:pathLst>
          </a:custGeom>
          <a:solidFill>
            <a:srgbClr val="263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9" name="Google Shape;5179;p43"/>
          <p:cNvSpPr/>
          <p:nvPr/>
        </p:nvSpPr>
        <p:spPr>
          <a:xfrm>
            <a:off x="3247468" y="2536697"/>
            <a:ext cx="385719" cy="926027"/>
          </a:xfrm>
          <a:custGeom>
            <a:avLst/>
            <a:gdLst/>
            <a:ahLst/>
            <a:cxnLst/>
            <a:rect l="l" t="t" r="r" b="b"/>
            <a:pathLst>
              <a:path w="12004" h="28819" extrusionOk="0">
                <a:moveTo>
                  <a:pt x="286" y="0"/>
                </a:moveTo>
                <a:lnTo>
                  <a:pt x="1" y="222"/>
                </a:lnTo>
                <a:cubicBezTo>
                  <a:pt x="856" y="1299"/>
                  <a:pt x="1711" y="2502"/>
                  <a:pt x="2503" y="3769"/>
                </a:cubicBezTo>
                <a:cubicBezTo>
                  <a:pt x="4561" y="7031"/>
                  <a:pt x="6398" y="10768"/>
                  <a:pt x="8298" y="15550"/>
                </a:cubicBezTo>
                <a:cubicBezTo>
                  <a:pt x="10071" y="20142"/>
                  <a:pt x="11212" y="24607"/>
                  <a:pt x="11655" y="28819"/>
                </a:cubicBezTo>
                <a:lnTo>
                  <a:pt x="12003" y="28787"/>
                </a:lnTo>
                <a:cubicBezTo>
                  <a:pt x="11560" y="24544"/>
                  <a:pt x="10420" y="20047"/>
                  <a:pt x="8615" y="15423"/>
                </a:cubicBezTo>
                <a:cubicBezTo>
                  <a:pt x="6715" y="10641"/>
                  <a:pt x="4878" y="6872"/>
                  <a:pt x="2788" y="3579"/>
                </a:cubicBezTo>
                <a:cubicBezTo>
                  <a:pt x="1996" y="2280"/>
                  <a:pt x="1141" y="1109"/>
                  <a:pt x="286" y="0"/>
                </a:cubicBezTo>
                <a:close/>
              </a:path>
            </a:pathLst>
          </a:custGeom>
          <a:solidFill>
            <a:srgbClr val="233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0" name="Google Shape;5180;p43"/>
          <p:cNvSpPr/>
          <p:nvPr/>
        </p:nvSpPr>
        <p:spPr>
          <a:xfrm>
            <a:off x="3174206" y="2751407"/>
            <a:ext cx="267664" cy="93634"/>
          </a:xfrm>
          <a:custGeom>
            <a:avLst/>
            <a:gdLst/>
            <a:ahLst/>
            <a:cxnLst/>
            <a:rect l="l" t="t" r="r" b="b"/>
            <a:pathLst>
              <a:path w="8330" h="2914" extrusionOk="0">
                <a:moveTo>
                  <a:pt x="64" y="0"/>
                </a:moveTo>
                <a:lnTo>
                  <a:pt x="1" y="317"/>
                </a:lnTo>
                <a:cubicBezTo>
                  <a:pt x="2344" y="697"/>
                  <a:pt x="4656" y="1362"/>
                  <a:pt x="6841" y="2312"/>
                </a:cubicBezTo>
                <a:cubicBezTo>
                  <a:pt x="6999" y="2376"/>
                  <a:pt x="7126" y="2439"/>
                  <a:pt x="7253" y="2471"/>
                </a:cubicBezTo>
                <a:cubicBezTo>
                  <a:pt x="7569" y="2597"/>
                  <a:pt x="7791" y="2692"/>
                  <a:pt x="8139" y="2914"/>
                </a:cubicBezTo>
                <a:lnTo>
                  <a:pt x="8329" y="2661"/>
                </a:lnTo>
                <a:cubicBezTo>
                  <a:pt x="7981" y="2376"/>
                  <a:pt x="7696" y="2281"/>
                  <a:pt x="7379" y="2154"/>
                </a:cubicBezTo>
                <a:cubicBezTo>
                  <a:pt x="7253" y="2090"/>
                  <a:pt x="7126" y="2059"/>
                  <a:pt x="6968" y="1964"/>
                </a:cubicBezTo>
                <a:cubicBezTo>
                  <a:pt x="4751" y="1014"/>
                  <a:pt x="2439" y="349"/>
                  <a:pt x="64" y="0"/>
                </a:cubicBezTo>
                <a:close/>
              </a:path>
            </a:pathLst>
          </a:custGeom>
          <a:solidFill>
            <a:srgbClr val="233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1" name="Google Shape;5181;p43"/>
          <p:cNvSpPr/>
          <p:nvPr/>
        </p:nvSpPr>
        <p:spPr>
          <a:xfrm>
            <a:off x="3259678" y="2939478"/>
            <a:ext cx="245267" cy="55172"/>
          </a:xfrm>
          <a:custGeom>
            <a:avLst/>
            <a:gdLst/>
            <a:ahLst/>
            <a:cxnLst/>
            <a:rect l="l" t="t" r="r" b="b"/>
            <a:pathLst>
              <a:path w="7633" h="1717" extrusionOk="0">
                <a:moveTo>
                  <a:pt x="460" y="0"/>
                </a:moveTo>
                <a:cubicBezTo>
                  <a:pt x="307" y="0"/>
                  <a:pt x="154" y="2"/>
                  <a:pt x="1" y="6"/>
                </a:cubicBezTo>
                <a:lnTo>
                  <a:pt x="1" y="354"/>
                </a:lnTo>
                <a:cubicBezTo>
                  <a:pt x="150" y="351"/>
                  <a:pt x="300" y="349"/>
                  <a:pt x="450" y="349"/>
                </a:cubicBezTo>
                <a:cubicBezTo>
                  <a:pt x="2840" y="349"/>
                  <a:pt x="5269" y="822"/>
                  <a:pt x="7475" y="1716"/>
                </a:cubicBezTo>
                <a:lnTo>
                  <a:pt x="7633" y="1400"/>
                </a:lnTo>
                <a:cubicBezTo>
                  <a:pt x="5368" y="476"/>
                  <a:pt x="2907" y="0"/>
                  <a:pt x="460" y="0"/>
                </a:cubicBezTo>
                <a:close/>
              </a:path>
            </a:pathLst>
          </a:custGeom>
          <a:solidFill>
            <a:srgbClr val="233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2" name="Google Shape;5182;p43"/>
          <p:cNvSpPr/>
          <p:nvPr/>
        </p:nvSpPr>
        <p:spPr>
          <a:xfrm>
            <a:off x="3319734" y="3095353"/>
            <a:ext cx="248320" cy="80428"/>
          </a:xfrm>
          <a:custGeom>
            <a:avLst/>
            <a:gdLst/>
            <a:ahLst/>
            <a:cxnLst/>
            <a:rect l="l" t="t" r="r" b="b"/>
            <a:pathLst>
              <a:path w="7728" h="2503" extrusionOk="0">
                <a:moveTo>
                  <a:pt x="32" y="0"/>
                </a:moveTo>
                <a:lnTo>
                  <a:pt x="0" y="349"/>
                </a:lnTo>
                <a:cubicBezTo>
                  <a:pt x="2660" y="444"/>
                  <a:pt x="5257" y="1172"/>
                  <a:pt x="7537" y="2502"/>
                </a:cubicBezTo>
                <a:lnTo>
                  <a:pt x="7727" y="2186"/>
                </a:lnTo>
                <a:cubicBezTo>
                  <a:pt x="5384" y="855"/>
                  <a:pt x="2724" y="95"/>
                  <a:pt x="32" y="0"/>
                </a:cubicBezTo>
                <a:close/>
              </a:path>
            </a:pathLst>
          </a:custGeom>
          <a:solidFill>
            <a:srgbClr val="233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3" name="Google Shape;5183;p43"/>
          <p:cNvSpPr/>
          <p:nvPr/>
        </p:nvSpPr>
        <p:spPr>
          <a:xfrm>
            <a:off x="3419441" y="2602826"/>
            <a:ext cx="33611" cy="235114"/>
          </a:xfrm>
          <a:custGeom>
            <a:avLst/>
            <a:gdLst/>
            <a:ahLst/>
            <a:cxnLst/>
            <a:rect l="l" t="t" r="r" b="b"/>
            <a:pathLst>
              <a:path w="1046" h="7317" extrusionOk="0">
                <a:moveTo>
                  <a:pt x="729" y="1"/>
                </a:moveTo>
                <a:cubicBezTo>
                  <a:pt x="127" y="2408"/>
                  <a:pt x="1" y="4846"/>
                  <a:pt x="286" y="7316"/>
                </a:cubicBezTo>
                <a:lnTo>
                  <a:pt x="634" y="7253"/>
                </a:lnTo>
                <a:cubicBezTo>
                  <a:pt x="349" y="4846"/>
                  <a:pt x="476" y="2439"/>
                  <a:pt x="1046" y="96"/>
                </a:cubicBezTo>
                <a:lnTo>
                  <a:pt x="729" y="1"/>
                </a:lnTo>
                <a:close/>
              </a:path>
            </a:pathLst>
          </a:custGeom>
          <a:solidFill>
            <a:srgbClr val="233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4" name="Google Shape;5184;p43"/>
          <p:cNvSpPr/>
          <p:nvPr/>
        </p:nvSpPr>
        <p:spPr>
          <a:xfrm>
            <a:off x="3494760" y="2771746"/>
            <a:ext cx="110954" cy="212717"/>
          </a:xfrm>
          <a:custGeom>
            <a:avLst/>
            <a:gdLst/>
            <a:ahLst/>
            <a:cxnLst/>
            <a:rect l="l" t="t" r="r" b="b"/>
            <a:pathLst>
              <a:path w="3453" h="6620" extrusionOk="0">
                <a:moveTo>
                  <a:pt x="3199" y="1"/>
                </a:moveTo>
                <a:cubicBezTo>
                  <a:pt x="1710" y="1933"/>
                  <a:pt x="602" y="4181"/>
                  <a:pt x="0" y="6525"/>
                </a:cubicBezTo>
                <a:lnTo>
                  <a:pt x="349" y="6620"/>
                </a:lnTo>
                <a:cubicBezTo>
                  <a:pt x="919" y="4308"/>
                  <a:pt x="1995" y="2091"/>
                  <a:pt x="3452" y="222"/>
                </a:cubicBezTo>
                <a:lnTo>
                  <a:pt x="3199" y="1"/>
                </a:lnTo>
                <a:close/>
              </a:path>
            </a:pathLst>
          </a:custGeom>
          <a:solidFill>
            <a:srgbClr val="233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5" name="Google Shape;5185;p43"/>
          <p:cNvSpPr/>
          <p:nvPr/>
        </p:nvSpPr>
        <p:spPr>
          <a:xfrm>
            <a:off x="3564969" y="2989508"/>
            <a:ext cx="84476" cy="186272"/>
          </a:xfrm>
          <a:custGeom>
            <a:avLst/>
            <a:gdLst/>
            <a:ahLst/>
            <a:cxnLst/>
            <a:rect l="l" t="t" r="r" b="b"/>
            <a:pathLst>
              <a:path w="2629" h="5797" extrusionOk="0">
                <a:moveTo>
                  <a:pt x="2344" y="1"/>
                </a:moveTo>
                <a:cubicBezTo>
                  <a:pt x="2027" y="508"/>
                  <a:pt x="1742" y="1014"/>
                  <a:pt x="1426" y="1489"/>
                </a:cubicBezTo>
                <a:cubicBezTo>
                  <a:pt x="1046" y="2154"/>
                  <a:pt x="634" y="2883"/>
                  <a:pt x="349" y="3674"/>
                </a:cubicBezTo>
                <a:cubicBezTo>
                  <a:pt x="127" y="4371"/>
                  <a:pt x="0" y="5068"/>
                  <a:pt x="0" y="5765"/>
                </a:cubicBezTo>
                <a:lnTo>
                  <a:pt x="349" y="5796"/>
                </a:lnTo>
                <a:cubicBezTo>
                  <a:pt x="349" y="5100"/>
                  <a:pt x="475" y="4435"/>
                  <a:pt x="697" y="3801"/>
                </a:cubicBezTo>
                <a:cubicBezTo>
                  <a:pt x="951" y="3041"/>
                  <a:pt x="1362" y="2313"/>
                  <a:pt x="1742" y="1679"/>
                </a:cubicBezTo>
                <a:cubicBezTo>
                  <a:pt x="2027" y="1173"/>
                  <a:pt x="2344" y="666"/>
                  <a:pt x="2629" y="191"/>
                </a:cubicBezTo>
                <a:lnTo>
                  <a:pt x="2344" y="1"/>
                </a:lnTo>
                <a:close/>
              </a:path>
            </a:pathLst>
          </a:custGeom>
          <a:solidFill>
            <a:srgbClr val="233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6" name="Google Shape;5186;p43"/>
          <p:cNvSpPr/>
          <p:nvPr/>
        </p:nvSpPr>
        <p:spPr>
          <a:xfrm>
            <a:off x="3434704" y="3411826"/>
            <a:ext cx="367403" cy="367371"/>
          </a:xfrm>
          <a:custGeom>
            <a:avLst/>
            <a:gdLst/>
            <a:ahLst/>
            <a:cxnLst/>
            <a:rect l="l" t="t" r="r" b="b"/>
            <a:pathLst>
              <a:path w="11434" h="11433" extrusionOk="0">
                <a:moveTo>
                  <a:pt x="1" y="0"/>
                </a:moveTo>
                <a:lnTo>
                  <a:pt x="1996" y="11433"/>
                </a:lnTo>
                <a:lnTo>
                  <a:pt x="9438" y="11433"/>
                </a:lnTo>
                <a:lnTo>
                  <a:pt x="11433" y="0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7" name="Google Shape;5187;p43"/>
          <p:cNvSpPr/>
          <p:nvPr/>
        </p:nvSpPr>
        <p:spPr>
          <a:xfrm>
            <a:off x="3388915" y="3308038"/>
            <a:ext cx="457952" cy="103820"/>
          </a:xfrm>
          <a:custGeom>
            <a:avLst/>
            <a:gdLst/>
            <a:ahLst/>
            <a:cxnLst/>
            <a:rect l="l" t="t" r="r" b="b"/>
            <a:pathLst>
              <a:path w="14252" h="3231" extrusionOk="0">
                <a:moveTo>
                  <a:pt x="1" y="0"/>
                </a:moveTo>
                <a:lnTo>
                  <a:pt x="1" y="3230"/>
                </a:lnTo>
                <a:lnTo>
                  <a:pt x="14252" y="3230"/>
                </a:lnTo>
                <a:lnTo>
                  <a:pt x="14252" y="0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8" name="Google Shape;5188;p43"/>
          <p:cNvSpPr/>
          <p:nvPr/>
        </p:nvSpPr>
        <p:spPr>
          <a:xfrm>
            <a:off x="3434704" y="3411826"/>
            <a:ext cx="367403" cy="48874"/>
          </a:xfrm>
          <a:custGeom>
            <a:avLst/>
            <a:gdLst/>
            <a:ahLst/>
            <a:cxnLst/>
            <a:rect l="l" t="t" r="r" b="b"/>
            <a:pathLst>
              <a:path w="11434" h="1521" extrusionOk="0">
                <a:moveTo>
                  <a:pt x="1" y="0"/>
                </a:moveTo>
                <a:lnTo>
                  <a:pt x="254" y="1521"/>
                </a:lnTo>
                <a:lnTo>
                  <a:pt x="11180" y="1521"/>
                </a:lnTo>
                <a:lnTo>
                  <a:pt x="11433" y="0"/>
                </a:lnTo>
                <a:close/>
              </a:path>
            </a:pathLst>
          </a:custGeom>
          <a:solidFill>
            <a:srgbClr val="DD9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9" name="Google Shape;5189;p43"/>
          <p:cNvSpPr/>
          <p:nvPr/>
        </p:nvSpPr>
        <p:spPr>
          <a:xfrm>
            <a:off x="3373652" y="3797480"/>
            <a:ext cx="2375138" cy="176086"/>
          </a:xfrm>
          <a:custGeom>
            <a:avLst/>
            <a:gdLst/>
            <a:ahLst/>
            <a:cxnLst/>
            <a:rect l="l" t="t" r="r" b="b"/>
            <a:pathLst>
              <a:path w="73917" h="5480" extrusionOk="0">
                <a:moveTo>
                  <a:pt x="36958" y="1"/>
                </a:moveTo>
                <a:cubicBezTo>
                  <a:pt x="16532" y="1"/>
                  <a:pt x="1" y="1236"/>
                  <a:pt x="1" y="2756"/>
                </a:cubicBezTo>
                <a:cubicBezTo>
                  <a:pt x="1" y="4245"/>
                  <a:pt x="16532" y="5480"/>
                  <a:pt x="36958" y="5480"/>
                </a:cubicBezTo>
                <a:cubicBezTo>
                  <a:pt x="57353" y="5480"/>
                  <a:pt x="73916" y="4245"/>
                  <a:pt x="73916" y="2756"/>
                </a:cubicBezTo>
                <a:cubicBezTo>
                  <a:pt x="73916" y="1236"/>
                  <a:pt x="57353" y="1"/>
                  <a:pt x="36958" y="1"/>
                </a:cubicBezTo>
                <a:close/>
              </a:path>
            </a:pathLst>
          </a:custGeom>
          <a:solidFill>
            <a:srgbClr val="A3A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0" name="Google Shape;5190;p43"/>
          <p:cNvSpPr/>
          <p:nvPr/>
        </p:nvSpPr>
        <p:spPr>
          <a:xfrm>
            <a:off x="4179600" y="1779334"/>
            <a:ext cx="960665" cy="1027533"/>
          </a:xfrm>
          <a:custGeom>
            <a:avLst/>
            <a:gdLst/>
            <a:ahLst/>
            <a:cxnLst/>
            <a:rect l="l" t="t" r="r" b="b"/>
            <a:pathLst>
              <a:path w="29897" h="31978" extrusionOk="0">
                <a:moveTo>
                  <a:pt x="13297" y="0"/>
                </a:moveTo>
                <a:cubicBezTo>
                  <a:pt x="12541" y="0"/>
                  <a:pt x="11808" y="149"/>
                  <a:pt x="11116" y="547"/>
                </a:cubicBezTo>
                <a:cubicBezTo>
                  <a:pt x="10515" y="895"/>
                  <a:pt x="9976" y="1307"/>
                  <a:pt x="9375" y="1687"/>
                </a:cubicBezTo>
                <a:cubicBezTo>
                  <a:pt x="8076" y="2447"/>
                  <a:pt x="6651" y="2827"/>
                  <a:pt x="5416" y="3777"/>
                </a:cubicBezTo>
                <a:cubicBezTo>
                  <a:pt x="3389" y="5392"/>
                  <a:pt x="1267" y="8432"/>
                  <a:pt x="2502" y="11124"/>
                </a:cubicBezTo>
                <a:cubicBezTo>
                  <a:pt x="2882" y="11948"/>
                  <a:pt x="3611" y="12739"/>
                  <a:pt x="3452" y="13626"/>
                </a:cubicBezTo>
                <a:cubicBezTo>
                  <a:pt x="3421" y="13975"/>
                  <a:pt x="3231" y="14291"/>
                  <a:pt x="3041" y="14608"/>
                </a:cubicBezTo>
                <a:cubicBezTo>
                  <a:pt x="2217" y="15906"/>
                  <a:pt x="1046" y="17078"/>
                  <a:pt x="982" y="18662"/>
                </a:cubicBezTo>
                <a:cubicBezTo>
                  <a:pt x="951" y="18947"/>
                  <a:pt x="982" y="19263"/>
                  <a:pt x="1077" y="19517"/>
                </a:cubicBezTo>
                <a:cubicBezTo>
                  <a:pt x="1172" y="19833"/>
                  <a:pt x="1362" y="20055"/>
                  <a:pt x="1521" y="20340"/>
                </a:cubicBezTo>
                <a:cubicBezTo>
                  <a:pt x="2217" y="21543"/>
                  <a:pt x="1647" y="22367"/>
                  <a:pt x="1014" y="23475"/>
                </a:cubicBezTo>
                <a:cubicBezTo>
                  <a:pt x="159" y="24964"/>
                  <a:pt x="1" y="26895"/>
                  <a:pt x="761" y="28447"/>
                </a:cubicBezTo>
                <a:cubicBezTo>
                  <a:pt x="1452" y="29859"/>
                  <a:pt x="2983" y="30852"/>
                  <a:pt x="4542" y="30852"/>
                </a:cubicBezTo>
                <a:cubicBezTo>
                  <a:pt x="4696" y="30852"/>
                  <a:pt x="4850" y="30842"/>
                  <a:pt x="5004" y="30822"/>
                </a:cubicBezTo>
                <a:cubicBezTo>
                  <a:pt x="6303" y="30632"/>
                  <a:pt x="7253" y="29651"/>
                  <a:pt x="8456" y="29366"/>
                </a:cubicBezTo>
                <a:cubicBezTo>
                  <a:pt x="9783" y="29026"/>
                  <a:pt x="11110" y="28446"/>
                  <a:pt x="12525" y="28446"/>
                </a:cubicBezTo>
                <a:cubicBezTo>
                  <a:pt x="12562" y="28446"/>
                  <a:pt x="12599" y="28446"/>
                  <a:pt x="12637" y="28447"/>
                </a:cubicBezTo>
                <a:cubicBezTo>
                  <a:pt x="14948" y="28511"/>
                  <a:pt x="16627" y="29461"/>
                  <a:pt x="18464" y="30791"/>
                </a:cubicBezTo>
                <a:cubicBezTo>
                  <a:pt x="19573" y="31569"/>
                  <a:pt x="20994" y="31977"/>
                  <a:pt x="22402" y="31977"/>
                </a:cubicBezTo>
                <a:cubicBezTo>
                  <a:pt x="23285" y="31977"/>
                  <a:pt x="24163" y="31817"/>
                  <a:pt x="24956" y="31487"/>
                </a:cubicBezTo>
                <a:cubicBezTo>
                  <a:pt x="24956" y="31487"/>
                  <a:pt x="24956" y="31487"/>
                  <a:pt x="24956" y="31456"/>
                </a:cubicBezTo>
                <a:cubicBezTo>
                  <a:pt x="25969" y="31044"/>
                  <a:pt x="26856" y="30442"/>
                  <a:pt x="27743" y="29809"/>
                </a:cubicBezTo>
                <a:cubicBezTo>
                  <a:pt x="28313" y="29397"/>
                  <a:pt x="28914" y="28954"/>
                  <a:pt x="29263" y="28321"/>
                </a:cubicBezTo>
                <a:cubicBezTo>
                  <a:pt x="29548" y="27877"/>
                  <a:pt x="29643" y="27339"/>
                  <a:pt x="29706" y="26832"/>
                </a:cubicBezTo>
                <a:cubicBezTo>
                  <a:pt x="29896" y="24679"/>
                  <a:pt x="29136" y="22462"/>
                  <a:pt x="27648" y="20910"/>
                </a:cubicBezTo>
                <a:cubicBezTo>
                  <a:pt x="27363" y="20625"/>
                  <a:pt x="27046" y="20340"/>
                  <a:pt x="26856" y="19992"/>
                </a:cubicBezTo>
                <a:cubicBezTo>
                  <a:pt x="25938" y="18440"/>
                  <a:pt x="27426" y="16191"/>
                  <a:pt x="26413" y="14671"/>
                </a:cubicBezTo>
                <a:cubicBezTo>
                  <a:pt x="25906" y="13943"/>
                  <a:pt x="25019" y="13658"/>
                  <a:pt x="24322" y="13151"/>
                </a:cubicBezTo>
                <a:cubicBezTo>
                  <a:pt x="22011" y="11504"/>
                  <a:pt x="22866" y="8781"/>
                  <a:pt x="22327" y="6437"/>
                </a:cubicBezTo>
                <a:cubicBezTo>
                  <a:pt x="21567" y="2954"/>
                  <a:pt x="17799" y="547"/>
                  <a:pt x="14473" y="104"/>
                </a:cubicBezTo>
                <a:cubicBezTo>
                  <a:pt x="14077" y="39"/>
                  <a:pt x="13684" y="0"/>
                  <a:pt x="13297" y="0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1" name="Google Shape;5191;p43"/>
          <p:cNvSpPr/>
          <p:nvPr/>
        </p:nvSpPr>
        <p:spPr>
          <a:xfrm>
            <a:off x="4181624" y="1760858"/>
            <a:ext cx="899614" cy="820632"/>
          </a:xfrm>
          <a:custGeom>
            <a:avLst/>
            <a:gdLst/>
            <a:ahLst/>
            <a:cxnLst/>
            <a:rect l="l" t="t" r="r" b="b"/>
            <a:pathLst>
              <a:path w="27997" h="25539" extrusionOk="0">
                <a:moveTo>
                  <a:pt x="14013" y="1"/>
                </a:moveTo>
                <a:cubicBezTo>
                  <a:pt x="12667" y="1"/>
                  <a:pt x="11445" y="309"/>
                  <a:pt x="10452" y="900"/>
                </a:cubicBezTo>
                <a:cubicBezTo>
                  <a:pt x="10040" y="1154"/>
                  <a:pt x="9723" y="1502"/>
                  <a:pt x="9438" y="1819"/>
                </a:cubicBezTo>
                <a:cubicBezTo>
                  <a:pt x="9343" y="1914"/>
                  <a:pt x="9217" y="2040"/>
                  <a:pt x="9122" y="2167"/>
                </a:cubicBezTo>
                <a:cubicBezTo>
                  <a:pt x="8710" y="2579"/>
                  <a:pt x="8203" y="2895"/>
                  <a:pt x="7601" y="3275"/>
                </a:cubicBezTo>
                <a:cubicBezTo>
                  <a:pt x="6746" y="3814"/>
                  <a:pt x="5796" y="4289"/>
                  <a:pt x="4878" y="4732"/>
                </a:cubicBezTo>
                <a:cubicBezTo>
                  <a:pt x="4688" y="4827"/>
                  <a:pt x="4466" y="4922"/>
                  <a:pt x="4276" y="5049"/>
                </a:cubicBezTo>
                <a:cubicBezTo>
                  <a:pt x="3484" y="5429"/>
                  <a:pt x="2756" y="5809"/>
                  <a:pt x="2218" y="6411"/>
                </a:cubicBezTo>
                <a:cubicBezTo>
                  <a:pt x="1616" y="7139"/>
                  <a:pt x="1268" y="8152"/>
                  <a:pt x="1299" y="9229"/>
                </a:cubicBezTo>
                <a:cubicBezTo>
                  <a:pt x="1331" y="10116"/>
                  <a:pt x="1584" y="11066"/>
                  <a:pt x="2091" y="12079"/>
                </a:cubicBezTo>
                <a:cubicBezTo>
                  <a:pt x="2186" y="12238"/>
                  <a:pt x="2281" y="12396"/>
                  <a:pt x="2376" y="12554"/>
                </a:cubicBezTo>
                <a:cubicBezTo>
                  <a:pt x="2598" y="12998"/>
                  <a:pt x="2851" y="13441"/>
                  <a:pt x="2978" y="13884"/>
                </a:cubicBezTo>
                <a:cubicBezTo>
                  <a:pt x="3358" y="15120"/>
                  <a:pt x="2376" y="16133"/>
                  <a:pt x="1933" y="16513"/>
                </a:cubicBezTo>
                <a:cubicBezTo>
                  <a:pt x="1838" y="16608"/>
                  <a:pt x="1743" y="16703"/>
                  <a:pt x="1616" y="16798"/>
                </a:cubicBezTo>
                <a:cubicBezTo>
                  <a:pt x="1109" y="17210"/>
                  <a:pt x="571" y="17653"/>
                  <a:pt x="286" y="18286"/>
                </a:cubicBezTo>
                <a:cubicBezTo>
                  <a:pt x="1" y="18920"/>
                  <a:pt x="33" y="19712"/>
                  <a:pt x="349" y="20313"/>
                </a:cubicBezTo>
                <a:cubicBezTo>
                  <a:pt x="508" y="20598"/>
                  <a:pt x="698" y="20820"/>
                  <a:pt x="888" y="21042"/>
                </a:cubicBezTo>
                <a:cubicBezTo>
                  <a:pt x="1109" y="21295"/>
                  <a:pt x="1299" y="21548"/>
                  <a:pt x="1458" y="21802"/>
                </a:cubicBezTo>
                <a:cubicBezTo>
                  <a:pt x="1679" y="22308"/>
                  <a:pt x="1679" y="22910"/>
                  <a:pt x="1458" y="23417"/>
                </a:cubicBezTo>
                <a:cubicBezTo>
                  <a:pt x="1363" y="23607"/>
                  <a:pt x="1236" y="23797"/>
                  <a:pt x="1109" y="23987"/>
                </a:cubicBezTo>
                <a:cubicBezTo>
                  <a:pt x="793" y="24494"/>
                  <a:pt x="476" y="24969"/>
                  <a:pt x="666" y="25539"/>
                </a:cubicBezTo>
                <a:lnTo>
                  <a:pt x="919" y="25444"/>
                </a:lnTo>
                <a:cubicBezTo>
                  <a:pt x="793" y="25000"/>
                  <a:pt x="1078" y="24589"/>
                  <a:pt x="1363" y="24145"/>
                </a:cubicBezTo>
                <a:cubicBezTo>
                  <a:pt x="1489" y="23955"/>
                  <a:pt x="1616" y="23734"/>
                  <a:pt x="1711" y="23512"/>
                </a:cubicBezTo>
                <a:cubicBezTo>
                  <a:pt x="1996" y="22942"/>
                  <a:pt x="1996" y="22245"/>
                  <a:pt x="1711" y="21675"/>
                </a:cubicBezTo>
                <a:cubicBezTo>
                  <a:pt x="1553" y="21390"/>
                  <a:pt x="1331" y="21137"/>
                  <a:pt x="1141" y="20883"/>
                </a:cubicBezTo>
                <a:cubicBezTo>
                  <a:pt x="951" y="20662"/>
                  <a:pt x="761" y="20440"/>
                  <a:pt x="634" y="20187"/>
                </a:cubicBezTo>
                <a:cubicBezTo>
                  <a:pt x="318" y="19648"/>
                  <a:pt x="318" y="18952"/>
                  <a:pt x="571" y="18413"/>
                </a:cubicBezTo>
                <a:cubicBezTo>
                  <a:pt x="824" y="17843"/>
                  <a:pt x="1331" y="17400"/>
                  <a:pt x="1806" y="17020"/>
                </a:cubicBezTo>
                <a:cubicBezTo>
                  <a:pt x="1933" y="16925"/>
                  <a:pt x="2028" y="16830"/>
                  <a:pt x="2154" y="16735"/>
                </a:cubicBezTo>
                <a:cubicBezTo>
                  <a:pt x="3168" y="15848"/>
                  <a:pt x="3580" y="14771"/>
                  <a:pt x="3263" y="13821"/>
                </a:cubicBezTo>
                <a:cubicBezTo>
                  <a:pt x="3136" y="13314"/>
                  <a:pt x="2883" y="12871"/>
                  <a:pt x="2629" y="12428"/>
                </a:cubicBezTo>
                <a:cubicBezTo>
                  <a:pt x="2534" y="12269"/>
                  <a:pt x="2439" y="12111"/>
                  <a:pt x="2376" y="11953"/>
                </a:cubicBezTo>
                <a:cubicBezTo>
                  <a:pt x="1869" y="10971"/>
                  <a:pt x="1616" y="10084"/>
                  <a:pt x="1584" y="9229"/>
                </a:cubicBezTo>
                <a:cubicBezTo>
                  <a:pt x="1553" y="8216"/>
                  <a:pt x="1869" y="7266"/>
                  <a:pt x="2439" y="6601"/>
                </a:cubicBezTo>
                <a:cubicBezTo>
                  <a:pt x="2946" y="6031"/>
                  <a:pt x="3643" y="5651"/>
                  <a:pt x="4403" y="5271"/>
                </a:cubicBezTo>
                <a:cubicBezTo>
                  <a:pt x="4593" y="5176"/>
                  <a:pt x="4815" y="5081"/>
                  <a:pt x="5005" y="4986"/>
                </a:cubicBezTo>
                <a:cubicBezTo>
                  <a:pt x="5923" y="4542"/>
                  <a:pt x="6873" y="4067"/>
                  <a:pt x="7760" y="3529"/>
                </a:cubicBezTo>
                <a:cubicBezTo>
                  <a:pt x="8362" y="3149"/>
                  <a:pt x="8900" y="2800"/>
                  <a:pt x="9312" y="2357"/>
                </a:cubicBezTo>
                <a:cubicBezTo>
                  <a:pt x="9438" y="2230"/>
                  <a:pt x="9533" y="2135"/>
                  <a:pt x="9660" y="2009"/>
                </a:cubicBezTo>
                <a:cubicBezTo>
                  <a:pt x="9945" y="1692"/>
                  <a:pt x="10230" y="1375"/>
                  <a:pt x="10610" y="1154"/>
                </a:cubicBezTo>
                <a:cubicBezTo>
                  <a:pt x="11589" y="557"/>
                  <a:pt x="12768" y="297"/>
                  <a:pt x="13979" y="297"/>
                </a:cubicBezTo>
                <a:cubicBezTo>
                  <a:pt x="16176" y="297"/>
                  <a:pt x="18480" y="1155"/>
                  <a:pt x="19889" y="2420"/>
                </a:cubicBezTo>
                <a:cubicBezTo>
                  <a:pt x="20016" y="2515"/>
                  <a:pt x="20142" y="2642"/>
                  <a:pt x="20269" y="2800"/>
                </a:cubicBezTo>
                <a:cubicBezTo>
                  <a:pt x="21283" y="3845"/>
                  <a:pt x="21916" y="5081"/>
                  <a:pt x="22043" y="6221"/>
                </a:cubicBezTo>
                <a:cubicBezTo>
                  <a:pt x="22169" y="7392"/>
                  <a:pt x="22169" y="8564"/>
                  <a:pt x="22169" y="9578"/>
                </a:cubicBezTo>
                <a:cubicBezTo>
                  <a:pt x="22169" y="9768"/>
                  <a:pt x="22169" y="9989"/>
                  <a:pt x="22169" y="10179"/>
                </a:cubicBezTo>
                <a:cubicBezTo>
                  <a:pt x="22138" y="10813"/>
                  <a:pt x="22138" y="11383"/>
                  <a:pt x="22391" y="12048"/>
                </a:cubicBezTo>
                <a:cubicBezTo>
                  <a:pt x="22613" y="12713"/>
                  <a:pt x="23024" y="13631"/>
                  <a:pt x="23943" y="14075"/>
                </a:cubicBezTo>
                <a:cubicBezTo>
                  <a:pt x="24228" y="14201"/>
                  <a:pt x="24576" y="14265"/>
                  <a:pt x="24893" y="14360"/>
                </a:cubicBezTo>
                <a:cubicBezTo>
                  <a:pt x="25114" y="14391"/>
                  <a:pt x="25368" y="14455"/>
                  <a:pt x="25590" y="14518"/>
                </a:cubicBezTo>
                <a:cubicBezTo>
                  <a:pt x="26571" y="14866"/>
                  <a:pt x="27300" y="15880"/>
                  <a:pt x="27363" y="16925"/>
                </a:cubicBezTo>
                <a:cubicBezTo>
                  <a:pt x="27363" y="17526"/>
                  <a:pt x="27205" y="18065"/>
                  <a:pt x="27015" y="18666"/>
                </a:cubicBezTo>
                <a:cubicBezTo>
                  <a:pt x="26951" y="18952"/>
                  <a:pt x="26856" y="19205"/>
                  <a:pt x="26793" y="19490"/>
                </a:cubicBezTo>
                <a:cubicBezTo>
                  <a:pt x="26540" y="20725"/>
                  <a:pt x="26635" y="22372"/>
                  <a:pt x="27806" y="23385"/>
                </a:cubicBezTo>
                <a:lnTo>
                  <a:pt x="27996" y="23163"/>
                </a:lnTo>
                <a:cubicBezTo>
                  <a:pt x="26920" y="22245"/>
                  <a:pt x="26825" y="20693"/>
                  <a:pt x="27078" y="19553"/>
                </a:cubicBezTo>
                <a:cubicBezTo>
                  <a:pt x="27141" y="19268"/>
                  <a:pt x="27205" y="19015"/>
                  <a:pt x="27300" y="18762"/>
                </a:cubicBezTo>
                <a:cubicBezTo>
                  <a:pt x="27490" y="18160"/>
                  <a:pt x="27648" y="17558"/>
                  <a:pt x="27616" y="16925"/>
                </a:cubicBezTo>
                <a:cubicBezTo>
                  <a:pt x="27585" y="15753"/>
                  <a:pt x="26793" y="14645"/>
                  <a:pt x="25685" y="14265"/>
                </a:cubicBezTo>
                <a:cubicBezTo>
                  <a:pt x="25431" y="14170"/>
                  <a:pt x="25178" y="14138"/>
                  <a:pt x="24956" y="14075"/>
                </a:cubicBezTo>
                <a:cubicBezTo>
                  <a:pt x="24639" y="14011"/>
                  <a:pt x="24323" y="13948"/>
                  <a:pt x="24038" y="13821"/>
                </a:cubicBezTo>
                <a:cubicBezTo>
                  <a:pt x="23436" y="13504"/>
                  <a:pt x="22993" y="12934"/>
                  <a:pt x="22644" y="11953"/>
                </a:cubicBezTo>
                <a:cubicBezTo>
                  <a:pt x="22423" y="11351"/>
                  <a:pt x="22423" y="10813"/>
                  <a:pt x="22454" y="10179"/>
                </a:cubicBezTo>
                <a:cubicBezTo>
                  <a:pt x="22454" y="9989"/>
                  <a:pt x="22454" y="9768"/>
                  <a:pt x="22454" y="9578"/>
                </a:cubicBezTo>
                <a:cubicBezTo>
                  <a:pt x="22454" y="8564"/>
                  <a:pt x="22423" y="7392"/>
                  <a:pt x="22296" y="6189"/>
                </a:cubicBezTo>
                <a:cubicBezTo>
                  <a:pt x="22201" y="4986"/>
                  <a:pt x="21504" y="3687"/>
                  <a:pt x="20491" y="2579"/>
                </a:cubicBezTo>
                <a:cubicBezTo>
                  <a:pt x="20332" y="2452"/>
                  <a:pt x="20206" y="2325"/>
                  <a:pt x="20079" y="2199"/>
                </a:cubicBezTo>
                <a:cubicBezTo>
                  <a:pt x="18907" y="1154"/>
                  <a:pt x="17229" y="394"/>
                  <a:pt x="15424" y="109"/>
                </a:cubicBezTo>
                <a:cubicBezTo>
                  <a:pt x="14942" y="36"/>
                  <a:pt x="14470" y="1"/>
                  <a:pt x="14013" y="1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2" name="Google Shape;5192;p43"/>
          <p:cNvSpPr/>
          <p:nvPr/>
        </p:nvSpPr>
        <p:spPr>
          <a:xfrm>
            <a:off x="3667761" y="3324490"/>
            <a:ext cx="1824580" cy="505862"/>
          </a:xfrm>
          <a:custGeom>
            <a:avLst/>
            <a:gdLst/>
            <a:ahLst/>
            <a:cxnLst/>
            <a:rect l="l" t="t" r="r" b="b"/>
            <a:pathLst>
              <a:path w="56783" h="15743" extrusionOk="0">
                <a:moveTo>
                  <a:pt x="49793" y="1"/>
                </a:moveTo>
                <a:cubicBezTo>
                  <a:pt x="46715" y="1"/>
                  <a:pt x="43498" y="797"/>
                  <a:pt x="40568" y="1515"/>
                </a:cubicBezTo>
                <a:cubicBezTo>
                  <a:pt x="36445" y="2515"/>
                  <a:pt x="32475" y="3638"/>
                  <a:pt x="28174" y="3638"/>
                </a:cubicBezTo>
                <a:cubicBezTo>
                  <a:pt x="28114" y="3638"/>
                  <a:pt x="28055" y="3637"/>
                  <a:pt x="27995" y="3637"/>
                </a:cubicBezTo>
                <a:cubicBezTo>
                  <a:pt x="20205" y="3574"/>
                  <a:pt x="12731" y="977"/>
                  <a:pt x="4972" y="375"/>
                </a:cubicBezTo>
                <a:cubicBezTo>
                  <a:pt x="4608" y="350"/>
                  <a:pt x="4232" y="329"/>
                  <a:pt x="3858" y="329"/>
                </a:cubicBezTo>
                <a:cubicBezTo>
                  <a:pt x="2834" y="329"/>
                  <a:pt x="1819" y="485"/>
                  <a:pt x="1077" y="1135"/>
                </a:cubicBezTo>
                <a:cubicBezTo>
                  <a:pt x="222" y="1895"/>
                  <a:pt x="0" y="3098"/>
                  <a:pt x="127" y="4207"/>
                </a:cubicBezTo>
                <a:cubicBezTo>
                  <a:pt x="475" y="6994"/>
                  <a:pt x="2597" y="8451"/>
                  <a:pt x="4909" y="9622"/>
                </a:cubicBezTo>
                <a:cubicBezTo>
                  <a:pt x="7886" y="11142"/>
                  <a:pt x="11021" y="12251"/>
                  <a:pt x="14188" y="13201"/>
                </a:cubicBezTo>
                <a:cubicBezTo>
                  <a:pt x="17260" y="14119"/>
                  <a:pt x="20458" y="15133"/>
                  <a:pt x="23657" y="15449"/>
                </a:cubicBezTo>
                <a:cubicBezTo>
                  <a:pt x="25524" y="15626"/>
                  <a:pt x="27405" y="15742"/>
                  <a:pt x="29284" y="15742"/>
                </a:cubicBezTo>
                <a:cubicBezTo>
                  <a:pt x="32123" y="15742"/>
                  <a:pt x="34955" y="15477"/>
                  <a:pt x="37718" y="14753"/>
                </a:cubicBezTo>
                <a:cubicBezTo>
                  <a:pt x="42848" y="13423"/>
                  <a:pt x="48010" y="11364"/>
                  <a:pt x="52349" y="8356"/>
                </a:cubicBezTo>
                <a:cubicBezTo>
                  <a:pt x="53141" y="7785"/>
                  <a:pt x="53932" y="7120"/>
                  <a:pt x="54534" y="6360"/>
                </a:cubicBezTo>
                <a:cubicBezTo>
                  <a:pt x="56783" y="3542"/>
                  <a:pt x="53774" y="153"/>
                  <a:pt x="50734" y="27"/>
                </a:cubicBezTo>
                <a:cubicBezTo>
                  <a:pt x="50422" y="9"/>
                  <a:pt x="50108" y="1"/>
                  <a:pt x="49793" y="1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3" name="Google Shape;5193;p43"/>
          <p:cNvSpPr/>
          <p:nvPr/>
        </p:nvSpPr>
        <p:spPr>
          <a:xfrm>
            <a:off x="3959813" y="2994907"/>
            <a:ext cx="377557" cy="568392"/>
          </a:xfrm>
          <a:custGeom>
            <a:avLst/>
            <a:gdLst/>
            <a:ahLst/>
            <a:cxnLst/>
            <a:rect l="l" t="t" r="r" b="b"/>
            <a:pathLst>
              <a:path w="11750" h="17689" extrusionOk="0">
                <a:moveTo>
                  <a:pt x="3246" y="0"/>
                </a:moveTo>
                <a:cubicBezTo>
                  <a:pt x="2774" y="0"/>
                  <a:pt x="2315" y="41"/>
                  <a:pt x="1932" y="86"/>
                </a:cubicBezTo>
                <a:cubicBezTo>
                  <a:pt x="1425" y="150"/>
                  <a:pt x="918" y="340"/>
                  <a:pt x="602" y="751"/>
                </a:cubicBezTo>
                <a:cubicBezTo>
                  <a:pt x="95" y="1416"/>
                  <a:pt x="158" y="2936"/>
                  <a:pt x="127" y="3728"/>
                </a:cubicBezTo>
                <a:cubicBezTo>
                  <a:pt x="0" y="8668"/>
                  <a:pt x="3895" y="12722"/>
                  <a:pt x="7062" y="16047"/>
                </a:cubicBezTo>
                <a:cubicBezTo>
                  <a:pt x="7664" y="16681"/>
                  <a:pt x="8329" y="17346"/>
                  <a:pt x="9184" y="17599"/>
                </a:cubicBezTo>
                <a:cubicBezTo>
                  <a:pt x="9387" y="17659"/>
                  <a:pt x="9602" y="17689"/>
                  <a:pt x="9817" y="17689"/>
                </a:cubicBezTo>
                <a:cubicBezTo>
                  <a:pt x="10509" y="17689"/>
                  <a:pt x="11198" y="17380"/>
                  <a:pt x="11464" y="16776"/>
                </a:cubicBezTo>
                <a:cubicBezTo>
                  <a:pt x="11749" y="16174"/>
                  <a:pt x="11591" y="15509"/>
                  <a:pt x="11369" y="14876"/>
                </a:cubicBezTo>
                <a:cubicBezTo>
                  <a:pt x="10989" y="13831"/>
                  <a:pt x="10451" y="12880"/>
                  <a:pt x="9817" y="11962"/>
                </a:cubicBezTo>
                <a:cubicBezTo>
                  <a:pt x="9374" y="11329"/>
                  <a:pt x="9089" y="10727"/>
                  <a:pt x="8804" y="10094"/>
                </a:cubicBezTo>
                <a:cubicBezTo>
                  <a:pt x="8709" y="9872"/>
                  <a:pt x="8646" y="9682"/>
                  <a:pt x="8551" y="9492"/>
                </a:cubicBezTo>
                <a:cubicBezTo>
                  <a:pt x="7601" y="7370"/>
                  <a:pt x="6904" y="5153"/>
                  <a:pt x="6492" y="2873"/>
                </a:cubicBezTo>
                <a:cubicBezTo>
                  <a:pt x="6334" y="2050"/>
                  <a:pt x="6176" y="1163"/>
                  <a:pt x="5574" y="625"/>
                </a:cubicBezTo>
                <a:cubicBezTo>
                  <a:pt x="5002" y="135"/>
                  <a:pt x="4102" y="0"/>
                  <a:pt x="3246" y="0"/>
                </a:cubicBezTo>
                <a:close/>
              </a:path>
            </a:pathLst>
          </a:custGeom>
          <a:solidFill>
            <a:srgbClr val="E29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4" name="Google Shape;5194;p43"/>
          <p:cNvSpPr/>
          <p:nvPr/>
        </p:nvSpPr>
        <p:spPr>
          <a:xfrm>
            <a:off x="4325128" y="2164892"/>
            <a:ext cx="520032" cy="459720"/>
          </a:xfrm>
          <a:custGeom>
            <a:avLst/>
            <a:gdLst/>
            <a:ahLst/>
            <a:cxnLst/>
            <a:rect l="l" t="t" r="r" b="b"/>
            <a:pathLst>
              <a:path w="16184" h="14307" extrusionOk="0">
                <a:moveTo>
                  <a:pt x="6737" y="1"/>
                </a:moveTo>
                <a:cubicBezTo>
                  <a:pt x="5780" y="1"/>
                  <a:pt x="4803" y="215"/>
                  <a:pt x="4022" y="772"/>
                </a:cubicBezTo>
                <a:cubicBezTo>
                  <a:pt x="3357" y="1247"/>
                  <a:pt x="2597" y="2102"/>
                  <a:pt x="2280" y="2831"/>
                </a:cubicBezTo>
                <a:cubicBezTo>
                  <a:pt x="1869" y="3812"/>
                  <a:pt x="2249" y="4952"/>
                  <a:pt x="1805" y="5934"/>
                </a:cubicBezTo>
                <a:cubicBezTo>
                  <a:pt x="1552" y="6441"/>
                  <a:pt x="1140" y="6853"/>
                  <a:pt x="855" y="7359"/>
                </a:cubicBezTo>
                <a:cubicBezTo>
                  <a:pt x="602" y="7803"/>
                  <a:pt x="444" y="8341"/>
                  <a:pt x="317" y="8848"/>
                </a:cubicBezTo>
                <a:cubicBezTo>
                  <a:pt x="95" y="9766"/>
                  <a:pt x="0" y="10748"/>
                  <a:pt x="380" y="11571"/>
                </a:cubicBezTo>
                <a:cubicBezTo>
                  <a:pt x="665" y="12173"/>
                  <a:pt x="1204" y="12648"/>
                  <a:pt x="1774" y="12996"/>
                </a:cubicBezTo>
                <a:cubicBezTo>
                  <a:pt x="2945" y="13725"/>
                  <a:pt x="4307" y="14136"/>
                  <a:pt x="5701" y="14168"/>
                </a:cubicBezTo>
                <a:cubicBezTo>
                  <a:pt x="5783" y="14172"/>
                  <a:pt x="5864" y="14173"/>
                  <a:pt x="5945" y="14173"/>
                </a:cubicBezTo>
                <a:cubicBezTo>
                  <a:pt x="6309" y="14173"/>
                  <a:pt x="6658" y="14142"/>
                  <a:pt x="7007" y="14142"/>
                </a:cubicBezTo>
                <a:cubicBezTo>
                  <a:pt x="7236" y="14142"/>
                  <a:pt x="7464" y="14156"/>
                  <a:pt x="7696" y="14200"/>
                </a:cubicBezTo>
                <a:cubicBezTo>
                  <a:pt x="8290" y="14271"/>
                  <a:pt x="8883" y="14307"/>
                  <a:pt x="9477" y="14307"/>
                </a:cubicBezTo>
                <a:cubicBezTo>
                  <a:pt x="9675" y="14307"/>
                  <a:pt x="9873" y="14303"/>
                  <a:pt x="10071" y="14295"/>
                </a:cubicBezTo>
                <a:cubicBezTo>
                  <a:pt x="12161" y="14231"/>
                  <a:pt x="14695" y="13820"/>
                  <a:pt x="15708" y="11698"/>
                </a:cubicBezTo>
                <a:cubicBezTo>
                  <a:pt x="16088" y="10906"/>
                  <a:pt x="16183" y="10051"/>
                  <a:pt x="16056" y="9196"/>
                </a:cubicBezTo>
                <a:cubicBezTo>
                  <a:pt x="15708" y="6916"/>
                  <a:pt x="13396" y="5744"/>
                  <a:pt x="12890" y="3591"/>
                </a:cubicBezTo>
                <a:cubicBezTo>
                  <a:pt x="12731" y="2926"/>
                  <a:pt x="12890" y="2071"/>
                  <a:pt x="12415" y="1532"/>
                </a:cubicBezTo>
                <a:cubicBezTo>
                  <a:pt x="11813" y="867"/>
                  <a:pt x="11116" y="1025"/>
                  <a:pt x="10293" y="740"/>
                </a:cubicBezTo>
                <a:cubicBezTo>
                  <a:pt x="9279" y="424"/>
                  <a:pt x="8203" y="75"/>
                  <a:pt x="7126" y="12"/>
                </a:cubicBezTo>
                <a:cubicBezTo>
                  <a:pt x="6997" y="4"/>
                  <a:pt x="6867" y="1"/>
                  <a:pt x="6737" y="1"/>
                </a:cubicBezTo>
                <a:close/>
              </a:path>
            </a:pathLst>
          </a:custGeom>
          <a:solidFill>
            <a:srgbClr val="1B1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5" name="Google Shape;5195;p43"/>
          <p:cNvSpPr/>
          <p:nvPr/>
        </p:nvSpPr>
        <p:spPr>
          <a:xfrm>
            <a:off x="3950656" y="2500516"/>
            <a:ext cx="468106" cy="624367"/>
          </a:xfrm>
          <a:custGeom>
            <a:avLst/>
            <a:gdLst/>
            <a:ahLst/>
            <a:cxnLst/>
            <a:rect l="l" t="t" r="r" b="b"/>
            <a:pathLst>
              <a:path w="14568" h="19431" extrusionOk="0">
                <a:moveTo>
                  <a:pt x="11233" y="0"/>
                </a:moveTo>
                <a:cubicBezTo>
                  <a:pt x="9357" y="0"/>
                  <a:pt x="7943" y="1924"/>
                  <a:pt x="7094" y="3596"/>
                </a:cubicBezTo>
                <a:cubicBezTo>
                  <a:pt x="5827" y="6098"/>
                  <a:pt x="4402" y="8537"/>
                  <a:pt x="3072" y="11007"/>
                </a:cubicBezTo>
                <a:cubicBezTo>
                  <a:pt x="1773" y="13382"/>
                  <a:pt x="348" y="15852"/>
                  <a:pt x="0" y="18576"/>
                </a:cubicBezTo>
                <a:cubicBezTo>
                  <a:pt x="2027" y="18956"/>
                  <a:pt x="4085" y="19399"/>
                  <a:pt x="6144" y="19431"/>
                </a:cubicBezTo>
                <a:cubicBezTo>
                  <a:pt x="6587" y="17974"/>
                  <a:pt x="7442" y="16644"/>
                  <a:pt x="8266" y="15377"/>
                </a:cubicBezTo>
                <a:cubicBezTo>
                  <a:pt x="9754" y="13065"/>
                  <a:pt x="11306" y="10785"/>
                  <a:pt x="12699" y="8410"/>
                </a:cubicBezTo>
                <a:cubicBezTo>
                  <a:pt x="13206" y="7555"/>
                  <a:pt x="13649" y="6668"/>
                  <a:pt x="13871" y="5750"/>
                </a:cubicBezTo>
                <a:cubicBezTo>
                  <a:pt x="14283" y="3976"/>
                  <a:pt x="14568" y="1285"/>
                  <a:pt x="12604" y="334"/>
                </a:cubicBezTo>
                <a:cubicBezTo>
                  <a:pt x="12123" y="103"/>
                  <a:pt x="11666" y="0"/>
                  <a:pt x="11233" y="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6" name="Google Shape;5196;p43"/>
          <p:cNvSpPr/>
          <p:nvPr/>
        </p:nvSpPr>
        <p:spPr>
          <a:xfrm>
            <a:off x="4762676" y="2994907"/>
            <a:ext cx="376561" cy="568392"/>
          </a:xfrm>
          <a:custGeom>
            <a:avLst/>
            <a:gdLst/>
            <a:ahLst/>
            <a:cxnLst/>
            <a:rect l="l" t="t" r="r" b="b"/>
            <a:pathLst>
              <a:path w="11719" h="17689" extrusionOk="0">
                <a:moveTo>
                  <a:pt x="8504" y="0"/>
                </a:moveTo>
                <a:cubicBezTo>
                  <a:pt x="7648" y="0"/>
                  <a:pt x="6748" y="135"/>
                  <a:pt x="6176" y="625"/>
                </a:cubicBezTo>
                <a:cubicBezTo>
                  <a:pt x="5575" y="1163"/>
                  <a:pt x="5416" y="2050"/>
                  <a:pt x="5258" y="2873"/>
                </a:cubicBezTo>
                <a:cubicBezTo>
                  <a:pt x="4846" y="5153"/>
                  <a:pt x="4150" y="7370"/>
                  <a:pt x="3200" y="9492"/>
                </a:cubicBezTo>
                <a:cubicBezTo>
                  <a:pt x="3105" y="9682"/>
                  <a:pt x="3041" y="9872"/>
                  <a:pt x="2946" y="10094"/>
                </a:cubicBezTo>
                <a:cubicBezTo>
                  <a:pt x="2661" y="10727"/>
                  <a:pt x="2376" y="11329"/>
                  <a:pt x="1933" y="11962"/>
                </a:cubicBezTo>
                <a:cubicBezTo>
                  <a:pt x="1299" y="12880"/>
                  <a:pt x="761" y="13831"/>
                  <a:pt x="381" y="14876"/>
                </a:cubicBezTo>
                <a:cubicBezTo>
                  <a:pt x="159" y="15509"/>
                  <a:pt x="1" y="16174"/>
                  <a:pt x="286" y="16776"/>
                </a:cubicBezTo>
                <a:cubicBezTo>
                  <a:pt x="552" y="17380"/>
                  <a:pt x="1242" y="17689"/>
                  <a:pt x="1934" y="17689"/>
                </a:cubicBezTo>
                <a:cubicBezTo>
                  <a:pt x="2148" y="17689"/>
                  <a:pt x="2364" y="17659"/>
                  <a:pt x="2566" y="17599"/>
                </a:cubicBezTo>
                <a:cubicBezTo>
                  <a:pt x="3421" y="17346"/>
                  <a:pt x="4055" y="16681"/>
                  <a:pt x="4688" y="16047"/>
                </a:cubicBezTo>
                <a:cubicBezTo>
                  <a:pt x="7855" y="12722"/>
                  <a:pt x="11718" y="8668"/>
                  <a:pt x="11623" y="3728"/>
                </a:cubicBezTo>
                <a:cubicBezTo>
                  <a:pt x="11592" y="2936"/>
                  <a:pt x="11655" y="1416"/>
                  <a:pt x="11148" y="751"/>
                </a:cubicBezTo>
                <a:cubicBezTo>
                  <a:pt x="10832" y="340"/>
                  <a:pt x="10325" y="150"/>
                  <a:pt x="9818" y="86"/>
                </a:cubicBezTo>
                <a:cubicBezTo>
                  <a:pt x="9435" y="41"/>
                  <a:pt x="8976" y="0"/>
                  <a:pt x="8504" y="0"/>
                </a:cubicBezTo>
                <a:close/>
              </a:path>
            </a:pathLst>
          </a:custGeom>
          <a:solidFill>
            <a:srgbClr val="E29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7" name="Google Shape;5197;p43"/>
          <p:cNvSpPr/>
          <p:nvPr/>
        </p:nvSpPr>
        <p:spPr>
          <a:xfrm>
            <a:off x="4681284" y="2500516"/>
            <a:ext cx="468138" cy="624367"/>
          </a:xfrm>
          <a:custGeom>
            <a:avLst/>
            <a:gdLst/>
            <a:ahLst/>
            <a:cxnLst/>
            <a:rect l="l" t="t" r="r" b="b"/>
            <a:pathLst>
              <a:path w="14569" h="19431" extrusionOk="0">
                <a:moveTo>
                  <a:pt x="3335" y="0"/>
                </a:moveTo>
                <a:cubicBezTo>
                  <a:pt x="2902" y="0"/>
                  <a:pt x="2445" y="103"/>
                  <a:pt x="1964" y="334"/>
                </a:cubicBezTo>
                <a:cubicBezTo>
                  <a:pt x="0" y="1285"/>
                  <a:pt x="317" y="3976"/>
                  <a:pt x="697" y="5750"/>
                </a:cubicBezTo>
                <a:cubicBezTo>
                  <a:pt x="919" y="6668"/>
                  <a:pt x="1362" y="7555"/>
                  <a:pt x="1869" y="8410"/>
                </a:cubicBezTo>
                <a:cubicBezTo>
                  <a:pt x="3262" y="10785"/>
                  <a:pt x="4814" y="13065"/>
                  <a:pt x="6303" y="15377"/>
                </a:cubicBezTo>
                <a:cubicBezTo>
                  <a:pt x="7126" y="16644"/>
                  <a:pt x="7981" y="17974"/>
                  <a:pt x="8424" y="19431"/>
                </a:cubicBezTo>
                <a:cubicBezTo>
                  <a:pt x="10483" y="19399"/>
                  <a:pt x="12541" y="18956"/>
                  <a:pt x="14568" y="18576"/>
                </a:cubicBezTo>
                <a:cubicBezTo>
                  <a:pt x="14251" y="15852"/>
                  <a:pt x="12795" y="13382"/>
                  <a:pt x="11528" y="11007"/>
                </a:cubicBezTo>
                <a:cubicBezTo>
                  <a:pt x="10166" y="8537"/>
                  <a:pt x="8741" y="6098"/>
                  <a:pt x="7474" y="3596"/>
                </a:cubicBezTo>
                <a:cubicBezTo>
                  <a:pt x="6625" y="1924"/>
                  <a:pt x="5212" y="0"/>
                  <a:pt x="3335" y="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8" name="Google Shape;5198;p43"/>
          <p:cNvSpPr/>
          <p:nvPr/>
        </p:nvSpPr>
        <p:spPr>
          <a:xfrm>
            <a:off x="4225389" y="2460382"/>
            <a:ext cx="657399" cy="1024738"/>
          </a:xfrm>
          <a:custGeom>
            <a:avLst/>
            <a:gdLst/>
            <a:ahLst/>
            <a:cxnLst/>
            <a:rect l="l" t="t" r="r" b="b"/>
            <a:pathLst>
              <a:path w="20459" h="31891" extrusionOk="0">
                <a:moveTo>
                  <a:pt x="10166" y="0"/>
                </a:moveTo>
                <a:cubicBezTo>
                  <a:pt x="8868" y="32"/>
                  <a:pt x="7601" y="127"/>
                  <a:pt x="6303" y="348"/>
                </a:cubicBezTo>
                <a:cubicBezTo>
                  <a:pt x="5574" y="475"/>
                  <a:pt x="4814" y="665"/>
                  <a:pt x="4086" y="792"/>
                </a:cubicBezTo>
                <a:cubicBezTo>
                  <a:pt x="1964" y="1140"/>
                  <a:pt x="1774" y="1742"/>
                  <a:pt x="1331" y="3895"/>
                </a:cubicBezTo>
                <a:cubicBezTo>
                  <a:pt x="887" y="6080"/>
                  <a:pt x="444" y="8266"/>
                  <a:pt x="476" y="10514"/>
                </a:cubicBezTo>
                <a:cubicBezTo>
                  <a:pt x="539" y="13111"/>
                  <a:pt x="1552" y="14948"/>
                  <a:pt x="2376" y="17291"/>
                </a:cubicBezTo>
                <a:cubicBezTo>
                  <a:pt x="3136" y="19508"/>
                  <a:pt x="2693" y="22517"/>
                  <a:pt x="1996" y="24670"/>
                </a:cubicBezTo>
                <a:cubicBezTo>
                  <a:pt x="1521" y="26222"/>
                  <a:pt x="666" y="27489"/>
                  <a:pt x="96" y="28977"/>
                </a:cubicBezTo>
                <a:cubicBezTo>
                  <a:pt x="32" y="29104"/>
                  <a:pt x="1" y="29230"/>
                  <a:pt x="32" y="29357"/>
                </a:cubicBezTo>
                <a:cubicBezTo>
                  <a:pt x="64" y="29515"/>
                  <a:pt x="222" y="29610"/>
                  <a:pt x="381" y="29674"/>
                </a:cubicBezTo>
                <a:cubicBezTo>
                  <a:pt x="3168" y="31162"/>
                  <a:pt x="6303" y="31606"/>
                  <a:pt x="9375" y="31827"/>
                </a:cubicBezTo>
                <a:cubicBezTo>
                  <a:pt x="9660" y="31827"/>
                  <a:pt x="9913" y="31859"/>
                  <a:pt x="10166" y="31859"/>
                </a:cubicBezTo>
                <a:lnTo>
                  <a:pt x="10166" y="31891"/>
                </a:lnTo>
                <a:cubicBezTo>
                  <a:pt x="10198" y="31891"/>
                  <a:pt x="10198" y="31859"/>
                  <a:pt x="10230" y="31859"/>
                </a:cubicBezTo>
                <a:cubicBezTo>
                  <a:pt x="10261" y="31859"/>
                  <a:pt x="10261" y="31891"/>
                  <a:pt x="10293" y="31891"/>
                </a:cubicBezTo>
                <a:lnTo>
                  <a:pt x="10293" y="31859"/>
                </a:lnTo>
                <a:cubicBezTo>
                  <a:pt x="10546" y="31859"/>
                  <a:pt x="10800" y="31827"/>
                  <a:pt x="11085" y="31827"/>
                </a:cubicBezTo>
                <a:cubicBezTo>
                  <a:pt x="14125" y="31606"/>
                  <a:pt x="17292" y="31162"/>
                  <a:pt x="20079" y="29674"/>
                </a:cubicBezTo>
                <a:cubicBezTo>
                  <a:pt x="20237" y="29610"/>
                  <a:pt x="20364" y="29515"/>
                  <a:pt x="20427" y="29357"/>
                </a:cubicBezTo>
                <a:cubicBezTo>
                  <a:pt x="20459" y="29230"/>
                  <a:pt x="20396" y="29104"/>
                  <a:pt x="20364" y="28977"/>
                </a:cubicBezTo>
                <a:cubicBezTo>
                  <a:pt x="19794" y="27489"/>
                  <a:pt x="18939" y="26222"/>
                  <a:pt x="18432" y="24670"/>
                </a:cubicBezTo>
                <a:cubicBezTo>
                  <a:pt x="17767" y="22548"/>
                  <a:pt x="17324" y="19508"/>
                  <a:pt x="18084" y="17291"/>
                </a:cubicBezTo>
                <a:cubicBezTo>
                  <a:pt x="18907" y="14948"/>
                  <a:pt x="19889" y="13111"/>
                  <a:pt x="19952" y="10514"/>
                </a:cubicBezTo>
                <a:cubicBezTo>
                  <a:pt x="20016" y="8266"/>
                  <a:pt x="19572" y="6080"/>
                  <a:pt x="19129" y="3895"/>
                </a:cubicBezTo>
                <a:cubicBezTo>
                  <a:pt x="18685" y="1742"/>
                  <a:pt x="18464" y="1108"/>
                  <a:pt x="16374" y="792"/>
                </a:cubicBezTo>
                <a:cubicBezTo>
                  <a:pt x="15614" y="665"/>
                  <a:pt x="14885" y="475"/>
                  <a:pt x="14125" y="348"/>
                </a:cubicBezTo>
                <a:cubicBezTo>
                  <a:pt x="12858" y="127"/>
                  <a:pt x="11560" y="0"/>
                  <a:pt x="10261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9" name="Google Shape;5199;p43"/>
          <p:cNvSpPr/>
          <p:nvPr/>
        </p:nvSpPr>
        <p:spPr>
          <a:xfrm>
            <a:off x="4348520" y="2438661"/>
            <a:ext cx="439637" cy="236656"/>
          </a:xfrm>
          <a:custGeom>
            <a:avLst/>
            <a:gdLst/>
            <a:ahLst/>
            <a:cxnLst/>
            <a:rect l="l" t="t" r="r" b="b"/>
            <a:pathLst>
              <a:path w="13682" h="7365" extrusionOk="0">
                <a:moveTo>
                  <a:pt x="12401" y="0"/>
                </a:moveTo>
                <a:cubicBezTo>
                  <a:pt x="12204" y="0"/>
                  <a:pt x="12024" y="11"/>
                  <a:pt x="11908" y="11"/>
                </a:cubicBezTo>
                <a:cubicBezTo>
                  <a:pt x="7950" y="138"/>
                  <a:pt x="3991" y="296"/>
                  <a:pt x="1" y="423"/>
                </a:cubicBezTo>
                <a:cubicBezTo>
                  <a:pt x="254" y="1278"/>
                  <a:pt x="254" y="2069"/>
                  <a:pt x="571" y="2893"/>
                </a:cubicBezTo>
                <a:cubicBezTo>
                  <a:pt x="856" y="3621"/>
                  <a:pt x="1236" y="4286"/>
                  <a:pt x="1679" y="4888"/>
                </a:cubicBezTo>
                <a:cubicBezTo>
                  <a:pt x="2629" y="6123"/>
                  <a:pt x="3959" y="6946"/>
                  <a:pt x="5448" y="7263"/>
                </a:cubicBezTo>
                <a:cubicBezTo>
                  <a:pt x="5815" y="7331"/>
                  <a:pt x="6187" y="7364"/>
                  <a:pt x="6559" y="7364"/>
                </a:cubicBezTo>
                <a:cubicBezTo>
                  <a:pt x="8788" y="7364"/>
                  <a:pt x="11017" y="6181"/>
                  <a:pt x="12130" y="4255"/>
                </a:cubicBezTo>
                <a:cubicBezTo>
                  <a:pt x="12542" y="3526"/>
                  <a:pt x="12795" y="2735"/>
                  <a:pt x="13048" y="1911"/>
                </a:cubicBezTo>
                <a:cubicBezTo>
                  <a:pt x="13175" y="1531"/>
                  <a:pt x="13682" y="613"/>
                  <a:pt x="13428" y="296"/>
                </a:cubicBezTo>
                <a:cubicBezTo>
                  <a:pt x="13259" y="43"/>
                  <a:pt x="12795" y="0"/>
                  <a:pt x="12401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43"/>
          <p:cNvSpPr/>
          <p:nvPr/>
        </p:nvSpPr>
        <p:spPr>
          <a:xfrm>
            <a:off x="4425863" y="2265274"/>
            <a:ext cx="266635" cy="371227"/>
          </a:xfrm>
          <a:custGeom>
            <a:avLst/>
            <a:gdLst/>
            <a:ahLst/>
            <a:cxnLst/>
            <a:rect l="l" t="t" r="r" b="b"/>
            <a:pathLst>
              <a:path w="8298" h="11553" extrusionOk="0">
                <a:moveTo>
                  <a:pt x="2592" y="1"/>
                </a:moveTo>
                <a:cubicBezTo>
                  <a:pt x="2393" y="1"/>
                  <a:pt x="2194" y="7"/>
                  <a:pt x="1996" y="23"/>
                </a:cubicBezTo>
                <a:cubicBezTo>
                  <a:pt x="1932" y="23"/>
                  <a:pt x="1869" y="23"/>
                  <a:pt x="1837" y="87"/>
                </a:cubicBezTo>
                <a:cubicBezTo>
                  <a:pt x="1774" y="118"/>
                  <a:pt x="1774" y="182"/>
                  <a:pt x="1774" y="245"/>
                </a:cubicBezTo>
                <a:cubicBezTo>
                  <a:pt x="1679" y="1385"/>
                  <a:pt x="1774" y="2588"/>
                  <a:pt x="1711" y="3760"/>
                </a:cubicBezTo>
                <a:cubicBezTo>
                  <a:pt x="1616" y="4837"/>
                  <a:pt x="1394" y="5914"/>
                  <a:pt x="761" y="6800"/>
                </a:cubicBezTo>
                <a:cubicBezTo>
                  <a:pt x="0" y="7877"/>
                  <a:pt x="190" y="9334"/>
                  <a:pt x="1014" y="10284"/>
                </a:cubicBezTo>
                <a:cubicBezTo>
                  <a:pt x="1808" y="11180"/>
                  <a:pt x="3074" y="11552"/>
                  <a:pt x="4322" y="11552"/>
                </a:cubicBezTo>
                <a:cubicBezTo>
                  <a:pt x="5016" y="11552"/>
                  <a:pt x="5703" y="11438"/>
                  <a:pt x="6303" y="11234"/>
                </a:cubicBezTo>
                <a:cubicBezTo>
                  <a:pt x="7443" y="10822"/>
                  <a:pt x="8234" y="9936"/>
                  <a:pt x="8266" y="8701"/>
                </a:cubicBezTo>
                <a:cubicBezTo>
                  <a:pt x="8298" y="7339"/>
                  <a:pt x="7094" y="6357"/>
                  <a:pt x="6778" y="5059"/>
                </a:cubicBezTo>
                <a:cubicBezTo>
                  <a:pt x="6619" y="4330"/>
                  <a:pt x="6619" y="3602"/>
                  <a:pt x="6651" y="2842"/>
                </a:cubicBezTo>
                <a:cubicBezTo>
                  <a:pt x="6651" y="1987"/>
                  <a:pt x="6683" y="1132"/>
                  <a:pt x="6714" y="245"/>
                </a:cubicBezTo>
                <a:cubicBezTo>
                  <a:pt x="5970" y="107"/>
                  <a:pt x="5345" y="17"/>
                  <a:pt x="4590" y="17"/>
                </a:cubicBezTo>
                <a:cubicBezTo>
                  <a:pt x="4478" y="17"/>
                  <a:pt x="4363" y="19"/>
                  <a:pt x="4244" y="23"/>
                </a:cubicBezTo>
                <a:cubicBezTo>
                  <a:pt x="4135" y="28"/>
                  <a:pt x="4024" y="30"/>
                  <a:pt x="3913" y="30"/>
                </a:cubicBezTo>
                <a:cubicBezTo>
                  <a:pt x="3480" y="30"/>
                  <a:pt x="3037" y="1"/>
                  <a:pt x="2592" y="1"/>
                </a:cubicBezTo>
                <a:close/>
              </a:path>
            </a:pathLst>
          </a:custGeom>
          <a:solidFill>
            <a:srgbClr val="E29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1" name="Google Shape;5201;p43"/>
          <p:cNvSpPr/>
          <p:nvPr/>
        </p:nvSpPr>
        <p:spPr>
          <a:xfrm>
            <a:off x="4531708" y="1854685"/>
            <a:ext cx="501685" cy="786861"/>
          </a:xfrm>
          <a:custGeom>
            <a:avLst/>
            <a:gdLst/>
            <a:ahLst/>
            <a:cxnLst/>
            <a:rect l="l" t="t" r="r" b="b"/>
            <a:pathLst>
              <a:path w="15613" h="24488" extrusionOk="0">
                <a:moveTo>
                  <a:pt x="2308" y="1"/>
                </a:moveTo>
                <a:cubicBezTo>
                  <a:pt x="2215" y="1"/>
                  <a:pt x="2121" y="3"/>
                  <a:pt x="2027" y="7"/>
                </a:cubicBezTo>
                <a:cubicBezTo>
                  <a:pt x="1330" y="39"/>
                  <a:pt x="633" y="197"/>
                  <a:pt x="0" y="514"/>
                </a:cubicBezTo>
                <a:cubicBezTo>
                  <a:pt x="633" y="229"/>
                  <a:pt x="1330" y="70"/>
                  <a:pt x="2027" y="70"/>
                </a:cubicBezTo>
                <a:cubicBezTo>
                  <a:pt x="2115" y="66"/>
                  <a:pt x="2204" y="64"/>
                  <a:pt x="2292" y="64"/>
                </a:cubicBezTo>
                <a:cubicBezTo>
                  <a:pt x="2901" y="64"/>
                  <a:pt x="3509" y="158"/>
                  <a:pt x="4117" y="324"/>
                </a:cubicBezTo>
                <a:cubicBezTo>
                  <a:pt x="5479" y="640"/>
                  <a:pt x="6714" y="1337"/>
                  <a:pt x="7696" y="2351"/>
                </a:cubicBezTo>
                <a:cubicBezTo>
                  <a:pt x="8677" y="3332"/>
                  <a:pt x="9342" y="4631"/>
                  <a:pt x="9532" y="5992"/>
                </a:cubicBezTo>
                <a:cubicBezTo>
                  <a:pt x="9627" y="6689"/>
                  <a:pt x="9596" y="7386"/>
                  <a:pt x="9596" y="8083"/>
                </a:cubicBezTo>
                <a:cubicBezTo>
                  <a:pt x="9627" y="8811"/>
                  <a:pt x="9659" y="9539"/>
                  <a:pt x="9976" y="10204"/>
                </a:cubicBezTo>
                <a:cubicBezTo>
                  <a:pt x="10293" y="10869"/>
                  <a:pt x="10831" y="11376"/>
                  <a:pt x="11401" y="11788"/>
                </a:cubicBezTo>
                <a:cubicBezTo>
                  <a:pt x="11971" y="12200"/>
                  <a:pt x="12604" y="12516"/>
                  <a:pt x="13206" y="12896"/>
                </a:cubicBezTo>
                <a:cubicBezTo>
                  <a:pt x="13491" y="13055"/>
                  <a:pt x="13776" y="13245"/>
                  <a:pt x="13966" y="13530"/>
                </a:cubicBezTo>
                <a:cubicBezTo>
                  <a:pt x="14156" y="13783"/>
                  <a:pt x="14219" y="14131"/>
                  <a:pt x="14219" y="14480"/>
                </a:cubicBezTo>
                <a:cubicBezTo>
                  <a:pt x="14219" y="14828"/>
                  <a:pt x="14188" y="15176"/>
                  <a:pt x="14093" y="15493"/>
                </a:cubicBezTo>
                <a:cubicBezTo>
                  <a:pt x="14029" y="15842"/>
                  <a:pt x="13871" y="16158"/>
                  <a:pt x="13744" y="16475"/>
                </a:cubicBezTo>
                <a:cubicBezTo>
                  <a:pt x="13586" y="16792"/>
                  <a:pt x="13491" y="17172"/>
                  <a:pt x="13554" y="17552"/>
                </a:cubicBezTo>
                <a:cubicBezTo>
                  <a:pt x="13586" y="17900"/>
                  <a:pt x="13713" y="18248"/>
                  <a:pt x="13871" y="18565"/>
                </a:cubicBezTo>
                <a:cubicBezTo>
                  <a:pt x="14188" y="19198"/>
                  <a:pt x="14536" y="19800"/>
                  <a:pt x="14853" y="20433"/>
                </a:cubicBezTo>
                <a:cubicBezTo>
                  <a:pt x="15170" y="21035"/>
                  <a:pt x="15423" y="21700"/>
                  <a:pt x="15486" y="22397"/>
                </a:cubicBezTo>
                <a:cubicBezTo>
                  <a:pt x="15581" y="23094"/>
                  <a:pt x="15486" y="23822"/>
                  <a:pt x="15265" y="24487"/>
                </a:cubicBezTo>
                <a:cubicBezTo>
                  <a:pt x="15518" y="23822"/>
                  <a:pt x="15613" y="23125"/>
                  <a:pt x="15550" y="22397"/>
                </a:cubicBezTo>
                <a:cubicBezTo>
                  <a:pt x="15486" y="21700"/>
                  <a:pt x="15233" y="21035"/>
                  <a:pt x="14948" y="20370"/>
                </a:cubicBezTo>
                <a:cubicBezTo>
                  <a:pt x="14631" y="19737"/>
                  <a:pt x="14283" y="19135"/>
                  <a:pt x="13966" y="18502"/>
                </a:cubicBezTo>
                <a:cubicBezTo>
                  <a:pt x="13839" y="18185"/>
                  <a:pt x="13713" y="17868"/>
                  <a:pt x="13681" y="17520"/>
                </a:cubicBezTo>
                <a:cubicBezTo>
                  <a:pt x="13649" y="17203"/>
                  <a:pt x="13744" y="16855"/>
                  <a:pt x="13871" y="16538"/>
                </a:cubicBezTo>
                <a:cubicBezTo>
                  <a:pt x="14029" y="16222"/>
                  <a:pt x="14188" y="15905"/>
                  <a:pt x="14283" y="15556"/>
                </a:cubicBezTo>
                <a:cubicBezTo>
                  <a:pt x="14378" y="15208"/>
                  <a:pt x="14409" y="14860"/>
                  <a:pt x="14409" y="14480"/>
                </a:cubicBezTo>
                <a:cubicBezTo>
                  <a:pt x="14409" y="14131"/>
                  <a:pt x="14346" y="13751"/>
                  <a:pt x="14124" y="13435"/>
                </a:cubicBezTo>
                <a:cubicBezTo>
                  <a:pt x="13903" y="13118"/>
                  <a:pt x="13586" y="12928"/>
                  <a:pt x="13301" y="12738"/>
                </a:cubicBezTo>
                <a:cubicBezTo>
                  <a:pt x="12699" y="12358"/>
                  <a:pt x="12066" y="12041"/>
                  <a:pt x="11496" y="11630"/>
                </a:cubicBezTo>
                <a:cubicBezTo>
                  <a:pt x="10958" y="11250"/>
                  <a:pt x="10451" y="10743"/>
                  <a:pt x="10166" y="10109"/>
                </a:cubicBezTo>
                <a:cubicBezTo>
                  <a:pt x="9881" y="9508"/>
                  <a:pt x="9817" y="8779"/>
                  <a:pt x="9786" y="8114"/>
                </a:cubicBezTo>
                <a:cubicBezTo>
                  <a:pt x="9786" y="7418"/>
                  <a:pt x="9817" y="6689"/>
                  <a:pt x="9722" y="5992"/>
                </a:cubicBezTo>
                <a:cubicBezTo>
                  <a:pt x="9532" y="4567"/>
                  <a:pt x="8804" y="3237"/>
                  <a:pt x="7822" y="2256"/>
                </a:cubicBezTo>
                <a:cubicBezTo>
                  <a:pt x="6809" y="1242"/>
                  <a:pt x="5510" y="545"/>
                  <a:pt x="4149" y="229"/>
                </a:cubicBezTo>
                <a:cubicBezTo>
                  <a:pt x="3542" y="91"/>
                  <a:pt x="2935" y="1"/>
                  <a:pt x="2308" y="1"/>
                </a:cubicBezTo>
                <a:close/>
              </a:path>
            </a:pathLst>
          </a:custGeom>
          <a:solidFill>
            <a:srgbClr val="1B1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2" name="Google Shape;5202;p43"/>
          <p:cNvSpPr/>
          <p:nvPr/>
        </p:nvSpPr>
        <p:spPr>
          <a:xfrm>
            <a:off x="4475733" y="2265274"/>
            <a:ext cx="166896" cy="185437"/>
          </a:xfrm>
          <a:custGeom>
            <a:avLst/>
            <a:gdLst/>
            <a:ahLst/>
            <a:cxnLst/>
            <a:rect l="l" t="t" r="r" b="b"/>
            <a:pathLst>
              <a:path w="5194" h="5771" extrusionOk="0">
                <a:moveTo>
                  <a:pt x="1021" y="1"/>
                </a:moveTo>
                <a:cubicBezTo>
                  <a:pt x="827" y="1"/>
                  <a:pt x="634" y="7"/>
                  <a:pt x="444" y="23"/>
                </a:cubicBezTo>
                <a:cubicBezTo>
                  <a:pt x="380" y="23"/>
                  <a:pt x="317" y="23"/>
                  <a:pt x="254" y="55"/>
                </a:cubicBezTo>
                <a:cubicBezTo>
                  <a:pt x="222" y="87"/>
                  <a:pt x="222" y="150"/>
                  <a:pt x="222" y="213"/>
                </a:cubicBezTo>
                <a:cubicBezTo>
                  <a:pt x="127" y="1385"/>
                  <a:pt x="222" y="2557"/>
                  <a:pt x="127" y="3729"/>
                </a:cubicBezTo>
                <a:cubicBezTo>
                  <a:pt x="95" y="4077"/>
                  <a:pt x="64" y="4425"/>
                  <a:pt x="0" y="4742"/>
                </a:cubicBezTo>
                <a:cubicBezTo>
                  <a:pt x="127" y="4837"/>
                  <a:pt x="254" y="4932"/>
                  <a:pt x="380" y="5027"/>
                </a:cubicBezTo>
                <a:cubicBezTo>
                  <a:pt x="1024" y="5515"/>
                  <a:pt x="1823" y="5770"/>
                  <a:pt x="2624" y="5770"/>
                </a:cubicBezTo>
                <a:cubicBezTo>
                  <a:pt x="2967" y="5770"/>
                  <a:pt x="3310" y="5723"/>
                  <a:pt x="3642" y="5629"/>
                </a:cubicBezTo>
                <a:cubicBezTo>
                  <a:pt x="4212" y="5470"/>
                  <a:pt x="4719" y="5217"/>
                  <a:pt x="5194" y="4900"/>
                </a:cubicBezTo>
                <a:cubicBezTo>
                  <a:pt x="5036" y="4204"/>
                  <a:pt x="5067" y="3539"/>
                  <a:pt x="5067" y="2842"/>
                </a:cubicBezTo>
                <a:cubicBezTo>
                  <a:pt x="5099" y="1987"/>
                  <a:pt x="5099" y="1100"/>
                  <a:pt x="5162" y="245"/>
                </a:cubicBezTo>
                <a:cubicBezTo>
                  <a:pt x="4486" y="95"/>
                  <a:pt x="3908" y="4"/>
                  <a:pt x="3242" y="4"/>
                </a:cubicBezTo>
                <a:cubicBezTo>
                  <a:pt x="3066" y="4"/>
                  <a:pt x="2884" y="10"/>
                  <a:pt x="2692" y="23"/>
                </a:cubicBezTo>
                <a:cubicBezTo>
                  <a:pt x="2578" y="28"/>
                  <a:pt x="2463" y="30"/>
                  <a:pt x="2349" y="30"/>
                </a:cubicBezTo>
                <a:cubicBezTo>
                  <a:pt x="1903" y="30"/>
                  <a:pt x="1458" y="1"/>
                  <a:pt x="1021" y="1"/>
                </a:cubicBezTo>
                <a:close/>
              </a:path>
            </a:pathLst>
          </a:custGeom>
          <a:solidFill>
            <a:srgbClr val="CB7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3" name="Google Shape;5203;p43"/>
          <p:cNvSpPr/>
          <p:nvPr/>
        </p:nvSpPr>
        <p:spPr>
          <a:xfrm>
            <a:off x="4333257" y="1908925"/>
            <a:ext cx="413192" cy="500046"/>
          </a:xfrm>
          <a:custGeom>
            <a:avLst/>
            <a:gdLst/>
            <a:ahLst/>
            <a:cxnLst/>
            <a:rect l="l" t="t" r="r" b="b"/>
            <a:pathLst>
              <a:path w="12859" h="15562" extrusionOk="0">
                <a:moveTo>
                  <a:pt x="7233" y="1"/>
                </a:moveTo>
                <a:cubicBezTo>
                  <a:pt x="5805" y="1"/>
                  <a:pt x="4344" y="543"/>
                  <a:pt x="3199" y="1676"/>
                </a:cubicBezTo>
                <a:cubicBezTo>
                  <a:pt x="1" y="4811"/>
                  <a:pt x="1362" y="12253"/>
                  <a:pt x="4814" y="14819"/>
                </a:cubicBezTo>
                <a:cubicBezTo>
                  <a:pt x="5480" y="15307"/>
                  <a:pt x="6285" y="15562"/>
                  <a:pt x="7089" y="15562"/>
                </a:cubicBezTo>
                <a:cubicBezTo>
                  <a:pt x="7433" y="15562"/>
                  <a:pt x="7776" y="15515"/>
                  <a:pt x="8108" y="15420"/>
                </a:cubicBezTo>
                <a:cubicBezTo>
                  <a:pt x="11465" y="14470"/>
                  <a:pt x="12858" y="10290"/>
                  <a:pt x="12795" y="6711"/>
                </a:cubicBezTo>
                <a:cubicBezTo>
                  <a:pt x="12763" y="5571"/>
                  <a:pt x="12605" y="4494"/>
                  <a:pt x="12288" y="3576"/>
                </a:cubicBezTo>
                <a:cubicBezTo>
                  <a:pt x="11487" y="1248"/>
                  <a:pt x="9397" y="1"/>
                  <a:pt x="7233" y="1"/>
                </a:cubicBezTo>
                <a:close/>
              </a:path>
            </a:pathLst>
          </a:custGeom>
          <a:solidFill>
            <a:srgbClr val="E29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4" name="Google Shape;5204;p43"/>
          <p:cNvSpPr/>
          <p:nvPr/>
        </p:nvSpPr>
        <p:spPr>
          <a:xfrm>
            <a:off x="4370917" y="1889613"/>
            <a:ext cx="383662" cy="341826"/>
          </a:xfrm>
          <a:custGeom>
            <a:avLst/>
            <a:gdLst/>
            <a:ahLst/>
            <a:cxnLst/>
            <a:rect l="l" t="t" r="r" b="b"/>
            <a:pathLst>
              <a:path w="11940" h="10638" extrusionOk="0">
                <a:moveTo>
                  <a:pt x="6421" y="0"/>
                </a:moveTo>
                <a:cubicBezTo>
                  <a:pt x="5124" y="0"/>
                  <a:pt x="3796" y="446"/>
                  <a:pt x="2692" y="1390"/>
                </a:cubicBezTo>
                <a:cubicBezTo>
                  <a:pt x="2217" y="1802"/>
                  <a:pt x="1869" y="2309"/>
                  <a:pt x="1520" y="2815"/>
                </a:cubicBezTo>
                <a:cubicBezTo>
                  <a:pt x="1204" y="3290"/>
                  <a:pt x="792" y="3607"/>
                  <a:pt x="539" y="4114"/>
                </a:cubicBezTo>
                <a:cubicBezTo>
                  <a:pt x="285" y="4620"/>
                  <a:pt x="95" y="5190"/>
                  <a:pt x="32" y="5761"/>
                </a:cubicBezTo>
                <a:cubicBezTo>
                  <a:pt x="0" y="6331"/>
                  <a:pt x="159" y="6806"/>
                  <a:pt x="190" y="7344"/>
                </a:cubicBezTo>
                <a:cubicBezTo>
                  <a:pt x="159" y="6806"/>
                  <a:pt x="412" y="6236"/>
                  <a:pt x="824" y="5856"/>
                </a:cubicBezTo>
                <a:cubicBezTo>
                  <a:pt x="1172" y="5571"/>
                  <a:pt x="1584" y="5412"/>
                  <a:pt x="1964" y="5190"/>
                </a:cubicBezTo>
                <a:cubicBezTo>
                  <a:pt x="2344" y="4969"/>
                  <a:pt x="2724" y="4684"/>
                  <a:pt x="2851" y="4272"/>
                </a:cubicBezTo>
                <a:cubicBezTo>
                  <a:pt x="4086" y="5856"/>
                  <a:pt x="5986" y="6362"/>
                  <a:pt x="7854" y="6837"/>
                </a:cubicBezTo>
                <a:cubicBezTo>
                  <a:pt x="9406" y="7217"/>
                  <a:pt x="11148" y="8199"/>
                  <a:pt x="11180" y="10036"/>
                </a:cubicBezTo>
                <a:cubicBezTo>
                  <a:pt x="11180" y="10258"/>
                  <a:pt x="11180" y="10321"/>
                  <a:pt x="11306" y="10638"/>
                </a:cubicBezTo>
                <a:cubicBezTo>
                  <a:pt x="11401" y="10353"/>
                  <a:pt x="11433" y="10163"/>
                  <a:pt x="11465" y="9877"/>
                </a:cubicBezTo>
                <a:cubicBezTo>
                  <a:pt x="11496" y="9561"/>
                  <a:pt x="11591" y="9276"/>
                  <a:pt x="11655" y="8959"/>
                </a:cubicBezTo>
                <a:cubicBezTo>
                  <a:pt x="11781" y="8357"/>
                  <a:pt x="11845" y="7724"/>
                  <a:pt x="11876" y="7091"/>
                </a:cubicBezTo>
                <a:cubicBezTo>
                  <a:pt x="11940" y="5951"/>
                  <a:pt x="11845" y="4874"/>
                  <a:pt x="11623" y="3955"/>
                </a:cubicBezTo>
                <a:cubicBezTo>
                  <a:pt x="10953" y="1419"/>
                  <a:pt x="8736" y="0"/>
                  <a:pt x="6421" y="0"/>
                </a:cubicBezTo>
                <a:close/>
              </a:path>
            </a:pathLst>
          </a:custGeom>
          <a:solidFill>
            <a:srgbClr val="CB7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5" name="Google Shape;5205;p43"/>
          <p:cNvSpPr/>
          <p:nvPr/>
        </p:nvSpPr>
        <p:spPr>
          <a:xfrm>
            <a:off x="4315970" y="1867506"/>
            <a:ext cx="491531" cy="373862"/>
          </a:xfrm>
          <a:custGeom>
            <a:avLst/>
            <a:gdLst/>
            <a:ahLst/>
            <a:cxnLst/>
            <a:rect l="l" t="t" r="r" b="b"/>
            <a:pathLst>
              <a:path w="15297" h="11635" extrusionOk="0">
                <a:moveTo>
                  <a:pt x="8736" y="1"/>
                </a:moveTo>
                <a:cubicBezTo>
                  <a:pt x="8568" y="1"/>
                  <a:pt x="8401" y="7"/>
                  <a:pt x="8234" y="20"/>
                </a:cubicBezTo>
                <a:cubicBezTo>
                  <a:pt x="7442" y="83"/>
                  <a:pt x="6841" y="495"/>
                  <a:pt x="6112" y="811"/>
                </a:cubicBezTo>
                <a:cubicBezTo>
                  <a:pt x="5416" y="1128"/>
                  <a:pt x="4592" y="1318"/>
                  <a:pt x="3832" y="1572"/>
                </a:cubicBezTo>
                <a:cubicBezTo>
                  <a:pt x="3009" y="1857"/>
                  <a:pt x="2122" y="2142"/>
                  <a:pt x="1457" y="2712"/>
                </a:cubicBezTo>
                <a:cubicBezTo>
                  <a:pt x="950" y="3155"/>
                  <a:pt x="602" y="3725"/>
                  <a:pt x="349" y="4327"/>
                </a:cubicBezTo>
                <a:cubicBezTo>
                  <a:pt x="32" y="5055"/>
                  <a:pt x="0" y="5847"/>
                  <a:pt x="95" y="6639"/>
                </a:cubicBezTo>
                <a:cubicBezTo>
                  <a:pt x="159" y="7272"/>
                  <a:pt x="254" y="7937"/>
                  <a:pt x="539" y="8539"/>
                </a:cubicBezTo>
                <a:cubicBezTo>
                  <a:pt x="792" y="9077"/>
                  <a:pt x="1362" y="9457"/>
                  <a:pt x="1900" y="9710"/>
                </a:cubicBezTo>
                <a:cubicBezTo>
                  <a:pt x="1837" y="9679"/>
                  <a:pt x="1900" y="8760"/>
                  <a:pt x="1900" y="8634"/>
                </a:cubicBezTo>
                <a:cubicBezTo>
                  <a:pt x="1869" y="7810"/>
                  <a:pt x="1932" y="6987"/>
                  <a:pt x="2185" y="6227"/>
                </a:cubicBezTo>
                <a:cubicBezTo>
                  <a:pt x="2407" y="5467"/>
                  <a:pt x="2914" y="4992"/>
                  <a:pt x="3547" y="4517"/>
                </a:cubicBezTo>
                <a:cubicBezTo>
                  <a:pt x="3801" y="4358"/>
                  <a:pt x="4054" y="4168"/>
                  <a:pt x="4244" y="3915"/>
                </a:cubicBezTo>
                <a:cubicBezTo>
                  <a:pt x="4371" y="3820"/>
                  <a:pt x="4814" y="3282"/>
                  <a:pt x="4751" y="3092"/>
                </a:cubicBezTo>
                <a:lnTo>
                  <a:pt x="4751" y="3092"/>
                </a:lnTo>
                <a:cubicBezTo>
                  <a:pt x="5099" y="3883"/>
                  <a:pt x="5669" y="4707"/>
                  <a:pt x="6366" y="5213"/>
                </a:cubicBezTo>
                <a:cubicBezTo>
                  <a:pt x="7696" y="6195"/>
                  <a:pt x="9184" y="6892"/>
                  <a:pt x="10673" y="7462"/>
                </a:cubicBezTo>
                <a:lnTo>
                  <a:pt x="11021" y="7620"/>
                </a:lnTo>
                <a:cubicBezTo>
                  <a:pt x="11433" y="7779"/>
                  <a:pt x="11813" y="7969"/>
                  <a:pt x="12161" y="8285"/>
                </a:cubicBezTo>
                <a:cubicBezTo>
                  <a:pt x="12921" y="8950"/>
                  <a:pt x="12985" y="10027"/>
                  <a:pt x="12953" y="10977"/>
                </a:cubicBezTo>
                <a:cubicBezTo>
                  <a:pt x="12953" y="11072"/>
                  <a:pt x="12953" y="11199"/>
                  <a:pt x="12985" y="11294"/>
                </a:cubicBezTo>
                <a:cubicBezTo>
                  <a:pt x="13067" y="11542"/>
                  <a:pt x="13315" y="11635"/>
                  <a:pt x="13577" y="11635"/>
                </a:cubicBezTo>
                <a:cubicBezTo>
                  <a:pt x="13817" y="11635"/>
                  <a:pt x="14069" y="11558"/>
                  <a:pt x="14220" y="11452"/>
                </a:cubicBezTo>
                <a:cubicBezTo>
                  <a:pt x="14505" y="11199"/>
                  <a:pt x="14758" y="10851"/>
                  <a:pt x="14885" y="10502"/>
                </a:cubicBezTo>
                <a:cubicBezTo>
                  <a:pt x="15296" y="9267"/>
                  <a:pt x="15265" y="7905"/>
                  <a:pt x="15201" y="6575"/>
                </a:cubicBezTo>
                <a:cubicBezTo>
                  <a:pt x="15170" y="5847"/>
                  <a:pt x="15138" y="5087"/>
                  <a:pt x="14948" y="4390"/>
                </a:cubicBezTo>
                <a:cubicBezTo>
                  <a:pt x="14726" y="3630"/>
                  <a:pt x="14315" y="2965"/>
                  <a:pt x="13808" y="2363"/>
                </a:cubicBezTo>
                <a:cubicBezTo>
                  <a:pt x="12527" y="821"/>
                  <a:pt x="10632" y="1"/>
                  <a:pt x="8736" y="1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6" name="Google Shape;5206;p43"/>
          <p:cNvSpPr/>
          <p:nvPr/>
        </p:nvSpPr>
        <p:spPr>
          <a:xfrm>
            <a:off x="4092103" y="2973249"/>
            <a:ext cx="924002" cy="20372"/>
          </a:xfrm>
          <a:custGeom>
            <a:avLst/>
            <a:gdLst/>
            <a:ahLst/>
            <a:cxnLst/>
            <a:rect l="l" t="t" r="r" b="b"/>
            <a:pathLst>
              <a:path w="28756" h="634" extrusionOk="0">
                <a:moveTo>
                  <a:pt x="28471" y="0"/>
                </a:moveTo>
                <a:lnTo>
                  <a:pt x="222" y="64"/>
                </a:lnTo>
                <a:lnTo>
                  <a:pt x="0" y="634"/>
                </a:lnTo>
                <a:lnTo>
                  <a:pt x="28756" y="634"/>
                </a:lnTo>
                <a:lnTo>
                  <a:pt x="28471" y="0"/>
                </a:lnTo>
                <a:close/>
              </a:path>
            </a:pathLst>
          </a:custGeom>
          <a:solidFill>
            <a:srgbClr val="BD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7" name="Google Shape;5207;p43"/>
          <p:cNvSpPr/>
          <p:nvPr/>
        </p:nvSpPr>
        <p:spPr>
          <a:xfrm>
            <a:off x="4450284" y="3733376"/>
            <a:ext cx="480349" cy="175058"/>
          </a:xfrm>
          <a:custGeom>
            <a:avLst/>
            <a:gdLst/>
            <a:ahLst/>
            <a:cxnLst/>
            <a:rect l="l" t="t" r="r" b="b"/>
            <a:pathLst>
              <a:path w="14949" h="5448" extrusionOk="0">
                <a:moveTo>
                  <a:pt x="13460" y="1"/>
                </a:moveTo>
                <a:cubicBezTo>
                  <a:pt x="13048" y="1"/>
                  <a:pt x="12605" y="32"/>
                  <a:pt x="12161" y="64"/>
                </a:cubicBezTo>
                <a:cubicBezTo>
                  <a:pt x="10483" y="286"/>
                  <a:pt x="8868" y="951"/>
                  <a:pt x="7158" y="1141"/>
                </a:cubicBezTo>
                <a:cubicBezTo>
                  <a:pt x="6740" y="1189"/>
                  <a:pt x="6326" y="1205"/>
                  <a:pt x="5914" y="1205"/>
                </a:cubicBezTo>
                <a:cubicBezTo>
                  <a:pt x="5233" y="1205"/>
                  <a:pt x="4555" y="1161"/>
                  <a:pt x="3864" y="1141"/>
                </a:cubicBezTo>
                <a:cubicBezTo>
                  <a:pt x="3437" y="1109"/>
                  <a:pt x="2890" y="1038"/>
                  <a:pt x="2352" y="1038"/>
                </a:cubicBezTo>
                <a:cubicBezTo>
                  <a:pt x="1814" y="1038"/>
                  <a:pt x="1283" y="1109"/>
                  <a:pt x="887" y="1363"/>
                </a:cubicBezTo>
                <a:cubicBezTo>
                  <a:pt x="571" y="1553"/>
                  <a:pt x="64" y="2059"/>
                  <a:pt x="32" y="2439"/>
                </a:cubicBezTo>
                <a:cubicBezTo>
                  <a:pt x="1" y="2946"/>
                  <a:pt x="539" y="3453"/>
                  <a:pt x="887" y="3706"/>
                </a:cubicBezTo>
                <a:cubicBezTo>
                  <a:pt x="1521" y="4181"/>
                  <a:pt x="2312" y="4466"/>
                  <a:pt x="3136" y="4656"/>
                </a:cubicBezTo>
                <a:cubicBezTo>
                  <a:pt x="4213" y="4910"/>
                  <a:pt x="5353" y="5005"/>
                  <a:pt x="6366" y="5163"/>
                </a:cubicBezTo>
                <a:cubicBezTo>
                  <a:pt x="6809" y="5258"/>
                  <a:pt x="7253" y="5321"/>
                  <a:pt x="7728" y="5385"/>
                </a:cubicBezTo>
                <a:cubicBezTo>
                  <a:pt x="8425" y="5448"/>
                  <a:pt x="9185" y="5448"/>
                  <a:pt x="9913" y="5448"/>
                </a:cubicBezTo>
                <a:lnTo>
                  <a:pt x="11496" y="5448"/>
                </a:lnTo>
                <a:cubicBezTo>
                  <a:pt x="11781" y="5448"/>
                  <a:pt x="12098" y="5448"/>
                  <a:pt x="12351" y="5321"/>
                </a:cubicBezTo>
                <a:cubicBezTo>
                  <a:pt x="12636" y="5163"/>
                  <a:pt x="12827" y="4846"/>
                  <a:pt x="12985" y="4561"/>
                </a:cubicBezTo>
                <a:cubicBezTo>
                  <a:pt x="13333" y="3959"/>
                  <a:pt x="13745" y="3389"/>
                  <a:pt x="14030" y="2756"/>
                </a:cubicBezTo>
                <a:cubicBezTo>
                  <a:pt x="14188" y="2376"/>
                  <a:pt x="14252" y="2091"/>
                  <a:pt x="14505" y="1743"/>
                </a:cubicBezTo>
                <a:cubicBezTo>
                  <a:pt x="14727" y="1426"/>
                  <a:pt x="14948" y="1014"/>
                  <a:pt x="14790" y="603"/>
                </a:cubicBezTo>
                <a:cubicBezTo>
                  <a:pt x="14600" y="128"/>
                  <a:pt x="13967" y="32"/>
                  <a:pt x="13460" y="1"/>
                </a:cubicBezTo>
                <a:close/>
              </a:path>
            </a:pathLst>
          </a:custGeom>
          <a:solidFill>
            <a:srgbClr val="E29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8" name="Google Shape;5208;p43"/>
          <p:cNvSpPr/>
          <p:nvPr/>
        </p:nvSpPr>
        <p:spPr>
          <a:xfrm>
            <a:off x="4461466" y="3733376"/>
            <a:ext cx="469167" cy="160823"/>
          </a:xfrm>
          <a:custGeom>
            <a:avLst/>
            <a:gdLst/>
            <a:ahLst/>
            <a:cxnLst/>
            <a:rect l="l" t="t" r="r" b="b"/>
            <a:pathLst>
              <a:path w="14601" h="5005" extrusionOk="0">
                <a:moveTo>
                  <a:pt x="13112" y="1"/>
                </a:moveTo>
                <a:cubicBezTo>
                  <a:pt x="12700" y="1"/>
                  <a:pt x="12257" y="32"/>
                  <a:pt x="11813" y="64"/>
                </a:cubicBezTo>
                <a:cubicBezTo>
                  <a:pt x="10135" y="286"/>
                  <a:pt x="8520" y="951"/>
                  <a:pt x="6810" y="1141"/>
                </a:cubicBezTo>
                <a:cubicBezTo>
                  <a:pt x="6409" y="1184"/>
                  <a:pt x="6003" y="1201"/>
                  <a:pt x="5595" y="1201"/>
                </a:cubicBezTo>
                <a:cubicBezTo>
                  <a:pt x="5100" y="1201"/>
                  <a:pt x="4604" y="1176"/>
                  <a:pt x="4118" y="1141"/>
                </a:cubicBezTo>
                <a:cubicBezTo>
                  <a:pt x="3453" y="1458"/>
                  <a:pt x="1109" y="2218"/>
                  <a:pt x="1" y="3231"/>
                </a:cubicBezTo>
                <a:cubicBezTo>
                  <a:pt x="159" y="3421"/>
                  <a:pt x="381" y="3579"/>
                  <a:pt x="539" y="3706"/>
                </a:cubicBezTo>
                <a:cubicBezTo>
                  <a:pt x="1173" y="4181"/>
                  <a:pt x="1964" y="4466"/>
                  <a:pt x="2788" y="4656"/>
                </a:cubicBezTo>
                <a:cubicBezTo>
                  <a:pt x="3453" y="4814"/>
                  <a:pt x="4150" y="4910"/>
                  <a:pt x="4846" y="5005"/>
                </a:cubicBezTo>
                <a:cubicBezTo>
                  <a:pt x="7126" y="4593"/>
                  <a:pt x="9375" y="3896"/>
                  <a:pt x="11592" y="3358"/>
                </a:cubicBezTo>
                <a:cubicBezTo>
                  <a:pt x="12257" y="3168"/>
                  <a:pt x="12954" y="3009"/>
                  <a:pt x="13650" y="2819"/>
                </a:cubicBezTo>
                <a:cubicBezTo>
                  <a:pt x="13650" y="2788"/>
                  <a:pt x="13650" y="2788"/>
                  <a:pt x="13682" y="2756"/>
                </a:cubicBezTo>
                <a:cubicBezTo>
                  <a:pt x="13840" y="2376"/>
                  <a:pt x="13904" y="2059"/>
                  <a:pt x="14157" y="1743"/>
                </a:cubicBezTo>
                <a:cubicBezTo>
                  <a:pt x="14379" y="1426"/>
                  <a:pt x="14600" y="1014"/>
                  <a:pt x="14442" y="603"/>
                </a:cubicBezTo>
                <a:cubicBezTo>
                  <a:pt x="14252" y="128"/>
                  <a:pt x="13650" y="1"/>
                  <a:pt x="13112" y="1"/>
                </a:cubicBezTo>
                <a:close/>
              </a:path>
            </a:pathLst>
          </a:custGeom>
          <a:solidFill>
            <a:srgbClr val="CB7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43"/>
          <p:cNvSpPr/>
          <p:nvPr/>
        </p:nvSpPr>
        <p:spPr>
          <a:xfrm>
            <a:off x="4097180" y="2964092"/>
            <a:ext cx="913848" cy="613634"/>
          </a:xfrm>
          <a:custGeom>
            <a:avLst/>
            <a:gdLst/>
            <a:ahLst/>
            <a:cxnLst/>
            <a:rect l="l" t="t" r="r" b="b"/>
            <a:pathLst>
              <a:path w="28440" h="19097" extrusionOk="0">
                <a:moveTo>
                  <a:pt x="570" y="0"/>
                </a:moveTo>
                <a:cubicBezTo>
                  <a:pt x="254" y="0"/>
                  <a:pt x="0" y="285"/>
                  <a:pt x="32" y="634"/>
                </a:cubicBezTo>
                <a:lnTo>
                  <a:pt x="1806" y="19096"/>
                </a:lnTo>
                <a:lnTo>
                  <a:pt x="26634" y="19096"/>
                </a:lnTo>
                <a:lnTo>
                  <a:pt x="28408" y="634"/>
                </a:lnTo>
                <a:cubicBezTo>
                  <a:pt x="28439" y="285"/>
                  <a:pt x="28186" y="0"/>
                  <a:pt x="27837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43"/>
          <p:cNvSpPr/>
          <p:nvPr/>
        </p:nvSpPr>
        <p:spPr>
          <a:xfrm>
            <a:off x="4670102" y="3734436"/>
            <a:ext cx="305291" cy="190385"/>
          </a:xfrm>
          <a:custGeom>
            <a:avLst/>
            <a:gdLst/>
            <a:ahLst/>
            <a:cxnLst/>
            <a:rect l="l" t="t" r="r" b="b"/>
            <a:pathLst>
              <a:path w="9501" h="5925" extrusionOk="0">
                <a:moveTo>
                  <a:pt x="4954" y="1"/>
                </a:moveTo>
                <a:cubicBezTo>
                  <a:pt x="4094" y="1"/>
                  <a:pt x="3211" y="222"/>
                  <a:pt x="2280" y="696"/>
                </a:cubicBezTo>
                <a:cubicBezTo>
                  <a:pt x="2914" y="1013"/>
                  <a:pt x="3484" y="1583"/>
                  <a:pt x="3484" y="2280"/>
                </a:cubicBezTo>
                <a:cubicBezTo>
                  <a:pt x="3484" y="3008"/>
                  <a:pt x="3294" y="3705"/>
                  <a:pt x="2787" y="4243"/>
                </a:cubicBezTo>
                <a:cubicBezTo>
                  <a:pt x="2154" y="4940"/>
                  <a:pt x="950" y="5162"/>
                  <a:pt x="0" y="5225"/>
                </a:cubicBezTo>
                <a:cubicBezTo>
                  <a:pt x="950" y="5415"/>
                  <a:pt x="1362" y="5637"/>
                  <a:pt x="2185" y="5732"/>
                </a:cubicBezTo>
                <a:cubicBezTo>
                  <a:pt x="2882" y="5795"/>
                  <a:pt x="3325" y="5890"/>
                  <a:pt x="4022" y="5922"/>
                </a:cubicBezTo>
                <a:cubicBezTo>
                  <a:pt x="4076" y="5924"/>
                  <a:pt x="4130" y="5925"/>
                  <a:pt x="4184" y="5925"/>
                </a:cubicBezTo>
                <a:cubicBezTo>
                  <a:pt x="4985" y="5925"/>
                  <a:pt x="5780" y="5708"/>
                  <a:pt x="6492" y="5352"/>
                </a:cubicBezTo>
                <a:cubicBezTo>
                  <a:pt x="8171" y="4465"/>
                  <a:pt x="9501" y="1931"/>
                  <a:pt x="7474" y="633"/>
                </a:cubicBezTo>
                <a:cubicBezTo>
                  <a:pt x="7316" y="538"/>
                  <a:pt x="7157" y="475"/>
                  <a:pt x="6999" y="411"/>
                </a:cubicBezTo>
                <a:cubicBezTo>
                  <a:pt x="6322" y="143"/>
                  <a:pt x="5645" y="1"/>
                  <a:pt x="4954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43"/>
          <p:cNvSpPr/>
          <p:nvPr/>
        </p:nvSpPr>
        <p:spPr>
          <a:xfrm>
            <a:off x="4090046" y="2981379"/>
            <a:ext cx="928083" cy="613634"/>
          </a:xfrm>
          <a:custGeom>
            <a:avLst/>
            <a:gdLst/>
            <a:ahLst/>
            <a:cxnLst/>
            <a:rect l="l" t="t" r="r" b="b"/>
            <a:pathLst>
              <a:path w="28883" h="19097" extrusionOk="0">
                <a:moveTo>
                  <a:pt x="602" y="1"/>
                </a:moveTo>
                <a:cubicBezTo>
                  <a:pt x="254" y="1"/>
                  <a:pt x="1" y="286"/>
                  <a:pt x="32" y="602"/>
                </a:cubicBezTo>
                <a:lnTo>
                  <a:pt x="1837" y="19097"/>
                </a:lnTo>
                <a:lnTo>
                  <a:pt x="27046" y="19097"/>
                </a:lnTo>
                <a:lnTo>
                  <a:pt x="28851" y="602"/>
                </a:lnTo>
                <a:cubicBezTo>
                  <a:pt x="28883" y="286"/>
                  <a:pt x="28630" y="1"/>
                  <a:pt x="282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43"/>
          <p:cNvSpPr/>
          <p:nvPr/>
        </p:nvSpPr>
        <p:spPr>
          <a:xfrm>
            <a:off x="4149074" y="3593985"/>
            <a:ext cx="809032" cy="36663"/>
          </a:xfrm>
          <a:custGeom>
            <a:avLst/>
            <a:gdLst/>
            <a:ahLst/>
            <a:cxnLst/>
            <a:rect l="l" t="t" r="r" b="b"/>
            <a:pathLst>
              <a:path w="25178" h="1141" extrusionOk="0">
                <a:moveTo>
                  <a:pt x="0" y="0"/>
                </a:moveTo>
                <a:lnTo>
                  <a:pt x="0" y="1140"/>
                </a:lnTo>
                <a:lnTo>
                  <a:pt x="25177" y="1140"/>
                </a:lnTo>
                <a:lnTo>
                  <a:pt x="25177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3" name="Google Shape;5213;p43"/>
          <p:cNvSpPr/>
          <p:nvPr/>
        </p:nvSpPr>
        <p:spPr>
          <a:xfrm>
            <a:off x="4494048" y="3231980"/>
            <a:ext cx="120111" cy="112207"/>
          </a:xfrm>
          <a:custGeom>
            <a:avLst/>
            <a:gdLst/>
            <a:ahLst/>
            <a:cxnLst/>
            <a:rect l="l" t="t" r="r" b="b"/>
            <a:pathLst>
              <a:path w="3738" h="3492" extrusionOk="0">
                <a:moveTo>
                  <a:pt x="1841" y="0"/>
                </a:moveTo>
                <a:cubicBezTo>
                  <a:pt x="1003" y="0"/>
                  <a:pt x="270" y="625"/>
                  <a:pt x="127" y="1481"/>
                </a:cubicBezTo>
                <a:cubicBezTo>
                  <a:pt x="0" y="2431"/>
                  <a:pt x="665" y="3317"/>
                  <a:pt x="1615" y="3476"/>
                </a:cubicBezTo>
                <a:cubicBezTo>
                  <a:pt x="1693" y="3486"/>
                  <a:pt x="1771" y="3491"/>
                  <a:pt x="1848" y="3491"/>
                </a:cubicBezTo>
                <a:cubicBezTo>
                  <a:pt x="2706" y="3491"/>
                  <a:pt x="3463" y="2859"/>
                  <a:pt x="3579" y="1987"/>
                </a:cubicBezTo>
                <a:cubicBezTo>
                  <a:pt x="3737" y="1037"/>
                  <a:pt x="3072" y="150"/>
                  <a:pt x="2122" y="24"/>
                </a:cubicBezTo>
                <a:cubicBezTo>
                  <a:pt x="2028" y="8"/>
                  <a:pt x="1934" y="0"/>
                  <a:pt x="1841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4" name="Google Shape;5214;p43"/>
          <p:cNvSpPr/>
          <p:nvPr/>
        </p:nvSpPr>
        <p:spPr>
          <a:xfrm>
            <a:off x="3628945" y="3333165"/>
            <a:ext cx="1012688" cy="548213"/>
          </a:xfrm>
          <a:custGeom>
            <a:avLst/>
            <a:gdLst/>
            <a:ahLst/>
            <a:cxnLst/>
            <a:rect l="l" t="t" r="r" b="b"/>
            <a:pathLst>
              <a:path w="31516" h="17061" extrusionOk="0">
                <a:moveTo>
                  <a:pt x="4773" y="0"/>
                </a:moveTo>
                <a:cubicBezTo>
                  <a:pt x="2249" y="0"/>
                  <a:pt x="1" y="2254"/>
                  <a:pt x="1018" y="5045"/>
                </a:cubicBezTo>
                <a:cubicBezTo>
                  <a:pt x="1493" y="6312"/>
                  <a:pt x="2633" y="7420"/>
                  <a:pt x="3742" y="8181"/>
                </a:cubicBezTo>
                <a:cubicBezTo>
                  <a:pt x="8587" y="11442"/>
                  <a:pt x="14382" y="13248"/>
                  <a:pt x="19924" y="14831"/>
                </a:cubicBezTo>
                <a:cubicBezTo>
                  <a:pt x="21128" y="15179"/>
                  <a:pt x="22268" y="15559"/>
                  <a:pt x="23471" y="15908"/>
                </a:cubicBezTo>
                <a:cubicBezTo>
                  <a:pt x="24643" y="16256"/>
                  <a:pt x="25847" y="16573"/>
                  <a:pt x="27050" y="16826"/>
                </a:cubicBezTo>
                <a:cubicBezTo>
                  <a:pt x="27303" y="16889"/>
                  <a:pt x="27588" y="16921"/>
                  <a:pt x="27842" y="16984"/>
                </a:cubicBezTo>
                <a:cubicBezTo>
                  <a:pt x="27968" y="16984"/>
                  <a:pt x="28127" y="17016"/>
                  <a:pt x="28253" y="17016"/>
                </a:cubicBezTo>
                <a:cubicBezTo>
                  <a:pt x="28343" y="17039"/>
                  <a:pt x="28433" y="17061"/>
                  <a:pt x="28522" y="17061"/>
                </a:cubicBezTo>
                <a:cubicBezTo>
                  <a:pt x="28559" y="17061"/>
                  <a:pt x="28596" y="17057"/>
                  <a:pt x="28633" y="17048"/>
                </a:cubicBezTo>
                <a:cubicBezTo>
                  <a:pt x="28887" y="17016"/>
                  <a:pt x="29140" y="16889"/>
                  <a:pt x="29393" y="16794"/>
                </a:cubicBezTo>
                <a:cubicBezTo>
                  <a:pt x="29647" y="16699"/>
                  <a:pt x="29900" y="16573"/>
                  <a:pt x="30154" y="16478"/>
                </a:cubicBezTo>
                <a:cubicBezTo>
                  <a:pt x="30565" y="16256"/>
                  <a:pt x="30945" y="16066"/>
                  <a:pt x="31262" y="15718"/>
                </a:cubicBezTo>
                <a:cubicBezTo>
                  <a:pt x="31325" y="15623"/>
                  <a:pt x="31389" y="15528"/>
                  <a:pt x="31452" y="15433"/>
                </a:cubicBezTo>
                <a:cubicBezTo>
                  <a:pt x="31484" y="15338"/>
                  <a:pt x="31515" y="15179"/>
                  <a:pt x="31452" y="15084"/>
                </a:cubicBezTo>
                <a:cubicBezTo>
                  <a:pt x="31420" y="14989"/>
                  <a:pt x="31294" y="14926"/>
                  <a:pt x="31230" y="14894"/>
                </a:cubicBezTo>
                <a:cubicBezTo>
                  <a:pt x="31040" y="14736"/>
                  <a:pt x="30882" y="14609"/>
                  <a:pt x="30692" y="14514"/>
                </a:cubicBezTo>
                <a:cubicBezTo>
                  <a:pt x="30312" y="14261"/>
                  <a:pt x="29900" y="14039"/>
                  <a:pt x="29488" y="13818"/>
                </a:cubicBezTo>
                <a:cubicBezTo>
                  <a:pt x="28855" y="13501"/>
                  <a:pt x="28158" y="13248"/>
                  <a:pt x="27525" y="12931"/>
                </a:cubicBezTo>
                <a:cubicBezTo>
                  <a:pt x="27493" y="12931"/>
                  <a:pt x="27462" y="12899"/>
                  <a:pt x="27430" y="12899"/>
                </a:cubicBezTo>
                <a:cubicBezTo>
                  <a:pt x="25910" y="12107"/>
                  <a:pt x="24390" y="11221"/>
                  <a:pt x="22901" y="10366"/>
                </a:cubicBezTo>
                <a:cubicBezTo>
                  <a:pt x="22110" y="9891"/>
                  <a:pt x="21286" y="9416"/>
                  <a:pt x="20494" y="8972"/>
                </a:cubicBezTo>
                <a:cubicBezTo>
                  <a:pt x="15681" y="6249"/>
                  <a:pt x="11500" y="2448"/>
                  <a:pt x="6402" y="327"/>
                </a:cubicBezTo>
                <a:cubicBezTo>
                  <a:pt x="5866" y="103"/>
                  <a:pt x="5313" y="0"/>
                  <a:pt x="4773" y="0"/>
                </a:cubicBezTo>
                <a:close/>
              </a:path>
            </a:pathLst>
          </a:custGeom>
          <a:solidFill>
            <a:srgbClr val="E29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5" name="Google Shape;5215;p43"/>
          <p:cNvSpPr/>
          <p:nvPr/>
        </p:nvSpPr>
        <p:spPr>
          <a:xfrm>
            <a:off x="4675179" y="3333230"/>
            <a:ext cx="804116" cy="509075"/>
          </a:xfrm>
          <a:custGeom>
            <a:avLst/>
            <a:gdLst/>
            <a:ahLst/>
            <a:cxnLst/>
            <a:rect l="l" t="t" r="r" b="b"/>
            <a:pathLst>
              <a:path w="25025" h="15843" extrusionOk="0">
                <a:moveTo>
                  <a:pt x="20239" y="1"/>
                </a:moveTo>
                <a:cubicBezTo>
                  <a:pt x="19703" y="1"/>
                  <a:pt x="19154" y="103"/>
                  <a:pt x="18622" y="325"/>
                </a:cubicBezTo>
                <a:cubicBezTo>
                  <a:pt x="13523" y="2446"/>
                  <a:pt x="9343" y="6247"/>
                  <a:pt x="4529" y="8970"/>
                </a:cubicBezTo>
                <a:cubicBezTo>
                  <a:pt x="3737" y="9414"/>
                  <a:pt x="2914" y="9889"/>
                  <a:pt x="2122" y="10364"/>
                </a:cubicBezTo>
                <a:cubicBezTo>
                  <a:pt x="1426" y="10744"/>
                  <a:pt x="729" y="11155"/>
                  <a:pt x="0" y="11567"/>
                </a:cubicBezTo>
                <a:lnTo>
                  <a:pt x="1742" y="15842"/>
                </a:lnTo>
                <a:cubicBezTo>
                  <a:pt x="2851" y="15526"/>
                  <a:pt x="3959" y="15146"/>
                  <a:pt x="5067" y="14829"/>
                </a:cubicBezTo>
                <a:cubicBezTo>
                  <a:pt x="10641" y="13246"/>
                  <a:pt x="16437" y="11440"/>
                  <a:pt x="21282" y="8179"/>
                </a:cubicBezTo>
                <a:cubicBezTo>
                  <a:pt x="22390" y="7418"/>
                  <a:pt x="23531" y="6310"/>
                  <a:pt x="24006" y="5043"/>
                </a:cubicBezTo>
                <a:cubicBezTo>
                  <a:pt x="25024" y="2274"/>
                  <a:pt x="22767" y="1"/>
                  <a:pt x="20239" y="1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6" name="Google Shape;5216;p43"/>
          <p:cNvSpPr/>
          <p:nvPr/>
        </p:nvSpPr>
        <p:spPr>
          <a:xfrm>
            <a:off x="4413653" y="3704906"/>
            <a:ext cx="317533" cy="180167"/>
          </a:xfrm>
          <a:custGeom>
            <a:avLst/>
            <a:gdLst/>
            <a:ahLst/>
            <a:cxnLst/>
            <a:rect l="l" t="t" r="r" b="b"/>
            <a:pathLst>
              <a:path w="9882" h="5607" extrusionOk="0">
                <a:moveTo>
                  <a:pt x="8139" y="0"/>
                </a:moveTo>
                <a:cubicBezTo>
                  <a:pt x="7348" y="443"/>
                  <a:pt x="6524" y="918"/>
                  <a:pt x="5733" y="1330"/>
                </a:cubicBezTo>
                <a:cubicBezTo>
                  <a:pt x="4877" y="1774"/>
                  <a:pt x="0" y="3452"/>
                  <a:pt x="1331" y="5225"/>
                </a:cubicBezTo>
                <a:cubicBezTo>
                  <a:pt x="1584" y="5574"/>
                  <a:pt x="2091" y="5605"/>
                  <a:pt x="2534" y="5605"/>
                </a:cubicBezTo>
                <a:cubicBezTo>
                  <a:pt x="2594" y="5606"/>
                  <a:pt x="2654" y="5607"/>
                  <a:pt x="2714" y="5607"/>
                </a:cubicBezTo>
                <a:cubicBezTo>
                  <a:pt x="5153" y="5607"/>
                  <a:pt x="7532" y="4986"/>
                  <a:pt x="9881" y="4275"/>
                </a:cubicBezTo>
                <a:lnTo>
                  <a:pt x="8139" y="0"/>
                </a:lnTo>
                <a:close/>
              </a:path>
            </a:pathLst>
          </a:custGeom>
          <a:solidFill>
            <a:srgbClr val="E29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7" name="Google Shape;5217;p43"/>
          <p:cNvSpPr/>
          <p:nvPr/>
        </p:nvSpPr>
        <p:spPr>
          <a:xfrm>
            <a:off x="4144993" y="3724218"/>
            <a:ext cx="451847" cy="136402"/>
          </a:xfrm>
          <a:custGeom>
            <a:avLst/>
            <a:gdLst/>
            <a:ahLst/>
            <a:cxnLst/>
            <a:rect l="l" t="t" r="r" b="b"/>
            <a:pathLst>
              <a:path w="14062" h="4245" extrusionOk="0">
                <a:moveTo>
                  <a:pt x="10008" y="1"/>
                </a:moveTo>
                <a:cubicBezTo>
                  <a:pt x="9217" y="191"/>
                  <a:pt x="8456" y="349"/>
                  <a:pt x="7633" y="413"/>
                </a:cubicBezTo>
                <a:cubicBezTo>
                  <a:pt x="7364" y="432"/>
                  <a:pt x="7095" y="441"/>
                  <a:pt x="6826" y="441"/>
                </a:cubicBezTo>
                <a:cubicBezTo>
                  <a:pt x="5595" y="441"/>
                  <a:pt x="4364" y="269"/>
                  <a:pt x="3132" y="269"/>
                </a:cubicBezTo>
                <a:cubicBezTo>
                  <a:pt x="2922" y="269"/>
                  <a:pt x="2713" y="274"/>
                  <a:pt x="2503" y="286"/>
                </a:cubicBezTo>
                <a:cubicBezTo>
                  <a:pt x="2059" y="317"/>
                  <a:pt x="1648" y="381"/>
                  <a:pt x="1204" y="476"/>
                </a:cubicBezTo>
                <a:cubicBezTo>
                  <a:pt x="729" y="571"/>
                  <a:pt x="127" y="793"/>
                  <a:pt x="32" y="1299"/>
                </a:cubicBezTo>
                <a:cubicBezTo>
                  <a:pt x="1" y="1363"/>
                  <a:pt x="1" y="1458"/>
                  <a:pt x="32" y="1521"/>
                </a:cubicBezTo>
                <a:cubicBezTo>
                  <a:pt x="1299" y="1933"/>
                  <a:pt x="2598" y="2313"/>
                  <a:pt x="3864" y="2661"/>
                </a:cubicBezTo>
                <a:cubicBezTo>
                  <a:pt x="5606" y="3168"/>
                  <a:pt x="7380" y="3769"/>
                  <a:pt x="9153" y="4244"/>
                </a:cubicBezTo>
                <a:cubicBezTo>
                  <a:pt x="10135" y="3864"/>
                  <a:pt x="11243" y="3579"/>
                  <a:pt x="12225" y="3136"/>
                </a:cubicBezTo>
                <a:cubicBezTo>
                  <a:pt x="12922" y="2819"/>
                  <a:pt x="13555" y="2471"/>
                  <a:pt x="14062" y="1996"/>
                </a:cubicBezTo>
                <a:cubicBezTo>
                  <a:pt x="12953" y="1394"/>
                  <a:pt x="11750" y="919"/>
                  <a:pt x="11370" y="729"/>
                </a:cubicBezTo>
                <a:cubicBezTo>
                  <a:pt x="10927" y="476"/>
                  <a:pt x="10452" y="254"/>
                  <a:pt x="10008" y="1"/>
                </a:cubicBezTo>
                <a:close/>
              </a:path>
            </a:pathLst>
          </a:custGeom>
          <a:solidFill>
            <a:srgbClr val="CB7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8" name="Google Shape;5218;p43"/>
          <p:cNvSpPr/>
          <p:nvPr/>
        </p:nvSpPr>
        <p:spPr>
          <a:xfrm>
            <a:off x="3628913" y="3333230"/>
            <a:ext cx="804116" cy="509075"/>
          </a:xfrm>
          <a:custGeom>
            <a:avLst/>
            <a:gdLst/>
            <a:ahLst/>
            <a:cxnLst/>
            <a:rect l="l" t="t" r="r" b="b"/>
            <a:pathLst>
              <a:path w="25025" h="15843" extrusionOk="0">
                <a:moveTo>
                  <a:pt x="4902" y="1"/>
                </a:moveTo>
                <a:cubicBezTo>
                  <a:pt x="2343" y="1"/>
                  <a:pt x="0" y="2274"/>
                  <a:pt x="1019" y="5043"/>
                </a:cubicBezTo>
                <a:cubicBezTo>
                  <a:pt x="1494" y="6310"/>
                  <a:pt x="2634" y="7418"/>
                  <a:pt x="3743" y="8179"/>
                </a:cubicBezTo>
                <a:cubicBezTo>
                  <a:pt x="8588" y="11440"/>
                  <a:pt x="14383" y="13246"/>
                  <a:pt x="19957" y="14829"/>
                </a:cubicBezTo>
                <a:cubicBezTo>
                  <a:pt x="21066" y="15146"/>
                  <a:pt x="22174" y="15526"/>
                  <a:pt x="23282" y="15842"/>
                </a:cubicBezTo>
                <a:lnTo>
                  <a:pt x="25024" y="11535"/>
                </a:lnTo>
                <a:cubicBezTo>
                  <a:pt x="24327" y="11155"/>
                  <a:pt x="23599" y="10744"/>
                  <a:pt x="22902" y="10364"/>
                </a:cubicBezTo>
                <a:cubicBezTo>
                  <a:pt x="22111" y="9889"/>
                  <a:pt x="21319" y="9382"/>
                  <a:pt x="20495" y="8939"/>
                </a:cubicBezTo>
                <a:cubicBezTo>
                  <a:pt x="15713" y="6215"/>
                  <a:pt x="11628" y="2446"/>
                  <a:pt x="6529" y="325"/>
                </a:cubicBezTo>
                <a:cubicBezTo>
                  <a:pt x="5997" y="103"/>
                  <a:pt x="5445" y="1"/>
                  <a:pt x="4902" y="1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9" name="Google Shape;5219;p43"/>
          <p:cNvSpPr/>
          <p:nvPr/>
        </p:nvSpPr>
        <p:spPr>
          <a:xfrm>
            <a:off x="4191810" y="3739834"/>
            <a:ext cx="463029" cy="168599"/>
          </a:xfrm>
          <a:custGeom>
            <a:avLst/>
            <a:gdLst/>
            <a:ahLst/>
            <a:cxnLst/>
            <a:rect l="l" t="t" r="r" b="b"/>
            <a:pathLst>
              <a:path w="14410" h="5247" extrusionOk="0">
                <a:moveTo>
                  <a:pt x="2585" y="1"/>
                </a:moveTo>
                <a:cubicBezTo>
                  <a:pt x="2218" y="1"/>
                  <a:pt x="1854" y="67"/>
                  <a:pt x="1489" y="243"/>
                </a:cubicBezTo>
                <a:cubicBezTo>
                  <a:pt x="1204" y="370"/>
                  <a:pt x="982" y="560"/>
                  <a:pt x="729" y="782"/>
                </a:cubicBezTo>
                <a:cubicBezTo>
                  <a:pt x="539" y="940"/>
                  <a:pt x="381" y="1098"/>
                  <a:pt x="254" y="1320"/>
                </a:cubicBezTo>
                <a:cubicBezTo>
                  <a:pt x="1" y="1732"/>
                  <a:pt x="191" y="2143"/>
                  <a:pt x="381" y="2555"/>
                </a:cubicBezTo>
                <a:cubicBezTo>
                  <a:pt x="666" y="3188"/>
                  <a:pt x="1046" y="3758"/>
                  <a:pt x="1394" y="4360"/>
                </a:cubicBezTo>
                <a:cubicBezTo>
                  <a:pt x="1552" y="4645"/>
                  <a:pt x="1742" y="4962"/>
                  <a:pt x="2059" y="5120"/>
                </a:cubicBezTo>
                <a:cubicBezTo>
                  <a:pt x="2312" y="5247"/>
                  <a:pt x="2629" y="5247"/>
                  <a:pt x="2914" y="5247"/>
                </a:cubicBezTo>
                <a:lnTo>
                  <a:pt x="4498" y="5247"/>
                </a:lnTo>
                <a:cubicBezTo>
                  <a:pt x="5226" y="5247"/>
                  <a:pt x="5954" y="5247"/>
                  <a:pt x="6683" y="5184"/>
                </a:cubicBezTo>
                <a:cubicBezTo>
                  <a:pt x="7126" y="5120"/>
                  <a:pt x="7601" y="5057"/>
                  <a:pt x="8045" y="4962"/>
                </a:cubicBezTo>
                <a:cubicBezTo>
                  <a:pt x="9058" y="4804"/>
                  <a:pt x="10198" y="4709"/>
                  <a:pt x="11275" y="4455"/>
                </a:cubicBezTo>
                <a:cubicBezTo>
                  <a:pt x="12098" y="4265"/>
                  <a:pt x="12858" y="3980"/>
                  <a:pt x="13492" y="3505"/>
                </a:cubicBezTo>
                <a:cubicBezTo>
                  <a:pt x="13840" y="3252"/>
                  <a:pt x="14410" y="2745"/>
                  <a:pt x="14347" y="2238"/>
                </a:cubicBezTo>
                <a:cubicBezTo>
                  <a:pt x="14315" y="1858"/>
                  <a:pt x="13808" y="1352"/>
                  <a:pt x="13492" y="1162"/>
                </a:cubicBezTo>
                <a:cubicBezTo>
                  <a:pt x="13112" y="908"/>
                  <a:pt x="12589" y="837"/>
                  <a:pt x="12051" y="837"/>
                </a:cubicBezTo>
                <a:cubicBezTo>
                  <a:pt x="11512" y="837"/>
                  <a:pt x="10958" y="908"/>
                  <a:pt x="10515" y="940"/>
                </a:cubicBezTo>
                <a:cubicBezTo>
                  <a:pt x="9844" y="960"/>
                  <a:pt x="9161" y="1004"/>
                  <a:pt x="8481" y="1004"/>
                </a:cubicBezTo>
                <a:cubicBezTo>
                  <a:pt x="8070" y="1004"/>
                  <a:pt x="7659" y="988"/>
                  <a:pt x="7253" y="940"/>
                </a:cubicBezTo>
                <a:cubicBezTo>
                  <a:pt x="6239" y="845"/>
                  <a:pt x="5258" y="560"/>
                  <a:pt x="4276" y="307"/>
                </a:cubicBezTo>
                <a:cubicBezTo>
                  <a:pt x="3703" y="154"/>
                  <a:pt x="3142" y="1"/>
                  <a:pt x="2585" y="1"/>
                </a:cubicBezTo>
                <a:close/>
              </a:path>
            </a:pathLst>
          </a:custGeom>
          <a:solidFill>
            <a:srgbClr val="E29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0" name="Google Shape;5220;p43"/>
          <p:cNvSpPr/>
          <p:nvPr/>
        </p:nvSpPr>
        <p:spPr>
          <a:xfrm>
            <a:off x="4125681" y="3734436"/>
            <a:ext cx="305291" cy="190385"/>
          </a:xfrm>
          <a:custGeom>
            <a:avLst/>
            <a:gdLst/>
            <a:ahLst/>
            <a:cxnLst/>
            <a:rect l="l" t="t" r="r" b="b"/>
            <a:pathLst>
              <a:path w="9501" h="5925" extrusionOk="0">
                <a:moveTo>
                  <a:pt x="4557" y="1"/>
                </a:moveTo>
                <a:cubicBezTo>
                  <a:pt x="3862" y="1"/>
                  <a:pt x="3179" y="143"/>
                  <a:pt x="2502" y="411"/>
                </a:cubicBezTo>
                <a:cubicBezTo>
                  <a:pt x="2344" y="475"/>
                  <a:pt x="2185" y="538"/>
                  <a:pt x="2027" y="633"/>
                </a:cubicBezTo>
                <a:cubicBezTo>
                  <a:pt x="0" y="1931"/>
                  <a:pt x="1330" y="4465"/>
                  <a:pt x="3009" y="5352"/>
                </a:cubicBezTo>
                <a:cubicBezTo>
                  <a:pt x="3721" y="5708"/>
                  <a:pt x="4516" y="5925"/>
                  <a:pt x="5317" y="5925"/>
                </a:cubicBezTo>
                <a:cubicBezTo>
                  <a:pt x="5371" y="5925"/>
                  <a:pt x="5425" y="5924"/>
                  <a:pt x="5479" y="5922"/>
                </a:cubicBezTo>
                <a:cubicBezTo>
                  <a:pt x="6176" y="5890"/>
                  <a:pt x="6619" y="5795"/>
                  <a:pt x="7316" y="5732"/>
                </a:cubicBezTo>
                <a:cubicBezTo>
                  <a:pt x="8139" y="5637"/>
                  <a:pt x="8551" y="5415"/>
                  <a:pt x="9501" y="5225"/>
                </a:cubicBezTo>
                <a:cubicBezTo>
                  <a:pt x="8551" y="5162"/>
                  <a:pt x="7347" y="4940"/>
                  <a:pt x="6714" y="4243"/>
                </a:cubicBezTo>
                <a:cubicBezTo>
                  <a:pt x="6207" y="3705"/>
                  <a:pt x="6017" y="3008"/>
                  <a:pt x="6017" y="2280"/>
                </a:cubicBezTo>
                <a:cubicBezTo>
                  <a:pt x="6017" y="1583"/>
                  <a:pt x="6587" y="1013"/>
                  <a:pt x="7221" y="696"/>
                </a:cubicBezTo>
                <a:cubicBezTo>
                  <a:pt x="6307" y="222"/>
                  <a:pt x="5423" y="1"/>
                  <a:pt x="4557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1" name="Google Shape;5221;p43"/>
          <p:cNvSpPr/>
          <p:nvPr/>
        </p:nvSpPr>
        <p:spPr>
          <a:xfrm>
            <a:off x="5514705" y="3490165"/>
            <a:ext cx="201503" cy="289032"/>
          </a:xfrm>
          <a:custGeom>
            <a:avLst/>
            <a:gdLst/>
            <a:ahLst/>
            <a:cxnLst/>
            <a:rect l="l" t="t" r="r" b="b"/>
            <a:pathLst>
              <a:path w="6271" h="8995" extrusionOk="0">
                <a:moveTo>
                  <a:pt x="0" y="1"/>
                </a:moveTo>
                <a:lnTo>
                  <a:pt x="0" y="7316"/>
                </a:lnTo>
                <a:cubicBezTo>
                  <a:pt x="0" y="8235"/>
                  <a:pt x="729" y="8995"/>
                  <a:pt x="1679" y="8995"/>
                </a:cubicBezTo>
                <a:lnTo>
                  <a:pt x="4592" y="8995"/>
                </a:lnTo>
                <a:cubicBezTo>
                  <a:pt x="5511" y="8995"/>
                  <a:pt x="6271" y="8235"/>
                  <a:pt x="6271" y="7316"/>
                </a:cubicBezTo>
                <a:lnTo>
                  <a:pt x="6271" y="1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2" name="Google Shape;5222;p43"/>
          <p:cNvSpPr/>
          <p:nvPr/>
        </p:nvSpPr>
        <p:spPr>
          <a:xfrm>
            <a:off x="5641918" y="3555297"/>
            <a:ext cx="175058" cy="178110"/>
          </a:xfrm>
          <a:custGeom>
            <a:avLst/>
            <a:gdLst/>
            <a:ahLst/>
            <a:cxnLst/>
            <a:rect l="l" t="t" r="r" b="b"/>
            <a:pathLst>
              <a:path w="5448" h="5543" extrusionOk="0">
                <a:moveTo>
                  <a:pt x="2724" y="1014"/>
                </a:moveTo>
                <a:cubicBezTo>
                  <a:pt x="3705" y="1014"/>
                  <a:pt x="4497" y="1806"/>
                  <a:pt x="4497" y="2788"/>
                </a:cubicBezTo>
                <a:cubicBezTo>
                  <a:pt x="4497" y="3769"/>
                  <a:pt x="3705" y="4561"/>
                  <a:pt x="2724" y="4561"/>
                </a:cubicBezTo>
                <a:cubicBezTo>
                  <a:pt x="1773" y="4561"/>
                  <a:pt x="982" y="3769"/>
                  <a:pt x="982" y="2788"/>
                </a:cubicBezTo>
                <a:cubicBezTo>
                  <a:pt x="982" y="1806"/>
                  <a:pt x="1773" y="1014"/>
                  <a:pt x="2724" y="1014"/>
                </a:cubicBezTo>
                <a:close/>
                <a:moveTo>
                  <a:pt x="2724" y="1"/>
                </a:moveTo>
                <a:cubicBezTo>
                  <a:pt x="1235" y="1"/>
                  <a:pt x="0" y="1236"/>
                  <a:pt x="0" y="2788"/>
                </a:cubicBezTo>
                <a:cubicBezTo>
                  <a:pt x="0" y="4308"/>
                  <a:pt x="1235" y="5543"/>
                  <a:pt x="2724" y="5543"/>
                </a:cubicBezTo>
                <a:cubicBezTo>
                  <a:pt x="4244" y="5543"/>
                  <a:pt x="5447" y="4308"/>
                  <a:pt x="5447" y="2788"/>
                </a:cubicBezTo>
                <a:cubicBezTo>
                  <a:pt x="5447" y="1236"/>
                  <a:pt x="4244" y="1"/>
                  <a:pt x="2724" y="1"/>
                </a:cubicBez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3" name="Google Shape;5223;p43"/>
          <p:cNvSpPr/>
          <p:nvPr/>
        </p:nvSpPr>
        <p:spPr>
          <a:xfrm>
            <a:off x="5534049" y="3507484"/>
            <a:ext cx="21400" cy="161819"/>
          </a:xfrm>
          <a:custGeom>
            <a:avLst/>
            <a:gdLst/>
            <a:ahLst/>
            <a:cxnLst/>
            <a:rect l="l" t="t" r="r" b="b"/>
            <a:pathLst>
              <a:path w="666" h="5036" extrusionOk="0">
                <a:moveTo>
                  <a:pt x="317" y="0"/>
                </a:moveTo>
                <a:cubicBezTo>
                  <a:pt x="127" y="0"/>
                  <a:pt x="0" y="159"/>
                  <a:pt x="0" y="317"/>
                </a:cubicBezTo>
                <a:lnTo>
                  <a:pt x="0" y="4687"/>
                </a:lnTo>
                <a:cubicBezTo>
                  <a:pt x="0" y="4877"/>
                  <a:pt x="127" y="5036"/>
                  <a:pt x="317" y="5036"/>
                </a:cubicBezTo>
                <a:cubicBezTo>
                  <a:pt x="507" y="5036"/>
                  <a:pt x="665" y="4877"/>
                  <a:pt x="665" y="4687"/>
                </a:cubicBezTo>
                <a:lnTo>
                  <a:pt x="665" y="317"/>
                </a:lnTo>
                <a:cubicBezTo>
                  <a:pt x="665" y="159"/>
                  <a:pt x="507" y="0"/>
                  <a:pt x="3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4" name="Google Shape;5224;p43"/>
          <p:cNvSpPr/>
          <p:nvPr/>
        </p:nvSpPr>
        <p:spPr>
          <a:xfrm>
            <a:off x="5618493" y="3490165"/>
            <a:ext cx="97715" cy="289032"/>
          </a:xfrm>
          <a:custGeom>
            <a:avLst/>
            <a:gdLst/>
            <a:ahLst/>
            <a:cxnLst/>
            <a:rect l="l" t="t" r="r" b="b"/>
            <a:pathLst>
              <a:path w="3041" h="8995" extrusionOk="0">
                <a:moveTo>
                  <a:pt x="1584" y="1"/>
                </a:moveTo>
                <a:lnTo>
                  <a:pt x="1584" y="7411"/>
                </a:lnTo>
                <a:cubicBezTo>
                  <a:pt x="1584" y="8298"/>
                  <a:pt x="856" y="8995"/>
                  <a:pt x="1" y="8995"/>
                </a:cubicBezTo>
                <a:lnTo>
                  <a:pt x="1457" y="8995"/>
                </a:lnTo>
                <a:cubicBezTo>
                  <a:pt x="2312" y="8995"/>
                  <a:pt x="3041" y="8267"/>
                  <a:pt x="3041" y="7411"/>
                </a:cubicBezTo>
                <a:lnTo>
                  <a:pt x="3041" y="1"/>
                </a:lnTo>
                <a:close/>
              </a:path>
            </a:pathLst>
          </a:custGeom>
          <a:solidFill>
            <a:srgbClr val="DD9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4" name="Google Shape;5294;p43"/>
          <p:cNvSpPr txBox="1"/>
          <p:nvPr/>
        </p:nvSpPr>
        <p:spPr>
          <a:xfrm>
            <a:off x="678103" y="1095104"/>
            <a:ext cx="7723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Fira Sans Medium"/>
                <a:ea typeface="Fira Sans Medium"/>
                <a:cs typeface="Fira Sans Medium"/>
                <a:sym typeface="Fira Sans Medium"/>
              </a:rPr>
              <a:t>TERIMA KASIH</a:t>
            </a:r>
            <a:endParaRPr sz="25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/>
          <p:nvPr/>
        </p:nvSpPr>
        <p:spPr>
          <a:xfrm>
            <a:off x="1796728" y="789939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Fira Sans Medium"/>
                <a:ea typeface="Fira Sans Medium"/>
                <a:cs typeface="Fira Sans Medium"/>
                <a:sym typeface="Fira Sans Medium"/>
              </a:rPr>
              <a:t>Pengertian </a:t>
            </a:r>
            <a:endParaRPr sz="28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221" name="Google Shape;221;p14"/>
          <p:cNvGrpSpPr/>
          <p:nvPr/>
        </p:nvGrpSpPr>
        <p:grpSpPr>
          <a:xfrm>
            <a:off x="1180984" y="1403258"/>
            <a:ext cx="3011188" cy="2514594"/>
            <a:chOff x="2820853" y="1403508"/>
            <a:chExt cx="3502263" cy="2951424"/>
          </a:xfrm>
        </p:grpSpPr>
        <p:sp>
          <p:nvSpPr>
            <p:cNvPr id="222" name="Google Shape;222;p14"/>
            <p:cNvSpPr/>
            <p:nvPr/>
          </p:nvSpPr>
          <p:spPr>
            <a:xfrm>
              <a:off x="2942335" y="1403508"/>
              <a:ext cx="3260177" cy="2951424"/>
            </a:xfrm>
            <a:custGeom>
              <a:avLst/>
              <a:gdLst/>
              <a:ahLst/>
              <a:cxnLst/>
              <a:rect l="l" t="t" r="r" b="b"/>
              <a:pathLst>
                <a:path w="122402" h="110810" fill="none" extrusionOk="0">
                  <a:moveTo>
                    <a:pt x="25335" y="0"/>
                  </a:moveTo>
                  <a:cubicBezTo>
                    <a:pt x="10008" y="11148"/>
                    <a:pt x="0" y="29199"/>
                    <a:pt x="0" y="49594"/>
                  </a:cubicBezTo>
                  <a:cubicBezTo>
                    <a:pt x="0" y="83416"/>
                    <a:pt x="27394" y="110810"/>
                    <a:pt x="61185" y="110810"/>
                  </a:cubicBezTo>
                  <a:cubicBezTo>
                    <a:pt x="95007" y="110810"/>
                    <a:pt x="122401" y="83416"/>
                    <a:pt x="122401" y="49594"/>
                  </a:cubicBezTo>
                  <a:cubicBezTo>
                    <a:pt x="122401" y="29199"/>
                    <a:pt x="112394" y="11116"/>
                    <a:pt x="97034" y="0"/>
                  </a:cubicBez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820853" y="1675958"/>
              <a:ext cx="504440" cy="27"/>
            </a:xfrm>
            <a:custGeom>
              <a:avLst/>
              <a:gdLst/>
              <a:ahLst/>
              <a:cxnLst/>
              <a:rect l="l" t="t" r="r" b="b"/>
              <a:pathLst>
                <a:path w="18939" h="1" fill="none" extrusionOk="0">
                  <a:moveTo>
                    <a:pt x="1" y="0"/>
                  </a:moveTo>
                  <a:lnTo>
                    <a:pt x="18939" y="0"/>
                  </a:ln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2820853" y="3985452"/>
              <a:ext cx="716162" cy="27"/>
            </a:xfrm>
            <a:custGeom>
              <a:avLst/>
              <a:gdLst/>
              <a:ahLst/>
              <a:cxnLst/>
              <a:rect l="l" t="t" r="r" b="b"/>
              <a:pathLst>
                <a:path w="26888" h="1" fill="none" extrusionOk="0">
                  <a:moveTo>
                    <a:pt x="1" y="1"/>
                  </a:moveTo>
                  <a:lnTo>
                    <a:pt x="26888" y="1"/>
                  </a:ln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820853" y="2828161"/>
              <a:ext cx="127395" cy="27"/>
            </a:xfrm>
            <a:custGeom>
              <a:avLst/>
              <a:gdLst/>
              <a:ahLst/>
              <a:cxnLst/>
              <a:rect l="l" t="t" r="r" b="b"/>
              <a:pathLst>
                <a:path w="4783" h="1" fill="none" extrusionOk="0">
                  <a:moveTo>
                    <a:pt x="1" y="1"/>
                  </a:moveTo>
                  <a:lnTo>
                    <a:pt x="4783" y="1"/>
                  </a:ln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5818676" y="1675958"/>
              <a:ext cx="504440" cy="27"/>
            </a:xfrm>
            <a:custGeom>
              <a:avLst/>
              <a:gdLst/>
              <a:ahLst/>
              <a:cxnLst/>
              <a:rect l="l" t="t" r="r" b="b"/>
              <a:pathLst>
                <a:path w="18939" h="1" fill="none" extrusionOk="0">
                  <a:moveTo>
                    <a:pt x="18939" y="0"/>
                  </a:moveTo>
                  <a:lnTo>
                    <a:pt x="1" y="0"/>
                  </a:ln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5606954" y="3985452"/>
              <a:ext cx="716162" cy="27"/>
            </a:xfrm>
            <a:custGeom>
              <a:avLst/>
              <a:gdLst/>
              <a:ahLst/>
              <a:cxnLst/>
              <a:rect l="l" t="t" r="r" b="b"/>
              <a:pathLst>
                <a:path w="26888" h="1" fill="none" extrusionOk="0">
                  <a:moveTo>
                    <a:pt x="26888" y="1"/>
                  </a:moveTo>
                  <a:lnTo>
                    <a:pt x="1" y="1"/>
                  </a:ln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6195721" y="2828161"/>
              <a:ext cx="127395" cy="27"/>
            </a:xfrm>
            <a:custGeom>
              <a:avLst/>
              <a:gdLst/>
              <a:ahLst/>
              <a:cxnLst/>
              <a:rect l="l" t="t" r="r" b="b"/>
              <a:pathLst>
                <a:path w="4783" h="1" fill="none" extrusionOk="0">
                  <a:moveTo>
                    <a:pt x="4783" y="1"/>
                  </a:moveTo>
                  <a:lnTo>
                    <a:pt x="1" y="1"/>
                  </a:ln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3623872" y="1880914"/>
              <a:ext cx="1896226" cy="1175030"/>
            </a:xfrm>
            <a:custGeom>
              <a:avLst/>
              <a:gdLst/>
              <a:ahLst/>
              <a:cxnLst/>
              <a:rect l="l" t="t" r="r" b="b"/>
              <a:pathLst>
                <a:path w="71193" h="44116" extrusionOk="0">
                  <a:moveTo>
                    <a:pt x="3421" y="1"/>
                  </a:moveTo>
                  <a:cubicBezTo>
                    <a:pt x="1553" y="1"/>
                    <a:pt x="1" y="1521"/>
                    <a:pt x="1" y="3421"/>
                  </a:cubicBezTo>
                  <a:lnTo>
                    <a:pt x="1" y="40695"/>
                  </a:lnTo>
                  <a:cubicBezTo>
                    <a:pt x="1" y="42595"/>
                    <a:pt x="1553" y="44116"/>
                    <a:pt x="3421" y="44116"/>
                  </a:cubicBezTo>
                  <a:lnTo>
                    <a:pt x="67773" y="44116"/>
                  </a:lnTo>
                  <a:cubicBezTo>
                    <a:pt x="69641" y="44116"/>
                    <a:pt x="71193" y="42595"/>
                    <a:pt x="71193" y="40695"/>
                  </a:cubicBezTo>
                  <a:lnTo>
                    <a:pt x="71193" y="3421"/>
                  </a:lnTo>
                  <a:cubicBezTo>
                    <a:pt x="71193" y="1521"/>
                    <a:pt x="69641" y="1"/>
                    <a:pt x="6777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3331180" y="3017962"/>
              <a:ext cx="2481610" cy="455512"/>
            </a:xfrm>
            <a:custGeom>
              <a:avLst/>
              <a:gdLst/>
              <a:ahLst/>
              <a:cxnLst/>
              <a:rect l="l" t="t" r="r" b="b"/>
              <a:pathLst>
                <a:path w="93171" h="17102" extrusionOk="0">
                  <a:moveTo>
                    <a:pt x="14410" y="0"/>
                  </a:moveTo>
                  <a:cubicBezTo>
                    <a:pt x="12542" y="0"/>
                    <a:pt x="10610" y="634"/>
                    <a:pt x="10103" y="1394"/>
                  </a:cubicBezTo>
                  <a:lnTo>
                    <a:pt x="507" y="15740"/>
                  </a:lnTo>
                  <a:cubicBezTo>
                    <a:pt x="1" y="16468"/>
                    <a:pt x="1616" y="17102"/>
                    <a:pt x="4118" y="17102"/>
                  </a:cubicBezTo>
                  <a:lnTo>
                    <a:pt x="89086" y="17102"/>
                  </a:lnTo>
                  <a:cubicBezTo>
                    <a:pt x="91556" y="17102"/>
                    <a:pt x="93171" y="16468"/>
                    <a:pt x="92664" y="15740"/>
                  </a:cubicBezTo>
                  <a:lnTo>
                    <a:pt x="83069" y="1394"/>
                  </a:lnTo>
                  <a:cubicBezTo>
                    <a:pt x="82594" y="634"/>
                    <a:pt x="80630" y="0"/>
                    <a:pt x="78762" y="0"/>
                  </a:cubicBezTo>
                  <a:close/>
                </a:path>
              </a:pathLst>
            </a:custGeom>
            <a:solidFill>
              <a:srgbClr val="FFFFFF"/>
            </a:solidFill>
            <a:ln w="237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3338771" y="3444761"/>
              <a:ext cx="2467280" cy="81849"/>
            </a:xfrm>
            <a:custGeom>
              <a:avLst/>
              <a:gdLst/>
              <a:ahLst/>
              <a:cxnLst/>
              <a:rect l="l" t="t" r="r" b="b"/>
              <a:pathLst>
                <a:path w="92633" h="3073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" y="1869"/>
                    <a:pt x="3358" y="3073"/>
                    <a:pt x="5543" y="3073"/>
                  </a:cubicBezTo>
                  <a:lnTo>
                    <a:pt x="87091" y="3073"/>
                  </a:lnTo>
                  <a:cubicBezTo>
                    <a:pt x="89276" y="3073"/>
                    <a:pt x="92633" y="1869"/>
                    <a:pt x="92474" y="1"/>
                  </a:cubicBezTo>
                  <a:lnTo>
                    <a:pt x="92474" y="1"/>
                  </a:lnTo>
                  <a:cubicBezTo>
                    <a:pt x="92443" y="603"/>
                    <a:pt x="90954" y="1078"/>
                    <a:pt x="88801" y="1078"/>
                  </a:cubicBezTo>
                  <a:lnTo>
                    <a:pt x="3833" y="1078"/>
                  </a:lnTo>
                  <a:cubicBezTo>
                    <a:pt x="1679" y="1078"/>
                    <a:pt x="191" y="603"/>
                    <a:pt x="12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3747032" y="3062656"/>
              <a:ext cx="104622" cy="22800"/>
            </a:xfrm>
            <a:custGeom>
              <a:avLst/>
              <a:gdLst/>
              <a:ahLst/>
              <a:cxnLst/>
              <a:rect l="l" t="t" r="r" b="b"/>
              <a:pathLst>
                <a:path w="3928" h="856" extrusionOk="0">
                  <a:moveTo>
                    <a:pt x="1046" y="1"/>
                  </a:moveTo>
                  <a:cubicBezTo>
                    <a:pt x="697" y="1"/>
                    <a:pt x="380" y="96"/>
                    <a:pt x="317" y="223"/>
                  </a:cubicBezTo>
                  <a:cubicBezTo>
                    <a:pt x="222" y="381"/>
                    <a:pt x="190" y="476"/>
                    <a:pt x="95" y="634"/>
                  </a:cubicBezTo>
                  <a:cubicBezTo>
                    <a:pt x="0" y="761"/>
                    <a:pt x="222" y="856"/>
                    <a:pt x="571" y="856"/>
                  </a:cubicBezTo>
                  <a:lnTo>
                    <a:pt x="2946" y="856"/>
                  </a:lnTo>
                  <a:cubicBezTo>
                    <a:pt x="3262" y="856"/>
                    <a:pt x="3579" y="761"/>
                    <a:pt x="3642" y="634"/>
                  </a:cubicBezTo>
                  <a:cubicBezTo>
                    <a:pt x="3737" y="476"/>
                    <a:pt x="3769" y="381"/>
                    <a:pt x="3864" y="223"/>
                  </a:cubicBezTo>
                  <a:cubicBezTo>
                    <a:pt x="3927" y="96"/>
                    <a:pt x="3706" y="1"/>
                    <a:pt x="338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858366" y="3062656"/>
              <a:ext cx="102944" cy="22800"/>
            </a:xfrm>
            <a:custGeom>
              <a:avLst/>
              <a:gdLst/>
              <a:ahLst/>
              <a:cxnLst/>
              <a:rect l="l" t="t" r="r" b="b"/>
              <a:pathLst>
                <a:path w="3865" h="856" extrusionOk="0">
                  <a:moveTo>
                    <a:pt x="951" y="1"/>
                  </a:moveTo>
                  <a:cubicBezTo>
                    <a:pt x="634" y="1"/>
                    <a:pt x="317" y="96"/>
                    <a:pt x="286" y="223"/>
                  </a:cubicBezTo>
                  <a:cubicBezTo>
                    <a:pt x="191" y="381"/>
                    <a:pt x="127" y="476"/>
                    <a:pt x="64" y="634"/>
                  </a:cubicBezTo>
                  <a:cubicBezTo>
                    <a:pt x="1" y="761"/>
                    <a:pt x="222" y="856"/>
                    <a:pt x="539" y="856"/>
                  </a:cubicBezTo>
                  <a:lnTo>
                    <a:pt x="2946" y="856"/>
                  </a:lnTo>
                  <a:cubicBezTo>
                    <a:pt x="3263" y="856"/>
                    <a:pt x="3579" y="761"/>
                    <a:pt x="3611" y="634"/>
                  </a:cubicBezTo>
                  <a:cubicBezTo>
                    <a:pt x="3706" y="476"/>
                    <a:pt x="3738" y="381"/>
                    <a:pt x="3801" y="223"/>
                  </a:cubicBezTo>
                  <a:cubicBezTo>
                    <a:pt x="3864" y="96"/>
                    <a:pt x="3643" y="1"/>
                    <a:pt x="332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3968875" y="3062656"/>
              <a:ext cx="102092" cy="22800"/>
            </a:xfrm>
            <a:custGeom>
              <a:avLst/>
              <a:gdLst/>
              <a:ahLst/>
              <a:cxnLst/>
              <a:rect l="l" t="t" r="r" b="b"/>
              <a:pathLst>
                <a:path w="3833" h="856" extrusionOk="0">
                  <a:moveTo>
                    <a:pt x="919" y="1"/>
                  </a:moveTo>
                  <a:cubicBezTo>
                    <a:pt x="602" y="1"/>
                    <a:pt x="285" y="96"/>
                    <a:pt x="254" y="223"/>
                  </a:cubicBezTo>
                  <a:cubicBezTo>
                    <a:pt x="190" y="381"/>
                    <a:pt x="127" y="476"/>
                    <a:pt x="64" y="634"/>
                  </a:cubicBezTo>
                  <a:cubicBezTo>
                    <a:pt x="0" y="761"/>
                    <a:pt x="254" y="856"/>
                    <a:pt x="570" y="856"/>
                  </a:cubicBezTo>
                  <a:lnTo>
                    <a:pt x="2946" y="856"/>
                  </a:lnTo>
                  <a:cubicBezTo>
                    <a:pt x="3294" y="856"/>
                    <a:pt x="3579" y="761"/>
                    <a:pt x="3642" y="634"/>
                  </a:cubicBezTo>
                  <a:cubicBezTo>
                    <a:pt x="3706" y="476"/>
                    <a:pt x="3737" y="381"/>
                    <a:pt x="3769" y="223"/>
                  </a:cubicBezTo>
                  <a:cubicBezTo>
                    <a:pt x="3832" y="96"/>
                    <a:pt x="3611" y="1"/>
                    <a:pt x="326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4080209" y="3062656"/>
              <a:ext cx="100414" cy="22800"/>
            </a:xfrm>
            <a:custGeom>
              <a:avLst/>
              <a:gdLst/>
              <a:ahLst/>
              <a:cxnLst/>
              <a:rect l="l" t="t" r="r" b="b"/>
              <a:pathLst>
                <a:path w="3770" h="856" extrusionOk="0">
                  <a:moveTo>
                    <a:pt x="856" y="1"/>
                  </a:moveTo>
                  <a:cubicBezTo>
                    <a:pt x="539" y="1"/>
                    <a:pt x="222" y="96"/>
                    <a:pt x="191" y="223"/>
                  </a:cubicBezTo>
                  <a:cubicBezTo>
                    <a:pt x="127" y="381"/>
                    <a:pt x="96" y="476"/>
                    <a:pt x="64" y="634"/>
                  </a:cubicBezTo>
                  <a:cubicBezTo>
                    <a:pt x="1" y="761"/>
                    <a:pt x="254" y="856"/>
                    <a:pt x="571" y="856"/>
                  </a:cubicBezTo>
                  <a:lnTo>
                    <a:pt x="2946" y="856"/>
                  </a:lnTo>
                  <a:cubicBezTo>
                    <a:pt x="3294" y="856"/>
                    <a:pt x="3579" y="761"/>
                    <a:pt x="3611" y="634"/>
                  </a:cubicBezTo>
                  <a:cubicBezTo>
                    <a:pt x="3674" y="476"/>
                    <a:pt x="3674" y="381"/>
                    <a:pt x="3738" y="223"/>
                  </a:cubicBezTo>
                  <a:cubicBezTo>
                    <a:pt x="3769" y="96"/>
                    <a:pt x="3516" y="1"/>
                    <a:pt x="319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4191570" y="3062656"/>
              <a:ext cx="98709" cy="22800"/>
            </a:xfrm>
            <a:custGeom>
              <a:avLst/>
              <a:gdLst/>
              <a:ahLst/>
              <a:cxnLst/>
              <a:rect l="l" t="t" r="r" b="b"/>
              <a:pathLst>
                <a:path w="3706" h="856" extrusionOk="0">
                  <a:moveTo>
                    <a:pt x="792" y="1"/>
                  </a:moveTo>
                  <a:cubicBezTo>
                    <a:pt x="475" y="1"/>
                    <a:pt x="158" y="96"/>
                    <a:pt x="127" y="223"/>
                  </a:cubicBezTo>
                  <a:cubicBezTo>
                    <a:pt x="95" y="381"/>
                    <a:pt x="63" y="476"/>
                    <a:pt x="32" y="634"/>
                  </a:cubicBezTo>
                  <a:cubicBezTo>
                    <a:pt x="0" y="761"/>
                    <a:pt x="222" y="856"/>
                    <a:pt x="570" y="856"/>
                  </a:cubicBezTo>
                  <a:lnTo>
                    <a:pt x="2945" y="856"/>
                  </a:lnTo>
                  <a:cubicBezTo>
                    <a:pt x="3294" y="856"/>
                    <a:pt x="3579" y="761"/>
                    <a:pt x="3610" y="634"/>
                  </a:cubicBezTo>
                  <a:cubicBezTo>
                    <a:pt x="3642" y="476"/>
                    <a:pt x="3642" y="381"/>
                    <a:pt x="3674" y="223"/>
                  </a:cubicBezTo>
                  <a:cubicBezTo>
                    <a:pt x="3705" y="96"/>
                    <a:pt x="3452" y="1"/>
                    <a:pt x="313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4302052" y="3062656"/>
              <a:ext cx="97031" cy="22800"/>
            </a:xfrm>
            <a:custGeom>
              <a:avLst/>
              <a:gdLst/>
              <a:ahLst/>
              <a:cxnLst/>
              <a:rect l="l" t="t" r="r" b="b"/>
              <a:pathLst>
                <a:path w="3643" h="856" extrusionOk="0">
                  <a:moveTo>
                    <a:pt x="729" y="1"/>
                  </a:moveTo>
                  <a:cubicBezTo>
                    <a:pt x="412" y="1"/>
                    <a:pt x="127" y="96"/>
                    <a:pt x="96" y="223"/>
                  </a:cubicBezTo>
                  <a:cubicBezTo>
                    <a:pt x="96" y="381"/>
                    <a:pt x="64" y="476"/>
                    <a:pt x="32" y="634"/>
                  </a:cubicBezTo>
                  <a:cubicBezTo>
                    <a:pt x="1" y="761"/>
                    <a:pt x="254" y="856"/>
                    <a:pt x="602" y="856"/>
                  </a:cubicBezTo>
                  <a:lnTo>
                    <a:pt x="2978" y="856"/>
                  </a:lnTo>
                  <a:cubicBezTo>
                    <a:pt x="3294" y="856"/>
                    <a:pt x="3579" y="761"/>
                    <a:pt x="3579" y="634"/>
                  </a:cubicBezTo>
                  <a:cubicBezTo>
                    <a:pt x="3611" y="476"/>
                    <a:pt x="3611" y="381"/>
                    <a:pt x="3643" y="223"/>
                  </a:cubicBezTo>
                  <a:cubicBezTo>
                    <a:pt x="3643" y="96"/>
                    <a:pt x="3421" y="1"/>
                    <a:pt x="307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4413413" y="3062656"/>
              <a:ext cx="96179" cy="22800"/>
            </a:xfrm>
            <a:custGeom>
              <a:avLst/>
              <a:gdLst/>
              <a:ahLst/>
              <a:cxnLst/>
              <a:rect l="l" t="t" r="r" b="b"/>
              <a:pathLst>
                <a:path w="3611" h="856" extrusionOk="0">
                  <a:moveTo>
                    <a:pt x="665" y="1"/>
                  </a:moveTo>
                  <a:cubicBezTo>
                    <a:pt x="348" y="1"/>
                    <a:pt x="63" y="96"/>
                    <a:pt x="63" y="223"/>
                  </a:cubicBezTo>
                  <a:cubicBezTo>
                    <a:pt x="32" y="381"/>
                    <a:pt x="32" y="476"/>
                    <a:pt x="0" y="634"/>
                  </a:cubicBezTo>
                  <a:cubicBezTo>
                    <a:pt x="0" y="761"/>
                    <a:pt x="253" y="856"/>
                    <a:pt x="602" y="856"/>
                  </a:cubicBezTo>
                  <a:lnTo>
                    <a:pt x="2977" y="856"/>
                  </a:lnTo>
                  <a:cubicBezTo>
                    <a:pt x="3294" y="856"/>
                    <a:pt x="3579" y="761"/>
                    <a:pt x="3579" y="634"/>
                  </a:cubicBezTo>
                  <a:cubicBezTo>
                    <a:pt x="3579" y="476"/>
                    <a:pt x="3579" y="381"/>
                    <a:pt x="3610" y="223"/>
                  </a:cubicBezTo>
                  <a:cubicBezTo>
                    <a:pt x="3610" y="96"/>
                    <a:pt x="3357" y="1"/>
                    <a:pt x="300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4524747" y="3062656"/>
              <a:ext cx="95327" cy="22800"/>
            </a:xfrm>
            <a:custGeom>
              <a:avLst/>
              <a:gdLst/>
              <a:ahLst/>
              <a:cxnLst/>
              <a:rect l="l" t="t" r="r" b="b"/>
              <a:pathLst>
                <a:path w="3579" h="856" extrusionOk="0">
                  <a:moveTo>
                    <a:pt x="602" y="1"/>
                  </a:moveTo>
                  <a:cubicBezTo>
                    <a:pt x="285" y="1"/>
                    <a:pt x="0" y="96"/>
                    <a:pt x="0" y="223"/>
                  </a:cubicBezTo>
                  <a:cubicBezTo>
                    <a:pt x="0" y="381"/>
                    <a:pt x="0" y="476"/>
                    <a:pt x="0" y="634"/>
                  </a:cubicBezTo>
                  <a:cubicBezTo>
                    <a:pt x="0" y="761"/>
                    <a:pt x="254" y="856"/>
                    <a:pt x="570" y="856"/>
                  </a:cubicBezTo>
                  <a:lnTo>
                    <a:pt x="2977" y="856"/>
                  </a:lnTo>
                  <a:cubicBezTo>
                    <a:pt x="3294" y="856"/>
                    <a:pt x="3579" y="761"/>
                    <a:pt x="3547" y="634"/>
                  </a:cubicBezTo>
                  <a:cubicBezTo>
                    <a:pt x="3547" y="476"/>
                    <a:pt x="3547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4634404" y="3062656"/>
              <a:ext cx="96179" cy="22800"/>
            </a:xfrm>
            <a:custGeom>
              <a:avLst/>
              <a:gdLst/>
              <a:ahLst/>
              <a:cxnLst/>
              <a:rect l="l" t="t" r="r" b="b"/>
              <a:pathLst>
                <a:path w="3611" h="856" extrusionOk="0">
                  <a:moveTo>
                    <a:pt x="602" y="1"/>
                  </a:moveTo>
                  <a:cubicBezTo>
                    <a:pt x="254" y="1"/>
                    <a:pt x="0" y="96"/>
                    <a:pt x="0" y="223"/>
                  </a:cubicBezTo>
                  <a:cubicBezTo>
                    <a:pt x="32" y="381"/>
                    <a:pt x="32" y="476"/>
                    <a:pt x="32" y="634"/>
                  </a:cubicBezTo>
                  <a:cubicBezTo>
                    <a:pt x="32" y="761"/>
                    <a:pt x="317" y="856"/>
                    <a:pt x="634" y="856"/>
                  </a:cubicBezTo>
                  <a:lnTo>
                    <a:pt x="3009" y="856"/>
                  </a:lnTo>
                  <a:cubicBezTo>
                    <a:pt x="3357" y="856"/>
                    <a:pt x="3611" y="761"/>
                    <a:pt x="3611" y="634"/>
                  </a:cubicBezTo>
                  <a:cubicBezTo>
                    <a:pt x="3579" y="476"/>
                    <a:pt x="3579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4744060" y="3062656"/>
              <a:ext cx="97857" cy="22800"/>
            </a:xfrm>
            <a:custGeom>
              <a:avLst/>
              <a:gdLst/>
              <a:ahLst/>
              <a:cxnLst/>
              <a:rect l="l" t="t" r="r" b="b"/>
              <a:pathLst>
                <a:path w="3674" h="856" extrusionOk="0">
                  <a:moveTo>
                    <a:pt x="602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32" y="381"/>
                    <a:pt x="64" y="476"/>
                    <a:pt x="64" y="634"/>
                  </a:cubicBezTo>
                  <a:cubicBezTo>
                    <a:pt x="95" y="761"/>
                    <a:pt x="380" y="856"/>
                    <a:pt x="697" y="856"/>
                  </a:cubicBezTo>
                  <a:lnTo>
                    <a:pt x="3072" y="856"/>
                  </a:lnTo>
                  <a:cubicBezTo>
                    <a:pt x="3421" y="856"/>
                    <a:pt x="3674" y="761"/>
                    <a:pt x="3642" y="634"/>
                  </a:cubicBezTo>
                  <a:cubicBezTo>
                    <a:pt x="3611" y="476"/>
                    <a:pt x="3579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4853716" y="3062656"/>
              <a:ext cx="99562" cy="22800"/>
            </a:xfrm>
            <a:custGeom>
              <a:avLst/>
              <a:gdLst/>
              <a:ahLst/>
              <a:cxnLst/>
              <a:rect l="l" t="t" r="r" b="b"/>
              <a:pathLst>
                <a:path w="3738" h="856" extrusionOk="0">
                  <a:moveTo>
                    <a:pt x="570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64" y="381"/>
                    <a:pt x="95" y="476"/>
                    <a:pt x="127" y="634"/>
                  </a:cubicBezTo>
                  <a:cubicBezTo>
                    <a:pt x="159" y="761"/>
                    <a:pt x="444" y="856"/>
                    <a:pt x="760" y="856"/>
                  </a:cubicBezTo>
                  <a:lnTo>
                    <a:pt x="3167" y="856"/>
                  </a:lnTo>
                  <a:cubicBezTo>
                    <a:pt x="3484" y="856"/>
                    <a:pt x="3737" y="761"/>
                    <a:pt x="3706" y="634"/>
                  </a:cubicBezTo>
                  <a:cubicBezTo>
                    <a:pt x="3642" y="476"/>
                    <a:pt x="3611" y="381"/>
                    <a:pt x="3579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4963373" y="3062656"/>
              <a:ext cx="100387" cy="22800"/>
            </a:xfrm>
            <a:custGeom>
              <a:avLst/>
              <a:gdLst/>
              <a:ahLst/>
              <a:cxnLst/>
              <a:rect l="l" t="t" r="r" b="b"/>
              <a:pathLst>
                <a:path w="3769" h="856" extrusionOk="0">
                  <a:moveTo>
                    <a:pt x="570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95" y="381"/>
                    <a:pt x="127" y="476"/>
                    <a:pt x="159" y="634"/>
                  </a:cubicBezTo>
                  <a:cubicBezTo>
                    <a:pt x="190" y="761"/>
                    <a:pt x="475" y="856"/>
                    <a:pt x="824" y="856"/>
                  </a:cubicBezTo>
                  <a:lnTo>
                    <a:pt x="3199" y="856"/>
                  </a:lnTo>
                  <a:cubicBezTo>
                    <a:pt x="3516" y="856"/>
                    <a:pt x="3769" y="761"/>
                    <a:pt x="3737" y="634"/>
                  </a:cubicBezTo>
                  <a:cubicBezTo>
                    <a:pt x="3674" y="476"/>
                    <a:pt x="3642" y="381"/>
                    <a:pt x="3579" y="223"/>
                  </a:cubicBezTo>
                  <a:cubicBezTo>
                    <a:pt x="3547" y="96"/>
                    <a:pt x="3231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5073029" y="3062656"/>
              <a:ext cx="101240" cy="22800"/>
            </a:xfrm>
            <a:custGeom>
              <a:avLst/>
              <a:gdLst/>
              <a:ahLst/>
              <a:cxnLst/>
              <a:rect l="l" t="t" r="r" b="b"/>
              <a:pathLst>
                <a:path w="3801" h="856" extrusionOk="0">
                  <a:moveTo>
                    <a:pt x="570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95" y="381"/>
                    <a:pt x="127" y="476"/>
                    <a:pt x="190" y="634"/>
                  </a:cubicBezTo>
                  <a:cubicBezTo>
                    <a:pt x="254" y="761"/>
                    <a:pt x="539" y="856"/>
                    <a:pt x="887" y="856"/>
                  </a:cubicBezTo>
                  <a:lnTo>
                    <a:pt x="3262" y="856"/>
                  </a:lnTo>
                  <a:cubicBezTo>
                    <a:pt x="3579" y="856"/>
                    <a:pt x="3801" y="761"/>
                    <a:pt x="3769" y="634"/>
                  </a:cubicBezTo>
                  <a:cubicBezTo>
                    <a:pt x="3706" y="476"/>
                    <a:pt x="3642" y="381"/>
                    <a:pt x="3579" y="223"/>
                  </a:cubicBezTo>
                  <a:cubicBezTo>
                    <a:pt x="3547" y="96"/>
                    <a:pt x="3230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5182685" y="3062656"/>
              <a:ext cx="102918" cy="22800"/>
            </a:xfrm>
            <a:custGeom>
              <a:avLst/>
              <a:gdLst/>
              <a:ahLst/>
              <a:cxnLst/>
              <a:rect l="l" t="t" r="r" b="b"/>
              <a:pathLst>
                <a:path w="3864" h="856" extrusionOk="0">
                  <a:moveTo>
                    <a:pt x="570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127" y="381"/>
                    <a:pt x="159" y="476"/>
                    <a:pt x="254" y="634"/>
                  </a:cubicBezTo>
                  <a:cubicBezTo>
                    <a:pt x="285" y="761"/>
                    <a:pt x="602" y="856"/>
                    <a:pt x="919" y="856"/>
                  </a:cubicBezTo>
                  <a:lnTo>
                    <a:pt x="3325" y="856"/>
                  </a:lnTo>
                  <a:cubicBezTo>
                    <a:pt x="3642" y="856"/>
                    <a:pt x="3864" y="761"/>
                    <a:pt x="3801" y="634"/>
                  </a:cubicBezTo>
                  <a:cubicBezTo>
                    <a:pt x="3737" y="476"/>
                    <a:pt x="3674" y="381"/>
                    <a:pt x="3610" y="223"/>
                  </a:cubicBezTo>
                  <a:cubicBezTo>
                    <a:pt x="3547" y="96"/>
                    <a:pt x="3230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5292341" y="3062656"/>
              <a:ext cx="104622" cy="22800"/>
            </a:xfrm>
            <a:custGeom>
              <a:avLst/>
              <a:gdLst/>
              <a:ahLst/>
              <a:cxnLst/>
              <a:rect l="l" t="t" r="r" b="b"/>
              <a:pathLst>
                <a:path w="3928" h="856" extrusionOk="0">
                  <a:moveTo>
                    <a:pt x="539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159" y="381"/>
                    <a:pt x="190" y="476"/>
                    <a:pt x="285" y="634"/>
                  </a:cubicBezTo>
                  <a:cubicBezTo>
                    <a:pt x="349" y="761"/>
                    <a:pt x="665" y="856"/>
                    <a:pt x="982" y="856"/>
                  </a:cubicBezTo>
                  <a:lnTo>
                    <a:pt x="3389" y="856"/>
                  </a:lnTo>
                  <a:cubicBezTo>
                    <a:pt x="3705" y="856"/>
                    <a:pt x="3927" y="761"/>
                    <a:pt x="3864" y="634"/>
                  </a:cubicBezTo>
                  <a:cubicBezTo>
                    <a:pt x="3737" y="476"/>
                    <a:pt x="3705" y="381"/>
                    <a:pt x="3610" y="223"/>
                  </a:cubicBezTo>
                  <a:cubicBezTo>
                    <a:pt x="3547" y="96"/>
                    <a:pt x="3230" y="1"/>
                    <a:pt x="288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724259" y="3091342"/>
              <a:ext cx="80997" cy="35451"/>
            </a:xfrm>
            <a:custGeom>
              <a:avLst/>
              <a:gdLst/>
              <a:ahLst/>
              <a:cxnLst/>
              <a:rect l="l" t="t" r="r" b="b"/>
              <a:pathLst>
                <a:path w="3041" h="1331" extrusionOk="0">
                  <a:moveTo>
                    <a:pt x="1299" y="1"/>
                  </a:moveTo>
                  <a:cubicBezTo>
                    <a:pt x="950" y="1"/>
                    <a:pt x="634" y="96"/>
                    <a:pt x="570" y="222"/>
                  </a:cubicBezTo>
                  <a:cubicBezTo>
                    <a:pt x="380" y="571"/>
                    <a:pt x="285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1806" y="1331"/>
                  </a:lnTo>
                  <a:cubicBezTo>
                    <a:pt x="2122" y="1331"/>
                    <a:pt x="2471" y="1236"/>
                    <a:pt x="2534" y="1109"/>
                  </a:cubicBezTo>
                  <a:cubicBezTo>
                    <a:pt x="2692" y="761"/>
                    <a:pt x="2787" y="571"/>
                    <a:pt x="2977" y="222"/>
                  </a:cubicBezTo>
                  <a:cubicBezTo>
                    <a:pt x="3041" y="96"/>
                    <a:pt x="2819" y="1"/>
                    <a:pt x="247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3806082" y="3091342"/>
              <a:ext cx="110509" cy="35451"/>
            </a:xfrm>
            <a:custGeom>
              <a:avLst/>
              <a:gdLst/>
              <a:ahLst/>
              <a:cxnLst/>
              <a:rect l="l" t="t" r="r" b="b"/>
              <a:pathLst>
                <a:path w="4149" h="1331" extrusionOk="0">
                  <a:moveTo>
                    <a:pt x="1204" y="1"/>
                  </a:moveTo>
                  <a:cubicBezTo>
                    <a:pt x="887" y="1"/>
                    <a:pt x="570" y="96"/>
                    <a:pt x="507" y="222"/>
                  </a:cubicBezTo>
                  <a:cubicBezTo>
                    <a:pt x="317" y="571"/>
                    <a:pt x="222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009" y="1331"/>
                  </a:lnTo>
                  <a:cubicBezTo>
                    <a:pt x="3357" y="1331"/>
                    <a:pt x="3674" y="1236"/>
                    <a:pt x="3706" y="1109"/>
                  </a:cubicBezTo>
                  <a:cubicBezTo>
                    <a:pt x="3864" y="761"/>
                    <a:pt x="3959" y="571"/>
                    <a:pt x="4117" y="222"/>
                  </a:cubicBezTo>
                  <a:cubicBezTo>
                    <a:pt x="4149" y="96"/>
                    <a:pt x="3927" y="1"/>
                    <a:pt x="361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3919946" y="3091342"/>
              <a:ext cx="108831" cy="35451"/>
            </a:xfrm>
            <a:custGeom>
              <a:avLst/>
              <a:gdLst/>
              <a:ahLst/>
              <a:cxnLst/>
              <a:rect l="l" t="t" r="r" b="b"/>
              <a:pathLst>
                <a:path w="4086" h="1331" extrusionOk="0">
                  <a:moveTo>
                    <a:pt x="1141" y="1"/>
                  </a:moveTo>
                  <a:cubicBezTo>
                    <a:pt x="792" y="1"/>
                    <a:pt x="476" y="96"/>
                    <a:pt x="444" y="222"/>
                  </a:cubicBezTo>
                  <a:cubicBezTo>
                    <a:pt x="286" y="571"/>
                    <a:pt x="222" y="761"/>
                    <a:pt x="64" y="1109"/>
                  </a:cubicBezTo>
                  <a:cubicBezTo>
                    <a:pt x="1" y="1236"/>
                    <a:pt x="254" y="1331"/>
                    <a:pt x="571" y="1331"/>
                  </a:cubicBezTo>
                  <a:lnTo>
                    <a:pt x="3041" y="1331"/>
                  </a:lnTo>
                  <a:cubicBezTo>
                    <a:pt x="3358" y="1331"/>
                    <a:pt x="3674" y="1236"/>
                    <a:pt x="3706" y="1109"/>
                  </a:cubicBezTo>
                  <a:cubicBezTo>
                    <a:pt x="3833" y="761"/>
                    <a:pt x="3928" y="571"/>
                    <a:pt x="4054" y="222"/>
                  </a:cubicBezTo>
                  <a:cubicBezTo>
                    <a:pt x="4086" y="96"/>
                    <a:pt x="3864" y="1"/>
                    <a:pt x="351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4033811" y="3091342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1046" y="1"/>
                  </a:moveTo>
                  <a:cubicBezTo>
                    <a:pt x="729" y="1"/>
                    <a:pt x="413" y="96"/>
                    <a:pt x="381" y="222"/>
                  </a:cubicBezTo>
                  <a:cubicBezTo>
                    <a:pt x="254" y="571"/>
                    <a:pt x="191" y="761"/>
                    <a:pt x="64" y="1109"/>
                  </a:cubicBezTo>
                  <a:cubicBezTo>
                    <a:pt x="1" y="1236"/>
                    <a:pt x="254" y="1331"/>
                    <a:pt x="603" y="1331"/>
                  </a:cubicBezTo>
                  <a:lnTo>
                    <a:pt x="3041" y="1331"/>
                  </a:lnTo>
                  <a:cubicBezTo>
                    <a:pt x="3390" y="1331"/>
                    <a:pt x="3675" y="1236"/>
                    <a:pt x="3738" y="1109"/>
                  </a:cubicBezTo>
                  <a:cubicBezTo>
                    <a:pt x="3833" y="761"/>
                    <a:pt x="3865" y="571"/>
                    <a:pt x="3991" y="222"/>
                  </a:cubicBezTo>
                  <a:cubicBezTo>
                    <a:pt x="4023" y="96"/>
                    <a:pt x="3770" y="1"/>
                    <a:pt x="345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4148528" y="3091342"/>
              <a:ext cx="103797" cy="35451"/>
            </a:xfrm>
            <a:custGeom>
              <a:avLst/>
              <a:gdLst/>
              <a:ahLst/>
              <a:cxnLst/>
              <a:rect l="l" t="t" r="r" b="b"/>
              <a:pathLst>
                <a:path w="3897" h="1331" extrusionOk="0">
                  <a:moveTo>
                    <a:pt x="919" y="1"/>
                  </a:moveTo>
                  <a:cubicBezTo>
                    <a:pt x="603" y="1"/>
                    <a:pt x="318" y="96"/>
                    <a:pt x="286" y="222"/>
                  </a:cubicBezTo>
                  <a:cubicBezTo>
                    <a:pt x="159" y="571"/>
                    <a:pt x="128" y="761"/>
                    <a:pt x="33" y="1109"/>
                  </a:cubicBezTo>
                  <a:cubicBezTo>
                    <a:pt x="1" y="1236"/>
                    <a:pt x="254" y="1331"/>
                    <a:pt x="571" y="1331"/>
                  </a:cubicBezTo>
                  <a:lnTo>
                    <a:pt x="3041" y="1331"/>
                  </a:lnTo>
                  <a:cubicBezTo>
                    <a:pt x="3358" y="1331"/>
                    <a:pt x="3675" y="1236"/>
                    <a:pt x="3675" y="1109"/>
                  </a:cubicBezTo>
                  <a:cubicBezTo>
                    <a:pt x="3770" y="761"/>
                    <a:pt x="3801" y="571"/>
                    <a:pt x="3865" y="222"/>
                  </a:cubicBezTo>
                  <a:cubicBezTo>
                    <a:pt x="3896" y="96"/>
                    <a:pt x="3643" y="1"/>
                    <a:pt x="332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4262419" y="3091342"/>
              <a:ext cx="102092" cy="35451"/>
            </a:xfrm>
            <a:custGeom>
              <a:avLst/>
              <a:gdLst/>
              <a:ahLst/>
              <a:cxnLst/>
              <a:rect l="l" t="t" r="r" b="b"/>
              <a:pathLst>
                <a:path w="3833" h="1331" extrusionOk="0">
                  <a:moveTo>
                    <a:pt x="855" y="1"/>
                  </a:moveTo>
                  <a:cubicBezTo>
                    <a:pt x="507" y="1"/>
                    <a:pt x="222" y="96"/>
                    <a:pt x="190" y="222"/>
                  </a:cubicBezTo>
                  <a:cubicBezTo>
                    <a:pt x="127" y="571"/>
                    <a:pt x="95" y="761"/>
                    <a:pt x="32" y="1109"/>
                  </a:cubicBezTo>
                  <a:cubicBezTo>
                    <a:pt x="0" y="1236"/>
                    <a:pt x="254" y="1331"/>
                    <a:pt x="602" y="1331"/>
                  </a:cubicBezTo>
                  <a:lnTo>
                    <a:pt x="3040" y="1331"/>
                  </a:lnTo>
                  <a:cubicBezTo>
                    <a:pt x="3389" y="1331"/>
                    <a:pt x="3674" y="1236"/>
                    <a:pt x="3674" y="1109"/>
                  </a:cubicBezTo>
                  <a:cubicBezTo>
                    <a:pt x="3737" y="761"/>
                    <a:pt x="3769" y="571"/>
                    <a:pt x="3801" y="222"/>
                  </a:cubicBezTo>
                  <a:cubicBezTo>
                    <a:pt x="3832" y="96"/>
                    <a:pt x="3579" y="1"/>
                    <a:pt x="323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4376284" y="3091342"/>
              <a:ext cx="99562" cy="35451"/>
            </a:xfrm>
            <a:custGeom>
              <a:avLst/>
              <a:gdLst/>
              <a:ahLst/>
              <a:cxnLst/>
              <a:rect l="l" t="t" r="r" b="b"/>
              <a:pathLst>
                <a:path w="3738" h="1331" extrusionOk="0">
                  <a:moveTo>
                    <a:pt x="761" y="1"/>
                  </a:moveTo>
                  <a:cubicBezTo>
                    <a:pt x="444" y="1"/>
                    <a:pt x="159" y="96"/>
                    <a:pt x="127" y="222"/>
                  </a:cubicBezTo>
                  <a:cubicBezTo>
                    <a:pt x="96" y="571"/>
                    <a:pt x="64" y="761"/>
                    <a:pt x="32" y="1109"/>
                  </a:cubicBezTo>
                  <a:cubicBezTo>
                    <a:pt x="1" y="1236"/>
                    <a:pt x="286" y="1331"/>
                    <a:pt x="602" y="1331"/>
                  </a:cubicBezTo>
                  <a:lnTo>
                    <a:pt x="3072" y="1331"/>
                  </a:lnTo>
                  <a:cubicBezTo>
                    <a:pt x="3389" y="1331"/>
                    <a:pt x="3674" y="1236"/>
                    <a:pt x="3674" y="1109"/>
                  </a:cubicBezTo>
                  <a:cubicBezTo>
                    <a:pt x="3706" y="761"/>
                    <a:pt x="3706" y="571"/>
                    <a:pt x="3738" y="222"/>
                  </a:cubicBezTo>
                  <a:cubicBezTo>
                    <a:pt x="3738" y="96"/>
                    <a:pt x="3484" y="1"/>
                    <a:pt x="316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4490148" y="3091342"/>
              <a:ext cx="97884" cy="35451"/>
            </a:xfrm>
            <a:custGeom>
              <a:avLst/>
              <a:gdLst/>
              <a:ahLst/>
              <a:cxnLst/>
              <a:rect l="l" t="t" r="r" b="b"/>
              <a:pathLst>
                <a:path w="3675" h="1331" extrusionOk="0">
                  <a:moveTo>
                    <a:pt x="666" y="1"/>
                  </a:moveTo>
                  <a:cubicBezTo>
                    <a:pt x="349" y="1"/>
                    <a:pt x="64" y="96"/>
                    <a:pt x="64" y="222"/>
                  </a:cubicBezTo>
                  <a:cubicBezTo>
                    <a:pt x="64" y="571"/>
                    <a:pt x="33" y="761"/>
                    <a:pt x="33" y="1109"/>
                  </a:cubicBezTo>
                  <a:cubicBezTo>
                    <a:pt x="1" y="1236"/>
                    <a:pt x="286" y="1331"/>
                    <a:pt x="634" y="1331"/>
                  </a:cubicBezTo>
                  <a:lnTo>
                    <a:pt x="3073" y="1331"/>
                  </a:lnTo>
                  <a:cubicBezTo>
                    <a:pt x="3421" y="1331"/>
                    <a:pt x="3675" y="1236"/>
                    <a:pt x="3675" y="1109"/>
                  </a:cubicBezTo>
                  <a:cubicBezTo>
                    <a:pt x="3675" y="761"/>
                    <a:pt x="3675" y="571"/>
                    <a:pt x="3675" y="222"/>
                  </a:cubicBezTo>
                  <a:cubicBezTo>
                    <a:pt x="3675" y="96"/>
                    <a:pt x="3390" y="1"/>
                    <a:pt x="307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4604040" y="3091342"/>
              <a:ext cx="98709" cy="35451"/>
            </a:xfrm>
            <a:custGeom>
              <a:avLst/>
              <a:gdLst/>
              <a:ahLst/>
              <a:cxnLst/>
              <a:rect l="l" t="t" r="r" b="b"/>
              <a:pathLst>
                <a:path w="3706" h="1331" extrusionOk="0">
                  <a:moveTo>
                    <a:pt x="602" y="1"/>
                  </a:moveTo>
                  <a:cubicBezTo>
                    <a:pt x="254" y="1"/>
                    <a:pt x="0" y="96"/>
                    <a:pt x="0" y="222"/>
                  </a:cubicBezTo>
                  <a:cubicBezTo>
                    <a:pt x="0" y="571"/>
                    <a:pt x="0" y="761"/>
                    <a:pt x="32" y="1109"/>
                  </a:cubicBezTo>
                  <a:cubicBezTo>
                    <a:pt x="32" y="1236"/>
                    <a:pt x="285" y="1331"/>
                    <a:pt x="634" y="1331"/>
                  </a:cubicBezTo>
                  <a:lnTo>
                    <a:pt x="3104" y="1331"/>
                  </a:lnTo>
                  <a:cubicBezTo>
                    <a:pt x="3420" y="1331"/>
                    <a:pt x="3706" y="1236"/>
                    <a:pt x="3674" y="1109"/>
                  </a:cubicBezTo>
                  <a:cubicBezTo>
                    <a:pt x="3642" y="761"/>
                    <a:pt x="3642" y="571"/>
                    <a:pt x="3611" y="222"/>
                  </a:cubicBezTo>
                  <a:cubicBezTo>
                    <a:pt x="3579" y="96"/>
                    <a:pt x="3325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4716226" y="3091342"/>
              <a:ext cx="100387" cy="35451"/>
            </a:xfrm>
            <a:custGeom>
              <a:avLst/>
              <a:gdLst/>
              <a:ahLst/>
              <a:cxnLst/>
              <a:rect l="l" t="t" r="r" b="b"/>
              <a:pathLst>
                <a:path w="3769" h="1331" extrusionOk="0">
                  <a:moveTo>
                    <a:pt x="570" y="1"/>
                  </a:moveTo>
                  <a:cubicBezTo>
                    <a:pt x="254" y="1"/>
                    <a:pt x="0" y="96"/>
                    <a:pt x="0" y="222"/>
                  </a:cubicBezTo>
                  <a:cubicBezTo>
                    <a:pt x="32" y="571"/>
                    <a:pt x="32" y="761"/>
                    <a:pt x="95" y="1109"/>
                  </a:cubicBezTo>
                  <a:cubicBezTo>
                    <a:pt x="95" y="1236"/>
                    <a:pt x="380" y="1331"/>
                    <a:pt x="729" y="1331"/>
                  </a:cubicBezTo>
                  <a:lnTo>
                    <a:pt x="3167" y="1331"/>
                  </a:lnTo>
                  <a:cubicBezTo>
                    <a:pt x="3515" y="1331"/>
                    <a:pt x="3769" y="1236"/>
                    <a:pt x="3737" y="1109"/>
                  </a:cubicBezTo>
                  <a:cubicBezTo>
                    <a:pt x="3674" y="761"/>
                    <a:pt x="3674" y="571"/>
                    <a:pt x="3610" y="222"/>
                  </a:cubicBezTo>
                  <a:cubicBezTo>
                    <a:pt x="3579" y="96"/>
                    <a:pt x="3294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4827561" y="3091342"/>
              <a:ext cx="102944" cy="35451"/>
            </a:xfrm>
            <a:custGeom>
              <a:avLst/>
              <a:gdLst/>
              <a:ahLst/>
              <a:cxnLst/>
              <a:rect l="l" t="t" r="r" b="b"/>
              <a:pathLst>
                <a:path w="3865" h="1331" extrusionOk="0">
                  <a:moveTo>
                    <a:pt x="602" y="1"/>
                  </a:moveTo>
                  <a:cubicBezTo>
                    <a:pt x="254" y="1"/>
                    <a:pt x="1" y="96"/>
                    <a:pt x="32" y="222"/>
                  </a:cubicBezTo>
                  <a:cubicBezTo>
                    <a:pt x="96" y="571"/>
                    <a:pt x="127" y="761"/>
                    <a:pt x="191" y="1109"/>
                  </a:cubicBezTo>
                  <a:cubicBezTo>
                    <a:pt x="191" y="1236"/>
                    <a:pt x="476" y="1331"/>
                    <a:pt x="824" y="1331"/>
                  </a:cubicBezTo>
                  <a:lnTo>
                    <a:pt x="3262" y="1331"/>
                  </a:lnTo>
                  <a:cubicBezTo>
                    <a:pt x="3611" y="1331"/>
                    <a:pt x="3864" y="1236"/>
                    <a:pt x="3832" y="1109"/>
                  </a:cubicBezTo>
                  <a:cubicBezTo>
                    <a:pt x="3769" y="761"/>
                    <a:pt x="3706" y="571"/>
                    <a:pt x="3642" y="222"/>
                  </a:cubicBezTo>
                  <a:cubicBezTo>
                    <a:pt x="3611" y="96"/>
                    <a:pt x="3326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4939747" y="3091342"/>
              <a:ext cx="104622" cy="35451"/>
            </a:xfrm>
            <a:custGeom>
              <a:avLst/>
              <a:gdLst/>
              <a:ahLst/>
              <a:cxnLst/>
              <a:rect l="l" t="t" r="r" b="b"/>
              <a:pathLst>
                <a:path w="3928" h="1331" extrusionOk="0">
                  <a:moveTo>
                    <a:pt x="571" y="1"/>
                  </a:moveTo>
                  <a:cubicBezTo>
                    <a:pt x="222" y="1"/>
                    <a:pt x="1" y="96"/>
                    <a:pt x="32" y="222"/>
                  </a:cubicBezTo>
                  <a:cubicBezTo>
                    <a:pt x="96" y="571"/>
                    <a:pt x="159" y="761"/>
                    <a:pt x="222" y="1109"/>
                  </a:cubicBezTo>
                  <a:cubicBezTo>
                    <a:pt x="254" y="1236"/>
                    <a:pt x="571" y="1331"/>
                    <a:pt x="919" y="1331"/>
                  </a:cubicBezTo>
                  <a:lnTo>
                    <a:pt x="3357" y="1331"/>
                  </a:lnTo>
                  <a:cubicBezTo>
                    <a:pt x="3706" y="1331"/>
                    <a:pt x="3927" y="1236"/>
                    <a:pt x="3896" y="1109"/>
                  </a:cubicBezTo>
                  <a:cubicBezTo>
                    <a:pt x="3801" y="761"/>
                    <a:pt x="3737" y="571"/>
                    <a:pt x="3642" y="222"/>
                  </a:cubicBezTo>
                  <a:cubicBezTo>
                    <a:pt x="3579" y="96"/>
                    <a:pt x="3294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5051082" y="3091342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571" y="1"/>
                  </a:moveTo>
                  <a:cubicBezTo>
                    <a:pt x="254" y="1"/>
                    <a:pt x="1" y="96"/>
                    <a:pt x="64" y="222"/>
                  </a:cubicBezTo>
                  <a:cubicBezTo>
                    <a:pt x="159" y="571"/>
                    <a:pt x="223" y="761"/>
                    <a:pt x="318" y="1109"/>
                  </a:cubicBezTo>
                  <a:cubicBezTo>
                    <a:pt x="381" y="1236"/>
                    <a:pt x="666" y="1331"/>
                    <a:pt x="1014" y="1331"/>
                  </a:cubicBezTo>
                  <a:lnTo>
                    <a:pt x="3484" y="1331"/>
                  </a:lnTo>
                  <a:cubicBezTo>
                    <a:pt x="3801" y="1331"/>
                    <a:pt x="4054" y="1236"/>
                    <a:pt x="3991" y="1109"/>
                  </a:cubicBezTo>
                  <a:cubicBezTo>
                    <a:pt x="3864" y="761"/>
                    <a:pt x="3801" y="571"/>
                    <a:pt x="3643" y="222"/>
                  </a:cubicBezTo>
                  <a:cubicBezTo>
                    <a:pt x="3611" y="96"/>
                    <a:pt x="3294" y="1"/>
                    <a:pt x="2978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5163268" y="3091342"/>
              <a:ext cx="256468" cy="35451"/>
            </a:xfrm>
            <a:custGeom>
              <a:avLst/>
              <a:gdLst/>
              <a:ahLst/>
              <a:cxnLst/>
              <a:rect l="l" t="t" r="r" b="b"/>
              <a:pathLst>
                <a:path w="9629" h="1331" extrusionOk="0">
                  <a:moveTo>
                    <a:pt x="571" y="1"/>
                  </a:moveTo>
                  <a:cubicBezTo>
                    <a:pt x="223" y="1"/>
                    <a:pt x="1" y="96"/>
                    <a:pt x="32" y="222"/>
                  </a:cubicBezTo>
                  <a:cubicBezTo>
                    <a:pt x="191" y="571"/>
                    <a:pt x="254" y="761"/>
                    <a:pt x="381" y="1109"/>
                  </a:cubicBezTo>
                  <a:cubicBezTo>
                    <a:pt x="444" y="1236"/>
                    <a:pt x="761" y="1331"/>
                    <a:pt x="1109" y="1331"/>
                  </a:cubicBezTo>
                  <a:lnTo>
                    <a:pt x="9058" y="1331"/>
                  </a:lnTo>
                  <a:cubicBezTo>
                    <a:pt x="9407" y="1331"/>
                    <a:pt x="9628" y="1236"/>
                    <a:pt x="9565" y="1109"/>
                  </a:cubicBezTo>
                  <a:cubicBezTo>
                    <a:pt x="9343" y="761"/>
                    <a:pt x="9248" y="571"/>
                    <a:pt x="9058" y="222"/>
                  </a:cubicBezTo>
                  <a:cubicBezTo>
                    <a:pt x="8995" y="96"/>
                    <a:pt x="8678" y="1"/>
                    <a:pt x="833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3701486" y="3132679"/>
              <a:ext cx="148490" cy="35451"/>
            </a:xfrm>
            <a:custGeom>
              <a:avLst/>
              <a:gdLst/>
              <a:ahLst/>
              <a:cxnLst/>
              <a:rect l="l" t="t" r="r" b="b"/>
              <a:pathLst>
                <a:path w="5575" h="1331" extrusionOk="0">
                  <a:moveTo>
                    <a:pt x="1299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1"/>
                    <a:pt x="285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4371" y="1331"/>
                  </a:lnTo>
                  <a:cubicBezTo>
                    <a:pt x="4719" y="1331"/>
                    <a:pt x="5036" y="1236"/>
                    <a:pt x="5099" y="1109"/>
                  </a:cubicBezTo>
                  <a:cubicBezTo>
                    <a:pt x="5257" y="761"/>
                    <a:pt x="5352" y="571"/>
                    <a:pt x="5511" y="222"/>
                  </a:cubicBezTo>
                  <a:cubicBezTo>
                    <a:pt x="5574" y="95"/>
                    <a:pt x="5352" y="0"/>
                    <a:pt x="500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3852480" y="3132679"/>
              <a:ext cx="112213" cy="35451"/>
            </a:xfrm>
            <a:custGeom>
              <a:avLst/>
              <a:gdLst/>
              <a:ahLst/>
              <a:cxnLst/>
              <a:rect l="l" t="t" r="r" b="b"/>
              <a:pathLst>
                <a:path w="4213" h="1331" extrusionOk="0">
                  <a:moveTo>
                    <a:pt x="1172" y="0"/>
                  </a:moveTo>
                  <a:cubicBezTo>
                    <a:pt x="823" y="0"/>
                    <a:pt x="507" y="95"/>
                    <a:pt x="443" y="222"/>
                  </a:cubicBezTo>
                  <a:cubicBezTo>
                    <a:pt x="285" y="571"/>
                    <a:pt x="222" y="761"/>
                    <a:pt x="63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959" y="761"/>
                    <a:pt x="4022" y="571"/>
                    <a:pt x="4149" y="222"/>
                  </a:cubicBezTo>
                  <a:cubicBezTo>
                    <a:pt x="4212" y="95"/>
                    <a:pt x="3990" y="0"/>
                    <a:pt x="364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3969727" y="3132679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1077" y="0"/>
                  </a:moveTo>
                  <a:cubicBezTo>
                    <a:pt x="728" y="0"/>
                    <a:pt x="412" y="95"/>
                    <a:pt x="380" y="222"/>
                  </a:cubicBezTo>
                  <a:cubicBezTo>
                    <a:pt x="253" y="571"/>
                    <a:pt x="158" y="761"/>
                    <a:pt x="32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927" y="761"/>
                    <a:pt x="3959" y="571"/>
                    <a:pt x="4085" y="222"/>
                  </a:cubicBezTo>
                  <a:cubicBezTo>
                    <a:pt x="4117" y="95"/>
                    <a:pt x="3895" y="0"/>
                    <a:pt x="354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4086974" y="3132679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982" y="0"/>
                  </a:moveTo>
                  <a:cubicBezTo>
                    <a:pt x="633" y="0"/>
                    <a:pt x="348" y="95"/>
                    <a:pt x="285" y="222"/>
                  </a:cubicBezTo>
                  <a:cubicBezTo>
                    <a:pt x="190" y="571"/>
                    <a:pt x="127" y="761"/>
                    <a:pt x="32" y="1109"/>
                  </a:cubicBezTo>
                  <a:cubicBezTo>
                    <a:pt x="0" y="1236"/>
                    <a:pt x="253" y="1331"/>
                    <a:pt x="602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864" y="761"/>
                    <a:pt x="3927" y="571"/>
                    <a:pt x="4022" y="222"/>
                  </a:cubicBezTo>
                  <a:cubicBezTo>
                    <a:pt x="4022" y="95"/>
                    <a:pt x="3800" y="0"/>
                    <a:pt x="345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4204222" y="3132679"/>
              <a:ext cx="105448" cy="35451"/>
            </a:xfrm>
            <a:custGeom>
              <a:avLst/>
              <a:gdLst/>
              <a:ahLst/>
              <a:cxnLst/>
              <a:rect l="l" t="t" r="r" b="b"/>
              <a:pathLst>
                <a:path w="3959" h="1331" extrusionOk="0">
                  <a:moveTo>
                    <a:pt x="887" y="0"/>
                  </a:moveTo>
                  <a:cubicBezTo>
                    <a:pt x="538" y="0"/>
                    <a:pt x="253" y="95"/>
                    <a:pt x="222" y="222"/>
                  </a:cubicBezTo>
                  <a:cubicBezTo>
                    <a:pt x="127" y="571"/>
                    <a:pt x="95" y="761"/>
                    <a:pt x="0" y="1109"/>
                  </a:cubicBezTo>
                  <a:cubicBezTo>
                    <a:pt x="0" y="1236"/>
                    <a:pt x="253" y="1331"/>
                    <a:pt x="602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769" y="1109"/>
                  </a:cubicBezTo>
                  <a:cubicBezTo>
                    <a:pt x="3832" y="761"/>
                    <a:pt x="3864" y="571"/>
                    <a:pt x="3927" y="222"/>
                  </a:cubicBezTo>
                  <a:cubicBezTo>
                    <a:pt x="3959" y="95"/>
                    <a:pt x="3705" y="0"/>
                    <a:pt x="335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4320617" y="3132679"/>
              <a:ext cx="103770" cy="35451"/>
            </a:xfrm>
            <a:custGeom>
              <a:avLst/>
              <a:gdLst/>
              <a:ahLst/>
              <a:cxnLst/>
              <a:rect l="l" t="t" r="r" b="b"/>
              <a:pathLst>
                <a:path w="3896" h="1331" extrusionOk="0">
                  <a:moveTo>
                    <a:pt x="824" y="0"/>
                  </a:moveTo>
                  <a:cubicBezTo>
                    <a:pt x="475" y="0"/>
                    <a:pt x="190" y="95"/>
                    <a:pt x="190" y="222"/>
                  </a:cubicBezTo>
                  <a:cubicBezTo>
                    <a:pt x="127" y="571"/>
                    <a:pt x="95" y="761"/>
                    <a:pt x="32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36" y="1331"/>
                  </a:lnTo>
                  <a:cubicBezTo>
                    <a:pt x="3484" y="1331"/>
                    <a:pt x="3801" y="1236"/>
                    <a:pt x="3801" y="1109"/>
                  </a:cubicBezTo>
                  <a:cubicBezTo>
                    <a:pt x="3832" y="761"/>
                    <a:pt x="3832" y="571"/>
                    <a:pt x="3896" y="222"/>
                  </a:cubicBezTo>
                  <a:cubicBezTo>
                    <a:pt x="3896" y="95"/>
                    <a:pt x="3642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4437864" y="3132679"/>
              <a:ext cx="101240" cy="35451"/>
            </a:xfrm>
            <a:custGeom>
              <a:avLst/>
              <a:gdLst/>
              <a:ahLst/>
              <a:cxnLst/>
              <a:rect l="l" t="t" r="r" b="b"/>
              <a:pathLst>
                <a:path w="3801" h="1331" extrusionOk="0">
                  <a:moveTo>
                    <a:pt x="729" y="0"/>
                  </a:moveTo>
                  <a:cubicBezTo>
                    <a:pt x="380" y="0"/>
                    <a:pt x="95" y="95"/>
                    <a:pt x="95" y="222"/>
                  </a:cubicBezTo>
                  <a:cubicBezTo>
                    <a:pt x="64" y="571"/>
                    <a:pt x="64" y="761"/>
                    <a:pt x="32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36" y="1331"/>
                  </a:lnTo>
                  <a:cubicBezTo>
                    <a:pt x="3484" y="1331"/>
                    <a:pt x="3769" y="1236"/>
                    <a:pt x="3769" y="1109"/>
                  </a:cubicBezTo>
                  <a:cubicBezTo>
                    <a:pt x="3801" y="761"/>
                    <a:pt x="3801" y="571"/>
                    <a:pt x="3801" y="222"/>
                  </a:cubicBezTo>
                  <a:cubicBezTo>
                    <a:pt x="3801" y="95"/>
                    <a:pt x="3547" y="0"/>
                    <a:pt x="319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4555111" y="3132679"/>
              <a:ext cx="100414" cy="35451"/>
            </a:xfrm>
            <a:custGeom>
              <a:avLst/>
              <a:gdLst/>
              <a:ahLst/>
              <a:cxnLst/>
              <a:rect l="l" t="t" r="r" b="b"/>
              <a:pathLst>
                <a:path w="3770" h="1331" extrusionOk="0">
                  <a:moveTo>
                    <a:pt x="634" y="0"/>
                  </a:moveTo>
                  <a:cubicBezTo>
                    <a:pt x="285" y="0"/>
                    <a:pt x="32" y="95"/>
                    <a:pt x="32" y="222"/>
                  </a:cubicBezTo>
                  <a:cubicBezTo>
                    <a:pt x="0" y="571"/>
                    <a:pt x="0" y="761"/>
                    <a:pt x="0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67" y="1331"/>
                  </a:lnTo>
                  <a:cubicBezTo>
                    <a:pt x="3516" y="1331"/>
                    <a:pt x="3769" y="1236"/>
                    <a:pt x="3769" y="1109"/>
                  </a:cubicBezTo>
                  <a:cubicBezTo>
                    <a:pt x="3737" y="761"/>
                    <a:pt x="3737" y="571"/>
                    <a:pt x="3737" y="222"/>
                  </a:cubicBezTo>
                  <a:cubicBezTo>
                    <a:pt x="3706" y="95"/>
                    <a:pt x="3452" y="0"/>
                    <a:pt x="310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4670681" y="3132679"/>
              <a:ext cx="102092" cy="35451"/>
            </a:xfrm>
            <a:custGeom>
              <a:avLst/>
              <a:gdLst/>
              <a:ahLst/>
              <a:cxnLst/>
              <a:rect l="l" t="t" r="r" b="b"/>
              <a:pathLst>
                <a:path w="3833" h="1331" extrusionOk="0">
                  <a:moveTo>
                    <a:pt x="602" y="0"/>
                  </a:moveTo>
                  <a:cubicBezTo>
                    <a:pt x="253" y="0"/>
                    <a:pt x="0" y="95"/>
                    <a:pt x="0" y="222"/>
                  </a:cubicBezTo>
                  <a:cubicBezTo>
                    <a:pt x="32" y="571"/>
                    <a:pt x="32" y="761"/>
                    <a:pt x="63" y="1109"/>
                  </a:cubicBezTo>
                  <a:cubicBezTo>
                    <a:pt x="63" y="1236"/>
                    <a:pt x="348" y="1331"/>
                    <a:pt x="697" y="1331"/>
                  </a:cubicBezTo>
                  <a:lnTo>
                    <a:pt x="3230" y="1331"/>
                  </a:lnTo>
                  <a:cubicBezTo>
                    <a:pt x="3579" y="1331"/>
                    <a:pt x="3832" y="1236"/>
                    <a:pt x="3832" y="1109"/>
                  </a:cubicBezTo>
                  <a:cubicBezTo>
                    <a:pt x="3769" y="761"/>
                    <a:pt x="3769" y="571"/>
                    <a:pt x="3705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4785397" y="3132679"/>
              <a:ext cx="104622" cy="35451"/>
            </a:xfrm>
            <a:custGeom>
              <a:avLst/>
              <a:gdLst/>
              <a:ahLst/>
              <a:cxnLst/>
              <a:rect l="l" t="t" r="r" b="b"/>
              <a:pathLst>
                <a:path w="3928" h="1331" extrusionOk="0">
                  <a:moveTo>
                    <a:pt x="602" y="0"/>
                  </a:moveTo>
                  <a:cubicBezTo>
                    <a:pt x="253" y="0"/>
                    <a:pt x="0" y="95"/>
                    <a:pt x="32" y="222"/>
                  </a:cubicBezTo>
                  <a:cubicBezTo>
                    <a:pt x="63" y="571"/>
                    <a:pt x="95" y="761"/>
                    <a:pt x="127" y="1109"/>
                  </a:cubicBezTo>
                  <a:cubicBezTo>
                    <a:pt x="158" y="1236"/>
                    <a:pt x="443" y="1331"/>
                    <a:pt x="792" y="1331"/>
                  </a:cubicBezTo>
                  <a:lnTo>
                    <a:pt x="3325" y="1331"/>
                  </a:lnTo>
                  <a:cubicBezTo>
                    <a:pt x="3674" y="1331"/>
                    <a:pt x="3927" y="1236"/>
                    <a:pt x="3895" y="1109"/>
                  </a:cubicBezTo>
                  <a:cubicBezTo>
                    <a:pt x="3832" y="761"/>
                    <a:pt x="3800" y="571"/>
                    <a:pt x="3737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4900114" y="3132679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602" y="0"/>
                  </a:moveTo>
                  <a:cubicBezTo>
                    <a:pt x="253" y="0"/>
                    <a:pt x="0" y="95"/>
                    <a:pt x="32" y="222"/>
                  </a:cubicBezTo>
                  <a:cubicBezTo>
                    <a:pt x="95" y="571"/>
                    <a:pt x="158" y="761"/>
                    <a:pt x="222" y="1109"/>
                  </a:cubicBezTo>
                  <a:cubicBezTo>
                    <a:pt x="253" y="1236"/>
                    <a:pt x="538" y="1331"/>
                    <a:pt x="887" y="1331"/>
                  </a:cubicBezTo>
                  <a:lnTo>
                    <a:pt x="3420" y="1331"/>
                  </a:lnTo>
                  <a:cubicBezTo>
                    <a:pt x="3769" y="1331"/>
                    <a:pt x="4022" y="1236"/>
                    <a:pt x="3990" y="1109"/>
                  </a:cubicBezTo>
                  <a:cubicBezTo>
                    <a:pt x="3895" y="761"/>
                    <a:pt x="3832" y="571"/>
                    <a:pt x="3737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5015657" y="3132679"/>
              <a:ext cx="108857" cy="35451"/>
            </a:xfrm>
            <a:custGeom>
              <a:avLst/>
              <a:gdLst/>
              <a:ahLst/>
              <a:cxnLst/>
              <a:rect l="l" t="t" r="r" b="b"/>
              <a:pathLst>
                <a:path w="4087" h="1331" extrusionOk="0">
                  <a:moveTo>
                    <a:pt x="571" y="0"/>
                  </a:moveTo>
                  <a:cubicBezTo>
                    <a:pt x="222" y="0"/>
                    <a:pt x="1" y="95"/>
                    <a:pt x="32" y="222"/>
                  </a:cubicBezTo>
                  <a:cubicBezTo>
                    <a:pt x="127" y="571"/>
                    <a:pt x="159" y="761"/>
                    <a:pt x="286" y="1109"/>
                  </a:cubicBezTo>
                  <a:cubicBezTo>
                    <a:pt x="317" y="1236"/>
                    <a:pt x="634" y="1331"/>
                    <a:pt x="982" y="1331"/>
                  </a:cubicBezTo>
                  <a:lnTo>
                    <a:pt x="3484" y="1331"/>
                  </a:lnTo>
                  <a:cubicBezTo>
                    <a:pt x="3833" y="1331"/>
                    <a:pt x="4086" y="1236"/>
                    <a:pt x="4054" y="1109"/>
                  </a:cubicBezTo>
                  <a:cubicBezTo>
                    <a:pt x="3928" y="761"/>
                    <a:pt x="3864" y="571"/>
                    <a:pt x="3738" y="222"/>
                  </a:cubicBezTo>
                  <a:cubicBezTo>
                    <a:pt x="3674" y="95"/>
                    <a:pt x="3389" y="0"/>
                    <a:pt x="304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5130374" y="3132679"/>
              <a:ext cx="111388" cy="35451"/>
            </a:xfrm>
            <a:custGeom>
              <a:avLst/>
              <a:gdLst/>
              <a:ahLst/>
              <a:cxnLst/>
              <a:rect l="l" t="t" r="r" b="b"/>
              <a:pathLst>
                <a:path w="4182" h="1331" extrusionOk="0">
                  <a:moveTo>
                    <a:pt x="571" y="0"/>
                  </a:moveTo>
                  <a:cubicBezTo>
                    <a:pt x="222" y="0"/>
                    <a:pt x="1" y="95"/>
                    <a:pt x="32" y="222"/>
                  </a:cubicBezTo>
                  <a:cubicBezTo>
                    <a:pt x="159" y="571"/>
                    <a:pt x="222" y="761"/>
                    <a:pt x="349" y="1109"/>
                  </a:cubicBezTo>
                  <a:cubicBezTo>
                    <a:pt x="412" y="1236"/>
                    <a:pt x="729" y="1331"/>
                    <a:pt x="1077" y="1331"/>
                  </a:cubicBezTo>
                  <a:lnTo>
                    <a:pt x="3579" y="1331"/>
                  </a:lnTo>
                  <a:cubicBezTo>
                    <a:pt x="3928" y="1331"/>
                    <a:pt x="4181" y="1236"/>
                    <a:pt x="4118" y="1109"/>
                  </a:cubicBezTo>
                  <a:cubicBezTo>
                    <a:pt x="3959" y="761"/>
                    <a:pt x="3896" y="571"/>
                    <a:pt x="3738" y="222"/>
                  </a:cubicBezTo>
                  <a:cubicBezTo>
                    <a:pt x="3706" y="95"/>
                    <a:pt x="3389" y="0"/>
                    <a:pt x="304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5245091" y="3132679"/>
              <a:ext cx="197419" cy="35451"/>
            </a:xfrm>
            <a:custGeom>
              <a:avLst/>
              <a:gdLst/>
              <a:ahLst/>
              <a:cxnLst/>
              <a:rect l="l" t="t" r="r" b="b"/>
              <a:pathLst>
                <a:path w="7412" h="1331" extrusionOk="0">
                  <a:moveTo>
                    <a:pt x="571" y="0"/>
                  </a:moveTo>
                  <a:cubicBezTo>
                    <a:pt x="222" y="0"/>
                    <a:pt x="1" y="95"/>
                    <a:pt x="64" y="222"/>
                  </a:cubicBezTo>
                  <a:cubicBezTo>
                    <a:pt x="222" y="571"/>
                    <a:pt x="286" y="761"/>
                    <a:pt x="444" y="1109"/>
                  </a:cubicBezTo>
                  <a:cubicBezTo>
                    <a:pt x="507" y="1236"/>
                    <a:pt x="824" y="1331"/>
                    <a:pt x="1172" y="1331"/>
                  </a:cubicBezTo>
                  <a:lnTo>
                    <a:pt x="6841" y="1331"/>
                  </a:lnTo>
                  <a:cubicBezTo>
                    <a:pt x="7190" y="1331"/>
                    <a:pt x="7411" y="1236"/>
                    <a:pt x="7348" y="1109"/>
                  </a:cubicBezTo>
                  <a:cubicBezTo>
                    <a:pt x="7126" y="761"/>
                    <a:pt x="7031" y="571"/>
                    <a:pt x="6841" y="222"/>
                  </a:cubicBezTo>
                  <a:cubicBezTo>
                    <a:pt x="6778" y="95"/>
                    <a:pt x="6461" y="0"/>
                    <a:pt x="6113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3678713" y="3174017"/>
              <a:ext cx="185593" cy="35451"/>
            </a:xfrm>
            <a:custGeom>
              <a:avLst/>
              <a:gdLst/>
              <a:ahLst/>
              <a:cxnLst/>
              <a:rect l="l" t="t" r="r" b="b"/>
              <a:pathLst>
                <a:path w="6968" h="1331" extrusionOk="0">
                  <a:moveTo>
                    <a:pt x="1330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0"/>
                    <a:pt x="254" y="729"/>
                    <a:pt x="64" y="1109"/>
                  </a:cubicBezTo>
                  <a:cubicBezTo>
                    <a:pt x="0" y="1204"/>
                    <a:pt x="254" y="1330"/>
                    <a:pt x="602" y="1330"/>
                  </a:cubicBezTo>
                  <a:lnTo>
                    <a:pt x="5764" y="1330"/>
                  </a:lnTo>
                  <a:cubicBezTo>
                    <a:pt x="6112" y="1330"/>
                    <a:pt x="6461" y="1204"/>
                    <a:pt x="6524" y="1109"/>
                  </a:cubicBezTo>
                  <a:cubicBezTo>
                    <a:pt x="6682" y="729"/>
                    <a:pt x="6746" y="570"/>
                    <a:pt x="6904" y="222"/>
                  </a:cubicBezTo>
                  <a:cubicBezTo>
                    <a:pt x="6967" y="95"/>
                    <a:pt x="6714" y="0"/>
                    <a:pt x="636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3867662" y="3174017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1172" y="0"/>
                  </a:moveTo>
                  <a:cubicBezTo>
                    <a:pt x="824" y="0"/>
                    <a:pt x="507" y="95"/>
                    <a:pt x="444" y="222"/>
                  </a:cubicBezTo>
                  <a:cubicBezTo>
                    <a:pt x="285" y="570"/>
                    <a:pt x="222" y="729"/>
                    <a:pt x="63" y="1109"/>
                  </a:cubicBezTo>
                  <a:cubicBezTo>
                    <a:pt x="0" y="1204"/>
                    <a:pt x="253" y="1330"/>
                    <a:pt x="602" y="1330"/>
                  </a:cubicBezTo>
                  <a:lnTo>
                    <a:pt x="3199" y="1330"/>
                  </a:lnTo>
                  <a:cubicBezTo>
                    <a:pt x="3547" y="1330"/>
                    <a:pt x="3864" y="1204"/>
                    <a:pt x="3927" y="1109"/>
                  </a:cubicBezTo>
                  <a:cubicBezTo>
                    <a:pt x="4054" y="729"/>
                    <a:pt x="4117" y="570"/>
                    <a:pt x="4244" y="222"/>
                  </a:cubicBezTo>
                  <a:cubicBezTo>
                    <a:pt x="4307" y="95"/>
                    <a:pt x="4054" y="0"/>
                    <a:pt x="370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3988265" y="3174017"/>
              <a:ext cx="111388" cy="35451"/>
            </a:xfrm>
            <a:custGeom>
              <a:avLst/>
              <a:gdLst/>
              <a:ahLst/>
              <a:cxnLst/>
              <a:rect l="l" t="t" r="r" b="b"/>
              <a:pathLst>
                <a:path w="4182" h="1331" extrusionOk="0">
                  <a:moveTo>
                    <a:pt x="1078" y="0"/>
                  </a:moveTo>
                  <a:cubicBezTo>
                    <a:pt x="729" y="0"/>
                    <a:pt x="413" y="95"/>
                    <a:pt x="349" y="222"/>
                  </a:cubicBezTo>
                  <a:cubicBezTo>
                    <a:pt x="222" y="570"/>
                    <a:pt x="159" y="729"/>
                    <a:pt x="32" y="1109"/>
                  </a:cubicBezTo>
                  <a:cubicBezTo>
                    <a:pt x="1" y="1204"/>
                    <a:pt x="254" y="1330"/>
                    <a:pt x="603" y="1330"/>
                  </a:cubicBezTo>
                  <a:lnTo>
                    <a:pt x="3168" y="1330"/>
                  </a:lnTo>
                  <a:cubicBezTo>
                    <a:pt x="3548" y="1330"/>
                    <a:pt x="3864" y="1204"/>
                    <a:pt x="3896" y="1109"/>
                  </a:cubicBezTo>
                  <a:cubicBezTo>
                    <a:pt x="3991" y="729"/>
                    <a:pt x="4054" y="570"/>
                    <a:pt x="4149" y="222"/>
                  </a:cubicBezTo>
                  <a:cubicBezTo>
                    <a:pt x="4181" y="95"/>
                    <a:pt x="3928" y="0"/>
                    <a:pt x="357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4108043" y="3174017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983" y="0"/>
                  </a:moveTo>
                  <a:cubicBezTo>
                    <a:pt x="634" y="0"/>
                    <a:pt x="318" y="95"/>
                    <a:pt x="286" y="222"/>
                  </a:cubicBezTo>
                  <a:cubicBezTo>
                    <a:pt x="191" y="570"/>
                    <a:pt x="128" y="729"/>
                    <a:pt x="32" y="1109"/>
                  </a:cubicBezTo>
                  <a:cubicBezTo>
                    <a:pt x="1" y="1204"/>
                    <a:pt x="254" y="1330"/>
                    <a:pt x="634" y="1330"/>
                  </a:cubicBezTo>
                  <a:lnTo>
                    <a:pt x="3199" y="1330"/>
                  </a:lnTo>
                  <a:cubicBezTo>
                    <a:pt x="3548" y="1330"/>
                    <a:pt x="3864" y="1204"/>
                    <a:pt x="3896" y="1109"/>
                  </a:cubicBezTo>
                  <a:cubicBezTo>
                    <a:pt x="3991" y="729"/>
                    <a:pt x="4023" y="570"/>
                    <a:pt x="4086" y="222"/>
                  </a:cubicBezTo>
                  <a:cubicBezTo>
                    <a:pt x="4118" y="95"/>
                    <a:pt x="3864" y="0"/>
                    <a:pt x="351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4228673" y="3174017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887" y="0"/>
                  </a:moveTo>
                  <a:cubicBezTo>
                    <a:pt x="539" y="0"/>
                    <a:pt x="254" y="95"/>
                    <a:pt x="222" y="222"/>
                  </a:cubicBezTo>
                  <a:cubicBezTo>
                    <a:pt x="127" y="570"/>
                    <a:pt x="96" y="729"/>
                    <a:pt x="32" y="1109"/>
                  </a:cubicBezTo>
                  <a:cubicBezTo>
                    <a:pt x="1" y="1204"/>
                    <a:pt x="254" y="1330"/>
                    <a:pt x="634" y="1330"/>
                  </a:cubicBezTo>
                  <a:lnTo>
                    <a:pt x="3199" y="1330"/>
                  </a:lnTo>
                  <a:cubicBezTo>
                    <a:pt x="3547" y="1330"/>
                    <a:pt x="3864" y="1204"/>
                    <a:pt x="3896" y="1109"/>
                  </a:cubicBezTo>
                  <a:cubicBezTo>
                    <a:pt x="3927" y="729"/>
                    <a:pt x="3959" y="570"/>
                    <a:pt x="4022" y="222"/>
                  </a:cubicBezTo>
                  <a:cubicBezTo>
                    <a:pt x="4022" y="95"/>
                    <a:pt x="3769" y="0"/>
                    <a:pt x="342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4348450" y="3174017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824" y="0"/>
                  </a:moveTo>
                  <a:cubicBezTo>
                    <a:pt x="476" y="0"/>
                    <a:pt x="159" y="95"/>
                    <a:pt x="159" y="222"/>
                  </a:cubicBezTo>
                  <a:cubicBezTo>
                    <a:pt x="96" y="570"/>
                    <a:pt x="64" y="729"/>
                    <a:pt x="32" y="1109"/>
                  </a:cubicBezTo>
                  <a:cubicBezTo>
                    <a:pt x="1" y="1204"/>
                    <a:pt x="286" y="1330"/>
                    <a:pt x="634" y="1330"/>
                  </a:cubicBezTo>
                  <a:lnTo>
                    <a:pt x="3231" y="1330"/>
                  </a:lnTo>
                  <a:cubicBezTo>
                    <a:pt x="3579" y="1330"/>
                    <a:pt x="3864" y="1204"/>
                    <a:pt x="3896" y="1109"/>
                  </a:cubicBezTo>
                  <a:cubicBezTo>
                    <a:pt x="3927" y="729"/>
                    <a:pt x="3927" y="570"/>
                    <a:pt x="3959" y="222"/>
                  </a:cubicBezTo>
                  <a:cubicBezTo>
                    <a:pt x="3959" y="95"/>
                    <a:pt x="3674" y="0"/>
                    <a:pt x="332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4469080" y="3174017"/>
              <a:ext cx="102918" cy="35451"/>
            </a:xfrm>
            <a:custGeom>
              <a:avLst/>
              <a:gdLst/>
              <a:ahLst/>
              <a:cxnLst/>
              <a:rect l="l" t="t" r="r" b="b"/>
              <a:pathLst>
                <a:path w="3864" h="1331" extrusionOk="0">
                  <a:moveTo>
                    <a:pt x="697" y="0"/>
                  </a:moveTo>
                  <a:cubicBezTo>
                    <a:pt x="349" y="0"/>
                    <a:pt x="64" y="95"/>
                    <a:pt x="64" y="222"/>
                  </a:cubicBezTo>
                  <a:cubicBezTo>
                    <a:pt x="32" y="570"/>
                    <a:pt x="32" y="729"/>
                    <a:pt x="0" y="1109"/>
                  </a:cubicBezTo>
                  <a:cubicBezTo>
                    <a:pt x="0" y="1204"/>
                    <a:pt x="285" y="1330"/>
                    <a:pt x="634" y="1330"/>
                  </a:cubicBezTo>
                  <a:lnTo>
                    <a:pt x="3199" y="1330"/>
                  </a:lnTo>
                  <a:cubicBezTo>
                    <a:pt x="3579" y="1330"/>
                    <a:pt x="3864" y="1204"/>
                    <a:pt x="3864" y="1109"/>
                  </a:cubicBezTo>
                  <a:lnTo>
                    <a:pt x="3864" y="222"/>
                  </a:lnTo>
                  <a:cubicBezTo>
                    <a:pt x="3864" y="95"/>
                    <a:pt x="3579" y="0"/>
                    <a:pt x="323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4588858" y="3174017"/>
              <a:ext cx="103770" cy="35451"/>
            </a:xfrm>
            <a:custGeom>
              <a:avLst/>
              <a:gdLst/>
              <a:ahLst/>
              <a:cxnLst/>
              <a:rect l="l" t="t" r="r" b="b"/>
              <a:pathLst>
                <a:path w="3896" h="1331" extrusionOk="0">
                  <a:moveTo>
                    <a:pt x="634" y="0"/>
                  </a:moveTo>
                  <a:cubicBezTo>
                    <a:pt x="285" y="0"/>
                    <a:pt x="0" y="95"/>
                    <a:pt x="0" y="222"/>
                  </a:cubicBezTo>
                  <a:cubicBezTo>
                    <a:pt x="0" y="570"/>
                    <a:pt x="0" y="729"/>
                    <a:pt x="0" y="1109"/>
                  </a:cubicBezTo>
                  <a:cubicBezTo>
                    <a:pt x="0" y="1204"/>
                    <a:pt x="317" y="1330"/>
                    <a:pt x="665" y="1330"/>
                  </a:cubicBezTo>
                  <a:lnTo>
                    <a:pt x="3230" y="1330"/>
                  </a:lnTo>
                  <a:cubicBezTo>
                    <a:pt x="3610" y="1330"/>
                    <a:pt x="3895" y="1204"/>
                    <a:pt x="3864" y="1109"/>
                  </a:cubicBezTo>
                  <a:cubicBezTo>
                    <a:pt x="3832" y="729"/>
                    <a:pt x="3832" y="570"/>
                    <a:pt x="3800" y="222"/>
                  </a:cubicBezTo>
                  <a:cubicBezTo>
                    <a:pt x="3800" y="95"/>
                    <a:pt x="3515" y="0"/>
                    <a:pt x="316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4706931" y="3174017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34" y="0"/>
                  </a:moveTo>
                  <a:cubicBezTo>
                    <a:pt x="286" y="0"/>
                    <a:pt x="1" y="95"/>
                    <a:pt x="1" y="222"/>
                  </a:cubicBezTo>
                  <a:cubicBezTo>
                    <a:pt x="33" y="570"/>
                    <a:pt x="64" y="729"/>
                    <a:pt x="96" y="1109"/>
                  </a:cubicBezTo>
                  <a:cubicBezTo>
                    <a:pt x="96" y="1204"/>
                    <a:pt x="381" y="1330"/>
                    <a:pt x="761" y="1330"/>
                  </a:cubicBezTo>
                  <a:lnTo>
                    <a:pt x="3326" y="1330"/>
                  </a:lnTo>
                  <a:cubicBezTo>
                    <a:pt x="3674" y="1330"/>
                    <a:pt x="3959" y="1204"/>
                    <a:pt x="3959" y="1109"/>
                  </a:cubicBezTo>
                  <a:cubicBezTo>
                    <a:pt x="3896" y="729"/>
                    <a:pt x="3864" y="570"/>
                    <a:pt x="3801" y="222"/>
                  </a:cubicBezTo>
                  <a:cubicBezTo>
                    <a:pt x="3801" y="95"/>
                    <a:pt x="3484" y="0"/>
                    <a:pt x="313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825030" y="3174017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602" y="0"/>
                  </a:moveTo>
                  <a:cubicBezTo>
                    <a:pt x="254" y="0"/>
                    <a:pt x="1" y="95"/>
                    <a:pt x="1" y="222"/>
                  </a:cubicBezTo>
                  <a:cubicBezTo>
                    <a:pt x="64" y="570"/>
                    <a:pt x="96" y="729"/>
                    <a:pt x="159" y="1109"/>
                  </a:cubicBezTo>
                  <a:cubicBezTo>
                    <a:pt x="191" y="1204"/>
                    <a:pt x="476" y="1330"/>
                    <a:pt x="824" y="1330"/>
                  </a:cubicBezTo>
                  <a:lnTo>
                    <a:pt x="3421" y="1330"/>
                  </a:lnTo>
                  <a:cubicBezTo>
                    <a:pt x="3769" y="1330"/>
                    <a:pt x="4054" y="1204"/>
                    <a:pt x="4023" y="1109"/>
                  </a:cubicBezTo>
                  <a:cubicBezTo>
                    <a:pt x="3927" y="729"/>
                    <a:pt x="3896" y="570"/>
                    <a:pt x="3832" y="222"/>
                  </a:cubicBezTo>
                  <a:cubicBezTo>
                    <a:pt x="3801" y="95"/>
                    <a:pt x="3484" y="0"/>
                    <a:pt x="313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943130" y="3174017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95" y="570"/>
                    <a:pt x="159" y="729"/>
                    <a:pt x="222" y="1109"/>
                  </a:cubicBezTo>
                  <a:cubicBezTo>
                    <a:pt x="254" y="1204"/>
                    <a:pt x="570" y="1330"/>
                    <a:pt x="919" y="1330"/>
                  </a:cubicBezTo>
                  <a:lnTo>
                    <a:pt x="3515" y="1330"/>
                  </a:lnTo>
                  <a:cubicBezTo>
                    <a:pt x="3864" y="1330"/>
                    <a:pt x="4117" y="1204"/>
                    <a:pt x="4086" y="1109"/>
                  </a:cubicBezTo>
                  <a:cubicBezTo>
                    <a:pt x="3991" y="729"/>
                    <a:pt x="3927" y="570"/>
                    <a:pt x="3832" y="222"/>
                  </a:cubicBezTo>
                  <a:cubicBezTo>
                    <a:pt x="3800" y="95"/>
                    <a:pt x="3484" y="0"/>
                    <a:pt x="313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5060377" y="3174017"/>
              <a:ext cx="113039" cy="35451"/>
            </a:xfrm>
            <a:custGeom>
              <a:avLst/>
              <a:gdLst/>
              <a:ahLst/>
              <a:cxnLst/>
              <a:rect l="l" t="t" r="r" b="b"/>
              <a:pathLst>
                <a:path w="4244" h="1331" extrusionOk="0">
                  <a:moveTo>
                    <a:pt x="634" y="0"/>
                  </a:moveTo>
                  <a:cubicBezTo>
                    <a:pt x="285" y="0"/>
                    <a:pt x="0" y="95"/>
                    <a:pt x="64" y="222"/>
                  </a:cubicBezTo>
                  <a:cubicBezTo>
                    <a:pt x="159" y="570"/>
                    <a:pt x="222" y="729"/>
                    <a:pt x="317" y="1109"/>
                  </a:cubicBezTo>
                  <a:cubicBezTo>
                    <a:pt x="380" y="1204"/>
                    <a:pt x="697" y="1330"/>
                    <a:pt x="1045" y="1330"/>
                  </a:cubicBezTo>
                  <a:lnTo>
                    <a:pt x="3610" y="1330"/>
                  </a:lnTo>
                  <a:cubicBezTo>
                    <a:pt x="3991" y="1330"/>
                    <a:pt x="4244" y="1204"/>
                    <a:pt x="4181" y="1109"/>
                  </a:cubicBezTo>
                  <a:cubicBezTo>
                    <a:pt x="4054" y="729"/>
                    <a:pt x="3991" y="570"/>
                    <a:pt x="3864" y="222"/>
                  </a:cubicBezTo>
                  <a:cubicBezTo>
                    <a:pt x="3800" y="95"/>
                    <a:pt x="3484" y="0"/>
                    <a:pt x="313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5178450" y="3174017"/>
              <a:ext cx="286832" cy="35451"/>
            </a:xfrm>
            <a:custGeom>
              <a:avLst/>
              <a:gdLst/>
              <a:ahLst/>
              <a:cxnLst/>
              <a:rect l="l" t="t" r="r" b="b"/>
              <a:pathLst>
                <a:path w="10769" h="1331" extrusionOk="0">
                  <a:moveTo>
                    <a:pt x="603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191" y="570"/>
                    <a:pt x="254" y="729"/>
                    <a:pt x="413" y="1109"/>
                  </a:cubicBezTo>
                  <a:cubicBezTo>
                    <a:pt x="444" y="1204"/>
                    <a:pt x="761" y="1330"/>
                    <a:pt x="1141" y="1330"/>
                  </a:cubicBezTo>
                  <a:lnTo>
                    <a:pt x="10167" y="1330"/>
                  </a:lnTo>
                  <a:cubicBezTo>
                    <a:pt x="10515" y="1330"/>
                    <a:pt x="10768" y="1204"/>
                    <a:pt x="10705" y="1109"/>
                  </a:cubicBezTo>
                  <a:cubicBezTo>
                    <a:pt x="10483" y="729"/>
                    <a:pt x="10388" y="570"/>
                    <a:pt x="10198" y="222"/>
                  </a:cubicBezTo>
                  <a:cubicBezTo>
                    <a:pt x="10135" y="95"/>
                    <a:pt x="9787" y="0"/>
                    <a:pt x="9438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3655940" y="3214502"/>
              <a:ext cx="293571" cy="35451"/>
            </a:xfrm>
            <a:custGeom>
              <a:avLst/>
              <a:gdLst/>
              <a:ahLst/>
              <a:cxnLst/>
              <a:rect l="l" t="t" r="r" b="b"/>
              <a:pathLst>
                <a:path w="11022" h="1331" extrusionOk="0">
                  <a:moveTo>
                    <a:pt x="1330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0"/>
                    <a:pt x="285" y="760"/>
                    <a:pt x="64" y="1109"/>
                  </a:cubicBezTo>
                  <a:cubicBezTo>
                    <a:pt x="0" y="1235"/>
                    <a:pt x="254" y="1330"/>
                    <a:pt x="602" y="1330"/>
                  </a:cubicBezTo>
                  <a:lnTo>
                    <a:pt x="9881" y="1330"/>
                  </a:lnTo>
                  <a:cubicBezTo>
                    <a:pt x="10261" y="1330"/>
                    <a:pt x="10578" y="1235"/>
                    <a:pt x="10641" y="1109"/>
                  </a:cubicBezTo>
                  <a:cubicBezTo>
                    <a:pt x="10768" y="760"/>
                    <a:pt x="10831" y="570"/>
                    <a:pt x="10989" y="222"/>
                  </a:cubicBezTo>
                  <a:cubicBezTo>
                    <a:pt x="11021" y="95"/>
                    <a:pt x="10768" y="0"/>
                    <a:pt x="1041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3955371" y="3214502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1109" y="0"/>
                  </a:moveTo>
                  <a:cubicBezTo>
                    <a:pt x="729" y="0"/>
                    <a:pt x="412" y="95"/>
                    <a:pt x="381" y="222"/>
                  </a:cubicBezTo>
                  <a:cubicBezTo>
                    <a:pt x="254" y="570"/>
                    <a:pt x="159" y="760"/>
                    <a:pt x="32" y="1109"/>
                  </a:cubicBezTo>
                  <a:cubicBezTo>
                    <a:pt x="1" y="1235"/>
                    <a:pt x="254" y="1330"/>
                    <a:pt x="634" y="1330"/>
                  </a:cubicBezTo>
                  <a:lnTo>
                    <a:pt x="3263" y="1330"/>
                  </a:lnTo>
                  <a:cubicBezTo>
                    <a:pt x="3643" y="1330"/>
                    <a:pt x="3959" y="1235"/>
                    <a:pt x="3991" y="1109"/>
                  </a:cubicBezTo>
                  <a:cubicBezTo>
                    <a:pt x="4118" y="760"/>
                    <a:pt x="4181" y="570"/>
                    <a:pt x="4276" y="222"/>
                  </a:cubicBezTo>
                  <a:cubicBezTo>
                    <a:pt x="4308" y="95"/>
                    <a:pt x="4054" y="0"/>
                    <a:pt x="370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4078531" y="3214502"/>
              <a:ext cx="113066" cy="35451"/>
            </a:xfrm>
            <a:custGeom>
              <a:avLst/>
              <a:gdLst/>
              <a:ahLst/>
              <a:cxnLst/>
              <a:rect l="l" t="t" r="r" b="b"/>
              <a:pathLst>
                <a:path w="4245" h="1331" extrusionOk="0">
                  <a:moveTo>
                    <a:pt x="1014" y="0"/>
                  </a:moveTo>
                  <a:cubicBezTo>
                    <a:pt x="665" y="0"/>
                    <a:pt x="349" y="95"/>
                    <a:pt x="317" y="222"/>
                  </a:cubicBezTo>
                  <a:cubicBezTo>
                    <a:pt x="190" y="570"/>
                    <a:pt x="159" y="760"/>
                    <a:pt x="32" y="1109"/>
                  </a:cubicBezTo>
                  <a:cubicBezTo>
                    <a:pt x="0" y="1235"/>
                    <a:pt x="285" y="1330"/>
                    <a:pt x="634" y="1330"/>
                  </a:cubicBezTo>
                  <a:lnTo>
                    <a:pt x="3294" y="1330"/>
                  </a:lnTo>
                  <a:cubicBezTo>
                    <a:pt x="3674" y="1330"/>
                    <a:pt x="3991" y="1235"/>
                    <a:pt x="4022" y="1109"/>
                  </a:cubicBezTo>
                  <a:cubicBezTo>
                    <a:pt x="4086" y="760"/>
                    <a:pt x="4117" y="570"/>
                    <a:pt x="4212" y="222"/>
                  </a:cubicBezTo>
                  <a:cubicBezTo>
                    <a:pt x="4244" y="95"/>
                    <a:pt x="3959" y="0"/>
                    <a:pt x="361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4201691" y="3214502"/>
              <a:ext cx="110509" cy="35451"/>
            </a:xfrm>
            <a:custGeom>
              <a:avLst/>
              <a:gdLst/>
              <a:ahLst/>
              <a:cxnLst/>
              <a:rect l="l" t="t" r="r" b="b"/>
              <a:pathLst>
                <a:path w="4149" h="1331" extrusionOk="0">
                  <a:moveTo>
                    <a:pt x="918" y="0"/>
                  </a:moveTo>
                  <a:cubicBezTo>
                    <a:pt x="570" y="0"/>
                    <a:pt x="253" y="95"/>
                    <a:pt x="222" y="222"/>
                  </a:cubicBezTo>
                  <a:cubicBezTo>
                    <a:pt x="158" y="570"/>
                    <a:pt x="127" y="760"/>
                    <a:pt x="32" y="1109"/>
                  </a:cubicBezTo>
                  <a:cubicBezTo>
                    <a:pt x="0" y="1235"/>
                    <a:pt x="285" y="1330"/>
                    <a:pt x="665" y="1330"/>
                  </a:cubicBezTo>
                  <a:lnTo>
                    <a:pt x="3294" y="1330"/>
                  </a:lnTo>
                  <a:cubicBezTo>
                    <a:pt x="3674" y="1330"/>
                    <a:pt x="3990" y="1235"/>
                    <a:pt x="3990" y="1109"/>
                  </a:cubicBezTo>
                  <a:cubicBezTo>
                    <a:pt x="4054" y="760"/>
                    <a:pt x="4085" y="570"/>
                    <a:pt x="4149" y="222"/>
                  </a:cubicBezTo>
                  <a:cubicBezTo>
                    <a:pt x="4149" y="95"/>
                    <a:pt x="3895" y="0"/>
                    <a:pt x="351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4325677" y="3214502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824" y="0"/>
                  </a:moveTo>
                  <a:cubicBezTo>
                    <a:pt x="475" y="0"/>
                    <a:pt x="159" y="95"/>
                    <a:pt x="127" y="222"/>
                  </a:cubicBezTo>
                  <a:cubicBezTo>
                    <a:pt x="95" y="570"/>
                    <a:pt x="64" y="760"/>
                    <a:pt x="0" y="1109"/>
                  </a:cubicBezTo>
                  <a:cubicBezTo>
                    <a:pt x="0" y="1235"/>
                    <a:pt x="285" y="1330"/>
                    <a:pt x="634" y="1330"/>
                  </a:cubicBezTo>
                  <a:lnTo>
                    <a:pt x="3294" y="1330"/>
                  </a:lnTo>
                  <a:cubicBezTo>
                    <a:pt x="3642" y="1330"/>
                    <a:pt x="3959" y="1235"/>
                    <a:pt x="3959" y="1109"/>
                  </a:cubicBezTo>
                  <a:cubicBezTo>
                    <a:pt x="3991" y="760"/>
                    <a:pt x="4022" y="570"/>
                    <a:pt x="4054" y="222"/>
                  </a:cubicBezTo>
                  <a:cubicBezTo>
                    <a:pt x="4054" y="95"/>
                    <a:pt x="3769" y="0"/>
                    <a:pt x="342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4448838" y="3214502"/>
              <a:ext cx="106300" cy="35451"/>
            </a:xfrm>
            <a:custGeom>
              <a:avLst/>
              <a:gdLst/>
              <a:ahLst/>
              <a:cxnLst/>
              <a:rect l="l" t="t" r="r" b="b"/>
              <a:pathLst>
                <a:path w="3991" h="1331" extrusionOk="0">
                  <a:moveTo>
                    <a:pt x="729" y="0"/>
                  </a:moveTo>
                  <a:cubicBezTo>
                    <a:pt x="380" y="0"/>
                    <a:pt x="95" y="95"/>
                    <a:pt x="63" y="222"/>
                  </a:cubicBezTo>
                  <a:cubicBezTo>
                    <a:pt x="32" y="570"/>
                    <a:pt x="32" y="760"/>
                    <a:pt x="0" y="1109"/>
                  </a:cubicBezTo>
                  <a:cubicBezTo>
                    <a:pt x="0" y="1235"/>
                    <a:pt x="285" y="1330"/>
                    <a:pt x="665" y="1330"/>
                  </a:cubicBezTo>
                  <a:lnTo>
                    <a:pt x="3294" y="1330"/>
                  </a:lnTo>
                  <a:cubicBezTo>
                    <a:pt x="3674" y="1330"/>
                    <a:pt x="3959" y="1235"/>
                    <a:pt x="3959" y="1109"/>
                  </a:cubicBezTo>
                  <a:cubicBezTo>
                    <a:pt x="3959" y="760"/>
                    <a:pt x="3959" y="570"/>
                    <a:pt x="3990" y="222"/>
                  </a:cubicBezTo>
                  <a:cubicBezTo>
                    <a:pt x="3990" y="95"/>
                    <a:pt x="3674" y="0"/>
                    <a:pt x="332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4571971" y="3214502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66" y="0"/>
                  </a:moveTo>
                  <a:cubicBezTo>
                    <a:pt x="286" y="0"/>
                    <a:pt x="1" y="95"/>
                    <a:pt x="1" y="222"/>
                  </a:cubicBezTo>
                  <a:lnTo>
                    <a:pt x="1" y="1109"/>
                  </a:lnTo>
                  <a:cubicBezTo>
                    <a:pt x="1" y="1235"/>
                    <a:pt x="286" y="1330"/>
                    <a:pt x="666" y="1330"/>
                  </a:cubicBezTo>
                  <a:lnTo>
                    <a:pt x="3326" y="1330"/>
                  </a:lnTo>
                  <a:cubicBezTo>
                    <a:pt x="3674" y="1330"/>
                    <a:pt x="3959" y="1235"/>
                    <a:pt x="3959" y="1109"/>
                  </a:cubicBezTo>
                  <a:cubicBezTo>
                    <a:pt x="3928" y="760"/>
                    <a:pt x="3928" y="570"/>
                    <a:pt x="3896" y="222"/>
                  </a:cubicBezTo>
                  <a:cubicBezTo>
                    <a:pt x="3896" y="95"/>
                    <a:pt x="3611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4692601" y="3214502"/>
              <a:ext cx="108831" cy="35451"/>
            </a:xfrm>
            <a:custGeom>
              <a:avLst/>
              <a:gdLst/>
              <a:ahLst/>
              <a:cxnLst/>
              <a:rect l="l" t="t" r="r" b="b"/>
              <a:pathLst>
                <a:path w="4086" h="1331" extrusionOk="0">
                  <a:moveTo>
                    <a:pt x="666" y="0"/>
                  </a:moveTo>
                  <a:cubicBezTo>
                    <a:pt x="286" y="0"/>
                    <a:pt x="0" y="95"/>
                    <a:pt x="32" y="222"/>
                  </a:cubicBezTo>
                  <a:cubicBezTo>
                    <a:pt x="64" y="570"/>
                    <a:pt x="64" y="760"/>
                    <a:pt x="95" y="1109"/>
                  </a:cubicBezTo>
                  <a:cubicBezTo>
                    <a:pt x="95" y="1235"/>
                    <a:pt x="412" y="1330"/>
                    <a:pt x="761" y="1330"/>
                  </a:cubicBezTo>
                  <a:lnTo>
                    <a:pt x="3421" y="1330"/>
                  </a:lnTo>
                  <a:cubicBezTo>
                    <a:pt x="3801" y="1330"/>
                    <a:pt x="4086" y="1235"/>
                    <a:pt x="4054" y="1109"/>
                  </a:cubicBezTo>
                  <a:cubicBezTo>
                    <a:pt x="4022" y="760"/>
                    <a:pt x="3991" y="570"/>
                    <a:pt x="3927" y="222"/>
                  </a:cubicBezTo>
                  <a:cubicBezTo>
                    <a:pt x="3927" y="95"/>
                    <a:pt x="3611" y="0"/>
                    <a:pt x="326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4814057" y="3214502"/>
              <a:ext cx="110535" cy="35451"/>
            </a:xfrm>
            <a:custGeom>
              <a:avLst/>
              <a:gdLst/>
              <a:ahLst/>
              <a:cxnLst/>
              <a:rect l="l" t="t" r="r" b="b"/>
              <a:pathLst>
                <a:path w="4150" h="1331" extrusionOk="0">
                  <a:moveTo>
                    <a:pt x="634" y="0"/>
                  </a:moveTo>
                  <a:cubicBezTo>
                    <a:pt x="286" y="0"/>
                    <a:pt x="1" y="95"/>
                    <a:pt x="33" y="222"/>
                  </a:cubicBezTo>
                  <a:cubicBezTo>
                    <a:pt x="64" y="570"/>
                    <a:pt x="96" y="760"/>
                    <a:pt x="159" y="1109"/>
                  </a:cubicBezTo>
                  <a:cubicBezTo>
                    <a:pt x="159" y="1235"/>
                    <a:pt x="476" y="1330"/>
                    <a:pt x="856" y="1330"/>
                  </a:cubicBezTo>
                  <a:lnTo>
                    <a:pt x="3516" y="1330"/>
                  </a:lnTo>
                  <a:cubicBezTo>
                    <a:pt x="3864" y="1330"/>
                    <a:pt x="4149" y="1235"/>
                    <a:pt x="4118" y="1109"/>
                  </a:cubicBezTo>
                  <a:cubicBezTo>
                    <a:pt x="4054" y="760"/>
                    <a:pt x="3991" y="570"/>
                    <a:pt x="3928" y="222"/>
                  </a:cubicBezTo>
                  <a:cubicBezTo>
                    <a:pt x="3896" y="95"/>
                    <a:pt x="3579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4935539" y="3214502"/>
              <a:ext cx="112213" cy="35451"/>
            </a:xfrm>
            <a:custGeom>
              <a:avLst/>
              <a:gdLst/>
              <a:ahLst/>
              <a:cxnLst/>
              <a:rect l="l" t="t" r="r" b="b"/>
              <a:pathLst>
                <a:path w="4213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95" y="570"/>
                    <a:pt x="127" y="760"/>
                    <a:pt x="222" y="1109"/>
                  </a:cubicBezTo>
                  <a:cubicBezTo>
                    <a:pt x="254" y="1235"/>
                    <a:pt x="570" y="1330"/>
                    <a:pt x="919" y="1330"/>
                  </a:cubicBezTo>
                  <a:lnTo>
                    <a:pt x="3579" y="1330"/>
                  </a:lnTo>
                  <a:cubicBezTo>
                    <a:pt x="3927" y="1330"/>
                    <a:pt x="4212" y="1235"/>
                    <a:pt x="4180" y="1109"/>
                  </a:cubicBezTo>
                  <a:cubicBezTo>
                    <a:pt x="4085" y="760"/>
                    <a:pt x="4022" y="570"/>
                    <a:pt x="3927" y="222"/>
                  </a:cubicBezTo>
                  <a:cubicBezTo>
                    <a:pt x="3895" y="95"/>
                    <a:pt x="3547" y="0"/>
                    <a:pt x="319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5056142" y="3214502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634" y="0"/>
                  </a:moveTo>
                  <a:cubicBezTo>
                    <a:pt x="254" y="0"/>
                    <a:pt x="1" y="95"/>
                    <a:pt x="33" y="222"/>
                  </a:cubicBezTo>
                  <a:cubicBezTo>
                    <a:pt x="159" y="570"/>
                    <a:pt x="191" y="760"/>
                    <a:pt x="318" y="1109"/>
                  </a:cubicBezTo>
                  <a:cubicBezTo>
                    <a:pt x="349" y="1235"/>
                    <a:pt x="666" y="1330"/>
                    <a:pt x="1046" y="1330"/>
                  </a:cubicBezTo>
                  <a:lnTo>
                    <a:pt x="3674" y="1330"/>
                  </a:lnTo>
                  <a:cubicBezTo>
                    <a:pt x="4054" y="1330"/>
                    <a:pt x="4308" y="1235"/>
                    <a:pt x="4276" y="1109"/>
                  </a:cubicBezTo>
                  <a:cubicBezTo>
                    <a:pt x="4150" y="760"/>
                    <a:pt x="4086" y="570"/>
                    <a:pt x="3959" y="222"/>
                  </a:cubicBezTo>
                  <a:cubicBezTo>
                    <a:pt x="3896" y="95"/>
                    <a:pt x="3579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5177624" y="3214502"/>
              <a:ext cx="310431" cy="35451"/>
            </a:xfrm>
            <a:custGeom>
              <a:avLst/>
              <a:gdLst/>
              <a:ahLst/>
              <a:cxnLst/>
              <a:rect l="l" t="t" r="r" b="b"/>
              <a:pathLst>
                <a:path w="11655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159" y="570"/>
                    <a:pt x="222" y="760"/>
                    <a:pt x="380" y="1109"/>
                  </a:cubicBezTo>
                  <a:cubicBezTo>
                    <a:pt x="412" y="1235"/>
                    <a:pt x="760" y="1330"/>
                    <a:pt x="1109" y="1330"/>
                  </a:cubicBezTo>
                  <a:lnTo>
                    <a:pt x="11053" y="1330"/>
                  </a:lnTo>
                  <a:cubicBezTo>
                    <a:pt x="11401" y="1330"/>
                    <a:pt x="11654" y="1235"/>
                    <a:pt x="11591" y="1109"/>
                  </a:cubicBezTo>
                  <a:cubicBezTo>
                    <a:pt x="11401" y="760"/>
                    <a:pt x="11306" y="570"/>
                    <a:pt x="11084" y="222"/>
                  </a:cubicBezTo>
                  <a:cubicBezTo>
                    <a:pt x="11021" y="95"/>
                    <a:pt x="10673" y="0"/>
                    <a:pt x="1032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33167" y="3255839"/>
              <a:ext cx="123160" cy="35451"/>
            </a:xfrm>
            <a:custGeom>
              <a:avLst/>
              <a:gdLst/>
              <a:ahLst/>
              <a:cxnLst/>
              <a:rect l="l" t="t" r="r" b="b"/>
              <a:pathLst>
                <a:path w="4624" h="1331" extrusionOk="0">
                  <a:moveTo>
                    <a:pt x="1330" y="0"/>
                  </a:moveTo>
                  <a:cubicBezTo>
                    <a:pt x="982" y="0"/>
                    <a:pt x="634" y="95"/>
                    <a:pt x="539" y="222"/>
                  </a:cubicBezTo>
                  <a:cubicBezTo>
                    <a:pt x="348" y="570"/>
                    <a:pt x="253" y="760"/>
                    <a:pt x="63" y="1109"/>
                  </a:cubicBezTo>
                  <a:cubicBezTo>
                    <a:pt x="0" y="1235"/>
                    <a:pt x="253" y="1330"/>
                    <a:pt x="634" y="1330"/>
                  </a:cubicBezTo>
                  <a:lnTo>
                    <a:pt x="3325" y="1330"/>
                  </a:lnTo>
                  <a:cubicBezTo>
                    <a:pt x="3705" y="1330"/>
                    <a:pt x="4054" y="1235"/>
                    <a:pt x="4117" y="1109"/>
                  </a:cubicBezTo>
                  <a:cubicBezTo>
                    <a:pt x="4307" y="760"/>
                    <a:pt x="4402" y="570"/>
                    <a:pt x="4560" y="222"/>
                  </a:cubicBezTo>
                  <a:cubicBezTo>
                    <a:pt x="4624" y="95"/>
                    <a:pt x="4370" y="0"/>
                    <a:pt x="399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3759684" y="3255839"/>
              <a:ext cx="120657" cy="35451"/>
            </a:xfrm>
            <a:custGeom>
              <a:avLst/>
              <a:gdLst/>
              <a:ahLst/>
              <a:cxnLst/>
              <a:rect l="l" t="t" r="r" b="b"/>
              <a:pathLst>
                <a:path w="4530" h="1331" extrusionOk="0">
                  <a:moveTo>
                    <a:pt x="1236" y="0"/>
                  </a:moveTo>
                  <a:cubicBezTo>
                    <a:pt x="887" y="0"/>
                    <a:pt x="539" y="95"/>
                    <a:pt x="476" y="222"/>
                  </a:cubicBezTo>
                  <a:cubicBezTo>
                    <a:pt x="317" y="570"/>
                    <a:pt x="222" y="760"/>
                    <a:pt x="64" y="1109"/>
                  </a:cubicBezTo>
                  <a:cubicBezTo>
                    <a:pt x="0" y="1235"/>
                    <a:pt x="254" y="1330"/>
                    <a:pt x="634" y="1330"/>
                  </a:cubicBezTo>
                  <a:lnTo>
                    <a:pt x="3357" y="1330"/>
                  </a:lnTo>
                  <a:cubicBezTo>
                    <a:pt x="3706" y="1330"/>
                    <a:pt x="4054" y="1235"/>
                    <a:pt x="4117" y="1109"/>
                  </a:cubicBezTo>
                  <a:cubicBezTo>
                    <a:pt x="4276" y="760"/>
                    <a:pt x="4339" y="570"/>
                    <a:pt x="4498" y="222"/>
                  </a:cubicBezTo>
                  <a:cubicBezTo>
                    <a:pt x="4529" y="95"/>
                    <a:pt x="4276" y="0"/>
                    <a:pt x="389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3886200" y="3255839"/>
              <a:ext cx="118126" cy="35451"/>
            </a:xfrm>
            <a:custGeom>
              <a:avLst/>
              <a:gdLst/>
              <a:ahLst/>
              <a:cxnLst/>
              <a:rect l="l" t="t" r="r" b="b"/>
              <a:pathLst>
                <a:path w="4435" h="1331" extrusionOk="0">
                  <a:moveTo>
                    <a:pt x="1141" y="0"/>
                  </a:moveTo>
                  <a:cubicBezTo>
                    <a:pt x="793" y="0"/>
                    <a:pt x="444" y="95"/>
                    <a:pt x="381" y="222"/>
                  </a:cubicBezTo>
                  <a:cubicBezTo>
                    <a:pt x="254" y="570"/>
                    <a:pt x="191" y="760"/>
                    <a:pt x="33" y="1109"/>
                  </a:cubicBezTo>
                  <a:cubicBezTo>
                    <a:pt x="1" y="1235"/>
                    <a:pt x="254" y="1330"/>
                    <a:pt x="634" y="1330"/>
                  </a:cubicBezTo>
                  <a:lnTo>
                    <a:pt x="3358" y="1330"/>
                  </a:lnTo>
                  <a:cubicBezTo>
                    <a:pt x="3706" y="1330"/>
                    <a:pt x="4054" y="1235"/>
                    <a:pt x="4086" y="1109"/>
                  </a:cubicBezTo>
                  <a:cubicBezTo>
                    <a:pt x="4213" y="760"/>
                    <a:pt x="4276" y="570"/>
                    <a:pt x="4403" y="222"/>
                  </a:cubicBezTo>
                  <a:cubicBezTo>
                    <a:pt x="4435" y="95"/>
                    <a:pt x="4181" y="0"/>
                    <a:pt x="380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4012743" y="3255839"/>
              <a:ext cx="186445" cy="35451"/>
            </a:xfrm>
            <a:custGeom>
              <a:avLst/>
              <a:gdLst/>
              <a:ahLst/>
              <a:cxnLst/>
              <a:rect l="l" t="t" r="r" b="b"/>
              <a:pathLst>
                <a:path w="7000" h="1331" extrusionOk="0">
                  <a:moveTo>
                    <a:pt x="1045" y="0"/>
                  </a:moveTo>
                  <a:cubicBezTo>
                    <a:pt x="697" y="0"/>
                    <a:pt x="349" y="95"/>
                    <a:pt x="317" y="222"/>
                  </a:cubicBezTo>
                  <a:cubicBezTo>
                    <a:pt x="190" y="570"/>
                    <a:pt x="159" y="760"/>
                    <a:pt x="32" y="1109"/>
                  </a:cubicBezTo>
                  <a:cubicBezTo>
                    <a:pt x="0" y="1235"/>
                    <a:pt x="254" y="1330"/>
                    <a:pt x="634" y="1330"/>
                  </a:cubicBezTo>
                  <a:lnTo>
                    <a:pt x="6049" y="1330"/>
                  </a:lnTo>
                  <a:cubicBezTo>
                    <a:pt x="6429" y="1330"/>
                    <a:pt x="6746" y="1235"/>
                    <a:pt x="6777" y="1109"/>
                  </a:cubicBezTo>
                  <a:cubicBezTo>
                    <a:pt x="6872" y="760"/>
                    <a:pt x="6904" y="570"/>
                    <a:pt x="6999" y="222"/>
                  </a:cubicBezTo>
                  <a:cubicBezTo>
                    <a:pt x="6999" y="95"/>
                    <a:pt x="6746" y="0"/>
                    <a:pt x="636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4210960" y="3255839"/>
              <a:ext cx="722075" cy="35451"/>
            </a:xfrm>
            <a:custGeom>
              <a:avLst/>
              <a:gdLst/>
              <a:ahLst/>
              <a:cxnLst/>
              <a:rect l="l" t="t" r="r" b="b"/>
              <a:pathLst>
                <a:path w="27110" h="1331" extrusionOk="0">
                  <a:moveTo>
                    <a:pt x="919" y="0"/>
                  </a:moveTo>
                  <a:cubicBezTo>
                    <a:pt x="570" y="0"/>
                    <a:pt x="254" y="95"/>
                    <a:pt x="222" y="222"/>
                  </a:cubicBezTo>
                  <a:cubicBezTo>
                    <a:pt x="127" y="570"/>
                    <a:pt x="95" y="760"/>
                    <a:pt x="32" y="1109"/>
                  </a:cubicBezTo>
                  <a:cubicBezTo>
                    <a:pt x="0" y="1235"/>
                    <a:pt x="285" y="1330"/>
                    <a:pt x="666" y="1330"/>
                  </a:cubicBezTo>
                  <a:lnTo>
                    <a:pt x="26444" y="1330"/>
                  </a:lnTo>
                  <a:cubicBezTo>
                    <a:pt x="26824" y="1330"/>
                    <a:pt x="27109" y="1235"/>
                    <a:pt x="27078" y="1109"/>
                  </a:cubicBezTo>
                  <a:cubicBezTo>
                    <a:pt x="27014" y="760"/>
                    <a:pt x="26982" y="570"/>
                    <a:pt x="26887" y="222"/>
                  </a:cubicBezTo>
                  <a:cubicBezTo>
                    <a:pt x="26887" y="95"/>
                    <a:pt x="26571" y="0"/>
                    <a:pt x="2619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4944808" y="3255839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634" y="0"/>
                  </a:moveTo>
                  <a:cubicBezTo>
                    <a:pt x="254" y="0"/>
                    <a:pt x="1" y="95"/>
                    <a:pt x="1" y="222"/>
                  </a:cubicBezTo>
                  <a:cubicBezTo>
                    <a:pt x="96" y="570"/>
                    <a:pt x="127" y="760"/>
                    <a:pt x="222" y="1109"/>
                  </a:cubicBezTo>
                  <a:cubicBezTo>
                    <a:pt x="254" y="1235"/>
                    <a:pt x="571" y="1330"/>
                    <a:pt x="951" y="1330"/>
                  </a:cubicBezTo>
                  <a:lnTo>
                    <a:pt x="3642" y="1330"/>
                  </a:lnTo>
                  <a:cubicBezTo>
                    <a:pt x="4023" y="1330"/>
                    <a:pt x="4308" y="1235"/>
                    <a:pt x="4276" y="1109"/>
                  </a:cubicBezTo>
                  <a:cubicBezTo>
                    <a:pt x="4181" y="760"/>
                    <a:pt x="4118" y="570"/>
                    <a:pt x="4023" y="222"/>
                  </a:cubicBezTo>
                  <a:cubicBezTo>
                    <a:pt x="3991" y="95"/>
                    <a:pt x="3642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5068794" y="3255839"/>
              <a:ext cx="117274" cy="35451"/>
            </a:xfrm>
            <a:custGeom>
              <a:avLst/>
              <a:gdLst/>
              <a:ahLst/>
              <a:cxnLst/>
              <a:rect l="l" t="t" r="r" b="b"/>
              <a:pathLst>
                <a:path w="4403" h="1331" extrusionOk="0">
                  <a:moveTo>
                    <a:pt x="634" y="0"/>
                  </a:moveTo>
                  <a:cubicBezTo>
                    <a:pt x="254" y="0"/>
                    <a:pt x="1" y="95"/>
                    <a:pt x="33" y="222"/>
                  </a:cubicBezTo>
                  <a:cubicBezTo>
                    <a:pt x="128" y="570"/>
                    <a:pt x="191" y="760"/>
                    <a:pt x="286" y="1109"/>
                  </a:cubicBezTo>
                  <a:cubicBezTo>
                    <a:pt x="318" y="1235"/>
                    <a:pt x="666" y="1330"/>
                    <a:pt x="1046" y="1330"/>
                  </a:cubicBezTo>
                  <a:lnTo>
                    <a:pt x="3770" y="1330"/>
                  </a:lnTo>
                  <a:cubicBezTo>
                    <a:pt x="4118" y="1330"/>
                    <a:pt x="4403" y="1235"/>
                    <a:pt x="4340" y="1109"/>
                  </a:cubicBezTo>
                  <a:cubicBezTo>
                    <a:pt x="4213" y="760"/>
                    <a:pt x="4150" y="570"/>
                    <a:pt x="4023" y="222"/>
                  </a:cubicBezTo>
                  <a:cubicBezTo>
                    <a:pt x="3991" y="95"/>
                    <a:pt x="3643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5192806" y="3255839"/>
              <a:ext cx="101240" cy="35451"/>
            </a:xfrm>
            <a:custGeom>
              <a:avLst/>
              <a:gdLst/>
              <a:ahLst/>
              <a:cxnLst/>
              <a:rect l="l" t="t" r="r" b="b"/>
              <a:pathLst>
                <a:path w="3801" h="1331" extrusionOk="0">
                  <a:moveTo>
                    <a:pt x="634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190" y="570"/>
                    <a:pt x="254" y="760"/>
                    <a:pt x="380" y="1109"/>
                  </a:cubicBezTo>
                  <a:cubicBezTo>
                    <a:pt x="412" y="1235"/>
                    <a:pt x="760" y="1330"/>
                    <a:pt x="1140" y="1330"/>
                  </a:cubicBezTo>
                  <a:lnTo>
                    <a:pt x="3167" y="1330"/>
                  </a:lnTo>
                  <a:cubicBezTo>
                    <a:pt x="3547" y="1330"/>
                    <a:pt x="3801" y="1235"/>
                    <a:pt x="3769" y="1109"/>
                  </a:cubicBezTo>
                  <a:cubicBezTo>
                    <a:pt x="3611" y="760"/>
                    <a:pt x="3547" y="570"/>
                    <a:pt x="3389" y="222"/>
                  </a:cubicBezTo>
                  <a:cubicBezTo>
                    <a:pt x="3325" y="95"/>
                    <a:pt x="2977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5405354" y="3255839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34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254" y="570"/>
                    <a:pt x="349" y="760"/>
                    <a:pt x="508" y="1109"/>
                  </a:cubicBezTo>
                  <a:cubicBezTo>
                    <a:pt x="571" y="1235"/>
                    <a:pt x="919" y="1330"/>
                    <a:pt x="1299" y="1330"/>
                  </a:cubicBezTo>
                  <a:lnTo>
                    <a:pt x="3326" y="1330"/>
                  </a:lnTo>
                  <a:cubicBezTo>
                    <a:pt x="3706" y="1330"/>
                    <a:pt x="3959" y="1235"/>
                    <a:pt x="3896" y="1109"/>
                  </a:cubicBezTo>
                  <a:cubicBezTo>
                    <a:pt x="3706" y="760"/>
                    <a:pt x="3611" y="570"/>
                    <a:pt x="3421" y="222"/>
                  </a:cubicBezTo>
                  <a:cubicBezTo>
                    <a:pt x="3326" y="95"/>
                    <a:pt x="2978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5299080" y="3255839"/>
              <a:ext cx="93649" cy="15209"/>
            </a:xfrm>
            <a:custGeom>
              <a:avLst/>
              <a:gdLst/>
              <a:ahLst/>
              <a:cxnLst/>
              <a:rect l="l" t="t" r="r" b="b"/>
              <a:pathLst>
                <a:path w="3516" h="571" extrusionOk="0">
                  <a:moveTo>
                    <a:pt x="634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64" y="253"/>
                    <a:pt x="96" y="285"/>
                    <a:pt x="96" y="348"/>
                  </a:cubicBezTo>
                  <a:cubicBezTo>
                    <a:pt x="159" y="443"/>
                    <a:pt x="507" y="570"/>
                    <a:pt x="887" y="570"/>
                  </a:cubicBezTo>
                  <a:lnTo>
                    <a:pt x="2882" y="570"/>
                  </a:lnTo>
                  <a:cubicBezTo>
                    <a:pt x="3262" y="570"/>
                    <a:pt x="3516" y="443"/>
                    <a:pt x="3452" y="348"/>
                  </a:cubicBezTo>
                  <a:cubicBezTo>
                    <a:pt x="3421" y="285"/>
                    <a:pt x="3421" y="253"/>
                    <a:pt x="3389" y="222"/>
                  </a:cubicBezTo>
                  <a:cubicBezTo>
                    <a:pt x="3326" y="95"/>
                    <a:pt x="2977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5308349" y="3276082"/>
              <a:ext cx="94501" cy="15209"/>
            </a:xfrm>
            <a:custGeom>
              <a:avLst/>
              <a:gdLst/>
              <a:ahLst/>
              <a:cxnLst/>
              <a:rect l="l" t="t" r="r" b="b"/>
              <a:pathLst>
                <a:path w="3548" h="571" extrusionOk="0">
                  <a:moveTo>
                    <a:pt x="634" y="0"/>
                  </a:moveTo>
                  <a:cubicBezTo>
                    <a:pt x="254" y="0"/>
                    <a:pt x="1" y="127"/>
                    <a:pt x="33" y="222"/>
                  </a:cubicBezTo>
                  <a:cubicBezTo>
                    <a:pt x="64" y="285"/>
                    <a:pt x="64" y="285"/>
                    <a:pt x="96" y="349"/>
                  </a:cubicBezTo>
                  <a:cubicBezTo>
                    <a:pt x="159" y="475"/>
                    <a:pt x="508" y="570"/>
                    <a:pt x="856" y="570"/>
                  </a:cubicBezTo>
                  <a:lnTo>
                    <a:pt x="2914" y="570"/>
                  </a:lnTo>
                  <a:cubicBezTo>
                    <a:pt x="3294" y="570"/>
                    <a:pt x="3548" y="475"/>
                    <a:pt x="3485" y="349"/>
                  </a:cubicBezTo>
                  <a:cubicBezTo>
                    <a:pt x="3453" y="285"/>
                    <a:pt x="3453" y="285"/>
                    <a:pt x="3421" y="222"/>
                  </a:cubicBezTo>
                  <a:cubicBezTo>
                    <a:pt x="3358" y="127"/>
                    <a:pt x="3009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4178066" y="3308976"/>
              <a:ext cx="787863" cy="134986"/>
            </a:xfrm>
            <a:custGeom>
              <a:avLst/>
              <a:gdLst/>
              <a:ahLst/>
              <a:cxnLst/>
              <a:rect l="l" t="t" r="r" b="b"/>
              <a:pathLst>
                <a:path w="29580" h="5068" extrusionOk="0">
                  <a:moveTo>
                    <a:pt x="1425" y="0"/>
                  </a:moveTo>
                  <a:cubicBezTo>
                    <a:pt x="1235" y="0"/>
                    <a:pt x="1045" y="32"/>
                    <a:pt x="1045" y="95"/>
                  </a:cubicBezTo>
                  <a:cubicBezTo>
                    <a:pt x="634" y="2059"/>
                    <a:pt x="412" y="3009"/>
                    <a:pt x="0" y="4941"/>
                  </a:cubicBezTo>
                  <a:cubicBezTo>
                    <a:pt x="0" y="5004"/>
                    <a:pt x="159" y="5067"/>
                    <a:pt x="349" y="5067"/>
                  </a:cubicBezTo>
                  <a:lnTo>
                    <a:pt x="29231" y="5067"/>
                  </a:lnTo>
                  <a:cubicBezTo>
                    <a:pt x="29421" y="5067"/>
                    <a:pt x="29579" y="5004"/>
                    <a:pt x="29579" y="4941"/>
                  </a:cubicBezTo>
                  <a:cubicBezTo>
                    <a:pt x="29168" y="3009"/>
                    <a:pt x="28946" y="2059"/>
                    <a:pt x="28534" y="95"/>
                  </a:cubicBezTo>
                  <a:cubicBezTo>
                    <a:pt x="28534" y="32"/>
                    <a:pt x="28376" y="0"/>
                    <a:pt x="281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669418" y="1926460"/>
              <a:ext cx="1805134" cy="1008028"/>
            </a:xfrm>
            <a:custGeom>
              <a:avLst/>
              <a:gdLst/>
              <a:ahLst/>
              <a:cxnLst/>
              <a:rect l="l" t="t" r="r" b="b"/>
              <a:pathLst>
                <a:path w="67773" h="37846" extrusionOk="0">
                  <a:moveTo>
                    <a:pt x="1711" y="1"/>
                  </a:moveTo>
                  <a:cubicBezTo>
                    <a:pt x="793" y="1"/>
                    <a:pt x="1" y="761"/>
                    <a:pt x="1" y="1711"/>
                  </a:cubicBezTo>
                  <a:lnTo>
                    <a:pt x="1" y="36167"/>
                  </a:lnTo>
                  <a:cubicBezTo>
                    <a:pt x="1" y="37085"/>
                    <a:pt x="793" y="37845"/>
                    <a:pt x="1711" y="37845"/>
                  </a:cubicBezTo>
                  <a:lnTo>
                    <a:pt x="66063" y="37845"/>
                  </a:lnTo>
                  <a:cubicBezTo>
                    <a:pt x="66981" y="37845"/>
                    <a:pt x="67773" y="37085"/>
                    <a:pt x="67773" y="36167"/>
                  </a:cubicBezTo>
                  <a:lnTo>
                    <a:pt x="67773" y="1711"/>
                  </a:lnTo>
                  <a:cubicBezTo>
                    <a:pt x="67773" y="761"/>
                    <a:pt x="67013" y="1"/>
                    <a:pt x="66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420;p15">
            <a:extLst>
              <a:ext uri="{FF2B5EF4-FFF2-40B4-BE49-F238E27FC236}">
                <a16:creationId xmlns:a16="http://schemas.microsoft.com/office/drawing/2014/main" xmlns="" id="{F7B1590C-11BF-4C7E-8F1F-55D07EF41A9C}"/>
              </a:ext>
            </a:extLst>
          </p:cNvPr>
          <p:cNvSpPr txBox="1"/>
          <p:nvPr/>
        </p:nvSpPr>
        <p:spPr>
          <a:xfrm>
            <a:off x="4669369" y="1403258"/>
            <a:ext cx="28275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Data mining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adalah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proses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menemukan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anomali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pola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maupun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korelasi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dalam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data set yang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besar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untuk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memprediksi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hasil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. Dasar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dari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data mining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sendiri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berkaitan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dengan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disiplin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ilmu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seperti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statistik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, AI, machine learning, dan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teknologi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database. Data mining juga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dikenal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dengan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sebutan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lain </a:t>
            </a:r>
            <a:r>
              <a:rPr lang="en-GB" sz="1200" dirty="0" err="1">
                <a:latin typeface="Fira Sans"/>
                <a:ea typeface="Fira Sans"/>
                <a:cs typeface="Fira Sans"/>
                <a:sym typeface="Fira Sans"/>
              </a:rPr>
              <a:t>seperti</a:t>
            </a:r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  data/pattern analysis, knowledge discovery, knowledge extraction, dan information harvesting.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6"/>
          <p:cNvGrpSpPr/>
          <p:nvPr/>
        </p:nvGrpSpPr>
        <p:grpSpPr>
          <a:xfrm>
            <a:off x="457199" y="918689"/>
            <a:ext cx="8335618" cy="4105220"/>
            <a:chOff x="595974" y="1548005"/>
            <a:chExt cx="6491409" cy="3196963"/>
          </a:xfrm>
        </p:grpSpPr>
        <p:sp>
          <p:nvSpPr>
            <p:cNvPr id="430" name="Google Shape;430;p16"/>
            <p:cNvSpPr/>
            <p:nvPr/>
          </p:nvSpPr>
          <p:spPr>
            <a:xfrm>
              <a:off x="3743875" y="2501600"/>
              <a:ext cx="3261950" cy="581925"/>
            </a:xfrm>
            <a:custGeom>
              <a:avLst/>
              <a:gdLst/>
              <a:ahLst/>
              <a:cxnLst/>
              <a:rect l="l" t="t" r="r" b="b"/>
              <a:pathLst>
                <a:path w="130478" h="23277" extrusionOk="0">
                  <a:moveTo>
                    <a:pt x="37655" y="0"/>
                  </a:moveTo>
                  <a:cubicBezTo>
                    <a:pt x="35755" y="0"/>
                    <a:pt x="34235" y="1552"/>
                    <a:pt x="34235" y="3452"/>
                  </a:cubicBezTo>
                  <a:lnTo>
                    <a:pt x="34235" y="7886"/>
                  </a:lnTo>
                  <a:cubicBezTo>
                    <a:pt x="34184" y="10056"/>
                    <a:pt x="32677" y="11243"/>
                    <a:pt x="31005" y="11243"/>
                  </a:cubicBezTo>
                  <a:cubicBezTo>
                    <a:pt x="29529" y="11243"/>
                    <a:pt x="27924" y="10319"/>
                    <a:pt x="27078" y="8329"/>
                  </a:cubicBezTo>
                  <a:cubicBezTo>
                    <a:pt x="25811" y="5384"/>
                    <a:pt x="22866" y="3326"/>
                    <a:pt x="19445" y="3326"/>
                  </a:cubicBezTo>
                  <a:cubicBezTo>
                    <a:pt x="16089" y="3326"/>
                    <a:pt x="13207" y="5289"/>
                    <a:pt x="11877" y="8139"/>
                  </a:cubicBezTo>
                  <a:cubicBezTo>
                    <a:pt x="10666" y="10420"/>
                    <a:pt x="8789" y="11316"/>
                    <a:pt x="7111" y="11316"/>
                  </a:cubicBezTo>
                  <a:cubicBezTo>
                    <a:pt x="6507" y="11316"/>
                    <a:pt x="5928" y="11199"/>
                    <a:pt x="5416" y="10989"/>
                  </a:cubicBezTo>
                  <a:cubicBezTo>
                    <a:pt x="5353" y="10958"/>
                    <a:pt x="5289" y="10926"/>
                    <a:pt x="5226" y="10894"/>
                  </a:cubicBezTo>
                  <a:cubicBezTo>
                    <a:pt x="5163" y="10894"/>
                    <a:pt x="5099" y="10863"/>
                    <a:pt x="5068" y="10831"/>
                  </a:cubicBezTo>
                  <a:cubicBezTo>
                    <a:pt x="5004" y="10799"/>
                    <a:pt x="4909" y="10768"/>
                    <a:pt x="4846" y="10704"/>
                  </a:cubicBezTo>
                  <a:cubicBezTo>
                    <a:pt x="4339" y="10388"/>
                    <a:pt x="4086" y="10039"/>
                    <a:pt x="3833" y="9849"/>
                  </a:cubicBezTo>
                  <a:cubicBezTo>
                    <a:pt x="3421" y="9501"/>
                    <a:pt x="2914" y="9311"/>
                    <a:pt x="2344" y="9311"/>
                  </a:cubicBezTo>
                  <a:cubicBezTo>
                    <a:pt x="1046" y="9311"/>
                    <a:pt x="1" y="10356"/>
                    <a:pt x="1" y="11654"/>
                  </a:cubicBezTo>
                  <a:cubicBezTo>
                    <a:pt x="1" y="12921"/>
                    <a:pt x="1046" y="13966"/>
                    <a:pt x="2344" y="13966"/>
                  </a:cubicBezTo>
                  <a:cubicBezTo>
                    <a:pt x="2914" y="13966"/>
                    <a:pt x="3421" y="13776"/>
                    <a:pt x="3833" y="13428"/>
                  </a:cubicBezTo>
                  <a:cubicBezTo>
                    <a:pt x="4086" y="13238"/>
                    <a:pt x="4339" y="12890"/>
                    <a:pt x="4846" y="12573"/>
                  </a:cubicBezTo>
                  <a:cubicBezTo>
                    <a:pt x="4909" y="12541"/>
                    <a:pt x="4973" y="12478"/>
                    <a:pt x="5068" y="12446"/>
                  </a:cubicBezTo>
                  <a:cubicBezTo>
                    <a:pt x="5099" y="12415"/>
                    <a:pt x="5163" y="12383"/>
                    <a:pt x="5226" y="12383"/>
                  </a:cubicBezTo>
                  <a:cubicBezTo>
                    <a:pt x="5289" y="12351"/>
                    <a:pt x="5353" y="12320"/>
                    <a:pt x="5416" y="12288"/>
                  </a:cubicBezTo>
                  <a:cubicBezTo>
                    <a:pt x="5928" y="12078"/>
                    <a:pt x="6507" y="11962"/>
                    <a:pt x="7111" y="11962"/>
                  </a:cubicBezTo>
                  <a:cubicBezTo>
                    <a:pt x="8789" y="11962"/>
                    <a:pt x="10666" y="12857"/>
                    <a:pt x="11877" y="15138"/>
                  </a:cubicBezTo>
                  <a:cubicBezTo>
                    <a:pt x="13207" y="17988"/>
                    <a:pt x="16089" y="19983"/>
                    <a:pt x="19445" y="19983"/>
                  </a:cubicBezTo>
                  <a:cubicBezTo>
                    <a:pt x="22866" y="19983"/>
                    <a:pt x="25811" y="17893"/>
                    <a:pt x="27078" y="14948"/>
                  </a:cubicBezTo>
                  <a:cubicBezTo>
                    <a:pt x="27924" y="12959"/>
                    <a:pt x="29522" y="12034"/>
                    <a:pt x="30994" y="12034"/>
                  </a:cubicBezTo>
                  <a:cubicBezTo>
                    <a:pt x="32662" y="12034"/>
                    <a:pt x="34168" y="13221"/>
                    <a:pt x="34235" y="15391"/>
                  </a:cubicBezTo>
                  <a:lnTo>
                    <a:pt x="34235" y="19825"/>
                  </a:lnTo>
                  <a:cubicBezTo>
                    <a:pt x="34235" y="21725"/>
                    <a:pt x="35755" y="23277"/>
                    <a:pt x="37655" y="23277"/>
                  </a:cubicBezTo>
                  <a:lnTo>
                    <a:pt x="127025" y="23277"/>
                  </a:lnTo>
                  <a:cubicBezTo>
                    <a:pt x="128925" y="23277"/>
                    <a:pt x="130477" y="21725"/>
                    <a:pt x="130477" y="19825"/>
                  </a:cubicBezTo>
                  <a:lnTo>
                    <a:pt x="130477" y="3452"/>
                  </a:lnTo>
                  <a:cubicBezTo>
                    <a:pt x="130477" y="1552"/>
                    <a:pt x="128925" y="0"/>
                    <a:pt x="12702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771600" y="2762075"/>
              <a:ext cx="60975" cy="60975"/>
            </a:xfrm>
            <a:custGeom>
              <a:avLst/>
              <a:gdLst/>
              <a:ahLst/>
              <a:cxnLst/>
              <a:rect l="l" t="t" r="r" b="b"/>
              <a:pathLst>
                <a:path w="2439" h="2439" extrusionOk="0">
                  <a:moveTo>
                    <a:pt x="2439" y="1204"/>
                  </a:moveTo>
                  <a:cubicBezTo>
                    <a:pt x="2439" y="1901"/>
                    <a:pt x="1900" y="2439"/>
                    <a:pt x="1235" y="2439"/>
                  </a:cubicBezTo>
                  <a:cubicBezTo>
                    <a:pt x="538" y="2439"/>
                    <a:pt x="0" y="1901"/>
                    <a:pt x="0" y="1204"/>
                  </a:cubicBezTo>
                  <a:cubicBezTo>
                    <a:pt x="0" y="539"/>
                    <a:pt x="538" y="0"/>
                    <a:pt x="1235" y="0"/>
                  </a:cubicBezTo>
                  <a:cubicBezTo>
                    <a:pt x="1900" y="0"/>
                    <a:pt x="2439" y="539"/>
                    <a:pt x="2439" y="120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4631400" y="2534050"/>
              <a:ext cx="2341950" cy="517025"/>
            </a:xfrm>
            <a:custGeom>
              <a:avLst/>
              <a:gdLst/>
              <a:ahLst/>
              <a:cxnLst/>
              <a:rect l="l" t="t" r="r" b="b"/>
              <a:pathLst>
                <a:path w="93678" h="20681" extrusionOk="0">
                  <a:moveTo>
                    <a:pt x="2154" y="1"/>
                  </a:moveTo>
                  <a:cubicBezTo>
                    <a:pt x="982" y="1"/>
                    <a:pt x="1" y="951"/>
                    <a:pt x="1" y="2154"/>
                  </a:cubicBezTo>
                  <a:lnTo>
                    <a:pt x="1" y="18527"/>
                  </a:lnTo>
                  <a:cubicBezTo>
                    <a:pt x="1" y="19730"/>
                    <a:pt x="982" y="20681"/>
                    <a:pt x="2154" y="20681"/>
                  </a:cubicBezTo>
                  <a:lnTo>
                    <a:pt x="91524" y="20681"/>
                  </a:lnTo>
                  <a:cubicBezTo>
                    <a:pt x="92728" y="20681"/>
                    <a:pt x="93678" y="19730"/>
                    <a:pt x="93678" y="18527"/>
                  </a:cubicBezTo>
                  <a:lnTo>
                    <a:pt x="93678" y="2154"/>
                  </a:lnTo>
                  <a:cubicBezTo>
                    <a:pt x="93678" y="951"/>
                    <a:pt x="92728" y="1"/>
                    <a:pt x="91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595974" y="2017050"/>
              <a:ext cx="3390187" cy="761009"/>
            </a:xfrm>
            <a:custGeom>
              <a:avLst/>
              <a:gdLst/>
              <a:ahLst/>
              <a:cxnLst/>
              <a:rect l="l" t="t" r="r" b="b"/>
              <a:pathLst>
                <a:path w="130509" h="23278" extrusionOk="0">
                  <a:moveTo>
                    <a:pt x="3421" y="1"/>
                  </a:moveTo>
                  <a:cubicBezTo>
                    <a:pt x="1521" y="1"/>
                    <a:pt x="0" y="1521"/>
                    <a:pt x="0" y="3421"/>
                  </a:cubicBezTo>
                  <a:lnTo>
                    <a:pt x="0" y="19826"/>
                  </a:lnTo>
                  <a:cubicBezTo>
                    <a:pt x="0" y="21726"/>
                    <a:pt x="1521" y="23278"/>
                    <a:pt x="3421" y="23278"/>
                  </a:cubicBezTo>
                  <a:lnTo>
                    <a:pt x="92822" y="23278"/>
                  </a:lnTo>
                  <a:cubicBezTo>
                    <a:pt x="94723" y="23278"/>
                    <a:pt x="96274" y="21726"/>
                    <a:pt x="96274" y="19826"/>
                  </a:cubicBezTo>
                  <a:lnTo>
                    <a:pt x="96274" y="15392"/>
                  </a:lnTo>
                  <a:cubicBezTo>
                    <a:pt x="96325" y="13222"/>
                    <a:pt x="97823" y="12035"/>
                    <a:pt x="99487" y="12035"/>
                  </a:cubicBezTo>
                  <a:cubicBezTo>
                    <a:pt x="100956" y="12035"/>
                    <a:pt x="102554" y="12959"/>
                    <a:pt x="103400" y="14949"/>
                  </a:cubicBezTo>
                  <a:lnTo>
                    <a:pt x="103400" y="14917"/>
                  </a:lnTo>
                  <a:cubicBezTo>
                    <a:pt x="104667" y="17894"/>
                    <a:pt x="107612" y="19952"/>
                    <a:pt x="111032" y="19952"/>
                  </a:cubicBezTo>
                  <a:cubicBezTo>
                    <a:pt x="114389" y="19952"/>
                    <a:pt x="117271" y="17989"/>
                    <a:pt x="118601" y="15139"/>
                  </a:cubicBezTo>
                  <a:cubicBezTo>
                    <a:pt x="119811" y="12858"/>
                    <a:pt x="121689" y="11962"/>
                    <a:pt x="123366" y="11962"/>
                  </a:cubicBezTo>
                  <a:cubicBezTo>
                    <a:pt x="123971" y="11962"/>
                    <a:pt x="124550" y="12079"/>
                    <a:pt x="125062" y="12289"/>
                  </a:cubicBezTo>
                  <a:cubicBezTo>
                    <a:pt x="125125" y="12289"/>
                    <a:pt x="125188" y="12320"/>
                    <a:pt x="125252" y="12352"/>
                  </a:cubicBezTo>
                  <a:cubicBezTo>
                    <a:pt x="125315" y="12384"/>
                    <a:pt x="125378" y="12415"/>
                    <a:pt x="125410" y="12447"/>
                  </a:cubicBezTo>
                  <a:cubicBezTo>
                    <a:pt x="125505" y="12479"/>
                    <a:pt x="125568" y="12510"/>
                    <a:pt x="125632" y="12542"/>
                  </a:cubicBezTo>
                  <a:cubicBezTo>
                    <a:pt x="125632" y="12542"/>
                    <a:pt x="125632" y="12542"/>
                    <a:pt x="125632" y="12574"/>
                  </a:cubicBezTo>
                  <a:cubicBezTo>
                    <a:pt x="126138" y="12890"/>
                    <a:pt x="126392" y="13239"/>
                    <a:pt x="126645" y="13429"/>
                  </a:cubicBezTo>
                  <a:cubicBezTo>
                    <a:pt x="127057" y="13777"/>
                    <a:pt x="127563" y="13967"/>
                    <a:pt x="128165" y="13967"/>
                  </a:cubicBezTo>
                  <a:cubicBezTo>
                    <a:pt x="129432" y="13967"/>
                    <a:pt x="130509" y="12922"/>
                    <a:pt x="130509" y="11623"/>
                  </a:cubicBezTo>
                  <a:cubicBezTo>
                    <a:pt x="130509" y="10325"/>
                    <a:pt x="129432" y="9280"/>
                    <a:pt x="128165" y="9280"/>
                  </a:cubicBezTo>
                  <a:cubicBezTo>
                    <a:pt x="127563" y="9280"/>
                    <a:pt x="127057" y="9502"/>
                    <a:pt x="126645" y="9850"/>
                  </a:cubicBezTo>
                  <a:cubicBezTo>
                    <a:pt x="126392" y="10008"/>
                    <a:pt x="126138" y="10388"/>
                    <a:pt x="125632" y="10705"/>
                  </a:cubicBezTo>
                  <a:cubicBezTo>
                    <a:pt x="125568" y="10737"/>
                    <a:pt x="125505" y="10768"/>
                    <a:pt x="125410" y="10832"/>
                  </a:cubicBezTo>
                  <a:cubicBezTo>
                    <a:pt x="125378" y="10863"/>
                    <a:pt x="125315" y="10863"/>
                    <a:pt x="125283" y="10895"/>
                  </a:cubicBezTo>
                  <a:cubicBezTo>
                    <a:pt x="125188" y="10927"/>
                    <a:pt x="125157" y="10958"/>
                    <a:pt x="125062" y="10990"/>
                  </a:cubicBezTo>
                  <a:cubicBezTo>
                    <a:pt x="124554" y="11190"/>
                    <a:pt x="123980" y="11302"/>
                    <a:pt x="123381" y="11302"/>
                  </a:cubicBezTo>
                  <a:cubicBezTo>
                    <a:pt x="121700" y="11302"/>
                    <a:pt x="119815" y="10419"/>
                    <a:pt x="118601" y="8108"/>
                  </a:cubicBezTo>
                  <a:lnTo>
                    <a:pt x="118601" y="8140"/>
                  </a:lnTo>
                  <a:cubicBezTo>
                    <a:pt x="117271" y="5290"/>
                    <a:pt x="114389" y="3295"/>
                    <a:pt x="111032" y="3295"/>
                  </a:cubicBezTo>
                  <a:cubicBezTo>
                    <a:pt x="107612" y="3295"/>
                    <a:pt x="104667" y="5385"/>
                    <a:pt x="103400" y="8330"/>
                  </a:cubicBezTo>
                  <a:cubicBezTo>
                    <a:pt x="102569" y="10319"/>
                    <a:pt x="100972" y="11244"/>
                    <a:pt x="99500" y="11244"/>
                  </a:cubicBezTo>
                  <a:cubicBezTo>
                    <a:pt x="97832" y="11244"/>
                    <a:pt x="96325" y="10057"/>
                    <a:pt x="96274" y="7887"/>
                  </a:cubicBezTo>
                  <a:lnTo>
                    <a:pt x="96274" y="3421"/>
                  </a:lnTo>
                  <a:cubicBezTo>
                    <a:pt x="96274" y="1521"/>
                    <a:pt x="94723" y="1"/>
                    <a:pt x="928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3769225" y="2277550"/>
              <a:ext cx="60975" cy="60975"/>
            </a:xfrm>
            <a:custGeom>
              <a:avLst/>
              <a:gdLst/>
              <a:ahLst/>
              <a:cxnLst/>
              <a:rect l="l" t="t" r="r" b="b"/>
              <a:pathLst>
                <a:path w="2439" h="2439" extrusionOk="0">
                  <a:moveTo>
                    <a:pt x="2439" y="1203"/>
                  </a:moveTo>
                  <a:cubicBezTo>
                    <a:pt x="2439" y="1900"/>
                    <a:pt x="1900" y="2439"/>
                    <a:pt x="1203" y="2439"/>
                  </a:cubicBezTo>
                  <a:cubicBezTo>
                    <a:pt x="538" y="2439"/>
                    <a:pt x="0" y="1900"/>
                    <a:pt x="0" y="1203"/>
                  </a:cubicBezTo>
                  <a:cubicBezTo>
                    <a:pt x="0" y="538"/>
                    <a:pt x="538" y="0"/>
                    <a:pt x="1203" y="0"/>
                  </a:cubicBezTo>
                  <a:cubicBezTo>
                    <a:pt x="1900" y="0"/>
                    <a:pt x="2439" y="538"/>
                    <a:pt x="2439" y="120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622490" y="2065834"/>
              <a:ext cx="2409053" cy="668682"/>
            </a:xfrm>
            <a:custGeom>
              <a:avLst/>
              <a:gdLst/>
              <a:ahLst/>
              <a:cxnLst/>
              <a:rect l="l" t="t" r="r" b="b"/>
              <a:pathLst>
                <a:path w="93709" h="20681" extrusionOk="0">
                  <a:moveTo>
                    <a:pt x="2154" y="0"/>
                  </a:moveTo>
                  <a:cubicBezTo>
                    <a:pt x="982" y="0"/>
                    <a:pt x="0" y="950"/>
                    <a:pt x="0" y="2154"/>
                  </a:cubicBezTo>
                  <a:lnTo>
                    <a:pt x="0" y="18527"/>
                  </a:lnTo>
                  <a:cubicBezTo>
                    <a:pt x="0" y="19730"/>
                    <a:pt x="982" y="20680"/>
                    <a:pt x="2154" y="20680"/>
                  </a:cubicBezTo>
                  <a:lnTo>
                    <a:pt x="91555" y="20680"/>
                  </a:lnTo>
                  <a:cubicBezTo>
                    <a:pt x="92759" y="20680"/>
                    <a:pt x="93709" y="19730"/>
                    <a:pt x="93709" y="18527"/>
                  </a:cubicBezTo>
                  <a:lnTo>
                    <a:pt x="93709" y="2154"/>
                  </a:lnTo>
                  <a:cubicBezTo>
                    <a:pt x="93709" y="950"/>
                    <a:pt x="92727" y="0"/>
                    <a:pt x="915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3365425" y="2215000"/>
              <a:ext cx="8750" cy="9525"/>
            </a:xfrm>
            <a:custGeom>
              <a:avLst/>
              <a:gdLst/>
              <a:ahLst/>
              <a:cxnLst/>
              <a:rect l="l" t="t" r="r" b="b"/>
              <a:pathLst>
                <a:path w="350" h="381" extrusionOk="0">
                  <a:moveTo>
                    <a:pt x="159" y="0"/>
                  </a:moveTo>
                  <a:cubicBezTo>
                    <a:pt x="64" y="0"/>
                    <a:pt x="1" y="95"/>
                    <a:pt x="1" y="190"/>
                  </a:cubicBezTo>
                  <a:cubicBezTo>
                    <a:pt x="1" y="285"/>
                    <a:pt x="64" y="380"/>
                    <a:pt x="159" y="380"/>
                  </a:cubicBezTo>
                  <a:cubicBezTo>
                    <a:pt x="286" y="380"/>
                    <a:pt x="349" y="285"/>
                    <a:pt x="349" y="190"/>
                  </a:cubicBezTo>
                  <a:cubicBezTo>
                    <a:pt x="349" y="95"/>
                    <a:pt x="286" y="0"/>
                    <a:pt x="159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3366225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336780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33686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33686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336860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33694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33694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3369400" y="2215000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3370175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3371775" y="2215000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33725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33725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33725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33733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33733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33733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33733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33741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3427200" y="2240925"/>
              <a:ext cx="9525" cy="9325"/>
            </a:xfrm>
            <a:custGeom>
              <a:avLst/>
              <a:gdLst/>
              <a:ahLst/>
              <a:cxnLst/>
              <a:rect l="l" t="t" r="r" b="b"/>
              <a:pathLst>
                <a:path w="381" h="373" extrusionOk="0">
                  <a:moveTo>
                    <a:pt x="190" y="0"/>
                  </a:moveTo>
                  <a:cubicBezTo>
                    <a:pt x="143" y="0"/>
                    <a:pt x="95" y="24"/>
                    <a:pt x="63" y="72"/>
                  </a:cubicBezTo>
                  <a:cubicBezTo>
                    <a:pt x="0" y="135"/>
                    <a:pt x="0" y="230"/>
                    <a:pt x="63" y="325"/>
                  </a:cubicBezTo>
                  <a:cubicBezTo>
                    <a:pt x="95" y="357"/>
                    <a:pt x="143" y="372"/>
                    <a:pt x="190" y="372"/>
                  </a:cubicBezTo>
                  <a:cubicBezTo>
                    <a:pt x="238" y="372"/>
                    <a:pt x="285" y="357"/>
                    <a:pt x="317" y="325"/>
                  </a:cubicBezTo>
                  <a:cubicBezTo>
                    <a:pt x="380" y="262"/>
                    <a:pt x="380" y="135"/>
                    <a:pt x="317" y="72"/>
                  </a:cubicBezTo>
                  <a:cubicBezTo>
                    <a:pt x="285" y="24"/>
                    <a:pt x="238" y="0"/>
                    <a:pt x="190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3427200" y="2240325"/>
              <a:ext cx="0" cy="10325"/>
            </a:xfrm>
            <a:custGeom>
              <a:avLst/>
              <a:gdLst/>
              <a:ahLst/>
              <a:cxnLst/>
              <a:rect l="l" t="t" r="r" b="b"/>
              <a:pathLst>
                <a:path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34272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34272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34279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34279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34279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34287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34287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34287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342957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34303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34303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34303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34311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34311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34311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34311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34319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34319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343195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34327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34327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343272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343432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34367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34367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3453325" y="2302875"/>
              <a:ext cx="8725" cy="9525"/>
            </a:xfrm>
            <a:custGeom>
              <a:avLst/>
              <a:gdLst/>
              <a:ahLst/>
              <a:cxnLst/>
              <a:rect l="l" t="t" r="r" b="b"/>
              <a:pathLst>
                <a:path w="349" h="381" extrusionOk="0">
                  <a:moveTo>
                    <a:pt x="190" y="0"/>
                  </a:moveTo>
                  <a:cubicBezTo>
                    <a:pt x="63" y="0"/>
                    <a:pt x="0" y="95"/>
                    <a:pt x="0" y="190"/>
                  </a:cubicBezTo>
                  <a:cubicBezTo>
                    <a:pt x="0" y="285"/>
                    <a:pt x="63" y="380"/>
                    <a:pt x="190" y="380"/>
                  </a:cubicBezTo>
                  <a:cubicBezTo>
                    <a:pt x="285" y="380"/>
                    <a:pt x="348" y="285"/>
                    <a:pt x="348" y="190"/>
                  </a:cubicBezTo>
                  <a:cubicBezTo>
                    <a:pt x="348" y="95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34533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34533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345332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3454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3454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34541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34549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34557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34557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345570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3456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3456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34564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34564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34572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34572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34572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34580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34580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345807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34596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3427200" y="236542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0"/>
                  </a:moveTo>
                  <a:cubicBezTo>
                    <a:pt x="95" y="0"/>
                    <a:pt x="0" y="95"/>
                    <a:pt x="0" y="190"/>
                  </a:cubicBezTo>
                  <a:cubicBezTo>
                    <a:pt x="0" y="285"/>
                    <a:pt x="95" y="380"/>
                    <a:pt x="190" y="380"/>
                  </a:cubicBezTo>
                  <a:cubicBezTo>
                    <a:pt x="285" y="380"/>
                    <a:pt x="380" y="285"/>
                    <a:pt x="380" y="190"/>
                  </a:cubicBezTo>
                  <a:cubicBezTo>
                    <a:pt x="380" y="95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3427200" y="2364625"/>
              <a:ext cx="0" cy="10325"/>
            </a:xfrm>
            <a:custGeom>
              <a:avLst/>
              <a:gdLst/>
              <a:ahLst/>
              <a:cxnLst/>
              <a:rect l="l" t="t" r="r" b="b"/>
              <a:pathLst>
                <a:path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34272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34272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34279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34279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34279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34287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34287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34287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342957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34303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34303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34303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34311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34311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34311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34311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34319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34319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343195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34327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34327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343272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343432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34367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34367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3365425" y="2391550"/>
              <a:ext cx="8750" cy="8725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59" y="0"/>
                  </a:moveTo>
                  <a:cubicBezTo>
                    <a:pt x="64" y="0"/>
                    <a:pt x="1" y="64"/>
                    <a:pt x="1" y="159"/>
                  </a:cubicBezTo>
                  <a:cubicBezTo>
                    <a:pt x="1" y="285"/>
                    <a:pt x="64" y="349"/>
                    <a:pt x="159" y="349"/>
                  </a:cubicBezTo>
                  <a:cubicBezTo>
                    <a:pt x="286" y="349"/>
                    <a:pt x="349" y="285"/>
                    <a:pt x="349" y="159"/>
                  </a:cubicBezTo>
                  <a:cubicBezTo>
                    <a:pt x="349" y="64"/>
                    <a:pt x="286" y="0"/>
                    <a:pt x="159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3366225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0" y="0"/>
                  </a:moveTo>
                  <a:lnTo>
                    <a:pt x="0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336780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3" y="34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33686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33686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336860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33694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33694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3369400" y="2391550"/>
              <a:ext cx="800" cy="8725"/>
            </a:xfrm>
            <a:custGeom>
              <a:avLst/>
              <a:gdLst/>
              <a:ahLst/>
              <a:cxnLst/>
              <a:rect l="l" t="t" r="r" b="b"/>
              <a:pathLst>
                <a:path w="32" h="349" extrusionOk="0">
                  <a:moveTo>
                    <a:pt x="0" y="0"/>
                  </a:moveTo>
                  <a:lnTo>
                    <a:pt x="0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3370175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3" y="34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3371775" y="2391550"/>
              <a:ext cx="800" cy="8725"/>
            </a:xfrm>
            <a:custGeom>
              <a:avLst/>
              <a:gdLst/>
              <a:ahLst/>
              <a:cxnLst/>
              <a:rect l="l" t="t" r="r" b="b"/>
              <a:pathLst>
                <a:path w="32" h="349" extrusionOk="0">
                  <a:moveTo>
                    <a:pt x="0" y="0"/>
                  </a:moveTo>
                  <a:lnTo>
                    <a:pt x="0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33725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33725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33725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3" y="34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33733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33733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33733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33733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33741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3302100" y="2365825"/>
              <a:ext cx="10300" cy="8725"/>
            </a:xfrm>
            <a:custGeom>
              <a:avLst/>
              <a:gdLst/>
              <a:ahLst/>
              <a:cxnLst/>
              <a:rect l="l" t="t" r="r" b="b"/>
              <a:pathLst>
                <a:path w="412" h="349" extrusionOk="0">
                  <a:moveTo>
                    <a:pt x="222" y="0"/>
                  </a:moveTo>
                  <a:cubicBezTo>
                    <a:pt x="174" y="0"/>
                    <a:pt x="127" y="16"/>
                    <a:pt x="95" y="48"/>
                  </a:cubicBezTo>
                  <a:cubicBezTo>
                    <a:pt x="0" y="111"/>
                    <a:pt x="0" y="238"/>
                    <a:pt x="95" y="301"/>
                  </a:cubicBezTo>
                  <a:cubicBezTo>
                    <a:pt x="127" y="333"/>
                    <a:pt x="167" y="348"/>
                    <a:pt x="210" y="348"/>
                  </a:cubicBezTo>
                  <a:cubicBezTo>
                    <a:pt x="254" y="348"/>
                    <a:pt x="301" y="333"/>
                    <a:pt x="349" y="301"/>
                  </a:cubicBezTo>
                  <a:cubicBezTo>
                    <a:pt x="412" y="238"/>
                    <a:pt x="412" y="111"/>
                    <a:pt x="349" y="48"/>
                  </a:cubicBezTo>
                  <a:cubicBezTo>
                    <a:pt x="317" y="16"/>
                    <a:pt x="269" y="0"/>
                    <a:pt x="222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33021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33028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33028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33036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33052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33052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33052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33052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33060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33060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33060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33068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33068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330685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330842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330922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33100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33100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331000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33108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33108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331080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33123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3276750" y="2303675"/>
              <a:ext cx="9525" cy="8725"/>
            </a:xfrm>
            <a:custGeom>
              <a:avLst/>
              <a:gdLst/>
              <a:ahLst/>
              <a:cxnLst/>
              <a:rect l="l" t="t" r="r" b="b"/>
              <a:pathLst>
                <a:path w="381" h="349" extrusionOk="0">
                  <a:moveTo>
                    <a:pt x="191" y="0"/>
                  </a:moveTo>
                  <a:cubicBezTo>
                    <a:pt x="96" y="0"/>
                    <a:pt x="1" y="63"/>
                    <a:pt x="1" y="158"/>
                  </a:cubicBezTo>
                  <a:cubicBezTo>
                    <a:pt x="1" y="253"/>
                    <a:pt x="96" y="348"/>
                    <a:pt x="191" y="348"/>
                  </a:cubicBezTo>
                  <a:cubicBezTo>
                    <a:pt x="286" y="348"/>
                    <a:pt x="381" y="285"/>
                    <a:pt x="381" y="158"/>
                  </a:cubicBezTo>
                  <a:cubicBezTo>
                    <a:pt x="381" y="63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32767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32775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32775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32775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327835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32791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32791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32791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32799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32799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32799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32799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32807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32807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328072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32815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32815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32815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328310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>
              <a:off x="328547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>
              <a:off x="32862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>
              <a:off x="3302875" y="2241125"/>
              <a:ext cx="9525" cy="8725"/>
            </a:xfrm>
            <a:custGeom>
              <a:avLst/>
              <a:gdLst/>
              <a:ahLst/>
              <a:cxnLst/>
              <a:rect l="l" t="t" r="r" b="b"/>
              <a:pathLst>
                <a:path w="381" h="349" extrusionOk="0">
                  <a:moveTo>
                    <a:pt x="191" y="0"/>
                  </a:moveTo>
                  <a:cubicBezTo>
                    <a:pt x="96" y="0"/>
                    <a:pt x="1" y="64"/>
                    <a:pt x="1" y="190"/>
                  </a:cubicBezTo>
                  <a:cubicBezTo>
                    <a:pt x="1" y="285"/>
                    <a:pt x="96" y="349"/>
                    <a:pt x="191" y="349"/>
                  </a:cubicBezTo>
                  <a:cubicBezTo>
                    <a:pt x="286" y="349"/>
                    <a:pt x="381" y="285"/>
                    <a:pt x="381" y="190"/>
                  </a:cubicBezTo>
                  <a:cubicBezTo>
                    <a:pt x="381" y="6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>
              <a:off x="33021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>
              <a:off x="33028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>
              <a:off x="33028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33036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>
              <a:off x="33052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>
              <a:off x="33052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>
              <a:off x="33052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>
              <a:off x="33052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>
              <a:off x="33060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>
              <a:off x="33060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>
              <a:off x="33060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33068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>
              <a:off x="33068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330685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>
              <a:off x="330842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>
              <a:off x="330922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>
              <a:off x="33100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>
              <a:off x="33100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>
              <a:off x="331000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>
              <a:off x="33108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>
              <a:off x="33108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>
              <a:off x="331080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>
              <a:off x="33123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>
              <a:off x="3366225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>
              <a:off x="336780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33686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33686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336860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33694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33694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3369400" y="2215000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>
              <a:off x="3370175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>
              <a:off x="3371775" y="2215000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>
              <a:off x="33725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>
              <a:off x="33725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33725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33733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33733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33733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33733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>
              <a:off x="33741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>
              <a:off x="3427200" y="2240325"/>
              <a:ext cx="0" cy="10325"/>
            </a:xfrm>
            <a:custGeom>
              <a:avLst/>
              <a:gdLst/>
              <a:ahLst/>
              <a:cxnLst/>
              <a:rect l="l" t="t" r="r" b="b"/>
              <a:pathLst>
                <a:path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>
              <a:off x="34272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>
              <a:off x="34272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>
              <a:off x="34279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>
              <a:off x="34279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>
              <a:off x="34279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>
              <a:off x="34287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34287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34287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342957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34303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34303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34303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34311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34311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34311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34311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34319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34319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343195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34327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34327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343272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343432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34367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34367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34533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34533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345332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3454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3454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34541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34549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4557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557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45570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3456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3456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34564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34564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34572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34572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34572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34580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34580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345807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34596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3427200" y="2364625"/>
              <a:ext cx="0" cy="10325"/>
            </a:xfrm>
            <a:custGeom>
              <a:avLst/>
              <a:gdLst/>
              <a:ahLst/>
              <a:cxnLst/>
              <a:rect l="l" t="t" r="r" b="b"/>
              <a:pathLst>
                <a:path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34272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34272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6"/>
            <p:cNvSpPr/>
            <p:nvPr/>
          </p:nvSpPr>
          <p:spPr>
            <a:xfrm>
              <a:off x="34279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6"/>
            <p:cNvSpPr/>
            <p:nvPr/>
          </p:nvSpPr>
          <p:spPr>
            <a:xfrm>
              <a:off x="34279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6"/>
            <p:cNvSpPr/>
            <p:nvPr/>
          </p:nvSpPr>
          <p:spPr>
            <a:xfrm>
              <a:off x="34279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6"/>
            <p:cNvSpPr/>
            <p:nvPr/>
          </p:nvSpPr>
          <p:spPr>
            <a:xfrm>
              <a:off x="34287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6"/>
            <p:cNvSpPr/>
            <p:nvPr/>
          </p:nvSpPr>
          <p:spPr>
            <a:xfrm>
              <a:off x="34287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34287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342957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34303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34303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34303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34311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34311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34311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34311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34319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34319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343195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34327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34327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343272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343432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34367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34367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3366225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0" y="0"/>
                  </a:moveTo>
                  <a:lnTo>
                    <a:pt x="0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336780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3" y="34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33686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33686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336860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33694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33694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3369400" y="2391550"/>
              <a:ext cx="800" cy="8725"/>
            </a:xfrm>
            <a:custGeom>
              <a:avLst/>
              <a:gdLst/>
              <a:ahLst/>
              <a:cxnLst/>
              <a:rect l="l" t="t" r="r" b="b"/>
              <a:pathLst>
                <a:path w="32" h="349" extrusionOk="0">
                  <a:moveTo>
                    <a:pt x="0" y="0"/>
                  </a:moveTo>
                  <a:lnTo>
                    <a:pt x="0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3370175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3" y="34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3371775" y="2391550"/>
              <a:ext cx="800" cy="8725"/>
            </a:xfrm>
            <a:custGeom>
              <a:avLst/>
              <a:gdLst/>
              <a:ahLst/>
              <a:cxnLst/>
              <a:rect l="l" t="t" r="r" b="b"/>
              <a:pathLst>
                <a:path w="32" h="349" extrusionOk="0">
                  <a:moveTo>
                    <a:pt x="0" y="0"/>
                  </a:moveTo>
                  <a:lnTo>
                    <a:pt x="0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33725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33725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33725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3" y="34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33733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6"/>
            <p:cNvSpPr/>
            <p:nvPr/>
          </p:nvSpPr>
          <p:spPr>
            <a:xfrm>
              <a:off x="33733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33733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33733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33741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33021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33028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33028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33036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33052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33052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33052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33052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33060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33060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33060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33068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33068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330685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330842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330922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33100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33100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331000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33108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33108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331080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6"/>
            <p:cNvSpPr/>
            <p:nvPr/>
          </p:nvSpPr>
          <p:spPr>
            <a:xfrm>
              <a:off x="33123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6"/>
            <p:cNvSpPr/>
            <p:nvPr/>
          </p:nvSpPr>
          <p:spPr>
            <a:xfrm>
              <a:off x="32767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32775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32775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32775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6"/>
            <p:cNvSpPr/>
            <p:nvPr/>
          </p:nvSpPr>
          <p:spPr>
            <a:xfrm>
              <a:off x="327835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6"/>
            <p:cNvSpPr/>
            <p:nvPr/>
          </p:nvSpPr>
          <p:spPr>
            <a:xfrm>
              <a:off x="32791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6"/>
            <p:cNvSpPr/>
            <p:nvPr/>
          </p:nvSpPr>
          <p:spPr>
            <a:xfrm>
              <a:off x="32791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6"/>
            <p:cNvSpPr/>
            <p:nvPr/>
          </p:nvSpPr>
          <p:spPr>
            <a:xfrm>
              <a:off x="32791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6"/>
            <p:cNvSpPr/>
            <p:nvPr/>
          </p:nvSpPr>
          <p:spPr>
            <a:xfrm>
              <a:off x="32799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6"/>
            <p:cNvSpPr/>
            <p:nvPr/>
          </p:nvSpPr>
          <p:spPr>
            <a:xfrm>
              <a:off x="32799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6"/>
            <p:cNvSpPr/>
            <p:nvPr/>
          </p:nvSpPr>
          <p:spPr>
            <a:xfrm>
              <a:off x="32799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6"/>
            <p:cNvSpPr/>
            <p:nvPr/>
          </p:nvSpPr>
          <p:spPr>
            <a:xfrm>
              <a:off x="32799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6"/>
            <p:cNvSpPr/>
            <p:nvPr/>
          </p:nvSpPr>
          <p:spPr>
            <a:xfrm>
              <a:off x="32807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6"/>
            <p:cNvSpPr/>
            <p:nvPr/>
          </p:nvSpPr>
          <p:spPr>
            <a:xfrm>
              <a:off x="32807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6"/>
            <p:cNvSpPr/>
            <p:nvPr/>
          </p:nvSpPr>
          <p:spPr>
            <a:xfrm>
              <a:off x="328072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6"/>
            <p:cNvSpPr/>
            <p:nvPr/>
          </p:nvSpPr>
          <p:spPr>
            <a:xfrm>
              <a:off x="32815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6"/>
            <p:cNvSpPr/>
            <p:nvPr/>
          </p:nvSpPr>
          <p:spPr>
            <a:xfrm>
              <a:off x="32815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6"/>
            <p:cNvSpPr/>
            <p:nvPr/>
          </p:nvSpPr>
          <p:spPr>
            <a:xfrm>
              <a:off x="32815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6"/>
            <p:cNvSpPr/>
            <p:nvPr/>
          </p:nvSpPr>
          <p:spPr>
            <a:xfrm>
              <a:off x="328310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6"/>
            <p:cNvSpPr/>
            <p:nvPr/>
          </p:nvSpPr>
          <p:spPr>
            <a:xfrm>
              <a:off x="328547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6"/>
            <p:cNvSpPr/>
            <p:nvPr/>
          </p:nvSpPr>
          <p:spPr>
            <a:xfrm>
              <a:off x="32862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6"/>
            <p:cNvSpPr/>
            <p:nvPr/>
          </p:nvSpPr>
          <p:spPr>
            <a:xfrm>
              <a:off x="33021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6"/>
            <p:cNvSpPr/>
            <p:nvPr/>
          </p:nvSpPr>
          <p:spPr>
            <a:xfrm>
              <a:off x="33028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6"/>
            <p:cNvSpPr/>
            <p:nvPr/>
          </p:nvSpPr>
          <p:spPr>
            <a:xfrm>
              <a:off x="33028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33036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6"/>
            <p:cNvSpPr/>
            <p:nvPr/>
          </p:nvSpPr>
          <p:spPr>
            <a:xfrm>
              <a:off x="33052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6"/>
            <p:cNvSpPr/>
            <p:nvPr/>
          </p:nvSpPr>
          <p:spPr>
            <a:xfrm>
              <a:off x="33052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33052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33052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6"/>
            <p:cNvSpPr/>
            <p:nvPr/>
          </p:nvSpPr>
          <p:spPr>
            <a:xfrm>
              <a:off x="33060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6"/>
            <p:cNvSpPr/>
            <p:nvPr/>
          </p:nvSpPr>
          <p:spPr>
            <a:xfrm>
              <a:off x="33060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6"/>
            <p:cNvSpPr/>
            <p:nvPr/>
          </p:nvSpPr>
          <p:spPr>
            <a:xfrm>
              <a:off x="33060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6"/>
            <p:cNvSpPr/>
            <p:nvPr/>
          </p:nvSpPr>
          <p:spPr>
            <a:xfrm>
              <a:off x="33068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6"/>
            <p:cNvSpPr/>
            <p:nvPr/>
          </p:nvSpPr>
          <p:spPr>
            <a:xfrm>
              <a:off x="33068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6"/>
            <p:cNvSpPr/>
            <p:nvPr/>
          </p:nvSpPr>
          <p:spPr>
            <a:xfrm>
              <a:off x="330685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6"/>
            <p:cNvSpPr/>
            <p:nvPr/>
          </p:nvSpPr>
          <p:spPr>
            <a:xfrm>
              <a:off x="330842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6"/>
            <p:cNvSpPr/>
            <p:nvPr/>
          </p:nvSpPr>
          <p:spPr>
            <a:xfrm>
              <a:off x="330922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6"/>
            <p:cNvSpPr/>
            <p:nvPr/>
          </p:nvSpPr>
          <p:spPr>
            <a:xfrm>
              <a:off x="33100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33100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331000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33108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6"/>
            <p:cNvSpPr/>
            <p:nvPr/>
          </p:nvSpPr>
          <p:spPr>
            <a:xfrm>
              <a:off x="33108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6"/>
            <p:cNvSpPr/>
            <p:nvPr/>
          </p:nvSpPr>
          <p:spPr>
            <a:xfrm>
              <a:off x="331080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6"/>
            <p:cNvSpPr/>
            <p:nvPr/>
          </p:nvSpPr>
          <p:spPr>
            <a:xfrm>
              <a:off x="33123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6"/>
            <p:cNvSpPr/>
            <p:nvPr/>
          </p:nvSpPr>
          <p:spPr>
            <a:xfrm>
              <a:off x="3366225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336780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33686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33686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336860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33694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33694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3369400" y="2215000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6"/>
            <p:cNvSpPr/>
            <p:nvPr/>
          </p:nvSpPr>
          <p:spPr>
            <a:xfrm>
              <a:off x="3370175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3371775" y="2215000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33725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33725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33725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33733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33733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33733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33733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33741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33741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38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3427200" y="2240325"/>
              <a:ext cx="0" cy="10325"/>
            </a:xfrm>
            <a:custGeom>
              <a:avLst/>
              <a:gdLst/>
              <a:ahLst/>
              <a:cxnLst/>
              <a:rect l="l" t="t" r="r" b="b"/>
              <a:pathLst>
                <a:path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34272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34272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34279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34279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34279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34287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34287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34287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342957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34303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34303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34303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34311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34311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34311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34311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34319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34319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343195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34327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34327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343272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343432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34367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34367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3453325" y="2303675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348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34533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34533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345332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3454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3454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34541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34549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34557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34557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345570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3456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3456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34564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34564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34572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34572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34572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34580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34580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345807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34596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38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3427200" y="2364625"/>
              <a:ext cx="0" cy="10325"/>
            </a:xfrm>
            <a:custGeom>
              <a:avLst/>
              <a:gdLst/>
              <a:ahLst/>
              <a:cxnLst/>
              <a:rect l="l" t="t" r="r" b="b"/>
              <a:pathLst>
                <a:path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6"/>
            <p:cNvSpPr/>
            <p:nvPr/>
          </p:nvSpPr>
          <p:spPr>
            <a:xfrm>
              <a:off x="34272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6"/>
            <p:cNvSpPr/>
            <p:nvPr/>
          </p:nvSpPr>
          <p:spPr>
            <a:xfrm>
              <a:off x="34272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6"/>
            <p:cNvSpPr/>
            <p:nvPr/>
          </p:nvSpPr>
          <p:spPr>
            <a:xfrm>
              <a:off x="34279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6"/>
            <p:cNvSpPr/>
            <p:nvPr/>
          </p:nvSpPr>
          <p:spPr>
            <a:xfrm>
              <a:off x="34279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6"/>
            <p:cNvSpPr/>
            <p:nvPr/>
          </p:nvSpPr>
          <p:spPr>
            <a:xfrm>
              <a:off x="34279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6"/>
            <p:cNvSpPr/>
            <p:nvPr/>
          </p:nvSpPr>
          <p:spPr>
            <a:xfrm>
              <a:off x="34287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6"/>
            <p:cNvSpPr/>
            <p:nvPr/>
          </p:nvSpPr>
          <p:spPr>
            <a:xfrm>
              <a:off x="34287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6"/>
            <p:cNvSpPr/>
            <p:nvPr/>
          </p:nvSpPr>
          <p:spPr>
            <a:xfrm>
              <a:off x="34287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6"/>
            <p:cNvSpPr/>
            <p:nvPr/>
          </p:nvSpPr>
          <p:spPr>
            <a:xfrm>
              <a:off x="342957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6"/>
            <p:cNvSpPr/>
            <p:nvPr/>
          </p:nvSpPr>
          <p:spPr>
            <a:xfrm>
              <a:off x="34303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34303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34303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34311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>
              <a:off x="34311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>
              <a:off x="34311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>
              <a:off x="34311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6"/>
            <p:cNvSpPr/>
            <p:nvPr/>
          </p:nvSpPr>
          <p:spPr>
            <a:xfrm>
              <a:off x="34319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34319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343195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34327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34327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>
              <a:off x="343272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343432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34367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34367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3366225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6780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686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686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336860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33694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33694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3369400" y="2391550"/>
              <a:ext cx="800" cy="8725"/>
            </a:xfrm>
            <a:custGeom>
              <a:avLst/>
              <a:gdLst/>
              <a:ahLst/>
              <a:cxnLst/>
              <a:rect l="l" t="t" r="r" b="b"/>
              <a:pathLst>
                <a:path w="32" h="349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3370175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3371775" y="2391550"/>
              <a:ext cx="800" cy="8725"/>
            </a:xfrm>
            <a:custGeom>
              <a:avLst/>
              <a:gdLst/>
              <a:ahLst/>
              <a:cxnLst/>
              <a:rect l="l" t="t" r="r" b="b"/>
              <a:pathLst>
                <a:path w="32" h="349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33725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33725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33725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33733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33733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33733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33733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33741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33741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349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33021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33028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33028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3" y="1"/>
                  </a:lnTo>
                  <a:lnTo>
                    <a:pt x="33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33036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33052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33052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33052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3" y="1"/>
                  </a:lnTo>
                  <a:lnTo>
                    <a:pt x="33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33052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3" y="1"/>
                  </a:lnTo>
                  <a:lnTo>
                    <a:pt x="33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33060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33060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33060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33068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33068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330685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330842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330922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33100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33100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331000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3" y="1"/>
                  </a:lnTo>
                  <a:lnTo>
                    <a:pt x="33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6"/>
            <p:cNvSpPr/>
            <p:nvPr/>
          </p:nvSpPr>
          <p:spPr>
            <a:xfrm>
              <a:off x="33108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33108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331080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6"/>
            <p:cNvSpPr/>
            <p:nvPr/>
          </p:nvSpPr>
          <p:spPr>
            <a:xfrm>
              <a:off x="33123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3276750" y="2303675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348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32767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6"/>
            <p:cNvSpPr/>
            <p:nvPr/>
          </p:nvSpPr>
          <p:spPr>
            <a:xfrm>
              <a:off x="32775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6"/>
            <p:cNvSpPr/>
            <p:nvPr/>
          </p:nvSpPr>
          <p:spPr>
            <a:xfrm>
              <a:off x="32775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6"/>
            <p:cNvSpPr/>
            <p:nvPr/>
          </p:nvSpPr>
          <p:spPr>
            <a:xfrm>
              <a:off x="32775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6"/>
            <p:cNvSpPr/>
            <p:nvPr/>
          </p:nvSpPr>
          <p:spPr>
            <a:xfrm>
              <a:off x="327835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32791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32791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32791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32799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32799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32799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32799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32807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32807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328072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32815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32815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32815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328310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6"/>
            <p:cNvSpPr/>
            <p:nvPr/>
          </p:nvSpPr>
          <p:spPr>
            <a:xfrm>
              <a:off x="328547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6"/>
            <p:cNvSpPr/>
            <p:nvPr/>
          </p:nvSpPr>
          <p:spPr>
            <a:xfrm>
              <a:off x="32862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6"/>
            <p:cNvSpPr/>
            <p:nvPr/>
          </p:nvSpPr>
          <p:spPr>
            <a:xfrm>
              <a:off x="32862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38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6"/>
            <p:cNvSpPr/>
            <p:nvPr/>
          </p:nvSpPr>
          <p:spPr>
            <a:xfrm>
              <a:off x="33021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6"/>
            <p:cNvSpPr/>
            <p:nvPr/>
          </p:nvSpPr>
          <p:spPr>
            <a:xfrm>
              <a:off x="33028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6"/>
            <p:cNvSpPr/>
            <p:nvPr/>
          </p:nvSpPr>
          <p:spPr>
            <a:xfrm>
              <a:off x="33028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3" y="1"/>
                  </a:lnTo>
                  <a:lnTo>
                    <a:pt x="33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6"/>
            <p:cNvSpPr/>
            <p:nvPr/>
          </p:nvSpPr>
          <p:spPr>
            <a:xfrm>
              <a:off x="33036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33052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33052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33052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3" y="1"/>
                  </a:lnTo>
                  <a:lnTo>
                    <a:pt x="33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6"/>
            <p:cNvSpPr/>
            <p:nvPr/>
          </p:nvSpPr>
          <p:spPr>
            <a:xfrm>
              <a:off x="33052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3" y="1"/>
                  </a:lnTo>
                  <a:lnTo>
                    <a:pt x="33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6"/>
            <p:cNvSpPr/>
            <p:nvPr/>
          </p:nvSpPr>
          <p:spPr>
            <a:xfrm>
              <a:off x="33060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6"/>
            <p:cNvSpPr/>
            <p:nvPr/>
          </p:nvSpPr>
          <p:spPr>
            <a:xfrm>
              <a:off x="33060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6"/>
            <p:cNvSpPr/>
            <p:nvPr/>
          </p:nvSpPr>
          <p:spPr>
            <a:xfrm>
              <a:off x="33060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6"/>
            <p:cNvSpPr/>
            <p:nvPr/>
          </p:nvSpPr>
          <p:spPr>
            <a:xfrm>
              <a:off x="33068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6"/>
            <p:cNvSpPr/>
            <p:nvPr/>
          </p:nvSpPr>
          <p:spPr>
            <a:xfrm>
              <a:off x="33068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6"/>
            <p:cNvSpPr/>
            <p:nvPr/>
          </p:nvSpPr>
          <p:spPr>
            <a:xfrm>
              <a:off x="330685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6"/>
            <p:cNvSpPr/>
            <p:nvPr/>
          </p:nvSpPr>
          <p:spPr>
            <a:xfrm>
              <a:off x="330842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6"/>
            <p:cNvSpPr/>
            <p:nvPr/>
          </p:nvSpPr>
          <p:spPr>
            <a:xfrm>
              <a:off x="330922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6"/>
            <p:cNvSpPr/>
            <p:nvPr/>
          </p:nvSpPr>
          <p:spPr>
            <a:xfrm>
              <a:off x="33100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6"/>
            <p:cNvSpPr/>
            <p:nvPr/>
          </p:nvSpPr>
          <p:spPr>
            <a:xfrm>
              <a:off x="33100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6"/>
            <p:cNvSpPr/>
            <p:nvPr/>
          </p:nvSpPr>
          <p:spPr>
            <a:xfrm>
              <a:off x="331000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3" y="1"/>
                  </a:lnTo>
                  <a:lnTo>
                    <a:pt x="33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6"/>
            <p:cNvSpPr/>
            <p:nvPr/>
          </p:nvSpPr>
          <p:spPr>
            <a:xfrm>
              <a:off x="33108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6"/>
            <p:cNvSpPr/>
            <p:nvPr/>
          </p:nvSpPr>
          <p:spPr>
            <a:xfrm>
              <a:off x="33108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6"/>
            <p:cNvSpPr/>
            <p:nvPr/>
          </p:nvSpPr>
          <p:spPr>
            <a:xfrm>
              <a:off x="331080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6"/>
            <p:cNvSpPr/>
            <p:nvPr/>
          </p:nvSpPr>
          <p:spPr>
            <a:xfrm>
              <a:off x="33123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3743874" y="1548005"/>
              <a:ext cx="3343509" cy="750294"/>
            </a:xfrm>
            <a:custGeom>
              <a:avLst/>
              <a:gdLst/>
              <a:ahLst/>
              <a:cxnLst/>
              <a:rect l="l" t="t" r="r" b="b"/>
              <a:pathLst>
                <a:path w="130478" h="23246" extrusionOk="0">
                  <a:moveTo>
                    <a:pt x="37655" y="1"/>
                  </a:moveTo>
                  <a:cubicBezTo>
                    <a:pt x="35755" y="1"/>
                    <a:pt x="34235" y="1521"/>
                    <a:pt x="34235" y="3421"/>
                  </a:cubicBezTo>
                  <a:lnTo>
                    <a:pt x="34235" y="7886"/>
                  </a:lnTo>
                  <a:cubicBezTo>
                    <a:pt x="34184" y="10056"/>
                    <a:pt x="32677" y="11243"/>
                    <a:pt x="31005" y="11243"/>
                  </a:cubicBezTo>
                  <a:cubicBezTo>
                    <a:pt x="29529" y="11243"/>
                    <a:pt x="27924" y="10319"/>
                    <a:pt x="27078" y="8330"/>
                  </a:cubicBezTo>
                  <a:cubicBezTo>
                    <a:pt x="25811" y="5384"/>
                    <a:pt x="22866" y="3294"/>
                    <a:pt x="19445" y="3294"/>
                  </a:cubicBezTo>
                  <a:cubicBezTo>
                    <a:pt x="16089" y="3294"/>
                    <a:pt x="13207" y="5289"/>
                    <a:pt x="11877" y="8140"/>
                  </a:cubicBezTo>
                  <a:lnTo>
                    <a:pt x="11877" y="8108"/>
                  </a:lnTo>
                  <a:cubicBezTo>
                    <a:pt x="10663" y="10419"/>
                    <a:pt x="8778" y="11302"/>
                    <a:pt x="7097" y="11302"/>
                  </a:cubicBezTo>
                  <a:cubicBezTo>
                    <a:pt x="6497" y="11302"/>
                    <a:pt x="5924" y="11190"/>
                    <a:pt x="5416" y="10990"/>
                  </a:cubicBezTo>
                  <a:cubicBezTo>
                    <a:pt x="5353" y="10958"/>
                    <a:pt x="5289" y="10926"/>
                    <a:pt x="5226" y="10895"/>
                  </a:cubicBezTo>
                  <a:cubicBezTo>
                    <a:pt x="5163" y="10863"/>
                    <a:pt x="5099" y="10831"/>
                    <a:pt x="5068" y="10831"/>
                  </a:cubicBezTo>
                  <a:cubicBezTo>
                    <a:pt x="5004" y="10768"/>
                    <a:pt x="4909" y="10736"/>
                    <a:pt x="4846" y="10705"/>
                  </a:cubicBezTo>
                  <a:cubicBezTo>
                    <a:pt x="4339" y="10388"/>
                    <a:pt x="4086" y="10008"/>
                    <a:pt x="3833" y="9850"/>
                  </a:cubicBezTo>
                  <a:cubicBezTo>
                    <a:pt x="3421" y="9501"/>
                    <a:pt x="2914" y="9280"/>
                    <a:pt x="2344" y="9280"/>
                  </a:cubicBezTo>
                  <a:cubicBezTo>
                    <a:pt x="1046" y="9280"/>
                    <a:pt x="1" y="10325"/>
                    <a:pt x="1" y="11623"/>
                  </a:cubicBezTo>
                  <a:cubicBezTo>
                    <a:pt x="1" y="12922"/>
                    <a:pt x="1046" y="13967"/>
                    <a:pt x="2344" y="13967"/>
                  </a:cubicBezTo>
                  <a:cubicBezTo>
                    <a:pt x="2914" y="13967"/>
                    <a:pt x="3421" y="13777"/>
                    <a:pt x="3833" y="13428"/>
                  </a:cubicBezTo>
                  <a:cubicBezTo>
                    <a:pt x="4086" y="13238"/>
                    <a:pt x="4339" y="12890"/>
                    <a:pt x="4846" y="12573"/>
                  </a:cubicBezTo>
                  <a:cubicBezTo>
                    <a:pt x="4846" y="12573"/>
                    <a:pt x="4846" y="12541"/>
                    <a:pt x="4846" y="12541"/>
                  </a:cubicBezTo>
                  <a:cubicBezTo>
                    <a:pt x="4909" y="12510"/>
                    <a:pt x="4973" y="12478"/>
                    <a:pt x="5068" y="12446"/>
                  </a:cubicBezTo>
                  <a:cubicBezTo>
                    <a:pt x="5099" y="12415"/>
                    <a:pt x="5163" y="12383"/>
                    <a:pt x="5226" y="12351"/>
                  </a:cubicBezTo>
                  <a:cubicBezTo>
                    <a:pt x="5289" y="12320"/>
                    <a:pt x="5353" y="12288"/>
                    <a:pt x="5416" y="12288"/>
                  </a:cubicBezTo>
                  <a:cubicBezTo>
                    <a:pt x="5928" y="12078"/>
                    <a:pt x="6507" y="11962"/>
                    <a:pt x="7111" y="11962"/>
                  </a:cubicBezTo>
                  <a:cubicBezTo>
                    <a:pt x="8789" y="11962"/>
                    <a:pt x="10666" y="12857"/>
                    <a:pt x="11877" y="15138"/>
                  </a:cubicBezTo>
                  <a:cubicBezTo>
                    <a:pt x="13207" y="17989"/>
                    <a:pt x="16089" y="19952"/>
                    <a:pt x="19445" y="19952"/>
                  </a:cubicBezTo>
                  <a:cubicBezTo>
                    <a:pt x="22866" y="19952"/>
                    <a:pt x="25811" y="17894"/>
                    <a:pt x="27078" y="14917"/>
                  </a:cubicBezTo>
                  <a:lnTo>
                    <a:pt x="27078" y="14948"/>
                  </a:lnTo>
                  <a:cubicBezTo>
                    <a:pt x="27924" y="12959"/>
                    <a:pt x="29522" y="12034"/>
                    <a:pt x="30994" y="12034"/>
                  </a:cubicBezTo>
                  <a:cubicBezTo>
                    <a:pt x="32662" y="12034"/>
                    <a:pt x="34168" y="13222"/>
                    <a:pt x="34235" y="15392"/>
                  </a:cubicBezTo>
                  <a:lnTo>
                    <a:pt x="34235" y="19825"/>
                  </a:lnTo>
                  <a:cubicBezTo>
                    <a:pt x="34235" y="21725"/>
                    <a:pt x="35755" y="23246"/>
                    <a:pt x="37655" y="23246"/>
                  </a:cubicBezTo>
                  <a:lnTo>
                    <a:pt x="127025" y="23246"/>
                  </a:lnTo>
                  <a:cubicBezTo>
                    <a:pt x="128925" y="23246"/>
                    <a:pt x="130477" y="21725"/>
                    <a:pt x="130477" y="19825"/>
                  </a:cubicBezTo>
                  <a:lnTo>
                    <a:pt x="130477" y="3421"/>
                  </a:lnTo>
                  <a:cubicBezTo>
                    <a:pt x="130477" y="1521"/>
                    <a:pt x="128925" y="1"/>
                    <a:pt x="12702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686807" y="1578820"/>
              <a:ext cx="2297373" cy="682846"/>
            </a:xfrm>
            <a:custGeom>
              <a:avLst/>
              <a:gdLst/>
              <a:ahLst/>
              <a:cxnLst/>
              <a:rect l="l" t="t" r="r" b="b"/>
              <a:pathLst>
                <a:path w="93678" h="20712" extrusionOk="0">
                  <a:moveTo>
                    <a:pt x="2154" y="0"/>
                  </a:moveTo>
                  <a:cubicBezTo>
                    <a:pt x="982" y="0"/>
                    <a:pt x="1" y="982"/>
                    <a:pt x="1" y="2154"/>
                  </a:cubicBezTo>
                  <a:lnTo>
                    <a:pt x="1" y="18558"/>
                  </a:lnTo>
                  <a:cubicBezTo>
                    <a:pt x="1" y="19730"/>
                    <a:pt x="982" y="20712"/>
                    <a:pt x="2154" y="20712"/>
                  </a:cubicBezTo>
                  <a:lnTo>
                    <a:pt x="91524" y="20712"/>
                  </a:lnTo>
                  <a:cubicBezTo>
                    <a:pt x="92728" y="20712"/>
                    <a:pt x="93678" y="19730"/>
                    <a:pt x="93678" y="18558"/>
                  </a:cubicBezTo>
                  <a:lnTo>
                    <a:pt x="93678" y="2154"/>
                  </a:lnTo>
                  <a:cubicBezTo>
                    <a:pt x="93678" y="982"/>
                    <a:pt x="92728" y="0"/>
                    <a:pt x="91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136575" y="1720175"/>
              <a:ext cx="186075" cy="205875"/>
            </a:xfrm>
            <a:custGeom>
              <a:avLst/>
              <a:gdLst/>
              <a:ahLst/>
              <a:cxnLst/>
              <a:rect l="l" t="t" r="r" b="b"/>
              <a:pathLst>
                <a:path w="7443" h="8235" extrusionOk="0">
                  <a:moveTo>
                    <a:pt x="3737" y="317"/>
                  </a:moveTo>
                  <a:lnTo>
                    <a:pt x="7094" y="1140"/>
                  </a:lnTo>
                  <a:cubicBezTo>
                    <a:pt x="7094" y="2565"/>
                    <a:pt x="6778" y="6682"/>
                    <a:pt x="3737" y="7917"/>
                  </a:cubicBezTo>
                  <a:cubicBezTo>
                    <a:pt x="507" y="6619"/>
                    <a:pt x="381" y="2090"/>
                    <a:pt x="381" y="1140"/>
                  </a:cubicBezTo>
                  <a:lnTo>
                    <a:pt x="3737" y="317"/>
                  </a:lnTo>
                  <a:close/>
                  <a:moveTo>
                    <a:pt x="3706" y="0"/>
                  </a:moveTo>
                  <a:lnTo>
                    <a:pt x="191" y="855"/>
                  </a:lnTo>
                  <a:cubicBezTo>
                    <a:pt x="127" y="855"/>
                    <a:pt x="64" y="919"/>
                    <a:pt x="64" y="982"/>
                  </a:cubicBezTo>
                  <a:cubicBezTo>
                    <a:pt x="64" y="1584"/>
                    <a:pt x="0" y="6809"/>
                    <a:pt x="3674" y="8234"/>
                  </a:cubicBezTo>
                  <a:lnTo>
                    <a:pt x="3801" y="8234"/>
                  </a:lnTo>
                  <a:cubicBezTo>
                    <a:pt x="7158" y="6936"/>
                    <a:pt x="7443" y="2375"/>
                    <a:pt x="7443" y="1014"/>
                  </a:cubicBezTo>
                  <a:cubicBezTo>
                    <a:pt x="7443" y="950"/>
                    <a:pt x="7379" y="887"/>
                    <a:pt x="7316" y="855"/>
                  </a:cubicBezTo>
                  <a:lnTo>
                    <a:pt x="3769" y="0"/>
                  </a:lnTo>
                  <a:close/>
                </a:path>
              </a:pathLst>
            </a:custGeom>
            <a:solidFill>
              <a:srgbClr val="F2A365"/>
            </a:solidFill>
            <a:ln w="2375" cap="flat" cmpd="sng">
              <a:solidFill>
                <a:srgbClr val="F2A36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4199125" y="1760425"/>
              <a:ext cx="60975" cy="111775"/>
            </a:xfrm>
            <a:custGeom>
              <a:avLst/>
              <a:gdLst/>
              <a:ahLst/>
              <a:cxnLst/>
              <a:rect l="l" t="t" r="r" b="b"/>
              <a:pathLst>
                <a:path w="2439" h="4471" extrusionOk="0">
                  <a:moveTo>
                    <a:pt x="1235" y="322"/>
                  </a:moveTo>
                  <a:cubicBezTo>
                    <a:pt x="1425" y="322"/>
                    <a:pt x="1615" y="385"/>
                    <a:pt x="1774" y="512"/>
                  </a:cubicBezTo>
                  <a:cubicBezTo>
                    <a:pt x="1996" y="670"/>
                    <a:pt x="2122" y="924"/>
                    <a:pt x="2122" y="1177"/>
                  </a:cubicBezTo>
                  <a:cubicBezTo>
                    <a:pt x="2122" y="1494"/>
                    <a:pt x="1964" y="1747"/>
                    <a:pt x="1710" y="1905"/>
                  </a:cubicBezTo>
                  <a:cubicBezTo>
                    <a:pt x="1647" y="1937"/>
                    <a:pt x="1615" y="2000"/>
                    <a:pt x="1615" y="2064"/>
                  </a:cubicBezTo>
                  <a:lnTo>
                    <a:pt x="1774" y="3584"/>
                  </a:lnTo>
                  <a:cubicBezTo>
                    <a:pt x="1774" y="3742"/>
                    <a:pt x="1710" y="3869"/>
                    <a:pt x="1615" y="3964"/>
                  </a:cubicBezTo>
                  <a:cubicBezTo>
                    <a:pt x="1520" y="4075"/>
                    <a:pt x="1378" y="4130"/>
                    <a:pt x="1235" y="4130"/>
                  </a:cubicBezTo>
                  <a:cubicBezTo>
                    <a:pt x="1093" y="4130"/>
                    <a:pt x="950" y="4075"/>
                    <a:pt x="855" y="3964"/>
                  </a:cubicBezTo>
                  <a:cubicBezTo>
                    <a:pt x="760" y="3869"/>
                    <a:pt x="729" y="3742"/>
                    <a:pt x="729" y="3584"/>
                  </a:cubicBezTo>
                  <a:lnTo>
                    <a:pt x="855" y="2064"/>
                  </a:lnTo>
                  <a:cubicBezTo>
                    <a:pt x="855" y="2000"/>
                    <a:pt x="824" y="1937"/>
                    <a:pt x="792" y="1905"/>
                  </a:cubicBezTo>
                  <a:cubicBezTo>
                    <a:pt x="475" y="1715"/>
                    <a:pt x="317" y="1367"/>
                    <a:pt x="380" y="1019"/>
                  </a:cubicBezTo>
                  <a:cubicBezTo>
                    <a:pt x="475" y="670"/>
                    <a:pt x="729" y="417"/>
                    <a:pt x="1045" y="354"/>
                  </a:cubicBezTo>
                  <a:cubicBezTo>
                    <a:pt x="1109" y="322"/>
                    <a:pt x="1172" y="322"/>
                    <a:pt x="1235" y="322"/>
                  </a:cubicBezTo>
                  <a:close/>
                  <a:moveTo>
                    <a:pt x="1247" y="0"/>
                  </a:moveTo>
                  <a:cubicBezTo>
                    <a:pt x="1149" y="0"/>
                    <a:pt x="1050" y="12"/>
                    <a:pt x="950" y="37"/>
                  </a:cubicBezTo>
                  <a:cubicBezTo>
                    <a:pt x="539" y="132"/>
                    <a:pt x="159" y="480"/>
                    <a:pt x="95" y="924"/>
                  </a:cubicBezTo>
                  <a:cubicBezTo>
                    <a:pt x="0" y="1399"/>
                    <a:pt x="159" y="1842"/>
                    <a:pt x="539" y="2127"/>
                  </a:cubicBezTo>
                  <a:lnTo>
                    <a:pt x="412" y="3552"/>
                  </a:lnTo>
                  <a:cubicBezTo>
                    <a:pt x="380" y="3774"/>
                    <a:pt x="475" y="4027"/>
                    <a:pt x="634" y="4186"/>
                  </a:cubicBezTo>
                  <a:cubicBezTo>
                    <a:pt x="792" y="4376"/>
                    <a:pt x="1014" y="4471"/>
                    <a:pt x="1235" y="4471"/>
                  </a:cubicBezTo>
                  <a:cubicBezTo>
                    <a:pt x="1489" y="4471"/>
                    <a:pt x="1710" y="4376"/>
                    <a:pt x="1869" y="4186"/>
                  </a:cubicBezTo>
                  <a:cubicBezTo>
                    <a:pt x="2027" y="4027"/>
                    <a:pt x="2091" y="3774"/>
                    <a:pt x="2091" y="3552"/>
                  </a:cubicBezTo>
                  <a:lnTo>
                    <a:pt x="1964" y="2127"/>
                  </a:lnTo>
                  <a:cubicBezTo>
                    <a:pt x="2249" y="1905"/>
                    <a:pt x="2439" y="1557"/>
                    <a:pt x="2439" y="1177"/>
                  </a:cubicBezTo>
                  <a:cubicBezTo>
                    <a:pt x="2439" y="829"/>
                    <a:pt x="2281" y="480"/>
                    <a:pt x="1996" y="259"/>
                  </a:cubicBezTo>
                  <a:cubicBezTo>
                    <a:pt x="1785" y="95"/>
                    <a:pt x="1523" y="0"/>
                    <a:pt x="1247" y="0"/>
                  </a:cubicBezTo>
                  <a:close/>
                </a:path>
              </a:pathLst>
            </a:custGeom>
            <a:solidFill>
              <a:srgbClr val="F2A365"/>
            </a:solidFill>
            <a:ln w="2375" cap="flat" cmpd="sng">
              <a:solidFill>
                <a:srgbClr val="F2A36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595975" y="2986125"/>
              <a:ext cx="3262725" cy="581950"/>
            </a:xfrm>
            <a:custGeom>
              <a:avLst/>
              <a:gdLst/>
              <a:ahLst/>
              <a:cxnLst/>
              <a:rect l="l" t="t" r="r" b="b"/>
              <a:pathLst>
                <a:path w="130509" h="23278" extrusionOk="0">
                  <a:moveTo>
                    <a:pt x="3421" y="1"/>
                  </a:moveTo>
                  <a:cubicBezTo>
                    <a:pt x="1521" y="1"/>
                    <a:pt x="0" y="1552"/>
                    <a:pt x="0" y="3453"/>
                  </a:cubicBezTo>
                  <a:lnTo>
                    <a:pt x="0" y="19825"/>
                  </a:lnTo>
                  <a:cubicBezTo>
                    <a:pt x="0" y="21726"/>
                    <a:pt x="1521" y="23277"/>
                    <a:pt x="3421" y="23277"/>
                  </a:cubicBezTo>
                  <a:lnTo>
                    <a:pt x="92822" y="23277"/>
                  </a:lnTo>
                  <a:cubicBezTo>
                    <a:pt x="94723" y="23277"/>
                    <a:pt x="96274" y="21726"/>
                    <a:pt x="96274" y="19825"/>
                  </a:cubicBezTo>
                  <a:lnTo>
                    <a:pt x="96274" y="15392"/>
                  </a:lnTo>
                  <a:cubicBezTo>
                    <a:pt x="96325" y="13222"/>
                    <a:pt x="97823" y="12035"/>
                    <a:pt x="99487" y="12035"/>
                  </a:cubicBezTo>
                  <a:cubicBezTo>
                    <a:pt x="100956" y="12035"/>
                    <a:pt x="102554" y="12959"/>
                    <a:pt x="103400" y="14948"/>
                  </a:cubicBezTo>
                  <a:cubicBezTo>
                    <a:pt x="104667" y="17894"/>
                    <a:pt x="107612" y="19952"/>
                    <a:pt x="111032" y="19952"/>
                  </a:cubicBezTo>
                  <a:cubicBezTo>
                    <a:pt x="114389" y="19952"/>
                    <a:pt x="117271" y="17989"/>
                    <a:pt x="118601" y="15138"/>
                  </a:cubicBezTo>
                  <a:cubicBezTo>
                    <a:pt x="119811" y="12857"/>
                    <a:pt x="121689" y="11962"/>
                    <a:pt x="123366" y="11962"/>
                  </a:cubicBezTo>
                  <a:cubicBezTo>
                    <a:pt x="123971" y="11962"/>
                    <a:pt x="124550" y="12078"/>
                    <a:pt x="125062" y="12288"/>
                  </a:cubicBezTo>
                  <a:cubicBezTo>
                    <a:pt x="125125" y="12320"/>
                    <a:pt x="125188" y="12352"/>
                    <a:pt x="125252" y="12383"/>
                  </a:cubicBezTo>
                  <a:cubicBezTo>
                    <a:pt x="125315" y="12383"/>
                    <a:pt x="125378" y="12415"/>
                    <a:pt x="125410" y="12447"/>
                  </a:cubicBezTo>
                  <a:cubicBezTo>
                    <a:pt x="125505" y="12478"/>
                    <a:pt x="125568" y="12510"/>
                    <a:pt x="125632" y="12573"/>
                  </a:cubicBezTo>
                  <a:cubicBezTo>
                    <a:pt x="126138" y="12890"/>
                    <a:pt x="126392" y="13238"/>
                    <a:pt x="126645" y="13428"/>
                  </a:cubicBezTo>
                  <a:cubicBezTo>
                    <a:pt x="127057" y="13777"/>
                    <a:pt x="127563" y="13967"/>
                    <a:pt x="128165" y="13967"/>
                  </a:cubicBezTo>
                  <a:cubicBezTo>
                    <a:pt x="129432" y="13967"/>
                    <a:pt x="130509" y="12922"/>
                    <a:pt x="130509" y="11623"/>
                  </a:cubicBezTo>
                  <a:cubicBezTo>
                    <a:pt x="130509" y="10356"/>
                    <a:pt x="129432" y="9280"/>
                    <a:pt x="128165" y="9280"/>
                  </a:cubicBezTo>
                  <a:cubicBezTo>
                    <a:pt x="127563" y="9280"/>
                    <a:pt x="127057" y="9501"/>
                    <a:pt x="126645" y="9850"/>
                  </a:cubicBezTo>
                  <a:cubicBezTo>
                    <a:pt x="126392" y="10040"/>
                    <a:pt x="126138" y="10388"/>
                    <a:pt x="125632" y="10705"/>
                  </a:cubicBezTo>
                  <a:cubicBezTo>
                    <a:pt x="125568" y="10736"/>
                    <a:pt x="125505" y="10800"/>
                    <a:pt x="125410" y="10831"/>
                  </a:cubicBezTo>
                  <a:cubicBezTo>
                    <a:pt x="125378" y="10863"/>
                    <a:pt x="125315" y="10895"/>
                    <a:pt x="125283" y="10895"/>
                  </a:cubicBezTo>
                  <a:cubicBezTo>
                    <a:pt x="125188" y="10926"/>
                    <a:pt x="125157" y="10958"/>
                    <a:pt x="125062" y="10990"/>
                  </a:cubicBezTo>
                  <a:cubicBezTo>
                    <a:pt x="124550" y="11200"/>
                    <a:pt x="123971" y="11316"/>
                    <a:pt x="123366" y="11316"/>
                  </a:cubicBezTo>
                  <a:cubicBezTo>
                    <a:pt x="121689" y="11316"/>
                    <a:pt x="119811" y="10421"/>
                    <a:pt x="118601" y="8140"/>
                  </a:cubicBezTo>
                  <a:cubicBezTo>
                    <a:pt x="117271" y="5289"/>
                    <a:pt x="114389" y="3294"/>
                    <a:pt x="111032" y="3294"/>
                  </a:cubicBezTo>
                  <a:cubicBezTo>
                    <a:pt x="107612" y="3294"/>
                    <a:pt x="104667" y="5384"/>
                    <a:pt x="103400" y="8330"/>
                  </a:cubicBezTo>
                  <a:cubicBezTo>
                    <a:pt x="102569" y="10319"/>
                    <a:pt x="100972" y="11244"/>
                    <a:pt x="99500" y="11244"/>
                  </a:cubicBezTo>
                  <a:cubicBezTo>
                    <a:pt x="97832" y="11244"/>
                    <a:pt x="96325" y="10056"/>
                    <a:pt x="96274" y="7886"/>
                  </a:cubicBezTo>
                  <a:lnTo>
                    <a:pt x="96274" y="3453"/>
                  </a:lnTo>
                  <a:cubicBezTo>
                    <a:pt x="96274" y="1552"/>
                    <a:pt x="94723" y="1"/>
                    <a:pt x="92822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3769225" y="3246600"/>
              <a:ext cx="60975" cy="61000"/>
            </a:xfrm>
            <a:custGeom>
              <a:avLst/>
              <a:gdLst/>
              <a:ahLst/>
              <a:cxnLst/>
              <a:rect l="l" t="t" r="r" b="b"/>
              <a:pathLst>
                <a:path w="2439" h="2440" extrusionOk="0">
                  <a:moveTo>
                    <a:pt x="2439" y="1236"/>
                  </a:moveTo>
                  <a:cubicBezTo>
                    <a:pt x="2439" y="1901"/>
                    <a:pt x="1900" y="2439"/>
                    <a:pt x="1203" y="2439"/>
                  </a:cubicBezTo>
                  <a:cubicBezTo>
                    <a:pt x="538" y="2439"/>
                    <a:pt x="0" y="1901"/>
                    <a:pt x="0" y="1236"/>
                  </a:cubicBezTo>
                  <a:cubicBezTo>
                    <a:pt x="0" y="539"/>
                    <a:pt x="538" y="1"/>
                    <a:pt x="1203" y="1"/>
                  </a:cubicBezTo>
                  <a:cubicBezTo>
                    <a:pt x="1900" y="1"/>
                    <a:pt x="2439" y="539"/>
                    <a:pt x="2439" y="123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627650" y="3018600"/>
              <a:ext cx="2342725" cy="517000"/>
            </a:xfrm>
            <a:custGeom>
              <a:avLst/>
              <a:gdLst/>
              <a:ahLst/>
              <a:cxnLst/>
              <a:rect l="l" t="t" r="r" b="b"/>
              <a:pathLst>
                <a:path w="93709" h="20680" extrusionOk="0">
                  <a:moveTo>
                    <a:pt x="2154" y="0"/>
                  </a:moveTo>
                  <a:cubicBezTo>
                    <a:pt x="982" y="0"/>
                    <a:pt x="0" y="950"/>
                    <a:pt x="0" y="2154"/>
                  </a:cubicBezTo>
                  <a:lnTo>
                    <a:pt x="0" y="18526"/>
                  </a:lnTo>
                  <a:cubicBezTo>
                    <a:pt x="0" y="19730"/>
                    <a:pt x="982" y="20680"/>
                    <a:pt x="2154" y="20680"/>
                  </a:cubicBezTo>
                  <a:lnTo>
                    <a:pt x="91555" y="20680"/>
                  </a:lnTo>
                  <a:cubicBezTo>
                    <a:pt x="92759" y="20680"/>
                    <a:pt x="93709" y="19730"/>
                    <a:pt x="93709" y="18526"/>
                  </a:cubicBezTo>
                  <a:lnTo>
                    <a:pt x="93709" y="2154"/>
                  </a:lnTo>
                  <a:cubicBezTo>
                    <a:pt x="93709" y="950"/>
                    <a:pt x="92727" y="0"/>
                    <a:pt x="915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3298925" y="3161100"/>
              <a:ext cx="146500" cy="232800"/>
            </a:xfrm>
            <a:custGeom>
              <a:avLst/>
              <a:gdLst/>
              <a:ahLst/>
              <a:cxnLst/>
              <a:rect l="l" t="t" r="r" b="b"/>
              <a:pathLst>
                <a:path w="5860" h="9312" extrusionOk="0">
                  <a:moveTo>
                    <a:pt x="2914" y="1046"/>
                  </a:moveTo>
                  <a:cubicBezTo>
                    <a:pt x="3484" y="1046"/>
                    <a:pt x="3959" y="1521"/>
                    <a:pt x="3959" y="2154"/>
                  </a:cubicBezTo>
                  <a:lnTo>
                    <a:pt x="3959" y="3421"/>
                  </a:lnTo>
                  <a:lnTo>
                    <a:pt x="1901" y="3421"/>
                  </a:lnTo>
                  <a:lnTo>
                    <a:pt x="1901" y="2154"/>
                  </a:lnTo>
                  <a:cubicBezTo>
                    <a:pt x="1901" y="1521"/>
                    <a:pt x="2344" y="1046"/>
                    <a:pt x="2914" y="1046"/>
                  </a:cubicBezTo>
                  <a:close/>
                  <a:moveTo>
                    <a:pt x="2914" y="317"/>
                  </a:moveTo>
                  <a:cubicBezTo>
                    <a:pt x="3833" y="317"/>
                    <a:pt x="4593" y="1046"/>
                    <a:pt x="4593" y="1964"/>
                  </a:cubicBezTo>
                  <a:lnTo>
                    <a:pt x="4593" y="3421"/>
                  </a:lnTo>
                  <a:lnTo>
                    <a:pt x="4276" y="3421"/>
                  </a:lnTo>
                  <a:lnTo>
                    <a:pt x="4276" y="2122"/>
                  </a:lnTo>
                  <a:cubicBezTo>
                    <a:pt x="4276" y="1362"/>
                    <a:pt x="3674" y="729"/>
                    <a:pt x="2914" y="729"/>
                  </a:cubicBezTo>
                  <a:cubicBezTo>
                    <a:pt x="2186" y="729"/>
                    <a:pt x="1584" y="1362"/>
                    <a:pt x="1584" y="2122"/>
                  </a:cubicBezTo>
                  <a:lnTo>
                    <a:pt x="1584" y="3421"/>
                  </a:lnTo>
                  <a:lnTo>
                    <a:pt x="1267" y="3421"/>
                  </a:lnTo>
                  <a:lnTo>
                    <a:pt x="1267" y="1964"/>
                  </a:lnTo>
                  <a:cubicBezTo>
                    <a:pt x="1267" y="1046"/>
                    <a:pt x="1996" y="317"/>
                    <a:pt x="2914" y="317"/>
                  </a:cubicBezTo>
                  <a:close/>
                  <a:moveTo>
                    <a:pt x="5353" y="3737"/>
                  </a:moveTo>
                  <a:cubicBezTo>
                    <a:pt x="5448" y="3737"/>
                    <a:pt x="5543" y="3832"/>
                    <a:pt x="5543" y="3927"/>
                  </a:cubicBezTo>
                  <a:lnTo>
                    <a:pt x="5543" y="8804"/>
                  </a:lnTo>
                  <a:cubicBezTo>
                    <a:pt x="5543" y="8899"/>
                    <a:pt x="5448" y="8963"/>
                    <a:pt x="5353" y="8963"/>
                  </a:cubicBezTo>
                  <a:lnTo>
                    <a:pt x="476" y="8963"/>
                  </a:lnTo>
                  <a:cubicBezTo>
                    <a:pt x="381" y="8963"/>
                    <a:pt x="317" y="8899"/>
                    <a:pt x="317" y="8804"/>
                  </a:cubicBezTo>
                  <a:lnTo>
                    <a:pt x="317" y="3927"/>
                  </a:lnTo>
                  <a:cubicBezTo>
                    <a:pt x="317" y="3832"/>
                    <a:pt x="381" y="3737"/>
                    <a:pt x="476" y="3737"/>
                  </a:cubicBezTo>
                  <a:close/>
                  <a:moveTo>
                    <a:pt x="2914" y="1"/>
                  </a:moveTo>
                  <a:cubicBezTo>
                    <a:pt x="1837" y="1"/>
                    <a:pt x="951" y="887"/>
                    <a:pt x="951" y="1964"/>
                  </a:cubicBezTo>
                  <a:lnTo>
                    <a:pt x="951" y="3421"/>
                  </a:lnTo>
                  <a:lnTo>
                    <a:pt x="476" y="3421"/>
                  </a:lnTo>
                  <a:cubicBezTo>
                    <a:pt x="222" y="3421"/>
                    <a:pt x="1" y="3642"/>
                    <a:pt x="1" y="3927"/>
                  </a:cubicBezTo>
                  <a:lnTo>
                    <a:pt x="1" y="8804"/>
                  </a:lnTo>
                  <a:cubicBezTo>
                    <a:pt x="1" y="9089"/>
                    <a:pt x="222" y="9311"/>
                    <a:pt x="476" y="9311"/>
                  </a:cubicBezTo>
                  <a:lnTo>
                    <a:pt x="5353" y="9311"/>
                  </a:lnTo>
                  <a:cubicBezTo>
                    <a:pt x="5638" y="9311"/>
                    <a:pt x="5859" y="9089"/>
                    <a:pt x="5859" y="8804"/>
                  </a:cubicBezTo>
                  <a:lnTo>
                    <a:pt x="5859" y="3927"/>
                  </a:lnTo>
                  <a:cubicBezTo>
                    <a:pt x="5859" y="3642"/>
                    <a:pt x="5638" y="3421"/>
                    <a:pt x="5353" y="3421"/>
                  </a:cubicBezTo>
                  <a:lnTo>
                    <a:pt x="4909" y="3421"/>
                  </a:lnTo>
                  <a:lnTo>
                    <a:pt x="4909" y="1964"/>
                  </a:lnTo>
                  <a:cubicBezTo>
                    <a:pt x="4909" y="887"/>
                    <a:pt x="4023" y="1"/>
                    <a:pt x="2914" y="1"/>
                  </a:cubicBezTo>
                  <a:close/>
                </a:path>
              </a:pathLst>
            </a:custGeom>
            <a:solidFill>
              <a:srgbClr val="F2A365"/>
            </a:solidFill>
            <a:ln w="2375" cap="flat" cmpd="sng">
              <a:solidFill>
                <a:srgbClr val="F2A36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3346425" y="3280650"/>
              <a:ext cx="51500" cy="78400"/>
            </a:xfrm>
            <a:custGeom>
              <a:avLst/>
              <a:gdLst/>
              <a:ahLst/>
              <a:cxnLst/>
              <a:rect l="l" t="t" r="r" b="b"/>
              <a:pathLst>
                <a:path w="2060" h="3136" extrusionOk="0">
                  <a:moveTo>
                    <a:pt x="1014" y="317"/>
                  </a:moveTo>
                  <a:cubicBezTo>
                    <a:pt x="1426" y="317"/>
                    <a:pt x="1743" y="634"/>
                    <a:pt x="1743" y="1046"/>
                  </a:cubicBezTo>
                  <a:cubicBezTo>
                    <a:pt x="1743" y="1331"/>
                    <a:pt x="1553" y="1584"/>
                    <a:pt x="1299" y="1679"/>
                  </a:cubicBezTo>
                  <a:lnTo>
                    <a:pt x="1204" y="1742"/>
                  </a:lnTo>
                  <a:lnTo>
                    <a:pt x="1204" y="2756"/>
                  </a:lnTo>
                  <a:cubicBezTo>
                    <a:pt x="1204" y="2787"/>
                    <a:pt x="1173" y="2819"/>
                    <a:pt x="1109" y="2819"/>
                  </a:cubicBezTo>
                  <a:lnTo>
                    <a:pt x="919" y="2819"/>
                  </a:lnTo>
                  <a:cubicBezTo>
                    <a:pt x="856" y="2819"/>
                    <a:pt x="824" y="2787"/>
                    <a:pt x="824" y="2756"/>
                  </a:cubicBezTo>
                  <a:lnTo>
                    <a:pt x="824" y="1742"/>
                  </a:lnTo>
                  <a:lnTo>
                    <a:pt x="729" y="1679"/>
                  </a:lnTo>
                  <a:cubicBezTo>
                    <a:pt x="476" y="1584"/>
                    <a:pt x="317" y="1331"/>
                    <a:pt x="317" y="1046"/>
                  </a:cubicBezTo>
                  <a:cubicBezTo>
                    <a:pt x="317" y="634"/>
                    <a:pt x="634" y="317"/>
                    <a:pt x="1014" y="317"/>
                  </a:cubicBezTo>
                  <a:close/>
                  <a:moveTo>
                    <a:pt x="1014" y="1"/>
                  </a:moveTo>
                  <a:cubicBezTo>
                    <a:pt x="444" y="1"/>
                    <a:pt x="1" y="476"/>
                    <a:pt x="1" y="1046"/>
                  </a:cubicBezTo>
                  <a:cubicBezTo>
                    <a:pt x="1" y="1426"/>
                    <a:pt x="191" y="1742"/>
                    <a:pt x="507" y="1932"/>
                  </a:cubicBezTo>
                  <a:lnTo>
                    <a:pt x="507" y="2724"/>
                  </a:lnTo>
                  <a:cubicBezTo>
                    <a:pt x="507" y="2946"/>
                    <a:pt x="697" y="3136"/>
                    <a:pt x="919" y="3136"/>
                  </a:cubicBezTo>
                  <a:lnTo>
                    <a:pt x="1109" y="3136"/>
                  </a:lnTo>
                  <a:cubicBezTo>
                    <a:pt x="1363" y="3136"/>
                    <a:pt x="1521" y="2946"/>
                    <a:pt x="1521" y="2724"/>
                  </a:cubicBezTo>
                  <a:lnTo>
                    <a:pt x="1521" y="1932"/>
                  </a:lnTo>
                  <a:cubicBezTo>
                    <a:pt x="1838" y="1742"/>
                    <a:pt x="2059" y="1426"/>
                    <a:pt x="2059" y="1046"/>
                  </a:cubicBezTo>
                  <a:cubicBezTo>
                    <a:pt x="2059" y="476"/>
                    <a:pt x="1584" y="1"/>
                    <a:pt x="1014" y="1"/>
                  </a:cubicBezTo>
                  <a:close/>
                </a:path>
              </a:pathLst>
            </a:custGeom>
            <a:solidFill>
              <a:srgbClr val="F2A365"/>
            </a:solidFill>
            <a:ln w="2375" cap="flat" cmpd="sng">
              <a:solidFill>
                <a:srgbClr val="F2A36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3743875" y="3470675"/>
              <a:ext cx="3261950" cy="581925"/>
            </a:xfrm>
            <a:custGeom>
              <a:avLst/>
              <a:gdLst/>
              <a:ahLst/>
              <a:cxnLst/>
              <a:rect l="l" t="t" r="r" b="b"/>
              <a:pathLst>
                <a:path w="130478" h="23277" extrusionOk="0">
                  <a:moveTo>
                    <a:pt x="37655" y="0"/>
                  </a:moveTo>
                  <a:cubicBezTo>
                    <a:pt x="35755" y="0"/>
                    <a:pt x="34235" y="1552"/>
                    <a:pt x="34235" y="3452"/>
                  </a:cubicBezTo>
                  <a:lnTo>
                    <a:pt x="34235" y="7886"/>
                  </a:lnTo>
                  <a:cubicBezTo>
                    <a:pt x="34184" y="10056"/>
                    <a:pt x="32677" y="11243"/>
                    <a:pt x="31005" y="11243"/>
                  </a:cubicBezTo>
                  <a:cubicBezTo>
                    <a:pt x="29529" y="11243"/>
                    <a:pt x="27924" y="10318"/>
                    <a:pt x="27078" y="8329"/>
                  </a:cubicBezTo>
                  <a:cubicBezTo>
                    <a:pt x="25811" y="5384"/>
                    <a:pt x="22866" y="3325"/>
                    <a:pt x="19445" y="3325"/>
                  </a:cubicBezTo>
                  <a:cubicBezTo>
                    <a:pt x="16089" y="3325"/>
                    <a:pt x="13207" y="5289"/>
                    <a:pt x="11877" y="8139"/>
                  </a:cubicBezTo>
                  <a:cubicBezTo>
                    <a:pt x="10666" y="10420"/>
                    <a:pt x="8789" y="11315"/>
                    <a:pt x="7111" y="11315"/>
                  </a:cubicBezTo>
                  <a:cubicBezTo>
                    <a:pt x="6507" y="11315"/>
                    <a:pt x="5928" y="11199"/>
                    <a:pt x="5416" y="10989"/>
                  </a:cubicBezTo>
                  <a:cubicBezTo>
                    <a:pt x="5353" y="10957"/>
                    <a:pt x="5289" y="10926"/>
                    <a:pt x="5226" y="10926"/>
                  </a:cubicBezTo>
                  <a:cubicBezTo>
                    <a:pt x="5163" y="10894"/>
                    <a:pt x="5099" y="10862"/>
                    <a:pt x="5068" y="10831"/>
                  </a:cubicBezTo>
                  <a:cubicBezTo>
                    <a:pt x="5004" y="10799"/>
                    <a:pt x="4909" y="10767"/>
                    <a:pt x="4846" y="10736"/>
                  </a:cubicBezTo>
                  <a:cubicBezTo>
                    <a:pt x="4846" y="10704"/>
                    <a:pt x="4846" y="10704"/>
                    <a:pt x="4846" y="10704"/>
                  </a:cubicBezTo>
                  <a:cubicBezTo>
                    <a:pt x="4339" y="10387"/>
                    <a:pt x="4086" y="10039"/>
                    <a:pt x="3833" y="9849"/>
                  </a:cubicBezTo>
                  <a:cubicBezTo>
                    <a:pt x="3421" y="9501"/>
                    <a:pt x="2914" y="9311"/>
                    <a:pt x="2344" y="9311"/>
                  </a:cubicBezTo>
                  <a:cubicBezTo>
                    <a:pt x="1046" y="9311"/>
                    <a:pt x="1" y="10356"/>
                    <a:pt x="1" y="11654"/>
                  </a:cubicBezTo>
                  <a:cubicBezTo>
                    <a:pt x="1" y="12953"/>
                    <a:pt x="1046" y="13998"/>
                    <a:pt x="2344" y="13998"/>
                  </a:cubicBezTo>
                  <a:cubicBezTo>
                    <a:pt x="2914" y="13998"/>
                    <a:pt x="3421" y="13776"/>
                    <a:pt x="3833" y="13428"/>
                  </a:cubicBezTo>
                  <a:cubicBezTo>
                    <a:pt x="4086" y="13238"/>
                    <a:pt x="4339" y="12889"/>
                    <a:pt x="4846" y="12573"/>
                  </a:cubicBezTo>
                  <a:cubicBezTo>
                    <a:pt x="4909" y="12541"/>
                    <a:pt x="4973" y="12478"/>
                    <a:pt x="5068" y="12446"/>
                  </a:cubicBezTo>
                  <a:cubicBezTo>
                    <a:pt x="5099" y="12414"/>
                    <a:pt x="5163" y="12414"/>
                    <a:pt x="5226" y="12383"/>
                  </a:cubicBezTo>
                  <a:cubicBezTo>
                    <a:pt x="5289" y="12351"/>
                    <a:pt x="5353" y="12319"/>
                    <a:pt x="5416" y="12288"/>
                  </a:cubicBezTo>
                  <a:cubicBezTo>
                    <a:pt x="5925" y="12087"/>
                    <a:pt x="6500" y="11975"/>
                    <a:pt x="7101" y="11975"/>
                  </a:cubicBezTo>
                  <a:cubicBezTo>
                    <a:pt x="8781" y="11975"/>
                    <a:pt x="10664" y="12852"/>
                    <a:pt x="11877" y="15138"/>
                  </a:cubicBezTo>
                  <a:cubicBezTo>
                    <a:pt x="13207" y="17988"/>
                    <a:pt x="16089" y="19983"/>
                    <a:pt x="19445" y="19983"/>
                  </a:cubicBezTo>
                  <a:cubicBezTo>
                    <a:pt x="22866" y="19983"/>
                    <a:pt x="25811" y="17893"/>
                    <a:pt x="27078" y="14948"/>
                  </a:cubicBezTo>
                  <a:cubicBezTo>
                    <a:pt x="27924" y="12958"/>
                    <a:pt x="29522" y="12034"/>
                    <a:pt x="30994" y="12034"/>
                  </a:cubicBezTo>
                  <a:cubicBezTo>
                    <a:pt x="32662" y="12034"/>
                    <a:pt x="34168" y="13221"/>
                    <a:pt x="34235" y="15391"/>
                  </a:cubicBezTo>
                  <a:lnTo>
                    <a:pt x="34235" y="19856"/>
                  </a:lnTo>
                  <a:cubicBezTo>
                    <a:pt x="34235" y="21725"/>
                    <a:pt x="35755" y="23277"/>
                    <a:pt x="37655" y="23277"/>
                  </a:cubicBezTo>
                  <a:lnTo>
                    <a:pt x="127025" y="23277"/>
                  </a:lnTo>
                  <a:cubicBezTo>
                    <a:pt x="128925" y="23277"/>
                    <a:pt x="130477" y="21725"/>
                    <a:pt x="130477" y="19856"/>
                  </a:cubicBezTo>
                  <a:lnTo>
                    <a:pt x="130477" y="3452"/>
                  </a:lnTo>
                  <a:cubicBezTo>
                    <a:pt x="130477" y="1552"/>
                    <a:pt x="128925" y="0"/>
                    <a:pt x="127025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3771600" y="3731150"/>
              <a:ext cx="60975" cy="60975"/>
            </a:xfrm>
            <a:custGeom>
              <a:avLst/>
              <a:gdLst/>
              <a:ahLst/>
              <a:cxnLst/>
              <a:rect l="l" t="t" r="r" b="b"/>
              <a:pathLst>
                <a:path w="2439" h="2439" extrusionOk="0">
                  <a:moveTo>
                    <a:pt x="2439" y="1235"/>
                  </a:moveTo>
                  <a:cubicBezTo>
                    <a:pt x="2439" y="1900"/>
                    <a:pt x="1900" y="2439"/>
                    <a:pt x="1235" y="2439"/>
                  </a:cubicBezTo>
                  <a:cubicBezTo>
                    <a:pt x="538" y="2439"/>
                    <a:pt x="0" y="1900"/>
                    <a:pt x="0" y="1235"/>
                  </a:cubicBezTo>
                  <a:cubicBezTo>
                    <a:pt x="0" y="538"/>
                    <a:pt x="538" y="0"/>
                    <a:pt x="1235" y="0"/>
                  </a:cubicBezTo>
                  <a:cubicBezTo>
                    <a:pt x="1900" y="0"/>
                    <a:pt x="2439" y="538"/>
                    <a:pt x="2439" y="123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4631400" y="3503125"/>
              <a:ext cx="2341950" cy="517025"/>
            </a:xfrm>
            <a:custGeom>
              <a:avLst/>
              <a:gdLst/>
              <a:ahLst/>
              <a:cxnLst/>
              <a:rect l="l" t="t" r="r" b="b"/>
              <a:pathLst>
                <a:path w="93678" h="20681" extrusionOk="0">
                  <a:moveTo>
                    <a:pt x="2154" y="0"/>
                  </a:moveTo>
                  <a:cubicBezTo>
                    <a:pt x="982" y="0"/>
                    <a:pt x="1" y="982"/>
                    <a:pt x="1" y="2154"/>
                  </a:cubicBezTo>
                  <a:lnTo>
                    <a:pt x="1" y="18558"/>
                  </a:lnTo>
                  <a:cubicBezTo>
                    <a:pt x="1" y="19730"/>
                    <a:pt x="982" y="20680"/>
                    <a:pt x="2154" y="20680"/>
                  </a:cubicBezTo>
                  <a:lnTo>
                    <a:pt x="91524" y="20680"/>
                  </a:lnTo>
                  <a:cubicBezTo>
                    <a:pt x="92728" y="20680"/>
                    <a:pt x="93678" y="19730"/>
                    <a:pt x="93678" y="18558"/>
                  </a:cubicBezTo>
                  <a:lnTo>
                    <a:pt x="93678" y="2154"/>
                  </a:lnTo>
                  <a:cubicBezTo>
                    <a:pt x="93678" y="951"/>
                    <a:pt x="92728" y="0"/>
                    <a:pt x="91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4269575" y="3689975"/>
              <a:ext cx="30125" cy="106100"/>
            </a:xfrm>
            <a:custGeom>
              <a:avLst/>
              <a:gdLst/>
              <a:ahLst/>
              <a:cxnLst/>
              <a:rect l="l" t="t" r="r" b="b"/>
              <a:pathLst>
                <a:path w="1205" h="4244" extrusionOk="0">
                  <a:moveTo>
                    <a:pt x="286" y="64"/>
                  </a:moveTo>
                  <a:cubicBezTo>
                    <a:pt x="223" y="0"/>
                    <a:pt x="128" y="32"/>
                    <a:pt x="64" y="95"/>
                  </a:cubicBezTo>
                  <a:cubicBezTo>
                    <a:pt x="1" y="159"/>
                    <a:pt x="33" y="254"/>
                    <a:pt x="96" y="317"/>
                  </a:cubicBezTo>
                  <a:cubicBezTo>
                    <a:pt x="603" y="760"/>
                    <a:pt x="888" y="1425"/>
                    <a:pt x="888" y="2122"/>
                  </a:cubicBezTo>
                  <a:cubicBezTo>
                    <a:pt x="888" y="2819"/>
                    <a:pt x="603" y="3484"/>
                    <a:pt x="96" y="3959"/>
                  </a:cubicBezTo>
                  <a:cubicBezTo>
                    <a:pt x="33" y="4022"/>
                    <a:pt x="1" y="4117"/>
                    <a:pt x="64" y="4181"/>
                  </a:cubicBezTo>
                  <a:cubicBezTo>
                    <a:pt x="96" y="4212"/>
                    <a:pt x="159" y="4244"/>
                    <a:pt x="191" y="4244"/>
                  </a:cubicBezTo>
                  <a:cubicBezTo>
                    <a:pt x="223" y="4244"/>
                    <a:pt x="286" y="4212"/>
                    <a:pt x="286" y="4181"/>
                  </a:cubicBezTo>
                  <a:cubicBezTo>
                    <a:pt x="888" y="3674"/>
                    <a:pt x="1204" y="2914"/>
                    <a:pt x="1204" y="2122"/>
                  </a:cubicBezTo>
                  <a:cubicBezTo>
                    <a:pt x="1204" y="1362"/>
                    <a:pt x="888" y="602"/>
                    <a:pt x="286" y="64"/>
                  </a:cubicBezTo>
                  <a:close/>
                </a:path>
              </a:pathLst>
            </a:custGeom>
            <a:solidFill>
              <a:srgbClr val="782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4287000" y="3671750"/>
              <a:ext cx="38025" cy="142550"/>
            </a:xfrm>
            <a:custGeom>
              <a:avLst/>
              <a:gdLst/>
              <a:ahLst/>
              <a:cxnLst/>
              <a:rect l="l" t="t" r="r" b="b"/>
              <a:pathLst>
                <a:path w="1521" h="5702" extrusionOk="0">
                  <a:moveTo>
                    <a:pt x="286" y="64"/>
                  </a:moveTo>
                  <a:cubicBezTo>
                    <a:pt x="222" y="1"/>
                    <a:pt x="127" y="1"/>
                    <a:pt x="64" y="64"/>
                  </a:cubicBezTo>
                  <a:cubicBezTo>
                    <a:pt x="1" y="128"/>
                    <a:pt x="1" y="254"/>
                    <a:pt x="64" y="286"/>
                  </a:cubicBezTo>
                  <a:cubicBezTo>
                    <a:pt x="792" y="951"/>
                    <a:pt x="1204" y="1901"/>
                    <a:pt x="1204" y="2851"/>
                  </a:cubicBezTo>
                  <a:cubicBezTo>
                    <a:pt x="1204" y="3833"/>
                    <a:pt x="792" y="4783"/>
                    <a:pt x="64" y="5416"/>
                  </a:cubicBezTo>
                  <a:cubicBezTo>
                    <a:pt x="1" y="5480"/>
                    <a:pt x="1" y="5606"/>
                    <a:pt x="64" y="5670"/>
                  </a:cubicBezTo>
                  <a:cubicBezTo>
                    <a:pt x="96" y="5701"/>
                    <a:pt x="127" y="5701"/>
                    <a:pt x="159" y="5701"/>
                  </a:cubicBezTo>
                  <a:cubicBezTo>
                    <a:pt x="222" y="5701"/>
                    <a:pt x="254" y="5701"/>
                    <a:pt x="286" y="5670"/>
                  </a:cubicBezTo>
                  <a:cubicBezTo>
                    <a:pt x="1077" y="4941"/>
                    <a:pt x="1521" y="3928"/>
                    <a:pt x="1521" y="2851"/>
                  </a:cubicBezTo>
                  <a:cubicBezTo>
                    <a:pt x="1521" y="1806"/>
                    <a:pt x="1077" y="761"/>
                    <a:pt x="286" y="64"/>
                  </a:cubicBezTo>
                  <a:close/>
                </a:path>
              </a:pathLst>
            </a:custGeom>
            <a:solidFill>
              <a:srgbClr val="782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4160325" y="3689975"/>
              <a:ext cx="29325" cy="106100"/>
            </a:xfrm>
            <a:custGeom>
              <a:avLst/>
              <a:gdLst/>
              <a:ahLst/>
              <a:cxnLst/>
              <a:rect l="l" t="t" r="r" b="b"/>
              <a:pathLst>
                <a:path w="1173" h="4244" extrusionOk="0">
                  <a:moveTo>
                    <a:pt x="1141" y="95"/>
                  </a:moveTo>
                  <a:cubicBezTo>
                    <a:pt x="1077" y="32"/>
                    <a:pt x="951" y="0"/>
                    <a:pt x="887" y="64"/>
                  </a:cubicBezTo>
                  <a:cubicBezTo>
                    <a:pt x="317" y="602"/>
                    <a:pt x="1" y="1362"/>
                    <a:pt x="1" y="2122"/>
                  </a:cubicBezTo>
                  <a:cubicBezTo>
                    <a:pt x="1" y="2914"/>
                    <a:pt x="317" y="3674"/>
                    <a:pt x="887" y="4212"/>
                  </a:cubicBezTo>
                  <a:cubicBezTo>
                    <a:pt x="919" y="4212"/>
                    <a:pt x="982" y="4244"/>
                    <a:pt x="1014" y="4244"/>
                  </a:cubicBezTo>
                  <a:cubicBezTo>
                    <a:pt x="1046" y="4244"/>
                    <a:pt x="1109" y="4212"/>
                    <a:pt x="1141" y="4181"/>
                  </a:cubicBezTo>
                  <a:cubicBezTo>
                    <a:pt x="1172" y="4117"/>
                    <a:pt x="1172" y="4022"/>
                    <a:pt x="1109" y="3959"/>
                  </a:cubicBezTo>
                  <a:cubicBezTo>
                    <a:pt x="602" y="3484"/>
                    <a:pt x="317" y="2819"/>
                    <a:pt x="317" y="2154"/>
                  </a:cubicBezTo>
                  <a:cubicBezTo>
                    <a:pt x="317" y="1457"/>
                    <a:pt x="602" y="792"/>
                    <a:pt x="1109" y="317"/>
                  </a:cubicBezTo>
                  <a:cubicBezTo>
                    <a:pt x="1172" y="254"/>
                    <a:pt x="1172" y="159"/>
                    <a:pt x="1141" y="95"/>
                  </a:cubicBezTo>
                  <a:close/>
                </a:path>
              </a:pathLst>
            </a:custGeom>
            <a:solidFill>
              <a:srgbClr val="782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4135000" y="3671750"/>
              <a:ext cx="38025" cy="142550"/>
            </a:xfrm>
            <a:custGeom>
              <a:avLst/>
              <a:gdLst/>
              <a:ahLst/>
              <a:cxnLst/>
              <a:rect l="l" t="t" r="r" b="b"/>
              <a:pathLst>
                <a:path w="1521" h="5702" extrusionOk="0">
                  <a:moveTo>
                    <a:pt x="317" y="2851"/>
                  </a:moveTo>
                  <a:cubicBezTo>
                    <a:pt x="317" y="1901"/>
                    <a:pt x="729" y="951"/>
                    <a:pt x="1457" y="286"/>
                  </a:cubicBezTo>
                  <a:cubicBezTo>
                    <a:pt x="1520" y="254"/>
                    <a:pt x="1520" y="128"/>
                    <a:pt x="1457" y="64"/>
                  </a:cubicBezTo>
                  <a:cubicBezTo>
                    <a:pt x="1394" y="1"/>
                    <a:pt x="1299" y="1"/>
                    <a:pt x="1235" y="64"/>
                  </a:cubicBezTo>
                  <a:cubicBezTo>
                    <a:pt x="444" y="793"/>
                    <a:pt x="0" y="1806"/>
                    <a:pt x="0" y="2851"/>
                  </a:cubicBezTo>
                  <a:cubicBezTo>
                    <a:pt x="0" y="3928"/>
                    <a:pt x="444" y="4941"/>
                    <a:pt x="1235" y="5670"/>
                  </a:cubicBezTo>
                  <a:cubicBezTo>
                    <a:pt x="1267" y="5701"/>
                    <a:pt x="1299" y="5701"/>
                    <a:pt x="1362" y="5701"/>
                  </a:cubicBezTo>
                  <a:cubicBezTo>
                    <a:pt x="1394" y="5701"/>
                    <a:pt x="1425" y="5701"/>
                    <a:pt x="1457" y="5670"/>
                  </a:cubicBezTo>
                  <a:cubicBezTo>
                    <a:pt x="1520" y="5606"/>
                    <a:pt x="1520" y="5480"/>
                    <a:pt x="1457" y="5448"/>
                  </a:cubicBezTo>
                  <a:cubicBezTo>
                    <a:pt x="729" y="4783"/>
                    <a:pt x="317" y="3833"/>
                    <a:pt x="317" y="2851"/>
                  </a:cubicBezTo>
                  <a:close/>
                </a:path>
              </a:pathLst>
            </a:custGeom>
            <a:solidFill>
              <a:srgbClr val="782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4190400" y="3704225"/>
              <a:ext cx="79200" cy="163125"/>
            </a:xfrm>
            <a:custGeom>
              <a:avLst/>
              <a:gdLst/>
              <a:ahLst/>
              <a:cxnLst/>
              <a:rect l="l" t="t" r="r" b="b"/>
              <a:pathLst>
                <a:path w="3168" h="6525" extrusionOk="0">
                  <a:moveTo>
                    <a:pt x="1584" y="0"/>
                  </a:moveTo>
                  <a:cubicBezTo>
                    <a:pt x="698" y="0"/>
                    <a:pt x="1" y="697"/>
                    <a:pt x="1" y="1552"/>
                  </a:cubicBezTo>
                  <a:cubicBezTo>
                    <a:pt x="1" y="2217"/>
                    <a:pt x="413" y="2819"/>
                    <a:pt x="1046" y="3041"/>
                  </a:cubicBezTo>
                  <a:lnTo>
                    <a:pt x="1046" y="5986"/>
                  </a:lnTo>
                  <a:cubicBezTo>
                    <a:pt x="1046" y="6302"/>
                    <a:pt x="1299" y="6524"/>
                    <a:pt x="1584" y="6524"/>
                  </a:cubicBezTo>
                  <a:cubicBezTo>
                    <a:pt x="1869" y="6524"/>
                    <a:pt x="2123" y="6302"/>
                    <a:pt x="2123" y="5986"/>
                  </a:cubicBezTo>
                  <a:lnTo>
                    <a:pt x="2123" y="3041"/>
                  </a:lnTo>
                  <a:cubicBezTo>
                    <a:pt x="2725" y="2819"/>
                    <a:pt x="3168" y="2249"/>
                    <a:pt x="3168" y="1552"/>
                  </a:cubicBezTo>
                  <a:cubicBezTo>
                    <a:pt x="3168" y="697"/>
                    <a:pt x="2440" y="0"/>
                    <a:pt x="1584" y="0"/>
                  </a:cubicBezTo>
                  <a:close/>
                  <a:moveTo>
                    <a:pt x="1901" y="2787"/>
                  </a:moveTo>
                  <a:cubicBezTo>
                    <a:pt x="1838" y="2787"/>
                    <a:pt x="1806" y="2851"/>
                    <a:pt x="1806" y="2946"/>
                  </a:cubicBezTo>
                  <a:lnTo>
                    <a:pt x="1806" y="5986"/>
                  </a:lnTo>
                  <a:cubicBezTo>
                    <a:pt x="1806" y="6112"/>
                    <a:pt x="1711" y="6207"/>
                    <a:pt x="1584" y="6207"/>
                  </a:cubicBezTo>
                  <a:cubicBezTo>
                    <a:pt x="1458" y="6207"/>
                    <a:pt x="1363" y="6112"/>
                    <a:pt x="1363" y="5986"/>
                  </a:cubicBezTo>
                  <a:lnTo>
                    <a:pt x="1363" y="2946"/>
                  </a:lnTo>
                  <a:cubicBezTo>
                    <a:pt x="1363" y="2851"/>
                    <a:pt x="1299" y="2787"/>
                    <a:pt x="1236" y="2787"/>
                  </a:cubicBezTo>
                  <a:cubicBezTo>
                    <a:pt x="698" y="2629"/>
                    <a:pt x="318" y="2122"/>
                    <a:pt x="318" y="1552"/>
                  </a:cubicBezTo>
                  <a:cubicBezTo>
                    <a:pt x="318" y="887"/>
                    <a:pt x="888" y="317"/>
                    <a:pt x="1584" y="317"/>
                  </a:cubicBezTo>
                  <a:cubicBezTo>
                    <a:pt x="2281" y="317"/>
                    <a:pt x="2851" y="855"/>
                    <a:pt x="2851" y="1552"/>
                  </a:cubicBezTo>
                  <a:cubicBezTo>
                    <a:pt x="2851" y="2122"/>
                    <a:pt x="2471" y="2629"/>
                    <a:pt x="1901" y="2787"/>
                  </a:cubicBezTo>
                  <a:close/>
                </a:path>
              </a:pathLst>
            </a:custGeom>
            <a:solidFill>
              <a:srgbClr val="782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4269575" y="3690700"/>
              <a:ext cx="30125" cy="105375"/>
            </a:xfrm>
            <a:custGeom>
              <a:avLst/>
              <a:gdLst/>
              <a:ahLst/>
              <a:cxnLst/>
              <a:rect l="l" t="t" r="r" b="b"/>
              <a:pathLst>
                <a:path w="1205" h="4215" extrusionOk="0">
                  <a:moveTo>
                    <a:pt x="203" y="0"/>
                  </a:moveTo>
                  <a:cubicBezTo>
                    <a:pt x="155" y="0"/>
                    <a:pt x="103" y="27"/>
                    <a:pt x="64" y="66"/>
                  </a:cubicBezTo>
                  <a:cubicBezTo>
                    <a:pt x="1" y="130"/>
                    <a:pt x="33" y="225"/>
                    <a:pt x="96" y="288"/>
                  </a:cubicBezTo>
                  <a:cubicBezTo>
                    <a:pt x="603" y="731"/>
                    <a:pt x="888" y="1396"/>
                    <a:pt x="888" y="2093"/>
                  </a:cubicBezTo>
                  <a:cubicBezTo>
                    <a:pt x="888" y="2790"/>
                    <a:pt x="603" y="3455"/>
                    <a:pt x="96" y="3930"/>
                  </a:cubicBezTo>
                  <a:cubicBezTo>
                    <a:pt x="33" y="3993"/>
                    <a:pt x="1" y="4088"/>
                    <a:pt x="64" y="4152"/>
                  </a:cubicBezTo>
                  <a:cubicBezTo>
                    <a:pt x="96" y="4183"/>
                    <a:pt x="159" y="4215"/>
                    <a:pt x="191" y="4215"/>
                  </a:cubicBezTo>
                  <a:cubicBezTo>
                    <a:pt x="223" y="4215"/>
                    <a:pt x="286" y="4183"/>
                    <a:pt x="286" y="4152"/>
                  </a:cubicBezTo>
                  <a:cubicBezTo>
                    <a:pt x="888" y="3645"/>
                    <a:pt x="1204" y="2885"/>
                    <a:pt x="1204" y="2093"/>
                  </a:cubicBezTo>
                  <a:cubicBezTo>
                    <a:pt x="1204" y="1333"/>
                    <a:pt x="888" y="573"/>
                    <a:pt x="286" y="35"/>
                  </a:cubicBezTo>
                  <a:cubicBezTo>
                    <a:pt x="262" y="10"/>
                    <a:pt x="233" y="0"/>
                    <a:pt x="20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4287000" y="3672150"/>
              <a:ext cx="38025" cy="142150"/>
            </a:xfrm>
            <a:custGeom>
              <a:avLst/>
              <a:gdLst/>
              <a:ahLst/>
              <a:cxnLst/>
              <a:rect l="l" t="t" r="r" b="b"/>
              <a:pathLst>
                <a:path w="1521" h="5686" extrusionOk="0">
                  <a:moveTo>
                    <a:pt x="175" y="1"/>
                  </a:moveTo>
                  <a:cubicBezTo>
                    <a:pt x="135" y="1"/>
                    <a:pt x="96" y="17"/>
                    <a:pt x="64" y="48"/>
                  </a:cubicBezTo>
                  <a:cubicBezTo>
                    <a:pt x="1" y="112"/>
                    <a:pt x="1" y="238"/>
                    <a:pt x="64" y="270"/>
                  </a:cubicBezTo>
                  <a:cubicBezTo>
                    <a:pt x="792" y="935"/>
                    <a:pt x="1204" y="1885"/>
                    <a:pt x="1204" y="2835"/>
                  </a:cubicBezTo>
                  <a:cubicBezTo>
                    <a:pt x="1204" y="3817"/>
                    <a:pt x="792" y="4767"/>
                    <a:pt x="64" y="5400"/>
                  </a:cubicBezTo>
                  <a:cubicBezTo>
                    <a:pt x="1" y="5464"/>
                    <a:pt x="1" y="5590"/>
                    <a:pt x="64" y="5654"/>
                  </a:cubicBezTo>
                  <a:cubicBezTo>
                    <a:pt x="96" y="5685"/>
                    <a:pt x="127" y="5685"/>
                    <a:pt x="159" y="5685"/>
                  </a:cubicBezTo>
                  <a:cubicBezTo>
                    <a:pt x="222" y="5685"/>
                    <a:pt x="254" y="5685"/>
                    <a:pt x="286" y="5654"/>
                  </a:cubicBezTo>
                  <a:cubicBezTo>
                    <a:pt x="1077" y="4925"/>
                    <a:pt x="1521" y="3912"/>
                    <a:pt x="1521" y="2835"/>
                  </a:cubicBezTo>
                  <a:cubicBezTo>
                    <a:pt x="1521" y="1790"/>
                    <a:pt x="1077" y="745"/>
                    <a:pt x="286" y="48"/>
                  </a:cubicBezTo>
                  <a:cubicBezTo>
                    <a:pt x="254" y="17"/>
                    <a:pt x="214" y="1"/>
                    <a:pt x="17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4160325" y="3690700"/>
              <a:ext cx="29325" cy="105375"/>
            </a:xfrm>
            <a:custGeom>
              <a:avLst/>
              <a:gdLst/>
              <a:ahLst/>
              <a:cxnLst/>
              <a:rect l="l" t="t" r="r" b="b"/>
              <a:pathLst>
                <a:path w="1173" h="4215" extrusionOk="0">
                  <a:moveTo>
                    <a:pt x="981" y="0"/>
                  </a:moveTo>
                  <a:cubicBezTo>
                    <a:pt x="945" y="0"/>
                    <a:pt x="911" y="10"/>
                    <a:pt x="887" y="35"/>
                  </a:cubicBezTo>
                  <a:cubicBezTo>
                    <a:pt x="317" y="573"/>
                    <a:pt x="1" y="1333"/>
                    <a:pt x="1" y="2093"/>
                  </a:cubicBezTo>
                  <a:cubicBezTo>
                    <a:pt x="1" y="2885"/>
                    <a:pt x="317" y="3645"/>
                    <a:pt x="887" y="4183"/>
                  </a:cubicBezTo>
                  <a:cubicBezTo>
                    <a:pt x="919" y="4183"/>
                    <a:pt x="982" y="4215"/>
                    <a:pt x="1014" y="4215"/>
                  </a:cubicBezTo>
                  <a:cubicBezTo>
                    <a:pt x="1046" y="4215"/>
                    <a:pt x="1109" y="4183"/>
                    <a:pt x="1141" y="4152"/>
                  </a:cubicBezTo>
                  <a:cubicBezTo>
                    <a:pt x="1172" y="4088"/>
                    <a:pt x="1172" y="3993"/>
                    <a:pt x="1109" y="3930"/>
                  </a:cubicBezTo>
                  <a:cubicBezTo>
                    <a:pt x="602" y="3455"/>
                    <a:pt x="317" y="2790"/>
                    <a:pt x="317" y="2125"/>
                  </a:cubicBezTo>
                  <a:cubicBezTo>
                    <a:pt x="317" y="1428"/>
                    <a:pt x="602" y="763"/>
                    <a:pt x="1109" y="288"/>
                  </a:cubicBezTo>
                  <a:cubicBezTo>
                    <a:pt x="1172" y="225"/>
                    <a:pt x="1172" y="130"/>
                    <a:pt x="1141" y="66"/>
                  </a:cubicBezTo>
                  <a:cubicBezTo>
                    <a:pt x="1102" y="27"/>
                    <a:pt x="1038" y="0"/>
                    <a:pt x="981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4135000" y="3672150"/>
              <a:ext cx="38025" cy="142150"/>
            </a:xfrm>
            <a:custGeom>
              <a:avLst/>
              <a:gdLst/>
              <a:ahLst/>
              <a:cxnLst/>
              <a:rect l="l" t="t" r="r" b="b"/>
              <a:pathLst>
                <a:path w="1521" h="5686" extrusionOk="0">
                  <a:moveTo>
                    <a:pt x="1346" y="1"/>
                  </a:moveTo>
                  <a:cubicBezTo>
                    <a:pt x="1307" y="1"/>
                    <a:pt x="1267" y="17"/>
                    <a:pt x="1235" y="48"/>
                  </a:cubicBezTo>
                  <a:cubicBezTo>
                    <a:pt x="444" y="777"/>
                    <a:pt x="0" y="1790"/>
                    <a:pt x="0" y="2835"/>
                  </a:cubicBezTo>
                  <a:cubicBezTo>
                    <a:pt x="0" y="3912"/>
                    <a:pt x="444" y="4925"/>
                    <a:pt x="1235" y="5654"/>
                  </a:cubicBezTo>
                  <a:cubicBezTo>
                    <a:pt x="1267" y="5685"/>
                    <a:pt x="1299" y="5685"/>
                    <a:pt x="1362" y="5685"/>
                  </a:cubicBezTo>
                  <a:cubicBezTo>
                    <a:pt x="1394" y="5685"/>
                    <a:pt x="1425" y="5685"/>
                    <a:pt x="1457" y="5654"/>
                  </a:cubicBezTo>
                  <a:cubicBezTo>
                    <a:pt x="1520" y="5590"/>
                    <a:pt x="1520" y="5464"/>
                    <a:pt x="1457" y="5432"/>
                  </a:cubicBezTo>
                  <a:cubicBezTo>
                    <a:pt x="729" y="4767"/>
                    <a:pt x="317" y="3817"/>
                    <a:pt x="317" y="2835"/>
                  </a:cubicBezTo>
                  <a:cubicBezTo>
                    <a:pt x="317" y="1885"/>
                    <a:pt x="729" y="935"/>
                    <a:pt x="1457" y="270"/>
                  </a:cubicBezTo>
                  <a:cubicBezTo>
                    <a:pt x="1520" y="238"/>
                    <a:pt x="1520" y="112"/>
                    <a:pt x="1457" y="48"/>
                  </a:cubicBezTo>
                  <a:cubicBezTo>
                    <a:pt x="1425" y="17"/>
                    <a:pt x="1386" y="1"/>
                    <a:pt x="134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4190400" y="3704225"/>
              <a:ext cx="79200" cy="163125"/>
            </a:xfrm>
            <a:custGeom>
              <a:avLst/>
              <a:gdLst/>
              <a:ahLst/>
              <a:cxnLst/>
              <a:rect l="l" t="t" r="r" b="b"/>
              <a:pathLst>
                <a:path w="3168" h="6525" extrusionOk="0">
                  <a:moveTo>
                    <a:pt x="1584" y="317"/>
                  </a:moveTo>
                  <a:cubicBezTo>
                    <a:pt x="2281" y="317"/>
                    <a:pt x="2851" y="855"/>
                    <a:pt x="2851" y="1552"/>
                  </a:cubicBezTo>
                  <a:cubicBezTo>
                    <a:pt x="2851" y="2122"/>
                    <a:pt x="2471" y="2629"/>
                    <a:pt x="1901" y="2787"/>
                  </a:cubicBezTo>
                  <a:cubicBezTo>
                    <a:pt x="1838" y="2787"/>
                    <a:pt x="1806" y="2851"/>
                    <a:pt x="1806" y="2946"/>
                  </a:cubicBezTo>
                  <a:lnTo>
                    <a:pt x="1806" y="5986"/>
                  </a:lnTo>
                  <a:cubicBezTo>
                    <a:pt x="1806" y="6112"/>
                    <a:pt x="1711" y="6207"/>
                    <a:pt x="1584" y="6207"/>
                  </a:cubicBezTo>
                  <a:cubicBezTo>
                    <a:pt x="1458" y="6207"/>
                    <a:pt x="1363" y="6112"/>
                    <a:pt x="1363" y="5986"/>
                  </a:cubicBezTo>
                  <a:lnTo>
                    <a:pt x="1363" y="2946"/>
                  </a:lnTo>
                  <a:cubicBezTo>
                    <a:pt x="1363" y="2851"/>
                    <a:pt x="1299" y="2787"/>
                    <a:pt x="1236" y="2787"/>
                  </a:cubicBezTo>
                  <a:cubicBezTo>
                    <a:pt x="698" y="2629"/>
                    <a:pt x="318" y="2122"/>
                    <a:pt x="318" y="1552"/>
                  </a:cubicBezTo>
                  <a:cubicBezTo>
                    <a:pt x="318" y="887"/>
                    <a:pt x="888" y="317"/>
                    <a:pt x="1584" y="317"/>
                  </a:cubicBezTo>
                  <a:close/>
                  <a:moveTo>
                    <a:pt x="1584" y="0"/>
                  </a:moveTo>
                  <a:cubicBezTo>
                    <a:pt x="698" y="0"/>
                    <a:pt x="1" y="697"/>
                    <a:pt x="1" y="1552"/>
                  </a:cubicBezTo>
                  <a:cubicBezTo>
                    <a:pt x="1" y="2217"/>
                    <a:pt x="413" y="2819"/>
                    <a:pt x="1046" y="3041"/>
                  </a:cubicBezTo>
                  <a:lnTo>
                    <a:pt x="1046" y="5986"/>
                  </a:lnTo>
                  <a:cubicBezTo>
                    <a:pt x="1046" y="6302"/>
                    <a:pt x="1299" y="6524"/>
                    <a:pt x="1584" y="6524"/>
                  </a:cubicBezTo>
                  <a:cubicBezTo>
                    <a:pt x="1869" y="6524"/>
                    <a:pt x="2123" y="6302"/>
                    <a:pt x="2123" y="5986"/>
                  </a:cubicBezTo>
                  <a:lnTo>
                    <a:pt x="2123" y="3041"/>
                  </a:lnTo>
                  <a:cubicBezTo>
                    <a:pt x="2725" y="2819"/>
                    <a:pt x="3168" y="2249"/>
                    <a:pt x="3168" y="1552"/>
                  </a:cubicBezTo>
                  <a:cubicBezTo>
                    <a:pt x="3168" y="697"/>
                    <a:pt x="2440" y="0"/>
                    <a:pt x="158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4269575" y="3689975"/>
              <a:ext cx="30125" cy="106100"/>
            </a:xfrm>
            <a:custGeom>
              <a:avLst/>
              <a:gdLst/>
              <a:ahLst/>
              <a:cxnLst/>
              <a:rect l="l" t="t" r="r" b="b"/>
              <a:pathLst>
                <a:path w="1205" h="4244" fill="none" extrusionOk="0">
                  <a:moveTo>
                    <a:pt x="286" y="64"/>
                  </a:moveTo>
                  <a:cubicBezTo>
                    <a:pt x="223" y="0"/>
                    <a:pt x="128" y="32"/>
                    <a:pt x="64" y="95"/>
                  </a:cubicBezTo>
                  <a:cubicBezTo>
                    <a:pt x="1" y="159"/>
                    <a:pt x="33" y="254"/>
                    <a:pt x="96" y="317"/>
                  </a:cubicBezTo>
                  <a:cubicBezTo>
                    <a:pt x="603" y="760"/>
                    <a:pt x="888" y="1425"/>
                    <a:pt x="888" y="2122"/>
                  </a:cubicBezTo>
                  <a:cubicBezTo>
                    <a:pt x="888" y="2819"/>
                    <a:pt x="603" y="3484"/>
                    <a:pt x="96" y="3959"/>
                  </a:cubicBezTo>
                  <a:cubicBezTo>
                    <a:pt x="33" y="4022"/>
                    <a:pt x="1" y="4117"/>
                    <a:pt x="64" y="4181"/>
                  </a:cubicBezTo>
                  <a:cubicBezTo>
                    <a:pt x="96" y="4212"/>
                    <a:pt x="159" y="4244"/>
                    <a:pt x="191" y="4244"/>
                  </a:cubicBezTo>
                  <a:cubicBezTo>
                    <a:pt x="223" y="4244"/>
                    <a:pt x="286" y="4212"/>
                    <a:pt x="286" y="4181"/>
                  </a:cubicBezTo>
                  <a:cubicBezTo>
                    <a:pt x="888" y="3674"/>
                    <a:pt x="1204" y="2914"/>
                    <a:pt x="1204" y="2122"/>
                  </a:cubicBezTo>
                  <a:cubicBezTo>
                    <a:pt x="1204" y="1362"/>
                    <a:pt x="888" y="602"/>
                    <a:pt x="286" y="64"/>
                  </a:cubicBez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4287000" y="3671750"/>
              <a:ext cx="38025" cy="142550"/>
            </a:xfrm>
            <a:custGeom>
              <a:avLst/>
              <a:gdLst/>
              <a:ahLst/>
              <a:cxnLst/>
              <a:rect l="l" t="t" r="r" b="b"/>
              <a:pathLst>
                <a:path w="1521" h="5702" fill="none" extrusionOk="0">
                  <a:moveTo>
                    <a:pt x="286" y="64"/>
                  </a:moveTo>
                  <a:cubicBezTo>
                    <a:pt x="222" y="1"/>
                    <a:pt x="127" y="1"/>
                    <a:pt x="64" y="64"/>
                  </a:cubicBezTo>
                  <a:cubicBezTo>
                    <a:pt x="1" y="128"/>
                    <a:pt x="1" y="254"/>
                    <a:pt x="64" y="286"/>
                  </a:cubicBezTo>
                  <a:cubicBezTo>
                    <a:pt x="792" y="951"/>
                    <a:pt x="1204" y="1901"/>
                    <a:pt x="1204" y="2851"/>
                  </a:cubicBezTo>
                  <a:cubicBezTo>
                    <a:pt x="1204" y="3833"/>
                    <a:pt x="792" y="4783"/>
                    <a:pt x="64" y="5416"/>
                  </a:cubicBezTo>
                  <a:cubicBezTo>
                    <a:pt x="1" y="5480"/>
                    <a:pt x="1" y="5606"/>
                    <a:pt x="64" y="5670"/>
                  </a:cubicBezTo>
                  <a:cubicBezTo>
                    <a:pt x="96" y="5701"/>
                    <a:pt x="127" y="5701"/>
                    <a:pt x="159" y="5701"/>
                  </a:cubicBezTo>
                  <a:cubicBezTo>
                    <a:pt x="222" y="5701"/>
                    <a:pt x="254" y="5701"/>
                    <a:pt x="286" y="5670"/>
                  </a:cubicBezTo>
                  <a:cubicBezTo>
                    <a:pt x="1077" y="4941"/>
                    <a:pt x="1521" y="3928"/>
                    <a:pt x="1521" y="2851"/>
                  </a:cubicBezTo>
                  <a:cubicBezTo>
                    <a:pt x="1521" y="1806"/>
                    <a:pt x="1077" y="761"/>
                    <a:pt x="286" y="64"/>
                  </a:cubicBez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4160325" y="3689975"/>
              <a:ext cx="29325" cy="106100"/>
            </a:xfrm>
            <a:custGeom>
              <a:avLst/>
              <a:gdLst/>
              <a:ahLst/>
              <a:cxnLst/>
              <a:rect l="l" t="t" r="r" b="b"/>
              <a:pathLst>
                <a:path w="1173" h="4244" fill="none" extrusionOk="0">
                  <a:moveTo>
                    <a:pt x="1141" y="95"/>
                  </a:moveTo>
                  <a:cubicBezTo>
                    <a:pt x="1077" y="32"/>
                    <a:pt x="951" y="0"/>
                    <a:pt x="887" y="64"/>
                  </a:cubicBezTo>
                  <a:cubicBezTo>
                    <a:pt x="317" y="602"/>
                    <a:pt x="1" y="1362"/>
                    <a:pt x="1" y="2122"/>
                  </a:cubicBezTo>
                  <a:cubicBezTo>
                    <a:pt x="1" y="2914"/>
                    <a:pt x="317" y="3674"/>
                    <a:pt x="887" y="4212"/>
                  </a:cubicBezTo>
                  <a:cubicBezTo>
                    <a:pt x="919" y="4212"/>
                    <a:pt x="982" y="4244"/>
                    <a:pt x="1014" y="4244"/>
                  </a:cubicBezTo>
                  <a:cubicBezTo>
                    <a:pt x="1046" y="4244"/>
                    <a:pt x="1109" y="4212"/>
                    <a:pt x="1141" y="4181"/>
                  </a:cubicBezTo>
                  <a:cubicBezTo>
                    <a:pt x="1172" y="4117"/>
                    <a:pt x="1172" y="4022"/>
                    <a:pt x="1109" y="3959"/>
                  </a:cubicBezTo>
                  <a:cubicBezTo>
                    <a:pt x="602" y="3484"/>
                    <a:pt x="317" y="2819"/>
                    <a:pt x="317" y="2154"/>
                  </a:cubicBezTo>
                  <a:cubicBezTo>
                    <a:pt x="317" y="1457"/>
                    <a:pt x="602" y="792"/>
                    <a:pt x="1109" y="317"/>
                  </a:cubicBezTo>
                  <a:cubicBezTo>
                    <a:pt x="1172" y="254"/>
                    <a:pt x="1172" y="159"/>
                    <a:pt x="1141" y="95"/>
                  </a:cubicBez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4135000" y="3671750"/>
              <a:ext cx="38025" cy="142550"/>
            </a:xfrm>
            <a:custGeom>
              <a:avLst/>
              <a:gdLst/>
              <a:ahLst/>
              <a:cxnLst/>
              <a:rect l="l" t="t" r="r" b="b"/>
              <a:pathLst>
                <a:path w="1521" h="5702" fill="none" extrusionOk="0">
                  <a:moveTo>
                    <a:pt x="317" y="2851"/>
                  </a:moveTo>
                  <a:cubicBezTo>
                    <a:pt x="317" y="1901"/>
                    <a:pt x="729" y="951"/>
                    <a:pt x="1457" y="286"/>
                  </a:cubicBezTo>
                  <a:cubicBezTo>
                    <a:pt x="1520" y="254"/>
                    <a:pt x="1520" y="128"/>
                    <a:pt x="1457" y="64"/>
                  </a:cubicBezTo>
                  <a:cubicBezTo>
                    <a:pt x="1394" y="1"/>
                    <a:pt x="1299" y="1"/>
                    <a:pt x="1235" y="64"/>
                  </a:cubicBezTo>
                  <a:cubicBezTo>
                    <a:pt x="444" y="793"/>
                    <a:pt x="0" y="1806"/>
                    <a:pt x="0" y="2851"/>
                  </a:cubicBezTo>
                  <a:cubicBezTo>
                    <a:pt x="0" y="3928"/>
                    <a:pt x="444" y="4941"/>
                    <a:pt x="1235" y="5670"/>
                  </a:cubicBezTo>
                  <a:cubicBezTo>
                    <a:pt x="1267" y="5701"/>
                    <a:pt x="1299" y="5701"/>
                    <a:pt x="1362" y="5701"/>
                  </a:cubicBezTo>
                  <a:cubicBezTo>
                    <a:pt x="1394" y="5701"/>
                    <a:pt x="1425" y="5701"/>
                    <a:pt x="1457" y="5670"/>
                  </a:cubicBezTo>
                  <a:cubicBezTo>
                    <a:pt x="1520" y="5606"/>
                    <a:pt x="1520" y="5480"/>
                    <a:pt x="1457" y="5448"/>
                  </a:cubicBezTo>
                  <a:cubicBezTo>
                    <a:pt x="729" y="4783"/>
                    <a:pt x="317" y="3833"/>
                    <a:pt x="317" y="2851"/>
                  </a:cubicBez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4190400" y="3704225"/>
              <a:ext cx="79200" cy="163125"/>
            </a:xfrm>
            <a:custGeom>
              <a:avLst/>
              <a:gdLst/>
              <a:ahLst/>
              <a:cxnLst/>
              <a:rect l="l" t="t" r="r" b="b"/>
              <a:pathLst>
                <a:path w="3168" h="6525" fill="none" extrusionOk="0">
                  <a:moveTo>
                    <a:pt x="1584" y="0"/>
                  </a:moveTo>
                  <a:cubicBezTo>
                    <a:pt x="698" y="0"/>
                    <a:pt x="1" y="697"/>
                    <a:pt x="1" y="1552"/>
                  </a:cubicBezTo>
                  <a:cubicBezTo>
                    <a:pt x="1" y="2217"/>
                    <a:pt x="413" y="2819"/>
                    <a:pt x="1046" y="3041"/>
                  </a:cubicBezTo>
                  <a:lnTo>
                    <a:pt x="1046" y="5986"/>
                  </a:lnTo>
                  <a:cubicBezTo>
                    <a:pt x="1046" y="6302"/>
                    <a:pt x="1299" y="6524"/>
                    <a:pt x="1584" y="6524"/>
                  </a:cubicBezTo>
                  <a:cubicBezTo>
                    <a:pt x="1869" y="6524"/>
                    <a:pt x="2123" y="6302"/>
                    <a:pt x="2123" y="5986"/>
                  </a:cubicBezTo>
                  <a:lnTo>
                    <a:pt x="2123" y="3041"/>
                  </a:lnTo>
                  <a:cubicBezTo>
                    <a:pt x="2725" y="2819"/>
                    <a:pt x="3168" y="2249"/>
                    <a:pt x="3168" y="1552"/>
                  </a:cubicBezTo>
                  <a:cubicBezTo>
                    <a:pt x="3168" y="697"/>
                    <a:pt x="2440" y="0"/>
                    <a:pt x="1584" y="0"/>
                  </a:cubicBezTo>
                  <a:close/>
                  <a:moveTo>
                    <a:pt x="1901" y="2787"/>
                  </a:moveTo>
                  <a:cubicBezTo>
                    <a:pt x="1838" y="2787"/>
                    <a:pt x="1806" y="2851"/>
                    <a:pt x="1806" y="2946"/>
                  </a:cubicBezTo>
                  <a:lnTo>
                    <a:pt x="1806" y="5986"/>
                  </a:lnTo>
                  <a:cubicBezTo>
                    <a:pt x="1806" y="6112"/>
                    <a:pt x="1711" y="6207"/>
                    <a:pt x="1584" y="6207"/>
                  </a:cubicBezTo>
                  <a:cubicBezTo>
                    <a:pt x="1458" y="6207"/>
                    <a:pt x="1363" y="6112"/>
                    <a:pt x="1363" y="5986"/>
                  </a:cubicBezTo>
                  <a:lnTo>
                    <a:pt x="1363" y="2946"/>
                  </a:lnTo>
                  <a:cubicBezTo>
                    <a:pt x="1363" y="2851"/>
                    <a:pt x="1299" y="2787"/>
                    <a:pt x="1236" y="2787"/>
                  </a:cubicBezTo>
                  <a:cubicBezTo>
                    <a:pt x="698" y="2629"/>
                    <a:pt x="318" y="2122"/>
                    <a:pt x="318" y="1552"/>
                  </a:cubicBezTo>
                  <a:cubicBezTo>
                    <a:pt x="318" y="887"/>
                    <a:pt x="888" y="317"/>
                    <a:pt x="1584" y="317"/>
                  </a:cubicBezTo>
                  <a:cubicBezTo>
                    <a:pt x="2281" y="317"/>
                    <a:pt x="2851" y="855"/>
                    <a:pt x="2851" y="1552"/>
                  </a:cubicBezTo>
                  <a:cubicBezTo>
                    <a:pt x="2851" y="2122"/>
                    <a:pt x="2471" y="2629"/>
                    <a:pt x="1901" y="2787"/>
                  </a:cubicBez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595974" y="3955999"/>
              <a:ext cx="3395347" cy="788969"/>
            </a:xfrm>
            <a:custGeom>
              <a:avLst/>
              <a:gdLst/>
              <a:ahLst/>
              <a:cxnLst/>
              <a:rect l="l" t="t" r="r" b="b"/>
              <a:pathLst>
                <a:path w="130509" h="23246" extrusionOk="0">
                  <a:moveTo>
                    <a:pt x="3421" y="0"/>
                  </a:moveTo>
                  <a:cubicBezTo>
                    <a:pt x="1521" y="0"/>
                    <a:pt x="0" y="1520"/>
                    <a:pt x="0" y="3420"/>
                  </a:cubicBezTo>
                  <a:lnTo>
                    <a:pt x="0" y="19825"/>
                  </a:lnTo>
                  <a:cubicBezTo>
                    <a:pt x="0" y="21725"/>
                    <a:pt x="1521" y="23245"/>
                    <a:pt x="3421" y="23245"/>
                  </a:cubicBezTo>
                  <a:lnTo>
                    <a:pt x="92822" y="23245"/>
                  </a:lnTo>
                  <a:cubicBezTo>
                    <a:pt x="94723" y="23245"/>
                    <a:pt x="96274" y="21725"/>
                    <a:pt x="96274" y="19825"/>
                  </a:cubicBezTo>
                  <a:lnTo>
                    <a:pt x="96274" y="15360"/>
                  </a:lnTo>
                  <a:cubicBezTo>
                    <a:pt x="96325" y="13189"/>
                    <a:pt x="97823" y="12002"/>
                    <a:pt x="99487" y="12002"/>
                  </a:cubicBezTo>
                  <a:cubicBezTo>
                    <a:pt x="100956" y="12002"/>
                    <a:pt x="102554" y="12927"/>
                    <a:pt x="103400" y="14916"/>
                  </a:cubicBezTo>
                  <a:cubicBezTo>
                    <a:pt x="104667" y="17893"/>
                    <a:pt x="107612" y="19951"/>
                    <a:pt x="111032" y="19951"/>
                  </a:cubicBezTo>
                  <a:cubicBezTo>
                    <a:pt x="114389" y="19951"/>
                    <a:pt x="117271" y="17956"/>
                    <a:pt x="118601" y="15106"/>
                  </a:cubicBezTo>
                  <a:lnTo>
                    <a:pt x="118601" y="15138"/>
                  </a:lnTo>
                  <a:cubicBezTo>
                    <a:pt x="119815" y="12827"/>
                    <a:pt x="121700" y="11944"/>
                    <a:pt x="123381" y="11944"/>
                  </a:cubicBezTo>
                  <a:cubicBezTo>
                    <a:pt x="123980" y="11944"/>
                    <a:pt x="124554" y="12056"/>
                    <a:pt x="125062" y="12256"/>
                  </a:cubicBezTo>
                  <a:cubicBezTo>
                    <a:pt x="125125" y="12288"/>
                    <a:pt x="125188" y="12319"/>
                    <a:pt x="125252" y="12351"/>
                  </a:cubicBezTo>
                  <a:cubicBezTo>
                    <a:pt x="125315" y="12383"/>
                    <a:pt x="125378" y="12414"/>
                    <a:pt x="125410" y="12414"/>
                  </a:cubicBezTo>
                  <a:cubicBezTo>
                    <a:pt x="125505" y="12478"/>
                    <a:pt x="125568" y="12509"/>
                    <a:pt x="125632" y="12541"/>
                  </a:cubicBezTo>
                  <a:cubicBezTo>
                    <a:pt x="126138" y="12858"/>
                    <a:pt x="126392" y="13238"/>
                    <a:pt x="126645" y="13396"/>
                  </a:cubicBezTo>
                  <a:cubicBezTo>
                    <a:pt x="127057" y="13744"/>
                    <a:pt x="127563" y="13966"/>
                    <a:pt x="128165" y="13966"/>
                  </a:cubicBezTo>
                  <a:cubicBezTo>
                    <a:pt x="129432" y="13966"/>
                    <a:pt x="130509" y="12921"/>
                    <a:pt x="130509" y="11623"/>
                  </a:cubicBezTo>
                  <a:cubicBezTo>
                    <a:pt x="130509" y="10324"/>
                    <a:pt x="129432" y="9279"/>
                    <a:pt x="128165" y="9279"/>
                  </a:cubicBezTo>
                  <a:cubicBezTo>
                    <a:pt x="127563" y="9279"/>
                    <a:pt x="127057" y="9469"/>
                    <a:pt x="126645" y="9817"/>
                  </a:cubicBezTo>
                  <a:cubicBezTo>
                    <a:pt x="126392" y="10007"/>
                    <a:pt x="126138" y="10356"/>
                    <a:pt x="125632" y="10704"/>
                  </a:cubicBezTo>
                  <a:cubicBezTo>
                    <a:pt x="125568" y="10736"/>
                    <a:pt x="125505" y="10768"/>
                    <a:pt x="125410" y="10799"/>
                  </a:cubicBezTo>
                  <a:cubicBezTo>
                    <a:pt x="125378" y="10831"/>
                    <a:pt x="125315" y="10863"/>
                    <a:pt x="125283" y="10894"/>
                  </a:cubicBezTo>
                  <a:cubicBezTo>
                    <a:pt x="125188" y="10926"/>
                    <a:pt x="125157" y="10958"/>
                    <a:pt x="125062" y="10958"/>
                  </a:cubicBezTo>
                  <a:cubicBezTo>
                    <a:pt x="124550" y="11167"/>
                    <a:pt x="123971" y="11284"/>
                    <a:pt x="123366" y="11284"/>
                  </a:cubicBezTo>
                  <a:cubicBezTo>
                    <a:pt x="121689" y="11284"/>
                    <a:pt x="119811" y="10388"/>
                    <a:pt x="118601" y="8107"/>
                  </a:cubicBezTo>
                  <a:cubicBezTo>
                    <a:pt x="117271" y="5257"/>
                    <a:pt x="114389" y="3294"/>
                    <a:pt x="111032" y="3294"/>
                  </a:cubicBezTo>
                  <a:cubicBezTo>
                    <a:pt x="107612" y="3294"/>
                    <a:pt x="104667" y="5352"/>
                    <a:pt x="103400" y="8329"/>
                  </a:cubicBezTo>
                  <a:lnTo>
                    <a:pt x="103400" y="8297"/>
                  </a:lnTo>
                  <a:cubicBezTo>
                    <a:pt x="102569" y="10287"/>
                    <a:pt x="100972" y="11211"/>
                    <a:pt x="99500" y="11211"/>
                  </a:cubicBezTo>
                  <a:cubicBezTo>
                    <a:pt x="97832" y="11211"/>
                    <a:pt x="96325" y="10024"/>
                    <a:pt x="96274" y="7854"/>
                  </a:cubicBezTo>
                  <a:lnTo>
                    <a:pt x="96274" y="3420"/>
                  </a:lnTo>
                  <a:cubicBezTo>
                    <a:pt x="96274" y="1520"/>
                    <a:pt x="94723" y="0"/>
                    <a:pt x="9282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3769225" y="4215675"/>
              <a:ext cx="60975" cy="60975"/>
            </a:xfrm>
            <a:custGeom>
              <a:avLst/>
              <a:gdLst/>
              <a:ahLst/>
              <a:cxnLst/>
              <a:rect l="l" t="t" r="r" b="b"/>
              <a:pathLst>
                <a:path w="2439" h="2439" extrusionOk="0">
                  <a:moveTo>
                    <a:pt x="2439" y="1236"/>
                  </a:moveTo>
                  <a:cubicBezTo>
                    <a:pt x="2439" y="1901"/>
                    <a:pt x="1900" y="2439"/>
                    <a:pt x="1203" y="2439"/>
                  </a:cubicBezTo>
                  <a:cubicBezTo>
                    <a:pt x="538" y="2439"/>
                    <a:pt x="0" y="1901"/>
                    <a:pt x="0" y="1236"/>
                  </a:cubicBezTo>
                  <a:cubicBezTo>
                    <a:pt x="0" y="571"/>
                    <a:pt x="538" y="0"/>
                    <a:pt x="1203" y="0"/>
                  </a:cubicBezTo>
                  <a:cubicBezTo>
                    <a:pt x="1900" y="0"/>
                    <a:pt x="2439" y="571"/>
                    <a:pt x="2439" y="123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627650" y="3987650"/>
              <a:ext cx="2383254" cy="703108"/>
            </a:xfrm>
            <a:custGeom>
              <a:avLst/>
              <a:gdLst/>
              <a:ahLst/>
              <a:cxnLst/>
              <a:rect l="l" t="t" r="r" b="b"/>
              <a:pathLst>
                <a:path w="93709" h="20713" extrusionOk="0">
                  <a:moveTo>
                    <a:pt x="2154" y="1"/>
                  </a:moveTo>
                  <a:cubicBezTo>
                    <a:pt x="982" y="1"/>
                    <a:pt x="0" y="983"/>
                    <a:pt x="0" y="2154"/>
                  </a:cubicBezTo>
                  <a:lnTo>
                    <a:pt x="0" y="18559"/>
                  </a:lnTo>
                  <a:cubicBezTo>
                    <a:pt x="0" y="19731"/>
                    <a:pt x="982" y="20712"/>
                    <a:pt x="2154" y="20712"/>
                  </a:cubicBezTo>
                  <a:lnTo>
                    <a:pt x="91555" y="20712"/>
                  </a:lnTo>
                  <a:cubicBezTo>
                    <a:pt x="92759" y="20712"/>
                    <a:pt x="93709" y="19731"/>
                    <a:pt x="93709" y="18559"/>
                  </a:cubicBezTo>
                  <a:lnTo>
                    <a:pt x="93709" y="2154"/>
                  </a:lnTo>
                  <a:cubicBezTo>
                    <a:pt x="93709" y="983"/>
                    <a:pt x="92727" y="1"/>
                    <a:pt x="91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4113625" y="2679450"/>
              <a:ext cx="232775" cy="225950"/>
            </a:xfrm>
            <a:custGeom>
              <a:avLst/>
              <a:gdLst/>
              <a:ahLst/>
              <a:cxnLst/>
              <a:rect l="l" t="t" r="r" b="b"/>
              <a:pathLst>
                <a:path w="9311" h="9038" extrusionOk="0">
                  <a:moveTo>
                    <a:pt x="3452" y="519"/>
                  </a:moveTo>
                  <a:cubicBezTo>
                    <a:pt x="3040" y="835"/>
                    <a:pt x="2692" y="1342"/>
                    <a:pt x="2439" y="1944"/>
                  </a:cubicBezTo>
                  <a:lnTo>
                    <a:pt x="1362" y="1944"/>
                  </a:lnTo>
                  <a:cubicBezTo>
                    <a:pt x="1710" y="1500"/>
                    <a:pt x="2122" y="1120"/>
                    <a:pt x="2629" y="835"/>
                  </a:cubicBezTo>
                  <a:cubicBezTo>
                    <a:pt x="2882" y="709"/>
                    <a:pt x="3167" y="582"/>
                    <a:pt x="3452" y="519"/>
                  </a:cubicBezTo>
                  <a:close/>
                  <a:moveTo>
                    <a:pt x="4497" y="360"/>
                  </a:moveTo>
                  <a:lnTo>
                    <a:pt x="4497" y="1944"/>
                  </a:lnTo>
                  <a:lnTo>
                    <a:pt x="2787" y="1944"/>
                  </a:lnTo>
                  <a:cubicBezTo>
                    <a:pt x="3199" y="1025"/>
                    <a:pt x="3800" y="455"/>
                    <a:pt x="4497" y="360"/>
                  </a:cubicBezTo>
                  <a:close/>
                  <a:moveTo>
                    <a:pt x="4814" y="360"/>
                  </a:moveTo>
                  <a:cubicBezTo>
                    <a:pt x="5479" y="455"/>
                    <a:pt x="6081" y="1025"/>
                    <a:pt x="6492" y="1944"/>
                  </a:cubicBezTo>
                  <a:lnTo>
                    <a:pt x="4814" y="1944"/>
                  </a:lnTo>
                  <a:lnTo>
                    <a:pt x="4814" y="360"/>
                  </a:lnTo>
                  <a:close/>
                  <a:moveTo>
                    <a:pt x="5827" y="487"/>
                  </a:moveTo>
                  <a:cubicBezTo>
                    <a:pt x="6682" y="740"/>
                    <a:pt x="7411" y="1247"/>
                    <a:pt x="7949" y="1944"/>
                  </a:cubicBezTo>
                  <a:lnTo>
                    <a:pt x="6841" y="1944"/>
                  </a:lnTo>
                  <a:cubicBezTo>
                    <a:pt x="6587" y="1310"/>
                    <a:pt x="6239" y="835"/>
                    <a:pt x="5827" y="487"/>
                  </a:cubicBezTo>
                  <a:close/>
                  <a:moveTo>
                    <a:pt x="2344" y="2260"/>
                  </a:moveTo>
                  <a:cubicBezTo>
                    <a:pt x="2122" y="2894"/>
                    <a:pt x="1995" y="3590"/>
                    <a:pt x="1964" y="4382"/>
                  </a:cubicBezTo>
                  <a:lnTo>
                    <a:pt x="475" y="4382"/>
                  </a:lnTo>
                  <a:cubicBezTo>
                    <a:pt x="475" y="4034"/>
                    <a:pt x="538" y="3685"/>
                    <a:pt x="633" y="3337"/>
                  </a:cubicBezTo>
                  <a:cubicBezTo>
                    <a:pt x="760" y="2957"/>
                    <a:pt x="918" y="2577"/>
                    <a:pt x="1140" y="2260"/>
                  </a:cubicBezTo>
                  <a:close/>
                  <a:moveTo>
                    <a:pt x="4497" y="2260"/>
                  </a:moveTo>
                  <a:lnTo>
                    <a:pt x="4497" y="4382"/>
                  </a:lnTo>
                  <a:lnTo>
                    <a:pt x="2280" y="4382"/>
                  </a:lnTo>
                  <a:cubicBezTo>
                    <a:pt x="2312" y="3590"/>
                    <a:pt x="2439" y="2862"/>
                    <a:pt x="2660" y="2260"/>
                  </a:cubicBezTo>
                  <a:close/>
                  <a:moveTo>
                    <a:pt x="6619" y="2260"/>
                  </a:moveTo>
                  <a:cubicBezTo>
                    <a:pt x="6841" y="2862"/>
                    <a:pt x="6999" y="3590"/>
                    <a:pt x="6999" y="4382"/>
                  </a:cubicBezTo>
                  <a:lnTo>
                    <a:pt x="4814" y="4382"/>
                  </a:lnTo>
                  <a:lnTo>
                    <a:pt x="4814" y="2260"/>
                  </a:lnTo>
                  <a:close/>
                  <a:moveTo>
                    <a:pt x="8171" y="2260"/>
                  </a:moveTo>
                  <a:cubicBezTo>
                    <a:pt x="8234" y="2324"/>
                    <a:pt x="8297" y="2419"/>
                    <a:pt x="8329" y="2514"/>
                  </a:cubicBezTo>
                  <a:cubicBezTo>
                    <a:pt x="8646" y="3084"/>
                    <a:pt x="8836" y="3717"/>
                    <a:pt x="8836" y="4382"/>
                  </a:cubicBezTo>
                  <a:lnTo>
                    <a:pt x="7316" y="4382"/>
                  </a:lnTo>
                  <a:cubicBezTo>
                    <a:pt x="7316" y="3590"/>
                    <a:pt x="7189" y="2894"/>
                    <a:pt x="6967" y="2260"/>
                  </a:cubicBezTo>
                  <a:close/>
                  <a:moveTo>
                    <a:pt x="1964" y="4699"/>
                  </a:moveTo>
                  <a:cubicBezTo>
                    <a:pt x="1995" y="5459"/>
                    <a:pt x="2122" y="6187"/>
                    <a:pt x="2344" y="6821"/>
                  </a:cubicBezTo>
                  <a:lnTo>
                    <a:pt x="1172" y="6821"/>
                  </a:lnTo>
                  <a:cubicBezTo>
                    <a:pt x="1109" y="6726"/>
                    <a:pt x="1045" y="6631"/>
                    <a:pt x="982" y="6536"/>
                  </a:cubicBezTo>
                  <a:cubicBezTo>
                    <a:pt x="665" y="5966"/>
                    <a:pt x="507" y="5332"/>
                    <a:pt x="475" y="4699"/>
                  </a:cubicBezTo>
                  <a:close/>
                  <a:moveTo>
                    <a:pt x="4497" y="4699"/>
                  </a:moveTo>
                  <a:lnTo>
                    <a:pt x="4497" y="6821"/>
                  </a:lnTo>
                  <a:lnTo>
                    <a:pt x="2660" y="6821"/>
                  </a:lnTo>
                  <a:cubicBezTo>
                    <a:pt x="2439" y="6187"/>
                    <a:pt x="2312" y="5491"/>
                    <a:pt x="2280" y="4699"/>
                  </a:cubicBezTo>
                  <a:close/>
                  <a:moveTo>
                    <a:pt x="6999" y="4699"/>
                  </a:moveTo>
                  <a:cubicBezTo>
                    <a:pt x="6999" y="5459"/>
                    <a:pt x="6841" y="6187"/>
                    <a:pt x="6619" y="6821"/>
                  </a:cubicBezTo>
                  <a:lnTo>
                    <a:pt x="4814" y="6821"/>
                  </a:lnTo>
                  <a:lnTo>
                    <a:pt x="4814" y="4699"/>
                  </a:lnTo>
                  <a:close/>
                  <a:moveTo>
                    <a:pt x="8836" y="4699"/>
                  </a:moveTo>
                  <a:cubicBezTo>
                    <a:pt x="8804" y="5016"/>
                    <a:pt x="8772" y="5364"/>
                    <a:pt x="8677" y="5681"/>
                  </a:cubicBezTo>
                  <a:cubicBezTo>
                    <a:pt x="8551" y="6092"/>
                    <a:pt x="8392" y="6472"/>
                    <a:pt x="8171" y="6821"/>
                  </a:cubicBezTo>
                  <a:lnTo>
                    <a:pt x="6967" y="6821"/>
                  </a:lnTo>
                  <a:cubicBezTo>
                    <a:pt x="7157" y="6187"/>
                    <a:pt x="7316" y="5459"/>
                    <a:pt x="7316" y="4699"/>
                  </a:cubicBezTo>
                  <a:close/>
                  <a:moveTo>
                    <a:pt x="2470" y="7137"/>
                  </a:moveTo>
                  <a:cubicBezTo>
                    <a:pt x="2692" y="7707"/>
                    <a:pt x="3009" y="8151"/>
                    <a:pt x="3357" y="8499"/>
                  </a:cubicBezTo>
                  <a:cubicBezTo>
                    <a:pt x="2565" y="8246"/>
                    <a:pt x="1900" y="7771"/>
                    <a:pt x="1394" y="7137"/>
                  </a:cubicBezTo>
                  <a:close/>
                  <a:moveTo>
                    <a:pt x="7917" y="7137"/>
                  </a:moveTo>
                  <a:cubicBezTo>
                    <a:pt x="7601" y="7549"/>
                    <a:pt x="7157" y="7929"/>
                    <a:pt x="6682" y="8182"/>
                  </a:cubicBezTo>
                  <a:cubicBezTo>
                    <a:pt x="6429" y="8309"/>
                    <a:pt x="6176" y="8436"/>
                    <a:pt x="5922" y="8499"/>
                  </a:cubicBezTo>
                  <a:cubicBezTo>
                    <a:pt x="6271" y="8182"/>
                    <a:pt x="6587" y="7707"/>
                    <a:pt x="6841" y="7137"/>
                  </a:cubicBezTo>
                  <a:close/>
                  <a:moveTo>
                    <a:pt x="4497" y="7137"/>
                  </a:moveTo>
                  <a:lnTo>
                    <a:pt x="4497" y="8689"/>
                  </a:lnTo>
                  <a:lnTo>
                    <a:pt x="4370" y="8689"/>
                  </a:lnTo>
                  <a:cubicBezTo>
                    <a:pt x="3737" y="8562"/>
                    <a:pt x="3167" y="7961"/>
                    <a:pt x="2787" y="7137"/>
                  </a:cubicBezTo>
                  <a:close/>
                  <a:moveTo>
                    <a:pt x="6492" y="7137"/>
                  </a:moveTo>
                  <a:cubicBezTo>
                    <a:pt x="6112" y="7961"/>
                    <a:pt x="5574" y="8562"/>
                    <a:pt x="4940" y="8689"/>
                  </a:cubicBezTo>
                  <a:lnTo>
                    <a:pt x="4814" y="8689"/>
                  </a:lnTo>
                  <a:lnTo>
                    <a:pt x="4814" y="7137"/>
                  </a:lnTo>
                  <a:close/>
                  <a:moveTo>
                    <a:pt x="4663" y="1"/>
                  </a:moveTo>
                  <a:cubicBezTo>
                    <a:pt x="3911" y="1"/>
                    <a:pt x="3174" y="184"/>
                    <a:pt x="2502" y="550"/>
                  </a:cubicBezTo>
                  <a:cubicBezTo>
                    <a:pt x="1425" y="1152"/>
                    <a:pt x="665" y="2102"/>
                    <a:pt x="317" y="3242"/>
                  </a:cubicBezTo>
                  <a:cubicBezTo>
                    <a:pt x="0" y="4414"/>
                    <a:pt x="127" y="5617"/>
                    <a:pt x="697" y="6694"/>
                  </a:cubicBezTo>
                  <a:cubicBezTo>
                    <a:pt x="1299" y="7739"/>
                    <a:pt x="2249" y="8499"/>
                    <a:pt x="3389" y="8847"/>
                  </a:cubicBezTo>
                  <a:cubicBezTo>
                    <a:pt x="3705" y="8942"/>
                    <a:pt x="4022" y="8974"/>
                    <a:pt x="4339" y="9006"/>
                  </a:cubicBezTo>
                  <a:cubicBezTo>
                    <a:pt x="4434" y="9037"/>
                    <a:pt x="4529" y="9037"/>
                    <a:pt x="4655" y="9037"/>
                  </a:cubicBezTo>
                  <a:cubicBezTo>
                    <a:pt x="4750" y="9037"/>
                    <a:pt x="4877" y="9037"/>
                    <a:pt x="5004" y="9006"/>
                  </a:cubicBezTo>
                  <a:cubicBezTo>
                    <a:pt x="5637" y="8942"/>
                    <a:pt x="6239" y="8784"/>
                    <a:pt x="6841" y="8467"/>
                  </a:cubicBezTo>
                  <a:cubicBezTo>
                    <a:pt x="7886" y="7897"/>
                    <a:pt x="8646" y="6916"/>
                    <a:pt x="8994" y="5776"/>
                  </a:cubicBezTo>
                  <a:cubicBezTo>
                    <a:pt x="9311" y="4604"/>
                    <a:pt x="9184" y="3400"/>
                    <a:pt x="8614" y="2355"/>
                  </a:cubicBezTo>
                  <a:cubicBezTo>
                    <a:pt x="8044" y="1279"/>
                    <a:pt x="7062" y="519"/>
                    <a:pt x="5922" y="170"/>
                  </a:cubicBezTo>
                  <a:cubicBezTo>
                    <a:pt x="5504" y="57"/>
                    <a:pt x="5081" y="1"/>
                    <a:pt x="466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4113625" y="2675775"/>
              <a:ext cx="232775" cy="229625"/>
            </a:xfrm>
            <a:custGeom>
              <a:avLst/>
              <a:gdLst/>
              <a:ahLst/>
              <a:cxnLst/>
              <a:rect l="l" t="t" r="r" b="b"/>
              <a:pathLst>
                <a:path w="9311" h="9185" fill="none" extrusionOk="0">
                  <a:moveTo>
                    <a:pt x="8614" y="2502"/>
                  </a:moveTo>
                  <a:cubicBezTo>
                    <a:pt x="8044" y="1426"/>
                    <a:pt x="7062" y="666"/>
                    <a:pt x="5922" y="317"/>
                  </a:cubicBezTo>
                  <a:cubicBezTo>
                    <a:pt x="4750" y="0"/>
                    <a:pt x="3547" y="127"/>
                    <a:pt x="2502" y="697"/>
                  </a:cubicBezTo>
                  <a:cubicBezTo>
                    <a:pt x="1425" y="1299"/>
                    <a:pt x="665" y="2249"/>
                    <a:pt x="317" y="3389"/>
                  </a:cubicBezTo>
                  <a:cubicBezTo>
                    <a:pt x="0" y="4561"/>
                    <a:pt x="127" y="5764"/>
                    <a:pt x="697" y="6841"/>
                  </a:cubicBezTo>
                  <a:cubicBezTo>
                    <a:pt x="1299" y="7886"/>
                    <a:pt x="2249" y="8646"/>
                    <a:pt x="3389" y="8994"/>
                  </a:cubicBezTo>
                  <a:cubicBezTo>
                    <a:pt x="3705" y="9089"/>
                    <a:pt x="4022" y="9121"/>
                    <a:pt x="4339" y="9153"/>
                  </a:cubicBezTo>
                  <a:cubicBezTo>
                    <a:pt x="4434" y="9184"/>
                    <a:pt x="4529" y="9184"/>
                    <a:pt x="4655" y="9184"/>
                  </a:cubicBezTo>
                  <a:cubicBezTo>
                    <a:pt x="4750" y="9184"/>
                    <a:pt x="4877" y="9184"/>
                    <a:pt x="5004" y="9153"/>
                  </a:cubicBezTo>
                  <a:cubicBezTo>
                    <a:pt x="5637" y="9089"/>
                    <a:pt x="6239" y="8931"/>
                    <a:pt x="6841" y="8614"/>
                  </a:cubicBezTo>
                  <a:cubicBezTo>
                    <a:pt x="7886" y="8044"/>
                    <a:pt x="8646" y="7063"/>
                    <a:pt x="8994" y="5923"/>
                  </a:cubicBezTo>
                  <a:cubicBezTo>
                    <a:pt x="9311" y="4751"/>
                    <a:pt x="9184" y="3547"/>
                    <a:pt x="8614" y="2502"/>
                  </a:cubicBezTo>
                  <a:close/>
                  <a:moveTo>
                    <a:pt x="8836" y="4529"/>
                  </a:moveTo>
                  <a:lnTo>
                    <a:pt x="7316" y="4529"/>
                  </a:lnTo>
                  <a:cubicBezTo>
                    <a:pt x="7316" y="3737"/>
                    <a:pt x="7189" y="3041"/>
                    <a:pt x="6967" y="2407"/>
                  </a:cubicBezTo>
                  <a:lnTo>
                    <a:pt x="8171" y="2407"/>
                  </a:lnTo>
                  <a:cubicBezTo>
                    <a:pt x="8234" y="2471"/>
                    <a:pt x="8297" y="2566"/>
                    <a:pt x="8329" y="2661"/>
                  </a:cubicBezTo>
                  <a:cubicBezTo>
                    <a:pt x="8646" y="3231"/>
                    <a:pt x="8836" y="3864"/>
                    <a:pt x="8836" y="4529"/>
                  </a:cubicBezTo>
                  <a:close/>
                  <a:moveTo>
                    <a:pt x="4940" y="8836"/>
                  </a:moveTo>
                  <a:cubicBezTo>
                    <a:pt x="4877" y="8836"/>
                    <a:pt x="4845" y="8836"/>
                    <a:pt x="4814" y="8836"/>
                  </a:cubicBezTo>
                  <a:lnTo>
                    <a:pt x="4814" y="7284"/>
                  </a:lnTo>
                  <a:lnTo>
                    <a:pt x="6492" y="7284"/>
                  </a:lnTo>
                  <a:cubicBezTo>
                    <a:pt x="6112" y="8108"/>
                    <a:pt x="5574" y="8709"/>
                    <a:pt x="4940" y="8836"/>
                  </a:cubicBezTo>
                  <a:close/>
                  <a:moveTo>
                    <a:pt x="2787" y="7284"/>
                  </a:moveTo>
                  <a:lnTo>
                    <a:pt x="4497" y="7284"/>
                  </a:lnTo>
                  <a:lnTo>
                    <a:pt x="4497" y="8836"/>
                  </a:lnTo>
                  <a:cubicBezTo>
                    <a:pt x="4434" y="8836"/>
                    <a:pt x="4402" y="8836"/>
                    <a:pt x="4370" y="8836"/>
                  </a:cubicBezTo>
                  <a:cubicBezTo>
                    <a:pt x="3737" y="8709"/>
                    <a:pt x="3167" y="8108"/>
                    <a:pt x="2787" y="7284"/>
                  </a:cubicBezTo>
                  <a:close/>
                  <a:moveTo>
                    <a:pt x="4814" y="507"/>
                  </a:moveTo>
                  <a:cubicBezTo>
                    <a:pt x="5479" y="602"/>
                    <a:pt x="6081" y="1172"/>
                    <a:pt x="6492" y="2091"/>
                  </a:cubicBezTo>
                  <a:lnTo>
                    <a:pt x="4814" y="2091"/>
                  </a:lnTo>
                  <a:close/>
                  <a:moveTo>
                    <a:pt x="4497" y="507"/>
                  </a:moveTo>
                  <a:lnTo>
                    <a:pt x="4497" y="2091"/>
                  </a:lnTo>
                  <a:lnTo>
                    <a:pt x="2787" y="2091"/>
                  </a:lnTo>
                  <a:cubicBezTo>
                    <a:pt x="3199" y="1172"/>
                    <a:pt x="3800" y="602"/>
                    <a:pt x="4497" y="507"/>
                  </a:cubicBezTo>
                  <a:close/>
                  <a:moveTo>
                    <a:pt x="4497" y="2407"/>
                  </a:moveTo>
                  <a:lnTo>
                    <a:pt x="4497" y="4529"/>
                  </a:lnTo>
                  <a:lnTo>
                    <a:pt x="2280" y="4529"/>
                  </a:lnTo>
                  <a:cubicBezTo>
                    <a:pt x="2312" y="3737"/>
                    <a:pt x="2439" y="3009"/>
                    <a:pt x="2660" y="2407"/>
                  </a:cubicBezTo>
                  <a:close/>
                  <a:moveTo>
                    <a:pt x="4497" y="4846"/>
                  </a:moveTo>
                  <a:lnTo>
                    <a:pt x="4497" y="6968"/>
                  </a:lnTo>
                  <a:lnTo>
                    <a:pt x="2660" y="6968"/>
                  </a:lnTo>
                  <a:cubicBezTo>
                    <a:pt x="2439" y="6334"/>
                    <a:pt x="2312" y="5638"/>
                    <a:pt x="2280" y="4846"/>
                  </a:cubicBezTo>
                  <a:close/>
                  <a:moveTo>
                    <a:pt x="4814" y="6968"/>
                  </a:moveTo>
                  <a:lnTo>
                    <a:pt x="4814" y="4846"/>
                  </a:lnTo>
                  <a:lnTo>
                    <a:pt x="6999" y="4846"/>
                  </a:lnTo>
                  <a:cubicBezTo>
                    <a:pt x="6999" y="5606"/>
                    <a:pt x="6841" y="6334"/>
                    <a:pt x="6619" y="6968"/>
                  </a:cubicBezTo>
                  <a:close/>
                  <a:moveTo>
                    <a:pt x="4814" y="4529"/>
                  </a:moveTo>
                  <a:lnTo>
                    <a:pt x="4814" y="2407"/>
                  </a:lnTo>
                  <a:lnTo>
                    <a:pt x="6619" y="2407"/>
                  </a:lnTo>
                  <a:cubicBezTo>
                    <a:pt x="6841" y="3009"/>
                    <a:pt x="6999" y="3737"/>
                    <a:pt x="6999" y="4529"/>
                  </a:cubicBezTo>
                  <a:close/>
                  <a:moveTo>
                    <a:pt x="7949" y="2091"/>
                  </a:moveTo>
                  <a:lnTo>
                    <a:pt x="6841" y="2091"/>
                  </a:lnTo>
                  <a:cubicBezTo>
                    <a:pt x="6587" y="1457"/>
                    <a:pt x="6239" y="982"/>
                    <a:pt x="5827" y="634"/>
                  </a:cubicBezTo>
                  <a:lnTo>
                    <a:pt x="5827" y="634"/>
                  </a:lnTo>
                  <a:cubicBezTo>
                    <a:pt x="6682" y="887"/>
                    <a:pt x="7411" y="1394"/>
                    <a:pt x="7949" y="2091"/>
                  </a:cubicBezTo>
                  <a:close/>
                  <a:moveTo>
                    <a:pt x="2629" y="982"/>
                  </a:moveTo>
                  <a:cubicBezTo>
                    <a:pt x="2882" y="856"/>
                    <a:pt x="3167" y="729"/>
                    <a:pt x="3452" y="666"/>
                  </a:cubicBezTo>
                  <a:cubicBezTo>
                    <a:pt x="3040" y="982"/>
                    <a:pt x="2692" y="1489"/>
                    <a:pt x="2439" y="2091"/>
                  </a:cubicBezTo>
                  <a:lnTo>
                    <a:pt x="1362" y="2091"/>
                  </a:lnTo>
                  <a:cubicBezTo>
                    <a:pt x="1710" y="1647"/>
                    <a:pt x="2122" y="1267"/>
                    <a:pt x="2629" y="982"/>
                  </a:cubicBezTo>
                  <a:close/>
                  <a:moveTo>
                    <a:pt x="1140" y="2407"/>
                  </a:moveTo>
                  <a:lnTo>
                    <a:pt x="2344" y="2407"/>
                  </a:lnTo>
                  <a:cubicBezTo>
                    <a:pt x="2122" y="3041"/>
                    <a:pt x="1995" y="3737"/>
                    <a:pt x="1964" y="4529"/>
                  </a:cubicBezTo>
                  <a:lnTo>
                    <a:pt x="475" y="4529"/>
                  </a:lnTo>
                  <a:cubicBezTo>
                    <a:pt x="475" y="4181"/>
                    <a:pt x="538" y="3832"/>
                    <a:pt x="633" y="3484"/>
                  </a:cubicBezTo>
                  <a:cubicBezTo>
                    <a:pt x="760" y="3104"/>
                    <a:pt x="918" y="2724"/>
                    <a:pt x="1140" y="2407"/>
                  </a:cubicBezTo>
                  <a:close/>
                  <a:moveTo>
                    <a:pt x="475" y="4846"/>
                  </a:moveTo>
                  <a:lnTo>
                    <a:pt x="1964" y="4846"/>
                  </a:lnTo>
                  <a:cubicBezTo>
                    <a:pt x="1995" y="5606"/>
                    <a:pt x="2122" y="6334"/>
                    <a:pt x="2344" y="6968"/>
                  </a:cubicBezTo>
                  <a:lnTo>
                    <a:pt x="1172" y="6968"/>
                  </a:lnTo>
                  <a:cubicBezTo>
                    <a:pt x="1109" y="6873"/>
                    <a:pt x="1045" y="6778"/>
                    <a:pt x="982" y="6683"/>
                  </a:cubicBezTo>
                  <a:cubicBezTo>
                    <a:pt x="665" y="6113"/>
                    <a:pt x="507" y="5479"/>
                    <a:pt x="475" y="4846"/>
                  </a:cubicBezTo>
                  <a:close/>
                  <a:moveTo>
                    <a:pt x="1394" y="7284"/>
                  </a:moveTo>
                  <a:lnTo>
                    <a:pt x="2470" y="7284"/>
                  </a:lnTo>
                  <a:cubicBezTo>
                    <a:pt x="2692" y="7854"/>
                    <a:pt x="3009" y="8298"/>
                    <a:pt x="3357" y="8646"/>
                  </a:cubicBezTo>
                  <a:cubicBezTo>
                    <a:pt x="2565" y="8393"/>
                    <a:pt x="1900" y="7918"/>
                    <a:pt x="1394" y="7284"/>
                  </a:cubicBezTo>
                  <a:close/>
                  <a:moveTo>
                    <a:pt x="6682" y="8329"/>
                  </a:moveTo>
                  <a:cubicBezTo>
                    <a:pt x="6429" y="8456"/>
                    <a:pt x="6176" y="8583"/>
                    <a:pt x="5922" y="8646"/>
                  </a:cubicBezTo>
                  <a:cubicBezTo>
                    <a:pt x="6271" y="8329"/>
                    <a:pt x="6587" y="7854"/>
                    <a:pt x="6841" y="7284"/>
                  </a:cubicBezTo>
                  <a:lnTo>
                    <a:pt x="7917" y="7284"/>
                  </a:lnTo>
                  <a:cubicBezTo>
                    <a:pt x="7601" y="7696"/>
                    <a:pt x="7157" y="8076"/>
                    <a:pt x="6682" y="8329"/>
                  </a:cubicBezTo>
                  <a:close/>
                  <a:moveTo>
                    <a:pt x="8171" y="6968"/>
                  </a:moveTo>
                  <a:lnTo>
                    <a:pt x="6967" y="6968"/>
                  </a:lnTo>
                  <a:cubicBezTo>
                    <a:pt x="7157" y="6334"/>
                    <a:pt x="7316" y="5606"/>
                    <a:pt x="7316" y="4846"/>
                  </a:cubicBezTo>
                  <a:lnTo>
                    <a:pt x="8836" y="4846"/>
                  </a:lnTo>
                  <a:cubicBezTo>
                    <a:pt x="8804" y="5163"/>
                    <a:pt x="8772" y="5511"/>
                    <a:pt x="8677" y="5828"/>
                  </a:cubicBezTo>
                  <a:cubicBezTo>
                    <a:pt x="8551" y="6239"/>
                    <a:pt x="8392" y="6619"/>
                    <a:pt x="8171" y="6968"/>
                  </a:cubicBezTo>
                  <a:close/>
                </a:path>
              </a:pathLst>
            </a:custGeom>
            <a:noFill/>
            <a:ln w="237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16"/>
          <p:cNvSpPr txBox="1"/>
          <p:nvPr/>
        </p:nvSpPr>
        <p:spPr>
          <a:xfrm>
            <a:off x="457200" y="411475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Fira Sans Medium"/>
                <a:ea typeface="Fira Sans Medium"/>
                <a:cs typeface="Fira Sans Medium"/>
                <a:sym typeface="Fira Sans Medium"/>
              </a:rPr>
              <a:t>Proses Data Mining</a:t>
            </a:r>
            <a:endParaRPr sz="28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57" name="Google Shape;1457;p16"/>
          <p:cNvSpPr txBox="1"/>
          <p:nvPr/>
        </p:nvSpPr>
        <p:spPr>
          <a:xfrm>
            <a:off x="605775" y="1538626"/>
            <a:ext cx="27690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 Medium"/>
                <a:ea typeface="Fira Sans Medium"/>
                <a:cs typeface="Fira Sans Medium"/>
                <a:sym typeface="Fira Sans Medium"/>
              </a:rPr>
              <a:t>1. Pemahaman Bisnis</a:t>
            </a:r>
            <a:endParaRPr sz="12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58" name="Google Shape;1458;p16"/>
          <p:cNvSpPr txBox="1"/>
          <p:nvPr/>
        </p:nvSpPr>
        <p:spPr>
          <a:xfrm>
            <a:off x="605775" y="1720135"/>
            <a:ext cx="2769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Langkah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pertama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dalam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proses data mining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adalah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menetapkan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tujuan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proyek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dan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mengetahui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cara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bagaimana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data mining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dapat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membantumu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mencapai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tujuan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tersebut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.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Dalam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tahapan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ini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rencana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harus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dikembangkan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seperti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menentukan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jadwal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, action, dan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pembagian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peran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. </a:t>
            </a:r>
          </a:p>
        </p:txBody>
      </p:sp>
      <p:sp>
        <p:nvSpPr>
          <p:cNvPr id="1459" name="Google Shape;1459;p16"/>
          <p:cNvSpPr txBox="1"/>
          <p:nvPr/>
        </p:nvSpPr>
        <p:spPr>
          <a:xfrm>
            <a:off x="605775" y="2774097"/>
            <a:ext cx="27690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 Medium"/>
                <a:ea typeface="Fira Sans Medium"/>
                <a:cs typeface="Fira Sans Medium"/>
                <a:sym typeface="Fira Sans Medium"/>
              </a:rPr>
              <a:t>2. Pemahaman Data</a:t>
            </a:r>
            <a:endParaRPr sz="12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60" name="Google Shape;1460;p16"/>
          <p:cNvSpPr txBox="1"/>
          <p:nvPr/>
        </p:nvSpPr>
        <p:spPr>
          <a:xfrm>
            <a:off x="605775" y="2955286"/>
            <a:ext cx="2769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Berikutnya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dilakukan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pengumpulan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data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dari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semua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sumber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data yang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ada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. Pada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tahap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ini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tools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visualisasi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data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mulai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digunakan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untuk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mengeksplorasi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sifat-sifat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dalam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data.</a:t>
            </a:r>
          </a:p>
        </p:txBody>
      </p:sp>
      <p:sp>
        <p:nvSpPr>
          <p:cNvPr id="1461" name="Google Shape;1461;p16"/>
          <p:cNvSpPr txBox="1"/>
          <p:nvPr/>
        </p:nvSpPr>
        <p:spPr>
          <a:xfrm>
            <a:off x="605775" y="4051009"/>
            <a:ext cx="27690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 Medium"/>
                <a:ea typeface="Fira Sans Medium"/>
                <a:cs typeface="Fira Sans Medium"/>
                <a:sym typeface="Fira Sans Medium"/>
              </a:rPr>
              <a:t>3. Persiapan Data</a:t>
            </a:r>
            <a:endParaRPr sz="12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62" name="Google Shape;1462;p16"/>
          <p:cNvSpPr txBox="1"/>
          <p:nvPr/>
        </p:nvSpPr>
        <p:spPr>
          <a:xfrm>
            <a:off x="605775" y="4182891"/>
            <a:ext cx="2769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Dalam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tahapan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ini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data yang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sudah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dikumpulkan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akan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melewati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data cleaning dan data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transformasi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.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Sementara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transformasi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data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dilakukan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dengan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mengubah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data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untuk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menjadikannya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berguna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dalam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data mining.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Dalam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transformasi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data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dapat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dilakukan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beberapa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hal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seperti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smoothing ,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agregasi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data,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generalisasi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normalisasi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, dan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konstruksi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atribut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.</a:t>
            </a:r>
          </a:p>
        </p:txBody>
      </p:sp>
      <p:sp>
        <p:nvSpPr>
          <p:cNvPr id="1463" name="Google Shape;1463;p16"/>
          <p:cNvSpPr txBox="1"/>
          <p:nvPr/>
        </p:nvSpPr>
        <p:spPr>
          <a:xfrm>
            <a:off x="5776500" y="925127"/>
            <a:ext cx="27690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 Medium"/>
                <a:ea typeface="Fira Sans Medium"/>
                <a:cs typeface="Fira Sans Medium"/>
                <a:sym typeface="Fira Sans Medium"/>
              </a:rPr>
              <a:t>4. Data </a:t>
            </a:r>
            <a:r>
              <a:rPr lang="en" sz="1200" i="1" dirty="0">
                <a:latin typeface="Fira Sans Medium"/>
                <a:ea typeface="Fira Sans Medium"/>
                <a:cs typeface="Fira Sans Medium"/>
                <a:sym typeface="Fira Sans Medium"/>
              </a:rPr>
              <a:t>modeling</a:t>
            </a:r>
            <a:endParaRPr sz="12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64" name="Google Shape;1464;p16"/>
          <p:cNvSpPr txBox="1"/>
          <p:nvPr/>
        </p:nvSpPr>
        <p:spPr>
          <a:xfrm>
            <a:off x="5776500" y="1058265"/>
            <a:ext cx="2950057" cy="20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Pada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tahapan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ini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model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matematika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digunakan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untuk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menemukan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pola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dalam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data. Teknik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pemodelan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akan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disesuaikan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dengan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tujuan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bisnis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di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awal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.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Selain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itu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akan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dibuat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skenario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untuk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menguji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kualitas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dan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validitas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baru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kemudian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menjalankannya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pada dataset yang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telah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disiapkan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.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Hasilnya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harus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dinilai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untuk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memastikan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apakah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model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tersebut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dapat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memenuhi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tujuan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data mining. </a:t>
            </a:r>
          </a:p>
        </p:txBody>
      </p:sp>
      <p:sp>
        <p:nvSpPr>
          <p:cNvPr id="1465" name="Google Shape;1465;p16"/>
          <p:cNvSpPr txBox="1"/>
          <p:nvPr/>
        </p:nvSpPr>
        <p:spPr>
          <a:xfrm>
            <a:off x="5776500" y="2172742"/>
            <a:ext cx="27690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 Medium"/>
                <a:ea typeface="Fira Sans Medium"/>
                <a:cs typeface="Fira Sans Medium"/>
                <a:sym typeface="Fira Sans Medium"/>
              </a:rPr>
              <a:t>5. Evaluasi</a:t>
            </a:r>
            <a:endParaRPr sz="12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66" name="Google Shape;1466;p16"/>
          <p:cNvSpPr txBox="1"/>
          <p:nvPr/>
        </p:nvSpPr>
        <p:spPr>
          <a:xfrm>
            <a:off x="5776500" y="2388145"/>
            <a:ext cx="2769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Temuan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data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kemudian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akan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dievaluasi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dan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dibandingkan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dengan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tujuan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bisnis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untuk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menentukan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apakah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dapat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digunakan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di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seluruh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organisasi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. </a:t>
            </a:r>
          </a:p>
        </p:txBody>
      </p:sp>
      <p:sp>
        <p:nvSpPr>
          <p:cNvPr id="1467" name="Google Shape;1467;p16"/>
          <p:cNvSpPr txBox="1"/>
          <p:nvPr/>
        </p:nvSpPr>
        <p:spPr>
          <a:xfrm>
            <a:off x="5776512" y="3475137"/>
            <a:ext cx="27690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 Medium"/>
                <a:ea typeface="Fira Sans Medium"/>
                <a:cs typeface="Fira Sans Medium"/>
                <a:sym typeface="Fira Sans Medium"/>
              </a:rPr>
              <a:t>6. </a:t>
            </a:r>
            <a:r>
              <a:rPr lang="en-ID" sz="1200" i="1" dirty="0">
                <a:latin typeface="Fira Sans Medium"/>
                <a:ea typeface="Fira Sans Medium"/>
                <a:cs typeface="Fira Sans Medium"/>
                <a:sym typeface="Fira Sans Medium"/>
              </a:rPr>
              <a:t>Deployment</a:t>
            </a:r>
            <a:r>
              <a:rPr lang="en-ID" sz="1200" dirty="0"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endParaRPr sz="12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68" name="Google Shape;1468;p16"/>
          <p:cNvSpPr txBox="1"/>
          <p:nvPr/>
        </p:nvSpPr>
        <p:spPr>
          <a:xfrm>
            <a:off x="5776500" y="3691496"/>
            <a:ext cx="2769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Pada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tahapan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akhir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ini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temuan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data mining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akan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dibagikan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ke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berbagai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platform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operasi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bisnis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dalam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700" dirty="0" err="1">
                <a:latin typeface="Fira Sans"/>
                <a:ea typeface="Fira Sans"/>
                <a:cs typeface="Fira Sans"/>
                <a:sym typeface="Fira Sans"/>
              </a:rPr>
              <a:t>perusahaan</a:t>
            </a:r>
            <a:r>
              <a:rPr lang="en-GB" sz="700" dirty="0">
                <a:latin typeface="Fira Sans"/>
                <a:ea typeface="Fira Sans"/>
                <a:cs typeface="Fira Sans"/>
                <a:sym typeface="Fira Sans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5"/>
          <p:cNvGrpSpPr/>
          <p:nvPr/>
        </p:nvGrpSpPr>
        <p:grpSpPr>
          <a:xfrm>
            <a:off x="457175" y="1025829"/>
            <a:ext cx="8238506" cy="3710630"/>
            <a:chOff x="713150" y="1387900"/>
            <a:chExt cx="6337800" cy="2854550"/>
          </a:xfrm>
        </p:grpSpPr>
        <p:sp>
          <p:nvSpPr>
            <p:cNvPr id="318" name="Google Shape;318;p15"/>
            <p:cNvSpPr/>
            <p:nvPr/>
          </p:nvSpPr>
          <p:spPr>
            <a:xfrm>
              <a:off x="4369350" y="2513175"/>
              <a:ext cx="2681600" cy="724925"/>
            </a:xfrm>
            <a:custGeom>
              <a:avLst/>
              <a:gdLst/>
              <a:ahLst/>
              <a:cxnLst/>
              <a:rect l="l" t="t" r="r" b="b"/>
              <a:pathLst>
                <a:path w="107264" h="28997" extrusionOk="0">
                  <a:moveTo>
                    <a:pt x="52173" y="0"/>
                  </a:moveTo>
                  <a:cubicBezTo>
                    <a:pt x="28601" y="0"/>
                    <a:pt x="4999" y="635"/>
                    <a:pt x="3325" y="2293"/>
                  </a:cubicBezTo>
                  <a:cubicBezTo>
                    <a:pt x="0" y="5618"/>
                    <a:pt x="5162" y="27374"/>
                    <a:pt x="6936" y="27913"/>
                  </a:cubicBezTo>
                  <a:cubicBezTo>
                    <a:pt x="9502" y="28707"/>
                    <a:pt x="23688" y="28997"/>
                    <a:pt x="40484" y="28997"/>
                  </a:cubicBezTo>
                  <a:cubicBezTo>
                    <a:pt x="67222" y="28997"/>
                    <a:pt x="100574" y="28262"/>
                    <a:pt x="104191" y="27659"/>
                  </a:cubicBezTo>
                  <a:cubicBezTo>
                    <a:pt x="107263" y="27153"/>
                    <a:pt x="103431" y="3338"/>
                    <a:pt x="100866" y="1532"/>
                  </a:cubicBezTo>
                  <a:cubicBezTo>
                    <a:pt x="99580" y="643"/>
                    <a:pt x="75891" y="0"/>
                    <a:pt x="5217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560850" y="2534850"/>
              <a:ext cx="490100" cy="688025"/>
            </a:xfrm>
            <a:custGeom>
              <a:avLst/>
              <a:gdLst/>
              <a:ahLst/>
              <a:cxnLst/>
              <a:rect l="l" t="t" r="r" b="b"/>
              <a:pathLst>
                <a:path w="19604" h="27521" extrusionOk="0">
                  <a:moveTo>
                    <a:pt x="8392" y="0"/>
                  </a:moveTo>
                  <a:cubicBezTo>
                    <a:pt x="6682" y="6113"/>
                    <a:pt x="4371" y="22137"/>
                    <a:pt x="0" y="27521"/>
                  </a:cubicBezTo>
                  <a:cubicBezTo>
                    <a:pt x="8551" y="27299"/>
                    <a:pt x="14916" y="26982"/>
                    <a:pt x="16531" y="26729"/>
                  </a:cubicBezTo>
                  <a:cubicBezTo>
                    <a:pt x="19603" y="26222"/>
                    <a:pt x="15771" y="2439"/>
                    <a:pt x="13206" y="665"/>
                  </a:cubicBezTo>
                  <a:cubicBezTo>
                    <a:pt x="12858" y="412"/>
                    <a:pt x="11116" y="190"/>
                    <a:pt x="8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4177750" y="1508875"/>
              <a:ext cx="2681600" cy="724925"/>
            </a:xfrm>
            <a:custGeom>
              <a:avLst/>
              <a:gdLst/>
              <a:ahLst/>
              <a:cxnLst/>
              <a:rect l="l" t="t" r="r" b="b"/>
              <a:pathLst>
                <a:path w="107264" h="28997" extrusionOk="0">
                  <a:moveTo>
                    <a:pt x="52586" y="0"/>
                  </a:moveTo>
                  <a:cubicBezTo>
                    <a:pt x="28872" y="0"/>
                    <a:pt x="4993" y="641"/>
                    <a:pt x="3326" y="2308"/>
                  </a:cubicBezTo>
                  <a:cubicBezTo>
                    <a:pt x="0" y="5634"/>
                    <a:pt x="5131" y="27358"/>
                    <a:pt x="6936" y="27929"/>
                  </a:cubicBezTo>
                  <a:cubicBezTo>
                    <a:pt x="9499" y="28710"/>
                    <a:pt x="23652" y="28997"/>
                    <a:pt x="40420" y="28997"/>
                  </a:cubicBezTo>
                  <a:cubicBezTo>
                    <a:pt x="67160" y="28997"/>
                    <a:pt x="100552" y="28266"/>
                    <a:pt x="104192" y="27643"/>
                  </a:cubicBezTo>
                  <a:cubicBezTo>
                    <a:pt x="107263" y="27137"/>
                    <a:pt x="103400" y="3322"/>
                    <a:pt x="100835" y="1517"/>
                  </a:cubicBezTo>
                  <a:cubicBezTo>
                    <a:pt x="99556" y="633"/>
                    <a:pt x="76152" y="0"/>
                    <a:pt x="5258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4245825" y="3517575"/>
              <a:ext cx="2681600" cy="724875"/>
            </a:xfrm>
            <a:custGeom>
              <a:avLst/>
              <a:gdLst/>
              <a:ahLst/>
              <a:cxnLst/>
              <a:rect l="l" t="t" r="r" b="b"/>
              <a:pathLst>
                <a:path w="107264" h="28995" extrusionOk="0">
                  <a:moveTo>
                    <a:pt x="52393" y="0"/>
                  </a:moveTo>
                  <a:cubicBezTo>
                    <a:pt x="28748" y="0"/>
                    <a:pt x="5005" y="642"/>
                    <a:pt x="3326" y="2304"/>
                  </a:cubicBezTo>
                  <a:cubicBezTo>
                    <a:pt x="1" y="5630"/>
                    <a:pt x="5163" y="27354"/>
                    <a:pt x="6936" y="27924"/>
                  </a:cubicBezTo>
                  <a:cubicBezTo>
                    <a:pt x="9508" y="28708"/>
                    <a:pt x="23747" y="28995"/>
                    <a:pt x="40589" y="28995"/>
                  </a:cubicBezTo>
                  <a:cubicBezTo>
                    <a:pt x="67309" y="28995"/>
                    <a:pt x="100579" y="28273"/>
                    <a:pt x="104192" y="27671"/>
                  </a:cubicBezTo>
                  <a:cubicBezTo>
                    <a:pt x="107264" y="27133"/>
                    <a:pt x="103432" y="3318"/>
                    <a:pt x="100867" y="1544"/>
                  </a:cubicBezTo>
                  <a:cubicBezTo>
                    <a:pt x="99584" y="642"/>
                    <a:pt x="76038" y="0"/>
                    <a:pt x="5239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437325" y="3538750"/>
              <a:ext cx="490100" cy="688825"/>
            </a:xfrm>
            <a:custGeom>
              <a:avLst/>
              <a:gdLst/>
              <a:ahLst/>
              <a:cxnLst/>
              <a:rect l="l" t="t" r="r" b="b"/>
              <a:pathLst>
                <a:path w="19604" h="27553" extrusionOk="0">
                  <a:moveTo>
                    <a:pt x="8393" y="1"/>
                  </a:moveTo>
                  <a:cubicBezTo>
                    <a:pt x="6683" y="6113"/>
                    <a:pt x="4371" y="22137"/>
                    <a:pt x="1" y="27553"/>
                  </a:cubicBezTo>
                  <a:cubicBezTo>
                    <a:pt x="8551" y="27299"/>
                    <a:pt x="14917" y="27014"/>
                    <a:pt x="16532" y="26729"/>
                  </a:cubicBezTo>
                  <a:cubicBezTo>
                    <a:pt x="19604" y="26222"/>
                    <a:pt x="15772" y="2471"/>
                    <a:pt x="13207" y="697"/>
                  </a:cubicBezTo>
                  <a:cubicBezTo>
                    <a:pt x="12858" y="444"/>
                    <a:pt x="11117" y="222"/>
                    <a:pt x="839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3887175" y="1628325"/>
              <a:ext cx="486150" cy="486150"/>
            </a:xfrm>
            <a:custGeom>
              <a:avLst/>
              <a:gdLst/>
              <a:ahLst/>
              <a:cxnLst/>
              <a:rect l="l" t="t" r="r" b="b"/>
              <a:pathLst>
                <a:path w="19446" h="19446" extrusionOk="0">
                  <a:moveTo>
                    <a:pt x="9723" y="1"/>
                  </a:moveTo>
                  <a:cubicBezTo>
                    <a:pt x="4371" y="1"/>
                    <a:pt x="1" y="4371"/>
                    <a:pt x="1" y="9723"/>
                  </a:cubicBezTo>
                  <a:cubicBezTo>
                    <a:pt x="1" y="15075"/>
                    <a:pt x="4371" y="19445"/>
                    <a:pt x="9723" y="19445"/>
                  </a:cubicBezTo>
                  <a:cubicBezTo>
                    <a:pt x="15075" y="19445"/>
                    <a:pt x="19446" y="15075"/>
                    <a:pt x="19446" y="9723"/>
                  </a:cubicBezTo>
                  <a:cubicBezTo>
                    <a:pt x="19446" y="4371"/>
                    <a:pt x="15075" y="1"/>
                    <a:pt x="9723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950525" y="1768050"/>
              <a:ext cx="225650" cy="193625"/>
            </a:xfrm>
            <a:custGeom>
              <a:avLst/>
              <a:gdLst/>
              <a:ahLst/>
              <a:cxnLst/>
              <a:rect l="l" t="t" r="r" b="b"/>
              <a:pathLst>
                <a:path w="9026" h="7745" extrusionOk="0">
                  <a:moveTo>
                    <a:pt x="4845" y="0"/>
                  </a:moveTo>
                  <a:cubicBezTo>
                    <a:pt x="4606" y="0"/>
                    <a:pt x="4363" y="16"/>
                    <a:pt x="4117" y="49"/>
                  </a:cubicBezTo>
                  <a:cubicBezTo>
                    <a:pt x="1774" y="365"/>
                    <a:pt x="0" y="2075"/>
                    <a:pt x="222" y="3912"/>
                  </a:cubicBezTo>
                  <a:cubicBezTo>
                    <a:pt x="317" y="4704"/>
                    <a:pt x="760" y="5401"/>
                    <a:pt x="1457" y="5907"/>
                  </a:cubicBezTo>
                  <a:lnTo>
                    <a:pt x="1014" y="7744"/>
                  </a:lnTo>
                  <a:lnTo>
                    <a:pt x="2819" y="6541"/>
                  </a:lnTo>
                  <a:cubicBezTo>
                    <a:pt x="3225" y="6663"/>
                    <a:pt x="3657" y="6719"/>
                    <a:pt x="4115" y="6719"/>
                  </a:cubicBezTo>
                  <a:cubicBezTo>
                    <a:pt x="4372" y="6719"/>
                    <a:pt x="4636" y="6702"/>
                    <a:pt x="4909" y="6667"/>
                  </a:cubicBezTo>
                  <a:cubicBezTo>
                    <a:pt x="7284" y="6382"/>
                    <a:pt x="9026" y="4641"/>
                    <a:pt x="8804" y="2804"/>
                  </a:cubicBezTo>
                  <a:cubicBezTo>
                    <a:pt x="8634" y="1186"/>
                    <a:pt x="6911" y="0"/>
                    <a:pt x="4845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4083525" y="1732100"/>
              <a:ext cx="226475" cy="200275"/>
            </a:xfrm>
            <a:custGeom>
              <a:avLst/>
              <a:gdLst/>
              <a:ahLst/>
              <a:cxnLst/>
              <a:rect l="l" t="t" r="r" b="b"/>
              <a:pathLst>
                <a:path w="9059" h="8011" extrusionOk="0">
                  <a:moveTo>
                    <a:pt x="4151" y="0"/>
                  </a:moveTo>
                  <a:cubicBezTo>
                    <a:pt x="2152" y="0"/>
                    <a:pt x="477" y="1103"/>
                    <a:pt x="254" y="2722"/>
                  </a:cubicBezTo>
                  <a:cubicBezTo>
                    <a:pt x="1" y="4558"/>
                    <a:pt x="1711" y="6300"/>
                    <a:pt x="4054" y="6680"/>
                  </a:cubicBezTo>
                  <a:cubicBezTo>
                    <a:pt x="4339" y="6716"/>
                    <a:pt x="4615" y="6734"/>
                    <a:pt x="4884" y="6734"/>
                  </a:cubicBezTo>
                  <a:cubicBezTo>
                    <a:pt x="5332" y="6734"/>
                    <a:pt x="5760" y="6684"/>
                    <a:pt x="6176" y="6585"/>
                  </a:cubicBezTo>
                  <a:lnTo>
                    <a:pt x="8108" y="8010"/>
                  </a:lnTo>
                  <a:lnTo>
                    <a:pt x="7538" y="5952"/>
                  </a:lnTo>
                  <a:cubicBezTo>
                    <a:pt x="8235" y="5477"/>
                    <a:pt x="8678" y="4812"/>
                    <a:pt x="8805" y="4020"/>
                  </a:cubicBezTo>
                  <a:cubicBezTo>
                    <a:pt x="9058" y="2183"/>
                    <a:pt x="7348" y="410"/>
                    <a:pt x="4973" y="62"/>
                  </a:cubicBezTo>
                  <a:cubicBezTo>
                    <a:pt x="4695" y="20"/>
                    <a:pt x="4420" y="0"/>
                    <a:pt x="4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4084325" y="1771625"/>
              <a:ext cx="88700" cy="119575"/>
            </a:xfrm>
            <a:custGeom>
              <a:avLst/>
              <a:gdLst/>
              <a:ahLst/>
              <a:cxnLst/>
              <a:rect l="l" t="t" r="r" b="b"/>
              <a:pathLst>
                <a:path w="3548" h="4783" extrusionOk="0">
                  <a:moveTo>
                    <a:pt x="665" y="1"/>
                  </a:moveTo>
                  <a:cubicBezTo>
                    <a:pt x="412" y="381"/>
                    <a:pt x="222" y="792"/>
                    <a:pt x="190" y="1267"/>
                  </a:cubicBezTo>
                  <a:cubicBezTo>
                    <a:pt x="0" y="2724"/>
                    <a:pt x="1140" y="4149"/>
                    <a:pt x="2819" y="4783"/>
                  </a:cubicBezTo>
                  <a:cubicBezTo>
                    <a:pt x="3294" y="4149"/>
                    <a:pt x="3547" y="3421"/>
                    <a:pt x="3452" y="2661"/>
                  </a:cubicBezTo>
                  <a:cubicBezTo>
                    <a:pt x="3294" y="1362"/>
                    <a:pt x="2186" y="349"/>
                    <a:pt x="66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953675" y="3636925"/>
              <a:ext cx="485375" cy="486150"/>
            </a:xfrm>
            <a:custGeom>
              <a:avLst/>
              <a:gdLst/>
              <a:ahLst/>
              <a:cxnLst/>
              <a:rect l="l" t="t" r="r" b="b"/>
              <a:pathLst>
                <a:path w="19415" h="19446" extrusionOk="0">
                  <a:moveTo>
                    <a:pt x="9723" y="1"/>
                  </a:moveTo>
                  <a:cubicBezTo>
                    <a:pt x="4340" y="1"/>
                    <a:pt x="1" y="4371"/>
                    <a:pt x="1" y="9723"/>
                  </a:cubicBezTo>
                  <a:cubicBezTo>
                    <a:pt x="1" y="15075"/>
                    <a:pt x="4340" y="19445"/>
                    <a:pt x="9723" y="19445"/>
                  </a:cubicBezTo>
                  <a:cubicBezTo>
                    <a:pt x="15075" y="19445"/>
                    <a:pt x="19414" y="15075"/>
                    <a:pt x="19414" y="9723"/>
                  </a:cubicBezTo>
                  <a:cubicBezTo>
                    <a:pt x="19414" y="4371"/>
                    <a:pt x="15075" y="1"/>
                    <a:pt x="9723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4063725" y="3741900"/>
              <a:ext cx="232000" cy="296800"/>
            </a:xfrm>
            <a:custGeom>
              <a:avLst/>
              <a:gdLst/>
              <a:ahLst/>
              <a:cxnLst/>
              <a:rect l="l" t="t" r="r" b="b"/>
              <a:pathLst>
                <a:path w="9280" h="11872" extrusionOk="0">
                  <a:moveTo>
                    <a:pt x="5062" y="1"/>
                  </a:moveTo>
                  <a:cubicBezTo>
                    <a:pt x="4809" y="1"/>
                    <a:pt x="4565" y="17"/>
                    <a:pt x="4340" y="45"/>
                  </a:cubicBezTo>
                  <a:cubicBezTo>
                    <a:pt x="2534" y="235"/>
                    <a:pt x="1521" y="1470"/>
                    <a:pt x="1331" y="2547"/>
                  </a:cubicBezTo>
                  <a:cubicBezTo>
                    <a:pt x="1331" y="2547"/>
                    <a:pt x="1331" y="4510"/>
                    <a:pt x="1046" y="4922"/>
                  </a:cubicBezTo>
                  <a:cubicBezTo>
                    <a:pt x="793" y="5334"/>
                    <a:pt x="1" y="6506"/>
                    <a:pt x="349" y="6696"/>
                  </a:cubicBezTo>
                  <a:cubicBezTo>
                    <a:pt x="465" y="6763"/>
                    <a:pt x="630" y="6787"/>
                    <a:pt x="805" y="6787"/>
                  </a:cubicBezTo>
                  <a:cubicBezTo>
                    <a:pt x="1203" y="6787"/>
                    <a:pt x="1648" y="6664"/>
                    <a:pt x="1648" y="6664"/>
                  </a:cubicBezTo>
                  <a:lnTo>
                    <a:pt x="1648" y="6664"/>
                  </a:lnTo>
                  <a:cubicBezTo>
                    <a:pt x="1648" y="6664"/>
                    <a:pt x="1426" y="8437"/>
                    <a:pt x="2313" y="8659"/>
                  </a:cubicBezTo>
                  <a:cubicBezTo>
                    <a:pt x="3231" y="8849"/>
                    <a:pt x="3801" y="8912"/>
                    <a:pt x="3801" y="8912"/>
                  </a:cubicBezTo>
                  <a:lnTo>
                    <a:pt x="3801" y="11509"/>
                  </a:lnTo>
                  <a:cubicBezTo>
                    <a:pt x="3801" y="11509"/>
                    <a:pt x="4579" y="11871"/>
                    <a:pt x="5584" y="11871"/>
                  </a:cubicBezTo>
                  <a:cubicBezTo>
                    <a:pt x="6124" y="11871"/>
                    <a:pt x="6730" y="11767"/>
                    <a:pt x="7316" y="11446"/>
                  </a:cubicBezTo>
                  <a:lnTo>
                    <a:pt x="7221" y="8659"/>
                  </a:lnTo>
                  <a:cubicBezTo>
                    <a:pt x="7221" y="8659"/>
                    <a:pt x="9280" y="8026"/>
                    <a:pt x="9185" y="4510"/>
                  </a:cubicBezTo>
                  <a:cubicBezTo>
                    <a:pt x="9102" y="825"/>
                    <a:pt x="6837" y="1"/>
                    <a:pt x="5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09650" y="3765975"/>
              <a:ext cx="146500" cy="84750"/>
            </a:xfrm>
            <a:custGeom>
              <a:avLst/>
              <a:gdLst/>
              <a:ahLst/>
              <a:cxnLst/>
              <a:rect l="l" t="t" r="r" b="b"/>
              <a:pathLst>
                <a:path w="5860" h="3390" extrusionOk="0">
                  <a:moveTo>
                    <a:pt x="2845" y="0"/>
                  </a:moveTo>
                  <a:cubicBezTo>
                    <a:pt x="2561" y="0"/>
                    <a:pt x="731" y="54"/>
                    <a:pt x="381" y="1426"/>
                  </a:cubicBezTo>
                  <a:cubicBezTo>
                    <a:pt x="1" y="2882"/>
                    <a:pt x="1394" y="3389"/>
                    <a:pt x="2883" y="3389"/>
                  </a:cubicBezTo>
                  <a:cubicBezTo>
                    <a:pt x="4529" y="3389"/>
                    <a:pt x="5860" y="3041"/>
                    <a:pt x="5860" y="2186"/>
                  </a:cubicBezTo>
                  <a:cubicBezTo>
                    <a:pt x="5860" y="1046"/>
                    <a:pt x="5575" y="32"/>
                    <a:pt x="2883" y="1"/>
                  </a:cubicBezTo>
                  <a:cubicBezTo>
                    <a:pt x="2883" y="1"/>
                    <a:pt x="2870" y="0"/>
                    <a:pt x="2845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4185650" y="2633025"/>
              <a:ext cx="485375" cy="485350"/>
            </a:xfrm>
            <a:custGeom>
              <a:avLst/>
              <a:gdLst/>
              <a:ahLst/>
              <a:cxnLst/>
              <a:rect l="l" t="t" r="r" b="b"/>
              <a:pathLst>
                <a:path w="19415" h="19414" extrusionOk="0">
                  <a:moveTo>
                    <a:pt x="9723" y="0"/>
                  </a:moveTo>
                  <a:cubicBezTo>
                    <a:pt x="4340" y="0"/>
                    <a:pt x="1" y="4339"/>
                    <a:pt x="1" y="9691"/>
                  </a:cubicBezTo>
                  <a:cubicBezTo>
                    <a:pt x="1" y="15075"/>
                    <a:pt x="4340" y="19413"/>
                    <a:pt x="9723" y="19413"/>
                  </a:cubicBezTo>
                  <a:cubicBezTo>
                    <a:pt x="15075" y="19413"/>
                    <a:pt x="19414" y="15075"/>
                    <a:pt x="19414" y="9691"/>
                  </a:cubicBezTo>
                  <a:cubicBezTo>
                    <a:pt x="19414" y="4339"/>
                    <a:pt x="15075" y="0"/>
                    <a:pt x="972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4257700" y="2823825"/>
              <a:ext cx="200350" cy="200325"/>
            </a:xfrm>
            <a:custGeom>
              <a:avLst/>
              <a:gdLst/>
              <a:ahLst/>
              <a:cxnLst/>
              <a:rect l="l" t="t" r="r" b="b"/>
              <a:pathLst>
                <a:path w="8014" h="8013" extrusionOk="0">
                  <a:moveTo>
                    <a:pt x="3991" y="2312"/>
                  </a:moveTo>
                  <a:cubicBezTo>
                    <a:pt x="4941" y="2312"/>
                    <a:pt x="5670" y="3072"/>
                    <a:pt x="5670" y="3991"/>
                  </a:cubicBezTo>
                  <a:cubicBezTo>
                    <a:pt x="5670" y="4941"/>
                    <a:pt x="4941" y="5669"/>
                    <a:pt x="3991" y="5669"/>
                  </a:cubicBezTo>
                  <a:cubicBezTo>
                    <a:pt x="3073" y="5669"/>
                    <a:pt x="2313" y="4909"/>
                    <a:pt x="2313" y="3991"/>
                  </a:cubicBezTo>
                  <a:cubicBezTo>
                    <a:pt x="2313" y="3072"/>
                    <a:pt x="3073" y="2312"/>
                    <a:pt x="3991" y="2312"/>
                  </a:cubicBezTo>
                  <a:close/>
                  <a:moveTo>
                    <a:pt x="3769" y="1"/>
                  </a:moveTo>
                  <a:cubicBezTo>
                    <a:pt x="3579" y="1"/>
                    <a:pt x="3453" y="127"/>
                    <a:pt x="3453" y="317"/>
                  </a:cubicBezTo>
                  <a:lnTo>
                    <a:pt x="3453" y="1489"/>
                  </a:lnTo>
                  <a:cubicBezTo>
                    <a:pt x="3136" y="1584"/>
                    <a:pt x="2883" y="1679"/>
                    <a:pt x="2629" y="1837"/>
                  </a:cubicBezTo>
                  <a:lnTo>
                    <a:pt x="1806" y="1014"/>
                  </a:lnTo>
                  <a:cubicBezTo>
                    <a:pt x="1743" y="951"/>
                    <a:pt x="1656" y="919"/>
                    <a:pt x="1568" y="919"/>
                  </a:cubicBezTo>
                  <a:cubicBezTo>
                    <a:pt x="1481" y="919"/>
                    <a:pt x="1394" y="951"/>
                    <a:pt x="1331" y="1014"/>
                  </a:cubicBezTo>
                  <a:lnTo>
                    <a:pt x="1014" y="1331"/>
                  </a:lnTo>
                  <a:cubicBezTo>
                    <a:pt x="888" y="1457"/>
                    <a:pt x="888" y="1679"/>
                    <a:pt x="1014" y="1806"/>
                  </a:cubicBezTo>
                  <a:lnTo>
                    <a:pt x="1838" y="2629"/>
                  </a:lnTo>
                  <a:cubicBezTo>
                    <a:pt x="1679" y="2882"/>
                    <a:pt x="1584" y="3136"/>
                    <a:pt x="1489" y="3452"/>
                  </a:cubicBezTo>
                  <a:lnTo>
                    <a:pt x="318" y="3452"/>
                  </a:lnTo>
                  <a:cubicBezTo>
                    <a:pt x="128" y="3452"/>
                    <a:pt x="1" y="3579"/>
                    <a:pt x="1" y="3769"/>
                  </a:cubicBezTo>
                  <a:lnTo>
                    <a:pt x="1" y="4244"/>
                  </a:lnTo>
                  <a:cubicBezTo>
                    <a:pt x="1" y="4403"/>
                    <a:pt x="128" y="4561"/>
                    <a:pt x="318" y="4561"/>
                  </a:cubicBezTo>
                  <a:lnTo>
                    <a:pt x="1489" y="4561"/>
                  </a:lnTo>
                  <a:cubicBezTo>
                    <a:pt x="1553" y="4846"/>
                    <a:pt x="1679" y="5131"/>
                    <a:pt x="1838" y="5353"/>
                  </a:cubicBezTo>
                  <a:lnTo>
                    <a:pt x="1014" y="6208"/>
                  </a:lnTo>
                  <a:cubicBezTo>
                    <a:pt x="888" y="6334"/>
                    <a:pt x="888" y="6524"/>
                    <a:pt x="1014" y="6651"/>
                  </a:cubicBezTo>
                  <a:lnTo>
                    <a:pt x="1331" y="6999"/>
                  </a:lnTo>
                  <a:cubicBezTo>
                    <a:pt x="1394" y="7063"/>
                    <a:pt x="1481" y="7094"/>
                    <a:pt x="1568" y="7094"/>
                  </a:cubicBezTo>
                  <a:cubicBezTo>
                    <a:pt x="1656" y="7094"/>
                    <a:pt x="1743" y="7063"/>
                    <a:pt x="1806" y="6999"/>
                  </a:cubicBezTo>
                  <a:lnTo>
                    <a:pt x="2629" y="6144"/>
                  </a:lnTo>
                  <a:cubicBezTo>
                    <a:pt x="2883" y="6303"/>
                    <a:pt x="3136" y="6429"/>
                    <a:pt x="3453" y="6493"/>
                  </a:cubicBezTo>
                  <a:lnTo>
                    <a:pt x="3453" y="7664"/>
                  </a:lnTo>
                  <a:cubicBezTo>
                    <a:pt x="3453" y="7854"/>
                    <a:pt x="3579" y="8013"/>
                    <a:pt x="3769" y="8013"/>
                  </a:cubicBezTo>
                  <a:lnTo>
                    <a:pt x="4245" y="8013"/>
                  </a:lnTo>
                  <a:cubicBezTo>
                    <a:pt x="4403" y="8013"/>
                    <a:pt x="4561" y="7854"/>
                    <a:pt x="4561" y="7664"/>
                  </a:cubicBezTo>
                  <a:lnTo>
                    <a:pt x="4561" y="6493"/>
                  </a:lnTo>
                  <a:cubicBezTo>
                    <a:pt x="4846" y="6429"/>
                    <a:pt x="5131" y="6303"/>
                    <a:pt x="5385" y="6144"/>
                  </a:cubicBezTo>
                  <a:lnTo>
                    <a:pt x="6208" y="6999"/>
                  </a:lnTo>
                  <a:cubicBezTo>
                    <a:pt x="6271" y="7063"/>
                    <a:pt x="6351" y="7094"/>
                    <a:pt x="6430" y="7094"/>
                  </a:cubicBezTo>
                  <a:cubicBezTo>
                    <a:pt x="6509" y="7094"/>
                    <a:pt x="6588" y="7063"/>
                    <a:pt x="6651" y="6999"/>
                  </a:cubicBezTo>
                  <a:lnTo>
                    <a:pt x="7000" y="6651"/>
                  </a:lnTo>
                  <a:cubicBezTo>
                    <a:pt x="7126" y="6524"/>
                    <a:pt x="7126" y="6334"/>
                    <a:pt x="7000" y="6208"/>
                  </a:cubicBezTo>
                  <a:lnTo>
                    <a:pt x="6176" y="5353"/>
                  </a:lnTo>
                  <a:cubicBezTo>
                    <a:pt x="6303" y="5131"/>
                    <a:pt x="6430" y="4846"/>
                    <a:pt x="6493" y="4561"/>
                  </a:cubicBezTo>
                  <a:lnTo>
                    <a:pt x="7696" y="4561"/>
                  </a:lnTo>
                  <a:cubicBezTo>
                    <a:pt x="7855" y="4561"/>
                    <a:pt x="8013" y="4403"/>
                    <a:pt x="8013" y="4244"/>
                  </a:cubicBezTo>
                  <a:lnTo>
                    <a:pt x="8013" y="3769"/>
                  </a:lnTo>
                  <a:cubicBezTo>
                    <a:pt x="8013" y="3579"/>
                    <a:pt x="7855" y="3452"/>
                    <a:pt x="7696" y="3452"/>
                  </a:cubicBezTo>
                  <a:lnTo>
                    <a:pt x="6493" y="3452"/>
                  </a:lnTo>
                  <a:cubicBezTo>
                    <a:pt x="6430" y="3136"/>
                    <a:pt x="6335" y="2882"/>
                    <a:pt x="6176" y="2629"/>
                  </a:cubicBezTo>
                  <a:lnTo>
                    <a:pt x="7000" y="1806"/>
                  </a:lnTo>
                  <a:cubicBezTo>
                    <a:pt x="7126" y="1679"/>
                    <a:pt x="7126" y="1457"/>
                    <a:pt x="7000" y="1331"/>
                  </a:cubicBezTo>
                  <a:lnTo>
                    <a:pt x="6651" y="1014"/>
                  </a:lnTo>
                  <a:cubicBezTo>
                    <a:pt x="6588" y="951"/>
                    <a:pt x="6509" y="919"/>
                    <a:pt x="6430" y="919"/>
                  </a:cubicBezTo>
                  <a:cubicBezTo>
                    <a:pt x="6351" y="919"/>
                    <a:pt x="6271" y="951"/>
                    <a:pt x="6208" y="1014"/>
                  </a:cubicBezTo>
                  <a:lnTo>
                    <a:pt x="5385" y="1837"/>
                  </a:lnTo>
                  <a:cubicBezTo>
                    <a:pt x="5131" y="1679"/>
                    <a:pt x="4846" y="1584"/>
                    <a:pt x="4561" y="1489"/>
                  </a:cubicBezTo>
                  <a:lnTo>
                    <a:pt x="4561" y="317"/>
                  </a:lnTo>
                  <a:cubicBezTo>
                    <a:pt x="4561" y="127"/>
                    <a:pt x="4403" y="1"/>
                    <a:pt x="424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4331350" y="2897450"/>
              <a:ext cx="52275" cy="52275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cubicBezTo>
                    <a:pt x="0" y="1648"/>
                    <a:pt x="475" y="2091"/>
                    <a:pt x="1045" y="2091"/>
                  </a:cubicBezTo>
                  <a:cubicBezTo>
                    <a:pt x="1647" y="2091"/>
                    <a:pt x="2090" y="1648"/>
                    <a:pt x="2090" y="1046"/>
                  </a:cubicBezTo>
                  <a:cubicBezTo>
                    <a:pt x="2090" y="476"/>
                    <a:pt x="1647" y="1"/>
                    <a:pt x="104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4424775" y="2740700"/>
              <a:ext cx="166275" cy="166275"/>
            </a:xfrm>
            <a:custGeom>
              <a:avLst/>
              <a:gdLst/>
              <a:ahLst/>
              <a:cxnLst/>
              <a:rect l="l" t="t" r="r" b="b"/>
              <a:pathLst>
                <a:path w="6651" h="6651" extrusionOk="0">
                  <a:moveTo>
                    <a:pt x="3325" y="1932"/>
                  </a:moveTo>
                  <a:cubicBezTo>
                    <a:pt x="4085" y="1932"/>
                    <a:pt x="4719" y="2566"/>
                    <a:pt x="4719" y="3326"/>
                  </a:cubicBezTo>
                  <a:cubicBezTo>
                    <a:pt x="4719" y="4117"/>
                    <a:pt x="4085" y="4719"/>
                    <a:pt x="3325" y="4719"/>
                  </a:cubicBezTo>
                  <a:cubicBezTo>
                    <a:pt x="2534" y="4719"/>
                    <a:pt x="1932" y="4117"/>
                    <a:pt x="1932" y="3326"/>
                  </a:cubicBezTo>
                  <a:cubicBezTo>
                    <a:pt x="1932" y="2566"/>
                    <a:pt x="2534" y="1932"/>
                    <a:pt x="3325" y="1932"/>
                  </a:cubicBezTo>
                  <a:close/>
                  <a:moveTo>
                    <a:pt x="3104" y="0"/>
                  </a:moveTo>
                  <a:cubicBezTo>
                    <a:pt x="2977" y="0"/>
                    <a:pt x="2850" y="127"/>
                    <a:pt x="2850" y="254"/>
                  </a:cubicBezTo>
                  <a:lnTo>
                    <a:pt x="2850" y="1267"/>
                  </a:lnTo>
                  <a:cubicBezTo>
                    <a:pt x="2597" y="1299"/>
                    <a:pt x="2375" y="1394"/>
                    <a:pt x="2185" y="1520"/>
                  </a:cubicBezTo>
                  <a:lnTo>
                    <a:pt x="1488" y="824"/>
                  </a:lnTo>
                  <a:cubicBezTo>
                    <a:pt x="1441" y="776"/>
                    <a:pt x="1370" y="752"/>
                    <a:pt x="1298" y="752"/>
                  </a:cubicBezTo>
                  <a:cubicBezTo>
                    <a:pt x="1227" y="752"/>
                    <a:pt x="1156" y="776"/>
                    <a:pt x="1108" y="824"/>
                  </a:cubicBezTo>
                  <a:lnTo>
                    <a:pt x="823" y="1109"/>
                  </a:lnTo>
                  <a:cubicBezTo>
                    <a:pt x="728" y="1235"/>
                    <a:pt x="728" y="1394"/>
                    <a:pt x="823" y="1489"/>
                  </a:cubicBezTo>
                  <a:lnTo>
                    <a:pt x="1520" y="2185"/>
                  </a:lnTo>
                  <a:cubicBezTo>
                    <a:pt x="1393" y="2407"/>
                    <a:pt x="1298" y="2629"/>
                    <a:pt x="1235" y="2851"/>
                  </a:cubicBezTo>
                  <a:lnTo>
                    <a:pt x="253" y="2851"/>
                  </a:lnTo>
                  <a:cubicBezTo>
                    <a:pt x="95" y="2851"/>
                    <a:pt x="0" y="2977"/>
                    <a:pt x="0" y="3136"/>
                  </a:cubicBezTo>
                  <a:lnTo>
                    <a:pt x="0" y="3516"/>
                  </a:lnTo>
                  <a:cubicBezTo>
                    <a:pt x="0" y="3674"/>
                    <a:pt x="95" y="3801"/>
                    <a:pt x="253" y="3801"/>
                  </a:cubicBezTo>
                  <a:lnTo>
                    <a:pt x="1235" y="3801"/>
                  </a:lnTo>
                  <a:cubicBezTo>
                    <a:pt x="1298" y="4022"/>
                    <a:pt x="1393" y="4244"/>
                    <a:pt x="1520" y="4466"/>
                  </a:cubicBezTo>
                  <a:lnTo>
                    <a:pt x="823" y="5162"/>
                  </a:lnTo>
                  <a:cubicBezTo>
                    <a:pt x="728" y="5257"/>
                    <a:pt x="728" y="5447"/>
                    <a:pt x="823" y="5542"/>
                  </a:cubicBezTo>
                  <a:lnTo>
                    <a:pt x="1108" y="5827"/>
                  </a:lnTo>
                  <a:cubicBezTo>
                    <a:pt x="1156" y="5875"/>
                    <a:pt x="1227" y="5899"/>
                    <a:pt x="1298" y="5899"/>
                  </a:cubicBezTo>
                  <a:cubicBezTo>
                    <a:pt x="1370" y="5899"/>
                    <a:pt x="1441" y="5875"/>
                    <a:pt x="1488" y="5827"/>
                  </a:cubicBezTo>
                  <a:lnTo>
                    <a:pt x="2185" y="5131"/>
                  </a:lnTo>
                  <a:cubicBezTo>
                    <a:pt x="2375" y="5257"/>
                    <a:pt x="2597" y="5352"/>
                    <a:pt x="2850" y="5416"/>
                  </a:cubicBezTo>
                  <a:lnTo>
                    <a:pt x="2850" y="6397"/>
                  </a:lnTo>
                  <a:cubicBezTo>
                    <a:pt x="2850" y="6524"/>
                    <a:pt x="2977" y="6651"/>
                    <a:pt x="3104" y="6651"/>
                  </a:cubicBezTo>
                  <a:lnTo>
                    <a:pt x="3515" y="6651"/>
                  </a:lnTo>
                  <a:cubicBezTo>
                    <a:pt x="3674" y="6651"/>
                    <a:pt x="3769" y="6524"/>
                    <a:pt x="3769" y="6397"/>
                  </a:cubicBezTo>
                  <a:lnTo>
                    <a:pt x="3769" y="5416"/>
                  </a:lnTo>
                  <a:cubicBezTo>
                    <a:pt x="4022" y="5352"/>
                    <a:pt x="4244" y="5257"/>
                    <a:pt x="4465" y="5131"/>
                  </a:cubicBezTo>
                  <a:lnTo>
                    <a:pt x="5162" y="5827"/>
                  </a:lnTo>
                  <a:cubicBezTo>
                    <a:pt x="5210" y="5875"/>
                    <a:pt x="5273" y="5899"/>
                    <a:pt x="5340" y="5899"/>
                  </a:cubicBezTo>
                  <a:cubicBezTo>
                    <a:pt x="5408" y="5899"/>
                    <a:pt x="5479" y="5875"/>
                    <a:pt x="5542" y="5827"/>
                  </a:cubicBezTo>
                  <a:lnTo>
                    <a:pt x="5795" y="5542"/>
                  </a:lnTo>
                  <a:cubicBezTo>
                    <a:pt x="5922" y="5447"/>
                    <a:pt x="5922" y="5257"/>
                    <a:pt x="5795" y="5162"/>
                  </a:cubicBezTo>
                  <a:lnTo>
                    <a:pt x="5099" y="4466"/>
                  </a:lnTo>
                  <a:cubicBezTo>
                    <a:pt x="5257" y="4244"/>
                    <a:pt x="5352" y="4022"/>
                    <a:pt x="5384" y="3801"/>
                  </a:cubicBezTo>
                  <a:lnTo>
                    <a:pt x="6366" y="3801"/>
                  </a:lnTo>
                  <a:cubicBezTo>
                    <a:pt x="6524" y="3801"/>
                    <a:pt x="6651" y="3674"/>
                    <a:pt x="6651" y="3516"/>
                  </a:cubicBezTo>
                  <a:lnTo>
                    <a:pt x="6651" y="3136"/>
                  </a:lnTo>
                  <a:cubicBezTo>
                    <a:pt x="6651" y="2977"/>
                    <a:pt x="6524" y="2851"/>
                    <a:pt x="6366" y="2851"/>
                  </a:cubicBezTo>
                  <a:lnTo>
                    <a:pt x="5384" y="2851"/>
                  </a:lnTo>
                  <a:cubicBezTo>
                    <a:pt x="5352" y="2629"/>
                    <a:pt x="5257" y="2407"/>
                    <a:pt x="5099" y="2185"/>
                  </a:cubicBezTo>
                  <a:lnTo>
                    <a:pt x="5795" y="1489"/>
                  </a:lnTo>
                  <a:cubicBezTo>
                    <a:pt x="5922" y="1394"/>
                    <a:pt x="5922" y="1235"/>
                    <a:pt x="5795" y="1109"/>
                  </a:cubicBezTo>
                  <a:lnTo>
                    <a:pt x="5542" y="824"/>
                  </a:lnTo>
                  <a:cubicBezTo>
                    <a:pt x="5479" y="776"/>
                    <a:pt x="5408" y="752"/>
                    <a:pt x="5340" y="752"/>
                  </a:cubicBezTo>
                  <a:cubicBezTo>
                    <a:pt x="5273" y="752"/>
                    <a:pt x="5210" y="776"/>
                    <a:pt x="5162" y="824"/>
                  </a:cubicBezTo>
                  <a:lnTo>
                    <a:pt x="4465" y="1520"/>
                  </a:lnTo>
                  <a:cubicBezTo>
                    <a:pt x="4244" y="1394"/>
                    <a:pt x="4022" y="1299"/>
                    <a:pt x="3769" y="1267"/>
                  </a:cubicBezTo>
                  <a:lnTo>
                    <a:pt x="3769" y="254"/>
                  </a:lnTo>
                  <a:cubicBezTo>
                    <a:pt x="3769" y="127"/>
                    <a:pt x="3674" y="0"/>
                    <a:pt x="3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4488900" y="280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0" y="1"/>
                  </a:moveTo>
                  <a:cubicBezTo>
                    <a:pt x="317" y="1"/>
                    <a:pt x="0" y="349"/>
                    <a:pt x="0" y="761"/>
                  </a:cubicBezTo>
                  <a:cubicBezTo>
                    <a:pt x="0" y="1204"/>
                    <a:pt x="317" y="1521"/>
                    <a:pt x="760" y="1521"/>
                  </a:cubicBezTo>
                  <a:cubicBezTo>
                    <a:pt x="1172" y="1521"/>
                    <a:pt x="1520" y="1172"/>
                    <a:pt x="1520" y="761"/>
                  </a:cubicBezTo>
                  <a:cubicBezTo>
                    <a:pt x="1520" y="349"/>
                    <a:pt x="1172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1789900" y="3097775"/>
              <a:ext cx="310375" cy="256750"/>
            </a:xfrm>
            <a:custGeom>
              <a:avLst/>
              <a:gdLst/>
              <a:ahLst/>
              <a:cxnLst/>
              <a:rect l="l" t="t" r="r" b="b"/>
              <a:pathLst>
                <a:path w="12415" h="10270" extrusionOk="0">
                  <a:moveTo>
                    <a:pt x="12415" y="0"/>
                  </a:moveTo>
                  <a:lnTo>
                    <a:pt x="3136" y="1393"/>
                  </a:lnTo>
                  <a:cubicBezTo>
                    <a:pt x="2692" y="2375"/>
                    <a:pt x="0" y="8107"/>
                    <a:pt x="190" y="8456"/>
                  </a:cubicBezTo>
                  <a:cubicBezTo>
                    <a:pt x="338" y="8702"/>
                    <a:pt x="4507" y="10270"/>
                    <a:pt x="7412" y="10270"/>
                  </a:cubicBezTo>
                  <a:cubicBezTo>
                    <a:pt x="8242" y="10270"/>
                    <a:pt x="8969" y="10141"/>
                    <a:pt x="9469" y="9817"/>
                  </a:cubicBezTo>
                  <a:cubicBezTo>
                    <a:pt x="11718" y="8361"/>
                    <a:pt x="12415" y="0"/>
                    <a:pt x="12415" y="0"/>
                  </a:cubicBezTo>
                  <a:close/>
                </a:path>
              </a:pathLst>
            </a:custGeom>
            <a:solidFill>
              <a:srgbClr val="FFA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713150" y="3352700"/>
              <a:ext cx="1143275" cy="861425"/>
            </a:xfrm>
            <a:custGeom>
              <a:avLst/>
              <a:gdLst/>
              <a:ahLst/>
              <a:cxnLst/>
              <a:rect l="l" t="t" r="r" b="b"/>
              <a:pathLst>
                <a:path w="45731" h="34457" extrusionOk="0">
                  <a:moveTo>
                    <a:pt x="34836" y="0"/>
                  </a:moveTo>
                  <a:lnTo>
                    <a:pt x="15962" y="7823"/>
                  </a:lnTo>
                  <a:lnTo>
                    <a:pt x="0" y="15613"/>
                  </a:lnTo>
                  <a:cubicBezTo>
                    <a:pt x="3864" y="29072"/>
                    <a:pt x="14188" y="34456"/>
                    <a:pt x="14188" y="34456"/>
                  </a:cubicBezTo>
                  <a:cubicBezTo>
                    <a:pt x="27299" y="27362"/>
                    <a:pt x="45731" y="21884"/>
                    <a:pt x="45731" y="21884"/>
                  </a:cubicBezTo>
                  <a:lnTo>
                    <a:pt x="34836" y="0"/>
                  </a:lnTo>
                  <a:close/>
                </a:path>
              </a:pathLst>
            </a:custGeom>
            <a:solidFill>
              <a:srgbClr val="FFD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713150" y="3352700"/>
              <a:ext cx="1143275" cy="861425"/>
            </a:xfrm>
            <a:custGeom>
              <a:avLst/>
              <a:gdLst/>
              <a:ahLst/>
              <a:cxnLst/>
              <a:rect l="l" t="t" r="r" b="b"/>
              <a:pathLst>
                <a:path w="45731" h="34457" extrusionOk="0">
                  <a:moveTo>
                    <a:pt x="34836" y="0"/>
                  </a:moveTo>
                  <a:lnTo>
                    <a:pt x="15962" y="7823"/>
                  </a:lnTo>
                  <a:lnTo>
                    <a:pt x="0" y="15613"/>
                  </a:lnTo>
                  <a:cubicBezTo>
                    <a:pt x="3864" y="29072"/>
                    <a:pt x="14188" y="34456"/>
                    <a:pt x="14188" y="34456"/>
                  </a:cubicBezTo>
                  <a:cubicBezTo>
                    <a:pt x="27299" y="27362"/>
                    <a:pt x="45731" y="21884"/>
                    <a:pt x="45731" y="21884"/>
                  </a:cubicBezTo>
                  <a:lnTo>
                    <a:pt x="34836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1228575" y="3322600"/>
              <a:ext cx="478225" cy="669050"/>
            </a:xfrm>
            <a:custGeom>
              <a:avLst/>
              <a:gdLst/>
              <a:ahLst/>
              <a:cxnLst/>
              <a:rect l="l" t="t" r="r" b="b"/>
              <a:pathLst>
                <a:path w="19129" h="26762" extrusionOk="0">
                  <a:moveTo>
                    <a:pt x="10767" y="1"/>
                  </a:moveTo>
                  <a:lnTo>
                    <a:pt x="0" y="6525"/>
                  </a:lnTo>
                  <a:cubicBezTo>
                    <a:pt x="0" y="6525"/>
                    <a:pt x="10197" y="20047"/>
                    <a:pt x="6460" y="26761"/>
                  </a:cubicBezTo>
                  <a:cubicBezTo>
                    <a:pt x="8044" y="26191"/>
                    <a:pt x="12636" y="18907"/>
                    <a:pt x="13903" y="18496"/>
                  </a:cubicBezTo>
                  <a:cubicBezTo>
                    <a:pt x="17418" y="17292"/>
                    <a:pt x="19128" y="16817"/>
                    <a:pt x="19128" y="16817"/>
                  </a:cubicBezTo>
                  <a:lnTo>
                    <a:pt x="10767" y="1"/>
                  </a:ln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1713100" y="1387900"/>
              <a:ext cx="608075" cy="934900"/>
            </a:xfrm>
            <a:custGeom>
              <a:avLst/>
              <a:gdLst/>
              <a:ahLst/>
              <a:cxnLst/>
              <a:rect l="l" t="t" r="r" b="b"/>
              <a:pathLst>
                <a:path w="24323" h="37396" extrusionOk="0">
                  <a:moveTo>
                    <a:pt x="11602" y="0"/>
                  </a:moveTo>
                  <a:cubicBezTo>
                    <a:pt x="11162" y="0"/>
                    <a:pt x="10728" y="197"/>
                    <a:pt x="10420" y="560"/>
                  </a:cubicBezTo>
                  <a:cubicBezTo>
                    <a:pt x="10008" y="1067"/>
                    <a:pt x="0" y="13608"/>
                    <a:pt x="6556" y="20607"/>
                  </a:cubicBezTo>
                  <a:cubicBezTo>
                    <a:pt x="8773" y="22982"/>
                    <a:pt x="11338" y="23995"/>
                    <a:pt x="13587" y="24945"/>
                  </a:cubicBezTo>
                  <a:cubicBezTo>
                    <a:pt x="17577" y="26560"/>
                    <a:pt x="20744" y="27827"/>
                    <a:pt x="21314" y="35998"/>
                  </a:cubicBezTo>
                  <a:cubicBezTo>
                    <a:pt x="21344" y="36783"/>
                    <a:pt x="22008" y="37396"/>
                    <a:pt x="22784" y="37396"/>
                  </a:cubicBezTo>
                  <a:cubicBezTo>
                    <a:pt x="22821" y="37396"/>
                    <a:pt x="22859" y="37394"/>
                    <a:pt x="22897" y="37391"/>
                  </a:cubicBezTo>
                  <a:cubicBezTo>
                    <a:pt x="22961" y="37391"/>
                    <a:pt x="23024" y="37391"/>
                    <a:pt x="23087" y="37360"/>
                  </a:cubicBezTo>
                  <a:cubicBezTo>
                    <a:pt x="23816" y="37233"/>
                    <a:pt x="24322" y="36568"/>
                    <a:pt x="24291" y="35808"/>
                  </a:cubicBezTo>
                  <a:cubicBezTo>
                    <a:pt x="23594" y="25769"/>
                    <a:pt x="19097" y="23932"/>
                    <a:pt x="14727" y="22158"/>
                  </a:cubicBezTo>
                  <a:cubicBezTo>
                    <a:pt x="12573" y="21272"/>
                    <a:pt x="10515" y="20448"/>
                    <a:pt x="8741" y="18548"/>
                  </a:cubicBezTo>
                  <a:cubicBezTo>
                    <a:pt x="4751" y="14336"/>
                    <a:pt x="10293" y="5501"/>
                    <a:pt x="12763" y="2429"/>
                  </a:cubicBezTo>
                  <a:cubicBezTo>
                    <a:pt x="13270" y="1795"/>
                    <a:pt x="13175" y="845"/>
                    <a:pt x="12541" y="339"/>
                  </a:cubicBezTo>
                  <a:cubicBezTo>
                    <a:pt x="12258" y="109"/>
                    <a:pt x="11928" y="0"/>
                    <a:pt x="11602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1617300" y="2344750"/>
              <a:ext cx="330975" cy="184575"/>
            </a:xfrm>
            <a:custGeom>
              <a:avLst/>
              <a:gdLst/>
              <a:ahLst/>
              <a:cxnLst/>
              <a:rect l="l" t="t" r="r" b="b"/>
              <a:pathLst>
                <a:path w="13239" h="7383" extrusionOk="0">
                  <a:moveTo>
                    <a:pt x="9101" y="0"/>
                  </a:moveTo>
                  <a:cubicBezTo>
                    <a:pt x="6855" y="0"/>
                    <a:pt x="2510" y="1713"/>
                    <a:pt x="1362" y="2727"/>
                  </a:cubicBezTo>
                  <a:cubicBezTo>
                    <a:pt x="1" y="3899"/>
                    <a:pt x="317" y="7383"/>
                    <a:pt x="317" y="7383"/>
                  </a:cubicBezTo>
                  <a:lnTo>
                    <a:pt x="13238" y="3361"/>
                  </a:lnTo>
                  <a:cubicBezTo>
                    <a:pt x="13238" y="3361"/>
                    <a:pt x="11623" y="1017"/>
                    <a:pt x="10103" y="194"/>
                  </a:cubicBezTo>
                  <a:cubicBezTo>
                    <a:pt x="9864" y="60"/>
                    <a:pt x="9519" y="0"/>
                    <a:pt x="910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1813650" y="2344625"/>
              <a:ext cx="134625" cy="105525"/>
            </a:xfrm>
            <a:custGeom>
              <a:avLst/>
              <a:gdLst/>
              <a:ahLst/>
              <a:cxnLst/>
              <a:rect l="l" t="t" r="r" b="b"/>
              <a:pathLst>
                <a:path w="5385" h="4221" extrusionOk="0">
                  <a:moveTo>
                    <a:pt x="1243" y="0"/>
                  </a:moveTo>
                  <a:cubicBezTo>
                    <a:pt x="878" y="0"/>
                    <a:pt x="456" y="47"/>
                    <a:pt x="0" y="136"/>
                  </a:cubicBezTo>
                  <a:cubicBezTo>
                    <a:pt x="1204" y="1339"/>
                    <a:pt x="2059" y="2891"/>
                    <a:pt x="2661" y="4221"/>
                  </a:cubicBezTo>
                  <a:lnTo>
                    <a:pt x="5384" y="3366"/>
                  </a:lnTo>
                  <a:cubicBezTo>
                    <a:pt x="5384" y="3366"/>
                    <a:pt x="3769" y="1022"/>
                    <a:pt x="2249" y="199"/>
                  </a:cubicBezTo>
                  <a:cubicBezTo>
                    <a:pt x="2011" y="63"/>
                    <a:pt x="1665" y="0"/>
                    <a:pt x="124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1595125" y="2366825"/>
              <a:ext cx="360275" cy="178350"/>
            </a:xfrm>
            <a:custGeom>
              <a:avLst/>
              <a:gdLst/>
              <a:ahLst/>
              <a:cxnLst/>
              <a:rect l="l" t="t" r="r" b="b"/>
              <a:pathLst>
                <a:path w="14411" h="7134" extrusionOk="0">
                  <a:moveTo>
                    <a:pt x="12428" y="1"/>
                  </a:moveTo>
                  <a:cubicBezTo>
                    <a:pt x="12311" y="1"/>
                    <a:pt x="12190" y="13"/>
                    <a:pt x="12067" y="39"/>
                  </a:cubicBezTo>
                  <a:cubicBezTo>
                    <a:pt x="10578" y="388"/>
                    <a:pt x="2946" y="2985"/>
                    <a:pt x="1078" y="4600"/>
                  </a:cubicBezTo>
                  <a:cubicBezTo>
                    <a:pt x="191" y="5391"/>
                    <a:pt x="1" y="7133"/>
                    <a:pt x="1" y="7133"/>
                  </a:cubicBezTo>
                  <a:lnTo>
                    <a:pt x="14410" y="1148"/>
                  </a:lnTo>
                  <a:cubicBezTo>
                    <a:pt x="14410" y="1148"/>
                    <a:pt x="13576" y="1"/>
                    <a:pt x="12428" y="1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1595125" y="2366825"/>
              <a:ext cx="360275" cy="178350"/>
            </a:xfrm>
            <a:custGeom>
              <a:avLst/>
              <a:gdLst/>
              <a:ahLst/>
              <a:cxnLst/>
              <a:rect l="l" t="t" r="r" b="b"/>
              <a:pathLst>
                <a:path w="14411" h="7134" extrusionOk="0">
                  <a:moveTo>
                    <a:pt x="12428" y="1"/>
                  </a:moveTo>
                  <a:cubicBezTo>
                    <a:pt x="12311" y="1"/>
                    <a:pt x="12190" y="13"/>
                    <a:pt x="12067" y="39"/>
                  </a:cubicBezTo>
                  <a:cubicBezTo>
                    <a:pt x="10578" y="388"/>
                    <a:pt x="2946" y="2985"/>
                    <a:pt x="1078" y="4600"/>
                  </a:cubicBezTo>
                  <a:cubicBezTo>
                    <a:pt x="191" y="5391"/>
                    <a:pt x="1" y="7133"/>
                    <a:pt x="1" y="7133"/>
                  </a:cubicBezTo>
                  <a:lnTo>
                    <a:pt x="14410" y="1148"/>
                  </a:lnTo>
                  <a:cubicBezTo>
                    <a:pt x="14410" y="1148"/>
                    <a:pt x="13576" y="1"/>
                    <a:pt x="12428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2700375" y="2150200"/>
              <a:ext cx="338100" cy="133700"/>
            </a:xfrm>
            <a:custGeom>
              <a:avLst/>
              <a:gdLst/>
              <a:ahLst/>
              <a:cxnLst/>
              <a:rect l="l" t="t" r="r" b="b"/>
              <a:pathLst>
                <a:path w="13524" h="5348" extrusionOk="0">
                  <a:moveTo>
                    <a:pt x="7572" y="1"/>
                  </a:moveTo>
                  <a:cubicBezTo>
                    <a:pt x="5207" y="1"/>
                    <a:pt x="2445" y="368"/>
                    <a:pt x="1743" y="1230"/>
                  </a:cubicBezTo>
                  <a:cubicBezTo>
                    <a:pt x="634" y="2561"/>
                    <a:pt x="1" y="5347"/>
                    <a:pt x="1" y="5347"/>
                  </a:cubicBezTo>
                  <a:lnTo>
                    <a:pt x="13523" y="4271"/>
                  </a:lnTo>
                  <a:cubicBezTo>
                    <a:pt x="13523" y="4271"/>
                    <a:pt x="12478" y="914"/>
                    <a:pt x="10800" y="344"/>
                  </a:cubicBezTo>
                  <a:cubicBezTo>
                    <a:pt x="10173" y="123"/>
                    <a:pt x="8939" y="1"/>
                    <a:pt x="757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2700375" y="2158775"/>
              <a:ext cx="95050" cy="125125"/>
            </a:xfrm>
            <a:custGeom>
              <a:avLst/>
              <a:gdLst/>
              <a:ahLst/>
              <a:cxnLst/>
              <a:rect l="l" t="t" r="r" b="b"/>
              <a:pathLst>
                <a:path w="3802" h="5005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819" y="191"/>
                    <a:pt x="2059" y="476"/>
                    <a:pt x="1743" y="887"/>
                  </a:cubicBezTo>
                  <a:cubicBezTo>
                    <a:pt x="634" y="2218"/>
                    <a:pt x="1" y="5004"/>
                    <a:pt x="1" y="5004"/>
                  </a:cubicBezTo>
                  <a:lnTo>
                    <a:pt x="2851" y="4783"/>
                  </a:lnTo>
                  <a:cubicBezTo>
                    <a:pt x="2914" y="3326"/>
                    <a:pt x="3136" y="1552"/>
                    <a:pt x="380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2682175" y="2199625"/>
              <a:ext cx="389550" cy="60525"/>
            </a:xfrm>
            <a:custGeom>
              <a:avLst/>
              <a:gdLst/>
              <a:ahLst/>
              <a:cxnLst/>
              <a:rect l="l" t="t" r="r" b="b"/>
              <a:pathLst>
                <a:path w="15582" h="2421" extrusionOk="0">
                  <a:moveTo>
                    <a:pt x="8200" y="0"/>
                  </a:moveTo>
                  <a:cubicBezTo>
                    <a:pt x="5423" y="0"/>
                    <a:pt x="2568" y="190"/>
                    <a:pt x="1742" y="330"/>
                  </a:cubicBezTo>
                  <a:cubicBezTo>
                    <a:pt x="380" y="552"/>
                    <a:pt x="0" y="2230"/>
                    <a:pt x="0" y="2230"/>
                  </a:cubicBezTo>
                  <a:lnTo>
                    <a:pt x="15582" y="2420"/>
                  </a:lnTo>
                  <a:cubicBezTo>
                    <a:pt x="15582" y="2420"/>
                    <a:pt x="14758" y="869"/>
                    <a:pt x="13650" y="489"/>
                  </a:cubicBezTo>
                  <a:cubicBezTo>
                    <a:pt x="12607" y="122"/>
                    <a:pt x="10428" y="0"/>
                    <a:pt x="8200" y="0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2682175" y="2199625"/>
              <a:ext cx="389550" cy="60525"/>
            </a:xfrm>
            <a:custGeom>
              <a:avLst/>
              <a:gdLst/>
              <a:ahLst/>
              <a:cxnLst/>
              <a:rect l="l" t="t" r="r" b="b"/>
              <a:pathLst>
                <a:path w="15582" h="2421" extrusionOk="0">
                  <a:moveTo>
                    <a:pt x="8200" y="0"/>
                  </a:moveTo>
                  <a:cubicBezTo>
                    <a:pt x="5423" y="0"/>
                    <a:pt x="2568" y="190"/>
                    <a:pt x="1742" y="330"/>
                  </a:cubicBezTo>
                  <a:cubicBezTo>
                    <a:pt x="380" y="552"/>
                    <a:pt x="0" y="2230"/>
                    <a:pt x="0" y="2230"/>
                  </a:cubicBezTo>
                  <a:lnTo>
                    <a:pt x="15582" y="2420"/>
                  </a:lnTo>
                  <a:cubicBezTo>
                    <a:pt x="15582" y="2420"/>
                    <a:pt x="14758" y="869"/>
                    <a:pt x="13650" y="489"/>
                  </a:cubicBezTo>
                  <a:cubicBezTo>
                    <a:pt x="12607" y="122"/>
                    <a:pt x="10428" y="0"/>
                    <a:pt x="8200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2203975" y="2226400"/>
              <a:ext cx="212200" cy="240625"/>
            </a:xfrm>
            <a:custGeom>
              <a:avLst/>
              <a:gdLst/>
              <a:ahLst/>
              <a:cxnLst/>
              <a:rect l="l" t="t" r="r" b="b"/>
              <a:pathLst>
                <a:path w="8488" h="9625" extrusionOk="0">
                  <a:moveTo>
                    <a:pt x="5598" y="1"/>
                  </a:moveTo>
                  <a:cubicBezTo>
                    <a:pt x="5548" y="1"/>
                    <a:pt x="5497" y="7"/>
                    <a:pt x="5447" y="19"/>
                  </a:cubicBezTo>
                  <a:lnTo>
                    <a:pt x="665" y="938"/>
                  </a:lnTo>
                  <a:cubicBezTo>
                    <a:pt x="254" y="1001"/>
                    <a:pt x="0" y="1413"/>
                    <a:pt x="64" y="1793"/>
                  </a:cubicBezTo>
                  <a:lnTo>
                    <a:pt x="697" y="9013"/>
                  </a:lnTo>
                  <a:cubicBezTo>
                    <a:pt x="754" y="9383"/>
                    <a:pt x="1091" y="9625"/>
                    <a:pt x="1457" y="9625"/>
                  </a:cubicBezTo>
                  <a:cubicBezTo>
                    <a:pt x="1499" y="9625"/>
                    <a:pt x="1541" y="9621"/>
                    <a:pt x="1584" y="9615"/>
                  </a:cubicBezTo>
                  <a:lnTo>
                    <a:pt x="7823" y="8411"/>
                  </a:lnTo>
                  <a:cubicBezTo>
                    <a:pt x="8234" y="8348"/>
                    <a:pt x="8488" y="7936"/>
                    <a:pt x="8424" y="7525"/>
                  </a:cubicBezTo>
                  <a:lnTo>
                    <a:pt x="6302" y="589"/>
                  </a:lnTo>
                  <a:cubicBezTo>
                    <a:pt x="6247" y="259"/>
                    <a:pt x="5930" y="1"/>
                    <a:pt x="559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2207925" y="2261700"/>
              <a:ext cx="208250" cy="205550"/>
            </a:xfrm>
            <a:custGeom>
              <a:avLst/>
              <a:gdLst/>
              <a:ahLst/>
              <a:cxnLst/>
              <a:rect l="l" t="t" r="r" b="b"/>
              <a:pathLst>
                <a:path w="8330" h="8222" extrusionOk="0">
                  <a:moveTo>
                    <a:pt x="6398" y="1"/>
                  </a:moveTo>
                  <a:cubicBezTo>
                    <a:pt x="5384" y="191"/>
                    <a:pt x="4118" y="412"/>
                    <a:pt x="3231" y="602"/>
                  </a:cubicBezTo>
                  <a:cubicBezTo>
                    <a:pt x="2249" y="792"/>
                    <a:pt x="1077" y="919"/>
                    <a:pt x="1" y="1394"/>
                  </a:cubicBezTo>
                  <a:lnTo>
                    <a:pt x="539" y="7601"/>
                  </a:lnTo>
                  <a:cubicBezTo>
                    <a:pt x="622" y="7959"/>
                    <a:pt x="920" y="8221"/>
                    <a:pt x="1267" y="8221"/>
                  </a:cubicBezTo>
                  <a:cubicBezTo>
                    <a:pt x="1319" y="8221"/>
                    <a:pt x="1372" y="8215"/>
                    <a:pt x="1426" y="8203"/>
                  </a:cubicBezTo>
                  <a:lnTo>
                    <a:pt x="7665" y="6999"/>
                  </a:lnTo>
                  <a:cubicBezTo>
                    <a:pt x="8076" y="6936"/>
                    <a:pt x="8330" y="6524"/>
                    <a:pt x="8266" y="6113"/>
                  </a:cubicBezTo>
                  <a:lnTo>
                    <a:pt x="6398" y="1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1384500" y="2233100"/>
              <a:ext cx="2357025" cy="1703500"/>
            </a:xfrm>
            <a:custGeom>
              <a:avLst/>
              <a:gdLst/>
              <a:ahLst/>
              <a:cxnLst/>
              <a:rect l="l" t="t" r="r" b="b"/>
              <a:pathLst>
                <a:path w="94281" h="68140" extrusionOk="0">
                  <a:moveTo>
                    <a:pt x="59223" y="1"/>
                  </a:moveTo>
                  <a:cubicBezTo>
                    <a:pt x="54028" y="1"/>
                    <a:pt x="46605" y="635"/>
                    <a:pt x="36326" y="2475"/>
                  </a:cubicBezTo>
                  <a:cubicBezTo>
                    <a:pt x="18275" y="6465"/>
                    <a:pt x="9186" y="10645"/>
                    <a:pt x="6716" y="13020"/>
                  </a:cubicBezTo>
                  <a:cubicBezTo>
                    <a:pt x="4277" y="15396"/>
                    <a:pt x="1554" y="32307"/>
                    <a:pt x="699" y="48965"/>
                  </a:cubicBezTo>
                  <a:cubicBezTo>
                    <a:pt x="0" y="63120"/>
                    <a:pt x="5271" y="68140"/>
                    <a:pt x="11158" y="68140"/>
                  </a:cubicBezTo>
                  <a:cubicBezTo>
                    <a:pt x="12212" y="68140"/>
                    <a:pt x="13285" y="67979"/>
                    <a:pt x="14348" y="67681"/>
                  </a:cubicBezTo>
                  <a:cubicBezTo>
                    <a:pt x="21315" y="65686"/>
                    <a:pt x="25527" y="41649"/>
                    <a:pt x="26731" y="38356"/>
                  </a:cubicBezTo>
                  <a:cubicBezTo>
                    <a:pt x="27174" y="37121"/>
                    <a:pt x="40348" y="34365"/>
                    <a:pt x="42565" y="33922"/>
                  </a:cubicBezTo>
                  <a:cubicBezTo>
                    <a:pt x="44359" y="33579"/>
                    <a:pt x="54085" y="31852"/>
                    <a:pt x="57815" y="31852"/>
                  </a:cubicBezTo>
                  <a:cubicBezTo>
                    <a:pt x="58563" y="31852"/>
                    <a:pt x="59070" y="31921"/>
                    <a:pt x="59223" y="32085"/>
                  </a:cubicBezTo>
                  <a:cubicBezTo>
                    <a:pt x="61493" y="34666"/>
                    <a:pt x="73934" y="54717"/>
                    <a:pt x="81218" y="54717"/>
                  </a:cubicBezTo>
                  <a:cubicBezTo>
                    <a:pt x="81352" y="54717"/>
                    <a:pt x="81483" y="54710"/>
                    <a:pt x="81613" y="54697"/>
                  </a:cubicBezTo>
                  <a:cubicBezTo>
                    <a:pt x="88802" y="53937"/>
                    <a:pt x="94281" y="47445"/>
                    <a:pt x="87313" y="32275"/>
                  </a:cubicBezTo>
                  <a:cubicBezTo>
                    <a:pt x="80315" y="17106"/>
                    <a:pt x="71511" y="2443"/>
                    <a:pt x="68344" y="1145"/>
                  </a:cubicBezTo>
                  <a:cubicBezTo>
                    <a:pt x="66835" y="526"/>
                    <a:pt x="63952" y="1"/>
                    <a:pt x="5922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2544400" y="2825675"/>
              <a:ext cx="345225" cy="317775"/>
            </a:xfrm>
            <a:custGeom>
              <a:avLst/>
              <a:gdLst/>
              <a:ahLst/>
              <a:cxnLst/>
              <a:rect l="l" t="t" r="r" b="b"/>
              <a:pathLst>
                <a:path w="13809" h="12711" extrusionOk="0">
                  <a:moveTo>
                    <a:pt x="6916" y="0"/>
                  </a:moveTo>
                  <a:cubicBezTo>
                    <a:pt x="6516" y="0"/>
                    <a:pt x="6110" y="38"/>
                    <a:pt x="5701" y="117"/>
                  </a:cubicBezTo>
                  <a:cubicBezTo>
                    <a:pt x="2250" y="782"/>
                    <a:pt x="1" y="4107"/>
                    <a:pt x="666" y="7559"/>
                  </a:cubicBezTo>
                  <a:cubicBezTo>
                    <a:pt x="1252" y="10603"/>
                    <a:pt x="3907" y="12711"/>
                    <a:pt x="6893" y="12711"/>
                  </a:cubicBezTo>
                  <a:cubicBezTo>
                    <a:pt x="7294" y="12711"/>
                    <a:pt x="7700" y="12673"/>
                    <a:pt x="8108" y="12594"/>
                  </a:cubicBezTo>
                  <a:cubicBezTo>
                    <a:pt x="11560" y="11929"/>
                    <a:pt x="13809" y="8604"/>
                    <a:pt x="13144" y="5152"/>
                  </a:cubicBezTo>
                  <a:cubicBezTo>
                    <a:pt x="12557" y="2108"/>
                    <a:pt x="9902" y="0"/>
                    <a:pt x="6916" y="0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2544400" y="2825675"/>
              <a:ext cx="345225" cy="317775"/>
            </a:xfrm>
            <a:custGeom>
              <a:avLst/>
              <a:gdLst/>
              <a:ahLst/>
              <a:cxnLst/>
              <a:rect l="l" t="t" r="r" b="b"/>
              <a:pathLst>
                <a:path w="13809" h="12711" extrusionOk="0">
                  <a:moveTo>
                    <a:pt x="6916" y="0"/>
                  </a:moveTo>
                  <a:cubicBezTo>
                    <a:pt x="6516" y="0"/>
                    <a:pt x="6110" y="38"/>
                    <a:pt x="5701" y="117"/>
                  </a:cubicBezTo>
                  <a:cubicBezTo>
                    <a:pt x="2250" y="782"/>
                    <a:pt x="1" y="4107"/>
                    <a:pt x="666" y="7559"/>
                  </a:cubicBezTo>
                  <a:cubicBezTo>
                    <a:pt x="1252" y="10603"/>
                    <a:pt x="3907" y="12711"/>
                    <a:pt x="6893" y="12711"/>
                  </a:cubicBezTo>
                  <a:cubicBezTo>
                    <a:pt x="7294" y="12711"/>
                    <a:pt x="7700" y="12673"/>
                    <a:pt x="8108" y="12594"/>
                  </a:cubicBezTo>
                  <a:cubicBezTo>
                    <a:pt x="11560" y="11929"/>
                    <a:pt x="13809" y="8604"/>
                    <a:pt x="13144" y="5152"/>
                  </a:cubicBezTo>
                  <a:cubicBezTo>
                    <a:pt x="12557" y="2108"/>
                    <a:pt x="9902" y="0"/>
                    <a:pt x="6916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580825" y="2860225"/>
              <a:ext cx="270800" cy="249475"/>
            </a:xfrm>
            <a:custGeom>
              <a:avLst/>
              <a:gdLst/>
              <a:ahLst/>
              <a:cxnLst/>
              <a:rect l="l" t="t" r="r" b="b"/>
              <a:pathLst>
                <a:path w="10832" h="9979" extrusionOk="0">
                  <a:moveTo>
                    <a:pt x="5465" y="0"/>
                  </a:moveTo>
                  <a:cubicBezTo>
                    <a:pt x="5146" y="0"/>
                    <a:pt x="4823" y="31"/>
                    <a:pt x="4498" y="96"/>
                  </a:cubicBezTo>
                  <a:cubicBezTo>
                    <a:pt x="1774" y="603"/>
                    <a:pt x="1" y="3232"/>
                    <a:pt x="539" y="5923"/>
                  </a:cubicBezTo>
                  <a:cubicBezTo>
                    <a:pt x="985" y="8318"/>
                    <a:pt x="3071" y="9978"/>
                    <a:pt x="5398" y="9978"/>
                  </a:cubicBezTo>
                  <a:cubicBezTo>
                    <a:pt x="5717" y="9978"/>
                    <a:pt x="6041" y="9947"/>
                    <a:pt x="6366" y="9882"/>
                  </a:cubicBezTo>
                  <a:cubicBezTo>
                    <a:pt x="9090" y="9375"/>
                    <a:pt x="10832" y="6747"/>
                    <a:pt x="10325" y="4055"/>
                  </a:cubicBezTo>
                  <a:cubicBezTo>
                    <a:pt x="9852" y="1660"/>
                    <a:pt x="7787" y="0"/>
                    <a:pt x="546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2612500" y="2889550"/>
              <a:ext cx="239125" cy="220175"/>
            </a:xfrm>
            <a:custGeom>
              <a:avLst/>
              <a:gdLst/>
              <a:ahLst/>
              <a:cxnLst/>
              <a:rect l="l" t="t" r="r" b="b"/>
              <a:pathLst>
                <a:path w="9565" h="8807" extrusionOk="0">
                  <a:moveTo>
                    <a:pt x="7348" y="0"/>
                  </a:moveTo>
                  <a:lnTo>
                    <a:pt x="7348" y="0"/>
                  </a:lnTo>
                  <a:cubicBezTo>
                    <a:pt x="7696" y="507"/>
                    <a:pt x="7949" y="1140"/>
                    <a:pt x="8076" y="1805"/>
                  </a:cubicBezTo>
                  <a:cubicBezTo>
                    <a:pt x="8615" y="4497"/>
                    <a:pt x="6841" y="7126"/>
                    <a:pt x="4149" y="7632"/>
                  </a:cubicBezTo>
                  <a:cubicBezTo>
                    <a:pt x="3834" y="7690"/>
                    <a:pt x="3522" y="7718"/>
                    <a:pt x="3216" y="7718"/>
                  </a:cubicBezTo>
                  <a:cubicBezTo>
                    <a:pt x="2009" y="7718"/>
                    <a:pt x="884" y="7288"/>
                    <a:pt x="1" y="6556"/>
                  </a:cubicBezTo>
                  <a:lnTo>
                    <a:pt x="1" y="6556"/>
                  </a:lnTo>
                  <a:cubicBezTo>
                    <a:pt x="904" y="7938"/>
                    <a:pt x="2455" y="8807"/>
                    <a:pt x="4129" y="8807"/>
                  </a:cubicBezTo>
                  <a:cubicBezTo>
                    <a:pt x="4449" y="8807"/>
                    <a:pt x="4774" y="8775"/>
                    <a:pt x="5099" y="8709"/>
                  </a:cubicBezTo>
                  <a:cubicBezTo>
                    <a:pt x="7823" y="8202"/>
                    <a:pt x="9565" y="5574"/>
                    <a:pt x="9058" y="2882"/>
                  </a:cubicBezTo>
                  <a:cubicBezTo>
                    <a:pt x="8836" y="1710"/>
                    <a:pt x="8203" y="697"/>
                    <a:pt x="7348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1584050" y="2526300"/>
              <a:ext cx="538400" cy="495325"/>
            </a:xfrm>
            <a:custGeom>
              <a:avLst/>
              <a:gdLst/>
              <a:ahLst/>
              <a:cxnLst/>
              <a:rect l="l" t="t" r="r" b="b"/>
              <a:pathLst>
                <a:path w="21536" h="19813" extrusionOk="0">
                  <a:moveTo>
                    <a:pt x="10803" y="0"/>
                  </a:moveTo>
                  <a:cubicBezTo>
                    <a:pt x="10175" y="0"/>
                    <a:pt x="9539" y="60"/>
                    <a:pt x="8899" y="184"/>
                  </a:cubicBezTo>
                  <a:cubicBezTo>
                    <a:pt x="3516" y="1229"/>
                    <a:pt x="0" y="6423"/>
                    <a:pt x="1045" y="11775"/>
                  </a:cubicBezTo>
                  <a:cubicBezTo>
                    <a:pt x="1966" y="16519"/>
                    <a:pt x="6109" y="19813"/>
                    <a:pt x="10765" y="19813"/>
                  </a:cubicBezTo>
                  <a:cubicBezTo>
                    <a:pt x="11392" y="19813"/>
                    <a:pt x="12029" y="19753"/>
                    <a:pt x="12668" y="19629"/>
                  </a:cubicBezTo>
                  <a:cubicBezTo>
                    <a:pt x="18020" y="18615"/>
                    <a:pt x="21535" y="13422"/>
                    <a:pt x="20522" y="8038"/>
                  </a:cubicBezTo>
                  <a:cubicBezTo>
                    <a:pt x="19601" y="3294"/>
                    <a:pt x="15458" y="0"/>
                    <a:pt x="10803" y="0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1584050" y="2526300"/>
              <a:ext cx="538400" cy="495325"/>
            </a:xfrm>
            <a:custGeom>
              <a:avLst/>
              <a:gdLst/>
              <a:ahLst/>
              <a:cxnLst/>
              <a:rect l="l" t="t" r="r" b="b"/>
              <a:pathLst>
                <a:path w="21536" h="19813" extrusionOk="0">
                  <a:moveTo>
                    <a:pt x="10803" y="0"/>
                  </a:moveTo>
                  <a:cubicBezTo>
                    <a:pt x="10175" y="0"/>
                    <a:pt x="9539" y="60"/>
                    <a:pt x="8899" y="184"/>
                  </a:cubicBezTo>
                  <a:cubicBezTo>
                    <a:pt x="3516" y="1229"/>
                    <a:pt x="0" y="6423"/>
                    <a:pt x="1045" y="11775"/>
                  </a:cubicBezTo>
                  <a:cubicBezTo>
                    <a:pt x="1966" y="16519"/>
                    <a:pt x="6109" y="19813"/>
                    <a:pt x="10765" y="19813"/>
                  </a:cubicBezTo>
                  <a:cubicBezTo>
                    <a:pt x="11392" y="19813"/>
                    <a:pt x="12029" y="19753"/>
                    <a:pt x="12668" y="19629"/>
                  </a:cubicBezTo>
                  <a:cubicBezTo>
                    <a:pt x="18020" y="18615"/>
                    <a:pt x="21535" y="13422"/>
                    <a:pt x="20522" y="8038"/>
                  </a:cubicBezTo>
                  <a:cubicBezTo>
                    <a:pt x="19601" y="3294"/>
                    <a:pt x="15458" y="0"/>
                    <a:pt x="10803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1618875" y="2557925"/>
              <a:ext cx="469525" cy="432300"/>
            </a:xfrm>
            <a:custGeom>
              <a:avLst/>
              <a:gdLst/>
              <a:ahLst/>
              <a:cxnLst/>
              <a:rect l="l" t="t" r="r" b="b"/>
              <a:pathLst>
                <a:path w="18781" h="17292" extrusionOk="0">
                  <a:moveTo>
                    <a:pt x="9391" y="1"/>
                  </a:moveTo>
                  <a:cubicBezTo>
                    <a:pt x="8853" y="1"/>
                    <a:pt x="8308" y="51"/>
                    <a:pt x="7760" y="154"/>
                  </a:cubicBezTo>
                  <a:cubicBezTo>
                    <a:pt x="3073" y="1073"/>
                    <a:pt x="1" y="5601"/>
                    <a:pt x="888" y="10288"/>
                  </a:cubicBezTo>
                  <a:cubicBezTo>
                    <a:pt x="1696" y="14416"/>
                    <a:pt x="5305" y="17291"/>
                    <a:pt x="9357" y="17291"/>
                  </a:cubicBezTo>
                  <a:cubicBezTo>
                    <a:pt x="9905" y="17291"/>
                    <a:pt x="10462" y="17238"/>
                    <a:pt x="11022" y="17129"/>
                  </a:cubicBezTo>
                  <a:cubicBezTo>
                    <a:pt x="15709" y="16210"/>
                    <a:pt x="18781" y="11682"/>
                    <a:pt x="17862" y="6995"/>
                  </a:cubicBezTo>
                  <a:cubicBezTo>
                    <a:pt x="17079" y="2855"/>
                    <a:pt x="13456" y="1"/>
                    <a:pt x="939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1672725" y="2630650"/>
              <a:ext cx="414875" cy="359550"/>
            </a:xfrm>
            <a:custGeom>
              <a:avLst/>
              <a:gdLst/>
              <a:ahLst/>
              <a:cxnLst/>
              <a:rect l="l" t="t" r="r" b="b"/>
              <a:pathLst>
                <a:path w="16595" h="14382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4283" y="919"/>
                    <a:pt x="14726" y="1964"/>
                    <a:pt x="14948" y="3104"/>
                  </a:cubicBezTo>
                  <a:cubicBezTo>
                    <a:pt x="15867" y="7791"/>
                    <a:pt x="12795" y="12320"/>
                    <a:pt x="8108" y="13238"/>
                  </a:cubicBezTo>
                  <a:cubicBezTo>
                    <a:pt x="7572" y="13336"/>
                    <a:pt x="7039" y="13384"/>
                    <a:pt x="6513" y="13384"/>
                  </a:cubicBezTo>
                  <a:cubicBezTo>
                    <a:pt x="3988" y="13384"/>
                    <a:pt x="1625" y="12291"/>
                    <a:pt x="0" y="10483"/>
                  </a:cubicBezTo>
                  <a:lnTo>
                    <a:pt x="0" y="10483"/>
                  </a:lnTo>
                  <a:cubicBezTo>
                    <a:pt x="1576" y="12860"/>
                    <a:pt x="4279" y="14381"/>
                    <a:pt x="7214" y="14381"/>
                  </a:cubicBezTo>
                  <a:cubicBezTo>
                    <a:pt x="7759" y="14381"/>
                    <a:pt x="8312" y="14329"/>
                    <a:pt x="8868" y="14220"/>
                  </a:cubicBezTo>
                  <a:cubicBezTo>
                    <a:pt x="13555" y="13301"/>
                    <a:pt x="16595" y="8773"/>
                    <a:pt x="15708" y="4086"/>
                  </a:cubicBezTo>
                  <a:cubicBezTo>
                    <a:pt x="15423" y="2502"/>
                    <a:pt x="14695" y="1109"/>
                    <a:pt x="1368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1684600" y="2739125"/>
              <a:ext cx="155200" cy="108900"/>
            </a:xfrm>
            <a:custGeom>
              <a:avLst/>
              <a:gdLst/>
              <a:ahLst/>
              <a:cxnLst/>
              <a:rect l="l" t="t" r="r" b="b"/>
              <a:pathLst>
                <a:path w="6208" h="4356" extrusionOk="0">
                  <a:moveTo>
                    <a:pt x="3864" y="0"/>
                  </a:moveTo>
                  <a:lnTo>
                    <a:pt x="824" y="570"/>
                  </a:lnTo>
                  <a:cubicBezTo>
                    <a:pt x="317" y="665"/>
                    <a:pt x="0" y="1140"/>
                    <a:pt x="95" y="1647"/>
                  </a:cubicBezTo>
                  <a:lnTo>
                    <a:pt x="475" y="3642"/>
                  </a:lnTo>
                  <a:cubicBezTo>
                    <a:pt x="559" y="4060"/>
                    <a:pt x="937" y="4355"/>
                    <a:pt x="1372" y="4355"/>
                  </a:cubicBezTo>
                  <a:cubicBezTo>
                    <a:pt x="1431" y="4355"/>
                    <a:pt x="1491" y="4350"/>
                    <a:pt x="1552" y="4339"/>
                  </a:cubicBezTo>
                  <a:lnTo>
                    <a:pt x="4561" y="3769"/>
                  </a:lnTo>
                  <a:lnTo>
                    <a:pt x="6208" y="1488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1867475" y="2699900"/>
              <a:ext cx="155225" cy="108900"/>
            </a:xfrm>
            <a:custGeom>
              <a:avLst/>
              <a:gdLst/>
              <a:ahLst/>
              <a:cxnLst/>
              <a:rect l="l" t="t" r="r" b="b"/>
              <a:pathLst>
                <a:path w="6209" h="4356" extrusionOk="0">
                  <a:moveTo>
                    <a:pt x="4836" y="0"/>
                  </a:moveTo>
                  <a:cubicBezTo>
                    <a:pt x="4777" y="0"/>
                    <a:pt x="4717" y="6"/>
                    <a:pt x="4656" y="17"/>
                  </a:cubicBezTo>
                  <a:lnTo>
                    <a:pt x="1648" y="587"/>
                  </a:lnTo>
                  <a:lnTo>
                    <a:pt x="1" y="2836"/>
                  </a:lnTo>
                  <a:lnTo>
                    <a:pt x="2376" y="4356"/>
                  </a:lnTo>
                  <a:lnTo>
                    <a:pt x="5385" y="3786"/>
                  </a:lnTo>
                  <a:cubicBezTo>
                    <a:pt x="5891" y="3659"/>
                    <a:pt x="6208" y="3216"/>
                    <a:pt x="6113" y="2709"/>
                  </a:cubicBezTo>
                  <a:lnTo>
                    <a:pt x="5733" y="714"/>
                  </a:lnTo>
                  <a:cubicBezTo>
                    <a:pt x="5649" y="296"/>
                    <a:pt x="5271" y="0"/>
                    <a:pt x="483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1692525" y="2768400"/>
              <a:ext cx="147275" cy="80375"/>
            </a:xfrm>
            <a:custGeom>
              <a:avLst/>
              <a:gdLst/>
              <a:ahLst/>
              <a:cxnLst/>
              <a:rect l="l" t="t" r="r" b="b"/>
              <a:pathLst>
                <a:path w="5891" h="3215" extrusionOk="0">
                  <a:moveTo>
                    <a:pt x="0" y="1616"/>
                  </a:moveTo>
                  <a:cubicBezTo>
                    <a:pt x="3" y="1628"/>
                    <a:pt x="5" y="1640"/>
                    <a:pt x="8" y="1652"/>
                  </a:cubicBezTo>
                  <a:lnTo>
                    <a:pt x="8" y="1652"/>
                  </a:lnTo>
                  <a:lnTo>
                    <a:pt x="0" y="1616"/>
                  </a:lnTo>
                  <a:close/>
                  <a:moveTo>
                    <a:pt x="5352" y="1"/>
                  </a:moveTo>
                  <a:lnTo>
                    <a:pt x="4085" y="1743"/>
                  </a:lnTo>
                  <a:lnTo>
                    <a:pt x="1077" y="2313"/>
                  </a:lnTo>
                  <a:cubicBezTo>
                    <a:pt x="1016" y="2324"/>
                    <a:pt x="956" y="2329"/>
                    <a:pt x="897" y="2329"/>
                  </a:cubicBezTo>
                  <a:cubicBezTo>
                    <a:pt x="474" y="2329"/>
                    <a:pt x="106" y="2051"/>
                    <a:pt x="8" y="1652"/>
                  </a:cubicBezTo>
                  <a:lnTo>
                    <a:pt x="8" y="1652"/>
                  </a:lnTo>
                  <a:lnTo>
                    <a:pt x="190" y="2471"/>
                  </a:lnTo>
                  <a:cubicBezTo>
                    <a:pt x="275" y="2893"/>
                    <a:pt x="659" y="3215"/>
                    <a:pt x="1077" y="3215"/>
                  </a:cubicBezTo>
                  <a:cubicBezTo>
                    <a:pt x="1129" y="3215"/>
                    <a:pt x="1182" y="3210"/>
                    <a:pt x="1235" y="3199"/>
                  </a:cubicBezTo>
                  <a:lnTo>
                    <a:pt x="4275" y="2598"/>
                  </a:lnTo>
                  <a:lnTo>
                    <a:pt x="5891" y="317"/>
                  </a:lnTo>
                  <a:lnTo>
                    <a:pt x="5352" y="1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1867475" y="2746250"/>
              <a:ext cx="155225" cy="62550"/>
            </a:xfrm>
            <a:custGeom>
              <a:avLst/>
              <a:gdLst/>
              <a:ahLst/>
              <a:cxnLst/>
              <a:rect l="l" t="t" r="r" b="b"/>
              <a:pathLst>
                <a:path w="6209" h="2502" extrusionOk="0">
                  <a:moveTo>
                    <a:pt x="5955" y="0"/>
                  </a:moveTo>
                  <a:lnTo>
                    <a:pt x="5959" y="24"/>
                  </a:lnTo>
                  <a:lnTo>
                    <a:pt x="5959" y="24"/>
                  </a:lnTo>
                  <a:cubicBezTo>
                    <a:pt x="5958" y="16"/>
                    <a:pt x="5956" y="8"/>
                    <a:pt x="5955" y="0"/>
                  </a:cubicBezTo>
                  <a:close/>
                  <a:moveTo>
                    <a:pt x="5959" y="24"/>
                  </a:moveTo>
                  <a:cubicBezTo>
                    <a:pt x="6039" y="492"/>
                    <a:pt x="5724" y="983"/>
                    <a:pt x="5226" y="1077"/>
                  </a:cubicBezTo>
                  <a:lnTo>
                    <a:pt x="2218" y="1647"/>
                  </a:lnTo>
                  <a:lnTo>
                    <a:pt x="381" y="475"/>
                  </a:lnTo>
                  <a:lnTo>
                    <a:pt x="1" y="982"/>
                  </a:lnTo>
                  <a:lnTo>
                    <a:pt x="2376" y="2502"/>
                  </a:lnTo>
                  <a:lnTo>
                    <a:pt x="5385" y="1932"/>
                  </a:lnTo>
                  <a:cubicBezTo>
                    <a:pt x="5891" y="1837"/>
                    <a:pt x="6208" y="1362"/>
                    <a:pt x="6113" y="855"/>
                  </a:cubicBezTo>
                  <a:lnTo>
                    <a:pt x="5959" y="24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1777225" y="2607275"/>
              <a:ext cx="111675" cy="152450"/>
            </a:xfrm>
            <a:custGeom>
              <a:avLst/>
              <a:gdLst/>
              <a:ahLst/>
              <a:cxnLst/>
              <a:rect l="l" t="t" r="r" b="b"/>
              <a:pathLst>
                <a:path w="4467" h="6098" extrusionOk="0">
                  <a:moveTo>
                    <a:pt x="2989" y="0"/>
                  </a:moveTo>
                  <a:cubicBezTo>
                    <a:pt x="2933" y="0"/>
                    <a:pt x="2876" y="6"/>
                    <a:pt x="2819" y="17"/>
                  </a:cubicBezTo>
                  <a:lnTo>
                    <a:pt x="824" y="397"/>
                  </a:lnTo>
                  <a:cubicBezTo>
                    <a:pt x="317" y="492"/>
                    <a:pt x="1" y="967"/>
                    <a:pt x="96" y="1442"/>
                  </a:cubicBezTo>
                  <a:lnTo>
                    <a:pt x="697" y="4482"/>
                  </a:lnTo>
                  <a:lnTo>
                    <a:pt x="2978" y="6097"/>
                  </a:lnTo>
                  <a:lnTo>
                    <a:pt x="4466" y="3754"/>
                  </a:lnTo>
                  <a:lnTo>
                    <a:pt x="3864" y="714"/>
                  </a:lnTo>
                  <a:cubicBezTo>
                    <a:pt x="3781" y="296"/>
                    <a:pt x="3403" y="0"/>
                    <a:pt x="2989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1819200" y="2788200"/>
              <a:ext cx="110850" cy="152450"/>
            </a:xfrm>
            <a:custGeom>
              <a:avLst/>
              <a:gdLst/>
              <a:ahLst/>
              <a:cxnLst/>
              <a:rect l="l" t="t" r="r" b="b"/>
              <a:pathLst>
                <a:path w="4434" h="6098" extrusionOk="0">
                  <a:moveTo>
                    <a:pt x="1520" y="0"/>
                  </a:moveTo>
                  <a:lnTo>
                    <a:pt x="0" y="2344"/>
                  </a:lnTo>
                  <a:lnTo>
                    <a:pt x="570" y="5384"/>
                  </a:lnTo>
                  <a:cubicBezTo>
                    <a:pt x="654" y="5802"/>
                    <a:pt x="1032" y="6098"/>
                    <a:pt x="1467" y="6098"/>
                  </a:cubicBezTo>
                  <a:cubicBezTo>
                    <a:pt x="1526" y="6098"/>
                    <a:pt x="1586" y="6092"/>
                    <a:pt x="1647" y="6081"/>
                  </a:cubicBezTo>
                  <a:lnTo>
                    <a:pt x="3610" y="5701"/>
                  </a:lnTo>
                  <a:cubicBezTo>
                    <a:pt x="4117" y="5606"/>
                    <a:pt x="4434" y="5131"/>
                    <a:pt x="4339" y="4656"/>
                  </a:cubicBezTo>
                  <a:lnTo>
                    <a:pt x="3769" y="161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1828700" y="2607275"/>
              <a:ext cx="60200" cy="152450"/>
            </a:xfrm>
            <a:custGeom>
              <a:avLst/>
              <a:gdLst/>
              <a:ahLst/>
              <a:cxnLst/>
              <a:rect l="l" t="t" r="r" b="b"/>
              <a:pathLst>
                <a:path w="2408" h="6098" extrusionOk="0">
                  <a:moveTo>
                    <a:pt x="40" y="137"/>
                  </a:moveTo>
                  <a:cubicBezTo>
                    <a:pt x="27" y="139"/>
                    <a:pt x="13" y="141"/>
                    <a:pt x="0" y="144"/>
                  </a:cubicBezTo>
                  <a:lnTo>
                    <a:pt x="40" y="137"/>
                  </a:lnTo>
                  <a:close/>
                  <a:moveTo>
                    <a:pt x="929" y="0"/>
                  </a:moveTo>
                  <a:cubicBezTo>
                    <a:pt x="873" y="0"/>
                    <a:pt x="817" y="6"/>
                    <a:pt x="760" y="17"/>
                  </a:cubicBezTo>
                  <a:lnTo>
                    <a:pt x="40" y="137"/>
                  </a:lnTo>
                  <a:lnTo>
                    <a:pt x="40" y="137"/>
                  </a:lnTo>
                  <a:cubicBezTo>
                    <a:pt x="87" y="130"/>
                    <a:pt x="133" y="127"/>
                    <a:pt x="179" y="127"/>
                  </a:cubicBezTo>
                  <a:cubicBezTo>
                    <a:pt x="615" y="127"/>
                    <a:pt x="993" y="426"/>
                    <a:pt x="1077" y="872"/>
                  </a:cubicBezTo>
                  <a:lnTo>
                    <a:pt x="1647" y="3881"/>
                  </a:lnTo>
                  <a:lnTo>
                    <a:pt x="475" y="5781"/>
                  </a:lnTo>
                  <a:lnTo>
                    <a:pt x="919" y="6097"/>
                  </a:lnTo>
                  <a:lnTo>
                    <a:pt x="2407" y="3754"/>
                  </a:lnTo>
                  <a:lnTo>
                    <a:pt x="1805" y="745"/>
                  </a:lnTo>
                  <a:cubicBezTo>
                    <a:pt x="1722" y="299"/>
                    <a:pt x="1343" y="0"/>
                    <a:pt x="929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849275" y="2788200"/>
              <a:ext cx="80775" cy="146500"/>
            </a:xfrm>
            <a:custGeom>
              <a:avLst/>
              <a:gdLst/>
              <a:ahLst/>
              <a:cxnLst/>
              <a:rect l="l" t="t" r="r" b="b"/>
              <a:pathLst>
                <a:path w="3231" h="5860" extrusionOk="0">
                  <a:moveTo>
                    <a:pt x="317" y="0"/>
                  </a:moveTo>
                  <a:lnTo>
                    <a:pt x="1" y="444"/>
                  </a:lnTo>
                  <a:lnTo>
                    <a:pt x="1837" y="1774"/>
                  </a:lnTo>
                  <a:lnTo>
                    <a:pt x="2407" y="4782"/>
                  </a:lnTo>
                  <a:cubicBezTo>
                    <a:pt x="2500" y="5276"/>
                    <a:pt x="2201" y="5740"/>
                    <a:pt x="1717" y="5851"/>
                  </a:cubicBezTo>
                  <a:lnTo>
                    <a:pt x="1717" y="5851"/>
                  </a:lnTo>
                  <a:lnTo>
                    <a:pt x="2439" y="5701"/>
                  </a:lnTo>
                  <a:cubicBezTo>
                    <a:pt x="2914" y="5606"/>
                    <a:pt x="3231" y="5131"/>
                    <a:pt x="3136" y="4656"/>
                  </a:cubicBezTo>
                  <a:lnTo>
                    <a:pt x="2566" y="1616"/>
                  </a:lnTo>
                  <a:lnTo>
                    <a:pt x="317" y="0"/>
                  </a:lnTo>
                  <a:close/>
                  <a:moveTo>
                    <a:pt x="1717" y="5851"/>
                  </a:moveTo>
                  <a:lnTo>
                    <a:pt x="1679" y="5859"/>
                  </a:lnTo>
                  <a:cubicBezTo>
                    <a:pt x="1692" y="5857"/>
                    <a:pt x="1705" y="5854"/>
                    <a:pt x="1717" y="585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1384500" y="2614025"/>
              <a:ext cx="668275" cy="1322575"/>
            </a:xfrm>
            <a:custGeom>
              <a:avLst/>
              <a:gdLst/>
              <a:ahLst/>
              <a:cxnLst/>
              <a:rect l="l" t="t" r="r" b="b"/>
              <a:pathLst>
                <a:path w="26731" h="52903" extrusionOk="0">
                  <a:moveTo>
                    <a:pt x="5544" y="0"/>
                  </a:moveTo>
                  <a:lnTo>
                    <a:pt x="5544" y="0"/>
                  </a:lnTo>
                  <a:cubicBezTo>
                    <a:pt x="3454" y="5574"/>
                    <a:pt x="1427" y="19730"/>
                    <a:pt x="699" y="33728"/>
                  </a:cubicBezTo>
                  <a:cubicBezTo>
                    <a:pt x="0" y="47883"/>
                    <a:pt x="5294" y="52903"/>
                    <a:pt x="11168" y="52903"/>
                  </a:cubicBezTo>
                  <a:cubicBezTo>
                    <a:pt x="12220" y="52903"/>
                    <a:pt x="13290" y="52742"/>
                    <a:pt x="14348" y="52444"/>
                  </a:cubicBezTo>
                  <a:cubicBezTo>
                    <a:pt x="21315" y="50449"/>
                    <a:pt x="25527" y="26412"/>
                    <a:pt x="26731" y="23119"/>
                  </a:cubicBezTo>
                  <a:cubicBezTo>
                    <a:pt x="7697" y="21408"/>
                    <a:pt x="5164" y="8266"/>
                    <a:pt x="5544" y="0"/>
                  </a:cubicBezTo>
                  <a:close/>
                </a:path>
              </a:pathLst>
            </a:custGeom>
            <a:solidFill>
              <a:srgbClr val="2A3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2865050" y="2284675"/>
              <a:ext cx="876475" cy="1316375"/>
            </a:xfrm>
            <a:custGeom>
              <a:avLst/>
              <a:gdLst/>
              <a:ahLst/>
              <a:cxnLst/>
              <a:rect l="l" t="t" r="r" b="b"/>
              <a:pathLst>
                <a:path w="35059" h="52655" extrusionOk="0">
                  <a:moveTo>
                    <a:pt x="10388" y="0"/>
                  </a:moveTo>
                  <a:lnTo>
                    <a:pt x="10388" y="0"/>
                  </a:lnTo>
                  <a:cubicBezTo>
                    <a:pt x="14284" y="8487"/>
                    <a:pt x="15550" y="21598"/>
                    <a:pt x="1" y="30086"/>
                  </a:cubicBezTo>
                  <a:cubicBezTo>
                    <a:pt x="2364" y="32729"/>
                    <a:pt x="14712" y="52654"/>
                    <a:pt x="21964" y="52654"/>
                  </a:cubicBezTo>
                  <a:cubicBezTo>
                    <a:pt x="22098" y="52654"/>
                    <a:pt x="22229" y="52648"/>
                    <a:pt x="22359" y="52634"/>
                  </a:cubicBezTo>
                  <a:cubicBezTo>
                    <a:pt x="29580" y="51874"/>
                    <a:pt x="35059" y="45382"/>
                    <a:pt x="28091" y="30212"/>
                  </a:cubicBezTo>
                  <a:cubicBezTo>
                    <a:pt x="21853" y="16721"/>
                    <a:pt x="14220" y="3642"/>
                    <a:pt x="1038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1683025" y="3055000"/>
              <a:ext cx="369750" cy="410950"/>
            </a:xfrm>
            <a:custGeom>
              <a:avLst/>
              <a:gdLst/>
              <a:ahLst/>
              <a:cxnLst/>
              <a:rect l="l" t="t" r="r" b="b"/>
              <a:pathLst>
                <a:path w="14790" h="16438" extrusionOk="0">
                  <a:moveTo>
                    <a:pt x="63" y="1"/>
                  </a:moveTo>
                  <a:lnTo>
                    <a:pt x="0" y="96"/>
                  </a:lnTo>
                  <a:cubicBezTo>
                    <a:pt x="0" y="96"/>
                    <a:pt x="4307" y="12985"/>
                    <a:pt x="11971" y="16437"/>
                  </a:cubicBezTo>
                  <a:cubicBezTo>
                    <a:pt x="13364" y="11307"/>
                    <a:pt x="14314" y="6778"/>
                    <a:pt x="14790" y="5511"/>
                  </a:cubicBezTo>
                  <a:cubicBezTo>
                    <a:pt x="7981" y="4878"/>
                    <a:pt x="3294" y="2788"/>
                    <a:pt x="63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1603050" y="3160300"/>
              <a:ext cx="795700" cy="852900"/>
            </a:xfrm>
            <a:custGeom>
              <a:avLst/>
              <a:gdLst/>
              <a:ahLst/>
              <a:cxnLst/>
              <a:rect l="l" t="t" r="r" b="b"/>
              <a:pathLst>
                <a:path w="31828" h="34116" extrusionOk="0">
                  <a:moveTo>
                    <a:pt x="25505" y="0"/>
                  </a:moveTo>
                  <a:cubicBezTo>
                    <a:pt x="19801" y="0"/>
                    <a:pt x="10641" y="5226"/>
                    <a:pt x="10641" y="5226"/>
                  </a:cubicBezTo>
                  <a:cubicBezTo>
                    <a:pt x="8139" y="7000"/>
                    <a:pt x="7791" y="8963"/>
                    <a:pt x="8741" y="10863"/>
                  </a:cubicBezTo>
                  <a:cubicBezTo>
                    <a:pt x="9375" y="12162"/>
                    <a:pt x="10800" y="12383"/>
                    <a:pt x="10800" y="12383"/>
                  </a:cubicBezTo>
                  <a:cubicBezTo>
                    <a:pt x="9185" y="13112"/>
                    <a:pt x="7823" y="13713"/>
                    <a:pt x="7316" y="14632"/>
                  </a:cubicBezTo>
                  <a:cubicBezTo>
                    <a:pt x="5606" y="17704"/>
                    <a:pt x="8234" y="20047"/>
                    <a:pt x="8234" y="20047"/>
                  </a:cubicBezTo>
                  <a:cubicBezTo>
                    <a:pt x="8234" y="20047"/>
                    <a:pt x="3199" y="21314"/>
                    <a:pt x="4149" y="25209"/>
                  </a:cubicBezTo>
                  <a:cubicBezTo>
                    <a:pt x="4751" y="27679"/>
                    <a:pt x="7158" y="28059"/>
                    <a:pt x="7158" y="28059"/>
                  </a:cubicBezTo>
                  <a:cubicBezTo>
                    <a:pt x="5543" y="30656"/>
                    <a:pt x="0" y="30783"/>
                    <a:pt x="0" y="30783"/>
                  </a:cubicBezTo>
                  <a:cubicBezTo>
                    <a:pt x="431" y="33278"/>
                    <a:pt x="2115" y="34115"/>
                    <a:pt x="4422" y="34115"/>
                  </a:cubicBezTo>
                  <a:cubicBezTo>
                    <a:pt x="7035" y="34115"/>
                    <a:pt x="10448" y="33040"/>
                    <a:pt x="13745" y="32081"/>
                  </a:cubicBezTo>
                  <a:cubicBezTo>
                    <a:pt x="20110" y="30181"/>
                    <a:pt x="19192" y="24164"/>
                    <a:pt x="19192" y="24164"/>
                  </a:cubicBezTo>
                  <a:cubicBezTo>
                    <a:pt x="25621" y="22739"/>
                    <a:pt x="24417" y="16279"/>
                    <a:pt x="24417" y="16279"/>
                  </a:cubicBezTo>
                  <a:cubicBezTo>
                    <a:pt x="29041" y="13682"/>
                    <a:pt x="26888" y="8171"/>
                    <a:pt x="26888" y="8171"/>
                  </a:cubicBezTo>
                  <a:cubicBezTo>
                    <a:pt x="26888" y="8171"/>
                    <a:pt x="31828" y="5353"/>
                    <a:pt x="29294" y="1584"/>
                  </a:cubicBezTo>
                  <a:cubicBezTo>
                    <a:pt x="28531" y="442"/>
                    <a:pt x="27164" y="0"/>
                    <a:pt x="25505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898375" y="3161100"/>
              <a:ext cx="500375" cy="790175"/>
            </a:xfrm>
            <a:custGeom>
              <a:avLst/>
              <a:gdLst/>
              <a:ahLst/>
              <a:cxnLst/>
              <a:rect l="l" t="t" r="r" b="b"/>
              <a:pathLst>
                <a:path w="20015" h="31607" extrusionOk="0">
                  <a:moveTo>
                    <a:pt x="14346" y="1"/>
                  </a:moveTo>
                  <a:lnTo>
                    <a:pt x="14346" y="1"/>
                  </a:lnTo>
                  <a:cubicBezTo>
                    <a:pt x="15455" y="856"/>
                    <a:pt x="16785" y="2217"/>
                    <a:pt x="16785" y="3579"/>
                  </a:cubicBezTo>
                  <a:cubicBezTo>
                    <a:pt x="16785" y="5859"/>
                    <a:pt x="14156" y="8013"/>
                    <a:pt x="8867" y="9723"/>
                  </a:cubicBezTo>
                  <a:cubicBezTo>
                    <a:pt x="8867" y="9723"/>
                    <a:pt x="11939" y="8984"/>
                    <a:pt x="13482" y="8984"/>
                  </a:cubicBezTo>
                  <a:cubicBezTo>
                    <a:pt x="13909" y="8984"/>
                    <a:pt x="14218" y="9041"/>
                    <a:pt x="14314" y="9185"/>
                  </a:cubicBezTo>
                  <a:cubicBezTo>
                    <a:pt x="15138" y="10388"/>
                    <a:pt x="14473" y="14252"/>
                    <a:pt x="12161" y="15455"/>
                  </a:cubicBezTo>
                  <a:cubicBezTo>
                    <a:pt x="9849" y="16658"/>
                    <a:pt x="3515" y="18717"/>
                    <a:pt x="3515" y="18717"/>
                  </a:cubicBezTo>
                  <a:cubicBezTo>
                    <a:pt x="3515" y="18717"/>
                    <a:pt x="8899" y="17862"/>
                    <a:pt x="11464" y="17102"/>
                  </a:cubicBezTo>
                  <a:cubicBezTo>
                    <a:pt x="11480" y="17098"/>
                    <a:pt x="11496" y="17096"/>
                    <a:pt x="11511" y="17096"/>
                  </a:cubicBezTo>
                  <a:cubicBezTo>
                    <a:pt x="12106" y="17096"/>
                    <a:pt x="12232" y="20062"/>
                    <a:pt x="10039" y="21884"/>
                  </a:cubicBezTo>
                  <a:cubicBezTo>
                    <a:pt x="7822" y="23784"/>
                    <a:pt x="6461" y="23974"/>
                    <a:pt x="6461" y="23974"/>
                  </a:cubicBezTo>
                  <a:lnTo>
                    <a:pt x="0" y="26064"/>
                  </a:lnTo>
                  <a:cubicBezTo>
                    <a:pt x="0" y="26064"/>
                    <a:pt x="4329" y="25363"/>
                    <a:pt x="5625" y="25363"/>
                  </a:cubicBezTo>
                  <a:cubicBezTo>
                    <a:pt x="5786" y="25363"/>
                    <a:pt x="5901" y="25374"/>
                    <a:pt x="5954" y="25399"/>
                  </a:cubicBezTo>
                  <a:cubicBezTo>
                    <a:pt x="6619" y="25716"/>
                    <a:pt x="6334" y="28883"/>
                    <a:pt x="3104" y="31606"/>
                  </a:cubicBezTo>
                  <a:cubicBezTo>
                    <a:pt x="8171" y="29389"/>
                    <a:pt x="7411" y="24132"/>
                    <a:pt x="7411" y="24132"/>
                  </a:cubicBezTo>
                  <a:cubicBezTo>
                    <a:pt x="13808" y="22707"/>
                    <a:pt x="12604" y="16247"/>
                    <a:pt x="12604" y="16247"/>
                  </a:cubicBezTo>
                  <a:cubicBezTo>
                    <a:pt x="17228" y="13650"/>
                    <a:pt x="15075" y="8139"/>
                    <a:pt x="15075" y="8139"/>
                  </a:cubicBezTo>
                  <a:cubicBezTo>
                    <a:pt x="15075" y="8139"/>
                    <a:pt x="20015" y="5321"/>
                    <a:pt x="17481" y="1552"/>
                  </a:cubicBezTo>
                  <a:cubicBezTo>
                    <a:pt x="16816" y="571"/>
                    <a:pt x="15708" y="96"/>
                    <a:pt x="14346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2865050" y="2783450"/>
              <a:ext cx="274775" cy="467150"/>
            </a:xfrm>
            <a:custGeom>
              <a:avLst/>
              <a:gdLst/>
              <a:ahLst/>
              <a:cxnLst/>
              <a:rect l="l" t="t" r="r" b="b"/>
              <a:pathLst>
                <a:path w="10991" h="18686" extrusionOk="0">
                  <a:moveTo>
                    <a:pt x="10705" y="0"/>
                  </a:moveTo>
                  <a:lnTo>
                    <a:pt x="10705" y="0"/>
                  </a:lnTo>
                  <a:cubicBezTo>
                    <a:pt x="8773" y="3674"/>
                    <a:pt x="5385" y="7189"/>
                    <a:pt x="1" y="10135"/>
                  </a:cubicBezTo>
                  <a:cubicBezTo>
                    <a:pt x="919" y="11148"/>
                    <a:pt x="3263" y="14695"/>
                    <a:pt x="6240" y="18685"/>
                  </a:cubicBezTo>
                  <a:cubicBezTo>
                    <a:pt x="10990" y="12858"/>
                    <a:pt x="10768" y="1742"/>
                    <a:pt x="10705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2255425" y="2559425"/>
              <a:ext cx="198750" cy="116300"/>
            </a:xfrm>
            <a:custGeom>
              <a:avLst/>
              <a:gdLst/>
              <a:ahLst/>
              <a:cxnLst/>
              <a:rect l="l" t="t" r="r" b="b"/>
              <a:pathLst>
                <a:path w="7950" h="4652" extrusionOk="0">
                  <a:moveTo>
                    <a:pt x="6197" y="0"/>
                  </a:moveTo>
                  <a:cubicBezTo>
                    <a:pt x="6096" y="0"/>
                    <a:pt x="5994" y="10"/>
                    <a:pt x="5891" y="31"/>
                  </a:cubicBezTo>
                  <a:lnTo>
                    <a:pt x="1363" y="886"/>
                  </a:lnTo>
                  <a:cubicBezTo>
                    <a:pt x="539" y="1044"/>
                    <a:pt x="1" y="1804"/>
                    <a:pt x="159" y="2564"/>
                  </a:cubicBezTo>
                  <a:lnTo>
                    <a:pt x="349" y="3514"/>
                  </a:lnTo>
                  <a:cubicBezTo>
                    <a:pt x="460" y="4180"/>
                    <a:pt x="1082" y="4652"/>
                    <a:pt x="1788" y="4652"/>
                  </a:cubicBezTo>
                  <a:cubicBezTo>
                    <a:pt x="1888" y="4652"/>
                    <a:pt x="1989" y="4642"/>
                    <a:pt x="2091" y="4623"/>
                  </a:cubicBezTo>
                  <a:lnTo>
                    <a:pt x="6620" y="3768"/>
                  </a:lnTo>
                  <a:cubicBezTo>
                    <a:pt x="7411" y="3609"/>
                    <a:pt x="7950" y="2849"/>
                    <a:pt x="7791" y="2058"/>
                  </a:cubicBezTo>
                  <a:lnTo>
                    <a:pt x="7633" y="1139"/>
                  </a:lnTo>
                  <a:cubicBezTo>
                    <a:pt x="7495" y="450"/>
                    <a:pt x="6877" y="0"/>
                    <a:pt x="6197" y="0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2282350" y="2699800"/>
              <a:ext cx="198750" cy="116850"/>
            </a:xfrm>
            <a:custGeom>
              <a:avLst/>
              <a:gdLst/>
              <a:ahLst/>
              <a:cxnLst/>
              <a:rect l="l" t="t" r="r" b="b"/>
              <a:pathLst>
                <a:path w="7950" h="4674" extrusionOk="0">
                  <a:moveTo>
                    <a:pt x="6155" y="1"/>
                  </a:moveTo>
                  <a:cubicBezTo>
                    <a:pt x="6068" y="1"/>
                    <a:pt x="5980" y="8"/>
                    <a:pt x="5891" y="21"/>
                  </a:cubicBezTo>
                  <a:lnTo>
                    <a:pt x="1362" y="908"/>
                  </a:lnTo>
                  <a:cubicBezTo>
                    <a:pt x="539" y="1066"/>
                    <a:pt x="1" y="1826"/>
                    <a:pt x="159" y="2586"/>
                  </a:cubicBezTo>
                  <a:lnTo>
                    <a:pt x="349" y="3536"/>
                  </a:lnTo>
                  <a:cubicBezTo>
                    <a:pt x="488" y="4202"/>
                    <a:pt x="1088" y="4674"/>
                    <a:pt x="1789" y="4674"/>
                  </a:cubicBezTo>
                  <a:cubicBezTo>
                    <a:pt x="1888" y="4674"/>
                    <a:pt x="1989" y="4664"/>
                    <a:pt x="2091" y="4645"/>
                  </a:cubicBezTo>
                  <a:lnTo>
                    <a:pt x="6619" y="3758"/>
                  </a:lnTo>
                  <a:cubicBezTo>
                    <a:pt x="7411" y="3600"/>
                    <a:pt x="7949" y="2871"/>
                    <a:pt x="7823" y="2080"/>
                  </a:cubicBezTo>
                  <a:lnTo>
                    <a:pt x="7633" y="1161"/>
                  </a:lnTo>
                  <a:cubicBezTo>
                    <a:pt x="7492" y="455"/>
                    <a:pt x="6872" y="1"/>
                    <a:pt x="6155" y="1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2255425" y="2559425"/>
              <a:ext cx="198750" cy="116300"/>
            </a:xfrm>
            <a:custGeom>
              <a:avLst/>
              <a:gdLst/>
              <a:ahLst/>
              <a:cxnLst/>
              <a:rect l="l" t="t" r="r" b="b"/>
              <a:pathLst>
                <a:path w="7950" h="4652" extrusionOk="0">
                  <a:moveTo>
                    <a:pt x="6197" y="0"/>
                  </a:moveTo>
                  <a:cubicBezTo>
                    <a:pt x="6096" y="0"/>
                    <a:pt x="5994" y="10"/>
                    <a:pt x="5891" y="31"/>
                  </a:cubicBezTo>
                  <a:lnTo>
                    <a:pt x="1363" y="886"/>
                  </a:lnTo>
                  <a:cubicBezTo>
                    <a:pt x="539" y="1044"/>
                    <a:pt x="1" y="1804"/>
                    <a:pt x="159" y="2564"/>
                  </a:cubicBezTo>
                  <a:lnTo>
                    <a:pt x="349" y="3514"/>
                  </a:lnTo>
                  <a:cubicBezTo>
                    <a:pt x="460" y="4180"/>
                    <a:pt x="1082" y="4652"/>
                    <a:pt x="1788" y="4652"/>
                  </a:cubicBezTo>
                  <a:cubicBezTo>
                    <a:pt x="1888" y="4652"/>
                    <a:pt x="1989" y="4642"/>
                    <a:pt x="2091" y="4623"/>
                  </a:cubicBezTo>
                  <a:lnTo>
                    <a:pt x="6620" y="3768"/>
                  </a:lnTo>
                  <a:cubicBezTo>
                    <a:pt x="7411" y="3609"/>
                    <a:pt x="7950" y="2849"/>
                    <a:pt x="7791" y="2058"/>
                  </a:cubicBezTo>
                  <a:lnTo>
                    <a:pt x="7633" y="1139"/>
                  </a:lnTo>
                  <a:cubicBezTo>
                    <a:pt x="7495" y="450"/>
                    <a:pt x="6877" y="0"/>
                    <a:pt x="6197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2282350" y="2699800"/>
              <a:ext cx="198750" cy="116850"/>
            </a:xfrm>
            <a:custGeom>
              <a:avLst/>
              <a:gdLst/>
              <a:ahLst/>
              <a:cxnLst/>
              <a:rect l="l" t="t" r="r" b="b"/>
              <a:pathLst>
                <a:path w="7950" h="4674" extrusionOk="0">
                  <a:moveTo>
                    <a:pt x="6155" y="1"/>
                  </a:moveTo>
                  <a:cubicBezTo>
                    <a:pt x="6068" y="1"/>
                    <a:pt x="5980" y="8"/>
                    <a:pt x="5891" y="21"/>
                  </a:cubicBezTo>
                  <a:lnTo>
                    <a:pt x="1362" y="908"/>
                  </a:lnTo>
                  <a:cubicBezTo>
                    <a:pt x="539" y="1066"/>
                    <a:pt x="1" y="1826"/>
                    <a:pt x="159" y="2586"/>
                  </a:cubicBezTo>
                  <a:lnTo>
                    <a:pt x="349" y="3536"/>
                  </a:lnTo>
                  <a:cubicBezTo>
                    <a:pt x="488" y="4202"/>
                    <a:pt x="1088" y="4674"/>
                    <a:pt x="1789" y="4674"/>
                  </a:cubicBezTo>
                  <a:cubicBezTo>
                    <a:pt x="1888" y="4674"/>
                    <a:pt x="1989" y="4664"/>
                    <a:pt x="2091" y="4645"/>
                  </a:cubicBezTo>
                  <a:lnTo>
                    <a:pt x="6619" y="3758"/>
                  </a:lnTo>
                  <a:cubicBezTo>
                    <a:pt x="7411" y="3600"/>
                    <a:pt x="7949" y="2871"/>
                    <a:pt x="7823" y="2080"/>
                  </a:cubicBezTo>
                  <a:lnTo>
                    <a:pt x="7633" y="1161"/>
                  </a:lnTo>
                  <a:cubicBezTo>
                    <a:pt x="7492" y="455"/>
                    <a:pt x="6872" y="1"/>
                    <a:pt x="6155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2276025" y="2577900"/>
              <a:ext cx="157575" cy="79175"/>
            </a:xfrm>
            <a:custGeom>
              <a:avLst/>
              <a:gdLst/>
              <a:ahLst/>
              <a:cxnLst/>
              <a:rect l="l" t="t" r="r" b="b"/>
              <a:pathLst>
                <a:path w="6303" h="3167" extrusionOk="0">
                  <a:moveTo>
                    <a:pt x="5369" y="0"/>
                  </a:moveTo>
                  <a:cubicBezTo>
                    <a:pt x="5312" y="0"/>
                    <a:pt x="5253" y="7"/>
                    <a:pt x="5194" y="20"/>
                  </a:cubicBezTo>
                  <a:lnTo>
                    <a:pt x="665" y="875"/>
                  </a:lnTo>
                  <a:cubicBezTo>
                    <a:pt x="254" y="970"/>
                    <a:pt x="0" y="1319"/>
                    <a:pt x="64" y="1699"/>
                  </a:cubicBezTo>
                  <a:lnTo>
                    <a:pt x="254" y="2617"/>
                  </a:lnTo>
                  <a:cubicBezTo>
                    <a:pt x="310" y="2954"/>
                    <a:pt x="614" y="3166"/>
                    <a:pt x="969" y="3166"/>
                  </a:cubicBezTo>
                  <a:cubicBezTo>
                    <a:pt x="1015" y="3166"/>
                    <a:pt x="1062" y="3163"/>
                    <a:pt x="1109" y="3155"/>
                  </a:cubicBezTo>
                  <a:lnTo>
                    <a:pt x="5637" y="2269"/>
                  </a:lnTo>
                  <a:cubicBezTo>
                    <a:pt x="6049" y="2205"/>
                    <a:pt x="6302" y="1857"/>
                    <a:pt x="6239" y="1477"/>
                  </a:cubicBezTo>
                  <a:lnTo>
                    <a:pt x="6049" y="527"/>
                  </a:lnTo>
                  <a:cubicBezTo>
                    <a:pt x="5995" y="229"/>
                    <a:pt x="5708" y="0"/>
                    <a:pt x="5369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2302925" y="2718775"/>
              <a:ext cx="158375" cy="79225"/>
            </a:xfrm>
            <a:custGeom>
              <a:avLst/>
              <a:gdLst/>
              <a:ahLst/>
              <a:cxnLst/>
              <a:rect l="l" t="t" r="r" b="b"/>
              <a:pathLst>
                <a:path w="6335" h="3169" extrusionOk="0">
                  <a:moveTo>
                    <a:pt x="5384" y="0"/>
                  </a:moveTo>
                  <a:cubicBezTo>
                    <a:pt x="5322" y="0"/>
                    <a:pt x="5259" y="7"/>
                    <a:pt x="5195" y="22"/>
                  </a:cubicBezTo>
                  <a:lnTo>
                    <a:pt x="666" y="877"/>
                  </a:lnTo>
                  <a:cubicBezTo>
                    <a:pt x="286" y="972"/>
                    <a:pt x="1" y="1321"/>
                    <a:pt x="64" y="1701"/>
                  </a:cubicBezTo>
                  <a:lnTo>
                    <a:pt x="254" y="2619"/>
                  </a:lnTo>
                  <a:cubicBezTo>
                    <a:pt x="310" y="2956"/>
                    <a:pt x="640" y="3168"/>
                    <a:pt x="979" y="3168"/>
                  </a:cubicBezTo>
                  <a:cubicBezTo>
                    <a:pt x="1022" y="3168"/>
                    <a:pt x="1066" y="3165"/>
                    <a:pt x="1109" y="3158"/>
                  </a:cubicBezTo>
                  <a:lnTo>
                    <a:pt x="5638" y="2271"/>
                  </a:lnTo>
                  <a:cubicBezTo>
                    <a:pt x="6050" y="2207"/>
                    <a:pt x="6335" y="1827"/>
                    <a:pt x="6240" y="1479"/>
                  </a:cubicBezTo>
                  <a:lnTo>
                    <a:pt x="6081" y="529"/>
                  </a:lnTo>
                  <a:cubicBezTo>
                    <a:pt x="6001" y="208"/>
                    <a:pt x="5718" y="0"/>
                    <a:pt x="538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2279175" y="2598975"/>
              <a:ext cx="154425" cy="58100"/>
            </a:xfrm>
            <a:custGeom>
              <a:avLst/>
              <a:gdLst/>
              <a:ahLst/>
              <a:cxnLst/>
              <a:rect l="l" t="t" r="r" b="b"/>
              <a:pathLst>
                <a:path w="6177" h="2324" extrusionOk="0">
                  <a:moveTo>
                    <a:pt x="1" y="1141"/>
                  </a:moveTo>
                  <a:cubicBezTo>
                    <a:pt x="3" y="1155"/>
                    <a:pt x="6" y="1168"/>
                    <a:pt x="9" y="1182"/>
                  </a:cubicBezTo>
                  <a:lnTo>
                    <a:pt x="9" y="1182"/>
                  </a:lnTo>
                  <a:lnTo>
                    <a:pt x="1" y="1141"/>
                  </a:lnTo>
                  <a:close/>
                  <a:moveTo>
                    <a:pt x="5986" y="1"/>
                  </a:moveTo>
                  <a:cubicBezTo>
                    <a:pt x="6050" y="349"/>
                    <a:pt x="5796" y="729"/>
                    <a:pt x="5385" y="792"/>
                  </a:cubicBezTo>
                  <a:lnTo>
                    <a:pt x="856" y="1679"/>
                  </a:lnTo>
                  <a:cubicBezTo>
                    <a:pt x="809" y="1686"/>
                    <a:pt x="762" y="1690"/>
                    <a:pt x="717" y="1690"/>
                  </a:cubicBezTo>
                  <a:cubicBezTo>
                    <a:pt x="376" y="1690"/>
                    <a:pt x="82" y="1495"/>
                    <a:pt x="9" y="1182"/>
                  </a:cubicBezTo>
                  <a:lnTo>
                    <a:pt x="9" y="1182"/>
                  </a:lnTo>
                  <a:lnTo>
                    <a:pt x="128" y="1774"/>
                  </a:lnTo>
                  <a:cubicBezTo>
                    <a:pt x="184" y="2111"/>
                    <a:pt x="488" y="2323"/>
                    <a:pt x="843" y="2323"/>
                  </a:cubicBezTo>
                  <a:cubicBezTo>
                    <a:pt x="889" y="2323"/>
                    <a:pt x="936" y="2320"/>
                    <a:pt x="983" y="2312"/>
                  </a:cubicBezTo>
                  <a:lnTo>
                    <a:pt x="5511" y="1426"/>
                  </a:lnTo>
                  <a:cubicBezTo>
                    <a:pt x="5923" y="1362"/>
                    <a:pt x="6176" y="982"/>
                    <a:pt x="6113" y="634"/>
                  </a:cubicBezTo>
                  <a:lnTo>
                    <a:pt x="5986" y="1"/>
                  </a:ln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2306100" y="2739125"/>
              <a:ext cx="155200" cy="58875"/>
            </a:xfrm>
            <a:custGeom>
              <a:avLst/>
              <a:gdLst/>
              <a:ahLst/>
              <a:cxnLst/>
              <a:rect l="l" t="t" r="r" b="b"/>
              <a:pathLst>
                <a:path w="6208" h="2355" extrusionOk="0">
                  <a:moveTo>
                    <a:pt x="6018" y="0"/>
                  </a:moveTo>
                  <a:lnTo>
                    <a:pt x="6022" y="30"/>
                  </a:lnTo>
                  <a:lnTo>
                    <a:pt x="6022" y="30"/>
                  </a:lnTo>
                  <a:cubicBezTo>
                    <a:pt x="6021" y="20"/>
                    <a:pt x="6019" y="10"/>
                    <a:pt x="6018" y="0"/>
                  </a:cubicBezTo>
                  <a:close/>
                  <a:moveTo>
                    <a:pt x="1" y="1172"/>
                  </a:moveTo>
                  <a:cubicBezTo>
                    <a:pt x="3" y="1185"/>
                    <a:pt x="5" y="1197"/>
                    <a:pt x="8" y="1210"/>
                  </a:cubicBezTo>
                  <a:lnTo>
                    <a:pt x="8" y="1210"/>
                  </a:lnTo>
                  <a:lnTo>
                    <a:pt x="1" y="1172"/>
                  </a:lnTo>
                  <a:close/>
                  <a:moveTo>
                    <a:pt x="6022" y="30"/>
                  </a:moveTo>
                  <a:lnTo>
                    <a:pt x="6022" y="30"/>
                  </a:lnTo>
                  <a:cubicBezTo>
                    <a:pt x="6066" y="398"/>
                    <a:pt x="5785" y="731"/>
                    <a:pt x="5384" y="823"/>
                  </a:cubicBezTo>
                  <a:lnTo>
                    <a:pt x="856" y="1678"/>
                  </a:lnTo>
                  <a:cubicBezTo>
                    <a:pt x="796" y="1693"/>
                    <a:pt x="736" y="1700"/>
                    <a:pt x="677" y="1700"/>
                  </a:cubicBezTo>
                  <a:cubicBezTo>
                    <a:pt x="368" y="1700"/>
                    <a:pt x="78" y="1509"/>
                    <a:pt x="8" y="1210"/>
                  </a:cubicBezTo>
                  <a:lnTo>
                    <a:pt x="8" y="1210"/>
                  </a:lnTo>
                  <a:lnTo>
                    <a:pt x="127" y="1805"/>
                  </a:lnTo>
                  <a:cubicBezTo>
                    <a:pt x="183" y="2142"/>
                    <a:pt x="488" y="2354"/>
                    <a:pt x="843" y="2354"/>
                  </a:cubicBezTo>
                  <a:cubicBezTo>
                    <a:pt x="889" y="2354"/>
                    <a:pt x="935" y="2351"/>
                    <a:pt x="982" y="2344"/>
                  </a:cubicBezTo>
                  <a:lnTo>
                    <a:pt x="5511" y="1457"/>
                  </a:lnTo>
                  <a:cubicBezTo>
                    <a:pt x="5923" y="1393"/>
                    <a:pt x="6208" y="1013"/>
                    <a:pt x="6113" y="665"/>
                  </a:cubicBezTo>
                  <a:lnTo>
                    <a:pt x="6022" y="30"/>
                  </a:ln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1825525" y="1387900"/>
              <a:ext cx="219325" cy="463725"/>
            </a:xfrm>
            <a:custGeom>
              <a:avLst/>
              <a:gdLst/>
              <a:ahLst/>
              <a:cxnLst/>
              <a:rect l="l" t="t" r="r" b="b"/>
              <a:pathLst>
                <a:path w="8773" h="18549" extrusionOk="0">
                  <a:moveTo>
                    <a:pt x="7105" y="0"/>
                  </a:moveTo>
                  <a:cubicBezTo>
                    <a:pt x="6665" y="0"/>
                    <a:pt x="6231" y="197"/>
                    <a:pt x="5923" y="560"/>
                  </a:cubicBezTo>
                  <a:cubicBezTo>
                    <a:pt x="5638" y="909"/>
                    <a:pt x="1014" y="6704"/>
                    <a:pt x="0" y="12594"/>
                  </a:cubicBezTo>
                  <a:cubicBezTo>
                    <a:pt x="476" y="15223"/>
                    <a:pt x="2281" y="17535"/>
                    <a:pt x="4244" y="18548"/>
                  </a:cubicBezTo>
                  <a:cubicBezTo>
                    <a:pt x="254" y="14336"/>
                    <a:pt x="5796" y="5501"/>
                    <a:pt x="8266" y="2429"/>
                  </a:cubicBezTo>
                  <a:cubicBezTo>
                    <a:pt x="8773" y="1795"/>
                    <a:pt x="8678" y="845"/>
                    <a:pt x="8044" y="339"/>
                  </a:cubicBezTo>
                  <a:cubicBezTo>
                    <a:pt x="7761" y="109"/>
                    <a:pt x="7431" y="0"/>
                    <a:pt x="7105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2747100" y="2315225"/>
              <a:ext cx="239900" cy="221525"/>
            </a:xfrm>
            <a:custGeom>
              <a:avLst/>
              <a:gdLst/>
              <a:ahLst/>
              <a:cxnLst/>
              <a:rect l="l" t="t" r="r" b="b"/>
              <a:pathLst>
                <a:path w="9596" h="8861" extrusionOk="0">
                  <a:moveTo>
                    <a:pt x="4782" y="1"/>
                  </a:moveTo>
                  <a:cubicBezTo>
                    <a:pt x="4511" y="1"/>
                    <a:pt x="4235" y="26"/>
                    <a:pt x="3959" y="76"/>
                  </a:cubicBezTo>
                  <a:cubicBezTo>
                    <a:pt x="1552" y="552"/>
                    <a:pt x="0" y="2863"/>
                    <a:pt x="444" y="5270"/>
                  </a:cubicBezTo>
                  <a:cubicBezTo>
                    <a:pt x="864" y="7401"/>
                    <a:pt x="2724" y="8861"/>
                    <a:pt x="4814" y="8861"/>
                  </a:cubicBezTo>
                  <a:cubicBezTo>
                    <a:pt x="5086" y="8861"/>
                    <a:pt x="5361" y="8836"/>
                    <a:pt x="5637" y="8785"/>
                  </a:cubicBezTo>
                  <a:cubicBezTo>
                    <a:pt x="8044" y="8310"/>
                    <a:pt x="9596" y="5999"/>
                    <a:pt x="9153" y="3592"/>
                  </a:cubicBezTo>
                  <a:cubicBezTo>
                    <a:pt x="8732" y="1461"/>
                    <a:pt x="6873" y="1"/>
                    <a:pt x="4782" y="1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2747100" y="2315225"/>
              <a:ext cx="239900" cy="221525"/>
            </a:xfrm>
            <a:custGeom>
              <a:avLst/>
              <a:gdLst/>
              <a:ahLst/>
              <a:cxnLst/>
              <a:rect l="l" t="t" r="r" b="b"/>
              <a:pathLst>
                <a:path w="9596" h="8861" extrusionOk="0">
                  <a:moveTo>
                    <a:pt x="4782" y="1"/>
                  </a:moveTo>
                  <a:cubicBezTo>
                    <a:pt x="4511" y="1"/>
                    <a:pt x="4235" y="26"/>
                    <a:pt x="3959" y="76"/>
                  </a:cubicBezTo>
                  <a:cubicBezTo>
                    <a:pt x="1552" y="552"/>
                    <a:pt x="0" y="2863"/>
                    <a:pt x="444" y="5270"/>
                  </a:cubicBezTo>
                  <a:cubicBezTo>
                    <a:pt x="864" y="7401"/>
                    <a:pt x="2724" y="8861"/>
                    <a:pt x="4814" y="8861"/>
                  </a:cubicBezTo>
                  <a:cubicBezTo>
                    <a:pt x="5086" y="8861"/>
                    <a:pt x="5361" y="8836"/>
                    <a:pt x="5637" y="8785"/>
                  </a:cubicBezTo>
                  <a:cubicBezTo>
                    <a:pt x="8044" y="8310"/>
                    <a:pt x="9596" y="5999"/>
                    <a:pt x="9153" y="3592"/>
                  </a:cubicBezTo>
                  <a:cubicBezTo>
                    <a:pt x="8732" y="1461"/>
                    <a:pt x="6873" y="1"/>
                    <a:pt x="4782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2777175" y="2342750"/>
              <a:ext cx="180550" cy="165950"/>
            </a:xfrm>
            <a:custGeom>
              <a:avLst/>
              <a:gdLst/>
              <a:ahLst/>
              <a:cxnLst/>
              <a:rect l="l" t="t" r="r" b="b"/>
              <a:pathLst>
                <a:path w="7222" h="6638" extrusionOk="0">
                  <a:moveTo>
                    <a:pt x="3568" y="1"/>
                  </a:moveTo>
                  <a:cubicBezTo>
                    <a:pt x="3373" y="1"/>
                    <a:pt x="3176" y="17"/>
                    <a:pt x="2978" y="52"/>
                  </a:cubicBezTo>
                  <a:cubicBezTo>
                    <a:pt x="1172" y="401"/>
                    <a:pt x="1" y="2142"/>
                    <a:pt x="349" y="3948"/>
                  </a:cubicBezTo>
                  <a:cubicBezTo>
                    <a:pt x="656" y="5538"/>
                    <a:pt x="2045" y="6637"/>
                    <a:pt x="3585" y="6637"/>
                  </a:cubicBezTo>
                  <a:cubicBezTo>
                    <a:pt x="3792" y="6637"/>
                    <a:pt x="4002" y="6617"/>
                    <a:pt x="4213" y="6576"/>
                  </a:cubicBezTo>
                  <a:cubicBezTo>
                    <a:pt x="6018" y="6228"/>
                    <a:pt x="7221" y="4486"/>
                    <a:pt x="6873" y="2712"/>
                  </a:cubicBezTo>
                  <a:cubicBezTo>
                    <a:pt x="6563" y="1106"/>
                    <a:pt x="5149" y="1"/>
                    <a:pt x="3568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2796175" y="2363825"/>
              <a:ext cx="160750" cy="145525"/>
            </a:xfrm>
            <a:custGeom>
              <a:avLst/>
              <a:gdLst/>
              <a:ahLst/>
              <a:cxnLst/>
              <a:rect l="l" t="t" r="r" b="b"/>
              <a:pathLst>
                <a:path w="6430" h="5821" extrusionOk="0">
                  <a:moveTo>
                    <a:pt x="5036" y="1"/>
                  </a:moveTo>
                  <a:lnTo>
                    <a:pt x="5036" y="1"/>
                  </a:lnTo>
                  <a:cubicBezTo>
                    <a:pt x="5226" y="318"/>
                    <a:pt x="5385" y="698"/>
                    <a:pt x="5480" y="1109"/>
                  </a:cubicBezTo>
                  <a:cubicBezTo>
                    <a:pt x="5828" y="2914"/>
                    <a:pt x="4624" y="4656"/>
                    <a:pt x="2819" y="5005"/>
                  </a:cubicBezTo>
                  <a:cubicBezTo>
                    <a:pt x="2616" y="5042"/>
                    <a:pt x="2414" y="5059"/>
                    <a:pt x="2214" y="5059"/>
                  </a:cubicBezTo>
                  <a:cubicBezTo>
                    <a:pt x="1389" y="5059"/>
                    <a:pt x="613" y="4755"/>
                    <a:pt x="1" y="4245"/>
                  </a:cubicBezTo>
                  <a:lnTo>
                    <a:pt x="1" y="4245"/>
                  </a:lnTo>
                  <a:cubicBezTo>
                    <a:pt x="622" y="5216"/>
                    <a:pt x="1680" y="5820"/>
                    <a:pt x="2842" y="5820"/>
                  </a:cubicBezTo>
                  <a:cubicBezTo>
                    <a:pt x="3043" y="5820"/>
                    <a:pt x="3247" y="5802"/>
                    <a:pt x="3453" y="5765"/>
                  </a:cubicBezTo>
                  <a:cubicBezTo>
                    <a:pt x="5258" y="5416"/>
                    <a:pt x="6430" y="3675"/>
                    <a:pt x="6081" y="1869"/>
                  </a:cubicBezTo>
                  <a:cubicBezTo>
                    <a:pt x="5955" y="1109"/>
                    <a:pt x="5575" y="476"/>
                    <a:pt x="5036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2804900" y="2615875"/>
              <a:ext cx="240700" cy="221175"/>
            </a:xfrm>
            <a:custGeom>
              <a:avLst/>
              <a:gdLst/>
              <a:ahLst/>
              <a:cxnLst/>
              <a:rect l="l" t="t" r="r" b="b"/>
              <a:pathLst>
                <a:path w="9628" h="8847" extrusionOk="0">
                  <a:moveTo>
                    <a:pt x="4816" y="0"/>
                  </a:moveTo>
                  <a:cubicBezTo>
                    <a:pt x="4534" y="0"/>
                    <a:pt x="4247" y="28"/>
                    <a:pt x="3959" y="85"/>
                  </a:cubicBezTo>
                  <a:cubicBezTo>
                    <a:pt x="1584" y="528"/>
                    <a:pt x="0" y="2872"/>
                    <a:pt x="475" y="5247"/>
                  </a:cubicBezTo>
                  <a:cubicBezTo>
                    <a:pt x="865" y="7365"/>
                    <a:pt x="2704" y="8846"/>
                    <a:pt x="4780" y="8846"/>
                  </a:cubicBezTo>
                  <a:cubicBezTo>
                    <a:pt x="5062" y="8846"/>
                    <a:pt x="5349" y="8819"/>
                    <a:pt x="5637" y="8762"/>
                  </a:cubicBezTo>
                  <a:cubicBezTo>
                    <a:pt x="8044" y="8319"/>
                    <a:pt x="9628" y="5975"/>
                    <a:pt x="9152" y="3600"/>
                  </a:cubicBezTo>
                  <a:cubicBezTo>
                    <a:pt x="8734" y="1481"/>
                    <a:pt x="6893" y="0"/>
                    <a:pt x="4816" y="0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2804900" y="2615875"/>
              <a:ext cx="240700" cy="221175"/>
            </a:xfrm>
            <a:custGeom>
              <a:avLst/>
              <a:gdLst/>
              <a:ahLst/>
              <a:cxnLst/>
              <a:rect l="l" t="t" r="r" b="b"/>
              <a:pathLst>
                <a:path w="9628" h="8847" extrusionOk="0">
                  <a:moveTo>
                    <a:pt x="4816" y="0"/>
                  </a:moveTo>
                  <a:cubicBezTo>
                    <a:pt x="4534" y="0"/>
                    <a:pt x="4247" y="28"/>
                    <a:pt x="3959" y="85"/>
                  </a:cubicBezTo>
                  <a:cubicBezTo>
                    <a:pt x="1584" y="528"/>
                    <a:pt x="0" y="2872"/>
                    <a:pt x="475" y="5247"/>
                  </a:cubicBezTo>
                  <a:cubicBezTo>
                    <a:pt x="865" y="7365"/>
                    <a:pt x="2704" y="8846"/>
                    <a:pt x="4780" y="8846"/>
                  </a:cubicBezTo>
                  <a:cubicBezTo>
                    <a:pt x="5062" y="8846"/>
                    <a:pt x="5349" y="8819"/>
                    <a:pt x="5637" y="8762"/>
                  </a:cubicBezTo>
                  <a:cubicBezTo>
                    <a:pt x="8044" y="8319"/>
                    <a:pt x="9628" y="5975"/>
                    <a:pt x="9152" y="3600"/>
                  </a:cubicBezTo>
                  <a:cubicBezTo>
                    <a:pt x="8734" y="1481"/>
                    <a:pt x="6893" y="0"/>
                    <a:pt x="4816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834975" y="2643375"/>
              <a:ext cx="180550" cy="166175"/>
            </a:xfrm>
            <a:custGeom>
              <a:avLst/>
              <a:gdLst/>
              <a:ahLst/>
              <a:cxnLst/>
              <a:rect l="l" t="t" r="r" b="b"/>
              <a:pathLst>
                <a:path w="7222" h="6647" extrusionOk="0">
                  <a:moveTo>
                    <a:pt x="3615" y="0"/>
                  </a:moveTo>
                  <a:cubicBezTo>
                    <a:pt x="3405" y="0"/>
                    <a:pt x="3192" y="20"/>
                    <a:pt x="2977" y="61"/>
                  </a:cubicBezTo>
                  <a:cubicBezTo>
                    <a:pt x="1172" y="410"/>
                    <a:pt x="1" y="2152"/>
                    <a:pt x="349" y="3957"/>
                  </a:cubicBezTo>
                  <a:cubicBezTo>
                    <a:pt x="656" y="5548"/>
                    <a:pt x="2045" y="6646"/>
                    <a:pt x="3606" y="6646"/>
                  </a:cubicBezTo>
                  <a:cubicBezTo>
                    <a:pt x="3817" y="6646"/>
                    <a:pt x="4030" y="6627"/>
                    <a:pt x="4244" y="6585"/>
                  </a:cubicBezTo>
                  <a:cubicBezTo>
                    <a:pt x="6018" y="6237"/>
                    <a:pt x="7221" y="4495"/>
                    <a:pt x="6873" y="2690"/>
                  </a:cubicBezTo>
                  <a:cubicBezTo>
                    <a:pt x="6566" y="1099"/>
                    <a:pt x="5176" y="0"/>
                    <a:pt x="361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2854775" y="2663900"/>
              <a:ext cx="159950" cy="145775"/>
            </a:xfrm>
            <a:custGeom>
              <a:avLst/>
              <a:gdLst/>
              <a:ahLst/>
              <a:cxnLst/>
              <a:rect l="l" t="t" r="r" b="b"/>
              <a:pathLst>
                <a:path w="6398" h="5831" extrusionOk="0">
                  <a:moveTo>
                    <a:pt x="5004" y="0"/>
                  </a:moveTo>
                  <a:lnTo>
                    <a:pt x="5004" y="0"/>
                  </a:lnTo>
                  <a:cubicBezTo>
                    <a:pt x="5194" y="349"/>
                    <a:pt x="5352" y="729"/>
                    <a:pt x="5447" y="1141"/>
                  </a:cubicBezTo>
                  <a:cubicBezTo>
                    <a:pt x="5796" y="2946"/>
                    <a:pt x="4592" y="4687"/>
                    <a:pt x="2819" y="5036"/>
                  </a:cubicBezTo>
                  <a:cubicBezTo>
                    <a:pt x="2617" y="5073"/>
                    <a:pt x="2415" y="5090"/>
                    <a:pt x="2215" y="5090"/>
                  </a:cubicBezTo>
                  <a:cubicBezTo>
                    <a:pt x="1381" y="5090"/>
                    <a:pt x="588" y="4781"/>
                    <a:pt x="0" y="4244"/>
                  </a:cubicBezTo>
                  <a:lnTo>
                    <a:pt x="0" y="4244"/>
                  </a:lnTo>
                  <a:cubicBezTo>
                    <a:pt x="588" y="5206"/>
                    <a:pt x="1650" y="5830"/>
                    <a:pt x="2804" y="5830"/>
                  </a:cubicBezTo>
                  <a:cubicBezTo>
                    <a:pt x="3018" y="5830"/>
                    <a:pt x="3235" y="5809"/>
                    <a:pt x="3452" y="5764"/>
                  </a:cubicBezTo>
                  <a:cubicBezTo>
                    <a:pt x="5226" y="5416"/>
                    <a:pt x="6397" y="3674"/>
                    <a:pt x="6081" y="1869"/>
                  </a:cubicBezTo>
                  <a:cubicBezTo>
                    <a:pt x="5922" y="1109"/>
                    <a:pt x="5542" y="475"/>
                    <a:pt x="5004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2614075" y="2496550"/>
              <a:ext cx="240725" cy="221525"/>
            </a:xfrm>
            <a:custGeom>
              <a:avLst/>
              <a:gdLst/>
              <a:ahLst/>
              <a:cxnLst/>
              <a:rect l="l" t="t" r="r" b="b"/>
              <a:pathLst>
                <a:path w="9629" h="8861" extrusionOk="0">
                  <a:moveTo>
                    <a:pt x="4806" y="0"/>
                  </a:moveTo>
                  <a:cubicBezTo>
                    <a:pt x="4536" y="0"/>
                    <a:pt x="4264" y="25"/>
                    <a:pt x="3991" y="76"/>
                  </a:cubicBezTo>
                  <a:cubicBezTo>
                    <a:pt x="1584" y="551"/>
                    <a:pt x="1" y="2863"/>
                    <a:pt x="476" y="5269"/>
                  </a:cubicBezTo>
                  <a:cubicBezTo>
                    <a:pt x="896" y="7400"/>
                    <a:pt x="2756" y="8860"/>
                    <a:pt x="4847" y="8860"/>
                  </a:cubicBezTo>
                  <a:cubicBezTo>
                    <a:pt x="5118" y="8860"/>
                    <a:pt x="5393" y="8836"/>
                    <a:pt x="5670" y="8785"/>
                  </a:cubicBezTo>
                  <a:cubicBezTo>
                    <a:pt x="8045" y="8310"/>
                    <a:pt x="9628" y="5998"/>
                    <a:pt x="9153" y="3591"/>
                  </a:cubicBezTo>
                  <a:cubicBezTo>
                    <a:pt x="8761" y="1461"/>
                    <a:pt x="6880" y="0"/>
                    <a:pt x="4806" y="0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2614075" y="2496550"/>
              <a:ext cx="240725" cy="221525"/>
            </a:xfrm>
            <a:custGeom>
              <a:avLst/>
              <a:gdLst/>
              <a:ahLst/>
              <a:cxnLst/>
              <a:rect l="l" t="t" r="r" b="b"/>
              <a:pathLst>
                <a:path w="9629" h="8861" extrusionOk="0">
                  <a:moveTo>
                    <a:pt x="4806" y="0"/>
                  </a:moveTo>
                  <a:cubicBezTo>
                    <a:pt x="4536" y="0"/>
                    <a:pt x="4264" y="25"/>
                    <a:pt x="3991" y="76"/>
                  </a:cubicBezTo>
                  <a:cubicBezTo>
                    <a:pt x="1584" y="551"/>
                    <a:pt x="1" y="2863"/>
                    <a:pt x="476" y="5269"/>
                  </a:cubicBezTo>
                  <a:cubicBezTo>
                    <a:pt x="896" y="7400"/>
                    <a:pt x="2756" y="8860"/>
                    <a:pt x="4847" y="8860"/>
                  </a:cubicBezTo>
                  <a:cubicBezTo>
                    <a:pt x="5118" y="8860"/>
                    <a:pt x="5393" y="8836"/>
                    <a:pt x="5670" y="8785"/>
                  </a:cubicBezTo>
                  <a:cubicBezTo>
                    <a:pt x="8045" y="8310"/>
                    <a:pt x="9628" y="5998"/>
                    <a:pt x="9153" y="3591"/>
                  </a:cubicBezTo>
                  <a:cubicBezTo>
                    <a:pt x="8761" y="1461"/>
                    <a:pt x="6880" y="0"/>
                    <a:pt x="4806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2644175" y="2524600"/>
              <a:ext cx="180525" cy="166150"/>
            </a:xfrm>
            <a:custGeom>
              <a:avLst/>
              <a:gdLst/>
              <a:ahLst/>
              <a:cxnLst/>
              <a:rect l="l" t="t" r="r" b="b"/>
              <a:pathLst>
                <a:path w="7221" h="6646" extrusionOk="0">
                  <a:moveTo>
                    <a:pt x="3615" y="1"/>
                  </a:moveTo>
                  <a:cubicBezTo>
                    <a:pt x="3405" y="1"/>
                    <a:pt x="3191" y="21"/>
                    <a:pt x="2977" y="62"/>
                  </a:cubicBezTo>
                  <a:cubicBezTo>
                    <a:pt x="1172" y="410"/>
                    <a:pt x="0" y="2152"/>
                    <a:pt x="349" y="3926"/>
                  </a:cubicBezTo>
                  <a:cubicBezTo>
                    <a:pt x="656" y="5521"/>
                    <a:pt x="2052" y="6646"/>
                    <a:pt x="3618" y="6646"/>
                  </a:cubicBezTo>
                  <a:cubicBezTo>
                    <a:pt x="3825" y="6646"/>
                    <a:pt x="4034" y="6626"/>
                    <a:pt x="4244" y="6586"/>
                  </a:cubicBezTo>
                  <a:cubicBezTo>
                    <a:pt x="6049" y="6206"/>
                    <a:pt x="7221" y="4496"/>
                    <a:pt x="6872" y="2691"/>
                  </a:cubicBezTo>
                  <a:cubicBezTo>
                    <a:pt x="6565" y="1100"/>
                    <a:pt x="5176" y="1"/>
                    <a:pt x="361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2663975" y="2545150"/>
              <a:ext cx="160725" cy="145500"/>
            </a:xfrm>
            <a:custGeom>
              <a:avLst/>
              <a:gdLst/>
              <a:ahLst/>
              <a:cxnLst/>
              <a:rect l="l" t="t" r="r" b="b"/>
              <a:pathLst>
                <a:path w="6429" h="5820" extrusionOk="0">
                  <a:moveTo>
                    <a:pt x="5004" y="0"/>
                  </a:moveTo>
                  <a:lnTo>
                    <a:pt x="5004" y="0"/>
                  </a:lnTo>
                  <a:cubicBezTo>
                    <a:pt x="5225" y="317"/>
                    <a:pt x="5384" y="697"/>
                    <a:pt x="5447" y="1109"/>
                  </a:cubicBezTo>
                  <a:cubicBezTo>
                    <a:pt x="5795" y="2914"/>
                    <a:pt x="4624" y="4655"/>
                    <a:pt x="2819" y="5004"/>
                  </a:cubicBezTo>
                  <a:cubicBezTo>
                    <a:pt x="2615" y="5041"/>
                    <a:pt x="2413" y="5059"/>
                    <a:pt x="2214" y="5059"/>
                  </a:cubicBezTo>
                  <a:cubicBezTo>
                    <a:pt x="1389" y="5059"/>
                    <a:pt x="612" y="4754"/>
                    <a:pt x="0" y="4244"/>
                  </a:cubicBezTo>
                  <a:lnTo>
                    <a:pt x="0" y="4244"/>
                  </a:lnTo>
                  <a:cubicBezTo>
                    <a:pt x="594" y="5216"/>
                    <a:pt x="1671" y="5819"/>
                    <a:pt x="2839" y="5819"/>
                  </a:cubicBezTo>
                  <a:cubicBezTo>
                    <a:pt x="3042" y="5819"/>
                    <a:pt x="3246" y="5801"/>
                    <a:pt x="3452" y="5764"/>
                  </a:cubicBezTo>
                  <a:cubicBezTo>
                    <a:pt x="5257" y="5416"/>
                    <a:pt x="6429" y="3674"/>
                    <a:pt x="6080" y="1869"/>
                  </a:cubicBezTo>
                  <a:cubicBezTo>
                    <a:pt x="5954" y="1109"/>
                    <a:pt x="5542" y="475"/>
                    <a:pt x="5004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2937100" y="2434575"/>
              <a:ext cx="240725" cy="221150"/>
            </a:xfrm>
            <a:custGeom>
              <a:avLst/>
              <a:gdLst/>
              <a:ahLst/>
              <a:cxnLst/>
              <a:rect l="l" t="t" r="r" b="b"/>
              <a:pathLst>
                <a:path w="9629" h="8846" extrusionOk="0">
                  <a:moveTo>
                    <a:pt x="4840" y="0"/>
                  </a:moveTo>
                  <a:cubicBezTo>
                    <a:pt x="4560" y="0"/>
                    <a:pt x="4276" y="28"/>
                    <a:pt x="3991" y="84"/>
                  </a:cubicBezTo>
                  <a:cubicBezTo>
                    <a:pt x="1584" y="528"/>
                    <a:pt x="1" y="2871"/>
                    <a:pt x="476" y="5247"/>
                  </a:cubicBezTo>
                  <a:cubicBezTo>
                    <a:pt x="894" y="7365"/>
                    <a:pt x="2736" y="8846"/>
                    <a:pt x="4813" y="8846"/>
                  </a:cubicBezTo>
                  <a:cubicBezTo>
                    <a:pt x="5095" y="8846"/>
                    <a:pt x="5382" y="8819"/>
                    <a:pt x="5670" y="8762"/>
                  </a:cubicBezTo>
                  <a:cubicBezTo>
                    <a:pt x="8045" y="8287"/>
                    <a:pt x="9628" y="5975"/>
                    <a:pt x="9153" y="3568"/>
                  </a:cubicBezTo>
                  <a:cubicBezTo>
                    <a:pt x="8763" y="1477"/>
                    <a:pt x="6901" y="0"/>
                    <a:pt x="4840" y="0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2937100" y="2434575"/>
              <a:ext cx="240725" cy="221150"/>
            </a:xfrm>
            <a:custGeom>
              <a:avLst/>
              <a:gdLst/>
              <a:ahLst/>
              <a:cxnLst/>
              <a:rect l="l" t="t" r="r" b="b"/>
              <a:pathLst>
                <a:path w="9629" h="8846" extrusionOk="0">
                  <a:moveTo>
                    <a:pt x="4840" y="0"/>
                  </a:moveTo>
                  <a:cubicBezTo>
                    <a:pt x="4560" y="0"/>
                    <a:pt x="4276" y="28"/>
                    <a:pt x="3991" y="84"/>
                  </a:cubicBezTo>
                  <a:cubicBezTo>
                    <a:pt x="1584" y="528"/>
                    <a:pt x="1" y="2871"/>
                    <a:pt x="476" y="5247"/>
                  </a:cubicBezTo>
                  <a:cubicBezTo>
                    <a:pt x="894" y="7365"/>
                    <a:pt x="2736" y="8846"/>
                    <a:pt x="4813" y="8846"/>
                  </a:cubicBezTo>
                  <a:cubicBezTo>
                    <a:pt x="5095" y="8846"/>
                    <a:pt x="5382" y="8819"/>
                    <a:pt x="5670" y="8762"/>
                  </a:cubicBezTo>
                  <a:cubicBezTo>
                    <a:pt x="8045" y="8287"/>
                    <a:pt x="9628" y="5975"/>
                    <a:pt x="9153" y="3568"/>
                  </a:cubicBezTo>
                  <a:cubicBezTo>
                    <a:pt x="8763" y="1477"/>
                    <a:pt x="6901" y="0"/>
                    <a:pt x="4840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2967200" y="2462050"/>
              <a:ext cx="180525" cy="166200"/>
            </a:xfrm>
            <a:custGeom>
              <a:avLst/>
              <a:gdLst/>
              <a:ahLst/>
              <a:cxnLst/>
              <a:rect l="l" t="t" r="r" b="b"/>
              <a:pathLst>
                <a:path w="7221" h="6648" extrusionOk="0">
                  <a:moveTo>
                    <a:pt x="3615" y="1"/>
                  </a:moveTo>
                  <a:cubicBezTo>
                    <a:pt x="3405" y="1"/>
                    <a:pt x="3191" y="21"/>
                    <a:pt x="2977" y="62"/>
                  </a:cubicBezTo>
                  <a:cubicBezTo>
                    <a:pt x="1172" y="411"/>
                    <a:pt x="0" y="2152"/>
                    <a:pt x="349" y="3958"/>
                  </a:cubicBezTo>
                  <a:cubicBezTo>
                    <a:pt x="656" y="5548"/>
                    <a:pt x="2045" y="6647"/>
                    <a:pt x="3606" y="6647"/>
                  </a:cubicBezTo>
                  <a:cubicBezTo>
                    <a:pt x="3816" y="6647"/>
                    <a:pt x="4030" y="6627"/>
                    <a:pt x="4244" y="6586"/>
                  </a:cubicBezTo>
                  <a:cubicBezTo>
                    <a:pt x="6049" y="6238"/>
                    <a:pt x="7221" y="4496"/>
                    <a:pt x="6872" y="2691"/>
                  </a:cubicBezTo>
                  <a:cubicBezTo>
                    <a:pt x="6565" y="1100"/>
                    <a:pt x="5176" y="1"/>
                    <a:pt x="361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2987000" y="2482600"/>
              <a:ext cx="160725" cy="145500"/>
            </a:xfrm>
            <a:custGeom>
              <a:avLst/>
              <a:gdLst/>
              <a:ahLst/>
              <a:cxnLst/>
              <a:rect l="l" t="t" r="r" b="b"/>
              <a:pathLst>
                <a:path w="6429" h="5820" extrusionOk="0">
                  <a:moveTo>
                    <a:pt x="5004" y="0"/>
                  </a:moveTo>
                  <a:cubicBezTo>
                    <a:pt x="5225" y="349"/>
                    <a:pt x="5384" y="697"/>
                    <a:pt x="5447" y="1140"/>
                  </a:cubicBezTo>
                  <a:cubicBezTo>
                    <a:pt x="5795" y="2914"/>
                    <a:pt x="4624" y="4656"/>
                    <a:pt x="2819" y="5004"/>
                  </a:cubicBezTo>
                  <a:cubicBezTo>
                    <a:pt x="2595" y="5051"/>
                    <a:pt x="2373" y="5074"/>
                    <a:pt x="2154" y="5074"/>
                  </a:cubicBezTo>
                  <a:cubicBezTo>
                    <a:pt x="1351" y="5074"/>
                    <a:pt x="597" y="4767"/>
                    <a:pt x="0" y="4244"/>
                  </a:cubicBezTo>
                  <a:lnTo>
                    <a:pt x="0" y="4244"/>
                  </a:lnTo>
                  <a:cubicBezTo>
                    <a:pt x="594" y="5216"/>
                    <a:pt x="1671" y="5819"/>
                    <a:pt x="2839" y="5819"/>
                  </a:cubicBezTo>
                  <a:cubicBezTo>
                    <a:pt x="3042" y="5819"/>
                    <a:pt x="3246" y="5801"/>
                    <a:pt x="3452" y="5764"/>
                  </a:cubicBezTo>
                  <a:cubicBezTo>
                    <a:pt x="5257" y="5416"/>
                    <a:pt x="6429" y="3674"/>
                    <a:pt x="6080" y="1869"/>
                  </a:cubicBezTo>
                  <a:cubicBezTo>
                    <a:pt x="5954" y="1109"/>
                    <a:pt x="5542" y="475"/>
                    <a:pt x="5004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025775" y="2511075"/>
              <a:ext cx="76825" cy="80000"/>
            </a:xfrm>
            <a:custGeom>
              <a:avLst/>
              <a:gdLst/>
              <a:ahLst/>
              <a:cxnLst/>
              <a:rect l="l" t="t" r="r" b="b"/>
              <a:pathLst>
                <a:path w="3073" h="3200" extrusionOk="0">
                  <a:moveTo>
                    <a:pt x="824" y="920"/>
                  </a:moveTo>
                  <a:lnTo>
                    <a:pt x="2028" y="1331"/>
                  </a:lnTo>
                  <a:lnTo>
                    <a:pt x="1046" y="2155"/>
                  </a:lnTo>
                  <a:lnTo>
                    <a:pt x="824" y="920"/>
                  </a:lnTo>
                  <a:close/>
                  <a:moveTo>
                    <a:pt x="343" y="0"/>
                  </a:moveTo>
                  <a:cubicBezTo>
                    <a:pt x="263" y="0"/>
                    <a:pt x="189" y="35"/>
                    <a:pt x="127" y="96"/>
                  </a:cubicBezTo>
                  <a:cubicBezTo>
                    <a:pt x="32" y="160"/>
                    <a:pt x="1" y="255"/>
                    <a:pt x="1" y="350"/>
                  </a:cubicBezTo>
                  <a:cubicBezTo>
                    <a:pt x="1" y="381"/>
                    <a:pt x="1" y="413"/>
                    <a:pt x="1" y="445"/>
                  </a:cubicBezTo>
                  <a:lnTo>
                    <a:pt x="476" y="2915"/>
                  </a:lnTo>
                  <a:cubicBezTo>
                    <a:pt x="507" y="3042"/>
                    <a:pt x="603" y="3137"/>
                    <a:pt x="698" y="3168"/>
                  </a:cubicBezTo>
                  <a:cubicBezTo>
                    <a:pt x="761" y="3200"/>
                    <a:pt x="793" y="3200"/>
                    <a:pt x="824" y="3200"/>
                  </a:cubicBezTo>
                  <a:cubicBezTo>
                    <a:pt x="919" y="3200"/>
                    <a:pt x="983" y="3168"/>
                    <a:pt x="1046" y="3105"/>
                  </a:cubicBezTo>
                  <a:lnTo>
                    <a:pt x="2946" y="1458"/>
                  </a:lnTo>
                  <a:cubicBezTo>
                    <a:pt x="3041" y="1395"/>
                    <a:pt x="3073" y="1300"/>
                    <a:pt x="3073" y="1205"/>
                  </a:cubicBezTo>
                  <a:cubicBezTo>
                    <a:pt x="3073" y="1173"/>
                    <a:pt x="3073" y="1141"/>
                    <a:pt x="3073" y="1110"/>
                  </a:cubicBezTo>
                  <a:cubicBezTo>
                    <a:pt x="3041" y="983"/>
                    <a:pt x="2978" y="888"/>
                    <a:pt x="2851" y="856"/>
                  </a:cubicBezTo>
                  <a:lnTo>
                    <a:pt x="476" y="33"/>
                  </a:lnTo>
                  <a:cubicBezTo>
                    <a:pt x="431" y="11"/>
                    <a:pt x="386" y="0"/>
                    <a:pt x="343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2851600" y="2381925"/>
              <a:ext cx="32500" cy="84850"/>
            </a:xfrm>
            <a:custGeom>
              <a:avLst/>
              <a:gdLst/>
              <a:ahLst/>
              <a:cxnLst/>
              <a:rect l="l" t="t" r="r" b="b"/>
              <a:pathLst>
                <a:path w="1300" h="3394" extrusionOk="0">
                  <a:moveTo>
                    <a:pt x="376" y="0"/>
                  </a:moveTo>
                  <a:cubicBezTo>
                    <a:pt x="357" y="0"/>
                    <a:pt x="337" y="2"/>
                    <a:pt x="317" y="5"/>
                  </a:cubicBezTo>
                  <a:cubicBezTo>
                    <a:pt x="127" y="69"/>
                    <a:pt x="1" y="227"/>
                    <a:pt x="32" y="449"/>
                  </a:cubicBezTo>
                  <a:lnTo>
                    <a:pt x="571" y="3109"/>
                  </a:lnTo>
                  <a:cubicBezTo>
                    <a:pt x="602" y="3267"/>
                    <a:pt x="729" y="3394"/>
                    <a:pt x="919" y="3394"/>
                  </a:cubicBezTo>
                  <a:cubicBezTo>
                    <a:pt x="919" y="3394"/>
                    <a:pt x="951" y="3394"/>
                    <a:pt x="982" y="3362"/>
                  </a:cubicBezTo>
                  <a:cubicBezTo>
                    <a:pt x="1172" y="3331"/>
                    <a:pt x="1299" y="3141"/>
                    <a:pt x="1267" y="2951"/>
                  </a:cubicBezTo>
                  <a:lnTo>
                    <a:pt x="729" y="290"/>
                  </a:lnTo>
                  <a:cubicBezTo>
                    <a:pt x="701" y="120"/>
                    <a:pt x="545" y="0"/>
                    <a:pt x="376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2824675" y="2408850"/>
              <a:ext cx="86325" cy="31025"/>
            </a:xfrm>
            <a:custGeom>
              <a:avLst/>
              <a:gdLst/>
              <a:ahLst/>
              <a:cxnLst/>
              <a:rect l="l" t="t" r="r" b="b"/>
              <a:pathLst>
                <a:path w="3453" h="1241" extrusionOk="0">
                  <a:moveTo>
                    <a:pt x="3068" y="0"/>
                  </a:moveTo>
                  <a:cubicBezTo>
                    <a:pt x="3049" y="0"/>
                    <a:pt x="3029" y="2"/>
                    <a:pt x="3009" y="5"/>
                  </a:cubicBezTo>
                  <a:lnTo>
                    <a:pt x="318" y="512"/>
                  </a:lnTo>
                  <a:cubicBezTo>
                    <a:pt x="128" y="575"/>
                    <a:pt x="1" y="733"/>
                    <a:pt x="64" y="955"/>
                  </a:cubicBezTo>
                  <a:cubicBezTo>
                    <a:pt x="96" y="1113"/>
                    <a:pt x="223" y="1240"/>
                    <a:pt x="413" y="1240"/>
                  </a:cubicBezTo>
                  <a:cubicBezTo>
                    <a:pt x="413" y="1240"/>
                    <a:pt x="444" y="1240"/>
                    <a:pt x="476" y="1208"/>
                  </a:cubicBezTo>
                  <a:lnTo>
                    <a:pt x="3136" y="702"/>
                  </a:lnTo>
                  <a:cubicBezTo>
                    <a:pt x="3326" y="670"/>
                    <a:pt x="3453" y="480"/>
                    <a:pt x="3421" y="290"/>
                  </a:cubicBezTo>
                  <a:cubicBezTo>
                    <a:pt x="3393" y="120"/>
                    <a:pt x="3237" y="0"/>
                    <a:pt x="3068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2694050" y="2566650"/>
              <a:ext cx="82375" cy="79850"/>
            </a:xfrm>
            <a:custGeom>
              <a:avLst/>
              <a:gdLst/>
              <a:ahLst/>
              <a:cxnLst/>
              <a:rect l="l" t="t" r="r" b="b"/>
              <a:pathLst>
                <a:path w="3295" h="3194" extrusionOk="0">
                  <a:moveTo>
                    <a:pt x="1647" y="724"/>
                  </a:moveTo>
                  <a:cubicBezTo>
                    <a:pt x="2059" y="724"/>
                    <a:pt x="2439" y="1009"/>
                    <a:pt x="2534" y="1420"/>
                  </a:cubicBezTo>
                  <a:cubicBezTo>
                    <a:pt x="2566" y="1674"/>
                    <a:pt x="2534" y="1895"/>
                    <a:pt x="2376" y="2117"/>
                  </a:cubicBezTo>
                  <a:cubicBezTo>
                    <a:pt x="2249" y="2307"/>
                    <a:pt x="2059" y="2434"/>
                    <a:pt x="1806" y="2465"/>
                  </a:cubicBezTo>
                  <a:cubicBezTo>
                    <a:pt x="1746" y="2482"/>
                    <a:pt x="1685" y="2490"/>
                    <a:pt x="1622" y="2490"/>
                  </a:cubicBezTo>
                  <a:cubicBezTo>
                    <a:pt x="1453" y="2490"/>
                    <a:pt x="1280" y="2431"/>
                    <a:pt x="1141" y="2339"/>
                  </a:cubicBezTo>
                  <a:cubicBezTo>
                    <a:pt x="951" y="2212"/>
                    <a:pt x="824" y="1990"/>
                    <a:pt x="761" y="1769"/>
                  </a:cubicBezTo>
                  <a:cubicBezTo>
                    <a:pt x="729" y="1547"/>
                    <a:pt x="761" y="1294"/>
                    <a:pt x="919" y="1104"/>
                  </a:cubicBezTo>
                  <a:cubicBezTo>
                    <a:pt x="1046" y="914"/>
                    <a:pt x="1236" y="787"/>
                    <a:pt x="1489" y="724"/>
                  </a:cubicBezTo>
                  <a:close/>
                  <a:moveTo>
                    <a:pt x="1650" y="0"/>
                  </a:moveTo>
                  <a:cubicBezTo>
                    <a:pt x="1555" y="0"/>
                    <a:pt x="1458" y="9"/>
                    <a:pt x="1362" y="27"/>
                  </a:cubicBezTo>
                  <a:cubicBezTo>
                    <a:pt x="919" y="122"/>
                    <a:pt x="570" y="344"/>
                    <a:pt x="317" y="692"/>
                  </a:cubicBezTo>
                  <a:cubicBezTo>
                    <a:pt x="95" y="1072"/>
                    <a:pt x="0" y="1484"/>
                    <a:pt x="64" y="1895"/>
                  </a:cubicBezTo>
                  <a:cubicBezTo>
                    <a:pt x="159" y="2339"/>
                    <a:pt x="412" y="2687"/>
                    <a:pt x="761" y="2940"/>
                  </a:cubicBezTo>
                  <a:cubicBezTo>
                    <a:pt x="1014" y="3099"/>
                    <a:pt x="1331" y="3194"/>
                    <a:pt x="1647" y="3194"/>
                  </a:cubicBezTo>
                  <a:cubicBezTo>
                    <a:pt x="1742" y="3194"/>
                    <a:pt x="1837" y="3194"/>
                    <a:pt x="1964" y="3162"/>
                  </a:cubicBezTo>
                  <a:cubicBezTo>
                    <a:pt x="2376" y="3099"/>
                    <a:pt x="2724" y="2845"/>
                    <a:pt x="2977" y="2497"/>
                  </a:cubicBezTo>
                  <a:cubicBezTo>
                    <a:pt x="3231" y="2149"/>
                    <a:pt x="3294" y="1705"/>
                    <a:pt x="3231" y="1294"/>
                  </a:cubicBezTo>
                  <a:cubicBezTo>
                    <a:pt x="3090" y="535"/>
                    <a:pt x="2401" y="0"/>
                    <a:pt x="1650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2879325" y="2688900"/>
              <a:ext cx="91050" cy="71625"/>
            </a:xfrm>
            <a:custGeom>
              <a:avLst/>
              <a:gdLst/>
              <a:ahLst/>
              <a:cxnLst/>
              <a:rect l="l" t="t" r="r" b="b"/>
              <a:pathLst>
                <a:path w="3642" h="2865" extrusionOk="0">
                  <a:moveTo>
                    <a:pt x="2660" y="774"/>
                  </a:moveTo>
                  <a:lnTo>
                    <a:pt x="2850" y="1724"/>
                  </a:lnTo>
                  <a:lnTo>
                    <a:pt x="982" y="2072"/>
                  </a:lnTo>
                  <a:lnTo>
                    <a:pt x="792" y="1122"/>
                  </a:lnTo>
                  <a:lnTo>
                    <a:pt x="2660" y="774"/>
                  </a:lnTo>
                  <a:close/>
                  <a:moveTo>
                    <a:pt x="2965" y="1"/>
                  </a:moveTo>
                  <a:cubicBezTo>
                    <a:pt x="2938" y="1"/>
                    <a:pt x="2910" y="5"/>
                    <a:pt x="2882" y="14"/>
                  </a:cubicBezTo>
                  <a:lnTo>
                    <a:pt x="317" y="489"/>
                  </a:lnTo>
                  <a:cubicBezTo>
                    <a:pt x="127" y="521"/>
                    <a:pt x="0" y="711"/>
                    <a:pt x="32" y="901"/>
                  </a:cubicBezTo>
                  <a:lnTo>
                    <a:pt x="348" y="2579"/>
                  </a:lnTo>
                  <a:cubicBezTo>
                    <a:pt x="348" y="2674"/>
                    <a:pt x="412" y="2737"/>
                    <a:pt x="507" y="2801"/>
                  </a:cubicBezTo>
                  <a:cubicBezTo>
                    <a:pt x="538" y="2832"/>
                    <a:pt x="633" y="2864"/>
                    <a:pt x="697" y="2864"/>
                  </a:cubicBezTo>
                  <a:cubicBezTo>
                    <a:pt x="697" y="2864"/>
                    <a:pt x="728" y="2864"/>
                    <a:pt x="760" y="2832"/>
                  </a:cubicBezTo>
                  <a:lnTo>
                    <a:pt x="3325" y="2357"/>
                  </a:lnTo>
                  <a:cubicBezTo>
                    <a:pt x="3515" y="2326"/>
                    <a:pt x="3642" y="2136"/>
                    <a:pt x="3610" y="1946"/>
                  </a:cubicBezTo>
                  <a:lnTo>
                    <a:pt x="3294" y="267"/>
                  </a:lnTo>
                  <a:cubicBezTo>
                    <a:pt x="3262" y="204"/>
                    <a:pt x="3230" y="109"/>
                    <a:pt x="3135" y="46"/>
                  </a:cubicBezTo>
                  <a:cubicBezTo>
                    <a:pt x="3090" y="23"/>
                    <a:pt x="3030" y="1"/>
                    <a:pt x="2965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1999700" y="2930975"/>
              <a:ext cx="345225" cy="317775"/>
            </a:xfrm>
            <a:custGeom>
              <a:avLst/>
              <a:gdLst/>
              <a:ahLst/>
              <a:cxnLst/>
              <a:rect l="l" t="t" r="r" b="b"/>
              <a:pathLst>
                <a:path w="13809" h="12711" extrusionOk="0">
                  <a:moveTo>
                    <a:pt x="6916" y="0"/>
                  </a:moveTo>
                  <a:cubicBezTo>
                    <a:pt x="6516" y="0"/>
                    <a:pt x="6109" y="38"/>
                    <a:pt x="5701" y="117"/>
                  </a:cubicBezTo>
                  <a:cubicBezTo>
                    <a:pt x="2249" y="782"/>
                    <a:pt x="1" y="4107"/>
                    <a:pt x="666" y="7559"/>
                  </a:cubicBezTo>
                  <a:cubicBezTo>
                    <a:pt x="1252" y="10603"/>
                    <a:pt x="3907" y="12711"/>
                    <a:pt x="6893" y="12711"/>
                  </a:cubicBezTo>
                  <a:cubicBezTo>
                    <a:pt x="7293" y="12711"/>
                    <a:pt x="7700" y="12673"/>
                    <a:pt x="8108" y="12594"/>
                  </a:cubicBezTo>
                  <a:cubicBezTo>
                    <a:pt x="11560" y="11929"/>
                    <a:pt x="13808" y="8604"/>
                    <a:pt x="13143" y="5152"/>
                  </a:cubicBezTo>
                  <a:cubicBezTo>
                    <a:pt x="12557" y="2108"/>
                    <a:pt x="9902" y="0"/>
                    <a:pt x="6916" y="0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1999700" y="2930975"/>
              <a:ext cx="345225" cy="317775"/>
            </a:xfrm>
            <a:custGeom>
              <a:avLst/>
              <a:gdLst/>
              <a:ahLst/>
              <a:cxnLst/>
              <a:rect l="l" t="t" r="r" b="b"/>
              <a:pathLst>
                <a:path w="13809" h="12711" extrusionOk="0">
                  <a:moveTo>
                    <a:pt x="6916" y="0"/>
                  </a:moveTo>
                  <a:cubicBezTo>
                    <a:pt x="6516" y="0"/>
                    <a:pt x="6109" y="38"/>
                    <a:pt x="5701" y="117"/>
                  </a:cubicBezTo>
                  <a:cubicBezTo>
                    <a:pt x="2249" y="782"/>
                    <a:pt x="1" y="4107"/>
                    <a:pt x="666" y="7559"/>
                  </a:cubicBezTo>
                  <a:cubicBezTo>
                    <a:pt x="1252" y="10603"/>
                    <a:pt x="3907" y="12711"/>
                    <a:pt x="6893" y="12711"/>
                  </a:cubicBezTo>
                  <a:cubicBezTo>
                    <a:pt x="7293" y="12711"/>
                    <a:pt x="7700" y="12673"/>
                    <a:pt x="8108" y="12594"/>
                  </a:cubicBezTo>
                  <a:cubicBezTo>
                    <a:pt x="11560" y="11929"/>
                    <a:pt x="13808" y="8604"/>
                    <a:pt x="13143" y="5152"/>
                  </a:cubicBezTo>
                  <a:cubicBezTo>
                    <a:pt x="12557" y="2108"/>
                    <a:pt x="9902" y="0"/>
                    <a:pt x="6916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2036925" y="2965500"/>
              <a:ext cx="270775" cy="249250"/>
            </a:xfrm>
            <a:custGeom>
              <a:avLst/>
              <a:gdLst/>
              <a:ahLst/>
              <a:cxnLst/>
              <a:rect l="l" t="t" r="r" b="b"/>
              <a:pathLst>
                <a:path w="10831" h="9970" extrusionOk="0">
                  <a:moveTo>
                    <a:pt x="5444" y="1"/>
                  </a:moveTo>
                  <a:cubicBezTo>
                    <a:pt x="5122" y="1"/>
                    <a:pt x="4795" y="32"/>
                    <a:pt x="4465" y="97"/>
                  </a:cubicBezTo>
                  <a:cubicBezTo>
                    <a:pt x="1774" y="604"/>
                    <a:pt x="0" y="3233"/>
                    <a:pt x="539" y="5924"/>
                  </a:cubicBezTo>
                  <a:cubicBezTo>
                    <a:pt x="987" y="8307"/>
                    <a:pt x="3097" y="9969"/>
                    <a:pt x="5442" y="9969"/>
                  </a:cubicBezTo>
                  <a:cubicBezTo>
                    <a:pt x="5747" y="9969"/>
                    <a:pt x="6056" y="9941"/>
                    <a:pt x="6366" y="9883"/>
                  </a:cubicBezTo>
                  <a:cubicBezTo>
                    <a:pt x="9057" y="9345"/>
                    <a:pt x="10831" y="6748"/>
                    <a:pt x="10324" y="4024"/>
                  </a:cubicBezTo>
                  <a:cubicBezTo>
                    <a:pt x="9851" y="1658"/>
                    <a:pt x="7787" y="1"/>
                    <a:pt x="544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2068575" y="2994050"/>
              <a:ext cx="239125" cy="220675"/>
            </a:xfrm>
            <a:custGeom>
              <a:avLst/>
              <a:gdLst/>
              <a:ahLst/>
              <a:cxnLst/>
              <a:rect l="l" t="t" r="r" b="b"/>
              <a:pathLst>
                <a:path w="9565" h="8827" extrusionOk="0">
                  <a:moveTo>
                    <a:pt x="7348" y="0"/>
                  </a:moveTo>
                  <a:lnTo>
                    <a:pt x="7348" y="0"/>
                  </a:lnTo>
                  <a:cubicBezTo>
                    <a:pt x="7696" y="539"/>
                    <a:pt x="7950" y="1140"/>
                    <a:pt x="8077" y="1806"/>
                  </a:cubicBezTo>
                  <a:cubicBezTo>
                    <a:pt x="8615" y="4497"/>
                    <a:pt x="6841" y="7126"/>
                    <a:pt x="4118" y="7664"/>
                  </a:cubicBezTo>
                  <a:cubicBezTo>
                    <a:pt x="3810" y="7722"/>
                    <a:pt x="3503" y="7750"/>
                    <a:pt x="3200" y="7750"/>
                  </a:cubicBezTo>
                  <a:cubicBezTo>
                    <a:pt x="2010" y="7750"/>
                    <a:pt x="885" y="7320"/>
                    <a:pt x="1" y="6588"/>
                  </a:cubicBezTo>
                  <a:lnTo>
                    <a:pt x="1" y="6588"/>
                  </a:lnTo>
                  <a:cubicBezTo>
                    <a:pt x="914" y="7958"/>
                    <a:pt x="2489" y="8826"/>
                    <a:pt x="4183" y="8826"/>
                  </a:cubicBezTo>
                  <a:cubicBezTo>
                    <a:pt x="4486" y="8826"/>
                    <a:pt x="4792" y="8799"/>
                    <a:pt x="5100" y="8741"/>
                  </a:cubicBezTo>
                  <a:cubicBezTo>
                    <a:pt x="7791" y="8203"/>
                    <a:pt x="9565" y="5606"/>
                    <a:pt x="9058" y="2882"/>
                  </a:cubicBezTo>
                  <a:cubicBezTo>
                    <a:pt x="8837" y="1711"/>
                    <a:pt x="8203" y="697"/>
                    <a:pt x="7348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713150" y="2614075"/>
              <a:ext cx="914475" cy="1128975"/>
            </a:xfrm>
            <a:custGeom>
              <a:avLst/>
              <a:gdLst/>
              <a:ahLst/>
              <a:cxnLst/>
              <a:rect l="l" t="t" r="r" b="b"/>
              <a:pathLst>
                <a:path w="36579" h="45159" extrusionOk="0">
                  <a:moveTo>
                    <a:pt x="28947" y="0"/>
                  </a:moveTo>
                  <a:cubicBezTo>
                    <a:pt x="28319" y="0"/>
                    <a:pt x="27699" y="294"/>
                    <a:pt x="27173" y="980"/>
                  </a:cubicBezTo>
                  <a:cubicBezTo>
                    <a:pt x="25716" y="2880"/>
                    <a:pt x="26064" y="6744"/>
                    <a:pt x="21852" y="11716"/>
                  </a:cubicBezTo>
                  <a:cubicBezTo>
                    <a:pt x="18812" y="15294"/>
                    <a:pt x="20934" y="22357"/>
                    <a:pt x="16310" y="30084"/>
                  </a:cubicBezTo>
                  <a:cubicBezTo>
                    <a:pt x="11718" y="37811"/>
                    <a:pt x="0" y="45158"/>
                    <a:pt x="0" y="45158"/>
                  </a:cubicBezTo>
                  <a:lnTo>
                    <a:pt x="22929" y="45095"/>
                  </a:lnTo>
                  <a:cubicBezTo>
                    <a:pt x="36578" y="36354"/>
                    <a:pt x="29738" y="19855"/>
                    <a:pt x="29738" y="19855"/>
                  </a:cubicBezTo>
                  <a:cubicBezTo>
                    <a:pt x="35565" y="14661"/>
                    <a:pt x="32715" y="3862"/>
                    <a:pt x="31860" y="2215"/>
                  </a:cubicBezTo>
                  <a:cubicBezTo>
                    <a:pt x="31192" y="920"/>
                    <a:pt x="30059" y="0"/>
                    <a:pt x="2894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13150" y="3531625"/>
              <a:ext cx="908925" cy="682500"/>
            </a:xfrm>
            <a:custGeom>
              <a:avLst/>
              <a:gdLst/>
              <a:ahLst/>
              <a:cxnLst/>
              <a:rect l="l" t="t" r="r" b="b"/>
              <a:pathLst>
                <a:path w="36357" h="27300" extrusionOk="0">
                  <a:moveTo>
                    <a:pt x="10800" y="1"/>
                  </a:moveTo>
                  <a:cubicBezTo>
                    <a:pt x="7253" y="3421"/>
                    <a:pt x="3294" y="6239"/>
                    <a:pt x="1299" y="7601"/>
                  </a:cubicBezTo>
                  <a:lnTo>
                    <a:pt x="0" y="8456"/>
                  </a:lnTo>
                  <a:cubicBezTo>
                    <a:pt x="3864" y="21915"/>
                    <a:pt x="14188" y="27299"/>
                    <a:pt x="14188" y="27299"/>
                  </a:cubicBezTo>
                  <a:cubicBezTo>
                    <a:pt x="14505" y="27141"/>
                    <a:pt x="14790" y="26982"/>
                    <a:pt x="15107" y="26792"/>
                  </a:cubicBezTo>
                  <a:cubicBezTo>
                    <a:pt x="15202" y="26761"/>
                    <a:pt x="15297" y="26697"/>
                    <a:pt x="15392" y="26666"/>
                  </a:cubicBezTo>
                  <a:cubicBezTo>
                    <a:pt x="15613" y="26539"/>
                    <a:pt x="15867" y="26412"/>
                    <a:pt x="16088" y="26286"/>
                  </a:cubicBezTo>
                  <a:cubicBezTo>
                    <a:pt x="16183" y="26254"/>
                    <a:pt x="16278" y="26191"/>
                    <a:pt x="16373" y="26159"/>
                  </a:cubicBezTo>
                  <a:cubicBezTo>
                    <a:pt x="17007" y="25811"/>
                    <a:pt x="17672" y="25494"/>
                    <a:pt x="18337" y="25177"/>
                  </a:cubicBezTo>
                  <a:cubicBezTo>
                    <a:pt x="18400" y="25146"/>
                    <a:pt x="18464" y="25114"/>
                    <a:pt x="18527" y="25082"/>
                  </a:cubicBezTo>
                  <a:cubicBezTo>
                    <a:pt x="18812" y="24956"/>
                    <a:pt x="19097" y="24829"/>
                    <a:pt x="19382" y="24671"/>
                  </a:cubicBezTo>
                  <a:cubicBezTo>
                    <a:pt x="19445" y="24639"/>
                    <a:pt x="19509" y="24639"/>
                    <a:pt x="19540" y="24607"/>
                  </a:cubicBezTo>
                  <a:cubicBezTo>
                    <a:pt x="20237" y="24291"/>
                    <a:pt x="20965" y="23942"/>
                    <a:pt x="21662" y="23626"/>
                  </a:cubicBezTo>
                  <a:cubicBezTo>
                    <a:pt x="21694" y="23626"/>
                    <a:pt x="21725" y="23626"/>
                    <a:pt x="21757" y="23594"/>
                  </a:cubicBezTo>
                  <a:cubicBezTo>
                    <a:pt x="22074" y="23467"/>
                    <a:pt x="22390" y="23309"/>
                    <a:pt x="22707" y="23182"/>
                  </a:cubicBezTo>
                  <a:cubicBezTo>
                    <a:pt x="27521" y="21060"/>
                    <a:pt x="32366" y="19224"/>
                    <a:pt x="36357" y="17830"/>
                  </a:cubicBezTo>
                  <a:cubicBezTo>
                    <a:pt x="36008" y="17323"/>
                    <a:pt x="35755" y="16722"/>
                    <a:pt x="35596" y="15930"/>
                  </a:cubicBezTo>
                  <a:lnTo>
                    <a:pt x="35723" y="15930"/>
                  </a:lnTo>
                  <a:cubicBezTo>
                    <a:pt x="33665" y="15392"/>
                    <a:pt x="31733" y="14125"/>
                    <a:pt x="30308" y="11876"/>
                  </a:cubicBezTo>
                  <a:lnTo>
                    <a:pt x="30308" y="11876"/>
                  </a:lnTo>
                  <a:cubicBezTo>
                    <a:pt x="31163" y="15233"/>
                    <a:pt x="28439" y="17260"/>
                    <a:pt x="24101" y="19350"/>
                  </a:cubicBezTo>
                  <a:cubicBezTo>
                    <a:pt x="24101" y="19350"/>
                    <a:pt x="22287" y="20180"/>
                    <a:pt x="19933" y="20180"/>
                  </a:cubicBezTo>
                  <a:cubicBezTo>
                    <a:pt x="17045" y="20180"/>
                    <a:pt x="13343" y="18931"/>
                    <a:pt x="11180" y="13365"/>
                  </a:cubicBezTo>
                  <a:cubicBezTo>
                    <a:pt x="9596" y="9280"/>
                    <a:pt x="9945" y="4181"/>
                    <a:pt x="10800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1288725" y="2630650"/>
              <a:ext cx="133825" cy="240800"/>
            </a:xfrm>
            <a:custGeom>
              <a:avLst/>
              <a:gdLst/>
              <a:ahLst/>
              <a:cxnLst/>
              <a:rect l="l" t="t" r="r" b="b"/>
              <a:pathLst>
                <a:path w="5353" h="9632" extrusionOk="0">
                  <a:moveTo>
                    <a:pt x="4466" y="0"/>
                  </a:moveTo>
                  <a:cubicBezTo>
                    <a:pt x="4340" y="95"/>
                    <a:pt x="4245" y="190"/>
                    <a:pt x="4150" y="317"/>
                  </a:cubicBezTo>
                  <a:cubicBezTo>
                    <a:pt x="2851" y="1996"/>
                    <a:pt x="2978" y="5289"/>
                    <a:pt x="1" y="9533"/>
                  </a:cubicBezTo>
                  <a:cubicBezTo>
                    <a:pt x="180" y="9575"/>
                    <a:pt x="476" y="9631"/>
                    <a:pt x="841" y="9631"/>
                  </a:cubicBezTo>
                  <a:cubicBezTo>
                    <a:pt x="1570" y="9631"/>
                    <a:pt x="2577" y="9406"/>
                    <a:pt x="3484" y="8393"/>
                  </a:cubicBezTo>
                  <a:cubicBezTo>
                    <a:pt x="4783" y="6968"/>
                    <a:pt x="5353" y="3516"/>
                    <a:pt x="5195" y="1774"/>
                  </a:cubicBezTo>
                  <a:cubicBezTo>
                    <a:pt x="5131" y="887"/>
                    <a:pt x="4783" y="317"/>
                    <a:pt x="4466" y="0"/>
                  </a:cubicBezTo>
                  <a:close/>
                </a:path>
              </a:pathLst>
            </a:custGeom>
            <a:solidFill>
              <a:srgbClr val="EDD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1829475" y="3305975"/>
              <a:ext cx="163025" cy="138025"/>
            </a:xfrm>
            <a:custGeom>
              <a:avLst/>
              <a:gdLst/>
              <a:ahLst/>
              <a:cxnLst/>
              <a:rect l="l" t="t" r="r" b="b"/>
              <a:pathLst>
                <a:path w="6521" h="5521" extrusionOk="0">
                  <a:moveTo>
                    <a:pt x="4547" y="1"/>
                  </a:moveTo>
                  <a:cubicBezTo>
                    <a:pt x="4541" y="1"/>
                    <a:pt x="4535" y="1"/>
                    <a:pt x="4530" y="1"/>
                  </a:cubicBezTo>
                  <a:cubicBezTo>
                    <a:pt x="2819" y="33"/>
                    <a:pt x="1141" y="1426"/>
                    <a:pt x="1141" y="1426"/>
                  </a:cubicBezTo>
                  <a:cubicBezTo>
                    <a:pt x="1" y="2218"/>
                    <a:pt x="1046" y="5290"/>
                    <a:pt x="1774" y="5480"/>
                  </a:cubicBezTo>
                  <a:cubicBezTo>
                    <a:pt x="1880" y="5508"/>
                    <a:pt x="2007" y="5521"/>
                    <a:pt x="2151" y="5521"/>
                  </a:cubicBezTo>
                  <a:cubicBezTo>
                    <a:pt x="3294" y="5521"/>
                    <a:pt x="5451" y="4698"/>
                    <a:pt x="5733" y="4276"/>
                  </a:cubicBezTo>
                  <a:cubicBezTo>
                    <a:pt x="6521" y="3268"/>
                    <a:pt x="5772" y="1"/>
                    <a:pt x="4547" y="1"/>
                  </a:cubicBezTo>
                  <a:close/>
                </a:path>
              </a:pathLst>
            </a:custGeom>
            <a:solidFill>
              <a:srgbClr val="EDD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1783575" y="3510250"/>
              <a:ext cx="159850" cy="128775"/>
            </a:xfrm>
            <a:custGeom>
              <a:avLst/>
              <a:gdLst/>
              <a:ahLst/>
              <a:cxnLst/>
              <a:rect l="l" t="t" r="r" b="b"/>
              <a:pathLst>
                <a:path w="6394" h="5151" extrusionOk="0">
                  <a:moveTo>
                    <a:pt x="4356" y="0"/>
                  </a:moveTo>
                  <a:cubicBezTo>
                    <a:pt x="4350" y="0"/>
                    <a:pt x="4344" y="0"/>
                    <a:pt x="4339" y="1"/>
                  </a:cubicBezTo>
                  <a:cubicBezTo>
                    <a:pt x="2629" y="64"/>
                    <a:pt x="1140" y="1141"/>
                    <a:pt x="1140" y="1141"/>
                  </a:cubicBezTo>
                  <a:cubicBezTo>
                    <a:pt x="0" y="1932"/>
                    <a:pt x="1108" y="4941"/>
                    <a:pt x="1900" y="5099"/>
                  </a:cubicBezTo>
                  <a:cubicBezTo>
                    <a:pt x="2047" y="5135"/>
                    <a:pt x="2234" y="5151"/>
                    <a:pt x="2446" y="5151"/>
                  </a:cubicBezTo>
                  <a:cubicBezTo>
                    <a:pt x="3556" y="5151"/>
                    <a:pt x="5345" y="4711"/>
                    <a:pt x="5637" y="4339"/>
                  </a:cubicBezTo>
                  <a:cubicBezTo>
                    <a:pt x="6394" y="3330"/>
                    <a:pt x="5581" y="0"/>
                    <a:pt x="4356" y="0"/>
                  </a:cubicBezTo>
                  <a:close/>
                </a:path>
              </a:pathLst>
            </a:custGeom>
            <a:solidFill>
              <a:srgbClr val="EDD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1720225" y="3700250"/>
              <a:ext cx="159875" cy="129275"/>
            </a:xfrm>
            <a:custGeom>
              <a:avLst/>
              <a:gdLst/>
              <a:ahLst/>
              <a:cxnLst/>
              <a:rect l="l" t="t" r="r" b="b"/>
              <a:pathLst>
                <a:path w="6395" h="5171" extrusionOk="0">
                  <a:moveTo>
                    <a:pt x="4357" y="1"/>
                  </a:moveTo>
                  <a:cubicBezTo>
                    <a:pt x="4351" y="1"/>
                    <a:pt x="4345" y="1"/>
                    <a:pt x="4339" y="1"/>
                  </a:cubicBezTo>
                  <a:cubicBezTo>
                    <a:pt x="2629" y="64"/>
                    <a:pt x="1141" y="1141"/>
                    <a:pt x="1141" y="1141"/>
                  </a:cubicBezTo>
                  <a:cubicBezTo>
                    <a:pt x="0" y="1933"/>
                    <a:pt x="1109" y="4941"/>
                    <a:pt x="1901" y="5131"/>
                  </a:cubicBezTo>
                  <a:cubicBezTo>
                    <a:pt x="2031" y="5158"/>
                    <a:pt x="2192" y="5171"/>
                    <a:pt x="2374" y="5171"/>
                  </a:cubicBezTo>
                  <a:cubicBezTo>
                    <a:pt x="3477" y="5171"/>
                    <a:pt x="5339" y="4720"/>
                    <a:pt x="5638" y="4340"/>
                  </a:cubicBezTo>
                  <a:cubicBezTo>
                    <a:pt x="6394" y="3331"/>
                    <a:pt x="5582" y="1"/>
                    <a:pt x="4357" y="1"/>
                  </a:cubicBezTo>
                  <a:close/>
                </a:path>
              </a:pathLst>
            </a:custGeom>
            <a:solidFill>
              <a:srgbClr val="EDD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1619675" y="3945525"/>
              <a:ext cx="132250" cy="67525"/>
            </a:xfrm>
            <a:custGeom>
              <a:avLst/>
              <a:gdLst/>
              <a:ahLst/>
              <a:cxnLst/>
              <a:rect l="l" t="t" r="r" b="b"/>
              <a:pathLst>
                <a:path w="5290" h="2701" extrusionOk="0">
                  <a:moveTo>
                    <a:pt x="1776" y="1"/>
                  </a:moveTo>
                  <a:cubicBezTo>
                    <a:pt x="1518" y="1"/>
                    <a:pt x="1288" y="13"/>
                    <a:pt x="1109" y="39"/>
                  </a:cubicBezTo>
                  <a:cubicBezTo>
                    <a:pt x="571" y="102"/>
                    <a:pt x="191" y="672"/>
                    <a:pt x="1" y="1116"/>
                  </a:cubicBezTo>
                  <a:cubicBezTo>
                    <a:pt x="773" y="2274"/>
                    <a:pt x="2089" y="2700"/>
                    <a:pt x="3710" y="2700"/>
                  </a:cubicBezTo>
                  <a:cubicBezTo>
                    <a:pt x="4084" y="2700"/>
                    <a:pt x="4474" y="2677"/>
                    <a:pt x="4878" y="2636"/>
                  </a:cubicBezTo>
                  <a:cubicBezTo>
                    <a:pt x="5131" y="1908"/>
                    <a:pt x="5289" y="894"/>
                    <a:pt x="4846" y="577"/>
                  </a:cubicBezTo>
                  <a:cubicBezTo>
                    <a:pt x="4265" y="198"/>
                    <a:pt x="2796" y="1"/>
                    <a:pt x="1776" y="1"/>
                  </a:cubicBezTo>
                  <a:close/>
                </a:path>
              </a:pathLst>
            </a:custGeom>
            <a:solidFill>
              <a:srgbClr val="EDD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1208775" y="3110425"/>
              <a:ext cx="405375" cy="650825"/>
            </a:xfrm>
            <a:custGeom>
              <a:avLst/>
              <a:gdLst/>
              <a:ahLst/>
              <a:cxnLst/>
              <a:rect l="l" t="t" r="r" b="b"/>
              <a:pathLst>
                <a:path w="16215" h="26033" extrusionOk="0">
                  <a:moveTo>
                    <a:pt x="9913" y="1"/>
                  </a:moveTo>
                  <a:cubicBezTo>
                    <a:pt x="9913" y="1"/>
                    <a:pt x="11939" y="7855"/>
                    <a:pt x="9913" y="14093"/>
                  </a:cubicBezTo>
                  <a:cubicBezTo>
                    <a:pt x="7854" y="20332"/>
                    <a:pt x="4972" y="23436"/>
                    <a:pt x="0" y="26033"/>
                  </a:cubicBezTo>
                  <a:cubicBezTo>
                    <a:pt x="0" y="26033"/>
                    <a:pt x="3199" y="25906"/>
                    <a:pt x="5067" y="24576"/>
                  </a:cubicBezTo>
                  <a:cubicBezTo>
                    <a:pt x="16215" y="15582"/>
                    <a:pt x="9913" y="2"/>
                    <a:pt x="9913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1204025" y="2629850"/>
              <a:ext cx="423600" cy="1138525"/>
            </a:xfrm>
            <a:custGeom>
              <a:avLst/>
              <a:gdLst/>
              <a:ahLst/>
              <a:cxnLst/>
              <a:rect l="l" t="t" r="r" b="b"/>
              <a:pathLst>
                <a:path w="16944" h="45541" extrusionOk="0">
                  <a:moveTo>
                    <a:pt x="10958" y="1"/>
                  </a:moveTo>
                  <a:lnTo>
                    <a:pt x="10958" y="1"/>
                  </a:lnTo>
                  <a:cubicBezTo>
                    <a:pt x="11559" y="1267"/>
                    <a:pt x="12826" y="4498"/>
                    <a:pt x="12700" y="9343"/>
                  </a:cubicBezTo>
                  <a:cubicBezTo>
                    <a:pt x="12510" y="15582"/>
                    <a:pt x="7981" y="19129"/>
                    <a:pt x="7981" y="19129"/>
                  </a:cubicBezTo>
                  <a:cubicBezTo>
                    <a:pt x="7981" y="19129"/>
                    <a:pt x="10514" y="22391"/>
                    <a:pt x="10071" y="29611"/>
                  </a:cubicBezTo>
                  <a:cubicBezTo>
                    <a:pt x="9469" y="38890"/>
                    <a:pt x="4561" y="42152"/>
                    <a:pt x="0" y="45541"/>
                  </a:cubicBezTo>
                  <a:lnTo>
                    <a:pt x="3294" y="44464"/>
                  </a:lnTo>
                  <a:cubicBezTo>
                    <a:pt x="16943" y="35723"/>
                    <a:pt x="10103" y="19224"/>
                    <a:pt x="10103" y="19224"/>
                  </a:cubicBezTo>
                  <a:cubicBezTo>
                    <a:pt x="15930" y="14030"/>
                    <a:pt x="13080" y="3231"/>
                    <a:pt x="12225" y="1584"/>
                  </a:cubicBezTo>
                  <a:cubicBezTo>
                    <a:pt x="11908" y="951"/>
                    <a:pt x="11464" y="381"/>
                    <a:pt x="10958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1683025" y="3309150"/>
              <a:ext cx="247025" cy="552650"/>
            </a:xfrm>
            <a:custGeom>
              <a:avLst/>
              <a:gdLst/>
              <a:ahLst/>
              <a:cxnLst/>
              <a:rect l="l" t="t" r="r" b="b"/>
              <a:pathLst>
                <a:path w="9881" h="22106" extrusionOk="0">
                  <a:moveTo>
                    <a:pt x="6556" y="1"/>
                  </a:moveTo>
                  <a:cubicBezTo>
                    <a:pt x="4877" y="1552"/>
                    <a:pt x="4719" y="3263"/>
                    <a:pt x="5542" y="4909"/>
                  </a:cubicBezTo>
                  <a:cubicBezTo>
                    <a:pt x="6176" y="6208"/>
                    <a:pt x="7632" y="6429"/>
                    <a:pt x="7632" y="6429"/>
                  </a:cubicBezTo>
                  <a:cubicBezTo>
                    <a:pt x="5986" y="7158"/>
                    <a:pt x="4624" y="7759"/>
                    <a:pt x="4117" y="8678"/>
                  </a:cubicBezTo>
                  <a:cubicBezTo>
                    <a:pt x="2439" y="11750"/>
                    <a:pt x="5035" y="14093"/>
                    <a:pt x="5035" y="14093"/>
                  </a:cubicBezTo>
                  <a:cubicBezTo>
                    <a:pt x="5035" y="14093"/>
                    <a:pt x="0" y="15360"/>
                    <a:pt x="950" y="19255"/>
                  </a:cubicBezTo>
                  <a:cubicBezTo>
                    <a:pt x="1552" y="21725"/>
                    <a:pt x="3990" y="22105"/>
                    <a:pt x="3990" y="22105"/>
                  </a:cubicBezTo>
                  <a:cubicBezTo>
                    <a:pt x="3990" y="22105"/>
                    <a:pt x="1869" y="21029"/>
                    <a:pt x="1520" y="18875"/>
                  </a:cubicBezTo>
                  <a:cubicBezTo>
                    <a:pt x="1203" y="16912"/>
                    <a:pt x="2407" y="15993"/>
                    <a:pt x="3927" y="15202"/>
                  </a:cubicBezTo>
                  <a:cubicBezTo>
                    <a:pt x="5415" y="14410"/>
                    <a:pt x="8772" y="13745"/>
                    <a:pt x="8772" y="13745"/>
                  </a:cubicBezTo>
                  <a:lnTo>
                    <a:pt x="8772" y="13745"/>
                  </a:lnTo>
                  <a:cubicBezTo>
                    <a:pt x="8772" y="13745"/>
                    <a:pt x="7126" y="13907"/>
                    <a:pt x="6225" y="13907"/>
                  </a:cubicBezTo>
                  <a:cubicBezTo>
                    <a:pt x="6150" y="13907"/>
                    <a:pt x="6081" y="13906"/>
                    <a:pt x="6017" y="13903"/>
                  </a:cubicBezTo>
                  <a:cubicBezTo>
                    <a:pt x="5320" y="13872"/>
                    <a:pt x="4497" y="12985"/>
                    <a:pt x="4180" y="11338"/>
                  </a:cubicBezTo>
                  <a:cubicBezTo>
                    <a:pt x="3864" y="9691"/>
                    <a:pt x="4497" y="8678"/>
                    <a:pt x="6492" y="7601"/>
                  </a:cubicBezTo>
                  <a:cubicBezTo>
                    <a:pt x="8519" y="6493"/>
                    <a:pt x="9881" y="6049"/>
                    <a:pt x="9881" y="6049"/>
                  </a:cubicBezTo>
                  <a:lnTo>
                    <a:pt x="9881" y="6049"/>
                  </a:lnTo>
                  <a:cubicBezTo>
                    <a:pt x="9450" y="6156"/>
                    <a:pt x="9053" y="6209"/>
                    <a:pt x="8690" y="6209"/>
                  </a:cubicBezTo>
                  <a:cubicBezTo>
                    <a:pt x="7211" y="6209"/>
                    <a:pt x="6279" y="5327"/>
                    <a:pt x="5795" y="3548"/>
                  </a:cubicBezTo>
                  <a:cubicBezTo>
                    <a:pt x="5447" y="2312"/>
                    <a:pt x="5986" y="951"/>
                    <a:pt x="6556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6368450" y="1530150"/>
              <a:ext cx="490100" cy="688825"/>
            </a:xfrm>
            <a:custGeom>
              <a:avLst/>
              <a:gdLst/>
              <a:ahLst/>
              <a:cxnLst/>
              <a:rect l="l" t="t" r="r" b="b"/>
              <a:pathLst>
                <a:path w="19604" h="27553" extrusionOk="0">
                  <a:moveTo>
                    <a:pt x="8393" y="1"/>
                  </a:moveTo>
                  <a:cubicBezTo>
                    <a:pt x="6683" y="6113"/>
                    <a:pt x="4371" y="22137"/>
                    <a:pt x="1" y="27553"/>
                  </a:cubicBezTo>
                  <a:cubicBezTo>
                    <a:pt x="8551" y="27299"/>
                    <a:pt x="14948" y="27014"/>
                    <a:pt x="16564" y="26729"/>
                  </a:cubicBezTo>
                  <a:cubicBezTo>
                    <a:pt x="19604" y="26222"/>
                    <a:pt x="15772" y="2471"/>
                    <a:pt x="13238" y="697"/>
                  </a:cubicBezTo>
                  <a:cubicBezTo>
                    <a:pt x="12890" y="444"/>
                    <a:pt x="11148" y="222"/>
                    <a:pt x="839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15"/>
          <p:cNvSpPr txBox="1"/>
          <p:nvPr/>
        </p:nvSpPr>
        <p:spPr>
          <a:xfrm>
            <a:off x="717400" y="411475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Fira Sans Medium"/>
                <a:ea typeface="Fira Sans Medium"/>
                <a:cs typeface="Fira Sans Medium"/>
                <a:sym typeface="Fira Sans Medium"/>
              </a:rPr>
              <a:t>Manfaat Data Mining</a:t>
            </a:r>
            <a:endParaRPr sz="28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420" name="Google Shape;420;p15"/>
          <p:cNvSpPr txBox="1"/>
          <p:nvPr/>
        </p:nvSpPr>
        <p:spPr>
          <a:xfrm>
            <a:off x="5281916" y="1310213"/>
            <a:ext cx="28275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Memudahkan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pengambilan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keputusan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. Perusahaan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dapat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terus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menganalisa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dan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mengotomatisasi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keputusan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rutin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tanpa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adanya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penundaan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karena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penilaian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manusia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. </a:t>
            </a:r>
          </a:p>
        </p:txBody>
      </p:sp>
      <p:sp>
        <p:nvSpPr>
          <p:cNvPr id="422" name="Google Shape;422;p15"/>
          <p:cNvSpPr txBox="1"/>
          <p:nvPr/>
        </p:nvSpPr>
        <p:spPr>
          <a:xfrm>
            <a:off x="5638358" y="2575859"/>
            <a:ext cx="25731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Membuat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prediksi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akurat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untuk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perencanaan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. Data mining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membantu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tahapan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perencanaan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dan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memberikan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informasi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tepat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untuk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membuat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prediksi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berdasarkan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tren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masa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lalu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dan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kondisi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saat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ini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.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EAA822BD-571D-4E3D-895F-4863B17B73FE}"/>
              </a:ext>
            </a:extLst>
          </p:cNvPr>
          <p:cNvSpPr txBox="1"/>
          <p:nvPr/>
        </p:nvSpPr>
        <p:spPr>
          <a:xfrm>
            <a:off x="5374501" y="3955533"/>
            <a:ext cx="3029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900" dirty="0" err="1"/>
              <a:t>Pengurangan</a:t>
            </a:r>
            <a:r>
              <a:rPr lang="en-ID" sz="900" dirty="0"/>
              <a:t> </a:t>
            </a:r>
            <a:r>
              <a:rPr lang="en-ID" sz="900" dirty="0" err="1"/>
              <a:t>biaya</a:t>
            </a:r>
            <a:r>
              <a:rPr lang="en-ID" sz="900" dirty="0"/>
              <a:t>. Data mining </a:t>
            </a:r>
            <a:r>
              <a:rPr lang="en-ID" sz="900" dirty="0" err="1"/>
              <a:t>memungkinkan</a:t>
            </a:r>
            <a:r>
              <a:rPr lang="en-ID" sz="900" dirty="0"/>
              <a:t> </a:t>
            </a:r>
            <a:r>
              <a:rPr lang="en-ID" sz="900" dirty="0" err="1"/>
              <a:t>perusahaan</a:t>
            </a:r>
            <a:r>
              <a:rPr lang="en-ID" sz="900" dirty="0"/>
              <a:t> </a:t>
            </a:r>
            <a:r>
              <a:rPr lang="en-ID" sz="900" dirty="0" err="1"/>
              <a:t>menggunakan</a:t>
            </a:r>
            <a:r>
              <a:rPr lang="en-ID" sz="900" dirty="0"/>
              <a:t> </a:t>
            </a:r>
            <a:r>
              <a:rPr lang="en-ID" sz="900" dirty="0" err="1"/>
              <a:t>alokasi</a:t>
            </a:r>
            <a:r>
              <a:rPr lang="en-ID" sz="900" dirty="0"/>
              <a:t> dana </a:t>
            </a:r>
            <a:r>
              <a:rPr lang="en-ID" sz="900" dirty="0" err="1"/>
              <a:t>lebih</a:t>
            </a:r>
            <a:r>
              <a:rPr lang="en-ID" sz="900" dirty="0"/>
              <a:t> </a:t>
            </a:r>
            <a:r>
              <a:rPr lang="en-ID" sz="900" dirty="0" err="1"/>
              <a:t>efisien</a:t>
            </a:r>
            <a:r>
              <a:rPr lang="en-ID" sz="900" dirty="0"/>
              <a:t> </a:t>
            </a:r>
            <a:r>
              <a:rPr lang="en-ID" sz="900" dirty="0" err="1"/>
              <a:t>karena</a:t>
            </a:r>
            <a:r>
              <a:rPr lang="en-ID" sz="900" dirty="0"/>
              <a:t> </a:t>
            </a:r>
            <a:r>
              <a:rPr lang="en-ID" sz="900" dirty="0" err="1"/>
              <a:t>otomatisasi</a:t>
            </a:r>
            <a:r>
              <a:rPr lang="en-ID" sz="900" dirty="0"/>
              <a:t> </a:t>
            </a:r>
            <a:r>
              <a:rPr lang="en-ID" sz="900" dirty="0" err="1"/>
              <a:t>pengambilan</a:t>
            </a:r>
            <a:r>
              <a:rPr lang="en-ID" sz="900" dirty="0"/>
              <a:t> </a:t>
            </a:r>
            <a:r>
              <a:rPr lang="en-ID" sz="900" dirty="0" err="1"/>
              <a:t>keputusan</a:t>
            </a:r>
            <a:r>
              <a:rPr lang="en-ID" sz="900" dirty="0"/>
              <a:t> </a:t>
            </a:r>
            <a:r>
              <a:rPr lang="en-ID" sz="900" dirty="0" err="1"/>
              <a:t>dapat</a:t>
            </a:r>
            <a:r>
              <a:rPr lang="en-ID" sz="900" dirty="0"/>
              <a:t> </a:t>
            </a:r>
            <a:r>
              <a:rPr lang="en-ID" sz="900" dirty="0" err="1"/>
              <a:t>mengurangi</a:t>
            </a:r>
            <a:r>
              <a:rPr lang="en-ID" sz="900" dirty="0"/>
              <a:t> </a:t>
            </a:r>
            <a:r>
              <a:rPr lang="en-ID" sz="900" dirty="0" err="1"/>
              <a:t>biaya</a:t>
            </a:r>
            <a:r>
              <a:rPr lang="en-ID" sz="9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p19"/>
          <p:cNvGrpSpPr/>
          <p:nvPr/>
        </p:nvGrpSpPr>
        <p:grpSpPr>
          <a:xfrm>
            <a:off x="2830657" y="1324001"/>
            <a:ext cx="3496980" cy="3381105"/>
            <a:chOff x="2205550" y="1416550"/>
            <a:chExt cx="3190675" cy="3084950"/>
          </a:xfrm>
        </p:grpSpPr>
        <p:sp>
          <p:nvSpPr>
            <p:cNvPr id="1559" name="Google Shape;1559;p19"/>
            <p:cNvSpPr/>
            <p:nvPr/>
          </p:nvSpPr>
          <p:spPr>
            <a:xfrm>
              <a:off x="3142175" y="2075650"/>
              <a:ext cx="630225" cy="296925"/>
            </a:xfrm>
            <a:custGeom>
              <a:avLst/>
              <a:gdLst/>
              <a:ahLst/>
              <a:cxnLst/>
              <a:rect l="l" t="t" r="r" b="b"/>
              <a:pathLst>
                <a:path w="25209" h="11877" extrusionOk="0">
                  <a:moveTo>
                    <a:pt x="8741" y="0"/>
                  </a:moveTo>
                  <a:lnTo>
                    <a:pt x="0" y="11876"/>
                  </a:lnTo>
                  <a:lnTo>
                    <a:pt x="11369" y="11845"/>
                  </a:lnTo>
                  <a:cubicBezTo>
                    <a:pt x="14030" y="11845"/>
                    <a:pt x="16563" y="10768"/>
                    <a:pt x="18400" y="8836"/>
                  </a:cubicBezTo>
                  <a:lnTo>
                    <a:pt x="25209" y="1711"/>
                  </a:lnTo>
                  <a:lnTo>
                    <a:pt x="8741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9"/>
            <p:cNvSpPr/>
            <p:nvPr/>
          </p:nvSpPr>
          <p:spPr>
            <a:xfrm>
              <a:off x="2647325" y="1417225"/>
              <a:ext cx="1125875" cy="893600"/>
            </a:xfrm>
            <a:custGeom>
              <a:avLst/>
              <a:gdLst/>
              <a:ahLst/>
              <a:cxnLst/>
              <a:rect l="l" t="t" r="r" b="b"/>
              <a:pathLst>
                <a:path w="45035" h="35744" extrusionOk="0">
                  <a:moveTo>
                    <a:pt x="40371" y="0"/>
                  </a:moveTo>
                  <a:cubicBezTo>
                    <a:pt x="40227" y="0"/>
                    <a:pt x="40082" y="7"/>
                    <a:pt x="39936" y="21"/>
                  </a:cubicBezTo>
                  <a:cubicBezTo>
                    <a:pt x="25241" y="1256"/>
                    <a:pt x="12320" y="7748"/>
                    <a:pt x="2091" y="17280"/>
                  </a:cubicBezTo>
                  <a:cubicBezTo>
                    <a:pt x="1" y="19212"/>
                    <a:pt x="159" y="22569"/>
                    <a:pt x="2408" y="24342"/>
                  </a:cubicBezTo>
                  <a:lnTo>
                    <a:pt x="16849" y="35743"/>
                  </a:lnTo>
                  <a:cubicBezTo>
                    <a:pt x="26668" y="24267"/>
                    <a:pt x="43920" y="24089"/>
                    <a:pt x="44983" y="24089"/>
                  </a:cubicBezTo>
                  <a:cubicBezTo>
                    <a:pt x="45017" y="24089"/>
                    <a:pt x="45034" y="24089"/>
                    <a:pt x="45034" y="24089"/>
                  </a:cubicBezTo>
                  <a:lnTo>
                    <a:pt x="45034" y="4676"/>
                  </a:lnTo>
                  <a:cubicBezTo>
                    <a:pt x="45034" y="2069"/>
                    <a:pt x="42908" y="0"/>
                    <a:pt x="40371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9"/>
            <p:cNvSpPr/>
            <p:nvPr/>
          </p:nvSpPr>
          <p:spPr>
            <a:xfrm>
              <a:off x="3050325" y="2004400"/>
              <a:ext cx="722075" cy="368175"/>
            </a:xfrm>
            <a:custGeom>
              <a:avLst/>
              <a:gdLst/>
              <a:ahLst/>
              <a:cxnLst/>
              <a:rect l="l" t="t" r="r" b="b"/>
              <a:pathLst>
                <a:path w="28883" h="14727" extrusionOk="0">
                  <a:moveTo>
                    <a:pt x="28845" y="0"/>
                  </a:moveTo>
                  <a:cubicBezTo>
                    <a:pt x="27910" y="0"/>
                    <a:pt x="9870" y="150"/>
                    <a:pt x="1" y="11654"/>
                  </a:cubicBezTo>
                  <a:lnTo>
                    <a:pt x="32" y="11686"/>
                  </a:lnTo>
                  <a:lnTo>
                    <a:pt x="3674" y="14726"/>
                  </a:lnTo>
                  <a:cubicBezTo>
                    <a:pt x="10230" y="8424"/>
                    <a:pt x="19097" y="4561"/>
                    <a:pt x="28883" y="4561"/>
                  </a:cubicBezTo>
                  <a:lnTo>
                    <a:pt x="28883" y="64"/>
                  </a:lnTo>
                  <a:lnTo>
                    <a:pt x="28883" y="0"/>
                  </a:lnTo>
                  <a:cubicBezTo>
                    <a:pt x="28883" y="0"/>
                    <a:pt x="28870" y="0"/>
                    <a:pt x="28845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9"/>
            <p:cNvSpPr/>
            <p:nvPr/>
          </p:nvSpPr>
          <p:spPr>
            <a:xfrm>
              <a:off x="2951350" y="3125475"/>
              <a:ext cx="395900" cy="552650"/>
            </a:xfrm>
            <a:custGeom>
              <a:avLst/>
              <a:gdLst/>
              <a:ahLst/>
              <a:cxnLst/>
              <a:rect l="l" t="t" r="r" b="b"/>
              <a:pathLst>
                <a:path w="15836" h="22106" extrusionOk="0">
                  <a:moveTo>
                    <a:pt x="1" y="0"/>
                  </a:moveTo>
                  <a:lnTo>
                    <a:pt x="3675" y="15075"/>
                  </a:lnTo>
                  <a:lnTo>
                    <a:pt x="15835" y="22105"/>
                  </a:lnTo>
                  <a:lnTo>
                    <a:pt x="14347" y="11211"/>
                  </a:lnTo>
                  <a:cubicBezTo>
                    <a:pt x="13872" y="7791"/>
                    <a:pt x="11623" y="4877"/>
                    <a:pt x="8457" y="354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2277600" y="3149225"/>
              <a:ext cx="1018975" cy="1122400"/>
            </a:xfrm>
            <a:custGeom>
              <a:avLst/>
              <a:gdLst/>
              <a:ahLst/>
              <a:cxnLst/>
              <a:rect l="l" t="t" r="r" b="b"/>
              <a:pathLst>
                <a:path w="40759" h="44896" extrusionOk="0">
                  <a:moveTo>
                    <a:pt x="22866" y="0"/>
                  </a:moveTo>
                  <a:lnTo>
                    <a:pt x="4181" y="4561"/>
                  </a:lnTo>
                  <a:cubicBezTo>
                    <a:pt x="1521" y="5226"/>
                    <a:pt x="1" y="7981"/>
                    <a:pt x="856" y="10578"/>
                  </a:cubicBezTo>
                  <a:cubicBezTo>
                    <a:pt x="5479" y="24702"/>
                    <a:pt x="14600" y="36261"/>
                    <a:pt x="26191" y="44115"/>
                  </a:cubicBezTo>
                  <a:cubicBezTo>
                    <a:pt x="26986" y="44646"/>
                    <a:pt x="27878" y="44895"/>
                    <a:pt x="28757" y="44895"/>
                  </a:cubicBezTo>
                  <a:cubicBezTo>
                    <a:pt x="30502" y="44895"/>
                    <a:pt x="32199" y="43911"/>
                    <a:pt x="33000" y="42183"/>
                  </a:cubicBezTo>
                  <a:lnTo>
                    <a:pt x="40759" y="25526"/>
                  </a:lnTo>
                  <a:cubicBezTo>
                    <a:pt x="26856" y="18463"/>
                    <a:pt x="22834" y="32"/>
                    <a:pt x="22834" y="32"/>
                  </a:cubicBezTo>
                  <a:lnTo>
                    <a:pt x="22897" y="32"/>
                  </a:lnTo>
                  <a:lnTo>
                    <a:pt x="2286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2848425" y="3125475"/>
              <a:ext cx="498025" cy="661900"/>
            </a:xfrm>
            <a:custGeom>
              <a:avLst/>
              <a:gdLst/>
              <a:ahLst/>
              <a:cxnLst/>
              <a:rect l="l" t="t" r="r" b="b"/>
              <a:pathLst>
                <a:path w="19921" h="26476" extrusionOk="0">
                  <a:moveTo>
                    <a:pt x="4118" y="0"/>
                  </a:moveTo>
                  <a:lnTo>
                    <a:pt x="64" y="982"/>
                  </a:lnTo>
                  <a:lnTo>
                    <a:pt x="1" y="982"/>
                  </a:lnTo>
                  <a:cubicBezTo>
                    <a:pt x="1" y="982"/>
                    <a:pt x="4023" y="19413"/>
                    <a:pt x="17926" y="26476"/>
                  </a:cubicBezTo>
                  <a:lnTo>
                    <a:pt x="17926" y="26444"/>
                  </a:lnTo>
                  <a:lnTo>
                    <a:pt x="19921" y="22105"/>
                  </a:lnTo>
                  <a:cubicBezTo>
                    <a:pt x="12289" y="17228"/>
                    <a:pt x="6461" y="9501"/>
                    <a:pt x="4118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820675" y="1416550"/>
              <a:ext cx="1144075" cy="886350"/>
            </a:xfrm>
            <a:custGeom>
              <a:avLst/>
              <a:gdLst/>
              <a:ahLst/>
              <a:cxnLst/>
              <a:rect l="l" t="t" r="r" b="b"/>
              <a:pathLst>
                <a:path w="45763" h="35454" extrusionOk="0">
                  <a:moveTo>
                    <a:pt x="4651" y="0"/>
                  </a:moveTo>
                  <a:cubicBezTo>
                    <a:pt x="2098" y="0"/>
                    <a:pt x="1" y="2077"/>
                    <a:pt x="1" y="4671"/>
                  </a:cubicBezTo>
                  <a:lnTo>
                    <a:pt x="1" y="23546"/>
                  </a:lnTo>
                  <a:lnTo>
                    <a:pt x="32" y="23546"/>
                  </a:lnTo>
                  <a:lnTo>
                    <a:pt x="32" y="23514"/>
                  </a:lnTo>
                  <a:cubicBezTo>
                    <a:pt x="32" y="23514"/>
                    <a:pt x="18559" y="23641"/>
                    <a:pt x="28756" y="35453"/>
                  </a:cubicBezTo>
                  <a:lnTo>
                    <a:pt x="43387" y="23736"/>
                  </a:lnTo>
                  <a:cubicBezTo>
                    <a:pt x="45636" y="21963"/>
                    <a:pt x="45762" y="18574"/>
                    <a:pt x="43641" y="16674"/>
                  </a:cubicBezTo>
                  <a:cubicBezTo>
                    <a:pt x="33285" y="7236"/>
                    <a:pt x="19857" y="1156"/>
                    <a:pt x="5036" y="16"/>
                  </a:cubicBezTo>
                  <a:cubicBezTo>
                    <a:pt x="4906" y="5"/>
                    <a:pt x="4778" y="0"/>
                    <a:pt x="465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821475" y="2075650"/>
              <a:ext cx="631825" cy="296125"/>
            </a:xfrm>
            <a:custGeom>
              <a:avLst/>
              <a:gdLst/>
              <a:ahLst/>
              <a:cxnLst/>
              <a:rect l="l" t="t" r="r" b="b"/>
              <a:pathLst>
                <a:path w="25273" h="11845" extrusionOk="0">
                  <a:moveTo>
                    <a:pt x="16468" y="0"/>
                  </a:moveTo>
                  <a:lnTo>
                    <a:pt x="0" y="1742"/>
                  </a:lnTo>
                  <a:lnTo>
                    <a:pt x="6809" y="8836"/>
                  </a:lnTo>
                  <a:cubicBezTo>
                    <a:pt x="8646" y="10768"/>
                    <a:pt x="11179" y="11845"/>
                    <a:pt x="13840" y="11845"/>
                  </a:cubicBezTo>
                  <a:lnTo>
                    <a:pt x="25272" y="11845"/>
                  </a:lnTo>
                  <a:lnTo>
                    <a:pt x="16468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820675" y="2002850"/>
              <a:ext cx="727625" cy="368925"/>
            </a:xfrm>
            <a:custGeom>
              <a:avLst/>
              <a:gdLst/>
              <a:ahLst/>
              <a:cxnLst/>
              <a:rect l="l" t="t" r="r" b="b"/>
              <a:pathLst>
                <a:path w="29105" h="14757" extrusionOk="0">
                  <a:moveTo>
                    <a:pt x="1205" y="1"/>
                  </a:moveTo>
                  <a:cubicBezTo>
                    <a:pt x="432" y="1"/>
                    <a:pt x="1" y="31"/>
                    <a:pt x="1" y="31"/>
                  </a:cubicBezTo>
                  <a:lnTo>
                    <a:pt x="1" y="94"/>
                  </a:lnTo>
                  <a:lnTo>
                    <a:pt x="1" y="4654"/>
                  </a:lnTo>
                  <a:cubicBezTo>
                    <a:pt x="9786" y="4654"/>
                    <a:pt x="18685" y="8486"/>
                    <a:pt x="25241" y="14757"/>
                  </a:cubicBezTo>
                  <a:lnTo>
                    <a:pt x="29073" y="11716"/>
                  </a:lnTo>
                  <a:lnTo>
                    <a:pt x="29104" y="11685"/>
                  </a:lnTo>
                  <a:cubicBezTo>
                    <a:pt x="19208" y="855"/>
                    <a:pt x="5334" y="1"/>
                    <a:pt x="1205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2853975" y="2412125"/>
              <a:ext cx="308800" cy="654000"/>
            </a:xfrm>
            <a:custGeom>
              <a:avLst/>
              <a:gdLst/>
              <a:ahLst/>
              <a:cxnLst/>
              <a:rect l="l" t="t" r="r" b="b"/>
              <a:pathLst>
                <a:path w="12352" h="26160" extrusionOk="0">
                  <a:moveTo>
                    <a:pt x="10831" y="1"/>
                  </a:moveTo>
                  <a:lnTo>
                    <a:pt x="1" y="9945"/>
                  </a:lnTo>
                  <a:lnTo>
                    <a:pt x="3453" y="26159"/>
                  </a:lnTo>
                  <a:lnTo>
                    <a:pt x="9818" y="18590"/>
                  </a:lnTo>
                  <a:cubicBezTo>
                    <a:pt x="11528" y="16564"/>
                    <a:pt x="12352" y="13935"/>
                    <a:pt x="12067" y="11275"/>
                  </a:cubicBezTo>
                  <a:lnTo>
                    <a:pt x="1083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2205550" y="2031350"/>
              <a:ext cx="820250" cy="1178150"/>
            </a:xfrm>
            <a:custGeom>
              <a:avLst/>
              <a:gdLst/>
              <a:ahLst/>
              <a:cxnLst/>
              <a:rect l="l" t="t" r="r" b="b"/>
              <a:pathLst>
                <a:path w="32810" h="47126" extrusionOk="0">
                  <a:moveTo>
                    <a:pt x="15440" y="0"/>
                  </a:moveTo>
                  <a:cubicBezTo>
                    <a:pt x="13919" y="0"/>
                    <a:pt x="12428" y="742"/>
                    <a:pt x="11528" y="2121"/>
                  </a:cubicBezTo>
                  <a:cubicBezTo>
                    <a:pt x="3358" y="14535"/>
                    <a:pt x="1" y="28913"/>
                    <a:pt x="1141" y="42847"/>
                  </a:cubicBezTo>
                  <a:cubicBezTo>
                    <a:pt x="1333" y="45320"/>
                    <a:pt x="3433" y="47126"/>
                    <a:pt x="5785" y="47126"/>
                  </a:cubicBezTo>
                  <a:cubicBezTo>
                    <a:pt x="6144" y="47126"/>
                    <a:pt x="6508" y="47084"/>
                    <a:pt x="6873" y="46996"/>
                  </a:cubicBezTo>
                  <a:lnTo>
                    <a:pt x="25209" y="42530"/>
                  </a:lnTo>
                  <a:cubicBezTo>
                    <a:pt x="27204" y="37178"/>
                    <a:pt x="28249" y="32460"/>
                    <a:pt x="29516" y="27773"/>
                  </a:cubicBezTo>
                  <a:cubicBezTo>
                    <a:pt x="31828" y="19190"/>
                    <a:pt x="32778" y="12160"/>
                    <a:pt x="32778" y="12160"/>
                  </a:cubicBezTo>
                  <a:lnTo>
                    <a:pt x="32810" y="12192"/>
                  </a:lnTo>
                  <a:lnTo>
                    <a:pt x="32810" y="12160"/>
                  </a:lnTo>
                  <a:lnTo>
                    <a:pt x="18305" y="981"/>
                  </a:lnTo>
                  <a:cubicBezTo>
                    <a:pt x="17442" y="317"/>
                    <a:pt x="16434" y="0"/>
                    <a:pt x="1544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2757375" y="2335325"/>
              <a:ext cx="368975" cy="759300"/>
            </a:xfrm>
            <a:custGeom>
              <a:avLst/>
              <a:gdLst/>
              <a:ahLst/>
              <a:cxnLst/>
              <a:rect l="l" t="t" r="r" b="b"/>
              <a:pathLst>
                <a:path w="14759" h="30372" extrusionOk="0">
                  <a:moveTo>
                    <a:pt x="10705" y="1"/>
                  </a:moveTo>
                  <a:cubicBezTo>
                    <a:pt x="10705" y="1"/>
                    <a:pt x="1" y="15107"/>
                    <a:pt x="3136" y="30371"/>
                  </a:cubicBezTo>
                  <a:lnTo>
                    <a:pt x="3168" y="30371"/>
                  </a:lnTo>
                  <a:lnTo>
                    <a:pt x="7348" y="29326"/>
                  </a:lnTo>
                  <a:cubicBezTo>
                    <a:pt x="6398" y="20301"/>
                    <a:pt x="8773" y="10927"/>
                    <a:pt x="14759" y="3168"/>
                  </a:cubicBezTo>
                  <a:lnTo>
                    <a:pt x="10737" y="33"/>
                  </a:lnTo>
                  <a:lnTo>
                    <a:pt x="10705" y="1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4439800" y="2415300"/>
              <a:ext cx="308800" cy="653200"/>
            </a:xfrm>
            <a:custGeom>
              <a:avLst/>
              <a:gdLst/>
              <a:ahLst/>
              <a:cxnLst/>
              <a:rect l="l" t="t" r="r" b="b"/>
              <a:pathLst>
                <a:path w="12352" h="26128" extrusionOk="0">
                  <a:moveTo>
                    <a:pt x="1426" y="0"/>
                  </a:moveTo>
                  <a:lnTo>
                    <a:pt x="286" y="11148"/>
                  </a:lnTo>
                  <a:cubicBezTo>
                    <a:pt x="1" y="13808"/>
                    <a:pt x="792" y="16437"/>
                    <a:pt x="2503" y="18463"/>
                  </a:cubicBezTo>
                  <a:lnTo>
                    <a:pt x="8836" y="26127"/>
                  </a:lnTo>
                  <a:lnTo>
                    <a:pt x="12352" y="9818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4570450" y="2031675"/>
              <a:ext cx="825775" cy="1177825"/>
            </a:xfrm>
            <a:custGeom>
              <a:avLst/>
              <a:gdLst/>
              <a:ahLst/>
              <a:cxnLst/>
              <a:rect l="l" t="t" r="r" b="b"/>
              <a:pathLst>
                <a:path w="33031" h="47113" extrusionOk="0">
                  <a:moveTo>
                    <a:pt x="17599" y="1"/>
                  </a:moveTo>
                  <a:cubicBezTo>
                    <a:pt x="16602" y="1"/>
                    <a:pt x="15592" y="315"/>
                    <a:pt x="14726" y="968"/>
                  </a:cubicBezTo>
                  <a:lnTo>
                    <a:pt x="0" y="12369"/>
                  </a:lnTo>
                  <a:lnTo>
                    <a:pt x="0" y="12400"/>
                  </a:lnTo>
                  <a:lnTo>
                    <a:pt x="32" y="12369"/>
                  </a:lnTo>
                  <a:cubicBezTo>
                    <a:pt x="32" y="12369"/>
                    <a:pt x="11971" y="27475"/>
                    <a:pt x="8836" y="42739"/>
                  </a:cubicBezTo>
                  <a:lnTo>
                    <a:pt x="26159" y="46983"/>
                  </a:lnTo>
                  <a:cubicBezTo>
                    <a:pt x="26523" y="47071"/>
                    <a:pt x="26888" y="47113"/>
                    <a:pt x="27247" y="47113"/>
                  </a:cubicBezTo>
                  <a:cubicBezTo>
                    <a:pt x="29599" y="47113"/>
                    <a:pt x="31703" y="45307"/>
                    <a:pt x="31923" y="42834"/>
                  </a:cubicBezTo>
                  <a:cubicBezTo>
                    <a:pt x="33031" y="28900"/>
                    <a:pt x="29674" y="14522"/>
                    <a:pt x="21503" y="2108"/>
                  </a:cubicBezTo>
                  <a:cubicBezTo>
                    <a:pt x="20605" y="731"/>
                    <a:pt x="19117" y="1"/>
                    <a:pt x="1759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9"/>
            <p:cNvSpPr/>
            <p:nvPr/>
          </p:nvSpPr>
          <p:spPr>
            <a:xfrm>
              <a:off x="4475425" y="2340075"/>
              <a:ext cx="394325" cy="760100"/>
            </a:xfrm>
            <a:custGeom>
              <a:avLst/>
              <a:gdLst/>
              <a:ahLst/>
              <a:cxnLst/>
              <a:rect l="l" t="t" r="r" b="b"/>
              <a:pathLst>
                <a:path w="15773" h="30404" extrusionOk="0">
                  <a:moveTo>
                    <a:pt x="3833" y="1"/>
                  </a:moveTo>
                  <a:lnTo>
                    <a:pt x="3801" y="33"/>
                  </a:lnTo>
                  <a:lnTo>
                    <a:pt x="1" y="2978"/>
                  </a:lnTo>
                  <a:cubicBezTo>
                    <a:pt x="5986" y="10705"/>
                    <a:pt x="8361" y="20111"/>
                    <a:pt x="7411" y="29136"/>
                  </a:cubicBezTo>
                  <a:lnTo>
                    <a:pt x="12605" y="30403"/>
                  </a:lnTo>
                  <a:lnTo>
                    <a:pt x="12637" y="30403"/>
                  </a:lnTo>
                  <a:cubicBezTo>
                    <a:pt x="15772" y="15139"/>
                    <a:pt x="3833" y="1"/>
                    <a:pt x="3833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4247425" y="3125475"/>
              <a:ext cx="394300" cy="551850"/>
            </a:xfrm>
            <a:custGeom>
              <a:avLst/>
              <a:gdLst/>
              <a:ahLst/>
              <a:cxnLst/>
              <a:rect l="l" t="t" r="r" b="b"/>
              <a:pathLst>
                <a:path w="15772" h="22074" extrusionOk="0">
                  <a:moveTo>
                    <a:pt x="15771" y="0"/>
                  </a:moveTo>
                  <a:lnTo>
                    <a:pt x="7316" y="3547"/>
                  </a:lnTo>
                  <a:cubicBezTo>
                    <a:pt x="4149" y="4877"/>
                    <a:pt x="1900" y="7791"/>
                    <a:pt x="1457" y="11211"/>
                  </a:cubicBezTo>
                  <a:lnTo>
                    <a:pt x="0" y="22074"/>
                  </a:lnTo>
                  <a:lnTo>
                    <a:pt x="12129" y="15075"/>
                  </a:lnTo>
                  <a:lnTo>
                    <a:pt x="1577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9"/>
            <p:cNvSpPr/>
            <p:nvPr/>
          </p:nvSpPr>
          <p:spPr>
            <a:xfrm>
              <a:off x="4299675" y="3155550"/>
              <a:ext cx="1016600" cy="1116075"/>
            </a:xfrm>
            <a:custGeom>
              <a:avLst/>
              <a:gdLst/>
              <a:ahLst/>
              <a:cxnLst/>
              <a:rect l="l" t="t" r="r" b="b"/>
              <a:pathLst>
                <a:path w="40664" h="44643" extrusionOk="0">
                  <a:moveTo>
                    <a:pt x="18780" y="1"/>
                  </a:moveTo>
                  <a:lnTo>
                    <a:pt x="18748" y="33"/>
                  </a:lnTo>
                  <a:lnTo>
                    <a:pt x="18780" y="33"/>
                  </a:lnTo>
                  <a:cubicBezTo>
                    <a:pt x="18780" y="33"/>
                    <a:pt x="12763" y="4308"/>
                    <a:pt x="8044" y="11465"/>
                  </a:cubicBezTo>
                  <a:cubicBezTo>
                    <a:pt x="5162" y="15804"/>
                    <a:pt x="5257" y="22802"/>
                    <a:pt x="0" y="25463"/>
                  </a:cubicBezTo>
                  <a:lnTo>
                    <a:pt x="7633" y="41930"/>
                  </a:lnTo>
                  <a:cubicBezTo>
                    <a:pt x="8433" y="43658"/>
                    <a:pt x="10144" y="44642"/>
                    <a:pt x="11899" y="44642"/>
                  </a:cubicBezTo>
                  <a:cubicBezTo>
                    <a:pt x="12783" y="44642"/>
                    <a:pt x="13678" y="44393"/>
                    <a:pt x="14473" y="43862"/>
                  </a:cubicBezTo>
                  <a:cubicBezTo>
                    <a:pt x="26064" y="36008"/>
                    <a:pt x="35185" y="24449"/>
                    <a:pt x="39808" y="10325"/>
                  </a:cubicBezTo>
                  <a:cubicBezTo>
                    <a:pt x="40663" y="7728"/>
                    <a:pt x="39112" y="4973"/>
                    <a:pt x="36483" y="4308"/>
                  </a:cubicBezTo>
                  <a:lnTo>
                    <a:pt x="18780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9"/>
            <p:cNvSpPr/>
            <p:nvPr/>
          </p:nvSpPr>
          <p:spPr>
            <a:xfrm>
              <a:off x="4247425" y="3124675"/>
              <a:ext cx="522550" cy="675375"/>
            </a:xfrm>
            <a:custGeom>
              <a:avLst/>
              <a:gdLst/>
              <a:ahLst/>
              <a:cxnLst/>
              <a:rect l="l" t="t" r="r" b="b"/>
              <a:pathLst>
                <a:path w="20902" h="27015" extrusionOk="0">
                  <a:moveTo>
                    <a:pt x="15803" y="1"/>
                  </a:moveTo>
                  <a:cubicBezTo>
                    <a:pt x="13491" y="9501"/>
                    <a:pt x="7632" y="17229"/>
                    <a:pt x="0" y="22106"/>
                  </a:cubicBezTo>
                  <a:lnTo>
                    <a:pt x="2217" y="27014"/>
                  </a:lnTo>
                  <a:cubicBezTo>
                    <a:pt x="16120" y="19920"/>
                    <a:pt x="20902" y="1236"/>
                    <a:pt x="20902" y="1236"/>
                  </a:cubicBezTo>
                  <a:lnTo>
                    <a:pt x="20870" y="1236"/>
                  </a:lnTo>
                  <a:lnTo>
                    <a:pt x="15803" y="1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405800" y="2900625"/>
              <a:ext cx="781475" cy="1600875"/>
            </a:xfrm>
            <a:custGeom>
              <a:avLst/>
              <a:gdLst/>
              <a:ahLst/>
              <a:cxnLst/>
              <a:rect l="l" t="t" r="r" b="b"/>
              <a:pathLst>
                <a:path w="31259" h="64035" extrusionOk="0">
                  <a:moveTo>
                    <a:pt x="4693" y="0"/>
                  </a:moveTo>
                  <a:cubicBezTo>
                    <a:pt x="2092" y="0"/>
                    <a:pt x="1" y="2110"/>
                    <a:pt x="1" y="4719"/>
                  </a:cubicBezTo>
                  <a:lnTo>
                    <a:pt x="1" y="59285"/>
                  </a:lnTo>
                  <a:cubicBezTo>
                    <a:pt x="1" y="61913"/>
                    <a:pt x="2123" y="64035"/>
                    <a:pt x="4751" y="64035"/>
                  </a:cubicBezTo>
                  <a:lnTo>
                    <a:pt x="26508" y="64035"/>
                  </a:lnTo>
                  <a:cubicBezTo>
                    <a:pt x="29105" y="64035"/>
                    <a:pt x="31227" y="61913"/>
                    <a:pt x="31227" y="59285"/>
                  </a:cubicBezTo>
                  <a:lnTo>
                    <a:pt x="31258" y="4751"/>
                  </a:lnTo>
                  <a:cubicBezTo>
                    <a:pt x="31258" y="2122"/>
                    <a:pt x="29136" y="0"/>
                    <a:pt x="26508" y="0"/>
                  </a:cubicBezTo>
                  <a:lnTo>
                    <a:pt x="4751" y="0"/>
                  </a:lnTo>
                  <a:cubicBezTo>
                    <a:pt x="4732" y="0"/>
                    <a:pt x="4713" y="0"/>
                    <a:pt x="469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441450" y="2948125"/>
              <a:ext cx="709400" cy="1497975"/>
            </a:xfrm>
            <a:custGeom>
              <a:avLst/>
              <a:gdLst/>
              <a:ahLst/>
              <a:cxnLst/>
              <a:rect l="l" t="t" r="r" b="b"/>
              <a:pathLst>
                <a:path w="28376" h="59919" extrusionOk="0">
                  <a:moveTo>
                    <a:pt x="3325" y="1"/>
                  </a:moveTo>
                  <a:cubicBezTo>
                    <a:pt x="1520" y="1"/>
                    <a:pt x="32" y="1489"/>
                    <a:pt x="32" y="3326"/>
                  </a:cubicBezTo>
                  <a:lnTo>
                    <a:pt x="0" y="56593"/>
                  </a:lnTo>
                  <a:cubicBezTo>
                    <a:pt x="0" y="58398"/>
                    <a:pt x="1489" y="59886"/>
                    <a:pt x="3325" y="59886"/>
                  </a:cubicBezTo>
                  <a:lnTo>
                    <a:pt x="25050" y="59918"/>
                  </a:lnTo>
                  <a:cubicBezTo>
                    <a:pt x="26887" y="59918"/>
                    <a:pt x="28376" y="58430"/>
                    <a:pt x="28376" y="56593"/>
                  </a:cubicBezTo>
                  <a:lnTo>
                    <a:pt x="28376" y="3326"/>
                  </a:lnTo>
                  <a:cubicBezTo>
                    <a:pt x="28376" y="1521"/>
                    <a:pt x="26887" y="32"/>
                    <a:pt x="25050" y="32"/>
                  </a:cubicBezTo>
                  <a:lnTo>
                    <a:pt x="20838" y="32"/>
                  </a:lnTo>
                  <a:cubicBezTo>
                    <a:pt x="20268" y="32"/>
                    <a:pt x="19825" y="507"/>
                    <a:pt x="19825" y="1077"/>
                  </a:cubicBezTo>
                  <a:lnTo>
                    <a:pt x="19825" y="1869"/>
                  </a:lnTo>
                  <a:cubicBezTo>
                    <a:pt x="19825" y="2439"/>
                    <a:pt x="19350" y="2914"/>
                    <a:pt x="18780" y="2914"/>
                  </a:cubicBezTo>
                  <a:lnTo>
                    <a:pt x="10578" y="2914"/>
                  </a:lnTo>
                  <a:cubicBezTo>
                    <a:pt x="10007" y="2914"/>
                    <a:pt x="9532" y="2439"/>
                    <a:pt x="9532" y="1837"/>
                  </a:cubicBezTo>
                  <a:lnTo>
                    <a:pt x="9532" y="1077"/>
                  </a:lnTo>
                  <a:cubicBezTo>
                    <a:pt x="9532" y="476"/>
                    <a:pt x="9089" y="1"/>
                    <a:pt x="8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569700" y="3242650"/>
              <a:ext cx="23775" cy="29325"/>
            </a:xfrm>
            <a:custGeom>
              <a:avLst/>
              <a:gdLst/>
              <a:ahLst/>
              <a:cxnLst/>
              <a:rect l="l" t="t" r="r" b="b"/>
              <a:pathLst>
                <a:path w="951" h="1173" extrusionOk="0">
                  <a:moveTo>
                    <a:pt x="0" y="0"/>
                  </a:moveTo>
                  <a:lnTo>
                    <a:pt x="0" y="95"/>
                  </a:lnTo>
                  <a:lnTo>
                    <a:pt x="412" y="95"/>
                  </a:lnTo>
                  <a:lnTo>
                    <a:pt x="412" y="1172"/>
                  </a:lnTo>
                  <a:lnTo>
                    <a:pt x="539" y="1172"/>
                  </a:lnTo>
                  <a:lnTo>
                    <a:pt x="539" y="95"/>
                  </a:lnTo>
                  <a:lnTo>
                    <a:pt x="951" y="95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593450" y="3249775"/>
              <a:ext cx="21400" cy="22200"/>
            </a:xfrm>
            <a:custGeom>
              <a:avLst/>
              <a:gdLst/>
              <a:ahLst/>
              <a:cxnLst/>
              <a:rect l="l" t="t" r="r" b="b"/>
              <a:pathLst>
                <a:path w="856" h="888" extrusionOk="0">
                  <a:moveTo>
                    <a:pt x="444" y="95"/>
                  </a:moveTo>
                  <a:cubicBezTo>
                    <a:pt x="602" y="95"/>
                    <a:pt x="729" y="222"/>
                    <a:pt x="729" y="380"/>
                  </a:cubicBezTo>
                  <a:lnTo>
                    <a:pt x="127" y="380"/>
                  </a:lnTo>
                  <a:cubicBezTo>
                    <a:pt x="127" y="222"/>
                    <a:pt x="254" y="95"/>
                    <a:pt x="444" y="95"/>
                  </a:cubicBezTo>
                  <a:close/>
                  <a:moveTo>
                    <a:pt x="412" y="0"/>
                  </a:moveTo>
                  <a:cubicBezTo>
                    <a:pt x="191" y="0"/>
                    <a:pt x="1" y="190"/>
                    <a:pt x="1" y="444"/>
                  </a:cubicBezTo>
                  <a:cubicBezTo>
                    <a:pt x="1" y="697"/>
                    <a:pt x="191" y="887"/>
                    <a:pt x="476" y="887"/>
                  </a:cubicBezTo>
                  <a:cubicBezTo>
                    <a:pt x="602" y="887"/>
                    <a:pt x="729" y="855"/>
                    <a:pt x="792" y="760"/>
                  </a:cubicBezTo>
                  <a:lnTo>
                    <a:pt x="729" y="665"/>
                  </a:lnTo>
                  <a:cubicBezTo>
                    <a:pt x="666" y="760"/>
                    <a:pt x="571" y="792"/>
                    <a:pt x="476" y="792"/>
                  </a:cubicBezTo>
                  <a:cubicBezTo>
                    <a:pt x="286" y="792"/>
                    <a:pt x="127" y="665"/>
                    <a:pt x="127" y="475"/>
                  </a:cubicBezTo>
                  <a:lnTo>
                    <a:pt x="856" y="475"/>
                  </a:lnTo>
                  <a:cubicBezTo>
                    <a:pt x="856" y="475"/>
                    <a:pt x="856" y="444"/>
                    <a:pt x="856" y="444"/>
                  </a:cubicBezTo>
                  <a:cubicBezTo>
                    <a:pt x="856" y="190"/>
                    <a:pt x="666" y="0"/>
                    <a:pt x="4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617200" y="3249775"/>
              <a:ext cx="20600" cy="22200"/>
            </a:xfrm>
            <a:custGeom>
              <a:avLst/>
              <a:gdLst/>
              <a:ahLst/>
              <a:cxnLst/>
              <a:rect l="l" t="t" r="r" b="b"/>
              <a:pathLst>
                <a:path w="824" h="888" extrusionOk="0">
                  <a:moveTo>
                    <a:pt x="1" y="0"/>
                  </a:moveTo>
                  <a:lnTo>
                    <a:pt x="349" y="412"/>
                  </a:lnTo>
                  <a:lnTo>
                    <a:pt x="1" y="887"/>
                  </a:lnTo>
                  <a:lnTo>
                    <a:pt x="127" y="887"/>
                  </a:lnTo>
                  <a:lnTo>
                    <a:pt x="412" y="507"/>
                  </a:lnTo>
                  <a:lnTo>
                    <a:pt x="697" y="887"/>
                  </a:lnTo>
                  <a:lnTo>
                    <a:pt x="824" y="887"/>
                  </a:lnTo>
                  <a:lnTo>
                    <a:pt x="476" y="412"/>
                  </a:lnTo>
                  <a:lnTo>
                    <a:pt x="792" y="0"/>
                  </a:lnTo>
                  <a:lnTo>
                    <a:pt x="666" y="0"/>
                  </a:lnTo>
                  <a:lnTo>
                    <a:pt x="412" y="34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639375" y="3245025"/>
              <a:ext cx="15075" cy="26950"/>
            </a:xfrm>
            <a:custGeom>
              <a:avLst/>
              <a:gdLst/>
              <a:ahLst/>
              <a:cxnLst/>
              <a:rect l="l" t="t" r="r" b="b"/>
              <a:pathLst>
                <a:path w="603" h="1078" extrusionOk="0">
                  <a:moveTo>
                    <a:pt x="159" y="0"/>
                  </a:moveTo>
                  <a:lnTo>
                    <a:pt x="159" y="190"/>
                  </a:lnTo>
                  <a:lnTo>
                    <a:pt x="0" y="190"/>
                  </a:lnTo>
                  <a:lnTo>
                    <a:pt x="0" y="285"/>
                  </a:lnTo>
                  <a:lnTo>
                    <a:pt x="159" y="285"/>
                  </a:lnTo>
                  <a:lnTo>
                    <a:pt x="159" y="824"/>
                  </a:lnTo>
                  <a:cubicBezTo>
                    <a:pt x="159" y="982"/>
                    <a:pt x="254" y="1077"/>
                    <a:pt x="412" y="1077"/>
                  </a:cubicBezTo>
                  <a:cubicBezTo>
                    <a:pt x="475" y="1077"/>
                    <a:pt x="570" y="1077"/>
                    <a:pt x="602" y="1014"/>
                  </a:cubicBezTo>
                  <a:lnTo>
                    <a:pt x="570" y="950"/>
                  </a:lnTo>
                  <a:cubicBezTo>
                    <a:pt x="539" y="950"/>
                    <a:pt x="475" y="982"/>
                    <a:pt x="444" y="982"/>
                  </a:cubicBezTo>
                  <a:cubicBezTo>
                    <a:pt x="349" y="982"/>
                    <a:pt x="285" y="919"/>
                    <a:pt x="285" y="824"/>
                  </a:cubicBezTo>
                  <a:lnTo>
                    <a:pt x="285" y="285"/>
                  </a:lnTo>
                  <a:lnTo>
                    <a:pt x="539" y="285"/>
                  </a:lnTo>
                  <a:lnTo>
                    <a:pt x="539" y="190"/>
                  </a:lnTo>
                  <a:lnTo>
                    <a:pt x="285" y="19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526150" y="3394650"/>
              <a:ext cx="126700" cy="12670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1" y="1"/>
                  </a:moveTo>
                  <a:lnTo>
                    <a:pt x="1" y="5068"/>
                  </a:lnTo>
                  <a:lnTo>
                    <a:pt x="5068" y="5068"/>
                  </a:lnTo>
                  <a:lnTo>
                    <a:pt x="506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526150" y="3606050"/>
              <a:ext cx="126700" cy="12670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1" y="0"/>
                  </a:moveTo>
                  <a:lnTo>
                    <a:pt x="1" y="5067"/>
                  </a:lnTo>
                  <a:lnTo>
                    <a:pt x="5068" y="5067"/>
                  </a:lnTo>
                  <a:lnTo>
                    <a:pt x="5068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526150" y="3817450"/>
              <a:ext cx="126700" cy="12670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1" y="0"/>
                  </a:moveTo>
                  <a:lnTo>
                    <a:pt x="1" y="5067"/>
                  </a:lnTo>
                  <a:lnTo>
                    <a:pt x="5068" y="5067"/>
                  </a:lnTo>
                  <a:lnTo>
                    <a:pt x="5068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9"/>
            <p:cNvSpPr/>
            <p:nvPr/>
          </p:nvSpPr>
          <p:spPr>
            <a:xfrm>
              <a:off x="3526150" y="4028025"/>
              <a:ext cx="126700" cy="12670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1" y="1"/>
                  </a:moveTo>
                  <a:lnTo>
                    <a:pt x="1" y="5068"/>
                  </a:lnTo>
                  <a:lnTo>
                    <a:pt x="5068" y="5068"/>
                  </a:lnTo>
                  <a:lnTo>
                    <a:pt x="5068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9"/>
            <p:cNvSpPr/>
            <p:nvPr/>
          </p:nvSpPr>
          <p:spPr>
            <a:xfrm>
              <a:off x="3526150" y="4239425"/>
              <a:ext cx="126700" cy="12670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1" y="1"/>
                  </a:moveTo>
                  <a:lnTo>
                    <a:pt x="1" y="5068"/>
                  </a:lnTo>
                  <a:lnTo>
                    <a:pt x="5068" y="5068"/>
                  </a:lnTo>
                  <a:lnTo>
                    <a:pt x="50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3526150" y="4028025"/>
              <a:ext cx="126700" cy="12670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1" y="1"/>
                  </a:moveTo>
                  <a:lnTo>
                    <a:pt x="1" y="5068"/>
                  </a:lnTo>
                  <a:lnTo>
                    <a:pt x="5068" y="5068"/>
                  </a:lnTo>
                  <a:lnTo>
                    <a:pt x="5068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9"/>
            <p:cNvSpPr/>
            <p:nvPr/>
          </p:nvSpPr>
          <p:spPr>
            <a:xfrm>
              <a:off x="3526150" y="3606050"/>
              <a:ext cx="126700" cy="12670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1" y="0"/>
                  </a:moveTo>
                  <a:lnTo>
                    <a:pt x="1" y="5067"/>
                  </a:lnTo>
                  <a:lnTo>
                    <a:pt x="5068" y="5067"/>
                  </a:lnTo>
                  <a:lnTo>
                    <a:pt x="5068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9"/>
            <p:cNvSpPr/>
            <p:nvPr/>
          </p:nvSpPr>
          <p:spPr>
            <a:xfrm>
              <a:off x="3708250" y="3408900"/>
              <a:ext cx="189250" cy="25"/>
            </a:xfrm>
            <a:custGeom>
              <a:avLst/>
              <a:gdLst/>
              <a:ahLst/>
              <a:cxnLst/>
              <a:rect l="l" t="t" r="r" b="b"/>
              <a:pathLst>
                <a:path w="7570" h="1" fill="none" extrusionOk="0">
                  <a:moveTo>
                    <a:pt x="1" y="1"/>
                  </a:moveTo>
                  <a:lnTo>
                    <a:pt x="7569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3708250" y="3500750"/>
              <a:ext cx="197950" cy="25"/>
            </a:xfrm>
            <a:custGeom>
              <a:avLst/>
              <a:gdLst/>
              <a:ahLst/>
              <a:cxnLst/>
              <a:rect l="l" t="t" r="r" b="b"/>
              <a:pathLst>
                <a:path w="7918" h="1" fill="none" extrusionOk="0">
                  <a:moveTo>
                    <a:pt x="1" y="0"/>
                  </a:moveTo>
                  <a:lnTo>
                    <a:pt x="7918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9"/>
            <p:cNvSpPr/>
            <p:nvPr/>
          </p:nvSpPr>
          <p:spPr>
            <a:xfrm>
              <a:off x="3708250" y="3447700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1"/>
                  </a:moveTo>
                  <a:lnTo>
                    <a:pt x="13555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9"/>
            <p:cNvSpPr/>
            <p:nvPr/>
          </p:nvSpPr>
          <p:spPr>
            <a:xfrm>
              <a:off x="3708250" y="3475425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0"/>
                  </a:moveTo>
                  <a:lnTo>
                    <a:pt x="13555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9"/>
            <p:cNvSpPr/>
            <p:nvPr/>
          </p:nvSpPr>
          <p:spPr>
            <a:xfrm>
              <a:off x="3708250" y="3620300"/>
              <a:ext cx="189250" cy="25"/>
            </a:xfrm>
            <a:custGeom>
              <a:avLst/>
              <a:gdLst/>
              <a:ahLst/>
              <a:cxnLst/>
              <a:rect l="l" t="t" r="r" b="b"/>
              <a:pathLst>
                <a:path w="7570" h="1" fill="none" extrusionOk="0">
                  <a:moveTo>
                    <a:pt x="1" y="0"/>
                  </a:moveTo>
                  <a:lnTo>
                    <a:pt x="7569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9"/>
            <p:cNvSpPr/>
            <p:nvPr/>
          </p:nvSpPr>
          <p:spPr>
            <a:xfrm>
              <a:off x="3708250" y="3712150"/>
              <a:ext cx="197950" cy="25"/>
            </a:xfrm>
            <a:custGeom>
              <a:avLst/>
              <a:gdLst/>
              <a:ahLst/>
              <a:cxnLst/>
              <a:rect l="l" t="t" r="r" b="b"/>
              <a:pathLst>
                <a:path w="7918" h="1" fill="none" extrusionOk="0">
                  <a:moveTo>
                    <a:pt x="1" y="0"/>
                  </a:moveTo>
                  <a:lnTo>
                    <a:pt x="7918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9"/>
            <p:cNvSpPr/>
            <p:nvPr/>
          </p:nvSpPr>
          <p:spPr>
            <a:xfrm>
              <a:off x="3708250" y="3659100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0"/>
                  </a:moveTo>
                  <a:lnTo>
                    <a:pt x="13555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9"/>
            <p:cNvSpPr/>
            <p:nvPr/>
          </p:nvSpPr>
          <p:spPr>
            <a:xfrm>
              <a:off x="3708250" y="3686800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1"/>
                  </a:moveTo>
                  <a:lnTo>
                    <a:pt x="13555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9"/>
            <p:cNvSpPr/>
            <p:nvPr/>
          </p:nvSpPr>
          <p:spPr>
            <a:xfrm>
              <a:off x="3708250" y="3830100"/>
              <a:ext cx="189250" cy="25"/>
            </a:xfrm>
            <a:custGeom>
              <a:avLst/>
              <a:gdLst/>
              <a:ahLst/>
              <a:cxnLst/>
              <a:rect l="l" t="t" r="r" b="b"/>
              <a:pathLst>
                <a:path w="7570" h="1" fill="none" extrusionOk="0">
                  <a:moveTo>
                    <a:pt x="1" y="1"/>
                  </a:moveTo>
                  <a:lnTo>
                    <a:pt x="7569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9"/>
            <p:cNvSpPr/>
            <p:nvPr/>
          </p:nvSpPr>
          <p:spPr>
            <a:xfrm>
              <a:off x="3708250" y="3922725"/>
              <a:ext cx="197950" cy="25"/>
            </a:xfrm>
            <a:custGeom>
              <a:avLst/>
              <a:gdLst/>
              <a:ahLst/>
              <a:cxnLst/>
              <a:rect l="l" t="t" r="r" b="b"/>
              <a:pathLst>
                <a:path w="7918" h="1" fill="none" extrusionOk="0">
                  <a:moveTo>
                    <a:pt x="1" y="1"/>
                  </a:moveTo>
                  <a:lnTo>
                    <a:pt x="7918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9"/>
            <p:cNvSpPr/>
            <p:nvPr/>
          </p:nvSpPr>
          <p:spPr>
            <a:xfrm>
              <a:off x="3708250" y="3869700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0"/>
                  </a:moveTo>
                  <a:lnTo>
                    <a:pt x="13555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9"/>
            <p:cNvSpPr/>
            <p:nvPr/>
          </p:nvSpPr>
          <p:spPr>
            <a:xfrm>
              <a:off x="3708250" y="3897400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1"/>
                  </a:moveTo>
                  <a:lnTo>
                    <a:pt x="13555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9"/>
            <p:cNvSpPr/>
            <p:nvPr/>
          </p:nvSpPr>
          <p:spPr>
            <a:xfrm>
              <a:off x="3708250" y="4041500"/>
              <a:ext cx="189250" cy="25"/>
            </a:xfrm>
            <a:custGeom>
              <a:avLst/>
              <a:gdLst/>
              <a:ahLst/>
              <a:cxnLst/>
              <a:rect l="l" t="t" r="r" b="b"/>
              <a:pathLst>
                <a:path w="7570" h="1" fill="none" extrusionOk="0">
                  <a:moveTo>
                    <a:pt x="1" y="0"/>
                  </a:moveTo>
                  <a:lnTo>
                    <a:pt x="7569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9"/>
            <p:cNvSpPr/>
            <p:nvPr/>
          </p:nvSpPr>
          <p:spPr>
            <a:xfrm>
              <a:off x="3708250" y="4134125"/>
              <a:ext cx="197950" cy="25"/>
            </a:xfrm>
            <a:custGeom>
              <a:avLst/>
              <a:gdLst/>
              <a:ahLst/>
              <a:cxnLst/>
              <a:rect l="l" t="t" r="r" b="b"/>
              <a:pathLst>
                <a:path w="7918" h="1" fill="none" extrusionOk="0">
                  <a:moveTo>
                    <a:pt x="1" y="1"/>
                  </a:moveTo>
                  <a:lnTo>
                    <a:pt x="7918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9"/>
            <p:cNvSpPr/>
            <p:nvPr/>
          </p:nvSpPr>
          <p:spPr>
            <a:xfrm>
              <a:off x="3708250" y="4081075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1"/>
                  </a:moveTo>
                  <a:lnTo>
                    <a:pt x="13555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9"/>
            <p:cNvSpPr/>
            <p:nvPr/>
          </p:nvSpPr>
          <p:spPr>
            <a:xfrm>
              <a:off x="3708250" y="4108800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0"/>
                  </a:moveTo>
                  <a:lnTo>
                    <a:pt x="13555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9"/>
            <p:cNvSpPr/>
            <p:nvPr/>
          </p:nvSpPr>
          <p:spPr>
            <a:xfrm>
              <a:off x="3708250" y="4252100"/>
              <a:ext cx="189250" cy="25"/>
            </a:xfrm>
            <a:custGeom>
              <a:avLst/>
              <a:gdLst/>
              <a:ahLst/>
              <a:cxnLst/>
              <a:rect l="l" t="t" r="r" b="b"/>
              <a:pathLst>
                <a:path w="7570" h="1" fill="none" extrusionOk="0">
                  <a:moveTo>
                    <a:pt x="1" y="0"/>
                  </a:moveTo>
                  <a:lnTo>
                    <a:pt x="7569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9"/>
            <p:cNvSpPr/>
            <p:nvPr/>
          </p:nvSpPr>
          <p:spPr>
            <a:xfrm>
              <a:off x="3708250" y="4343925"/>
              <a:ext cx="197950" cy="25"/>
            </a:xfrm>
            <a:custGeom>
              <a:avLst/>
              <a:gdLst/>
              <a:ahLst/>
              <a:cxnLst/>
              <a:rect l="l" t="t" r="r" b="b"/>
              <a:pathLst>
                <a:path w="7918" h="1" fill="none" extrusionOk="0">
                  <a:moveTo>
                    <a:pt x="1" y="1"/>
                  </a:moveTo>
                  <a:lnTo>
                    <a:pt x="7918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9"/>
            <p:cNvSpPr/>
            <p:nvPr/>
          </p:nvSpPr>
          <p:spPr>
            <a:xfrm>
              <a:off x="3708250" y="4291675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1"/>
                  </a:moveTo>
                  <a:lnTo>
                    <a:pt x="13555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9"/>
            <p:cNvSpPr/>
            <p:nvPr/>
          </p:nvSpPr>
          <p:spPr>
            <a:xfrm>
              <a:off x="3708250" y="4318600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0"/>
                  </a:moveTo>
                  <a:lnTo>
                    <a:pt x="13555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9"/>
            <p:cNvSpPr/>
            <p:nvPr/>
          </p:nvSpPr>
          <p:spPr>
            <a:xfrm>
              <a:off x="4022575" y="3070850"/>
              <a:ext cx="61775" cy="25"/>
            </a:xfrm>
            <a:custGeom>
              <a:avLst/>
              <a:gdLst/>
              <a:ahLst/>
              <a:cxnLst/>
              <a:rect l="l" t="t" r="r" b="b"/>
              <a:pathLst>
                <a:path w="2471" h="1" fill="none" extrusionOk="0">
                  <a:moveTo>
                    <a:pt x="0" y="0"/>
                  </a:moveTo>
                  <a:lnTo>
                    <a:pt x="2470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9"/>
            <p:cNvSpPr/>
            <p:nvPr/>
          </p:nvSpPr>
          <p:spPr>
            <a:xfrm>
              <a:off x="4022575" y="3086675"/>
              <a:ext cx="61775" cy="25"/>
            </a:xfrm>
            <a:custGeom>
              <a:avLst/>
              <a:gdLst/>
              <a:ahLst/>
              <a:cxnLst/>
              <a:rect l="l" t="t" r="r" b="b"/>
              <a:pathLst>
                <a:path w="2471" h="1" fill="none" extrusionOk="0">
                  <a:moveTo>
                    <a:pt x="0" y="1"/>
                  </a:moveTo>
                  <a:lnTo>
                    <a:pt x="2470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9"/>
            <p:cNvSpPr/>
            <p:nvPr/>
          </p:nvSpPr>
          <p:spPr>
            <a:xfrm>
              <a:off x="4022575" y="3102525"/>
              <a:ext cx="61775" cy="25"/>
            </a:xfrm>
            <a:custGeom>
              <a:avLst/>
              <a:gdLst/>
              <a:ahLst/>
              <a:cxnLst/>
              <a:rect l="l" t="t" r="r" b="b"/>
              <a:pathLst>
                <a:path w="2471" h="1" fill="none" extrusionOk="0">
                  <a:moveTo>
                    <a:pt x="0" y="0"/>
                  </a:moveTo>
                  <a:lnTo>
                    <a:pt x="2470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9"/>
            <p:cNvSpPr/>
            <p:nvPr/>
          </p:nvSpPr>
          <p:spPr>
            <a:xfrm>
              <a:off x="3991700" y="3227600"/>
              <a:ext cx="55425" cy="56050"/>
            </a:xfrm>
            <a:custGeom>
              <a:avLst/>
              <a:gdLst/>
              <a:ahLst/>
              <a:cxnLst/>
              <a:rect l="l" t="t" r="r" b="b"/>
              <a:pathLst>
                <a:path w="2217" h="2242" extrusionOk="0">
                  <a:moveTo>
                    <a:pt x="855" y="191"/>
                  </a:moveTo>
                  <a:cubicBezTo>
                    <a:pt x="1203" y="191"/>
                    <a:pt x="1520" y="476"/>
                    <a:pt x="1520" y="856"/>
                  </a:cubicBezTo>
                  <a:cubicBezTo>
                    <a:pt x="1520" y="1236"/>
                    <a:pt x="1203" y="1552"/>
                    <a:pt x="855" y="1552"/>
                  </a:cubicBezTo>
                  <a:cubicBezTo>
                    <a:pt x="475" y="1552"/>
                    <a:pt x="158" y="1236"/>
                    <a:pt x="158" y="856"/>
                  </a:cubicBezTo>
                  <a:cubicBezTo>
                    <a:pt x="158" y="476"/>
                    <a:pt x="475" y="191"/>
                    <a:pt x="855" y="191"/>
                  </a:cubicBezTo>
                  <a:close/>
                  <a:moveTo>
                    <a:pt x="855" y="1"/>
                  </a:moveTo>
                  <a:cubicBezTo>
                    <a:pt x="380" y="1"/>
                    <a:pt x="0" y="381"/>
                    <a:pt x="0" y="856"/>
                  </a:cubicBezTo>
                  <a:cubicBezTo>
                    <a:pt x="0" y="1331"/>
                    <a:pt x="380" y="1711"/>
                    <a:pt x="855" y="1711"/>
                  </a:cubicBezTo>
                  <a:cubicBezTo>
                    <a:pt x="1045" y="1711"/>
                    <a:pt x="1235" y="1647"/>
                    <a:pt x="1393" y="1521"/>
                  </a:cubicBezTo>
                  <a:lnTo>
                    <a:pt x="2090" y="2218"/>
                  </a:lnTo>
                  <a:cubicBezTo>
                    <a:pt x="2106" y="2233"/>
                    <a:pt x="2122" y="2241"/>
                    <a:pt x="2138" y="2241"/>
                  </a:cubicBezTo>
                  <a:cubicBezTo>
                    <a:pt x="2154" y="2241"/>
                    <a:pt x="2169" y="2233"/>
                    <a:pt x="2185" y="2218"/>
                  </a:cubicBezTo>
                  <a:cubicBezTo>
                    <a:pt x="2217" y="2186"/>
                    <a:pt x="2217" y="2123"/>
                    <a:pt x="2185" y="2091"/>
                  </a:cubicBezTo>
                  <a:lnTo>
                    <a:pt x="1489" y="1394"/>
                  </a:lnTo>
                  <a:cubicBezTo>
                    <a:pt x="1615" y="1236"/>
                    <a:pt x="1679" y="1046"/>
                    <a:pt x="1679" y="856"/>
                  </a:cubicBezTo>
                  <a:cubicBezTo>
                    <a:pt x="1679" y="381"/>
                    <a:pt x="1298" y="1"/>
                    <a:pt x="85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9"/>
            <p:cNvSpPr/>
            <p:nvPr/>
          </p:nvSpPr>
          <p:spPr>
            <a:xfrm>
              <a:off x="3502400" y="3202275"/>
              <a:ext cx="580350" cy="107700"/>
            </a:xfrm>
            <a:custGeom>
              <a:avLst/>
              <a:gdLst/>
              <a:ahLst/>
              <a:cxnLst/>
              <a:rect l="l" t="t" r="r" b="b"/>
              <a:pathLst>
                <a:path w="23214" h="4308" fill="none" extrusionOk="0">
                  <a:moveTo>
                    <a:pt x="21536" y="4307"/>
                  </a:moveTo>
                  <a:lnTo>
                    <a:pt x="1679" y="4307"/>
                  </a:lnTo>
                  <a:cubicBezTo>
                    <a:pt x="761" y="4307"/>
                    <a:pt x="1" y="3547"/>
                    <a:pt x="1" y="2629"/>
                  </a:cubicBezTo>
                  <a:lnTo>
                    <a:pt x="1" y="1710"/>
                  </a:lnTo>
                  <a:cubicBezTo>
                    <a:pt x="1" y="760"/>
                    <a:pt x="761" y="0"/>
                    <a:pt x="1679" y="0"/>
                  </a:cubicBezTo>
                  <a:lnTo>
                    <a:pt x="21536" y="0"/>
                  </a:lnTo>
                  <a:cubicBezTo>
                    <a:pt x="22454" y="0"/>
                    <a:pt x="23214" y="760"/>
                    <a:pt x="23214" y="1710"/>
                  </a:cubicBezTo>
                  <a:lnTo>
                    <a:pt x="23214" y="2629"/>
                  </a:lnTo>
                  <a:cubicBezTo>
                    <a:pt x="23214" y="3547"/>
                    <a:pt x="22454" y="4307"/>
                    <a:pt x="21536" y="4307"/>
                  </a:cubicBezTo>
                  <a:close/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9"/>
            <p:cNvSpPr/>
            <p:nvPr/>
          </p:nvSpPr>
          <p:spPr>
            <a:xfrm>
              <a:off x="3528525" y="3070250"/>
              <a:ext cx="42775" cy="48925"/>
            </a:xfrm>
            <a:custGeom>
              <a:avLst/>
              <a:gdLst/>
              <a:ahLst/>
              <a:cxnLst/>
              <a:rect l="l" t="t" r="r" b="b"/>
              <a:pathLst>
                <a:path w="1711" h="1957" extrusionOk="0">
                  <a:moveTo>
                    <a:pt x="856" y="183"/>
                  </a:moveTo>
                  <a:lnTo>
                    <a:pt x="1584" y="848"/>
                  </a:lnTo>
                  <a:lnTo>
                    <a:pt x="1584" y="1798"/>
                  </a:lnTo>
                  <a:lnTo>
                    <a:pt x="1172" y="1798"/>
                  </a:lnTo>
                  <a:lnTo>
                    <a:pt x="1172" y="1323"/>
                  </a:lnTo>
                  <a:cubicBezTo>
                    <a:pt x="1172" y="1291"/>
                    <a:pt x="1141" y="1259"/>
                    <a:pt x="1109" y="1259"/>
                  </a:cubicBezTo>
                  <a:lnTo>
                    <a:pt x="634" y="1259"/>
                  </a:lnTo>
                  <a:cubicBezTo>
                    <a:pt x="602" y="1259"/>
                    <a:pt x="571" y="1291"/>
                    <a:pt x="571" y="1323"/>
                  </a:cubicBezTo>
                  <a:lnTo>
                    <a:pt x="571" y="1798"/>
                  </a:lnTo>
                  <a:lnTo>
                    <a:pt x="159" y="1798"/>
                  </a:lnTo>
                  <a:lnTo>
                    <a:pt x="159" y="848"/>
                  </a:lnTo>
                  <a:lnTo>
                    <a:pt x="856" y="183"/>
                  </a:lnTo>
                  <a:close/>
                  <a:moveTo>
                    <a:pt x="840" y="1"/>
                  </a:moveTo>
                  <a:cubicBezTo>
                    <a:pt x="824" y="1"/>
                    <a:pt x="808" y="8"/>
                    <a:pt x="792" y="24"/>
                  </a:cubicBezTo>
                  <a:lnTo>
                    <a:pt x="32" y="784"/>
                  </a:lnTo>
                  <a:cubicBezTo>
                    <a:pt x="32" y="784"/>
                    <a:pt x="1" y="784"/>
                    <a:pt x="1" y="816"/>
                  </a:cubicBezTo>
                  <a:lnTo>
                    <a:pt x="1" y="1893"/>
                  </a:lnTo>
                  <a:cubicBezTo>
                    <a:pt x="1" y="1924"/>
                    <a:pt x="64" y="1956"/>
                    <a:pt x="96" y="1956"/>
                  </a:cubicBezTo>
                  <a:lnTo>
                    <a:pt x="634" y="1956"/>
                  </a:lnTo>
                  <a:cubicBezTo>
                    <a:pt x="697" y="1956"/>
                    <a:pt x="729" y="1924"/>
                    <a:pt x="729" y="1893"/>
                  </a:cubicBezTo>
                  <a:lnTo>
                    <a:pt x="729" y="1386"/>
                  </a:lnTo>
                  <a:lnTo>
                    <a:pt x="1014" y="1386"/>
                  </a:lnTo>
                  <a:lnTo>
                    <a:pt x="1014" y="1893"/>
                  </a:lnTo>
                  <a:cubicBezTo>
                    <a:pt x="1014" y="1924"/>
                    <a:pt x="1046" y="1956"/>
                    <a:pt x="1109" y="1956"/>
                  </a:cubicBezTo>
                  <a:lnTo>
                    <a:pt x="1647" y="1956"/>
                  </a:lnTo>
                  <a:cubicBezTo>
                    <a:pt x="1679" y="1956"/>
                    <a:pt x="1711" y="1924"/>
                    <a:pt x="1711" y="1893"/>
                  </a:cubicBezTo>
                  <a:lnTo>
                    <a:pt x="1711" y="816"/>
                  </a:lnTo>
                  <a:cubicBezTo>
                    <a:pt x="1711" y="816"/>
                    <a:pt x="1711" y="784"/>
                    <a:pt x="1711" y="784"/>
                  </a:cubicBezTo>
                  <a:lnTo>
                    <a:pt x="887" y="24"/>
                  </a:lnTo>
                  <a:cubicBezTo>
                    <a:pt x="872" y="8"/>
                    <a:pt x="856" y="1"/>
                    <a:pt x="84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6" name="Google Shape;1616;p19"/>
          <p:cNvSpPr txBox="1"/>
          <p:nvPr/>
        </p:nvSpPr>
        <p:spPr>
          <a:xfrm>
            <a:off x="567772" y="1241775"/>
            <a:ext cx="2033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A66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Manukatur</a:t>
            </a:r>
            <a:endParaRPr sz="1500" dirty="0">
              <a:solidFill>
                <a:srgbClr val="FFA66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17" name="Google Shape;1617;p19"/>
          <p:cNvSpPr txBox="1"/>
          <p:nvPr/>
        </p:nvSpPr>
        <p:spPr>
          <a:xfrm>
            <a:off x="567772" y="1475733"/>
            <a:ext cx="20331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Data mining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dimanfaatkan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seperti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untuk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menyesuaikan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rencana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supply dan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perkiraan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permintaan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, quality assurance,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memprediksi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aset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produksi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dan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mengantisipasi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pemeliharaan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. </a:t>
            </a:r>
          </a:p>
        </p:txBody>
      </p:sp>
      <p:sp>
        <p:nvSpPr>
          <p:cNvPr id="1618" name="Google Shape;1618;p19"/>
          <p:cNvSpPr txBox="1"/>
          <p:nvPr/>
        </p:nvSpPr>
        <p:spPr>
          <a:xfrm>
            <a:off x="555245" y="2251118"/>
            <a:ext cx="2033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Asuransi</a:t>
            </a:r>
            <a:endParaRPr sz="1500" dirty="0">
              <a:solidFill>
                <a:srgbClr val="30475E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19" name="Google Shape;1619;p19"/>
          <p:cNvSpPr txBox="1"/>
          <p:nvPr/>
        </p:nvSpPr>
        <p:spPr>
          <a:xfrm>
            <a:off x="540162" y="2397671"/>
            <a:ext cx="20331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Penerapan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lain data mining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adalah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pada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industri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asuransi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. Perusahaan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asuransi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umumnya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menggunakan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teknik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data mining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untuk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mendeteksi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penipuan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mengidentifikasi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faktor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risiko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pada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pengajuan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klaim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analisa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pelanggan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hingga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untuk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menemukan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cara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menawarkan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produk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kompetitif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ke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basis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pelanggan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yang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ada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. </a:t>
            </a:r>
          </a:p>
        </p:txBody>
      </p:sp>
      <p:sp>
        <p:nvSpPr>
          <p:cNvPr id="1620" name="Google Shape;1620;p19"/>
          <p:cNvSpPr txBox="1"/>
          <p:nvPr/>
        </p:nvSpPr>
        <p:spPr>
          <a:xfrm>
            <a:off x="528749" y="3637217"/>
            <a:ext cx="2033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C4C4C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Komunikasi</a:t>
            </a:r>
            <a:endParaRPr sz="1500" dirty="0">
              <a:solidFill>
                <a:srgbClr val="C4C4C4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21" name="Google Shape;1621;p19"/>
          <p:cNvSpPr txBox="1"/>
          <p:nvPr/>
        </p:nvSpPr>
        <p:spPr>
          <a:xfrm>
            <a:off x="533408" y="3837950"/>
            <a:ext cx="2456033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Data mining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digunakan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oleh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perusahaan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multimedia dan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telekomunikasi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untuk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memahami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banyaknya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data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pelanggan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memprediksi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perilaku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mereka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dan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menawarkan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kampanye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yang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sesuai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target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atau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900" dirty="0" err="1">
                <a:latin typeface="Fira Sans"/>
                <a:ea typeface="Fira Sans"/>
                <a:cs typeface="Fira Sans"/>
                <a:sym typeface="Fira Sans"/>
              </a:rPr>
              <a:t>relevan</a:t>
            </a:r>
            <a:r>
              <a:rPr lang="en-GB" sz="900" dirty="0">
                <a:latin typeface="Fira Sans"/>
                <a:ea typeface="Fira Sans"/>
                <a:cs typeface="Fira Sans"/>
                <a:sym typeface="Fira Sans"/>
              </a:rPr>
              <a:t>.</a:t>
            </a:r>
          </a:p>
        </p:txBody>
      </p:sp>
      <p:sp>
        <p:nvSpPr>
          <p:cNvPr id="1622" name="Google Shape;1622;p19"/>
          <p:cNvSpPr txBox="1"/>
          <p:nvPr/>
        </p:nvSpPr>
        <p:spPr>
          <a:xfrm>
            <a:off x="717400" y="411475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Fira Sans Medium"/>
                <a:ea typeface="Fira Sans Medium"/>
                <a:cs typeface="Fira Sans Medium"/>
                <a:sym typeface="Fira Sans Medium"/>
              </a:rPr>
              <a:t>Contoh Penerapan Data Mining</a:t>
            </a:r>
            <a:endParaRPr sz="28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23" name="Google Shape;1623;p19"/>
          <p:cNvSpPr txBox="1"/>
          <p:nvPr/>
        </p:nvSpPr>
        <p:spPr>
          <a:xfrm>
            <a:off x="6577498" y="1324625"/>
            <a:ext cx="2033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22283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Retail</a:t>
            </a:r>
            <a:endParaRPr sz="1500" dirty="0">
              <a:solidFill>
                <a:srgbClr val="22283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24" name="Google Shape;1624;p19"/>
          <p:cNvSpPr txBox="1"/>
          <p:nvPr/>
        </p:nvSpPr>
        <p:spPr>
          <a:xfrm>
            <a:off x="6468227" y="1477620"/>
            <a:ext cx="2142372" cy="85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Digunakan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untuk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membantu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perusahaan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mengoptimalkan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kampanye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pemasaran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meningkatkan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hubungan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pelanggan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dan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memperkirakan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penjualan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. </a:t>
            </a:r>
          </a:p>
        </p:txBody>
      </p:sp>
      <p:sp>
        <p:nvSpPr>
          <p:cNvPr id="1625" name="Google Shape;1625;p19"/>
          <p:cNvSpPr txBox="1"/>
          <p:nvPr/>
        </p:nvSpPr>
        <p:spPr>
          <a:xfrm>
            <a:off x="6577498" y="2473062"/>
            <a:ext cx="2033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C4C4C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Pendidikan</a:t>
            </a:r>
            <a:endParaRPr sz="1500" dirty="0">
              <a:solidFill>
                <a:srgbClr val="C4C4C4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26" name="Google Shape;1626;p19"/>
          <p:cNvSpPr txBox="1"/>
          <p:nvPr/>
        </p:nvSpPr>
        <p:spPr>
          <a:xfrm>
            <a:off x="6577498" y="2629867"/>
            <a:ext cx="20331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Data mining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membantu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tenaga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mendidik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dalam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mengakses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data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siswa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memprediksi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tingkat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pencapaian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dan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memberi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pandangan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tentang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siswa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atau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kelompok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siswa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mana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saja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yang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membutuhkan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perhatian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ekstra</a:t>
            </a:r>
            <a:endParaRPr lang="en-GB" sz="8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27" name="Google Shape;1627;p19"/>
          <p:cNvSpPr txBox="1"/>
          <p:nvPr/>
        </p:nvSpPr>
        <p:spPr>
          <a:xfrm>
            <a:off x="6577507" y="3621599"/>
            <a:ext cx="2033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Perbankan</a:t>
            </a:r>
            <a:endParaRPr sz="1500" dirty="0">
              <a:solidFill>
                <a:srgbClr val="30475E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28" name="Google Shape;1628;p19"/>
          <p:cNvSpPr txBox="1"/>
          <p:nvPr/>
        </p:nvSpPr>
        <p:spPr>
          <a:xfrm>
            <a:off x="6577507" y="3837950"/>
            <a:ext cx="20331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Data mining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membantu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perusahaan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jasa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keuangan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untuk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mendapatkan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pandangan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yang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lebih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baik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tentang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risiko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pasar,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mendeteksi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penipuan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mengelola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pemenuhan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peraturan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dan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untuk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mendapatkan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return optimal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dari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investasi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GB" sz="800" dirty="0" err="1">
                <a:latin typeface="Fira Sans"/>
                <a:ea typeface="Fira Sans"/>
                <a:cs typeface="Fira Sans"/>
                <a:sym typeface="Fira Sans"/>
              </a:rPr>
              <a:t>pemasaran</a:t>
            </a:r>
            <a:r>
              <a:rPr lang="en-GB" sz="800" dirty="0">
                <a:latin typeface="Fira Sans"/>
                <a:ea typeface="Fira Sans"/>
                <a:cs typeface="Fira Sans"/>
                <a:sym typeface="Fira Sans"/>
              </a:rPr>
              <a:t>.</a:t>
            </a:r>
          </a:p>
        </p:txBody>
      </p:sp>
      <p:sp>
        <p:nvSpPr>
          <p:cNvPr id="1629" name="Google Shape;1629;p19"/>
          <p:cNvSpPr txBox="1"/>
          <p:nvPr/>
        </p:nvSpPr>
        <p:spPr>
          <a:xfrm>
            <a:off x="3204950" y="3533400"/>
            <a:ext cx="558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30" name="Google Shape;1630;p19"/>
          <p:cNvSpPr txBox="1"/>
          <p:nvPr/>
        </p:nvSpPr>
        <p:spPr>
          <a:xfrm>
            <a:off x="2947000" y="2419400"/>
            <a:ext cx="558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31" name="Google Shape;1631;p19"/>
          <p:cNvSpPr txBox="1"/>
          <p:nvPr/>
        </p:nvSpPr>
        <p:spPr>
          <a:xfrm>
            <a:off x="3707850" y="1540875"/>
            <a:ext cx="558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32" name="Google Shape;1632;p19"/>
          <p:cNvSpPr txBox="1"/>
          <p:nvPr/>
        </p:nvSpPr>
        <p:spPr>
          <a:xfrm>
            <a:off x="4879050" y="1540875"/>
            <a:ext cx="558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33" name="Google Shape;1633;p19"/>
          <p:cNvSpPr txBox="1"/>
          <p:nvPr/>
        </p:nvSpPr>
        <p:spPr>
          <a:xfrm>
            <a:off x="5660550" y="2419400"/>
            <a:ext cx="558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05</a:t>
            </a:r>
            <a:endParaRPr sz="2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34" name="Google Shape;1634;p19"/>
          <p:cNvSpPr txBox="1"/>
          <p:nvPr/>
        </p:nvSpPr>
        <p:spPr>
          <a:xfrm>
            <a:off x="5402575" y="3533400"/>
            <a:ext cx="558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06</a:t>
            </a:r>
            <a:endParaRPr sz="2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7"/>
          <p:cNvSpPr txBox="1"/>
          <p:nvPr/>
        </p:nvSpPr>
        <p:spPr>
          <a:xfrm>
            <a:off x="717400" y="411475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>
                <a:latin typeface="Fira Sans Medium"/>
                <a:ea typeface="Fira Sans Medium"/>
                <a:cs typeface="Fira Sans Medium"/>
                <a:sym typeface="Fira Sans Medium"/>
              </a:rPr>
              <a:t>Pentingnya</a:t>
            </a:r>
            <a:r>
              <a:rPr lang="en-ID" sz="2800" dirty="0"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n-ID" sz="2800" i="1" dirty="0">
                <a:latin typeface="Fira Sans Medium"/>
                <a:ea typeface="Fira Sans Medium"/>
                <a:cs typeface="Fira Sans Medium"/>
                <a:sym typeface="Fira Sans Medium"/>
              </a:rPr>
              <a:t>Data Mining </a:t>
            </a:r>
            <a:r>
              <a:rPr lang="en-ID" sz="2800" dirty="0" err="1">
                <a:latin typeface="Fira Sans Medium"/>
                <a:ea typeface="Fira Sans Medium"/>
                <a:cs typeface="Fira Sans Medium"/>
                <a:sym typeface="Fira Sans Medium"/>
              </a:rPr>
              <a:t>bagi</a:t>
            </a:r>
            <a:r>
              <a:rPr lang="en-ID" sz="2800" dirty="0">
                <a:latin typeface="Fira Sans Medium"/>
                <a:ea typeface="Fira Sans Medium"/>
                <a:cs typeface="Fira Sans Medium"/>
                <a:sym typeface="Fira Sans Medium"/>
              </a:rPr>
              <a:t> Data </a:t>
            </a:r>
            <a:r>
              <a:rPr lang="en-ID" sz="2800" i="1" dirty="0">
                <a:latin typeface="Fira Sans Medium"/>
                <a:ea typeface="Fira Sans Medium"/>
                <a:cs typeface="Fira Sans Medium"/>
                <a:sym typeface="Fira Sans Medium"/>
              </a:rPr>
              <a:t>scientist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771D65D-276B-47D3-A354-62A2927B15CF}"/>
              </a:ext>
            </a:extLst>
          </p:cNvPr>
          <p:cNvSpPr txBox="1"/>
          <p:nvPr/>
        </p:nvSpPr>
        <p:spPr>
          <a:xfrm>
            <a:off x="602974" y="1314824"/>
            <a:ext cx="82428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200" dirty="0" err="1">
                <a:latin typeface="Fira Sans" panose="020B0503050000020004" pitchFamily="34" charset="0"/>
              </a:rPr>
              <a:t>Dalam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pekerjaannya</a:t>
            </a:r>
            <a:r>
              <a:rPr lang="en-ID" sz="1200" dirty="0">
                <a:latin typeface="Fira Sans" panose="020B0503050000020004" pitchFamily="34" charset="0"/>
              </a:rPr>
              <a:t> data scientist </a:t>
            </a:r>
            <a:r>
              <a:rPr lang="en-ID" sz="1200" dirty="0" err="1">
                <a:latin typeface="Fira Sans" panose="020B0503050000020004" pitchFamily="34" charset="0"/>
              </a:rPr>
              <a:t>sering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ditugaskan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untuk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menganalisis</a:t>
            </a:r>
            <a:r>
              <a:rPr lang="en-ID" sz="1200" dirty="0">
                <a:latin typeface="Fira Sans" panose="020B0503050000020004" pitchFamily="34" charset="0"/>
              </a:rPr>
              <a:t> data yang </a:t>
            </a:r>
            <a:r>
              <a:rPr lang="en-ID" sz="1200" dirty="0" err="1">
                <a:latin typeface="Fira Sans" panose="020B0503050000020004" pitchFamily="34" charset="0"/>
              </a:rPr>
              <a:t>dapat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membantu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bisnis</a:t>
            </a:r>
            <a:r>
              <a:rPr lang="en-ID" sz="1200" dirty="0">
                <a:latin typeface="Fira Sans" panose="020B0503050000020004" pitchFamily="34" charset="0"/>
              </a:rPr>
              <a:t>. Agar </a:t>
            </a:r>
            <a:r>
              <a:rPr lang="en-ID" sz="1200" dirty="0" err="1">
                <a:latin typeface="Fira Sans" panose="020B0503050000020004" pitchFamily="34" charset="0"/>
              </a:rPr>
              <a:t>dapat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melakukannya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kamu</a:t>
            </a:r>
            <a:r>
              <a:rPr lang="en-ID" sz="1200" dirty="0">
                <a:latin typeface="Fira Sans" panose="020B0503050000020004" pitchFamily="34" charset="0"/>
              </a:rPr>
              <a:t> pun </a:t>
            </a:r>
            <a:r>
              <a:rPr lang="en-ID" sz="1200" dirty="0" err="1">
                <a:latin typeface="Fira Sans" panose="020B0503050000020004" pitchFamily="34" charset="0"/>
              </a:rPr>
              <a:t>harus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bisa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mengkomunikasikan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hasil</a:t>
            </a:r>
            <a:r>
              <a:rPr lang="en-ID" sz="1200" dirty="0">
                <a:latin typeface="Fira Sans" panose="020B0503050000020004" pitchFamily="34" charset="0"/>
              </a:rPr>
              <a:t> dan </a:t>
            </a:r>
            <a:r>
              <a:rPr lang="en-ID" sz="1200" dirty="0" err="1">
                <a:latin typeface="Fira Sans" panose="020B0503050000020004" pitchFamily="34" charset="0"/>
              </a:rPr>
              <a:t>pengamatan</a:t>
            </a:r>
            <a:r>
              <a:rPr lang="en-ID" sz="1200" dirty="0">
                <a:latin typeface="Fira Sans" panose="020B0503050000020004" pitchFamily="34" charset="0"/>
              </a:rPr>
              <a:t> yang </a:t>
            </a:r>
            <a:r>
              <a:rPr lang="en-ID" sz="1200" dirty="0" err="1">
                <a:latin typeface="Fira Sans" panose="020B0503050000020004" pitchFamily="34" charset="0"/>
              </a:rPr>
              <a:t>kompleks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sehingga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dapat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dipahami</a:t>
            </a:r>
            <a:r>
              <a:rPr lang="en-ID" sz="1200" dirty="0">
                <a:latin typeface="Fira Sans" panose="020B0503050000020004" pitchFamily="34" charset="0"/>
              </a:rPr>
              <a:t> dan </a:t>
            </a:r>
            <a:r>
              <a:rPr lang="en-ID" sz="1200" dirty="0" err="1">
                <a:latin typeface="Fira Sans" panose="020B0503050000020004" pitchFamily="34" charset="0"/>
              </a:rPr>
              <a:t>ditindaklanjuti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dari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sisi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bisnis</a:t>
            </a:r>
            <a:r>
              <a:rPr lang="en-ID" sz="1200" dirty="0">
                <a:latin typeface="Fira Sans" panose="020B0503050000020004" pitchFamily="34" charset="0"/>
              </a:rPr>
              <a:t>. Oleh </a:t>
            </a:r>
            <a:r>
              <a:rPr lang="en-ID" sz="1200" dirty="0" err="1">
                <a:latin typeface="Fira Sans" panose="020B0503050000020004" pitchFamily="34" charset="0"/>
              </a:rPr>
              <a:t>karena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itu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akan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sangat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bermanfaat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bila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seorang</a:t>
            </a:r>
            <a:r>
              <a:rPr lang="en-ID" sz="1200" dirty="0">
                <a:latin typeface="Fira Sans" panose="020B0503050000020004" pitchFamily="34" charset="0"/>
              </a:rPr>
              <a:t> data scientist </a:t>
            </a:r>
            <a:r>
              <a:rPr lang="en-ID" sz="1200" dirty="0" err="1">
                <a:latin typeface="Fira Sans" panose="020B0503050000020004" pitchFamily="34" charset="0"/>
              </a:rPr>
              <a:t>dapat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memiliki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kemampuan</a:t>
            </a:r>
            <a:r>
              <a:rPr lang="en-ID" sz="1200" dirty="0">
                <a:latin typeface="Fira Sans" panose="020B0503050000020004" pitchFamily="34" charset="0"/>
              </a:rPr>
              <a:t> di </a:t>
            </a:r>
            <a:r>
              <a:rPr lang="en-ID" sz="1200" dirty="0" err="1">
                <a:latin typeface="Fira Sans" panose="020B0503050000020004" pitchFamily="34" charset="0"/>
              </a:rPr>
              <a:t>bidang</a:t>
            </a:r>
            <a:r>
              <a:rPr lang="en-ID" sz="1200" dirty="0">
                <a:latin typeface="Fira Sans" panose="020B0503050000020004" pitchFamily="34" charset="0"/>
              </a:rPr>
              <a:t> data mining. </a:t>
            </a:r>
          </a:p>
          <a:p>
            <a:pPr algn="just"/>
            <a:endParaRPr lang="en-ID" sz="1200" dirty="0">
              <a:latin typeface="Fira Sans" panose="020B0503050000020004" pitchFamily="34" charset="0"/>
            </a:endParaRPr>
          </a:p>
          <a:p>
            <a:pPr algn="just"/>
            <a:r>
              <a:rPr lang="en-ID" sz="1200" dirty="0">
                <a:latin typeface="Fira Sans" panose="020B0503050000020004" pitchFamily="34" charset="0"/>
              </a:rPr>
              <a:t>Data mining </a:t>
            </a:r>
            <a:r>
              <a:rPr lang="en-ID" sz="1200" dirty="0" err="1">
                <a:latin typeface="Fira Sans" panose="020B0503050000020004" pitchFamily="34" charset="0"/>
              </a:rPr>
              <a:t>akan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membantu</a:t>
            </a:r>
            <a:r>
              <a:rPr lang="en-ID" sz="1200" dirty="0">
                <a:latin typeface="Fira Sans" panose="020B0503050000020004" pitchFamily="34" charset="0"/>
              </a:rPr>
              <a:t> data scientist </a:t>
            </a:r>
            <a:r>
              <a:rPr lang="en-ID" sz="1200" dirty="0" err="1">
                <a:latin typeface="Fira Sans" panose="020B0503050000020004" pitchFamily="34" charset="0"/>
              </a:rPr>
              <a:t>dalam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menyusun</a:t>
            </a:r>
            <a:r>
              <a:rPr lang="en-ID" sz="1200" dirty="0">
                <a:latin typeface="Fira Sans" panose="020B0503050000020004" pitchFamily="34" charset="0"/>
              </a:rPr>
              <a:t> data </a:t>
            </a:r>
            <a:r>
              <a:rPr lang="en-ID" sz="1200" dirty="0" err="1">
                <a:latin typeface="Fira Sans" panose="020B0503050000020004" pitchFamily="34" charset="0"/>
              </a:rPr>
              <a:t>mentah</a:t>
            </a:r>
            <a:r>
              <a:rPr lang="en-ID" sz="1200" dirty="0">
                <a:latin typeface="Fira Sans" panose="020B0503050000020004" pitchFamily="34" charset="0"/>
              </a:rPr>
              <a:t>, </a:t>
            </a:r>
            <a:r>
              <a:rPr lang="en-ID" sz="1200" dirty="0" err="1">
                <a:latin typeface="Fira Sans" panose="020B0503050000020004" pitchFamily="34" charset="0"/>
              </a:rPr>
              <a:t>merumuskannya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serta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mengenali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berbagai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pola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melalui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algoritma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matematika</a:t>
            </a:r>
            <a:r>
              <a:rPr lang="en-ID" sz="1200" dirty="0">
                <a:latin typeface="Fira Sans" panose="020B0503050000020004" pitchFamily="34" charset="0"/>
              </a:rPr>
              <a:t> dan </a:t>
            </a:r>
            <a:r>
              <a:rPr lang="en-ID" sz="1200" dirty="0" err="1">
                <a:latin typeface="Fira Sans" panose="020B0503050000020004" pitchFamily="34" charset="0"/>
              </a:rPr>
              <a:t>komunikasi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untuk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membuka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berbagai</a:t>
            </a:r>
            <a:r>
              <a:rPr lang="en-ID" sz="1200" dirty="0">
                <a:latin typeface="Fira Sans" panose="020B0503050000020004" pitchFamily="34" charset="0"/>
              </a:rPr>
              <a:t> </a:t>
            </a:r>
            <a:r>
              <a:rPr lang="en-ID" sz="1200" dirty="0" err="1">
                <a:latin typeface="Fira Sans" panose="020B0503050000020004" pitchFamily="34" charset="0"/>
              </a:rPr>
              <a:t>wawasan</a:t>
            </a:r>
            <a:r>
              <a:rPr lang="en-ID" sz="1200" dirty="0">
                <a:latin typeface="Fira Sans" panose="020B0503050000020004" pitchFamily="34" charset="0"/>
              </a:rPr>
              <a:t> yang </a:t>
            </a:r>
            <a:r>
              <a:rPr lang="en-ID" sz="1200" dirty="0" err="1">
                <a:latin typeface="Fira Sans" panose="020B0503050000020004" pitchFamily="34" charset="0"/>
              </a:rPr>
              <a:t>bermanfaat</a:t>
            </a:r>
            <a:r>
              <a:rPr lang="en-ID" sz="1200" dirty="0">
                <a:latin typeface="Fira Sans" panose="020B0503050000020004" pitchFamily="34" charset="0"/>
              </a:rPr>
              <a:t>. </a:t>
            </a:r>
          </a:p>
        </p:txBody>
      </p:sp>
      <p:grpSp>
        <p:nvGrpSpPr>
          <p:cNvPr id="29" name="Google Shape;2535;p29">
            <a:extLst>
              <a:ext uri="{FF2B5EF4-FFF2-40B4-BE49-F238E27FC236}">
                <a16:creationId xmlns:a16="http://schemas.microsoft.com/office/drawing/2014/main" xmlns="" id="{567085DA-BCAA-41CA-92BF-05C1F75F749F}"/>
              </a:ext>
            </a:extLst>
          </p:cNvPr>
          <p:cNvGrpSpPr/>
          <p:nvPr/>
        </p:nvGrpSpPr>
        <p:grpSpPr>
          <a:xfrm>
            <a:off x="6751983" y="2935356"/>
            <a:ext cx="1460734" cy="1931191"/>
            <a:chOff x="680166" y="937073"/>
            <a:chExt cx="2112291" cy="3228610"/>
          </a:xfrm>
        </p:grpSpPr>
        <p:sp>
          <p:nvSpPr>
            <p:cNvPr id="30" name="Google Shape;2536;p29">
              <a:extLst>
                <a:ext uri="{FF2B5EF4-FFF2-40B4-BE49-F238E27FC236}">
                  <a16:creationId xmlns:a16="http://schemas.microsoft.com/office/drawing/2014/main" xmlns="" id="{79F8875E-D384-46E8-94F9-7A2B7974F1A7}"/>
                </a:ext>
              </a:extLst>
            </p:cNvPr>
            <p:cNvSpPr/>
            <p:nvPr/>
          </p:nvSpPr>
          <p:spPr>
            <a:xfrm>
              <a:off x="1065189" y="3325504"/>
              <a:ext cx="579599" cy="579599"/>
            </a:xfrm>
            <a:custGeom>
              <a:avLst/>
              <a:gdLst/>
              <a:ahLst/>
              <a:cxnLst/>
              <a:rect l="l" t="t" r="r" b="b"/>
              <a:pathLst>
                <a:path w="17545" h="17545" extrusionOk="0">
                  <a:moveTo>
                    <a:pt x="8772" y="0"/>
                  </a:moveTo>
                  <a:cubicBezTo>
                    <a:pt x="3927" y="0"/>
                    <a:pt x="0" y="3927"/>
                    <a:pt x="0" y="8773"/>
                  </a:cubicBezTo>
                  <a:cubicBezTo>
                    <a:pt x="0" y="13618"/>
                    <a:pt x="3927" y="17545"/>
                    <a:pt x="8772" y="17545"/>
                  </a:cubicBezTo>
                  <a:cubicBezTo>
                    <a:pt x="13618" y="17545"/>
                    <a:pt x="17545" y="13618"/>
                    <a:pt x="17545" y="8773"/>
                  </a:cubicBezTo>
                  <a:cubicBezTo>
                    <a:pt x="17545" y="3927"/>
                    <a:pt x="13618" y="0"/>
                    <a:pt x="8772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7;p29">
              <a:extLst>
                <a:ext uri="{FF2B5EF4-FFF2-40B4-BE49-F238E27FC236}">
                  <a16:creationId xmlns:a16="http://schemas.microsoft.com/office/drawing/2014/main" xmlns="" id="{AF669DF4-4A8A-4F40-A2AA-7155C840FBB4}"/>
                </a:ext>
              </a:extLst>
            </p:cNvPr>
            <p:cNvSpPr/>
            <p:nvPr/>
          </p:nvSpPr>
          <p:spPr>
            <a:xfrm>
              <a:off x="1118540" y="3379912"/>
              <a:ext cx="472896" cy="471839"/>
            </a:xfrm>
            <a:custGeom>
              <a:avLst/>
              <a:gdLst/>
              <a:ahLst/>
              <a:cxnLst/>
              <a:rect l="l" t="t" r="r" b="b"/>
              <a:pathLst>
                <a:path w="14315" h="14283" extrusionOk="0">
                  <a:moveTo>
                    <a:pt x="7157" y="0"/>
                  </a:moveTo>
                  <a:cubicBezTo>
                    <a:pt x="3199" y="0"/>
                    <a:pt x="0" y="3199"/>
                    <a:pt x="0" y="7126"/>
                  </a:cubicBezTo>
                  <a:cubicBezTo>
                    <a:pt x="0" y="11084"/>
                    <a:pt x="3199" y="14283"/>
                    <a:pt x="7157" y="14283"/>
                  </a:cubicBezTo>
                  <a:cubicBezTo>
                    <a:pt x="11116" y="14283"/>
                    <a:pt x="14315" y="11084"/>
                    <a:pt x="14315" y="7126"/>
                  </a:cubicBezTo>
                  <a:cubicBezTo>
                    <a:pt x="14315" y="3199"/>
                    <a:pt x="11116" y="0"/>
                    <a:pt x="7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2538;p29">
              <a:extLst>
                <a:ext uri="{FF2B5EF4-FFF2-40B4-BE49-F238E27FC236}">
                  <a16:creationId xmlns:a16="http://schemas.microsoft.com/office/drawing/2014/main" xmlns="" id="{3ECFE4D4-5836-4DE7-BD07-060E41CDBBE7}"/>
                </a:ext>
              </a:extLst>
            </p:cNvPr>
            <p:cNvSpPr/>
            <p:nvPr/>
          </p:nvSpPr>
          <p:spPr>
            <a:xfrm>
              <a:off x="1992085" y="1448653"/>
              <a:ext cx="556607" cy="556607"/>
            </a:xfrm>
            <a:custGeom>
              <a:avLst/>
              <a:gdLst/>
              <a:ahLst/>
              <a:cxnLst/>
              <a:rect l="l" t="t" r="r" b="b"/>
              <a:pathLst>
                <a:path w="16849" h="16849" extrusionOk="0">
                  <a:moveTo>
                    <a:pt x="8425" y="0"/>
                  </a:moveTo>
                  <a:cubicBezTo>
                    <a:pt x="3770" y="0"/>
                    <a:pt x="1" y="3769"/>
                    <a:pt x="1" y="8424"/>
                  </a:cubicBezTo>
                  <a:cubicBezTo>
                    <a:pt x="1" y="13080"/>
                    <a:pt x="3770" y="16848"/>
                    <a:pt x="8425" y="16848"/>
                  </a:cubicBezTo>
                  <a:cubicBezTo>
                    <a:pt x="13080" y="16848"/>
                    <a:pt x="16849" y="13080"/>
                    <a:pt x="16849" y="8424"/>
                  </a:cubicBezTo>
                  <a:cubicBezTo>
                    <a:pt x="16849" y="3769"/>
                    <a:pt x="13080" y="0"/>
                    <a:pt x="842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9;p29">
              <a:extLst>
                <a:ext uri="{FF2B5EF4-FFF2-40B4-BE49-F238E27FC236}">
                  <a16:creationId xmlns:a16="http://schemas.microsoft.com/office/drawing/2014/main" xmlns="" id="{178B1FDD-691D-48E5-A87F-632DBFF1172A}"/>
                </a:ext>
              </a:extLst>
            </p:cNvPr>
            <p:cNvSpPr/>
            <p:nvPr/>
          </p:nvSpPr>
          <p:spPr>
            <a:xfrm>
              <a:off x="2237964" y="1698497"/>
              <a:ext cx="63824" cy="56093"/>
            </a:xfrm>
            <a:custGeom>
              <a:avLst/>
              <a:gdLst/>
              <a:ahLst/>
              <a:cxnLst/>
              <a:rect l="l" t="t" r="r" b="b"/>
              <a:pathLst>
                <a:path w="1932" h="1698" extrusionOk="0">
                  <a:moveTo>
                    <a:pt x="982" y="1"/>
                  </a:moveTo>
                  <a:cubicBezTo>
                    <a:pt x="700" y="1"/>
                    <a:pt x="417" y="141"/>
                    <a:pt x="254" y="386"/>
                  </a:cubicBezTo>
                  <a:cubicBezTo>
                    <a:pt x="0" y="766"/>
                    <a:pt x="95" y="1305"/>
                    <a:pt x="507" y="1558"/>
                  </a:cubicBezTo>
                  <a:cubicBezTo>
                    <a:pt x="647" y="1652"/>
                    <a:pt x="810" y="1698"/>
                    <a:pt x="971" y="1698"/>
                  </a:cubicBezTo>
                  <a:cubicBezTo>
                    <a:pt x="1246" y="1698"/>
                    <a:pt x="1519" y="1564"/>
                    <a:pt x="1679" y="1305"/>
                  </a:cubicBezTo>
                  <a:cubicBezTo>
                    <a:pt x="1932" y="925"/>
                    <a:pt x="1805" y="386"/>
                    <a:pt x="1425" y="133"/>
                  </a:cubicBezTo>
                  <a:cubicBezTo>
                    <a:pt x="1291" y="43"/>
                    <a:pt x="1136" y="1"/>
                    <a:pt x="98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40;p29">
              <a:extLst>
                <a:ext uri="{FF2B5EF4-FFF2-40B4-BE49-F238E27FC236}">
                  <a16:creationId xmlns:a16="http://schemas.microsoft.com/office/drawing/2014/main" xmlns="" id="{3F5897C1-77B7-43CB-840D-F57BAB00C1A2}"/>
                </a:ext>
              </a:extLst>
            </p:cNvPr>
            <p:cNvSpPr/>
            <p:nvPr/>
          </p:nvSpPr>
          <p:spPr>
            <a:xfrm>
              <a:off x="2107179" y="1563714"/>
              <a:ext cx="326452" cy="325692"/>
            </a:xfrm>
            <a:custGeom>
              <a:avLst/>
              <a:gdLst/>
              <a:ahLst/>
              <a:cxnLst/>
              <a:rect l="l" t="t" r="r" b="b"/>
              <a:pathLst>
                <a:path w="9882" h="9859" extrusionOk="0">
                  <a:moveTo>
                    <a:pt x="4933" y="2888"/>
                  </a:moveTo>
                  <a:cubicBezTo>
                    <a:pt x="5192" y="2888"/>
                    <a:pt x="5453" y="2938"/>
                    <a:pt x="5701" y="3041"/>
                  </a:cubicBezTo>
                  <a:cubicBezTo>
                    <a:pt x="7063" y="3611"/>
                    <a:pt x="7411" y="5321"/>
                    <a:pt x="6366" y="6366"/>
                  </a:cubicBezTo>
                  <a:cubicBezTo>
                    <a:pt x="5988" y="6765"/>
                    <a:pt x="5471" y="6969"/>
                    <a:pt x="4944" y="6969"/>
                  </a:cubicBezTo>
                  <a:cubicBezTo>
                    <a:pt x="4676" y="6969"/>
                    <a:pt x="4405" y="6916"/>
                    <a:pt x="4149" y="6810"/>
                  </a:cubicBezTo>
                  <a:cubicBezTo>
                    <a:pt x="2787" y="6271"/>
                    <a:pt x="2439" y="4529"/>
                    <a:pt x="3484" y="3484"/>
                  </a:cubicBezTo>
                  <a:cubicBezTo>
                    <a:pt x="3868" y="3100"/>
                    <a:pt x="4397" y="2888"/>
                    <a:pt x="4933" y="2888"/>
                  </a:cubicBezTo>
                  <a:close/>
                  <a:moveTo>
                    <a:pt x="4529" y="1"/>
                  </a:moveTo>
                  <a:lnTo>
                    <a:pt x="3357" y="254"/>
                  </a:lnTo>
                  <a:cubicBezTo>
                    <a:pt x="3231" y="286"/>
                    <a:pt x="3167" y="381"/>
                    <a:pt x="3167" y="508"/>
                  </a:cubicBezTo>
                  <a:lnTo>
                    <a:pt x="3167" y="1711"/>
                  </a:lnTo>
                  <a:cubicBezTo>
                    <a:pt x="2977" y="1806"/>
                    <a:pt x="2756" y="1964"/>
                    <a:pt x="2566" y="2123"/>
                  </a:cubicBezTo>
                  <a:lnTo>
                    <a:pt x="1457" y="1648"/>
                  </a:lnTo>
                  <a:cubicBezTo>
                    <a:pt x="1431" y="1630"/>
                    <a:pt x="1402" y="1622"/>
                    <a:pt x="1372" y="1622"/>
                  </a:cubicBezTo>
                  <a:cubicBezTo>
                    <a:pt x="1297" y="1622"/>
                    <a:pt x="1218" y="1674"/>
                    <a:pt x="1172" y="1743"/>
                  </a:cubicBezTo>
                  <a:lnTo>
                    <a:pt x="507" y="2724"/>
                  </a:lnTo>
                  <a:cubicBezTo>
                    <a:pt x="444" y="2819"/>
                    <a:pt x="444" y="2946"/>
                    <a:pt x="539" y="3041"/>
                  </a:cubicBezTo>
                  <a:lnTo>
                    <a:pt x="1394" y="3864"/>
                  </a:lnTo>
                  <a:cubicBezTo>
                    <a:pt x="1331" y="4118"/>
                    <a:pt x="1267" y="4371"/>
                    <a:pt x="1267" y="4593"/>
                  </a:cubicBezTo>
                  <a:lnTo>
                    <a:pt x="159" y="5068"/>
                  </a:lnTo>
                  <a:cubicBezTo>
                    <a:pt x="64" y="5100"/>
                    <a:pt x="1" y="5226"/>
                    <a:pt x="1" y="5321"/>
                  </a:cubicBezTo>
                  <a:lnTo>
                    <a:pt x="254" y="6493"/>
                  </a:lnTo>
                  <a:cubicBezTo>
                    <a:pt x="286" y="6620"/>
                    <a:pt x="381" y="6683"/>
                    <a:pt x="507" y="6683"/>
                  </a:cubicBezTo>
                  <a:lnTo>
                    <a:pt x="1679" y="6683"/>
                  </a:lnTo>
                  <a:cubicBezTo>
                    <a:pt x="1806" y="6873"/>
                    <a:pt x="1932" y="7095"/>
                    <a:pt x="2091" y="7285"/>
                  </a:cubicBezTo>
                  <a:lnTo>
                    <a:pt x="1616" y="8393"/>
                  </a:lnTo>
                  <a:cubicBezTo>
                    <a:pt x="1584" y="8488"/>
                    <a:pt x="1616" y="8615"/>
                    <a:pt x="1711" y="8678"/>
                  </a:cubicBezTo>
                  <a:lnTo>
                    <a:pt x="2692" y="9343"/>
                  </a:lnTo>
                  <a:cubicBezTo>
                    <a:pt x="2729" y="9367"/>
                    <a:pt x="2774" y="9378"/>
                    <a:pt x="2820" y="9378"/>
                  </a:cubicBezTo>
                  <a:cubicBezTo>
                    <a:pt x="2895" y="9378"/>
                    <a:pt x="2970" y="9351"/>
                    <a:pt x="3009" y="9311"/>
                  </a:cubicBezTo>
                  <a:lnTo>
                    <a:pt x="3833" y="8456"/>
                  </a:lnTo>
                  <a:cubicBezTo>
                    <a:pt x="4086" y="8520"/>
                    <a:pt x="4339" y="8583"/>
                    <a:pt x="4593" y="8583"/>
                  </a:cubicBezTo>
                  <a:lnTo>
                    <a:pt x="5036" y="9723"/>
                  </a:lnTo>
                  <a:cubicBezTo>
                    <a:pt x="5062" y="9801"/>
                    <a:pt x="5152" y="9858"/>
                    <a:pt x="5254" y="9858"/>
                  </a:cubicBezTo>
                  <a:cubicBezTo>
                    <a:pt x="5276" y="9858"/>
                    <a:pt x="5299" y="9855"/>
                    <a:pt x="5321" y="9850"/>
                  </a:cubicBezTo>
                  <a:lnTo>
                    <a:pt x="6493" y="9628"/>
                  </a:lnTo>
                  <a:cubicBezTo>
                    <a:pt x="6588" y="9597"/>
                    <a:pt x="6683" y="9502"/>
                    <a:pt x="6683" y="9375"/>
                  </a:cubicBezTo>
                  <a:lnTo>
                    <a:pt x="6651" y="8171"/>
                  </a:lnTo>
                  <a:cubicBezTo>
                    <a:pt x="6873" y="8076"/>
                    <a:pt x="7094" y="7918"/>
                    <a:pt x="7284" y="7760"/>
                  </a:cubicBezTo>
                  <a:lnTo>
                    <a:pt x="8393" y="8235"/>
                  </a:lnTo>
                  <a:cubicBezTo>
                    <a:pt x="8417" y="8243"/>
                    <a:pt x="8442" y="8247"/>
                    <a:pt x="8469" y="8247"/>
                  </a:cubicBezTo>
                  <a:cubicBezTo>
                    <a:pt x="8547" y="8247"/>
                    <a:pt x="8630" y="8211"/>
                    <a:pt x="8678" y="8140"/>
                  </a:cubicBezTo>
                  <a:lnTo>
                    <a:pt x="9343" y="7126"/>
                  </a:lnTo>
                  <a:cubicBezTo>
                    <a:pt x="9406" y="7031"/>
                    <a:pt x="9375" y="6905"/>
                    <a:pt x="9311" y="6810"/>
                  </a:cubicBezTo>
                  <a:lnTo>
                    <a:pt x="8456" y="5986"/>
                  </a:lnTo>
                  <a:cubicBezTo>
                    <a:pt x="8520" y="5765"/>
                    <a:pt x="8551" y="5511"/>
                    <a:pt x="8583" y="5258"/>
                  </a:cubicBezTo>
                  <a:lnTo>
                    <a:pt x="9723" y="4815"/>
                  </a:lnTo>
                  <a:cubicBezTo>
                    <a:pt x="9818" y="4751"/>
                    <a:pt x="9881" y="4624"/>
                    <a:pt x="9850" y="4529"/>
                  </a:cubicBezTo>
                  <a:lnTo>
                    <a:pt x="9628" y="3358"/>
                  </a:lnTo>
                  <a:cubicBezTo>
                    <a:pt x="9596" y="3263"/>
                    <a:pt x="9501" y="3168"/>
                    <a:pt x="9375" y="3168"/>
                  </a:cubicBezTo>
                  <a:lnTo>
                    <a:pt x="8171" y="3199"/>
                  </a:lnTo>
                  <a:cubicBezTo>
                    <a:pt x="8045" y="2978"/>
                    <a:pt x="7918" y="2756"/>
                    <a:pt x="7728" y="2566"/>
                  </a:cubicBezTo>
                  <a:lnTo>
                    <a:pt x="8203" y="1458"/>
                  </a:lnTo>
                  <a:cubicBezTo>
                    <a:pt x="8235" y="1363"/>
                    <a:pt x="8203" y="1236"/>
                    <a:pt x="8108" y="1173"/>
                  </a:cubicBezTo>
                  <a:lnTo>
                    <a:pt x="7126" y="508"/>
                  </a:lnTo>
                  <a:cubicBezTo>
                    <a:pt x="7083" y="479"/>
                    <a:pt x="7028" y="463"/>
                    <a:pt x="6974" y="463"/>
                  </a:cubicBezTo>
                  <a:cubicBezTo>
                    <a:pt x="6908" y="463"/>
                    <a:pt x="6844" y="487"/>
                    <a:pt x="6809" y="539"/>
                  </a:cubicBezTo>
                  <a:lnTo>
                    <a:pt x="5954" y="1394"/>
                  </a:lnTo>
                  <a:cubicBezTo>
                    <a:pt x="5733" y="1331"/>
                    <a:pt x="5479" y="1299"/>
                    <a:pt x="5258" y="1268"/>
                  </a:cubicBezTo>
                  <a:lnTo>
                    <a:pt x="4783" y="159"/>
                  </a:lnTo>
                  <a:cubicBezTo>
                    <a:pt x="4751" y="64"/>
                    <a:pt x="4624" y="1"/>
                    <a:pt x="452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41;p29">
              <a:extLst>
                <a:ext uri="{FF2B5EF4-FFF2-40B4-BE49-F238E27FC236}">
                  <a16:creationId xmlns:a16="http://schemas.microsoft.com/office/drawing/2014/main" xmlns="" id="{9CEA40C6-3CF2-4203-84FB-131C30178845}"/>
                </a:ext>
              </a:extLst>
            </p:cNvPr>
            <p:cNvSpPr/>
            <p:nvPr/>
          </p:nvSpPr>
          <p:spPr>
            <a:xfrm>
              <a:off x="2447208" y="1159894"/>
              <a:ext cx="330614" cy="327245"/>
            </a:xfrm>
            <a:custGeom>
              <a:avLst/>
              <a:gdLst/>
              <a:ahLst/>
              <a:cxnLst/>
              <a:rect l="l" t="t" r="r" b="b"/>
              <a:pathLst>
                <a:path w="10008" h="9906" extrusionOk="0">
                  <a:moveTo>
                    <a:pt x="1583" y="1"/>
                  </a:moveTo>
                  <a:cubicBezTo>
                    <a:pt x="665" y="1"/>
                    <a:pt x="0" y="634"/>
                    <a:pt x="0" y="1616"/>
                  </a:cubicBezTo>
                  <a:lnTo>
                    <a:pt x="0" y="6081"/>
                  </a:lnTo>
                  <a:cubicBezTo>
                    <a:pt x="0" y="6968"/>
                    <a:pt x="602" y="7696"/>
                    <a:pt x="1583" y="7696"/>
                  </a:cubicBezTo>
                  <a:lnTo>
                    <a:pt x="1995" y="7696"/>
                  </a:lnTo>
                  <a:cubicBezTo>
                    <a:pt x="2185" y="7696"/>
                    <a:pt x="2407" y="7886"/>
                    <a:pt x="2439" y="8140"/>
                  </a:cubicBezTo>
                  <a:lnTo>
                    <a:pt x="2755" y="9691"/>
                  </a:lnTo>
                  <a:cubicBezTo>
                    <a:pt x="2775" y="9829"/>
                    <a:pt x="2856" y="9906"/>
                    <a:pt x="2960" y="9906"/>
                  </a:cubicBezTo>
                  <a:cubicBezTo>
                    <a:pt x="3023" y="9906"/>
                    <a:pt x="3095" y="9878"/>
                    <a:pt x="3167" y="9818"/>
                  </a:cubicBezTo>
                  <a:lnTo>
                    <a:pt x="4909" y="8013"/>
                  </a:lnTo>
                  <a:cubicBezTo>
                    <a:pt x="5099" y="7823"/>
                    <a:pt x="5447" y="7696"/>
                    <a:pt x="5700" y="7696"/>
                  </a:cubicBezTo>
                  <a:lnTo>
                    <a:pt x="8424" y="7696"/>
                  </a:lnTo>
                  <a:cubicBezTo>
                    <a:pt x="9374" y="7696"/>
                    <a:pt x="10007" y="6904"/>
                    <a:pt x="10007" y="6081"/>
                  </a:cubicBezTo>
                  <a:lnTo>
                    <a:pt x="10007" y="1616"/>
                  </a:lnTo>
                  <a:cubicBezTo>
                    <a:pt x="10007" y="666"/>
                    <a:pt x="9342" y="1"/>
                    <a:pt x="842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42;p29">
              <a:extLst>
                <a:ext uri="{FF2B5EF4-FFF2-40B4-BE49-F238E27FC236}">
                  <a16:creationId xmlns:a16="http://schemas.microsoft.com/office/drawing/2014/main" xmlns="" id="{C2EC3EE9-E4BF-4BAE-A11D-E3F658BB8893}"/>
                </a:ext>
              </a:extLst>
            </p:cNvPr>
            <p:cNvSpPr/>
            <p:nvPr/>
          </p:nvSpPr>
          <p:spPr>
            <a:xfrm>
              <a:off x="2507860" y="1191443"/>
              <a:ext cx="207196" cy="183840"/>
            </a:xfrm>
            <a:custGeom>
              <a:avLst/>
              <a:gdLst/>
              <a:ahLst/>
              <a:cxnLst/>
              <a:rect l="l" t="t" r="r" b="b"/>
              <a:pathLst>
                <a:path w="6272" h="5565" extrusionOk="0">
                  <a:moveTo>
                    <a:pt x="3152" y="1"/>
                  </a:moveTo>
                  <a:cubicBezTo>
                    <a:pt x="2853" y="1"/>
                    <a:pt x="2549" y="50"/>
                    <a:pt x="2249" y="154"/>
                  </a:cubicBezTo>
                  <a:cubicBezTo>
                    <a:pt x="793" y="629"/>
                    <a:pt x="1" y="2213"/>
                    <a:pt x="508" y="3669"/>
                  </a:cubicBezTo>
                  <a:cubicBezTo>
                    <a:pt x="885" y="4827"/>
                    <a:pt x="1962" y="5564"/>
                    <a:pt x="3120" y="5564"/>
                  </a:cubicBezTo>
                  <a:cubicBezTo>
                    <a:pt x="3419" y="5564"/>
                    <a:pt x="3724" y="5515"/>
                    <a:pt x="4023" y="5411"/>
                  </a:cubicBezTo>
                  <a:cubicBezTo>
                    <a:pt x="5480" y="4936"/>
                    <a:pt x="6271" y="3353"/>
                    <a:pt x="5765" y="1896"/>
                  </a:cubicBezTo>
                  <a:cubicBezTo>
                    <a:pt x="5387" y="738"/>
                    <a:pt x="4310" y="1"/>
                    <a:pt x="3152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43;p29">
              <a:extLst>
                <a:ext uri="{FF2B5EF4-FFF2-40B4-BE49-F238E27FC236}">
                  <a16:creationId xmlns:a16="http://schemas.microsoft.com/office/drawing/2014/main" xmlns="" id="{8FCA1FDA-0B90-437B-8A32-06508BBEA59D}"/>
                </a:ext>
              </a:extLst>
            </p:cNvPr>
            <p:cNvSpPr/>
            <p:nvPr/>
          </p:nvSpPr>
          <p:spPr>
            <a:xfrm>
              <a:off x="2559131" y="1226856"/>
              <a:ext cx="106736" cy="137095"/>
            </a:xfrm>
            <a:custGeom>
              <a:avLst/>
              <a:gdLst/>
              <a:ahLst/>
              <a:cxnLst/>
              <a:rect l="l" t="t" r="r" b="b"/>
              <a:pathLst>
                <a:path w="3231" h="4150" extrusionOk="0">
                  <a:moveTo>
                    <a:pt x="1616" y="0"/>
                  </a:moveTo>
                  <a:cubicBezTo>
                    <a:pt x="1141" y="0"/>
                    <a:pt x="761" y="380"/>
                    <a:pt x="697" y="856"/>
                  </a:cubicBezTo>
                  <a:cubicBezTo>
                    <a:pt x="634" y="1236"/>
                    <a:pt x="729" y="1616"/>
                    <a:pt x="887" y="1964"/>
                  </a:cubicBezTo>
                  <a:cubicBezTo>
                    <a:pt x="919" y="2059"/>
                    <a:pt x="982" y="2186"/>
                    <a:pt x="1046" y="2281"/>
                  </a:cubicBezTo>
                  <a:lnTo>
                    <a:pt x="1046" y="2502"/>
                  </a:lnTo>
                  <a:cubicBezTo>
                    <a:pt x="1046" y="2597"/>
                    <a:pt x="1014" y="2661"/>
                    <a:pt x="951" y="2692"/>
                  </a:cubicBezTo>
                  <a:lnTo>
                    <a:pt x="349" y="3009"/>
                  </a:lnTo>
                  <a:cubicBezTo>
                    <a:pt x="127" y="3136"/>
                    <a:pt x="1" y="3326"/>
                    <a:pt x="1" y="3547"/>
                  </a:cubicBezTo>
                  <a:cubicBezTo>
                    <a:pt x="444" y="3927"/>
                    <a:pt x="1014" y="4149"/>
                    <a:pt x="1616" y="4149"/>
                  </a:cubicBezTo>
                  <a:cubicBezTo>
                    <a:pt x="2249" y="4149"/>
                    <a:pt x="2787" y="3927"/>
                    <a:pt x="3231" y="3547"/>
                  </a:cubicBezTo>
                  <a:cubicBezTo>
                    <a:pt x="3231" y="3326"/>
                    <a:pt x="3072" y="3136"/>
                    <a:pt x="2882" y="3009"/>
                  </a:cubicBezTo>
                  <a:lnTo>
                    <a:pt x="2217" y="2692"/>
                  </a:lnTo>
                  <a:cubicBezTo>
                    <a:pt x="2154" y="2661"/>
                    <a:pt x="2122" y="2597"/>
                    <a:pt x="2122" y="2534"/>
                  </a:cubicBezTo>
                  <a:cubicBezTo>
                    <a:pt x="2122" y="2407"/>
                    <a:pt x="2091" y="2312"/>
                    <a:pt x="2154" y="2217"/>
                  </a:cubicBezTo>
                  <a:cubicBezTo>
                    <a:pt x="2502" y="1711"/>
                    <a:pt x="2566" y="1299"/>
                    <a:pt x="2471" y="792"/>
                  </a:cubicBezTo>
                  <a:cubicBezTo>
                    <a:pt x="2407" y="317"/>
                    <a:pt x="2091" y="0"/>
                    <a:pt x="16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44;p29">
              <a:extLst>
                <a:ext uri="{FF2B5EF4-FFF2-40B4-BE49-F238E27FC236}">
                  <a16:creationId xmlns:a16="http://schemas.microsoft.com/office/drawing/2014/main" xmlns="" id="{A15B3A01-9B23-4724-9F0E-E270CDF78817}"/>
                </a:ext>
              </a:extLst>
            </p:cNvPr>
            <p:cNvSpPr/>
            <p:nvPr/>
          </p:nvSpPr>
          <p:spPr>
            <a:xfrm>
              <a:off x="771210" y="3734543"/>
              <a:ext cx="418487" cy="351823"/>
            </a:xfrm>
            <a:custGeom>
              <a:avLst/>
              <a:gdLst/>
              <a:ahLst/>
              <a:cxnLst/>
              <a:rect l="l" t="t" r="r" b="b"/>
              <a:pathLst>
                <a:path w="12668" h="10650" extrusionOk="0">
                  <a:moveTo>
                    <a:pt x="10514" y="1"/>
                  </a:moveTo>
                  <a:lnTo>
                    <a:pt x="887" y="7538"/>
                  </a:lnTo>
                  <a:cubicBezTo>
                    <a:pt x="127" y="8140"/>
                    <a:pt x="0" y="9248"/>
                    <a:pt x="602" y="10008"/>
                  </a:cubicBezTo>
                  <a:cubicBezTo>
                    <a:pt x="932" y="10430"/>
                    <a:pt x="1442" y="10650"/>
                    <a:pt x="1961" y="10650"/>
                  </a:cubicBezTo>
                  <a:cubicBezTo>
                    <a:pt x="2338" y="10650"/>
                    <a:pt x="2720" y="10533"/>
                    <a:pt x="3040" y="10293"/>
                  </a:cubicBezTo>
                  <a:lnTo>
                    <a:pt x="12668" y="2724"/>
                  </a:lnTo>
                  <a:cubicBezTo>
                    <a:pt x="11939" y="1838"/>
                    <a:pt x="11274" y="856"/>
                    <a:pt x="1051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5;p29">
              <a:extLst>
                <a:ext uri="{FF2B5EF4-FFF2-40B4-BE49-F238E27FC236}">
                  <a16:creationId xmlns:a16="http://schemas.microsoft.com/office/drawing/2014/main" xmlns="" id="{0D0EE3D7-88D0-408E-99BE-D169F103B3F5}"/>
                </a:ext>
              </a:extLst>
            </p:cNvPr>
            <p:cNvSpPr/>
            <p:nvPr/>
          </p:nvSpPr>
          <p:spPr>
            <a:xfrm>
              <a:off x="680166" y="3780165"/>
              <a:ext cx="397609" cy="346735"/>
            </a:xfrm>
            <a:custGeom>
              <a:avLst/>
              <a:gdLst/>
              <a:ahLst/>
              <a:cxnLst/>
              <a:rect l="l" t="t" r="r" b="b"/>
              <a:pathLst>
                <a:path w="12036" h="10496" extrusionOk="0">
                  <a:moveTo>
                    <a:pt x="10255" y="0"/>
                  </a:moveTo>
                  <a:cubicBezTo>
                    <a:pt x="10056" y="0"/>
                    <a:pt x="9856" y="66"/>
                    <a:pt x="9692" y="203"/>
                  </a:cubicBezTo>
                  <a:lnTo>
                    <a:pt x="1394" y="6885"/>
                  </a:lnTo>
                  <a:cubicBezTo>
                    <a:pt x="318" y="7740"/>
                    <a:pt x="1" y="9292"/>
                    <a:pt x="761" y="10464"/>
                  </a:cubicBezTo>
                  <a:cubicBezTo>
                    <a:pt x="761" y="10464"/>
                    <a:pt x="761" y="10464"/>
                    <a:pt x="761" y="10496"/>
                  </a:cubicBezTo>
                  <a:lnTo>
                    <a:pt x="12035" y="1723"/>
                  </a:lnTo>
                  <a:cubicBezTo>
                    <a:pt x="11655" y="1280"/>
                    <a:pt x="11307" y="805"/>
                    <a:pt x="10958" y="330"/>
                  </a:cubicBezTo>
                  <a:cubicBezTo>
                    <a:pt x="10779" y="114"/>
                    <a:pt x="10517" y="0"/>
                    <a:pt x="1025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6;p29">
              <a:extLst>
                <a:ext uri="{FF2B5EF4-FFF2-40B4-BE49-F238E27FC236}">
                  <a16:creationId xmlns:a16="http://schemas.microsoft.com/office/drawing/2014/main" xmlns="" id="{F0954CF5-2D5B-4A49-B098-4E637DB7BA34}"/>
                </a:ext>
              </a:extLst>
            </p:cNvPr>
            <p:cNvSpPr/>
            <p:nvPr/>
          </p:nvSpPr>
          <p:spPr>
            <a:xfrm>
              <a:off x="705306" y="3837084"/>
              <a:ext cx="419544" cy="328599"/>
            </a:xfrm>
            <a:custGeom>
              <a:avLst/>
              <a:gdLst/>
              <a:ahLst/>
              <a:cxnLst/>
              <a:rect l="l" t="t" r="r" b="b"/>
              <a:pathLst>
                <a:path w="12700" h="9947" extrusionOk="0">
                  <a:moveTo>
                    <a:pt x="11243" y="0"/>
                  </a:moveTo>
                  <a:lnTo>
                    <a:pt x="0" y="8773"/>
                  </a:lnTo>
                  <a:cubicBezTo>
                    <a:pt x="527" y="9544"/>
                    <a:pt x="1368" y="9947"/>
                    <a:pt x="2215" y="9947"/>
                  </a:cubicBezTo>
                  <a:cubicBezTo>
                    <a:pt x="2794" y="9947"/>
                    <a:pt x="3376" y="9760"/>
                    <a:pt x="3864" y="9374"/>
                  </a:cubicBezTo>
                  <a:lnTo>
                    <a:pt x="12351" y="2534"/>
                  </a:lnTo>
                  <a:cubicBezTo>
                    <a:pt x="12668" y="2280"/>
                    <a:pt x="12699" y="1869"/>
                    <a:pt x="12478" y="1552"/>
                  </a:cubicBezTo>
                  <a:cubicBezTo>
                    <a:pt x="12066" y="1045"/>
                    <a:pt x="11654" y="539"/>
                    <a:pt x="11243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7;p29">
              <a:extLst>
                <a:ext uri="{FF2B5EF4-FFF2-40B4-BE49-F238E27FC236}">
                  <a16:creationId xmlns:a16="http://schemas.microsoft.com/office/drawing/2014/main" xmlns="" id="{DC52D783-EEBB-45F5-AACF-5BAB98111F1C}"/>
                </a:ext>
              </a:extLst>
            </p:cNvPr>
            <p:cNvSpPr/>
            <p:nvPr/>
          </p:nvSpPr>
          <p:spPr>
            <a:xfrm>
              <a:off x="1227325" y="3473798"/>
              <a:ext cx="255328" cy="296357"/>
            </a:xfrm>
            <a:custGeom>
              <a:avLst/>
              <a:gdLst/>
              <a:ahLst/>
              <a:cxnLst/>
              <a:rect l="l" t="t" r="r" b="b"/>
              <a:pathLst>
                <a:path w="7729" h="8971" extrusionOk="0">
                  <a:moveTo>
                    <a:pt x="3864" y="0"/>
                  </a:moveTo>
                  <a:cubicBezTo>
                    <a:pt x="3785" y="0"/>
                    <a:pt x="3706" y="24"/>
                    <a:pt x="3643" y="72"/>
                  </a:cubicBezTo>
                  <a:cubicBezTo>
                    <a:pt x="2788" y="927"/>
                    <a:pt x="1774" y="1307"/>
                    <a:pt x="444" y="1307"/>
                  </a:cubicBezTo>
                  <a:cubicBezTo>
                    <a:pt x="254" y="1307"/>
                    <a:pt x="128" y="1433"/>
                    <a:pt x="128" y="1623"/>
                  </a:cubicBezTo>
                  <a:cubicBezTo>
                    <a:pt x="128" y="1845"/>
                    <a:pt x="128" y="2067"/>
                    <a:pt x="96" y="2288"/>
                  </a:cubicBezTo>
                  <a:cubicBezTo>
                    <a:pt x="64" y="4569"/>
                    <a:pt x="1" y="7640"/>
                    <a:pt x="3769" y="8939"/>
                  </a:cubicBezTo>
                  <a:lnTo>
                    <a:pt x="3864" y="8971"/>
                  </a:lnTo>
                  <a:lnTo>
                    <a:pt x="3960" y="8939"/>
                  </a:lnTo>
                  <a:cubicBezTo>
                    <a:pt x="7728" y="7640"/>
                    <a:pt x="7665" y="4569"/>
                    <a:pt x="7633" y="2288"/>
                  </a:cubicBezTo>
                  <a:cubicBezTo>
                    <a:pt x="7633" y="2067"/>
                    <a:pt x="7633" y="1845"/>
                    <a:pt x="7633" y="1623"/>
                  </a:cubicBezTo>
                  <a:cubicBezTo>
                    <a:pt x="7633" y="1433"/>
                    <a:pt x="7475" y="1307"/>
                    <a:pt x="7285" y="1307"/>
                  </a:cubicBezTo>
                  <a:cubicBezTo>
                    <a:pt x="5955" y="1307"/>
                    <a:pt x="4941" y="895"/>
                    <a:pt x="4086" y="72"/>
                  </a:cubicBezTo>
                  <a:cubicBezTo>
                    <a:pt x="4023" y="24"/>
                    <a:pt x="3944" y="0"/>
                    <a:pt x="386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8;p29">
              <a:extLst>
                <a:ext uri="{FF2B5EF4-FFF2-40B4-BE49-F238E27FC236}">
                  <a16:creationId xmlns:a16="http://schemas.microsoft.com/office/drawing/2014/main" xmlns="" id="{46120E4B-F06F-43FD-9EA0-B421290658BC}"/>
                </a:ext>
              </a:extLst>
            </p:cNvPr>
            <p:cNvSpPr/>
            <p:nvPr/>
          </p:nvSpPr>
          <p:spPr>
            <a:xfrm>
              <a:off x="1290124" y="3557211"/>
              <a:ext cx="129728" cy="118265"/>
            </a:xfrm>
            <a:custGeom>
              <a:avLst/>
              <a:gdLst/>
              <a:ahLst/>
              <a:cxnLst/>
              <a:rect l="l" t="t" r="r" b="b"/>
              <a:pathLst>
                <a:path w="3927" h="3580" extrusionOk="0">
                  <a:moveTo>
                    <a:pt x="1330" y="365"/>
                  </a:moveTo>
                  <a:lnTo>
                    <a:pt x="1330" y="365"/>
                  </a:lnTo>
                  <a:cubicBezTo>
                    <a:pt x="1235" y="492"/>
                    <a:pt x="1172" y="618"/>
                    <a:pt x="1108" y="777"/>
                  </a:cubicBezTo>
                  <a:cubicBezTo>
                    <a:pt x="1045" y="713"/>
                    <a:pt x="982" y="682"/>
                    <a:pt x="950" y="618"/>
                  </a:cubicBezTo>
                  <a:cubicBezTo>
                    <a:pt x="1045" y="523"/>
                    <a:pt x="1203" y="428"/>
                    <a:pt x="1330" y="365"/>
                  </a:cubicBezTo>
                  <a:close/>
                  <a:moveTo>
                    <a:pt x="2597" y="365"/>
                  </a:moveTo>
                  <a:lnTo>
                    <a:pt x="2597" y="365"/>
                  </a:lnTo>
                  <a:cubicBezTo>
                    <a:pt x="2724" y="428"/>
                    <a:pt x="2882" y="523"/>
                    <a:pt x="3009" y="618"/>
                  </a:cubicBezTo>
                  <a:cubicBezTo>
                    <a:pt x="2945" y="682"/>
                    <a:pt x="2882" y="713"/>
                    <a:pt x="2819" y="777"/>
                  </a:cubicBezTo>
                  <a:cubicBezTo>
                    <a:pt x="2755" y="618"/>
                    <a:pt x="2692" y="492"/>
                    <a:pt x="2597" y="365"/>
                  </a:cubicBezTo>
                  <a:close/>
                  <a:moveTo>
                    <a:pt x="1868" y="238"/>
                  </a:moveTo>
                  <a:lnTo>
                    <a:pt x="1868" y="998"/>
                  </a:lnTo>
                  <a:cubicBezTo>
                    <a:pt x="1678" y="998"/>
                    <a:pt x="1488" y="935"/>
                    <a:pt x="1330" y="872"/>
                  </a:cubicBezTo>
                  <a:cubicBezTo>
                    <a:pt x="1425" y="618"/>
                    <a:pt x="1583" y="333"/>
                    <a:pt x="1868" y="238"/>
                  </a:cubicBezTo>
                  <a:close/>
                  <a:moveTo>
                    <a:pt x="2090" y="238"/>
                  </a:moveTo>
                  <a:cubicBezTo>
                    <a:pt x="2344" y="333"/>
                    <a:pt x="2502" y="618"/>
                    <a:pt x="2597" y="872"/>
                  </a:cubicBezTo>
                  <a:cubicBezTo>
                    <a:pt x="2439" y="935"/>
                    <a:pt x="2280" y="998"/>
                    <a:pt x="2090" y="998"/>
                  </a:cubicBezTo>
                  <a:lnTo>
                    <a:pt x="2090" y="238"/>
                  </a:lnTo>
                  <a:close/>
                  <a:moveTo>
                    <a:pt x="2692" y="1093"/>
                  </a:moveTo>
                  <a:cubicBezTo>
                    <a:pt x="2724" y="1252"/>
                    <a:pt x="2755" y="1474"/>
                    <a:pt x="2755" y="1664"/>
                  </a:cubicBezTo>
                  <a:lnTo>
                    <a:pt x="2090" y="1664"/>
                  </a:lnTo>
                  <a:lnTo>
                    <a:pt x="2090" y="1220"/>
                  </a:lnTo>
                  <a:cubicBezTo>
                    <a:pt x="2280" y="1220"/>
                    <a:pt x="2502" y="1157"/>
                    <a:pt x="2692" y="1093"/>
                  </a:cubicBezTo>
                  <a:close/>
                  <a:moveTo>
                    <a:pt x="792" y="777"/>
                  </a:moveTo>
                  <a:cubicBezTo>
                    <a:pt x="855" y="872"/>
                    <a:pt x="950" y="935"/>
                    <a:pt x="1045" y="998"/>
                  </a:cubicBezTo>
                  <a:cubicBezTo>
                    <a:pt x="982" y="1188"/>
                    <a:pt x="950" y="1442"/>
                    <a:pt x="950" y="1695"/>
                  </a:cubicBezTo>
                  <a:lnTo>
                    <a:pt x="412" y="1695"/>
                  </a:lnTo>
                  <a:cubicBezTo>
                    <a:pt x="443" y="1347"/>
                    <a:pt x="570" y="1030"/>
                    <a:pt x="792" y="777"/>
                  </a:cubicBezTo>
                  <a:close/>
                  <a:moveTo>
                    <a:pt x="1267" y="1093"/>
                  </a:moveTo>
                  <a:cubicBezTo>
                    <a:pt x="1425" y="1188"/>
                    <a:pt x="1647" y="1220"/>
                    <a:pt x="1868" y="1252"/>
                  </a:cubicBezTo>
                  <a:lnTo>
                    <a:pt x="1868" y="1695"/>
                  </a:lnTo>
                  <a:lnTo>
                    <a:pt x="1172" y="1695"/>
                  </a:lnTo>
                  <a:cubicBezTo>
                    <a:pt x="1172" y="1474"/>
                    <a:pt x="1203" y="1283"/>
                    <a:pt x="1267" y="1093"/>
                  </a:cubicBezTo>
                  <a:close/>
                  <a:moveTo>
                    <a:pt x="3167" y="777"/>
                  </a:moveTo>
                  <a:cubicBezTo>
                    <a:pt x="3389" y="1030"/>
                    <a:pt x="3515" y="1347"/>
                    <a:pt x="3515" y="1695"/>
                  </a:cubicBezTo>
                  <a:lnTo>
                    <a:pt x="3009" y="1695"/>
                  </a:lnTo>
                  <a:cubicBezTo>
                    <a:pt x="2977" y="1442"/>
                    <a:pt x="2945" y="1188"/>
                    <a:pt x="2882" y="998"/>
                  </a:cubicBezTo>
                  <a:cubicBezTo>
                    <a:pt x="2977" y="935"/>
                    <a:pt x="3072" y="872"/>
                    <a:pt x="3167" y="777"/>
                  </a:cubicBezTo>
                  <a:close/>
                  <a:moveTo>
                    <a:pt x="1868" y="1917"/>
                  </a:moveTo>
                  <a:lnTo>
                    <a:pt x="1868" y="2360"/>
                  </a:lnTo>
                  <a:cubicBezTo>
                    <a:pt x="1647" y="2360"/>
                    <a:pt x="1457" y="2424"/>
                    <a:pt x="1267" y="2487"/>
                  </a:cubicBezTo>
                  <a:cubicBezTo>
                    <a:pt x="1203" y="2329"/>
                    <a:pt x="1172" y="2107"/>
                    <a:pt x="1172" y="1917"/>
                  </a:cubicBezTo>
                  <a:close/>
                  <a:moveTo>
                    <a:pt x="2755" y="1917"/>
                  </a:moveTo>
                  <a:cubicBezTo>
                    <a:pt x="2755" y="2107"/>
                    <a:pt x="2724" y="2297"/>
                    <a:pt x="2692" y="2487"/>
                  </a:cubicBezTo>
                  <a:cubicBezTo>
                    <a:pt x="2502" y="2424"/>
                    <a:pt x="2280" y="2360"/>
                    <a:pt x="2090" y="2360"/>
                  </a:cubicBezTo>
                  <a:lnTo>
                    <a:pt x="2090" y="1917"/>
                  </a:lnTo>
                  <a:close/>
                  <a:moveTo>
                    <a:pt x="950" y="1917"/>
                  </a:moveTo>
                  <a:cubicBezTo>
                    <a:pt x="950" y="2139"/>
                    <a:pt x="982" y="2392"/>
                    <a:pt x="1045" y="2614"/>
                  </a:cubicBezTo>
                  <a:cubicBezTo>
                    <a:pt x="950" y="2645"/>
                    <a:pt x="855" y="2740"/>
                    <a:pt x="760" y="2804"/>
                  </a:cubicBezTo>
                  <a:cubicBezTo>
                    <a:pt x="570" y="2550"/>
                    <a:pt x="443" y="2234"/>
                    <a:pt x="412" y="1917"/>
                  </a:cubicBezTo>
                  <a:close/>
                  <a:moveTo>
                    <a:pt x="3515" y="1917"/>
                  </a:moveTo>
                  <a:cubicBezTo>
                    <a:pt x="3515" y="2234"/>
                    <a:pt x="3357" y="2550"/>
                    <a:pt x="3167" y="2804"/>
                  </a:cubicBezTo>
                  <a:cubicBezTo>
                    <a:pt x="3072" y="2740"/>
                    <a:pt x="2977" y="2677"/>
                    <a:pt x="2882" y="2614"/>
                  </a:cubicBezTo>
                  <a:cubicBezTo>
                    <a:pt x="2945" y="2392"/>
                    <a:pt x="2977" y="2170"/>
                    <a:pt x="3009" y="1917"/>
                  </a:cubicBezTo>
                  <a:close/>
                  <a:moveTo>
                    <a:pt x="1108" y="2835"/>
                  </a:moveTo>
                  <a:cubicBezTo>
                    <a:pt x="1172" y="2962"/>
                    <a:pt x="1235" y="3120"/>
                    <a:pt x="1330" y="3215"/>
                  </a:cubicBezTo>
                  <a:cubicBezTo>
                    <a:pt x="1203" y="3152"/>
                    <a:pt x="1045" y="3089"/>
                    <a:pt x="950" y="2962"/>
                  </a:cubicBezTo>
                  <a:cubicBezTo>
                    <a:pt x="982" y="2930"/>
                    <a:pt x="1045" y="2867"/>
                    <a:pt x="1108" y="2835"/>
                  </a:cubicBezTo>
                  <a:close/>
                  <a:moveTo>
                    <a:pt x="2819" y="2835"/>
                  </a:moveTo>
                  <a:cubicBezTo>
                    <a:pt x="2882" y="2867"/>
                    <a:pt x="2945" y="2930"/>
                    <a:pt x="3009" y="2962"/>
                  </a:cubicBezTo>
                  <a:cubicBezTo>
                    <a:pt x="2882" y="3089"/>
                    <a:pt x="2724" y="3152"/>
                    <a:pt x="2597" y="3215"/>
                  </a:cubicBezTo>
                  <a:cubicBezTo>
                    <a:pt x="2692" y="3120"/>
                    <a:pt x="2755" y="2962"/>
                    <a:pt x="2819" y="2835"/>
                  </a:cubicBezTo>
                  <a:close/>
                  <a:moveTo>
                    <a:pt x="1868" y="2582"/>
                  </a:moveTo>
                  <a:lnTo>
                    <a:pt x="1868" y="3342"/>
                  </a:lnTo>
                  <a:cubicBezTo>
                    <a:pt x="1583" y="3279"/>
                    <a:pt x="1425" y="2962"/>
                    <a:pt x="1330" y="2709"/>
                  </a:cubicBezTo>
                  <a:cubicBezTo>
                    <a:pt x="1488" y="2645"/>
                    <a:pt x="1678" y="2614"/>
                    <a:pt x="1868" y="2582"/>
                  </a:cubicBezTo>
                  <a:close/>
                  <a:moveTo>
                    <a:pt x="2090" y="2582"/>
                  </a:moveTo>
                  <a:cubicBezTo>
                    <a:pt x="2280" y="2582"/>
                    <a:pt x="2439" y="2645"/>
                    <a:pt x="2597" y="2709"/>
                  </a:cubicBezTo>
                  <a:cubicBezTo>
                    <a:pt x="2502" y="2962"/>
                    <a:pt x="2344" y="3279"/>
                    <a:pt x="2090" y="3342"/>
                  </a:cubicBezTo>
                  <a:lnTo>
                    <a:pt x="2090" y="2582"/>
                  </a:lnTo>
                  <a:close/>
                  <a:moveTo>
                    <a:pt x="1963" y="1"/>
                  </a:moveTo>
                  <a:cubicBezTo>
                    <a:pt x="1504" y="1"/>
                    <a:pt x="1045" y="175"/>
                    <a:pt x="697" y="523"/>
                  </a:cubicBezTo>
                  <a:cubicBezTo>
                    <a:pt x="0" y="1220"/>
                    <a:pt x="0" y="2360"/>
                    <a:pt x="697" y="3057"/>
                  </a:cubicBezTo>
                  <a:cubicBezTo>
                    <a:pt x="1045" y="3405"/>
                    <a:pt x="1504" y="3579"/>
                    <a:pt x="1963" y="3579"/>
                  </a:cubicBezTo>
                  <a:cubicBezTo>
                    <a:pt x="2423" y="3579"/>
                    <a:pt x="2882" y="3405"/>
                    <a:pt x="3230" y="3057"/>
                  </a:cubicBezTo>
                  <a:cubicBezTo>
                    <a:pt x="3927" y="2360"/>
                    <a:pt x="3927" y="1220"/>
                    <a:pt x="3230" y="523"/>
                  </a:cubicBezTo>
                  <a:cubicBezTo>
                    <a:pt x="2882" y="175"/>
                    <a:pt x="2423" y="1"/>
                    <a:pt x="19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9;p29">
              <a:extLst>
                <a:ext uri="{FF2B5EF4-FFF2-40B4-BE49-F238E27FC236}">
                  <a16:creationId xmlns:a16="http://schemas.microsoft.com/office/drawing/2014/main" xmlns="" id="{460822FF-75E4-440E-B5A6-6CF2A91B2482}"/>
                </a:ext>
              </a:extLst>
            </p:cNvPr>
            <p:cNvSpPr/>
            <p:nvPr/>
          </p:nvSpPr>
          <p:spPr>
            <a:xfrm>
              <a:off x="1231520" y="1700776"/>
              <a:ext cx="1161312" cy="1980448"/>
            </a:xfrm>
            <a:custGeom>
              <a:avLst/>
              <a:gdLst/>
              <a:ahLst/>
              <a:cxnLst/>
              <a:rect l="l" t="t" r="r" b="b"/>
              <a:pathLst>
                <a:path w="35154" h="59950" extrusionOk="0">
                  <a:moveTo>
                    <a:pt x="127" y="0"/>
                  </a:moveTo>
                  <a:cubicBezTo>
                    <a:pt x="64" y="0"/>
                    <a:pt x="1" y="64"/>
                    <a:pt x="1" y="159"/>
                  </a:cubicBezTo>
                  <a:cubicBezTo>
                    <a:pt x="1" y="222"/>
                    <a:pt x="64" y="285"/>
                    <a:pt x="127" y="285"/>
                  </a:cubicBezTo>
                  <a:lnTo>
                    <a:pt x="666" y="285"/>
                  </a:lnTo>
                  <a:cubicBezTo>
                    <a:pt x="729" y="285"/>
                    <a:pt x="792" y="222"/>
                    <a:pt x="792" y="159"/>
                  </a:cubicBezTo>
                  <a:cubicBezTo>
                    <a:pt x="792" y="64"/>
                    <a:pt x="761" y="0"/>
                    <a:pt x="666" y="0"/>
                  </a:cubicBezTo>
                  <a:close/>
                  <a:moveTo>
                    <a:pt x="1742" y="0"/>
                  </a:moveTo>
                  <a:cubicBezTo>
                    <a:pt x="1647" y="0"/>
                    <a:pt x="1616" y="64"/>
                    <a:pt x="1616" y="159"/>
                  </a:cubicBezTo>
                  <a:cubicBezTo>
                    <a:pt x="1616" y="222"/>
                    <a:pt x="1647" y="285"/>
                    <a:pt x="1742" y="285"/>
                  </a:cubicBezTo>
                  <a:lnTo>
                    <a:pt x="2281" y="285"/>
                  </a:lnTo>
                  <a:cubicBezTo>
                    <a:pt x="2344" y="285"/>
                    <a:pt x="2407" y="222"/>
                    <a:pt x="2407" y="159"/>
                  </a:cubicBezTo>
                  <a:cubicBezTo>
                    <a:pt x="2407" y="64"/>
                    <a:pt x="2344" y="0"/>
                    <a:pt x="2281" y="0"/>
                  </a:cubicBezTo>
                  <a:close/>
                  <a:moveTo>
                    <a:pt x="3326" y="0"/>
                  </a:moveTo>
                  <a:cubicBezTo>
                    <a:pt x="3262" y="0"/>
                    <a:pt x="3199" y="64"/>
                    <a:pt x="3199" y="159"/>
                  </a:cubicBezTo>
                  <a:cubicBezTo>
                    <a:pt x="3199" y="222"/>
                    <a:pt x="3262" y="285"/>
                    <a:pt x="3326" y="285"/>
                  </a:cubicBezTo>
                  <a:lnTo>
                    <a:pt x="3864" y="285"/>
                  </a:lnTo>
                  <a:cubicBezTo>
                    <a:pt x="3928" y="285"/>
                    <a:pt x="3991" y="222"/>
                    <a:pt x="3991" y="159"/>
                  </a:cubicBezTo>
                  <a:cubicBezTo>
                    <a:pt x="3991" y="64"/>
                    <a:pt x="3928" y="0"/>
                    <a:pt x="3864" y="0"/>
                  </a:cubicBezTo>
                  <a:close/>
                  <a:moveTo>
                    <a:pt x="4941" y="0"/>
                  </a:moveTo>
                  <a:cubicBezTo>
                    <a:pt x="4846" y="0"/>
                    <a:pt x="4783" y="64"/>
                    <a:pt x="4783" y="159"/>
                  </a:cubicBezTo>
                  <a:cubicBezTo>
                    <a:pt x="4783" y="222"/>
                    <a:pt x="4846" y="285"/>
                    <a:pt x="4941" y="285"/>
                  </a:cubicBezTo>
                  <a:lnTo>
                    <a:pt x="5448" y="285"/>
                  </a:lnTo>
                  <a:cubicBezTo>
                    <a:pt x="5543" y="285"/>
                    <a:pt x="5606" y="222"/>
                    <a:pt x="5606" y="159"/>
                  </a:cubicBezTo>
                  <a:cubicBezTo>
                    <a:pt x="5606" y="64"/>
                    <a:pt x="5543" y="0"/>
                    <a:pt x="5448" y="0"/>
                  </a:cubicBezTo>
                  <a:close/>
                  <a:moveTo>
                    <a:pt x="6524" y="0"/>
                  </a:moveTo>
                  <a:cubicBezTo>
                    <a:pt x="6461" y="0"/>
                    <a:pt x="6398" y="64"/>
                    <a:pt x="6398" y="159"/>
                  </a:cubicBezTo>
                  <a:cubicBezTo>
                    <a:pt x="6398" y="222"/>
                    <a:pt x="6461" y="285"/>
                    <a:pt x="6524" y="285"/>
                  </a:cubicBezTo>
                  <a:lnTo>
                    <a:pt x="7063" y="285"/>
                  </a:lnTo>
                  <a:cubicBezTo>
                    <a:pt x="7126" y="285"/>
                    <a:pt x="7189" y="222"/>
                    <a:pt x="7189" y="159"/>
                  </a:cubicBezTo>
                  <a:cubicBezTo>
                    <a:pt x="7189" y="64"/>
                    <a:pt x="7126" y="0"/>
                    <a:pt x="7063" y="0"/>
                  </a:cubicBezTo>
                  <a:close/>
                  <a:moveTo>
                    <a:pt x="8108" y="0"/>
                  </a:moveTo>
                  <a:cubicBezTo>
                    <a:pt x="8044" y="0"/>
                    <a:pt x="7981" y="64"/>
                    <a:pt x="7981" y="159"/>
                  </a:cubicBezTo>
                  <a:cubicBezTo>
                    <a:pt x="7981" y="222"/>
                    <a:pt x="8044" y="285"/>
                    <a:pt x="8108" y="285"/>
                  </a:cubicBezTo>
                  <a:lnTo>
                    <a:pt x="8646" y="285"/>
                  </a:lnTo>
                  <a:cubicBezTo>
                    <a:pt x="8741" y="285"/>
                    <a:pt x="8773" y="222"/>
                    <a:pt x="8773" y="159"/>
                  </a:cubicBezTo>
                  <a:cubicBezTo>
                    <a:pt x="8773" y="64"/>
                    <a:pt x="8741" y="0"/>
                    <a:pt x="8646" y="0"/>
                  </a:cubicBezTo>
                  <a:close/>
                  <a:moveTo>
                    <a:pt x="9723" y="0"/>
                  </a:moveTo>
                  <a:cubicBezTo>
                    <a:pt x="9660" y="0"/>
                    <a:pt x="9596" y="64"/>
                    <a:pt x="9596" y="159"/>
                  </a:cubicBezTo>
                  <a:cubicBezTo>
                    <a:pt x="9596" y="222"/>
                    <a:pt x="9660" y="285"/>
                    <a:pt x="9723" y="285"/>
                  </a:cubicBezTo>
                  <a:lnTo>
                    <a:pt x="10261" y="285"/>
                  </a:lnTo>
                  <a:cubicBezTo>
                    <a:pt x="10325" y="285"/>
                    <a:pt x="10388" y="222"/>
                    <a:pt x="10388" y="159"/>
                  </a:cubicBezTo>
                  <a:cubicBezTo>
                    <a:pt x="10388" y="64"/>
                    <a:pt x="10325" y="0"/>
                    <a:pt x="10261" y="0"/>
                  </a:cubicBezTo>
                  <a:close/>
                  <a:moveTo>
                    <a:pt x="11306" y="0"/>
                  </a:moveTo>
                  <a:cubicBezTo>
                    <a:pt x="11243" y="0"/>
                    <a:pt x="11180" y="64"/>
                    <a:pt x="11180" y="159"/>
                  </a:cubicBezTo>
                  <a:cubicBezTo>
                    <a:pt x="11180" y="222"/>
                    <a:pt x="11243" y="285"/>
                    <a:pt x="11306" y="285"/>
                  </a:cubicBezTo>
                  <a:lnTo>
                    <a:pt x="11845" y="285"/>
                  </a:lnTo>
                  <a:cubicBezTo>
                    <a:pt x="11908" y="285"/>
                    <a:pt x="11971" y="222"/>
                    <a:pt x="11971" y="159"/>
                  </a:cubicBezTo>
                  <a:cubicBezTo>
                    <a:pt x="11971" y="64"/>
                    <a:pt x="11908" y="0"/>
                    <a:pt x="11845" y="0"/>
                  </a:cubicBezTo>
                  <a:close/>
                  <a:moveTo>
                    <a:pt x="12922" y="0"/>
                  </a:moveTo>
                  <a:cubicBezTo>
                    <a:pt x="12827" y="0"/>
                    <a:pt x="12763" y="64"/>
                    <a:pt x="12763" y="159"/>
                  </a:cubicBezTo>
                  <a:cubicBezTo>
                    <a:pt x="12763" y="222"/>
                    <a:pt x="12827" y="285"/>
                    <a:pt x="12922" y="285"/>
                  </a:cubicBezTo>
                  <a:lnTo>
                    <a:pt x="13428" y="285"/>
                  </a:lnTo>
                  <a:cubicBezTo>
                    <a:pt x="13523" y="285"/>
                    <a:pt x="13587" y="222"/>
                    <a:pt x="13587" y="159"/>
                  </a:cubicBezTo>
                  <a:cubicBezTo>
                    <a:pt x="13587" y="64"/>
                    <a:pt x="13523" y="0"/>
                    <a:pt x="13428" y="0"/>
                  </a:cubicBezTo>
                  <a:close/>
                  <a:moveTo>
                    <a:pt x="14505" y="0"/>
                  </a:moveTo>
                  <a:cubicBezTo>
                    <a:pt x="14442" y="0"/>
                    <a:pt x="14378" y="64"/>
                    <a:pt x="14378" y="159"/>
                  </a:cubicBezTo>
                  <a:cubicBezTo>
                    <a:pt x="14378" y="222"/>
                    <a:pt x="14442" y="285"/>
                    <a:pt x="14505" y="285"/>
                  </a:cubicBezTo>
                  <a:lnTo>
                    <a:pt x="15043" y="285"/>
                  </a:lnTo>
                  <a:cubicBezTo>
                    <a:pt x="15107" y="285"/>
                    <a:pt x="15170" y="222"/>
                    <a:pt x="15170" y="159"/>
                  </a:cubicBezTo>
                  <a:cubicBezTo>
                    <a:pt x="15170" y="64"/>
                    <a:pt x="15107" y="0"/>
                    <a:pt x="15043" y="0"/>
                  </a:cubicBezTo>
                  <a:close/>
                  <a:moveTo>
                    <a:pt x="15962" y="159"/>
                  </a:moveTo>
                  <a:cubicBezTo>
                    <a:pt x="15867" y="159"/>
                    <a:pt x="15803" y="222"/>
                    <a:pt x="15803" y="317"/>
                  </a:cubicBezTo>
                  <a:lnTo>
                    <a:pt x="15803" y="824"/>
                  </a:lnTo>
                  <a:cubicBezTo>
                    <a:pt x="15803" y="919"/>
                    <a:pt x="15867" y="982"/>
                    <a:pt x="15962" y="982"/>
                  </a:cubicBezTo>
                  <a:cubicBezTo>
                    <a:pt x="16025" y="982"/>
                    <a:pt x="16088" y="919"/>
                    <a:pt x="16088" y="824"/>
                  </a:cubicBezTo>
                  <a:lnTo>
                    <a:pt x="16088" y="317"/>
                  </a:lnTo>
                  <a:cubicBezTo>
                    <a:pt x="16088" y="222"/>
                    <a:pt x="16025" y="159"/>
                    <a:pt x="15962" y="159"/>
                  </a:cubicBezTo>
                  <a:close/>
                  <a:moveTo>
                    <a:pt x="15962" y="1774"/>
                  </a:moveTo>
                  <a:cubicBezTo>
                    <a:pt x="15867" y="1774"/>
                    <a:pt x="15803" y="1837"/>
                    <a:pt x="15803" y="1901"/>
                  </a:cubicBezTo>
                  <a:lnTo>
                    <a:pt x="15803" y="2439"/>
                  </a:lnTo>
                  <a:cubicBezTo>
                    <a:pt x="15803" y="2502"/>
                    <a:pt x="15867" y="2566"/>
                    <a:pt x="15962" y="2566"/>
                  </a:cubicBezTo>
                  <a:cubicBezTo>
                    <a:pt x="16025" y="2566"/>
                    <a:pt x="16088" y="2502"/>
                    <a:pt x="16088" y="2439"/>
                  </a:cubicBezTo>
                  <a:lnTo>
                    <a:pt x="16088" y="1901"/>
                  </a:lnTo>
                  <a:cubicBezTo>
                    <a:pt x="16088" y="1837"/>
                    <a:pt x="16025" y="1774"/>
                    <a:pt x="15962" y="1774"/>
                  </a:cubicBezTo>
                  <a:close/>
                  <a:moveTo>
                    <a:pt x="15962" y="3357"/>
                  </a:moveTo>
                  <a:cubicBezTo>
                    <a:pt x="15867" y="3357"/>
                    <a:pt x="15803" y="3421"/>
                    <a:pt x="15803" y="3484"/>
                  </a:cubicBezTo>
                  <a:lnTo>
                    <a:pt x="15803" y="4022"/>
                  </a:lnTo>
                  <a:cubicBezTo>
                    <a:pt x="15803" y="4086"/>
                    <a:pt x="15867" y="4149"/>
                    <a:pt x="15962" y="4149"/>
                  </a:cubicBezTo>
                  <a:cubicBezTo>
                    <a:pt x="16025" y="4149"/>
                    <a:pt x="16088" y="4086"/>
                    <a:pt x="16088" y="4022"/>
                  </a:cubicBezTo>
                  <a:lnTo>
                    <a:pt x="16088" y="3484"/>
                  </a:lnTo>
                  <a:cubicBezTo>
                    <a:pt x="16088" y="3421"/>
                    <a:pt x="16025" y="3357"/>
                    <a:pt x="15962" y="3357"/>
                  </a:cubicBezTo>
                  <a:close/>
                  <a:moveTo>
                    <a:pt x="15962" y="4972"/>
                  </a:moveTo>
                  <a:cubicBezTo>
                    <a:pt x="15867" y="4972"/>
                    <a:pt x="15803" y="5004"/>
                    <a:pt x="15803" y="5099"/>
                  </a:cubicBezTo>
                  <a:lnTo>
                    <a:pt x="15803" y="5638"/>
                  </a:lnTo>
                  <a:cubicBezTo>
                    <a:pt x="15803" y="5701"/>
                    <a:pt x="15867" y="5764"/>
                    <a:pt x="15962" y="5764"/>
                  </a:cubicBezTo>
                  <a:cubicBezTo>
                    <a:pt x="16025" y="5764"/>
                    <a:pt x="16088" y="5701"/>
                    <a:pt x="16088" y="5638"/>
                  </a:cubicBezTo>
                  <a:lnTo>
                    <a:pt x="16088" y="5099"/>
                  </a:lnTo>
                  <a:cubicBezTo>
                    <a:pt x="16088" y="5004"/>
                    <a:pt x="16025" y="4972"/>
                    <a:pt x="15962" y="4972"/>
                  </a:cubicBezTo>
                  <a:close/>
                  <a:moveTo>
                    <a:pt x="15962" y="6556"/>
                  </a:moveTo>
                  <a:cubicBezTo>
                    <a:pt x="15867" y="6556"/>
                    <a:pt x="15803" y="6619"/>
                    <a:pt x="15803" y="6683"/>
                  </a:cubicBezTo>
                  <a:lnTo>
                    <a:pt x="15803" y="7221"/>
                  </a:lnTo>
                  <a:cubicBezTo>
                    <a:pt x="15803" y="7284"/>
                    <a:pt x="15867" y="7348"/>
                    <a:pt x="15962" y="7348"/>
                  </a:cubicBezTo>
                  <a:cubicBezTo>
                    <a:pt x="16025" y="7348"/>
                    <a:pt x="16088" y="7284"/>
                    <a:pt x="16088" y="7221"/>
                  </a:cubicBezTo>
                  <a:lnTo>
                    <a:pt x="16088" y="6683"/>
                  </a:lnTo>
                  <a:cubicBezTo>
                    <a:pt x="16088" y="6619"/>
                    <a:pt x="16025" y="6556"/>
                    <a:pt x="15962" y="6556"/>
                  </a:cubicBezTo>
                  <a:close/>
                  <a:moveTo>
                    <a:pt x="15962" y="8139"/>
                  </a:moveTo>
                  <a:cubicBezTo>
                    <a:pt x="15867" y="8139"/>
                    <a:pt x="15803" y="8203"/>
                    <a:pt x="15803" y="8298"/>
                  </a:cubicBezTo>
                  <a:lnTo>
                    <a:pt x="15803" y="8804"/>
                  </a:lnTo>
                  <a:cubicBezTo>
                    <a:pt x="15803" y="8899"/>
                    <a:pt x="15867" y="8963"/>
                    <a:pt x="15962" y="8963"/>
                  </a:cubicBezTo>
                  <a:cubicBezTo>
                    <a:pt x="16025" y="8963"/>
                    <a:pt x="16088" y="8899"/>
                    <a:pt x="16088" y="8804"/>
                  </a:cubicBezTo>
                  <a:lnTo>
                    <a:pt x="16088" y="8298"/>
                  </a:lnTo>
                  <a:cubicBezTo>
                    <a:pt x="16088" y="8203"/>
                    <a:pt x="16025" y="8139"/>
                    <a:pt x="15962" y="8139"/>
                  </a:cubicBezTo>
                  <a:close/>
                  <a:moveTo>
                    <a:pt x="15962" y="9754"/>
                  </a:moveTo>
                  <a:cubicBezTo>
                    <a:pt x="15867" y="9754"/>
                    <a:pt x="15803" y="9818"/>
                    <a:pt x="15803" y="9881"/>
                  </a:cubicBezTo>
                  <a:lnTo>
                    <a:pt x="15803" y="10420"/>
                  </a:lnTo>
                  <a:cubicBezTo>
                    <a:pt x="15803" y="10483"/>
                    <a:pt x="15867" y="10546"/>
                    <a:pt x="15962" y="10546"/>
                  </a:cubicBezTo>
                  <a:cubicBezTo>
                    <a:pt x="16025" y="10546"/>
                    <a:pt x="16088" y="10483"/>
                    <a:pt x="16088" y="10420"/>
                  </a:cubicBezTo>
                  <a:lnTo>
                    <a:pt x="16088" y="9881"/>
                  </a:lnTo>
                  <a:cubicBezTo>
                    <a:pt x="16088" y="9818"/>
                    <a:pt x="16025" y="9754"/>
                    <a:pt x="15962" y="9754"/>
                  </a:cubicBezTo>
                  <a:close/>
                  <a:moveTo>
                    <a:pt x="15962" y="11338"/>
                  </a:moveTo>
                  <a:cubicBezTo>
                    <a:pt x="15867" y="11338"/>
                    <a:pt x="15803" y="11401"/>
                    <a:pt x="15803" y="11465"/>
                  </a:cubicBezTo>
                  <a:lnTo>
                    <a:pt x="15803" y="12003"/>
                  </a:lnTo>
                  <a:cubicBezTo>
                    <a:pt x="15803" y="12098"/>
                    <a:pt x="15867" y="12130"/>
                    <a:pt x="15962" y="12130"/>
                  </a:cubicBezTo>
                  <a:cubicBezTo>
                    <a:pt x="16025" y="12130"/>
                    <a:pt x="16088" y="12098"/>
                    <a:pt x="16088" y="12003"/>
                  </a:cubicBezTo>
                  <a:lnTo>
                    <a:pt x="16088" y="11465"/>
                  </a:lnTo>
                  <a:cubicBezTo>
                    <a:pt x="16088" y="11401"/>
                    <a:pt x="16025" y="11338"/>
                    <a:pt x="15962" y="11338"/>
                  </a:cubicBezTo>
                  <a:close/>
                  <a:moveTo>
                    <a:pt x="15962" y="12921"/>
                  </a:moveTo>
                  <a:cubicBezTo>
                    <a:pt x="15867" y="12921"/>
                    <a:pt x="15803" y="12985"/>
                    <a:pt x="15803" y="13080"/>
                  </a:cubicBezTo>
                  <a:lnTo>
                    <a:pt x="15803" y="13618"/>
                  </a:lnTo>
                  <a:cubicBezTo>
                    <a:pt x="15803" y="13681"/>
                    <a:pt x="15867" y="13745"/>
                    <a:pt x="15962" y="13745"/>
                  </a:cubicBezTo>
                  <a:cubicBezTo>
                    <a:pt x="16025" y="13745"/>
                    <a:pt x="16088" y="13681"/>
                    <a:pt x="16088" y="13618"/>
                  </a:cubicBezTo>
                  <a:lnTo>
                    <a:pt x="16088" y="13080"/>
                  </a:lnTo>
                  <a:cubicBezTo>
                    <a:pt x="16088" y="12985"/>
                    <a:pt x="16025" y="12921"/>
                    <a:pt x="15962" y="12921"/>
                  </a:cubicBezTo>
                  <a:close/>
                  <a:moveTo>
                    <a:pt x="15962" y="14536"/>
                  </a:moveTo>
                  <a:cubicBezTo>
                    <a:pt x="15867" y="14536"/>
                    <a:pt x="15803" y="14600"/>
                    <a:pt x="15803" y="14663"/>
                  </a:cubicBezTo>
                  <a:lnTo>
                    <a:pt x="15803" y="15202"/>
                  </a:lnTo>
                  <a:cubicBezTo>
                    <a:pt x="15803" y="15265"/>
                    <a:pt x="15867" y="15328"/>
                    <a:pt x="15962" y="15328"/>
                  </a:cubicBezTo>
                  <a:cubicBezTo>
                    <a:pt x="16025" y="15328"/>
                    <a:pt x="16088" y="15265"/>
                    <a:pt x="16088" y="15202"/>
                  </a:cubicBezTo>
                  <a:lnTo>
                    <a:pt x="16088" y="14663"/>
                  </a:lnTo>
                  <a:cubicBezTo>
                    <a:pt x="16088" y="14600"/>
                    <a:pt x="16025" y="14536"/>
                    <a:pt x="15962" y="14536"/>
                  </a:cubicBezTo>
                  <a:close/>
                  <a:moveTo>
                    <a:pt x="15962" y="16120"/>
                  </a:moveTo>
                  <a:cubicBezTo>
                    <a:pt x="15867" y="16120"/>
                    <a:pt x="15803" y="16183"/>
                    <a:pt x="15803" y="16278"/>
                  </a:cubicBezTo>
                  <a:lnTo>
                    <a:pt x="15803" y="16785"/>
                  </a:lnTo>
                  <a:cubicBezTo>
                    <a:pt x="15803" y="16880"/>
                    <a:pt x="15867" y="16943"/>
                    <a:pt x="15962" y="16943"/>
                  </a:cubicBezTo>
                  <a:cubicBezTo>
                    <a:pt x="16025" y="16943"/>
                    <a:pt x="16088" y="16880"/>
                    <a:pt x="16088" y="16785"/>
                  </a:cubicBezTo>
                  <a:lnTo>
                    <a:pt x="16088" y="16278"/>
                  </a:lnTo>
                  <a:cubicBezTo>
                    <a:pt x="16088" y="16183"/>
                    <a:pt x="16025" y="16120"/>
                    <a:pt x="15962" y="16120"/>
                  </a:cubicBezTo>
                  <a:close/>
                  <a:moveTo>
                    <a:pt x="15962" y="17735"/>
                  </a:moveTo>
                  <a:cubicBezTo>
                    <a:pt x="15867" y="17735"/>
                    <a:pt x="15803" y="17798"/>
                    <a:pt x="15803" y="17862"/>
                  </a:cubicBezTo>
                  <a:lnTo>
                    <a:pt x="15803" y="18400"/>
                  </a:lnTo>
                  <a:cubicBezTo>
                    <a:pt x="15803" y="18463"/>
                    <a:pt x="15867" y="18527"/>
                    <a:pt x="15962" y="18527"/>
                  </a:cubicBezTo>
                  <a:cubicBezTo>
                    <a:pt x="16025" y="18527"/>
                    <a:pt x="16088" y="18463"/>
                    <a:pt x="16088" y="18400"/>
                  </a:cubicBezTo>
                  <a:lnTo>
                    <a:pt x="16088" y="17862"/>
                  </a:lnTo>
                  <a:cubicBezTo>
                    <a:pt x="16088" y="17798"/>
                    <a:pt x="16025" y="17735"/>
                    <a:pt x="15962" y="17735"/>
                  </a:cubicBezTo>
                  <a:close/>
                  <a:moveTo>
                    <a:pt x="15962" y="19318"/>
                  </a:moveTo>
                  <a:cubicBezTo>
                    <a:pt x="15867" y="19318"/>
                    <a:pt x="15803" y="19382"/>
                    <a:pt x="15803" y="19477"/>
                  </a:cubicBezTo>
                  <a:lnTo>
                    <a:pt x="15803" y="19984"/>
                  </a:lnTo>
                  <a:cubicBezTo>
                    <a:pt x="15803" y="20079"/>
                    <a:pt x="15867" y="20142"/>
                    <a:pt x="15962" y="20142"/>
                  </a:cubicBezTo>
                  <a:cubicBezTo>
                    <a:pt x="16025" y="20142"/>
                    <a:pt x="16088" y="20079"/>
                    <a:pt x="16088" y="19984"/>
                  </a:cubicBezTo>
                  <a:lnTo>
                    <a:pt x="16088" y="19477"/>
                  </a:lnTo>
                  <a:cubicBezTo>
                    <a:pt x="16088" y="19382"/>
                    <a:pt x="16025" y="19318"/>
                    <a:pt x="15962" y="19318"/>
                  </a:cubicBezTo>
                  <a:close/>
                  <a:moveTo>
                    <a:pt x="15962" y="20934"/>
                  </a:moveTo>
                  <a:cubicBezTo>
                    <a:pt x="15867" y="20934"/>
                    <a:pt x="15803" y="20997"/>
                    <a:pt x="15803" y="21060"/>
                  </a:cubicBezTo>
                  <a:lnTo>
                    <a:pt x="15803" y="21599"/>
                  </a:lnTo>
                  <a:cubicBezTo>
                    <a:pt x="15803" y="21662"/>
                    <a:pt x="15867" y="21725"/>
                    <a:pt x="15962" y="21725"/>
                  </a:cubicBezTo>
                  <a:cubicBezTo>
                    <a:pt x="16025" y="21725"/>
                    <a:pt x="16088" y="21662"/>
                    <a:pt x="16088" y="21599"/>
                  </a:cubicBezTo>
                  <a:lnTo>
                    <a:pt x="16088" y="21060"/>
                  </a:lnTo>
                  <a:cubicBezTo>
                    <a:pt x="16088" y="20997"/>
                    <a:pt x="16025" y="20934"/>
                    <a:pt x="15962" y="20934"/>
                  </a:cubicBezTo>
                  <a:close/>
                  <a:moveTo>
                    <a:pt x="15962" y="22517"/>
                  </a:moveTo>
                  <a:cubicBezTo>
                    <a:pt x="15867" y="22517"/>
                    <a:pt x="15803" y="22580"/>
                    <a:pt x="15803" y="22644"/>
                  </a:cubicBezTo>
                  <a:lnTo>
                    <a:pt x="15803" y="23182"/>
                  </a:lnTo>
                  <a:cubicBezTo>
                    <a:pt x="15803" y="23245"/>
                    <a:pt x="15867" y="23309"/>
                    <a:pt x="15962" y="23309"/>
                  </a:cubicBezTo>
                  <a:cubicBezTo>
                    <a:pt x="16025" y="23309"/>
                    <a:pt x="16088" y="23245"/>
                    <a:pt x="16088" y="23182"/>
                  </a:cubicBezTo>
                  <a:lnTo>
                    <a:pt x="16088" y="22644"/>
                  </a:lnTo>
                  <a:cubicBezTo>
                    <a:pt x="16088" y="22580"/>
                    <a:pt x="16025" y="22517"/>
                    <a:pt x="15962" y="22517"/>
                  </a:cubicBezTo>
                  <a:close/>
                  <a:moveTo>
                    <a:pt x="15962" y="24132"/>
                  </a:moveTo>
                  <a:cubicBezTo>
                    <a:pt x="15867" y="24132"/>
                    <a:pt x="15803" y="24164"/>
                    <a:pt x="15803" y="24259"/>
                  </a:cubicBezTo>
                  <a:lnTo>
                    <a:pt x="15803" y="24797"/>
                  </a:lnTo>
                  <a:cubicBezTo>
                    <a:pt x="15803" y="24861"/>
                    <a:pt x="15867" y="24924"/>
                    <a:pt x="15962" y="24924"/>
                  </a:cubicBezTo>
                  <a:cubicBezTo>
                    <a:pt x="16025" y="24924"/>
                    <a:pt x="16088" y="24861"/>
                    <a:pt x="16088" y="24797"/>
                  </a:cubicBezTo>
                  <a:lnTo>
                    <a:pt x="16088" y="24259"/>
                  </a:lnTo>
                  <a:cubicBezTo>
                    <a:pt x="16088" y="24164"/>
                    <a:pt x="16025" y="24132"/>
                    <a:pt x="15962" y="24132"/>
                  </a:cubicBezTo>
                  <a:close/>
                  <a:moveTo>
                    <a:pt x="15962" y="25716"/>
                  </a:moveTo>
                  <a:cubicBezTo>
                    <a:pt x="15867" y="25716"/>
                    <a:pt x="15803" y="25779"/>
                    <a:pt x="15803" y="25842"/>
                  </a:cubicBezTo>
                  <a:lnTo>
                    <a:pt x="15803" y="26381"/>
                  </a:lnTo>
                  <a:cubicBezTo>
                    <a:pt x="15803" y="26444"/>
                    <a:pt x="15867" y="26507"/>
                    <a:pt x="15962" y="26507"/>
                  </a:cubicBezTo>
                  <a:cubicBezTo>
                    <a:pt x="16025" y="26507"/>
                    <a:pt x="16088" y="26444"/>
                    <a:pt x="16088" y="26381"/>
                  </a:cubicBezTo>
                  <a:lnTo>
                    <a:pt x="16088" y="25842"/>
                  </a:lnTo>
                  <a:cubicBezTo>
                    <a:pt x="16088" y="25779"/>
                    <a:pt x="16025" y="25716"/>
                    <a:pt x="15962" y="25716"/>
                  </a:cubicBezTo>
                  <a:close/>
                  <a:moveTo>
                    <a:pt x="15962" y="27299"/>
                  </a:moveTo>
                  <a:cubicBezTo>
                    <a:pt x="15867" y="27299"/>
                    <a:pt x="15803" y="27362"/>
                    <a:pt x="15803" y="27457"/>
                  </a:cubicBezTo>
                  <a:lnTo>
                    <a:pt x="15803" y="27964"/>
                  </a:lnTo>
                  <a:cubicBezTo>
                    <a:pt x="15803" y="28059"/>
                    <a:pt x="15867" y="28122"/>
                    <a:pt x="15962" y="28122"/>
                  </a:cubicBezTo>
                  <a:cubicBezTo>
                    <a:pt x="16025" y="28122"/>
                    <a:pt x="16088" y="28059"/>
                    <a:pt x="16088" y="27964"/>
                  </a:cubicBezTo>
                  <a:lnTo>
                    <a:pt x="16088" y="27457"/>
                  </a:lnTo>
                  <a:cubicBezTo>
                    <a:pt x="16088" y="27362"/>
                    <a:pt x="16025" y="27299"/>
                    <a:pt x="15962" y="27299"/>
                  </a:cubicBezTo>
                  <a:close/>
                  <a:moveTo>
                    <a:pt x="15962" y="28914"/>
                  </a:moveTo>
                  <a:cubicBezTo>
                    <a:pt x="15867" y="28914"/>
                    <a:pt x="15803" y="28977"/>
                    <a:pt x="15803" y="29041"/>
                  </a:cubicBezTo>
                  <a:lnTo>
                    <a:pt x="15803" y="29579"/>
                  </a:lnTo>
                  <a:cubicBezTo>
                    <a:pt x="15803" y="29643"/>
                    <a:pt x="15867" y="29706"/>
                    <a:pt x="15962" y="29706"/>
                  </a:cubicBezTo>
                  <a:cubicBezTo>
                    <a:pt x="16025" y="29706"/>
                    <a:pt x="16088" y="29643"/>
                    <a:pt x="16088" y="29579"/>
                  </a:cubicBezTo>
                  <a:lnTo>
                    <a:pt x="16088" y="29041"/>
                  </a:lnTo>
                  <a:cubicBezTo>
                    <a:pt x="16088" y="28977"/>
                    <a:pt x="16025" y="28914"/>
                    <a:pt x="15962" y="28914"/>
                  </a:cubicBezTo>
                  <a:close/>
                  <a:moveTo>
                    <a:pt x="15962" y="30498"/>
                  </a:moveTo>
                  <a:cubicBezTo>
                    <a:pt x="15867" y="30498"/>
                    <a:pt x="15803" y="30561"/>
                    <a:pt x="15803" y="30624"/>
                  </a:cubicBezTo>
                  <a:lnTo>
                    <a:pt x="15803" y="31163"/>
                  </a:lnTo>
                  <a:cubicBezTo>
                    <a:pt x="15803" y="31258"/>
                    <a:pt x="15867" y="31289"/>
                    <a:pt x="15962" y="31289"/>
                  </a:cubicBezTo>
                  <a:cubicBezTo>
                    <a:pt x="16025" y="31289"/>
                    <a:pt x="16088" y="31258"/>
                    <a:pt x="16088" y="31163"/>
                  </a:cubicBezTo>
                  <a:lnTo>
                    <a:pt x="16088" y="30624"/>
                  </a:lnTo>
                  <a:cubicBezTo>
                    <a:pt x="16088" y="30561"/>
                    <a:pt x="16025" y="30498"/>
                    <a:pt x="15962" y="30498"/>
                  </a:cubicBezTo>
                  <a:close/>
                  <a:moveTo>
                    <a:pt x="15962" y="32113"/>
                  </a:moveTo>
                  <a:cubicBezTo>
                    <a:pt x="15867" y="32113"/>
                    <a:pt x="15803" y="32144"/>
                    <a:pt x="15803" y="32239"/>
                  </a:cubicBezTo>
                  <a:lnTo>
                    <a:pt x="15803" y="32778"/>
                  </a:lnTo>
                  <a:cubicBezTo>
                    <a:pt x="15803" y="32841"/>
                    <a:pt x="15867" y="32904"/>
                    <a:pt x="15962" y="32904"/>
                  </a:cubicBezTo>
                  <a:cubicBezTo>
                    <a:pt x="16025" y="32904"/>
                    <a:pt x="16088" y="32841"/>
                    <a:pt x="16088" y="32778"/>
                  </a:cubicBezTo>
                  <a:lnTo>
                    <a:pt x="16088" y="32239"/>
                  </a:lnTo>
                  <a:cubicBezTo>
                    <a:pt x="16088" y="32144"/>
                    <a:pt x="16025" y="32113"/>
                    <a:pt x="15962" y="32113"/>
                  </a:cubicBezTo>
                  <a:close/>
                  <a:moveTo>
                    <a:pt x="15962" y="33696"/>
                  </a:moveTo>
                  <a:cubicBezTo>
                    <a:pt x="15867" y="33696"/>
                    <a:pt x="15803" y="33759"/>
                    <a:pt x="15803" y="33823"/>
                  </a:cubicBezTo>
                  <a:lnTo>
                    <a:pt x="15803" y="34361"/>
                  </a:lnTo>
                  <a:cubicBezTo>
                    <a:pt x="15803" y="34425"/>
                    <a:pt x="15867" y="34488"/>
                    <a:pt x="15962" y="34488"/>
                  </a:cubicBezTo>
                  <a:cubicBezTo>
                    <a:pt x="16025" y="34488"/>
                    <a:pt x="16088" y="34425"/>
                    <a:pt x="16088" y="34361"/>
                  </a:cubicBezTo>
                  <a:lnTo>
                    <a:pt x="16088" y="33823"/>
                  </a:lnTo>
                  <a:cubicBezTo>
                    <a:pt x="16088" y="33759"/>
                    <a:pt x="16025" y="33696"/>
                    <a:pt x="15962" y="33696"/>
                  </a:cubicBezTo>
                  <a:close/>
                  <a:moveTo>
                    <a:pt x="15962" y="35280"/>
                  </a:moveTo>
                  <a:cubicBezTo>
                    <a:pt x="15867" y="35280"/>
                    <a:pt x="15803" y="35343"/>
                    <a:pt x="15803" y="35438"/>
                  </a:cubicBezTo>
                  <a:lnTo>
                    <a:pt x="15803" y="35945"/>
                  </a:lnTo>
                  <a:cubicBezTo>
                    <a:pt x="15803" y="36040"/>
                    <a:pt x="15867" y="36103"/>
                    <a:pt x="15962" y="36103"/>
                  </a:cubicBezTo>
                  <a:cubicBezTo>
                    <a:pt x="16025" y="36103"/>
                    <a:pt x="16088" y="36040"/>
                    <a:pt x="16088" y="35945"/>
                  </a:cubicBezTo>
                  <a:lnTo>
                    <a:pt x="16088" y="35438"/>
                  </a:lnTo>
                  <a:cubicBezTo>
                    <a:pt x="16088" y="35343"/>
                    <a:pt x="16025" y="35280"/>
                    <a:pt x="15962" y="35280"/>
                  </a:cubicBezTo>
                  <a:close/>
                  <a:moveTo>
                    <a:pt x="15962" y="36895"/>
                  </a:moveTo>
                  <a:cubicBezTo>
                    <a:pt x="15867" y="36895"/>
                    <a:pt x="15803" y="36958"/>
                    <a:pt x="15803" y="37021"/>
                  </a:cubicBezTo>
                  <a:lnTo>
                    <a:pt x="15803" y="37560"/>
                  </a:lnTo>
                  <a:cubicBezTo>
                    <a:pt x="15803" y="37623"/>
                    <a:pt x="15867" y="37686"/>
                    <a:pt x="15962" y="37686"/>
                  </a:cubicBezTo>
                  <a:cubicBezTo>
                    <a:pt x="16025" y="37686"/>
                    <a:pt x="16088" y="37623"/>
                    <a:pt x="16088" y="37560"/>
                  </a:cubicBezTo>
                  <a:lnTo>
                    <a:pt x="16088" y="37021"/>
                  </a:lnTo>
                  <a:cubicBezTo>
                    <a:pt x="16088" y="36958"/>
                    <a:pt x="16025" y="36895"/>
                    <a:pt x="15962" y="36895"/>
                  </a:cubicBezTo>
                  <a:close/>
                  <a:moveTo>
                    <a:pt x="15962" y="38478"/>
                  </a:moveTo>
                  <a:cubicBezTo>
                    <a:pt x="15867" y="38478"/>
                    <a:pt x="15803" y="38542"/>
                    <a:pt x="15803" y="38637"/>
                  </a:cubicBezTo>
                  <a:lnTo>
                    <a:pt x="15803" y="39143"/>
                  </a:lnTo>
                  <a:cubicBezTo>
                    <a:pt x="15803" y="39238"/>
                    <a:pt x="15867" y="39302"/>
                    <a:pt x="15962" y="39302"/>
                  </a:cubicBezTo>
                  <a:cubicBezTo>
                    <a:pt x="16025" y="39302"/>
                    <a:pt x="16088" y="39238"/>
                    <a:pt x="16088" y="39143"/>
                  </a:cubicBezTo>
                  <a:lnTo>
                    <a:pt x="16088" y="38637"/>
                  </a:lnTo>
                  <a:cubicBezTo>
                    <a:pt x="16088" y="38542"/>
                    <a:pt x="16025" y="38478"/>
                    <a:pt x="15962" y="38478"/>
                  </a:cubicBezTo>
                  <a:close/>
                  <a:moveTo>
                    <a:pt x="15962" y="40093"/>
                  </a:moveTo>
                  <a:cubicBezTo>
                    <a:pt x="15867" y="40093"/>
                    <a:pt x="15803" y="40157"/>
                    <a:pt x="15803" y="40220"/>
                  </a:cubicBezTo>
                  <a:lnTo>
                    <a:pt x="15803" y="40758"/>
                  </a:lnTo>
                  <a:cubicBezTo>
                    <a:pt x="15803" y="40822"/>
                    <a:pt x="15867" y="40885"/>
                    <a:pt x="15962" y="40885"/>
                  </a:cubicBezTo>
                  <a:cubicBezTo>
                    <a:pt x="16025" y="40885"/>
                    <a:pt x="16088" y="40822"/>
                    <a:pt x="16088" y="40758"/>
                  </a:cubicBezTo>
                  <a:lnTo>
                    <a:pt x="16088" y="40220"/>
                  </a:lnTo>
                  <a:cubicBezTo>
                    <a:pt x="16088" y="40157"/>
                    <a:pt x="16025" y="40093"/>
                    <a:pt x="15962" y="40093"/>
                  </a:cubicBezTo>
                  <a:close/>
                  <a:moveTo>
                    <a:pt x="15962" y="41677"/>
                  </a:moveTo>
                  <a:cubicBezTo>
                    <a:pt x="15867" y="41677"/>
                    <a:pt x="15803" y="41740"/>
                    <a:pt x="15803" y="41803"/>
                  </a:cubicBezTo>
                  <a:lnTo>
                    <a:pt x="15803" y="42342"/>
                  </a:lnTo>
                  <a:cubicBezTo>
                    <a:pt x="15803" y="42405"/>
                    <a:pt x="15867" y="42468"/>
                    <a:pt x="15962" y="42468"/>
                  </a:cubicBezTo>
                  <a:cubicBezTo>
                    <a:pt x="16025" y="42468"/>
                    <a:pt x="16088" y="42405"/>
                    <a:pt x="16088" y="42342"/>
                  </a:cubicBezTo>
                  <a:lnTo>
                    <a:pt x="16088" y="41803"/>
                  </a:lnTo>
                  <a:cubicBezTo>
                    <a:pt x="16088" y="41740"/>
                    <a:pt x="16025" y="41677"/>
                    <a:pt x="15962" y="41677"/>
                  </a:cubicBezTo>
                  <a:close/>
                  <a:moveTo>
                    <a:pt x="15962" y="43292"/>
                  </a:moveTo>
                  <a:cubicBezTo>
                    <a:pt x="15867" y="43292"/>
                    <a:pt x="15803" y="43324"/>
                    <a:pt x="15803" y="43419"/>
                  </a:cubicBezTo>
                  <a:lnTo>
                    <a:pt x="15803" y="43957"/>
                  </a:lnTo>
                  <a:cubicBezTo>
                    <a:pt x="15803" y="44020"/>
                    <a:pt x="15867" y="44084"/>
                    <a:pt x="15962" y="44084"/>
                  </a:cubicBezTo>
                  <a:cubicBezTo>
                    <a:pt x="16025" y="44084"/>
                    <a:pt x="16088" y="44020"/>
                    <a:pt x="16088" y="43957"/>
                  </a:cubicBezTo>
                  <a:lnTo>
                    <a:pt x="16088" y="43419"/>
                  </a:lnTo>
                  <a:cubicBezTo>
                    <a:pt x="16088" y="43324"/>
                    <a:pt x="16025" y="43292"/>
                    <a:pt x="15962" y="43292"/>
                  </a:cubicBezTo>
                  <a:close/>
                  <a:moveTo>
                    <a:pt x="15962" y="44875"/>
                  </a:moveTo>
                  <a:cubicBezTo>
                    <a:pt x="15867" y="44875"/>
                    <a:pt x="15803" y="44939"/>
                    <a:pt x="15803" y="45002"/>
                  </a:cubicBezTo>
                  <a:lnTo>
                    <a:pt x="15803" y="45540"/>
                  </a:lnTo>
                  <a:cubicBezTo>
                    <a:pt x="15803" y="45604"/>
                    <a:pt x="15867" y="45667"/>
                    <a:pt x="15962" y="45667"/>
                  </a:cubicBezTo>
                  <a:cubicBezTo>
                    <a:pt x="16025" y="45667"/>
                    <a:pt x="16088" y="45604"/>
                    <a:pt x="16088" y="45540"/>
                  </a:cubicBezTo>
                  <a:lnTo>
                    <a:pt x="16088" y="45002"/>
                  </a:lnTo>
                  <a:cubicBezTo>
                    <a:pt x="16088" y="44939"/>
                    <a:pt x="16025" y="44875"/>
                    <a:pt x="15962" y="44875"/>
                  </a:cubicBezTo>
                  <a:close/>
                  <a:moveTo>
                    <a:pt x="15962" y="46459"/>
                  </a:moveTo>
                  <a:cubicBezTo>
                    <a:pt x="15867" y="46459"/>
                    <a:pt x="15803" y="46522"/>
                    <a:pt x="15803" y="46617"/>
                  </a:cubicBezTo>
                  <a:lnTo>
                    <a:pt x="15803" y="47124"/>
                  </a:lnTo>
                  <a:cubicBezTo>
                    <a:pt x="15803" y="47219"/>
                    <a:pt x="15867" y="47250"/>
                    <a:pt x="15962" y="47250"/>
                  </a:cubicBezTo>
                  <a:cubicBezTo>
                    <a:pt x="16025" y="47250"/>
                    <a:pt x="16088" y="47219"/>
                    <a:pt x="16088" y="47124"/>
                  </a:cubicBezTo>
                  <a:lnTo>
                    <a:pt x="16088" y="46617"/>
                  </a:lnTo>
                  <a:cubicBezTo>
                    <a:pt x="16088" y="46522"/>
                    <a:pt x="16025" y="46459"/>
                    <a:pt x="15962" y="46459"/>
                  </a:cubicBezTo>
                  <a:close/>
                  <a:moveTo>
                    <a:pt x="15962" y="48074"/>
                  </a:moveTo>
                  <a:cubicBezTo>
                    <a:pt x="15867" y="48074"/>
                    <a:pt x="15803" y="48137"/>
                    <a:pt x="15803" y="48201"/>
                  </a:cubicBezTo>
                  <a:lnTo>
                    <a:pt x="15803" y="48739"/>
                  </a:lnTo>
                  <a:cubicBezTo>
                    <a:pt x="15803" y="48802"/>
                    <a:pt x="15867" y="48866"/>
                    <a:pt x="15962" y="48866"/>
                  </a:cubicBezTo>
                  <a:cubicBezTo>
                    <a:pt x="16025" y="48866"/>
                    <a:pt x="16088" y="48802"/>
                    <a:pt x="16088" y="48739"/>
                  </a:cubicBezTo>
                  <a:lnTo>
                    <a:pt x="16088" y="48201"/>
                  </a:lnTo>
                  <a:cubicBezTo>
                    <a:pt x="16088" y="48137"/>
                    <a:pt x="16025" y="48074"/>
                    <a:pt x="15962" y="48074"/>
                  </a:cubicBezTo>
                  <a:close/>
                  <a:moveTo>
                    <a:pt x="15962" y="49657"/>
                  </a:moveTo>
                  <a:cubicBezTo>
                    <a:pt x="15867" y="49657"/>
                    <a:pt x="15803" y="49721"/>
                    <a:pt x="15803" y="49784"/>
                  </a:cubicBezTo>
                  <a:lnTo>
                    <a:pt x="15803" y="50322"/>
                  </a:lnTo>
                  <a:cubicBezTo>
                    <a:pt x="15803" y="50417"/>
                    <a:pt x="15867" y="50449"/>
                    <a:pt x="15962" y="50449"/>
                  </a:cubicBezTo>
                  <a:cubicBezTo>
                    <a:pt x="16025" y="50449"/>
                    <a:pt x="16088" y="50417"/>
                    <a:pt x="16088" y="50322"/>
                  </a:cubicBezTo>
                  <a:lnTo>
                    <a:pt x="16088" y="49784"/>
                  </a:lnTo>
                  <a:cubicBezTo>
                    <a:pt x="16088" y="49721"/>
                    <a:pt x="16025" y="49657"/>
                    <a:pt x="15962" y="49657"/>
                  </a:cubicBezTo>
                  <a:close/>
                  <a:moveTo>
                    <a:pt x="15962" y="51272"/>
                  </a:moveTo>
                  <a:cubicBezTo>
                    <a:pt x="15867" y="51272"/>
                    <a:pt x="15803" y="51304"/>
                    <a:pt x="15803" y="51399"/>
                  </a:cubicBezTo>
                  <a:lnTo>
                    <a:pt x="15803" y="51937"/>
                  </a:lnTo>
                  <a:cubicBezTo>
                    <a:pt x="15803" y="52001"/>
                    <a:pt x="15867" y="52064"/>
                    <a:pt x="15962" y="52064"/>
                  </a:cubicBezTo>
                  <a:cubicBezTo>
                    <a:pt x="16025" y="52064"/>
                    <a:pt x="16088" y="52001"/>
                    <a:pt x="16088" y="51937"/>
                  </a:cubicBezTo>
                  <a:lnTo>
                    <a:pt x="16088" y="51399"/>
                  </a:lnTo>
                  <a:cubicBezTo>
                    <a:pt x="16088" y="51304"/>
                    <a:pt x="16025" y="51272"/>
                    <a:pt x="15962" y="51272"/>
                  </a:cubicBezTo>
                  <a:close/>
                  <a:moveTo>
                    <a:pt x="15962" y="52856"/>
                  </a:moveTo>
                  <a:cubicBezTo>
                    <a:pt x="15867" y="52856"/>
                    <a:pt x="15803" y="52919"/>
                    <a:pt x="15803" y="52983"/>
                  </a:cubicBezTo>
                  <a:lnTo>
                    <a:pt x="15803" y="53521"/>
                  </a:lnTo>
                  <a:cubicBezTo>
                    <a:pt x="15803" y="53584"/>
                    <a:pt x="15867" y="53648"/>
                    <a:pt x="15962" y="53648"/>
                  </a:cubicBezTo>
                  <a:cubicBezTo>
                    <a:pt x="16025" y="53648"/>
                    <a:pt x="16088" y="53584"/>
                    <a:pt x="16088" y="53521"/>
                  </a:cubicBezTo>
                  <a:lnTo>
                    <a:pt x="16088" y="52983"/>
                  </a:lnTo>
                  <a:cubicBezTo>
                    <a:pt x="16088" y="52919"/>
                    <a:pt x="16025" y="52856"/>
                    <a:pt x="15962" y="52856"/>
                  </a:cubicBezTo>
                  <a:close/>
                  <a:moveTo>
                    <a:pt x="15962" y="54439"/>
                  </a:moveTo>
                  <a:cubicBezTo>
                    <a:pt x="15867" y="54439"/>
                    <a:pt x="15803" y="54503"/>
                    <a:pt x="15803" y="54598"/>
                  </a:cubicBezTo>
                  <a:lnTo>
                    <a:pt x="15803" y="55104"/>
                  </a:lnTo>
                  <a:cubicBezTo>
                    <a:pt x="15803" y="55199"/>
                    <a:pt x="15867" y="55263"/>
                    <a:pt x="15962" y="55263"/>
                  </a:cubicBezTo>
                  <a:cubicBezTo>
                    <a:pt x="16025" y="55263"/>
                    <a:pt x="16088" y="55199"/>
                    <a:pt x="16088" y="55104"/>
                  </a:cubicBezTo>
                  <a:lnTo>
                    <a:pt x="16088" y="54598"/>
                  </a:lnTo>
                  <a:cubicBezTo>
                    <a:pt x="16088" y="54503"/>
                    <a:pt x="16025" y="54439"/>
                    <a:pt x="15962" y="54439"/>
                  </a:cubicBezTo>
                  <a:close/>
                  <a:moveTo>
                    <a:pt x="15962" y="56054"/>
                  </a:moveTo>
                  <a:cubicBezTo>
                    <a:pt x="15867" y="56054"/>
                    <a:pt x="15803" y="56118"/>
                    <a:pt x="15803" y="56181"/>
                  </a:cubicBezTo>
                  <a:lnTo>
                    <a:pt x="15803" y="56719"/>
                  </a:lnTo>
                  <a:cubicBezTo>
                    <a:pt x="15803" y="56783"/>
                    <a:pt x="15867" y="56846"/>
                    <a:pt x="15962" y="56846"/>
                  </a:cubicBezTo>
                  <a:cubicBezTo>
                    <a:pt x="16025" y="56846"/>
                    <a:pt x="16088" y="56783"/>
                    <a:pt x="16088" y="56719"/>
                  </a:cubicBezTo>
                  <a:lnTo>
                    <a:pt x="16088" y="56181"/>
                  </a:lnTo>
                  <a:cubicBezTo>
                    <a:pt x="16088" y="56118"/>
                    <a:pt x="16025" y="56054"/>
                    <a:pt x="15962" y="56054"/>
                  </a:cubicBezTo>
                  <a:close/>
                  <a:moveTo>
                    <a:pt x="15962" y="57638"/>
                  </a:moveTo>
                  <a:cubicBezTo>
                    <a:pt x="15867" y="57638"/>
                    <a:pt x="15803" y="57701"/>
                    <a:pt x="15803" y="57796"/>
                  </a:cubicBezTo>
                  <a:lnTo>
                    <a:pt x="15803" y="58303"/>
                  </a:lnTo>
                  <a:cubicBezTo>
                    <a:pt x="15803" y="58398"/>
                    <a:pt x="15867" y="58461"/>
                    <a:pt x="15962" y="58461"/>
                  </a:cubicBezTo>
                  <a:cubicBezTo>
                    <a:pt x="16025" y="58461"/>
                    <a:pt x="16088" y="58398"/>
                    <a:pt x="16088" y="58303"/>
                  </a:cubicBezTo>
                  <a:lnTo>
                    <a:pt x="16088" y="57796"/>
                  </a:lnTo>
                  <a:cubicBezTo>
                    <a:pt x="16088" y="57701"/>
                    <a:pt x="16025" y="57638"/>
                    <a:pt x="15962" y="57638"/>
                  </a:cubicBezTo>
                  <a:close/>
                  <a:moveTo>
                    <a:pt x="15962" y="59253"/>
                  </a:moveTo>
                  <a:cubicBezTo>
                    <a:pt x="15867" y="59253"/>
                    <a:pt x="15803" y="59285"/>
                    <a:pt x="15803" y="59380"/>
                  </a:cubicBezTo>
                  <a:lnTo>
                    <a:pt x="15803" y="59823"/>
                  </a:lnTo>
                  <a:cubicBezTo>
                    <a:pt x="15803" y="59886"/>
                    <a:pt x="15867" y="59950"/>
                    <a:pt x="15962" y="59950"/>
                  </a:cubicBezTo>
                  <a:lnTo>
                    <a:pt x="16025" y="59950"/>
                  </a:lnTo>
                  <a:cubicBezTo>
                    <a:pt x="16120" y="59950"/>
                    <a:pt x="16183" y="59886"/>
                    <a:pt x="16183" y="59823"/>
                  </a:cubicBezTo>
                  <a:cubicBezTo>
                    <a:pt x="16183" y="59760"/>
                    <a:pt x="16152" y="59728"/>
                    <a:pt x="16088" y="59696"/>
                  </a:cubicBezTo>
                  <a:lnTo>
                    <a:pt x="16088" y="59380"/>
                  </a:lnTo>
                  <a:cubicBezTo>
                    <a:pt x="16088" y="59285"/>
                    <a:pt x="16025" y="59253"/>
                    <a:pt x="15962" y="59253"/>
                  </a:cubicBezTo>
                  <a:close/>
                  <a:moveTo>
                    <a:pt x="17102" y="59696"/>
                  </a:moveTo>
                  <a:cubicBezTo>
                    <a:pt x="17039" y="59696"/>
                    <a:pt x="16975" y="59760"/>
                    <a:pt x="16975" y="59823"/>
                  </a:cubicBezTo>
                  <a:cubicBezTo>
                    <a:pt x="16975" y="59886"/>
                    <a:pt x="17039" y="59950"/>
                    <a:pt x="17102" y="59950"/>
                  </a:cubicBezTo>
                  <a:lnTo>
                    <a:pt x="17640" y="59950"/>
                  </a:lnTo>
                  <a:cubicBezTo>
                    <a:pt x="17704" y="59950"/>
                    <a:pt x="17767" y="59886"/>
                    <a:pt x="17767" y="59823"/>
                  </a:cubicBezTo>
                  <a:cubicBezTo>
                    <a:pt x="17767" y="59760"/>
                    <a:pt x="17704" y="59696"/>
                    <a:pt x="17640" y="59696"/>
                  </a:cubicBezTo>
                  <a:close/>
                  <a:moveTo>
                    <a:pt x="18685" y="59696"/>
                  </a:moveTo>
                  <a:cubicBezTo>
                    <a:pt x="18622" y="59696"/>
                    <a:pt x="18559" y="59760"/>
                    <a:pt x="18559" y="59823"/>
                  </a:cubicBezTo>
                  <a:cubicBezTo>
                    <a:pt x="18559" y="59886"/>
                    <a:pt x="18622" y="59950"/>
                    <a:pt x="18685" y="59950"/>
                  </a:cubicBezTo>
                  <a:lnTo>
                    <a:pt x="19224" y="59950"/>
                  </a:lnTo>
                  <a:cubicBezTo>
                    <a:pt x="19319" y="59950"/>
                    <a:pt x="19382" y="59886"/>
                    <a:pt x="19382" y="59823"/>
                  </a:cubicBezTo>
                  <a:cubicBezTo>
                    <a:pt x="19382" y="59760"/>
                    <a:pt x="19319" y="59696"/>
                    <a:pt x="19224" y="59696"/>
                  </a:cubicBezTo>
                  <a:close/>
                  <a:moveTo>
                    <a:pt x="20300" y="59696"/>
                  </a:moveTo>
                  <a:cubicBezTo>
                    <a:pt x="20205" y="59696"/>
                    <a:pt x="20174" y="59760"/>
                    <a:pt x="20174" y="59823"/>
                  </a:cubicBezTo>
                  <a:cubicBezTo>
                    <a:pt x="20174" y="59886"/>
                    <a:pt x="20205" y="59950"/>
                    <a:pt x="20300" y="59950"/>
                  </a:cubicBezTo>
                  <a:lnTo>
                    <a:pt x="20839" y="59950"/>
                  </a:lnTo>
                  <a:cubicBezTo>
                    <a:pt x="20902" y="59950"/>
                    <a:pt x="20965" y="59886"/>
                    <a:pt x="20965" y="59823"/>
                  </a:cubicBezTo>
                  <a:cubicBezTo>
                    <a:pt x="20965" y="59760"/>
                    <a:pt x="20902" y="59696"/>
                    <a:pt x="20839" y="59696"/>
                  </a:cubicBezTo>
                  <a:close/>
                  <a:moveTo>
                    <a:pt x="21884" y="59696"/>
                  </a:moveTo>
                  <a:cubicBezTo>
                    <a:pt x="21821" y="59696"/>
                    <a:pt x="21757" y="59760"/>
                    <a:pt x="21757" y="59823"/>
                  </a:cubicBezTo>
                  <a:cubicBezTo>
                    <a:pt x="21757" y="59886"/>
                    <a:pt x="21821" y="59950"/>
                    <a:pt x="21884" y="59950"/>
                  </a:cubicBezTo>
                  <a:lnTo>
                    <a:pt x="22422" y="59950"/>
                  </a:lnTo>
                  <a:cubicBezTo>
                    <a:pt x="22486" y="59950"/>
                    <a:pt x="22549" y="59886"/>
                    <a:pt x="22549" y="59823"/>
                  </a:cubicBezTo>
                  <a:cubicBezTo>
                    <a:pt x="22549" y="59760"/>
                    <a:pt x="22517" y="59696"/>
                    <a:pt x="22422" y="59696"/>
                  </a:cubicBezTo>
                  <a:close/>
                  <a:moveTo>
                    <a:pt x="23499" y="59696"/>
                  </a:moveTo>
                  <a:cubicBezTo>
                    <a:pt x="23404" y="59696"/>
                    <a:pt x="23372" y="59760"/>
                    <a:pt x="23372" y="59823"/>
                  </a:cubicBezTo>
                  <a:cubicBezTo>
                    <a:pt x="23372" y="59886"/>
                    <a:pt x="23404" y="59950"/>
                    <a:pt x="23499" y="59950"/>
                  </a:cubicBezTo>
                  <a:lnTo>
                    <a:pt x="24037" y="59950"/>
                  </a:lnTo>
                  <a:cubicBezTo>
                    <a:pt x="24101" y="59950"/>
                    <a:pt x="24164" y="59886"/>
                    <a:pt x="24164" y="59823"/>
                  </a:cubicBezTo>
                  <a:cubicBezTo>
                    <a:pt x="24164" y="59760"/>
                    <a:pt x="24101" y="59696"/>
                    <a:pt x="24037" y="59696"/>
                  </a:cubicBezTo>
                  <a:close/>
                  <a:moveTo>
                    <a:pt x="25082" y="59696"/>
                  </a:moveTo>
                  <a:cubicBezTo>
                    <a:pt x="25019" y="59696"/>
                    <a:pt x="24956" y="59760"/>
                    <a:pt x="24956" y="59823"/>
                  </a:cubicBezTo>
                  <a:cubicBezTo>
                    <a:pt x="24956" y="59886"/>
                    <a:pt x="25019" y="59950"/>
                    <a:pt x="25082" y="59950"/>
                  </a:cubicBezTo>
                  <a:lnTo>
                    <a:pt x="25621" y="59950"/>
                  </a:lnTo>
                  <a:cubicBezTo>
                    <a:pt x="25684" y="59950"/>
                    <a:pt x="25747" y="59886"/>
                    <a:pt x="25747" y="59823"/>
                  </a:cubicBezTo>
                  <a:cubicBezTo>
                    <a:pt x="25747" y="59760"/>
                    <a:pt x="25684" y="59696"/>
                    <a:pt x="25621" y="59696"/>
                  </a:cubicBezTo>
                  <a:close/>
                  <a:moveTo>
                    <a:pt x="26698" y="59696"/>
                  </a:moveTo>
                  <a:cubicBezTo>
                    <a:pt x="26603" y="59696"/>
                    <a:pt x="26539" y="59760"/>
                    <a:pt x="26539" y="59823"/>
                  </a:cubicBezTo>
                  <a:cubicBezTo>
                    <a:pt x="26539" y="59886"/>
                    <a:pt x="26603" y="59950"/>
                    <a:pt x="26698" y="59950"/>
                  </a:cubicBezTo>
                  <a:lnTo>
                    <a:pt x="27204" y="59950"/>
                  </a:lnTo>
                  <a:cubicBezTo>
                    <a:pt x="27299" y="59950"/>
                    <a:pt x="27363" y="59886"/>
                    <a:pt x="27363" y="59823"/>
                  </a:cubicBezTo>
                  <a:cubicBezTo>
                    <a:pt x="27363" y="59760"/>
                    <a:pt x="27299" y="59696"/>
                    <a:pt x="27204" y="59696"/>
                  </a:cubicBezTo>
                  <a:close/>
                  <a:moveTo>
                    <a:pt x="28281" y="59696"/>
                  </a:moveTo>
                  <a:cubicBezTo>
                    <a:pt x="28218" y="59696"/>
                    <a:pt x="28154" y="59760"/>
                    <a:pt x="28154" y="59823"/>
                  </a:cubicBezTo>
                  <a:cubicBezTo>
                    <a:pt x="28154" y="59886"/>
                    <a:pt x="28218" y="59950"/>
                    <a:pt x="28281" y="59950"/>
                  </a:cubicBezTo>
                  <a:lnTo>
                    <a:pt x="28819" y="59950"/>
                  </a:lnTo>
                  <a:cubicBezTo>
                    <a:pt x="28883" y="59950"/>
                    <a:pt x="28946" y="59886"/>
                    <a:pt x="28946" y="59823"/>
                  </a:cubicBezTo>
                  <a:cubicBezTo>
                    <a:pt x="28946" y="59760"/>
                    <a:pt x="28883" y="59696"/>
                    <a:pt x="28819" y="59696"/>
                  </a:cubicBezTo>
                  <a:close/>
                  <a:moveTo>
                    <a:pt x="29864" y="59696"/>
                  </a:moveTo>
                  <a:cubicBezTo>
                    <a:pt x="29801" y="59696"/>
                    <a:pt x="29738" y="59760"/>
                    <a:pt x="29738" y="59823"/>
                  </a:cubicBezTo>
                  <a:cubicBezTo>
                    <a:pt x="29738" y="59886"/>
                    <a:pt x="29801" y="59950"/>
                    <a:pt x="29864" y="59950"/>
                  </a:cubicBezTo>
                  <a:lnTo>
                    <a:pt x="30403" y="59950"/>
                  </a:lnTo>
                  <a:cubicBezTo>
                    <a:pt x="30498" y="59950"/>
                    <a:pt x="30530" y="59886"/>
                    <a:pt x="30530" y="59823"/>
                  </a:cubicBezTo>
                  <a:cubicBezTo>
                    <a:pt x="30530" y="59760"/>
                    <a:pt x="30498" y="59696"/>
                    <a:pt x="30403" y="59696"/>
                  </a:cubicBezTo>
                  <a:close/>
                  <a:moveTo>
                    <a:pt x="31480" y="59696"/>
                  </a:moveTo>
                  <a:cubicBezTo>
                    <a:pt x="31416" y="59696"/>
                    <a:pt x="31353" y="59760"/>
                    <a:pt x="31353" y="59823"/>
                  </a:cubicBezTo>
                  <a:cubicBezTo>
                    <a:pt x="31353" y="59886"/>
                    <a:pt x="31416" y="59950"/>
                    <a:pt x="31480" y="59950"/>
                  </a:cubicBezTo>
                  <a:lnTo>
                    <a:pt x="32018" y="59950"/>
                  </a:lnTo>
                  <a:cubicBezTo>
                    <a:pt x="32081" y="59950"/>
                    <a:pt x="32145" y="59886"/>
                    <a:pt x="32145" y="59823"/>
                  </a:cubicBezTo>
                  <a:cubicBezTo>
                    <a:pt x="32145" y="59760"/>
                    <a:pt x="32081" y="59696"/>
                    <a:pt x="32018" y="59696"/>
                  </a:cubicBezTo>
                  <a:close/>
                  <a:moveTo>
                    <a:pt x="33063" y="59696"/>
                  </a:moveTo>
                  <a:cubicBezTo>
                    <a:pt x="33000" y="59696"/>
                    <a:pt x="32936" y="59760"/>
                    <a:pt x="32936" y="59823"/>
                  </a:cubicBezTo>
                  <a:cubicBezTo>
                    <a:pt x="32936" y="59886"/>
                    <a:pt x="33000" y="59950"/>
                    <a:pt x="33063" y="59950"/>
                  </a:cubicBezTo>
                  <a:lnTo>
                    <a:pt x="33601" y="59950"/>
                  </a:lnTo>
                  <a:cubicBezTo>
                    <a:pt x="33665" y="59950"/>
                    <a:pt x="33728" y="59886"/>
                    <a:pt x="33728" y="59823"/>
                  </a:cubicBezTo>
                  <a:cubicBezTo>
                    <a:pt x="33728" y="59760"/>
                    <a:pt x="33665" y="59696"/>
                    <a:pt x="33601" y="59696"/>
                  </a:cubicBezTo>
                  <a:close/>
                  <a:moveTo>
                    <a:pt x="34678" y="59696"/>
                  </a:moveTo>
                  <a:cubicBezTo>
                    <a:pt x="34583" y="59696"/>
                    <a:pt x="34520" y="59760"/>
                    <a:pt x="34520" y="59823"/>
                  </a:cubicBezTo>
                  <a:cubicBezTo>
                    <a:pt x="34520" y="59886"/>
                    <a:pt x="34583" y="59950"/>
                    <a:pt x="34678" y="59950"/>
                  </a:cubicBezTo>
                  <a:lnTo>
                    <a:pt x="34995" y="59950"/>
                  </a:lnTo>
                  <a:cubicBezTo>
                    <a:pt x="35090" y="59950"/>
                    <a:pt x="35153" y="59886"/>
                    <a:pt x="35153" y="59823"/>
                  </a:cubicBezTo>
                  <a:cubicBezTo>
                    <a:pt x="35153" y="59760"/>
                    <a:pt x="35090" y="59696"/>
                    <a:pt x="34995" y="59696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50;p29">
              <a:extLst>
                <a:ext uri="{FF2B5EF4-FFF2-40B4-BE49-F238E27FC236}">
                  <a16:creationId xmlns:a16="http://schemas.microsoft.com/office/drawing/2014/main" xmlns="" id="{8701B3BC-CE06-4896-9329-7570D47538CF}"/>
                </a:ext>
              </a:extLst>
            </p:cNvPr>
            <p:cNvSpPr/>
            <p:nvPr/>
          </p:nvSpPr>
          <p:spPr>
            <a:xfrm>
              <a:off x="2174141" y="3233435"/>
              <a:ext cx="473953" cy="865220"/>
            </a:xfrm>
            <a:custGeom>
              <a:avLst/>
              <a:gdLst/>
              <a:ahLst/>
              <a:cxnLst/>
              <a:rect l="l" t="t" r="r" b="b"/>
              <a:pathLst>
                <a:path w="14347" h="26191" extrusionOk="0">
                  <a:moveTo>
                    <a:pt x="2787" y="0"/>
                  </a:moveTo>
                  <a:cubicBezTo>
                    <a:pt x="1267" y="0"/>
                    <a:pt x="0" y="1235"/>
                    <a:pt x="0" y="2724"/>
                  </a:cubicBezTo>
                  <a:lnTo>
                    <a:pt x="0" y="23467"/>
                  </a:lnTo>
                  <a:cubicBezTo>
                    <a:pt x="0" y="24955"/>
                    <a:pt x="1267" y="26191"/>
                    <a:pt x="2756" y="26191"/>
                  </a:cubicBezTo>
                  <a:lnTo>
                    <a:pt x="11591" y="26159"/>
                  </a:lnTo>
                  <a:cubicBezTo>
                    <a:pt x="13111" y="26159"/>
                    <a:pt x="14346" y="24955"/>
                    <a:pt x="14346" y="23435"/>
                  </a:cubicBezTo>
                  <a:lnTo>
                    <a:pt x="14346" y="2724"/>
                  </a:lnTo>
                  <a:cubicBezTo>
                    <a:pt x="14346" y="1235"/>
                    <a:pt x="13143" y="0"/>
                    <a:pt x="11623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51;p29">
              <a:extLst>
                <a:ext uri="{FF2B5EF4-FFF2-40B4-BE49-F238E27FC236}">
                  <a16:creationId xmlns:a16="http://schemas.microsoft.com/office/drawing/2014/main" xmlns="" id="{B735D6A4-7144-467E-BADB-186D6D8FE2BC}"/>
                </a:ext>
              </a:extLst>
            </p:cNvPr>
            <p:cNvSpPr/>
            <p:nvPr/>
          </p:nvSpPr>
          <p:spPr>
            <a:xfrm>
              <a:off x="2155311" y="3249127"/>
              <a:ext cx="469758" cy="855805"/>
            </a:xfrm>
            <a:custGeom>
              <a:avLst/>
              <a:gdLst/>
              <a:ahLst/>
              <a:cxnLst/>
              <a:rect l="l" t="t" r="r" b="b"/>
              <a:pathLst>
                <a:path w="14220" h="25906" extrusionOk="0">
                  <a:moveTo>
                    <a:pt x="2756" y="0"/>
                  </a:moveTo>
                  <a:cubicBezTo>
                    <a:pt x="1267" y="0"/>
                    <a:pt x="0" y="1236"/>
                    <a:pt x="0" y="2724"/>
                  </a:cubicBezTo>
                  <a:lnTo>
                    <a:pt x="0" y="23214"/>
                  </a:lnTo>
                  <a:cubicBezTo>
                    <a:pt x="0" y="24670"/>
                    <a:pt x="1235" y="25906"/>
                    <a:pt x="2724" y="25906"/>
                  </a:cubicBezTo>
                  <a:lnTo>
                    <a:pt x="11496" y="25874"/>
                  </a:lnTo>
                  <a:cubicBezTo>
                    <a:pt x="12985" y="25874"/>
                    <a:pt x="14188" y="24670"/>
                    <a:pt x="14188" y="23182"/>
                  </a:cubicBezTo>
                  <a:lnTo>
                    <a:pt x="14188" y="2724"/>
                  </a:lnTo>
                  <a:cubicBezTo>
                    <a:pt x="14220" y="1204"/>
                    <a:pt x="12985" y="0"/>
                    <a:pt x="1149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52;p29">
              <a:extLst>
                <a:ext uri="{FF2B5EF4-FFF2-40B4-BE49-F238E27FC236}">
                  <a16:creationId xmlns:a16="http://schemas.microsoft.com/office/drawing/2014/main" xmlns="" id="{0F605264-BF6F-49C9-9976-A6BBAD22A773}"/>
                </a:ext>
              </a:extLst>
            </p:cNvPr>
            <p:cNvSpPr/>
            <p:nvPr/>
          </p:nvSpPr>
          <p:spPr>
            <a:xfrm>
              <a:off x="2335252" y="3302478"/>
              <a:ext cx="110932" cy="27221"/>
            </a:xfrm>
            <a:custGeom>
              <a:avLst/>
              <a:gdLst/>
              <a:ahLst/>
              <a:cxnLst/>
              <a:rect l="l" t="t" r="r" b="b"/>
              <a:pathLst>
                <a:path w="3358" h="824" extrusionOk="0">
                  <a:moveTo>
                    <a:pt x="412" y="1"/>
                  </a:moveTo>
                  <a:cubicBezTo>
                    <a:pt x="190" y="1"/>
                    <a:pt x="0" y="191"/>
                    <a:pt x="0" y="412"/>
                  </a:cubicBezTo>
                  <a:cubicBezTo>
                    <a:pt x="0" y="634"/>
                    <a:pt x="190" y="824"/>
                    <a:pt x="412" y="824"/>
                  </a:cubicBezTo>
                  <a:lnTo>
                    <a:pt x="2946" y="824"/>
                  </a:lnTo>
                  <a:cubicBezTo>
                    <a:pt x="3167" y="824"/>
                    <a:pt x="3357" y="634"/>
                    <a:pt x="3357" y="412"/>
                  </a:cubicBezTo>
                  <a:cubicBezTo>
                    <a:pt x="3357" y="191"/>
                    <a:pt x="3167" y="1"/>
                    <a:pt x="2946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53;p29">
              <a:extLst>
                <a:ext uri="{FF2B5EF4-FFF2-40B4-BE49-F238E27FC236}">
                  <a16:creationId xmlns:a16="http://schemas.microsoft.com/office/drawing/2014/main" xmlns="" id="{23E4EFA8-222B-406F-A88B-4B9D5F6D4C9A}"/>
                </a:ext>
              </a:extLst>
            </p:cNvPr>
            <p:cNvSpPr/>
            <p:nvPr/>
          </p:nvSpPr>
          <p:spPr>
            <a:xfrm>
              <a:off x="2294454" y="3303536"/>
              <a:ext cx="27221" cy="26164"/>
            </a:xfrm>
            <a:custGeom>
              <a:avLst/>
              <a:gdLst/>
              <a:ahLst/>
              <a:cxnLst/>
              <a:rect l="l" t="t" r="r" b="b"/>
              <a:pathLst>
                <a:path w="824" h="792" extrusionOk="0">
                  <a:moveTo>
                    <a:pt x="412" y="0"/>
                  </a:moveTo>
                  <a:cubicBezTo>
                    <a:pt x="309" y="0"/>
                    <a:pt x="206" y="32"/>
                    <a:pt x="127" y="95"/>
                  </a:cubicBezTo>
                  <a:cubicBezTo>
                    <a:pt x="64" y="190"/>
                    <a:pt x="0" y="285"/>
                    <a:pt x="0" y="412"/>
                  </a:cubicBezTo>
                  <a:cubicBezTo>
                    <a:pt x="0" y="507"/>
                    <a:pt x="64" y="602"/>
                    <a:pt x="127" y="697"/>
                  </a:cubicBezTo>
                  <a:cubicBezTo>
                    <a:pt x="222" y="760"/>
                    <a:pt x="317" y="792"/>
                    <a:pt x="412" y="792"/>
                  </a:cubicBezTo>
                  <a:cubicBezTo>
                    <a:pt x="539" y="792"/>
                    <a:pt x="634" y="760"/>
                    <a:pt x="697" y="697"/>
                  </a:cubicBezTo>
                  <a:cubicBezTo>
                    <a:pt x="792" y="602"/>
                    <a:pt x="824" y="507"/>
                    <a:pt x="824" y="412"/>
                  </a:cubicBezTo>
                  <a:cubicBezTo>
                    <a:pt x="824" y="285"/>
                    <a:pt x="792" y="190"/>
                    <a:pt x="697" y="95"/>
                  </a:cubicBezTo>
                  <a:cubicBezTo>
                    <a:pt x="618" y="32"/>
                    <a:pt x="515" y="0"/>
                    <a:pt x="412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54;p29">
              <a:extLst>
                <a:ext uri="{FF2B5EF4-FFF2-40B4-BE49-F238E27FC236}">
                  <a16:creationId xmlns:a16="http://schemas.microsoft.com/office/drawing/2014/main" xmlns="" id="{6CEFD207-3B1B-4ACA-9B8D-0E5F8FC2A3FB}"/>
                </a:ext>
              </a:extLst>
            </p:cNvPr>
            <p:cNvSpPr/>
            <p:nvPr/>
          </p:nvSpPr>
          <p:spPr>
            <a:xfrm>
              <a:off x="2347806" y="3998196"/>
              <a:ext cx="80572" cy="79548"/>
            </a:xfrm>
            <a:custGeom>
              <a:avLst/>
              <a:gdLst/>
              <a:ahLst/>
              <a:cxnLst/>
              <a:rect l="l" t="t" r="r" b="b"/>
              <a:pathLst>
                <a:path w="2439" h="2408" extrusionOk="0">
                  <a:moveTo>
                    <a:pt x="1236" y="0"/>
                  </a:moveTo>
                  <a:cubicBezTo>
                    <a:pt x="570" y="0"/>
                    <a:pt x="0" y="539"/>
                    <a:pt x="0" y="1204"/>
                  </a:cubicBezTo>
                  <a:cubicBezTo>
                    <a:pt x="0" y="1869"/>
                    <a:pt x="570" y="2407"/>
                    <a:pt x="1236" y="2407"/>
                  </a:cubicBezTo>
                  <a:cubicBezTo>
                    <a:pt x="1901" y="2407"/>
                    <a:pt x="2439" y="1869"/>
                    <a:pt x="2439" y="1204"/>
                  </a:cubicBezTo>
                  <a:cubicBezTo>
                    <a:pt x="2439" y="539"/>
                    <a:pt x="1901" y="0"/>
                    <a:pt x="1236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5;p29">
              <a:extLst>
                <a:ext uri="{FF2B5EF4-FFF2-40B4-BE49-F238E27FC236}">
                  <a16:creationId xmlns:a16="http://schemas.microsoft.com/office/drawing/2014/main" xmlns="" id="{228E09CC-5464-4E57-A928-D12B2801F274}"/>
                </a:ext>
              </a:extLst>
            </p:cNvPr>
            <p:cNvSpPr/>
            <p:nvPr/>
          </p:nvSpPr>
          <p:spPr>
            <a:xfrm>
              <a:off x="2202386" y="3376774"/>
              <a:ext cx="380827" cy="594234"/>
            </a:xfrm>
            <a:custGeom>
              <a:avLst/>
              <a:gdLst/>
              <a:ahLst/>
              <a:cxnLst/>
              <a:rect l="l" t="t" r="r" b="b"/>
              <a:pathLst>
                <a:path w="11528" h="17988" extrusionOk="0">
                  <a:moveTo>
                    <a:pt x="919" y="0"/>
                  </a:moveTo>
                  <a:cubicBezTo>
                    <a:pt x="412" y="0"/>
                    <a:pt x="0" y="412"/>
                    <a:pt x="0" y="918"/>
                  </a:cubicBezTo>
                  <a:lnTo>
                    <a:pt x="0" y="17070"/>
                  </a:lnTo>
                  <a:cubicBezTo>
                    <a:pt x="0" y="17576"/>
                    <a:pt x="412" y="17988"/>
                    <a:pt x="919" y="17988"/>
                  </a:cubicBezTo>
                  <a:lnTo>
                    <a:pt x="10515" y="17988"/>
                  </a:lnTo>
                  <a:cubicBezTo>
                    <a:pt x="11053" y="17988"/>
                    <a:pt x="11528" y="17513"/>
                    <a:pt x="11528" y="16975"/>
                  </a:cubicBezTo>
                  <a:lnTo>
                    <a:pt x="11528" y="918"/>
                  </a:lnTo>
                  <a:cubicBezTo>
                    <a:pt x="11528" y="412"/>
                    <a:pt x="11116" y="0"/>
                    <a:pt x="106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6;p29">
              <a:extLst>
                <a:ext uri="{FF2B5EF4-FFF2-40B4-BE49-F238E27FC236}">
                  <a16:creationId xmlns:a16="http://schemas.microsoft.com/office/drawing/2014/main" xmlns="" id="{DA70E153-538A-42BC-BB7B-2A1C148E5DB6}"/>
                </a:ext>
              </a:extLst>
            </p:cNvPr>
            <p:cNvSpPr/>
            <p:nvPr/>
          </p:nvSpPr>
          <p:spPr>
            <a:xfrm>
              <a:off x="2230631" y="3522194"/>
              <a:ext cx="326452" cy="297381"/>
            </a:xfrm>
            <a:custGeom>
              <a:avLst/>
              <a:gdLst/>
              <a:ahLst/>
              <a:cxnLst/>
              <a:rect l="l" t="t" r="r" b="b"/>
              <a:pathLst>
                <a:path w="9882" h="9002" extrusionOk="0">
                  <a:moveTo>
                    <a:pt x="4941" y="0"/>
                  </a:moveTo>
                  <a:cubicBezTo>
                    <a:pt x="3793" y="0"/>
                    <a:pt x="2645" y="443"/>
                    <a:pt x="1774" y="1330"/>
                  </a:cubicBezTo>
                  <a:cubicBezTo>
                    <a:pt x="1" y="3072"/>
                    <a:pt x="1" y="5922"/>
                    <a:pt x="1774" y="7696"/>
                  </a:cubicBezTo>
                  <a:cubicBezTo>
                    <a:pt x="2645" y="8566"/>
                    <a:pt x="3793" y="9002"/>
                    <a:pt x="4941" y="9002"/>
                  </a:cubicBezTo>
                  <a:cubicBezTo>
                    <a:pt x="6089" y="9002"/>
                    <a:pt x="7237" y="8566"/>
                    <a:pt x="8108" y="7696"/>
                  </a:cubicBezTo>
                  <a:cubicBezTo>
                    <a:pt x="9881" y="5922"/>
                    <a:pt x="9881" y="3072"/>
                    <a:pt x="8108" y="1330"/>
                  </a:cubicBezTo>
                  <a:cubicBezTo>
                    <a:pt x="7237" y="443"/>
                    <a:pt x="6089" y="0"/>
                    <a:pt x="494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7;p29">
              <a:extLst>
                <a:ext uri="{FF2B5EF4-FFF2-40B4-BE49-F238E27FC236}">
                  <a16:creationId xmlns:a16="http://schemas.microsoft.com/office/drawing/2014/main" xmlns="" id="{B704D589-934C-4582-BDA9-3FDABA9ED805}"/>
                </a:ext>
              </a:extLst>
            </p:cNvPr>
            <p:cNvSpPr/>
            <p:nvPr/>
          </p:nvSpPr>
          <p:spPr>
            <a:xfrm>
              <a:off x="2324780" y="3577858"/>
              <a:ext cx="157841" cy="183939"/>
            </a:xfrm>
            <a:custGeom>
              <a:avLst/>
              <a:gdLst/>
              <a:ahLst/>
              <a:cxnLst/>
              <a:rect l="l" t="t" r="r" b="b"/>
              <a:pathLst>
                <a:path w="4778" h="5568" extrusionOk="0">
                  <a:moveTo>
                    <a:pt x="3404" y="551"/>
                  </a:moveTo>
                  <a:cubicBezTo>
                    <a:pt x="3649" y="551"/>
                    <a:pt x="3868" y="731"/>
                    <a:pt x="3896" y="1007"/>
                  </a:cubicBezTo>
                  <a:cubicBezTo>
                    <a:pt x="3959" y="1292"/>
                    <a:pt x="3769" y="1545"/>
                    <a:pt x="3453" y="1609"/>
                  </a:cubicBezTo>
                  <a:cubicBezTo>
                    <a:pt x="3432" y="1611"/>
                    <a:pt x="3411" y="1612"/>
                    <a:pt x="3391" y="1612"/>
                  </a:cubicBezTo>
                  <a:cubicBezTo>
                    <a:pt x="3132" y="1612"/>
                    <a:pt x="2910" y="1429"/>
                    <a:pt x="2851" y="1165"/>
                  </a:cubicBezTo>
                  <a:cubicBezTo>
                    <a:pt x="2819" y="880"/>
                    <a:pt x="3009" y="595"/>
                    <a:pt x="3294" y="563"/>
                  </a:cubicBezTo>
                  <a:cubicBezTo>
                    <a:pt x="3331" y="555"/>
                    <a:pt x="3368" y="551"/>
                    <a:pt x="3404" y="551"/>
                  </a:cubicBezTo>
                  <a:close/>
                  <a:moveTo>
                    <a:pt x="1983" y="2918"/>
                  </a:moveTo>
                  <a:cubicBezTo>
                    <a:pt x="2007" y="2918"/>
                    <a:pt x="2033" y="2926"/>
                    <a:pt x="2059" y="2939"/>
                  </a:cubicBezTo>
                  <a:cubicBezTo>
                    <a:pt x="2091" y="2970"/>
                    <a:pt x="2091" y="3034"/>
                    <a:pt x="2059" y="3097"/>
                  </a:cubicBezTo>
                  <a:lnTo>
                    <a:pt x="856" y="4807"/>
                  </a:lnTo>
                  <a:cubicBezTo>
                    <a:pt x="824" y="4807"/>
                    <a:pt x="792" y="4839"/>
                    <a:pt x="792" y="4839"/>
                  </a:cubicBezTo>
                  <a:cubicBezTo>
                    <a:pt x="761" y="4839"/>
                    <a:pt x="729" y="4839"/>
                    <a:pt x="697" y="4807"/>
                  </a:cubicBezTo>
                  <a:cubicBezTo>
                    <a:pt x="666" y="4775"/>
                    <a:pt x="634" y="4712"/>
                    <a:pt x="697" y="4680"/>
                  </a:cubicBezTo>
                  <a:lnTo>
                    <a:pt x="1901" y="2970"/>
                  </a:lnTo>
                  <a:cubicBezTo>
                    <a:pt x="1919" y="2933"/>
                    <a:pt x="1949" y="2918"/>
                    <a:pt x="1983" y="2918"/>
                  </a:cubicBezTo>
                  <a:close/>
                  <a:moveTo>
                    <a:pt x="2944" y="1"/>
                  </a:moveTo>
                  <a:cubicBezTo>
                    <a:pt x="2851" y="1"/>
                    <a:pt x="2756" y="9"/>
                    <a:pt x="2661" y="25"/>
                  </a:cubicBezTo>
                  <a:cubicBezTo>
                    <a:pt x="1743" y="183"/>
                    <a:pt x="1109" y="1039"/>
                    <a:pt x="1267" y="1957"/>
                  </a:cubicBezTo>
                  <a:cubicBezTo>
                    <a:pt x="1299" y="2084"/>
                    <a:pt x="1331" y="2179"/>
                    <a:pt x="1362" y="2305"/>
                  </a:cubicBezTo>
                  <a:lnTo>
                    <a:pt x="1204" y="2432"/>
                  </a:lnTo>
                  <a:cubicBezTo>
                    <a:pt x="1172" y="2432"/>
                    <a:pt x="1141" y="2464"/>
                    <a:pt x="1141" y="2495"/>
                  </a:cubicBezTo>
                  <a:cubicBezTo>
                    <a:pt x="1141" y="2559"/>
                    <a:pt x="1172" y="2590"/>
                    <a:pt x="1204" y="2590"/>
                  </a:cubicBezTo>
                  <a:lnTo>
                    <a:pt x="1362" y="2717"/>
                  </a:lnTo>
                  <a:lnTo>
                    <a:pt x="1267" y="2844"/>
                  </a:lnTo>
                  <a:lnTo>
                    <a:pt x="1109" y="2844"/>
                  </a:lnTo>
                  <a:cubicBezTo>
                    <a:pt x="1046" y="2875"/>
                    <a:pt x="1014" y="2907"/>
                    <a:pt x="1014" y="2970"/>
                  </a:cubicBezTo>
                  <a:lnTo>
                    <a:pt x="1046" y="3160"/>
                  </a:lnTo>
                  <a:lnTo>
                    <a:pt x="919" y="3319"/>
                  </a:lnTo>
                  <a:lnTo>
                    <a:pt x="761" y="3350"/>
                  </a:lnTo>
                  <a:cubicBezTo>
                    <a:pt x="697" y="3350"/>
                    <a:pt x="666" y="3414"/>
                    <a:pt x="666" y="3477"/>
                  </a:cubicBezTo>
                  <a:lnTo>
                    <a:pt x="697" y="3635"/>
                  </a:lnTo>
                  <a:lnTo>
                    <a:pt x="571" y="3794"/>
                  </a:lnTo>
                  <a:lnTo>
                    <a:pt x="412" y="3825"/>
                  </a:lnTo>
                  <a:cubicBezTo>
                    <a:pt x="349" y="3825"/>
                    <a:pt x="317" y="3889"/>
                    <a:pt x="317" y="3952"/>
                  </a:cubicBezTo>
                  <a:lnTo>
                    <a:pt x="349" y="4110"/>
                  </a:lnTo>
                  <a:lnTo>
                    <a:pt x="32" y="4585"/>
                  </a:lnTo>
                  <a:cubicBezTo>
                    <a:pt x="1" y="4585"/>
                    <a:pt x="1" y="4617"/>
                    <a:pt x="1" y="4649"/>
                  </a:cubicBezTo>
                  <a:lnTo>
                    <a:pt x="127" y="5472"/>
                  </a:lnTo>
                  <a:cubicBezTo>
                    <a:pt x="159" y="5536"/>
                    <a:pt x="191" y="5567"/>
                    <a:pt x="254" y="5567"/>
                  </a:cubicBezTo>
                  <a:lnTo>
                    <a:pt x="1109" y="5441"/>
                  </a:lnTo>
                  <a:cubicBezTo>
                    <a:pt x="1141" y="5441"/>
                    <a:pt x="1141" y="5409"/>
                    <a:pt x="1172" y="5377"/>
                  </a:cubicBezTo>
                  <a:lnTo>
                    <a:pt x="2503" y="3540"/>
                  </a:lnTo>
                  <a:lnTo>
                    <a:pt x="2661" y="3635"/>
                  </a:lnTo>
                  <a:cubicBezTo>
                    <a:pt x="2693" y="3667"/>
                    <a:pt x="2724" y="3667"/>
                    <a:pt x="2756" y="3667"/>
                  </a:cubicBezTo>
                  <a:cubicBezTo>
                    <a:pt x="2788" y="3635"/>
                    <a:pt x="2819" y="3635"/>
                    <a:pt x="2819" y="3604"/>
                  </a:cubicBezTo>
                  <a:lnTo>
                    <a:pt x="2883" y="3382"/>
                  </a:lnTo>
                  <a:cubicBezTo>
                    <a:pt x="2917" y="3384"/>
                    <a:pt x="2950" y="3385"/>
                    <a:pt x="2984" y="3385"/>
                  </a:cubicBezTo>
                  <a:cubicBezTo>
                    <a:pt x="4039" y="3385"/>
                    <a:pt x="4778" y="2431"/>
                    <a:pt x="4624" y="1419"/>
                  </a:cubicBezTo>
                  <a:cubicBezTo>
                    <a:pt x="4482" y="595"/>
                    <a:pt x="3755" y="1"/>
                    <a:pt x="2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8;p29">
              <a:extLst>
                <a:ext uri="{FF2B5EF4-FFF2-40B4-BE49-F238E27FC236}">
                  <a16:creationId xmlns:a16="http://schemas.microsoft.com/office/drawing/2014/main" xmlns="" id="{CBCDA85F-5FB0-43A0-92A2-A2C6D1FC8E85}"/>
                </a:ext>
              </a:extLst>
            </p:cNvPr>
            <p:cNvSpPr/>
            <p:nvPr/>
          </p:nvSpPr>
          <p:spPr>
            <a:xfrm>
              <a:off x="1055774" y="2095181"/>
              <a:ext cx="1427013" cy="833836"/>
            </a:xfrm>
            <a:custGeom>
              <a:avLst/>
              <a:gdLst/>
              <a:ahLst/>
              <a:cxnLst/>
              <a:rect l="l" t="t" r="r" b="b"/>
              <a:pathLst>
                <a:path w="43197" h="25241" extrusionOk="0">
                  <a:moveTo>
                    <a:pt x="1805" y="1"/>
                  </a:moveTo>
                  <a:cubicBezTo>
                    <a:pt x="792" y="1"/>
                    <a:pt x="0" y="824"/>
                    <a:pt x="0" y="1806"/>
                  </a:cubicBezTo>
                  <a:lnTo>
                    <a:pt x="0" y="24924"/>
                  </a:lnTo>
                  <a:lnTo>
                    <a:pt x="43197" y="25241"/>
                  </a:lnTo>
                  <a:lnTo>
                    <a:pt x="43165" y="1774"/>
                  </a:lnTo>
                  <a:cubicBezTo>
                    <a:pt x="43165" y="792"/>
                    <a:pt x="42405" y="1"/>
                    <a:pt x="41423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9;p29">
              <a:extLst>
                <a:ext uri="{FF2B5EF4-FFF2-40B4-BE49-F238E27FC236}">
                  <a16:creationId xmlns:a16="http://schemas.microsoft.com/office/drawing/2014/main" xmlns="" id="{5C911891-FCFE-42A0-BE54-D9E6E1569F30}"/>
                </a:ext>
              </a:extLst>
            </p:cNvPr>
            <p:cNvSpPr/>
            <p:nvPr/>
          </p:nvSpPr>
          <p:spPr>
            <a:xfrm>
              <a:off x="1043221" y="2107735"/>
              <a:ext cx="1427013" cy="823397"/>
            </a:xfrm>
            <a:custGeom>
              <a:avLst/>
              <a:gdLst/>
              <a:ahLst/>
              <a:cxnLst/>
              <a:rect l="l" t="t" r="r" b="b"/>
              <a:pathLst>
                <a:path w="43197" h="24925" extrusionOk="0">
                  <a:moveTo>
                    <a:pt x="1520" y="1"/>
                  </a:moveTo>
                  <a:cubicBezTo>
                    <a:pt x="697" y="1"/>
                    <a:pt x="0" y="666"/>
                    <a:pt x="0" y="1489"/>
                  </a:cubicBezTo>
                  <a:lnTo>
                    <a:pt x="0" y="24924"/>
                  </a:lnTo>
                  <a:lnTo>
                    <a:pt x="43197" y="24924"/>
                  </a:lnTo>
                  <a:lnTo>
                    <a:pt x="43197" y="1457"/>
                  </a:lnTo>
                  <a:cubicBezTo>
                    <a:pt x="43197" y="666"/>
                    <a:pt x="42532" y="1"/>
                    <a:pt x="4170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60;p29">
              <a:extLst>
                <a:ext uri="{FF2B5EF4-FFF2-40B4-BE49-F238E27FC236}">
                  <a16:creationId xmlns:a16="http://schemas.microsoft.com/office/drawing/2014/main" xmlns="" id="{E88DACD6-4EDF-4208-8483-6CBBAFF5093D}"/>
                </a:ext>
              </a:extLst>
            </p:cNvPr>
            <p:cNvSpPr/>
            <p:nvPr/>
          </p:nvSpPr>
          <p:spPr>
            <a:xfrm>
              <a:off x="762820" y="2928985"/>
              <a:ext cx="2029637" cy="226025"/>
            </a:xfrm>
            <a:custGeom>
              <a:avLst/>
              <a:gdLst/>
              <a:ahLst/>
              <a:cxnLst/>
              <a:rect l="l" t="t" r="r" b="b"/>
              <a:pathLst>
                <a:path w="61439" h="6842" extrusionOk="0">
                  <a:moveTo>
                    <a:pt x="52065" y="1"/>
                  </a:moveTo>
                  <a:lnTo>
                    <a:pt x="8456" y="64"/>
                  </a:lnTo>
                  <a:lnTo>
                    <a:pt x="444" y="2788"/>
                  </a:lnTo>
                  <a:cubicBezTo>
                    <a:pt x="1" y="3674"/>
                    <a:pt x="349" y="6841"/>
                    <a:pt x="1584" y="6841"/>
                  </a:cubicBezTo>
                  <a:lnTo>
                    <a:pt x="58494" y="6841"/>
                  </a:lnTo>
                  <a:cubicBezTo>
                    <a:pt x="59697" y="6841"/>
                    <a:pt x="61439" y="3294"/>
                    <a:pt x="59982" y="2503"/>
                  </a:cubicBezTo>
                  <a:lnTo>
                    <a:pt x="52065" y="1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61;p29">
              <a:extLst>
                <a:ext uri="{FF2B5EF4-FFF2-40B4-BE49-F238E27FC236}">
                  <a16:creationId xmlns:a16="http://schemas.microsoft.com/office/drawing/2014/main" xmlns="" id="{ED622EA4-E8E8-4F73-909B-C84C92FD9489}"/>
                </a:ext>
              </a:extLst>
            </p:cNvPr>
            <p:cNvSpPr/>
            <p:nvPr/>
          </p:nvSpPr>
          <p:spPr>
            <a:xfrm>
              <a:off x="762820" y="2931099"/>
              <a:ext cx="2005588" cy="121371"/>
            </a:xfrm>
            <a:custGeom>
              <a:avLst/>
              <a:gdLst/>
              <a:ahLst/>
              <a:cxnLst/>
              <a:rect l="l" t="t" r="r" b="b"/>
              <a:pathLst>
                <a:path w="60711" h="3674" extrusionOk="0">
                  <a:moveTo>
                    <a:pt x="8456" y="0"/>
                  </a:moveTo>
                  <a:lnTo>
                    <a:pt x="444" y="2724"/>
                  </a:lnTo>
                  <a:cubicBezTo>
                    <a:pt x="1" y="3547"/>
                    <a:pt x="349" y="3674"/>
                    <a:pt x="1584" y="3674"/>
                  </a:cubicBezTo>
                  <a:lnTo>
                    <a:pt x="58494" y="3674"/>
                  </a:lnTo>
                  <a:cubicBezTo>
                    <a:pt x="59697" y="3674"/>
                    <a:pt x="60710" y="3515"/>
                    <a:pt x="59824" y="2724"/>
                  </a:cubicBezTo>
                  <a:lnTo>
                    <a:pt x="5162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62;p29">
              <a:extLst>
                <a:ext uri="{FF2B5EF4-FFF2-40B4-BE49-F238E27FC236}">
                  <a16:creationId xmlns:a16="http://schemas.microsoft.com/office/drawing/2014/main" xmlns="" id="{CF358AD7-56EF-4C1D-AFFB-9FB812BDF3BE}"/>
                </a:ext>
              </a:extLst>
            </p:cNvPr>
            <p:cNvSpPr/>
            <p:nvPr/>
          </p:nvSpPr>
          <p:spPr>
            <a:xfrm>
              <a:off x="1469009" y="2966645"/>
              <a:ext cx="583795" cy="56523"/>
            </a:xfrm>
            <a:custGeom>
              <a:avLst/>
              <a:gdLst/>
              <a:ahLst/>
              <a:cxnLst/>
              <a:rect l="l" t="t" r="r" b="b"/>
              <a:pathLst>
                <a:path w="17672" h="1711" extrusionOk="0">
                  <a:moveTo>
                    <a:pt x="1552" y="1"/>
                  </a:moveTo>
                  <a:cubicBezTo>
                    <a:pt x="1267" y="1"/>
                    <a:pt x="1046" y="96"/>
                    <a:pt x="950" y="223"/>
                  </a:cubicBezTo>
                  <a:lnTo>
                    <a:pt x="127" y="1299"/>
                  </a:lnTo>
                  <a:cubicBezTo>
                    <a:pt x="0" y="1489"/>
                    <a:pt x="317" y="1711"/>
                    <a:pt x="760" y="1711"/>
                  </a:cubicBezTo>
                  <a:lnTo>
                    <a:pt x="16912" y="1711"/>
                  </a:lnTo>
                  <a:cubicBezTo>
                    <a:pt x="17355" y="1711"/>
                    <a:pt x="17672" y="1489"/>
                    <a:pt x="17513" y="1299"/>
                  </a:cubicBezTo>
                  <a:lnTo>
                    <a:pt x="16722" y="223"/>
                  </a:lnTo>
                  <a:cubicBezTo>
                    <a:pt x="16627" y="96"/>
                    <a:pt x="16373" y="1"/>
                    <a:pt x="16088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63;p29">
              <a:extLst>
                <a:ext uri="{FF2B5EF4-FFF2-40B4-BE49-F238E27FC236}">
                  <a16:creationId xmlns:a16="http://schemas.microsoft.com/office/drawing/2014/main" xmlns="" id="{E1BDDE53-9A3E-4077-8623-3B48DFA4F89C}"/>
                </a:ext>
              </a:extLst>
            </p:cNvPr>
            <p:cNvSpPr/>
            <p:nvPr/>
          </p:nvSpPr>
          <p:spPr>
            <a:xfrm>
              <a:off x="1122703" y="2174697"/>
              <a:ext cx="1277430" cy="752240"/>
            </a:xfrm>
            <a:custGeom>
              <a:avLst/>
              <a:gdLst/>
              <a:ahLst/>
              <a:cxnLst/>
              <a:rect l="l" t="t" r="r" b="b"/>
              <a:pathLst>
                <a:path w="38669" h="22771" extrusionOk="0">
                  <a:moveTo>
                    <a:pt x="1679" y="0"/>
                  </a:moveTo>
                  <a:cubicBezTo>
                    <a:pt x="761" y="0"/>
                    <a:pt x="1" y="761"/>
                    <a:pt x="1" y="1679"/>
                  </a:cubicBezTo>
                  <a:lnTo>
                    <a:pt x="1" y="22770"/>
                  </a:lnTo>
                  <a:lnTo>
                    <a:pt x="38669" y="22770"/>
                  </a:lnTo>
                  <a:lnTo>
                    <a:pt x="38669" y="1679"/>
                  </a:lnTo>
                  <a:cubicBezTo>
                    <a:pt x="38669" y="761"/>
                    <a:pt x="37909" y="0"/>
                    <a:pt x="3699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64;p29">
              <a:extLst>
                <a:ext uri="{FF2B5EF4-FFF2-40B4-BE49-F238E27FC236}">
                  <a16:creationId xmlns:a16="http://schemas.microsoft.com/office/drawing/2014/main" xmlns="" id="{4CA9580D-4745-4E34-B248-D7CF20E7B168}"/>
                </a:ext>
              </a:extLst>
            </p:cNvPr>
            <p:cNvSpPr/>
            <p:nvPr/>
          </p:nvSpPr>
          <p:spPr>
            <a:xfrm>
              <a:off x="1454374" y="2275585"/>
              <a:ext cx="619373" cy="558391"/>
            </a:xfrm>
            <a:custGeom>
              <a:avLst/>
              <a:gdLst/>
              <a:ahLst/>
              <a:cxnLst/>
              <a:rect l="l" t="t" r="r" b="b"/>
              <a:pathLst>
                <a:path w="18749" h="16903" extrusionOk="0">
                  <a:moveTo>
                    <a:pt x="9358" y="1"/>
                  </a:moveTo>
                  <a:cubicBezTo>
                    <a:pt x="5645" y="1"/>
                    <a:pt x="2239" y="2474"/>
                    <a:pt x="1235" y="6225"/>
                  </a:cubicBezTo>
                  <a:cubicBezTo>
                    <a:pt x="0" y="10754"/>
                    <a:pt x="2660" y="15378"/>
                    <a:pt x="7189" y="16613"/>
                  </a:cubicBezTo>
                  <a:cubicBezTo>
                    <a:pt x="7921" y="16809"/>
                    <a:pt x="8655" y="16902"/>
                    <a:pt x="9379" y="16902"/>
                  </a:cubicBezTo>
                  <a:cubicBezTo>
                    <a:pt x="13101" y="16902"/>
                    <a:pt x="16511" y="14425"/>
                    <a:pt x="17545" y="10659"/>
                  </a:cubicBezTo>
                  <a:cubicBezTo>
                    <a:pt x="18748" y="6162"/>
                    <a:pt x="16088" y="1507"/>
                    <a:pt x="11591" y="303"/>
                  </a:cubicBezTo>
                  <a:cubicBezTo>
                    <a:pt x="10845" y="99"/>
                    <a:pt x="10095" y="1"/>
                    <a:pt x="9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5;p29">
              <a:extLst>
                <a:ext uri="{FF2B5EF4-FFF2-40B4-BE49-F238E27FC236}">
                  <a16:creationId xmlns:a16="http://schemas.microsoft.com/office/drawing/2014/main" xmlns="" id="{3D6ACEF5-E9A3-4E0F-A794-50627FCD0EE1}"/>
                </a:ext>
              </a:extLst>
            </p:cNvPr>
            <p:cNvSpPr/>
            <p:nvPr/>
          </p:nvSpPr>
          <p:spPr>
            <a:xfrm>
              <a:off x="1631178" y="2376606"/>
              <a:ext cx="266791" cy="355721"/>
            </a:xfrm>
            <a:custGeom>
              <a:avLst/>
              <a:gdLst/>
              <a:ahLst/>
              <a:cxnLst/>
              <a:rect l="l" t="t" r="r" b="b"/>
              <a:pathLst>
                <a:path w="8076" h="10768" extrusionOk="0">
                  <a:moveTo>
                    <a:pt x="4022" y="1362"/>
                  </a:moveTo>
                  <a:cubicBezTo>
                    <a:pt x="5036" y="1362"/>
                    <a:pt x="5827" y="2154"/>
                    <a:pt x="5827" y="3167"/>
                  </a:cubicBezTo>
                  <a:lnTo>
                    <a:pt x="5827" y="3864"/>
                  </a:lnTo>
                  <a:lnTo>
                    <a:pt x="5827" y="4054"/>
                  </a:lnTo>
                  <a:lnTo>
                    <a:pt x="2249" y="4054"/>
                  </a:lnTo>
                  <a:lnTo>
                    <a:pt x="2249" y="3864"/>
                  </a:lnTo>
                  <a:lnTo>
                    <a:pt x="2249" y="3167"/>
                  </a:lnTo>
                  <a:cubicBezTo>
                    <a:pt x="2249" y="2154"/>
                    <a:pt x="3040" y="1362"/>
                    <a:pt x="4022" y="1362"/>
                  </a:cubicBezTo>
                  <a:close/>
                  <a:moveTo>
                    <a:pt x="4054" y="5828"/>
                  </a:moveTo>
                  <a:cubicBezTo>
                    <a:pt x="4529" y="5828"/>
                    <a:pt x="4941" y="6239"/>
                    <a:pt x="4941" y="6746"/>
                  </a:cubicBezTo>
                  <a:cubicBezTo>
                    <a:pt x="4941" y="7031"/>
                    <a:pt x="4782" y="7284"/>
                    <a:pt x="4560" y="7474"/>
                  </a:cubicBezTo>
                  <a:lnTo>
                    <a:pt x="4719" y="8741"/>
                  </a:lnTo>
                  <a:cubicBezTo>
                    <a:pt x="4719" y="8805"/>
                    <a:pt x="4687" y="8868"/>
                    <a:pt x="4655" y="8900"/>
                  </a:cubicBezTo>
                  <a:cubicBezTo>
                    <a:pt x="4624" y="8963"/>
                    <a:pt x="4560" y="8995"/>
                    <a:pt x="4497" y="8995"/>
                  </a:cubicBezTo>
                  <a:lnTo>
                    <a:pt x="3579" y="8995"/>
                  </a:lnTo>
                  <a:cubicBezTo>
                    <a:pt x="3515" y="8995"/>
                    <a:pt x="3452" y="8963"/>
                    <a:pt x="3420" y="8900"/>
                  </a:cubicBezTo>
                  <a:cubicBezTo>
                    <a:pt x="3389" y="8868"/>
                    <a:pt x="3357" y="8805"/>
                    <a:pt x="3357" y="8741"/>
                  </a:cubicBezTo>
                  <a:lnTo>
                    <a:pt x="3515" y="7474"/>
                  </a:lnTo>
                  <a:cubicBezTo>
                    <a:pt x="3294" y="7284"/>
                    <a:pt x="3135" y="7031"/>
                    <a:pt x="3135" y="6746"/>
                  </a:cubicBezTo>
                  <a:cubicBezTo>
                    <a:pt x="3135" y="6239"/>
                    <a:pt x="3547" y="5828"/>
                    <a:pt x="4054" y="5828"/>
                  </a:cubicBezTo>
                  <a:close/>
                  <a:moveTo>
                    <a:pt x="4022" y="1"/>
                  </a:moveTo>
                  <a:cubicBezTo>
                    <a:pt x="2312" y="1"/>
                    <a:pt x="887" y="1426"/>
                    <a:pt x="887" y="3167"/>
                  </a:cubicBezTo>
                  <a:lnTo>
                    <a:pt x="887" y="3864"/>
                  </a:lnTo>
                  <a:lnTo>
                    <a:pt x="887" y="4054"/>
                  </a:lnTo>
                  <a:lnTo>
                    <a:pt x="222" y="4054"/>
                  </a:lnTo>
                  <a:cubicBezTo>
                    <a:pt x="95" y="4054"/>
                    <a:pt x="0" y="4149"/>
                    <a:pt x="0" y="4276"/>
                  </a:cubicBezTo>
                  <a:lnTo>
                    <a:pt x="0" y="9881"/>
                  </a:lnTo>
                  <a:cubicBezTo>
                    <a:pt x="0" y="10388"/>
                    <a:pt x="412" y="10768"/>
                    <a:pt x="887" y="10768"/>
                  </a:cubicBezTo>
                  <a:lnTo>
                    <a:pt x="7157" y="10768"/>
                  </a:lnTo>
                  <a:cubicBezTo>
                    <a:pt x="7664" y="10768"/>
                    <a:pt x="8076" y="10388"/>
                    <a:pt x="8076" y="9881"/>
                  </a:cubicBezTo>
                  <a:lnTo>
                    <a:pt x="8076" y="4276"/>
                  </a:lnTo>
                  <a:cubicBezTo>
                    <a:pt x="8076" y="4149"/>
                    <a:pt x="7981" y="4054"/>
                    <a:pt x="7854" y="4054"/>
                  </a:cubicBezTo>
                  <a:lnTo>
                    <a:pt x="7189" y="4054"/>
                  </a:lnTo>
                  <a:lnTo>
                    <a:pt x="7189" y="3864"/>
                  </a:lnTo>
                  <a:lnTo>
                    <a:pt x="7189" y="3167"/>
                  </a:lnTo>
                  <a:cubicBezTo>
                    <a:pt x="7189" y="1426"/>
                    <a:pt x="5764" y="1"/>
                    <a:pt x="4022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6;p29">
              <a:extLst>
                <a:ext uri="{FF2B5EF4-FFF2-40B4-BE49-F238E27FC236}">
                  <a16:creationId xmlns:a16="http://schemas.microsoft.com/office/drawing/2014/main" xmlns="" id="{75046A96-AF9F-4DC9-89F2-CFE35A37404C}"/>
                </a:ext>
              </a:extLst>
            </p:cNvPr>
            <p:cNvSpPr/>
            <p:nvPr/>
          </p:nvSpPr>
          <p:spPr>
            <a:xfrm>
              <a:off x="793179" y="937073"/>
              <a:ext cx="699913" cy="915433"/>
            </a:xfrm>
            <a:custGeom>
              <a:avLst/>
              <a:gdLst/>
              <a:ahLst/>
              <a:cxnLst/>
              <a:rect l="l" t="t" r="r" b="b"/>
              <a:pathLst>
                <a:path w="21187" h="27711" extrusionOk="0">
                  <a:moveTo>
                    <a:pt x="2122" y="0"/>
                  </a:moveTo>
                  <a:cubicBezTo>
                    <a:pt x="950" y="0"/>
                    <a:pt x="0" y="982"/>
                    <a:pt x="0" y="2122"/>
                  </a:cubicBezTo>
                  <a:lnTo>
                    <a:pt x="0" y="25589"/>
                  </a:lnTo>
                  <a:cubicBezTo>
                    <a:pt x="0" y="26760"/>
                    <a:pt x="950" y="27710"/>
                    <a:pt x="2122" y="27710"/>
                  </a:cubicBezTo>
                  <a:lnTo>
                    <a:pt x="19065" y="27710"/>
                  </a:lnTo>
                  <a:cubicBezTo>
                    <a:pt x="20237" y="27710"/>
                    <a:pt x="21187" y="26760"/>
                    <a:pt x="21187" y="25589"/>
                  </a:cubicBezTo>
                  <a:lnTo>
                    <a:pt x="21187" y="2122"/>
                  </a:lnTo>
                  <a:cubicBezTo>
                    <a:pt x="21187" y="982"/>
                    <a:pt x="20237" y="0"/>
                    <a:pt x="19065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7;p29">
              <a:extLst>
                <a:ext uri="{FF2B5EF4-FFF2-40B4-BE49-F238E27FC236}">
                  <a16:creationId xmlns:a16="http://schemas.microsoft.com/office/drawing/2014/main" xmlns="" id="{E0AE6416-B534-4830-85F5-98774C7CA3D8}"/>
                </a:ext>
              </a:extLst>
            </p:cNvPr>
            <p:cNvSpPr/>
            <p:nvPr/>
          </p:nvSpPr>
          <p:spPr>
            <a:xfrm>
              <a:off x="773292" y="957984"/>
              <a:ext cx="699946" cy="914409"/>
            </a:xfrm>
            <a:custGeom>
              <a:avLst/>
              <a:gdLst/>
              <a:ahLst/>
              <a:cxnLst/>
              <a:rect l="l" t="t" r="r" b="b"/>
              <a:pathLst>
                <a:path w="21188" h="27680" extrusionOk="0">
                  <a:moveTo>
                    <a:pt x="1679" y="1"/>
                  </a:moveTo>
                  <a:cubicBezTo>
                    <a:pt x="761" y="1"/>
                    <a:pt x="0" y="761"/>
                    <a:pt x="0" y="1679"/>
                  </a:cubicBezTo>
                  <a:lnTo>
                    <a:pt x="0" y="25969"/>
                  </a:lnTo>
                  <a:cubicBezTo>
                    <a:pt x="0" y="26919"/>
                    <a:pt x="761" y="27679"/>
                    <a:pt x="1679" y="27679"/>
                  </a:cubicBezTo>
                  <a:lnTo>
                    <a:pt x="19509" y="27679"/>
                  </a:lnTo>
                  <a:cubicBezTo>
                    <a:pt x="20427" y="27679"/>
                    <a:pt x="21187" y="26919"/>
                    <a:pt x="21187" y="25969"/>
                  </a:cubicBezTo>
                  <a:lnTo>
                    <a:pt x="21187" y="1679"/>
                  </a:lnTo>
                  <a:cubicBezTo>
                    <a:pt x="21187" y="761"/>
                    <a:pt x="20427" y="1"/>
                    <a:pt x="1950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8;p29">
              <a:extLst>
                <a:ext uri="{FF2B5EF4-FFF2-40B4-BE49-F238E27FC236}">
                  <a16:creationId xmlns:a16="http://schemas.microsoft.com/office/drawing/2014/main" xmlns="" id="{07879BBF-E691-4443-9FBD-EE1FCD59F851}"/>
                </a:ext>
              </a:extLst>
            </p:cNvPr>
            <p:cNvSpPr/>
            <p:nvPr/>
          </p:nvSpPr>
          <p:spPr>
            <a:xfrm>
              <a:off x="1082962" y="1765624"/>
              <a:ext cx="80605" cy="80605"/>
            </a:xfrm>
            <a:custGeom>
              <a:avLst/>
              <a:gdLst/>
              <a:ahLst/>
              <a:cxnLst/>
              <a:rect l="l" t="t" r="r" b="b"/>
              <a:pathLst>
                <a:path w="2440" h="2440" extrusionOk="0">
                  <a:moveTo>
                    <a:pt x="1204" y="1"/>
                  </a:moveTo>
                  <a:cubicBezTo>
                    <a:pt x="539" y="1"/>
                    <a:pt x="1" y="539"/>
                    <a:pt x="1" y="1204"/>
                  </a:cubicBezTo>
                  <a:cubicBezTo>
                    <a:pt x="1" y="1869"/>
                    <a:pt x="539" y="2439"/>
                    <a:pt x="1204" y="2439"/>
                  </a:cubicBezTo>
                  <a:cubicBezTo>
                    <a:pt x="1869" y="2439"/>
                    <a:pt x="2439" y="1869"/>
                    <a:pt x="2439" y="1204"/>
                  </a:cubicBezTo>
                  <a:cubicBezTo>
                    <a:pt x="2439" y="539"/>
                    <a:pt x="1869" y="1"/>
                    <a:pt x="1204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9;p29">
              <a:extLst>
                <a:ext uri="{FF2B5EF4-FFF2-40B4-BE49-F238E27FC236}">
                  <a16:creationId xmlns:a16="http://schemas.microsoft.com/office/drawing/2014/main" xmlns="" id="{A820AE85-6962-488E-A469-3A9F0FAB635A}"/>
                </a:ext>
              </a:extLst>
            </p:cNvPr>
            <p:cNvSpPr/>
            <p:nvPr/>
          </p:nvSpPr>
          <p:spPr>
            <a:xfrm>
              <a:off x="826643" y="1018670"/>
              <a:ext cx="593209" cy="725019"/>
            </a:xfrm>
            <a:custGeom>
              <a:avLst/>
              <a:gdLst/>
              <a:ahLst/>
              <a:cxnLst/>
              <a:rect l="l" t="t" r="r" b="b"/>
              <a:pathLst>
                <a:path w="17957" h="21947" extrusionOk="0">
                  <a:moveTo>
                    <a:pt x="887" y="0"/>
                  </a:moveTo>
                  <a:cubicBezTo>
                    <a:pt x="381" y="0"/>
                    <a:pt x="1" y="412"/>
                    <a:pt x="1" y="887"/>
                  </a:cubicBezTo>
                  <a:lnTo>
                    <a:pt x="1" y="21028"/>
                  </a:lnTo>
                  <a:cubicBezTo>
                    <a:pt x="1" y="21535"/>
                    <a:pt x="381" y="21947"/>
                    <a:pt x="887" y="21947"/>
                  </a:cubicBezTo>
                  <a:lnTo>
                    <a:pt x="17070" y="21947"/>
                  </a:lnTo>
                  <a:cubicBezTo>
                    <a:pt x="17577" y="21947"/>
                    <a:pt x="17957" y="21535"/>
                    <a:pt x="17957" y="21028"/>
                  </a:cubicBezTo>
                  <a:lnTo>
                    <a:pt x="17957" y="887"/>
                  </a:lnTo>
                  <a:cubicBezTo>
                    <a:pt x="17957" y="412"/>
                    <a:pt x="17577" y="0"/>
                    <a:pt x="1707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70;p29">
              <a:extLst>
                <a:ext uri="{FF2B5EF4-FFF2-40B4-BE49-F238E27FC236}">
                  <a16:creationId xmlns:a16="http://schemas.microsoft.com/office/drawing/2014/main" xmlns="" id="{8581387D-2AD2-4767-9E1E-5D1171673C91}"/>
                </a:ext>
              </a:extLst>
            </p:cNvPr>
            <p:cNvSpPr/>
            <p:nvPr/>
          </p:nvSpPr>
          <p:spPr>
            <a:xfrm>
              <a:off x="907216" y="1196894"/>
              <a:ext cx="432098" cy="380101"/>
            </a:xfrm>
            <a:custGeom>
              <a:avLst/>
              <a:gdLst/>
              <a:ahLst/>
              <a:cxnLst/>
              <a:rect l="l" t="t" r="r" b="b"/>
              <a:pathLst>
                <a:path w="13080" h="11506" extrusionOk="0">
                  <a:moveTo>
                    <a:pt x="6528" y="0"/>
                  </a:moveTo>
                  <a:cubicBezTo>
                    <a:pt x="5798" y="0"/>
                    <a:pt x="5056" y="139"/>
                    <a:pt x="4339" y="432"/>
                  </a:cubicBezTo>
                  <a:cubicBezTo>
                    <a:pt x="1394" y="1668"/>
                    <a:pt x="0" y="5024"/>
                    <a:pt x="1235" y="7970"/>
                  </a:cubicBezTo>
                  <a:cubicBezTo>
                    <a:pt x="2145" y="10172"/>
                    <a:pt x="4285" y="11506"/>
                    <a:pt x="6548" y="11506"/>
                  </a:cubicBezTo>
                  <a:cubicBezTo>
                    <a:pt x="7279" y="11506"/>
                    <a:pt x="8022" y="11367"/>
                    <a:pt x="8741" y="11073"/>
                  </a:cubicBezTo>
                  <a:cubicBezTo>
                    <a:pt x="11686" y="9838"/>
                    <a:pt x="13079" y="6481"/>
                    <a:pt x="11844" y="3568"/>
                  </a:cubicBezTo>
                  <a:cubicBezTo>
                    <a:pt x="10934" y="1340"/>
                    <a:pt x="8792" y="0"/>
                    <a:pt x="6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71;p29">
              <a:extLst>
                <a:ext uri="{FF2B5EF4-FFF2-40B4-BE49-F238E27FC236}">
                  <a16:creationId xmlns:a16="http://schemas.microsoft.com/office/drawing/2014/main" xmlns="" id="{1BFD7696-3226-413E-841C-EF1DB56ED2E8}"/>
                </a:ext>
              </a:extLst>
            </p:cNvPr>
            <p:cNvSpPr/>
            <p:nvPr/>
          </p:nvSpPr>
          <p:spPr>
            <a:xfrm>
              <a:off x="1009723" y="1288202"/>
              <a:ext cx="227050" cy="206502"/>
            </a:xfrm>
            <a:custGeom>
              <a:avLst/>
              <a:gdLst/>
              <a:ahLst/>
              <a:cxnLst/>
              <a:rect l="l" t="t" r="r" b="b"/>
              <a:pathLst>
                <a:path w="6873" h="6251" extrusionOk="0">
                  <a:moveTo>
                    <a:pt x="2637" y="0"/>
                  </a:moveTo>
                  <a:cubicBezTo>
                    <a:pt x="2613" y="0"/>
                    <a:pt x="2588" y="4"/>
                    <a:pt x="2566" y="12"/>
                  </a:cubicBezTo>
                  <a:cubicBezTo>
                    <a:pt x="2471" y="75"/>
                    <a:pt x="2408" y="202"/>
                    <a:pt x="2471" y="297"/>
                  </a:cubicBezTo>
                  <a:lnTo>
                    <a:pt x="2598" y="614"/>
                  </a:lnTo>
                  <a:cubicBezTo>
                    <a:pt x="2218" y="709"/>
                    <a:pt x="1901" y="1057"/>
                    <a:pt x="1901" y="1469"/>
                  </a:cubicBezTo>
                  <a:lnTo>
                    <a:pt x="1901" y="1532"/>
                  </a:lnTo>
                  <a:lnTo>
                    <a:pt x="1711" y="1532"/>
                  </a:lnTo>
                  <a:cubicBezTo>
                    <a:pt x="1521" y="1532"/>
                    <a:pt x="1394" y="1690"/>
                    <a:pt x="1394" y="1880"/>
                  </a:cubicBezTo>
                  <a:lnTo>
                    <a:pt x="1394" y="2039"/>
                  </a:lnTo>
                  <a:cubicBezTo>
                    <a:pt x="1014" y="1944"/>
                    <a:pt x="729" y="1627"/>
                    <a:pt x="729" y="1215"/>
                  </a:cubicBezTo>
                  <a:lnTo>
                    <a:pt x="729" y="962"/>
                  </a:lnTo>
                  <a:cubicBezTo>
                    <a:pt x="729" y="835"/>
                    <a:pt x="634" y="740"/>
                    <a:pt x="507" y="740"/>
                  </a:cubicBezTo>
                  <a:cubicBezTo>
                    <a:pt x="412" y="740"/>
                    <a:pt x="317" y="835"/>
                    <a:pt x="317" y="962"/>
                  </a:cubicBezTo>
                  <a:lnTo>
                    <a:pt x="317" y="1215"/>
                  </a:lnTo>
                  <a:cubicBezTo>
                    <a:pt x="317" y="1849"/>
                    <a:pt x="792" y="2355"/>
                    <a:pt x="1394" y="2450"/>
                  </a:cubicBezTo>
                  <a:lnTo>
                    <a:pt x="1394" y="2862"/>
                  </a:lnTo>
                  <a:lnTo>
                    <a:pt x="191" y="2862"/>
                  </a:lnTo>
                  <a:cubicBezTo>
                    <a:pt x="64" y="2862"/>
                    <a:pt x="1" y="2957"/>
                    <a:pt x="1" y="3052"/>
                  </a:cubicBezTo>
                  <a:cubicBezTo>
                    <a:pt x="1" y="3179"/>
                    <a:pt x="64" y="3274"/>
                    <a:pt x="191" y="3274"/>
                  </a:cubicBezTo>
                  <a:lnTo>
                    <a:pt x="1394" y="3274"/>
                  </a:lnTo>
                  <a:lnTo>
                    <a:pt x="1394" y="3686"/>
                  </a:lnTo>
                  <a:cubicBezTo>
                    <a:pt x="792" y="3781"/>
                    <a:pt x="317" y="4287"/>
                    <a:pt x="317" y="4921"/>
                  </a:cubicBezTo>
                  <a:lnTo>
                    <a:pt x="317" y="5174"/>
                  </a:lnTo>
                  <a:cubicBezTo>
                    <a:pt x="317" y="5269"/>
                    <a:pt x="412" y="5364"/>
                    <a:pt x="507" y="5364"/>
                  </a:cubicBezTo>
                  <a:cubicBezTo>
                    <a:pt x="634" y="5364"/>
                    <a:pt x="729" y="5269"/>
                    <a:pt x="729" y="5174"/>
                  </a:cubicBezTo>
                  <a:lnTo>
                    <a:pt x="729" y="4921"/>
                  </a:lnTo>
                  <a:cubicBezTo>
                    <a:pt x="729" y="4509"/>
                    <a:pt x="1014" y="4161"/>
                    <a:pt x="1394" y="4066"/>
                  </a:cubicBezTo>
                  <a:lnTo>
                    <a:pt x="1394" y="4192"/>
                  </a:lnTo>
                  <a:cubicBezTo>
                    <a:pt x="1394" y="5332"/>
                    <a:pt x="2313" y="6251"/>
                    <a:pt x="3421" y="6251"/>
                  </a:cubicBezTo>
                  <a:cubicBezTo>
                    <a:pt x="4561" y="6251"/>
                    <a:pt x="5479" y="5332"/>
                    <a:pt x="5479" y="4192"/>
                  </a:cubicBezTo>
                  <a:lnTo>
                    <a:pt x="5479" y="4066"/>
                  </a:lnTo>
                  <a:cubicBezTo>
                    <a:pt x="5859" y="4161"/>
                    <a:pt x="6145" y="4509"/>
                    <a:pt x="6145" y="4921"/>
                  </a:cubicBezTo>
                  <a:lnTo>
                    <a:pt x="6145" y="5174"/>
                  </a:lnTo>
                  <a:cubicBezTo>
                    <a:pt x="6145" y="5269"/>
                    <a:pt x="6240" y="5364"/>
                    <a:pt x="6335" y="5364"/>
                  </a:cubicBezTo>
                  <a:cubicBezTo>
                    <a:pt x="6461" y="5364"/>
                    <a:pt x="6556" y="5269"/>
                    <a:pt x="6556" y="5174"/>
                  </a:cubicBezTo>
                  <a:lnTo>
                    <a:pt x="6556" y="4921"/>
                  </a:lnTo>
                  <a:cubicBezTo>
                    <a:pt x="6556" y="4287"/>
                    <a:pt x="6081" y="3781"/>
                    <a:pt x="5479" y="3686"/>
                  </a:cubicBezTo>
                  <a:lnTo>
                    <a:pt x="5479" y="3274"/>
                  </a:lnTo>
                  <a:lnTo>
                    <a:pt x="6683" y="3274"/>
                  </a:lnTo>
                  <a:cubicBezTo>
                    <a:pt x="6778" y="3274"/>
                    <a:pt x="6873" y="3179"/>
                    <a:pt x="6873" y="3052"/>
                  </a:cubicBezTo>
                  <a:cubicBezTo>
                    <a:pt x="6873" y="2957"/>
                    <a:pt x="6778" y="2862"/>
                    <a:pt x="6683" y="2862"/>
                  </a:cubicBezTo>
                  <a:lnTo>
                    <a:pt x="5479" y="2862"/>
                  </a:lnTo>
                  <a:lnTo>
                    <a:pt x="5479" y="2450"/>
                  </a:lnTo>
                  <a:cubicBezTo>
                    <a:pt x="6081" y="2355"/>
                    <a:pt x="6556" y="1849"/>
                    <a:pt x="6556" y="1215"/>
                  </a:cubicBezTo>
                  <a:lnTo>
                    <a:pt x="6556" y="962"/>
                  </a:lnTo>
                  <a:cubicBezTo>
                    <a:pt x="6556" y="835"/>
                    <a:pt x="6461" y="740"/>
                    <a:pt x="6335" y="740"/>
                  </a:cubicBezTo>
                  <a:cubicBezTo>
                    <a:pt x="6240" y="740"/>
                    <a:pt x="6145" y="835"/>
                    <a:pt x="6145" y="962"/>
                  </a:cubicBezTo>
                  <a:lnTo>
                    <a:pt x="6145" y="1215"/>
                  </a:lnTo>
                  <a:cubicBezTo>
                    <a:pt x="6145" y="1627"/>
                    <a:pt x="5859" y="1975"/>
                    <a:pt x="5479" y="2039"/>
                  </a:cubicBezTo>
                  <a:lnTo>
                    <a:pt x="5479" y="1880"/>
                  </a:lnTo>
                  <a:cubicBezTo>
                    <a:pt x="5479" y="1690"/>
                    <a:pt x="5321" y="1532"/>
                    <a:pt x="5163" y="1532"/>
                  </a:cubicBezTo>
                  <a:lnTo>
                    <a:pt x="4941" y="1532"/>
                  </a:lnTo>
                  <a:lnTo>
                    <a:pt x="4941" y="1469"/>
                  </a:lnTo>
                  <a:cubicBezTo>
                    <a:pt x="4941" y="1057"/>
                    <a:pt x="4656" y="709"/>
                    <a:pt x="4244" y="614"/>
                  </a:cubicBezTo>
                  <a:lnTo>
                    <a:pt x="4403" y="297"/>
                  </a:lnTo>
                  <a:cubicBezTo>
                    <a:pt x="4434" y="202"/>
                    <a:pt x="4403" y="75"/>
                    <a:pt x="4308" y="12"/>
                  </a:cubicBezTo>
                  <a:cubicBezTo>
                    <a:pt x="4285" y="4"/>
                    <a:pt x="4261" y="0"/>
                    <a:pt x="4237" y="0"/>
                  </a:cubicBezTo>
                  <a:cubicBezTo>
                    <a:pt x="4158" y="0"/>
                    <a:pt x="4079" y="42"/>
                    <a:pt x="4054" y="139"/>
                  </a:cubicBezTo>
                  <a:lnTo>
                    <a:pt x="3833" y="614"/>
                  </a:lnTo>
                  <a:lnTo>
                    <a:pt x="3041" y="614"/>
                  </a:lnTo>
                  <a:lnTo>
                    <a:pt x="2819" y="139"/>
                  </a:lnTo>
                  <a:cubicBezTo>
                    <a:pt x="2795" y="42"/>
                    <a:pt x="2715" y="0"/>
                    <a:pt x="263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18"/>
          <p:cNvGrpSpPr/>
          <p:nvPr/>
        </p:nvGrpSpPr>
        <p:grpSpPr>
          <a:xfrm>
            <a:off x="2685444" y="539949"/>
            <a:ext cx="3056198" cy="4063618"/>
            <a:chOff x="3049525" y="1569750"/>
            <a:chExt cx="1724425" cy="2292850"/>
          </a:xfrm>
        </p:grpSpPr>
        <p:sp>
          <p:nvSpPr>
            <p:cNvPr id="1500" name="Google Shape;1500;p18"/>
            <p:cNvSpPr/>
            <p:nvPr/>
          </p:nvSpPr>
          <p:spPr>
            <a:xfrm>
              <a:off x="3628275" y="1569750"/>
              <a:ext cx="809975" cy="441800"/>
            </a:xfrm>
            <a:custGeom>
              <a:avLst/>
              <a:gdLst/>
              <a:ahLst/>
              <a:cxnLst/>
              <a:rect l="l" t="t" r="r" b="b"/>
              <a:pathLst>
                <a:path w="32399" h="17672" extrusionOk="0">
                  <a:moveTo>
                    <a:pt x="1" y="0"/>
                  </a:moveTo>
                  <a:lnTo>
                    <a:pt x="1" y="5985"/>
                  </a:lnTo>
                  <a:cubicBezTo>
                    <a:pt x="10990" y="5985"/>
                    <a:pt x="20966" y="10451"/>
                    <a:pt x="28186" y="17671"/>
                  </a:cubicBezTo>
                  <a:lnTo>
                    <a:pt x="32398" y="13459"/>
                  </a:lnTo>
                  <a:cubicBezTo>
                    <a:pt x="24101" y="5162"/>
                    <a:pt x="12637" y="0"/>
                    <a:pt x="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8"/>
            <p:cNvSpPr/>
            <p:nvPr/>
          </p:nvSpPr>
          <p:spPr>
            <a:xfrm>
              <a:off x="3049525" y="2137400"/>
              <a:ext cx="1157550" cy="1157525"/>
            </a:xfrm>
            <a:custGeom>
              <a:avLst/>
              <a:gdLst/>
              <a:ahLst/>
              <a:cxnLst/>
              <a:rect l="l" t="t" r="r" b="b"/>
              <a:pathLst>
                <a:path w="46302" h="46301" extrusionOk="0">
                  <a:moveTo>
                    <a:pt x="23151" y="1"/>
                  </a:moveTo>
                  <a:cubicBezTo>
                    <a:pt x="10357" y="1"/>
                    <a:pt x="1" y="10356"/>
                    <a:pt x="1" y="23151"/>
                  </a:cubicBezTo>
                  <a:cubicBezTo>
                    <a:pt x="1" y="35945"/>
                    <a:pt x="10357" y="46301"/>
                    <a:pt x="23151" y="46301"/>
                  </a:cubicBezTo>
                  <a:cubicBezTo>
                    <a:pt x="35945" y="46301"/>
                    <a:pt x="46301" y="35945"/>
                    <a:pt x="46301" y="23151"/>
                  </a:cubicBezTo>
                  <a:cubicBezTo>
                    <a:pt x="46301" y="10356"/>
                    <a:pt x="35945" y="1"/>
                    <a:pt x="2315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8"/>
            <p:cNvSpPr/>
            <p:nvPr/>
          </p:nvSpPr>
          <p:spPr>
            <a:xfrm>
              <a:off x="3078025" y="2215575"/>
              <a:ext cx="1099750" cy="1001175"/>
            </a:xfrm>
            <a:custGeom>
              <a:avLst/>
              <a:gdLst/>
              <a:ahLst/>
              <a:cxnLst/>
              <a:rect l="l" t="t" r="r" b="b"/>
              <a:pathLst>
                <a:path w="43990" h="40047" extrusionOk="0">
                  <a:moveTo>
                    <a:pt x="21995" y="1"/>
                  </a:moveTo>
                  <a:cubicBezTo>
                    <a:pt x="16865" y="1"/>
                    <a:pt x="11734" y="1957"/>
                    <a:pt x="7823" y="5868"/>
                  </a:cubicBezTo>
                  <a:cubicBezTo>
                    <a:pt x="1" y="13690"/>
                    <a:pt x="1" y="26357"/>
                    <a:pt x="7823" y="34180"/>
                  </a:cubicBezTo>
                  <a:cubicBezTo>
                    <a:pt x="11734" y="38091"/>
                    <a:pt x="16865" y="40046"/>
                    <a:pt x="21995" y="40046"/>
                  </a:cubicBezTo>
                  <a:cubicBezTo>
                    <a:pt x="27126" y="40046"/>
                    <a:pt x="32256" y="38091"/>
                    <a:pt x="36167" y="34180"/>
                  </a:cubicBezTo>
                  <a:cubicBezTo>
                    <a:pt x="43989" y="26357"/>
                    <a:pt x="43989" y="13690"/>
                    <a:pt x="36167" y="5868"/>
                  </a:cubicBezTo>
                  <a:cubicBezTo>
                    <a:pt x="32256" y="1957"/>
                    <a:pt x="27126" y="1"/>
                    <a:pt x="219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8"/>
            <p:cNvSpPr/>
            <p:nvPr/>
          </p:nvSpPr>
          <p:spPr>
            <a:xfrm>
              <a:off x="4361425" y="2372550"/>
              <a:ext cx="47525" cy="47525"/>
            </a:xfrm>
            <a:custGeom>
              <a:avLst/>
              <a:gdLst/>
              <a:ahLst/>
              <a:cxnLst/>
              <a:rect l="l" t="t" r="r" b="b"/>
              <a:pathLst>
                <a:path w="1901" h="1901" extrusionOk="0">
                  <a:moveTo>
                    <a:pt x="951" y="460"/>
                  </a:moveTo>
                  <a:cubicBezTo>
                    <a:pt x="1077" y="460"/>
                    <a:pt x="1204" y="507"/>
                    <a:pt x="1299" y="602"/>
                  </a:cubicBezTo>
                  <a:cubicBezTo>
                    <a:pt x="1394" y="697"/>
                    <a:pt x="1426" y="824"/>
                    <a:pt x="1426" y="950"/>
                  </a:cubicBezTo>
                  <a:cubicBezTo>
                    <a:pt x="1426" y="1077"/>
                    <a:pt x="1394" y="1204"/>
                    <a:pt x="1299" y="1299"/>
                  </a:cubicBezTo>
                  <a:cubicBezTo>
                    <a:pt x="1204" y="1394"/>
                    <a:pt x="1077" y="1441"/>
                    <a:pt x="951" y="1441"/>
                  </a:cubicBezTo>
                  <a:cubicBezTo>
                    <a:pt x="824" y="1441"/>
                    <a:pt x="697" y="1394"/>
                    <a:pt x="602" y="1299"/>
                  </a:cubicBezTo>
                  <a:cubicBezTo>
                    <a:pt x="507" y="1204"/>
                    <a:pt x="444" y="1077"/>
                    <a:pt x="444" y="950"/>
                  </a:cubicBezTo>
                  <a:cubicBezTo>
                    <a:pt x="444" y="824"/>
                    <a:pt x="507" y="697"/>
                    <a:pt x="602" y="602"/>
                  </a:cubicBezTo>
                  <a:cubicBezTo>
                    <a:pt x="697" y="507"/>
                    <a:pt x="824" y="460"/>
                    <a:pt x="951" y="460"/>
                  </a:cubicBezTo>
                  <a:close/>
                  <a:moveTo>
                    <a:pt x="939" y="0"/>
                  </a:moveTo>
                  <a:cubicBezTo>
                    <a:pt x="697" y="0"/>
                    <a:pt x="460" y="95"/>
                    <a:pt x="286" y="285"/>
                  </a:cubicBezTo>
                  <a:cubicBezTo>
                    <a:pt x="96" y="475"/>
                    <a:pt x="1" y="697"/>
                    <a:pt x="1" y="950"/>
                  </a:cubicBezTo>
                  <a:cubicBezTo>
                    <a:pt x="1" y="1204"/>
                    <a:pt x="96" y="1457"/>
                    <a:pt x="286" y="1615"/>
                  </a:cubicBezTo>
                  <a:cubicBezTo>
                    <a:pt x="476" y="1805"/>
                    <a:pt x="697" y="1900"/>
                    <a:pt x="951" y="1900"/>
                  </a:cubicBezTo>
                  <a:cubicBezTo>
                    <a:pt x="1172" y="1900"/>
                    <a:pt x="1426" y="1805"/>
                    <a:pt x="1616" y="1615"/>
                  </a:cubicBezTo>
                  <a:cubicBezTo>
                    <a:pt x="1806" y="1457"/>
                    <a:pt x="1901" y="1204"/>
                    <a:pt x="1901" y="950"/>
                  </a:cubicBezTo>
                  <a:cubicBezTo>
                    <a:pt x="1901" y="697"/>
                    <a:pt x="1806" y="475"/>
                    <a:pt x="1616" y="285"/>
                  </a:cubicBezTo>
                  <a:cubicBezTo>
                    <a:pt x="1426" y="95"/>
                    <a:pt x="1180" y="0"/>
                    <a:pt x="93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8"/>
            <p:cNvSpPr/>
            <p:nvPr/>
          </p:nvSpPr>
          <p:spPr>
            <a:xfrm>
              <a:off x="4247425" y="2319500"/>
              <a:ext cx="213775" cy="213800"/>
            </a:xfrm>
            <a:custGeom>
              <a:avLst/>
              <a:gdLst/>
              <a:ahLst/>
              <a:cxnLst/>
              <a:rect l="l" t="t" r="r" b="b"/>
              <a:pathLst>
                <a:path w="8551" h="8552" extrusionOk="0">
                  <a:moveTo>
                    <a:pt x="2424" y="2314"/>
                  </a:moveTo>
                  <a:cubicBezTo>
                    <a:pt x="2693" y="2314"/>
                    <a:pt x="2927" y="2373"/>
                    <a:pt x="3104" y="2439"/>
                  </a:cubicBezTo>
                  <a:cubicBezTo>
                    <a:pt x="2724" y="2787"/>
                    <a:pt x="2407" y="3167"/>
                    <a:pt x="2090" y="3579"/>
                  </a:cubicBezTo>
                  <a:cubicBezTo>
                    <a:pt x="1679" y="3326"/>
                    <a:pt x="1109" y="3262"/>
                    <a:pt x="697" y="3262"/>
                  </a:cubicBezTo>
                  <a:cubicBezTo>
                    <a:pt x="1296" y="2519"/>
                    <a:pt x="1921" y="2314"/>
                    <a:pt x="2424" y="2314"/>
                  </a:cubicBezTo>
                  <a:close/>
                  <a:moveTo>
                    <a:pt x="8076" y="476"/>
                  </a:moveTo>
                  <a:cubicBezTo>
                    <a:pt x="7981" y="1331"/>
                    <a:pt x="7506" y="3832"/>
                    <a:pt x="5004" y="5859"/>
                  </a:cubicBezTo>
                  <a:lnTo>
                    <a:pt x="4972" y="5891"/>
                  </a:lnTo>
                  <a:cubicBezTo>
                    <a:pt x="4592" y="6176"/>
                    <a:pt x="4212" y="6461"/>
                    <a:pt x="3769" y="6714"/>
                  </a:cubicBezTo>
                  <a:lnTo>
                    <a:pt x="1869" y="4814"/>
                  </a:lnTo>
                  <a:cubicBezTo>
                    <a:pt x="3990" y="1204"/>
                    <a:pt x="7252" y="602"/>
                    <a:pt x="8076" y="476"/>
                  </a:cubicBezTo>
                  <a:close/>
                  <a:moveTo>
                    <a:pt x="1837" y="5416"/>
                  </a:moveTo>
                  <a:lnTo>
                    <a:pt x="3135" y="6714"/>
                  </a:lnTo>
                  <a:lnTo>
                    <a:pt x="2565" y="6999"/>
                  </a:lnTo>
                  <a:lnTo>
                    <a:pt x="1584" y="6018"/>
                  </a:lnTo>
                  <a:lnTo>
                    <a:pt x="1837" y="5416"/>
                  </a:lnTo>
                  <a:close/>
                  <a:moveTo>
                    <a:pt x="6112" y="5479"/>
                  </a:moveTo>
                  <a:cubicBezTo>
                    <a:pt x="6271" y="5954"/>
                    <a:pt x="6429" y="6936"/>
                    <a:pt x="5289" y="7854"/>
                  </a:cubicBezTo>
                  <a:cubicBezTo>
                    <a:pt x="5289" y="7443"/>
                    <a:pt x="5226" y="6873"/>
                    <a:pt x="4972" y="6461"/>
                  </a:cubicBezTo>
                  <a:cubicBezTo>
                    <a:pt x="5067" y="6398"/>
                    <a:pt x="5131" y="6334"/>
                    <a:pt x="5226" y="6271"/>
                  </a:cubicBezTo>
                  <a:cubicBezTo>
                    <a:pt x="5257" y="6239"/>
                    <a:pt x="5289" y="6208"/>
                    <a:pt x="5321" y="6176"/>
                  </a:cubicBezTo>
                  <a:cubicBezTo>
                    <a:pt x="5384" y="6144"/>
                    <a:pt x="5447" y="6081"/>
                    <a:pt x="5511" y="6049"/>
                  </a:cubicBezTo>
                  <a:cubicBezTo>
                    <a:pt x="5732" y="5859"/>
                    <a:pt x="5922" y="5669"/>
                    <a:pt x="6112" y="5479"/>
                  </a:cubicBezTo>
                  <a:close/>
                  <a:moveTo>
                    <a:pt x="8329" y="0"/>
                  </a:moveTo>
                  <a:cubicBezTo>
                    <a:pt x="8297" y="0"/>
                    <a:pt x="7221" y="32"/>
                    <a:pt x="5827" y="634"/>
                  </a:cubicBezTo>
                  <a:cubicBezTo>
                    <a:pt x="4972" y="982"/>
                    <a:pt x="4212" y="1489"/>
                    <a:pt x="3484" y="2122"/>
                  </a:cubicBezTo>
                  <a:cubicBezTo>
                    <a:pt x="3207" y="1972"/>
                    <a:pt x="2829" y="1856"/>
                    <a:pt x="2404" y="1856"/>
                  </a:cubicBezTo>
                  <a:cubicBezTo>
                    <a:pt x="1662" y="1856"/>
                    <a:pt x="777" y="2210"/>
                    <a:pt x="32" y="3357"/>
                  </a:cubicBezTo>
                  <a:cubicBezTo>
                    <a:pt x="32" y="3421"/>
                    <a:pt x="0" y="3452"/>
                    <a:pt x="0" y="3484"/>
                  </a:cubicBezTo>
                  <a:cubicBezTo>
                    <a:pt x="0" y="3547"/>
                    <a:pt x="32" y="3579"/>
                    <a:pt x="32" y="3611"/>
                  </a:cubicBezTo>
                  <a:cubicBezTo>
                    <a:pt x="84" y="3662"/>
                    <a:pt x="135" y="3714"/>
                    <a:pt x="204" y="3714"/>
                  </a:cubicBezTo>
                  <a:cubicBezTo>
                    <a:pt x="220" y="3714"/>
                    <a:pt x="236" y="3712"/>
                    <a:pt x="254" y="3706"/>
                  </a:cubicBezTo>
                  <a:cubicBezTo>
                    <a:pt x="333" y="3698"/>
                    <a:pt x="446" y="3692"/>
                    <a:pt x="577" y="3692"/>
                  </a:cubicBezTo>
                  <a:cubicBezTo>
                    <a:pt x="970" y="3692"/>
                    <a:pt x="1528" y="3745"/>
                    <a:pt x="1837" y="3959"/>
                  </a:cubicBezTo>
                  <a:cubicBezTo>
                    <a:pt x="1679" y="4212"/>
                    <a:pt x="1520" y="4466"/>
                    <a:pt x="1394" y="4719"/>
                  </a:cubicBezTo>
                  <a:cubicBezTo>
                    <a:pt x="1362" y="4751"/>
                    <a:pt x="1362" y="4782"/>
                    <a:pt x="1362" y="4846"/>
                  </a:cubicBezTo>
                  <a:cubicBezTo>
                    <a:pt x="1362" y="4909"/>
                    <a:pt x="1362" y="4941"/>
                    <a:pt x="1425" y="5004"/>
                  </a:cubicBezTo>
                  <a:lnTo>
                    <a:pt x="1489" y="5068"/>
                  </a:lnTo>
                  <a:lnTo>
                    <a:pt x="1109" y="5954"/>
                  </a:lnTo>
                  <a:cubicBezTo>
                    <a:pt x="1109" y="5986"/>
                    <a:pt x="1077" y="6018"/>
                    <a:pt x="1077" y="6049"/>
                  </a:cubicBezTo>
                  <a:cubicBezTo>
                    <a:pt x="1077" y="6113"/>
                    <a:pt x="1109" y="6176"/>
                    <a:pt x="1140" y="6208"/>
                  </a:cubicBezTo>
                  <a:lnTo>
                    <a:pt x="2344" y="7411"/>
                  </a:lnTo>
                  <a:cubicBezTo>
                    <a:pt x="2390" y="7457"/>
                    <a:pt x="2453" y="7487"/>
                    <a:pt x="2521" y="7487"/>
                  </a:cubicBezTo>
                  <a:cubicBezTo>
                    <a:pt x="2546" y="7487"/>
                    <a:pt x="2572" y="7483"/>
                    <a:pt x="2597" y="7474"/>
                  </a:cubicBezTo>
                  <a:lnTo>
                    <a:pt x="3484" y="7063"/>
                  </a:lnTo>
                  <a:lnTo>
                    <a:pt x="3579" y="7158"/>
                  </a:lnTo>
                  <a:cubicBezTo>
                    <a:pt x="3616" y="7195"/>
                    <a:pt x="3675" y="7210"/>
                    <a:pt x="3730" y="7210"/>
                  </a:cubicBezTo>
                  <a:cubicBezTo>
                    <a:pt x="3769" y="7210"/>
                    <a:pt x="3806" y="7202"/>
                    <a:pt x="3832" y="7189"/>
                  </a:cubicBezTo>
                  <a:cubicBezTo>
                    <a:pt x="4085" y="7031"/>
                    <a:pt x="4339" y="6873"/>
                    <a:pt x="4592" y="6714"/>
                  </a:cubicBezTo>
                  <a:cubicBezTo>
                    <a:pt x="4877" y="7158"/>
                    <a:pt x="4846" y="7981"/>
                    <a:pt x="4814" y="8298"/>
                  </a:cubicBezTo>
                  <a:cubicBezTo>
                    <a:pt x="4814" y="8361"/>
                    <a:pt x="4846" y="8456"/>
                    <a:pt x="4941" y="8519"/>
                  </a:cubicBezTo>
                  <a:cubicBezTo>
                    <a:pt x="4972" y="8519"/>
                    <a:pt x="5004" y="8551"/>
                    <a:pt x="5036" y="8551"/>
                  </a:cubicBezTo>
                  <a:cubicBezTo>
                    <a:pt x="5099" y="8551"/>
                    <a:pt x="5131" y="8519"/>
                    <a:pt x="5162" y="8519"/>
                  </a:cubicBezTo>
                  <a:cubicBezTo>
                    <a:pt x="6967" y="7348"/>
                    <a:pt x="6809" y="5828"/>
                    <a:pt x="6461" y="5068"/>
                  </a:cubicBezTo>
                  <a:cubicBezTo>
                    <a:pt x="8487" y="2756"/>
                    <a:pt x="8551" y="286"/>
                    <a:pt x="8551" y="254"/>
                  </a:cubicBezTo>
                  <a:cubicBezTo>
                    <a:pt x="8551" y="191"/>
                    <a:pt x="8551" y="127"/>
                    <a:pt x="8487" y="96"/>
                  </a:cubicBezTo>
                  <a:cubicBezTo>
                    <a:pt x="8456" y="32"/>
                    <a:pt x="8392" y="0"/>
                    <a:pt x="832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8"/>
            <p:cNvSpPr/>
            <p:nvPr/>
          </p:nvSpPr>
          <p:spPr>
            <a:xfrm>
              <a:off x="4241875" y="2497625"/>
              <a:ext cx="41975" cy="42000"/>
            </a:xfrm>
            <a:custGeom>
              <a:avLst/>
              <a:gdLst/>
              <a:ahLst/>
              <a:cxnLst/>
              <a:rect l="l" t="t" r="r" b="b"/>
              <a:pathLst>
                <a:path w="1679" h="1680" extrusionOk="0">
                  <a:moveTo>
                    <a:pt x="1457" y="1"/>
                  </a:moveTo>
                  <a:cubicBezTo>
                    <a:pt x="1394" y="1"/>
                    <a:pt x="1331" y="33"/>
                    <a:pt x="1267" y="64"/>
                  </a:cubicBezTo>
                  <a:lnTo>
                    <a:pt x="64" y="1299"/>
                  </a:lnTo>
                  <a:cubicBezTo>
                    <a:pt x="32" y="1331"/>
                    <a:pt x="0" y="1394"/>
                    <a:pt x="0" y="1458"/>
                  </a:cubicBezTo>
                  <a:cubicBezTo>
                    <a:pt x="0" y="1521"/>
                    <a:pt x="32" y="1584"/>
                    <a:pt x="64" y="1616"/>
                  </a:cubicBezTo>
                  <a:cubicBezTo>
                    <a:pt x="95" y="1648"/>
                    <a:pt x="159" y="1679"/>
                    <a:pt x="222" y="1679"/>
                  </a:cubicBezTo>
                  <a:cubicBezTo>
                    <a:pt x="286" y="1679"/>
                    <a:pt x="349" y="1648"/>
                    <a:pt x="381" y="1616"/>
                  </a:cubicBezTo>
                  <a:lnTo>
                    <a:pt x="1616" y="381"/>
                  </a:lnTo>
                  <a:cubicBezTo>
                    <a:pt x="1647" y="349"/>
                    <a:pt x="1679" y="286"/>
                    <a:pt x="1679" y="223"/>
                  </a:cubicBezTo>
                  <a:cubicBezTo>
                    <a:pt x="1679" y="159"/>
                    <a:pt x="1647" y="96"/>
                    <a:pt x="1616" y="64"/>
                  </a:cubicBezTo>
                  <a:cubicBezTo>
                    <a:pt x="1552" y="33"/>
                    <a:pt x="1521" y="1"/>
                    <a:pt x="145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8"/>
            <p:cNvSpPr/>
            <p:nvPr/>
          </p:nvSpPr>
          <p:spPr>
            <a:xfrm>
              <a:off x="4237925" y="2484975"/>
              <a:ext cx="33275" cy="32475"/>
            </a:xfrm>
            <a:custGeom>
              <a:avLst/>
              <a:gdLst/>
              <a:ahLst/>
              <a:cxnLst/>
              <a:rect l="l" t="t" r="r" b="b"/>
              <a:pathLst>
                <a:path w="1331" h="1299" extrusionOk="0">
                  <a:moveTo>
                    <a:pt x="1077" y="0"/>
                  </a:moveTo>
                  <a:cubicBezTo>
                    <a:pt x="1045" y="0"/>
                    <a:pt x="982" y="32"/>
                    <a:pt x="919" y="64"/>
                  </a:cubicBezTo>
                  <a:lnTo>
                    <a:pt x="63" y="919"/>
                  </a:lnTo>
                  <a:cubicBezTo>
                    <a:pt x="32" y="950"/>
                    <a:pt x="0" y="1014"/>
                    <a:pt x="0" y="1077"/>
                  </a:cubicBezTo>
                  <a:cubicBezTo>
                    <a:pt x="0" y="1140"/>
                    <a:pt x="32" y="1204"/>
                    <a:pt x="63" y="1235"/>
                  </a:cubicBezTo>
                  <a:cubicBezTo>
                    <a:pt x="127" y="1267"/>
                    <a:pt x="190" y="1299"/>
                    <a:pt x="253" y="1299"/>
                  </a:cubicBezTo>
                  <a:cubicBezTo>
                    <a:pt x="317" y="1299"/>
                    <a:pt x="348" y="1299"/>
                    <a:pt x="412" y="1235"/>
                  </a:cubicBezTo>
                  <a:lnTo>
                    <a:pt x="1267" y="380"/>
                  </a:lnTo>
                  <a:cubicBezTo>
                    <a:pt x="1299" y="349"/>
                    <a:pt x="1330" y="285"/>
                    <a:pt x="1330" y="222"/>
                  </a:cubicBezTo>
                  <a:cubicBezTo>
                    <a:pt x="1330" y="159"/>
                    <a:pt x="1299" y="95"/>
                    <a:pt x="1267" y="64"/>
                  </a:cubicBezTo>
                  <a:cubicBezTo>
                    <a:pt x="1204" y="32"/>
                    <a:pt x="1172" y="0"/>
                    <a:pt x="1077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8"/>
            <p:cNvSpPr/>
            <p:nvPr/>
          </p:nvSpPr>
          <p:spPr>
            <a:xfrm>
              <a:off x="4264050" y="2510300"/>
              <a:ext cx="32475" cy="32500"/>
            </a:xfrm>
            <a:custGeom>
              <a:avLst/>
              <a:gdLst/>
              <a:ahLst/>
              <a:cxnLst/>
              <a:rect l="l" t="t" r="r" b="b"/>
              <a:pathLst>
                <a:path w="1299" h="1300" extrusionOk="0">
                  <a:moveTo>
                    <a:pt x="1077" y="1"/>
                  </a:moveTo>
                  <a:cubicBezTo>
                    <a:pt x="1014" y="1"/>
                    <a:pt x="950" y="32"/>
                    <a:pt x="919" y="64"/>
                  </a:cubicBezTo>
                  <a:lnTo>
                    <a:pt x="64" y="919"/>
                  </a:lnTo>
                  <a:cubicBezTo>
                    <a:pt x="0" y="951"/>
                    <a:pt x="0" y="1014"/>
                    <a:pt x="0" y="1077"/>
                  </a:cubicBezTo>
                  <a:cubicBezTo>
                    <a:pt x="0" y="1141"/>
                    <a:pt x="0" y="1204"/>
                    <a:pt x="64" y="1236"/>
                  </a:cubicBezTo>
                  <a:cubicBezTo>
                    <a:pt x="95" y="1299"/>
                    <a:pt x="159" y="1299"/>
                    <a:pt x="222" y="1299"/>
                  </a:cubicBezTo>
                  <a:cubicBezTo>
                    <a:pt x="285" y="1299"/>
                    <a:pt x="349" y="1267"/>
                    <a:pt x="380" y="1236"/>
                  </a:cubicBezTo>
                  <a:lnTo>
                    <a:pt x="1235" y="381"/>
                  </a:lnTo>
                  <a:cubicBezTo>
                    <a:pt x="1267" y="349"/>
                    <a:pt x="1299" y="286"/>
                    <a:pt x="1299" y="222"/>
                  </a:cubicBezTo>
                  <a:cubicBezTo>
                    <a:pt x="1299" y="159"/>
                    <a:pt x="1267" y="96"/>
                    <a:pt x="1235" y="64"/>
                  </a:cubicBezTo>
                  <a:cubicBezTo>
                    <a:pt x="1172" y="32"/>
                    <a:pt x="1140" y="1"/>
                    <a:pt x="107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8"/>
            <p:cNvSpPr/>
            <p:nvPr/>
          </p:nvSpPr>
          <p:spPr>
            <a:xfrm>
              <a:off x="3842850" y="1928400"/>
              <a:ext cx="207450" cy="159950"/>
            </a:xfrm>
            <a:custGeom>
              <a:avLst/>
              <a:gdLst/>
              <a:ahLst/>
              <a:cxnLst/>
              <a:rect l="l" t="t" r="r" b="b"/>
              <a:pathLst>
                <a:path w="8298" h="6398" extrusionOk="0">
                  <a:moveTo>
                    <a:pt x="159" y="0"/>
                  </a:moveTo>
                  <a:cubicBezTo>
                    <a:pt x="64" y="0"/>
                    <a:pt x="0" y="63"/>
                    <a:pt x="0" y="127"/>
                  </a:cubicBezTo>
                  <a:lnTo>
                    <a:pt x="0" y="6271"/>
                  </a:lnTo>
                  <a:cubicBezTo>
                    <a:pt x="0" y="6334"/>
                    <a:pt x="64" y="6397"/>
                    <a:pt x="159" y="6397"/>
                  </a:cubicBezTo>
                  <a:lnTo>
                    <a:pt x="8139" y="6397"/>
                  </a:lnTo>
                  <a:cubicBezTo>
                    <a:pt x="8234" y="6397"/>
                    <a:pt x="8298" y="6334"/>
                    <a:pt x="8298" y="6271"/>
                  </a:cubicBezTo>
                  <a:cubicBezTo>
                    <a:pt x="8298" y="6175"/>
                    <a:pt x="8234" y="6112"/>
                    <a:pt x="8139" y="6112"/>
                  </a:cubicBezTo>
                  <a:lnTo>
                    <a:pt x="317" y="6112"/>
                  </a:lnTo>
                  <a:lnTo>
                    <a:pt x="317" y="127"/>
                  </a:lnTo>
                  <a:cubicBezTo>
                    <a:pt x="317" y="63"/>
                    <a:pt x="254" y="0"/>
                    <a:pt x="15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8"/>
            <p:cNvSpPr/>
            <p:nvPr/>
          </p:nvSpPr>
          <p:spPr>
            <a:xfrm>
              <a:off x="3863425" y="2004400"/>
              <a:ext cx="37250" cy="64950"/>
            </a:xfrm>
            <a:custGeom>
              <a:avLst/>
              <a:gdLst/>
              <a:ahLst/>
              <a:cxnLst/>
              <a:rect l="l" t="t" r="r" b="b"/>
              <a:pathLst>
                <a:path w="1490" h="2598" extrusionOk="0">
                  <a:moveTo>
                    <a:pt x="1046" y="349"/>
                  </a:moveTo>
                  <a:lnTo>
                    <a:pt x="1046" y="2249"/>
                  </a:lnTo>
                  <a:lnTo>
                    <a:pt x="412" y="2249"/>
                  </a:lnTo>
                  <a:lnTo>
                    <a:pt x="412" y="349"/>
                  </a:lnTo>
                  <a:close/>
                  <a:moveTo>
                    <a:pt x="286" y="0"/>
                  </a:moveTo>
                  <a:cubicBezTo>
                    <a:pt x="127" y="0"/>
                    <a:pt x="1" y="127"/>
                    <a:pt x="1" y="254"/>
                  </a:cubicBezTo>
                  <a:lnTo>
                    <a:pt x="1" y="2344"/>
                  </a:lnTo>
                  <a:cubicBezTo>
                    <a:pt x="1" y="2470"/>
                    <a:pt x="127" y="2597"/>
                    <a:pt x="286" y="2597"/>
                  </a:cubicBezTo>
                  <a:lnTo>
                    <a:pt x="1172" y="2597"/>
                  </a:lnTo>
                  <a:cubicBezTo>
                    <a:pt x="1331" y="2597"/>
                    <a:pt x="1489" y="2470"/>
                    <a:pt x="1489" y="2344"/>
                  </a:cubicBezTo>
                  <a:lnTo>
                    <a:pt x="1489" y="254"/>
                  </a:lnTo>
                  <a:cubicBezTo>
                    <a:pt x="1489" y="127"/>
                    <a:pt x="1331" y="0"/>
                    <a:pt x="11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8"/>
            <p:cNvSpPr/>
            <p:nvPr/>
          </p:nvSpPr>
          <p:spPr>
            <a:xfrm>
              <a:off x="3908550" y="1986175"/>
              <a:ext cx="37250" cy="83175"/>
            </a:xfrm>
            <a:custGeom>
              <a:avLst/>
              <a:gdLst/>
              <a:ahLst/>
              <a:cxnLst/>
              <a:rect l="l" t="t" r="r" b="b"/>
              <a:pathLst>
                <a:path w="1490" h="3327" extrusionOk="0">
                  <a:moveTo>
                    <a:pt x="1046" y="349"/>
                  </a:moveTo>
                  <a:lnTo>
                    <a:pt x="1046" y="2978"/>
                  </a:lnTo>
                  <a:lnTo>
                    <a:pt x="413" y="2978"/>
                  </a:lnTo>
                  <a:lnTo>
                    <a:pt x="413" y="349"/>
                  </a:lnTo>
                  <a:close/>
                  <a:moveTo>
                    <a:pt x="286" y="1"/>
                  </a:moveTo>
                  <a:cubicBezTo>
                    <a:pt x="127" y="1"/>
                    <a:pt x="1" y="96"/>
                    <a:pt x="1" y="254"/>
                  </a:cubicBezTo>
                  <a:lnTo>
                    <a:pt x="1" y="3073"/>
                  </a:lnTo>
                  <a:cubicBezTo>
                    <a:pt x="1" y="3199"/>
                    <a:pt x="127" y="3326"/>
                    <a:pt x="286" y="3326"/>
                  </a:cubicBezTo>
                  <a:lnTo>
                    <a:pt x="1173" y="3326"/>
                  </a:lnTo>
                  <a:cubicBezTo>
                    <a:pt x="1331" y="3326"/>
                    <a:pt x="1489" y="3199"/>
                    <a:pt x="1489" y="3073"/>
                  </a:cubicBezTo>
                  <a:lnTo>
                    <a:pt x="1489" y="254"/>
                  </a:lnTo>
                  <a:cubicBezTo>
                    <a:pt x="1489" y="96"/>
                    <a:pt x="1331" y="1"/>
                    <a:pt x="1173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8"/>
            <p:cNvSpPr/>
            <p:nvPr/>
          </p:nvSpPr>
          <p:spPr>
            <a:xfrm>
              <a:off x="3953675" y="1967175"/>
              <a:ext cx="37250" cy="102175"/>
            </a:xfrm>
            <a:custGeom>
              <a:avLst/>
              <a:gdLst/>
              <a:ahLst/>
              <a:cxnLst/>
              <a:rect l="l" t="t" r="r" b="b"/>
              <a:pathLst>
                <a:path w="1490" h="4087" extrusionOk="0">
                  <a:moveTo>
                    <a:pt x="1046" y="349"/>
                  </a:moveTo>
                  <a:lnTo>
                    <a:pt x="1046" y="3738"/>
                  </a:lnTo>
                  <a:lnTo>
                    <a:pt x="413" y="3738"/>
                  </a:lnTo>
                  <a:lnTo>
                    <a:pt x="413" y="349"/>
                  </a:lnTo>
                  <a:close/>
                  <a:moveTo>
                    <a:pt x="286" y="1"/>
                  </a:moveTo>
                  <a:cubicBezTo>
                    <a:pt x="128" y="1"/>
                    <a:pt x="1" y="128"/>
                    <a:pt x="1" y="254"/>
                  </a:cubicBezTo>
                  <a:lnTo>
                    <a:pt x="1" y="3833"/>
                  </a:lnTo>
                  <a:cubicBezTo>
                    <a:pt x="1" y="3959"/>
                    <a:pt x="128" y="4086"/>
                    <a:pt x="286" y="4086"/>
                  </a:cubicBezTo>
                  <a:lnTo>
                    <a:pt x="1173" y="4086"/>
                  </a:lnTo>
                  <a:cubicBezTo>
                    <a:pt x="1331" y="4086"/>
                    <a:pt x="1489" y="3959"/>
                    <a:pt x="1489" y="3833"/>
                  </a:cubicBezTo>
                  <a:lnTo>
                    <a:pt x="1489" y="254"/>
                  </a:lnTo>
                  <a:cubicBezTo>
                    <a:pt x="1489" y="128"/>
                    <a:pt x="1331" y="1"/>
                    <a:pt x="1173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8"/>
            <p:cNvSpPr/>
            <p:nvPr/>
          </p:nvSpPr>
          <p:spPr>
            <a:xfrm>
              <a:off x="3998825" y="1948975"/>
              <a:ext cx="37225" cy="120375"/>
            </a:xfrm>
            <a:custGeom>
              <a:avLst/>
              <a:gdLst/>
              <a:ahLst/>
              <a:cxnLst/>
              <a:rect l="l" t="t" r="r" b="b"/>
              <a:pathLst>
                <a:path w="1489" h="4815" extrusionOk="0">
                  <a:moveTo>
                    <a:pt x="1045" y="349"/>
                  </a:moveTo>
                  <a:lnTo>
                    <a:pt x="1045" y="4466"/>
                  </a:lnTo>
                  <a:lnTo>
                    <a:pt x="412" y="4466"/>
                  </a:lnTo>
                  <a:lnTo>
                    <a:pt x="412" y="349"/>
                  </a:lnTo>
                  <a:close/>
                  <a:moveTo>
                    <a:pt x="285" y="0"/>
                  </a:moveTo>
                  <a:cubicBezTo>
                    <a:pt x="127" y="0"/>
                    <a:pt x="0" y="95"/>
                    <a:pt x="0" y="254"/>
                  </a:cubicBezTo>
                  <a:lnTo>
                    <a:pt x="0" y="4561"/>
                  </a:lnTo>
                  <a:cubicBezTo>
                    <a:pt x="0" y="4687"/>
                    <a:pt x="127" y="4814"/>
                    <a:pt x="285" y="4814"/>
                  </a:cubicBezTo>
                  <a:lnTo>
                    <a:pt x="1172" y="4814"/>
                  </a:lnTo>
                  <a:cubicBezTo>
                    <a:pt x="1330" y="4814"/>
                    <a:pt x="1489" y="4687"/>
                    <a:pt x="1489" y="4561"/>
                  </a:cubicBezTo>
                  <a:lnTo>
                    <a:pt x="1489" y="254"/>
                  </a:lnTo>
                  <a:cubicBezTo>
                    <a:pt x="1489" y="95"/>
                    <a:pt x="1330" y="0"/>
                    <a:pt x="11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8"/>
            <p:cNvSpPr/>
            <p:nvPr/>
          </p:nvSpPr>
          <p:spPr>
            <a:xfrm>
              <a:off x="3863425" y="1897500"/>
              <a:ext cx="172625" cy="71300"/>
            </a:xfrm>
            <a:custGeom>
              <a:avLst/>
              <a:gdLst/>
              <a:ahLst/>
              <a:cxnLst/>
              <a:rect l="l" t="t" r="r" b="b"/>
              <a:pathLst>
                <a:path w="6905" h="2852" extrusionOk="0">
                  <a:moveTo>
                    <a:pt x="5606" y="1"/>
                  </a:moveTo>
                  <a:cubicBezTo>
                    <a:pt x="5511" y="1"/>
                    <a:pt x="5416" y="96"/>
                    <a:pt x="5416" y="159"/>
                  </a:cubicBezTo>
                  <a:cubicBezTo>
                    <a:pt x="5416" y="254"/>
                    <a:pt x="5511" y="349"/>
                    <a:pt x="5606" y="349"/>
                  </a:cubicBezTo>
                  <a:lnTo>
                    <a:pt x="6113" y="349"/>
                  </a:lnTo>
                  <a:cubicBezTo>
                    <a:pt x="4466" y="1426"/>
                    <a:pt x="3009" y="1964"/>
                    <a:pt x="2059" y="2218"/>
                  </a:cubicBezTo>
                  <a:cubicBezTo>
                    <a:pt x="919" y="2503"/>
                    <a:pt x="222" y="2503"/>
                    <a:pt x="191" y="2503"/>
                  </a:cubicBezTo>
                  <a:cubicBezTo>
                    <a:pt x="159" y="2503"/>
                    <a:pt x="96" y="2534"/>
                    <a:pt x="64" y="2534"/>
                  </a:cubicBezTo>
                  <a:cubicBezTo>
                    <a:pt x="1" y="2566"/>
                    <a:pt x="1" y="2629"/>
                    <a:pt x="1" y="2661"/>
                  </a:cubicBezTo>
                  <a:cubicBezTo>
                    <a:pt x="1" y="2725"/>
                    <a:pt x="1" y="2756"/>
                    <a:pt x="32" y="2788"/>
                  </a:cubicBezTo>
                  <a:cubicBezTo>
                    <a:pt x="96" y="2820"/>
                    <a:pt x="127" y="2851"/>
                    <a:pt x="191" y="2851"/>
                  </a:cubicBezTo>
                  <a:lnTo>
                    <a:pt x="222" y="2851"/>
                  </a:lnTo>
                  <a:cubicBezTo>
                    <a:pt x="507" y="2851"/>
                    <a:pt x="3104" y="2788"/>
                    <a:pt x="6334" y="634"/>
                  </a:cubicBezTo>
                  <a:lnTo>
                    <a:pt x="6334" y="634"/>
                  </a:lnTo>
                  <a:lnTo>
                    <a:pt x="6208" y="1078"/>
                  </a:lnTo>
                  <a:cubicBezTo>
                    <a:pt x="6208" y="1141"/>
                    <a:pt x="6208" y="1173"/>
                    <a:pt x="6239" y="1236"/>
                  </a:cubicBezTo>
                  <a:cubicBezTo>
                    <a:pt x="6271" y="1268"/>
                    <a:pt x="6334" y="1299"/>
                    <a:pt x="6366" y="1299"/>
                  </a:cubicBezTo>
                  <a:lnTo>
                    <a:pt x="6429" y="1299"/>
                  </a:lnTo>
                  <a:cubicBezTo>
                    <a:pt x="6524" y="1299"/>
                    <a:pt x="6620" y="1236"/>
                    <a:pt x="6620" y="1173"/>
                  </a:cubicBezTo>
                  <a:lnTo>
                    <a:pt x="6905" y="223"/>
                  </a:lnTo>
                  <a:lnTo>
                    <a:pt x="6905" y="191"/>
                  </a:lnTo>
                  <a:cubicBezTo>
                    <a:pt x="6905" y="191"/>
                    <a:pt x="6905" y="159"/>
                    <a:pt x="6905" y="159"/>
                  </a:cubicBezTo>
                  <a:cubicBezTo>
                    <a:pt x="6905" y="159"/>
                    <a:pt x="6873" y="128"/>
                    <a:pt x="6873" y="128"/>
                  </a:cubicBezTo>
                  <a:cubicBezTo>
                    <a:pt x="6873" y="96"/>
                    <a:pt x="6873" y="96"/>
                    <a:pt x="6873" y="96"/>
                  </a:cubicBezTo>
                  <a:cubicBezTo>
                    <a:pt x="6873" y="96"/>
                    <a:pt x="6873" y="96"/>
                    <a:pt x="6841" y="64"/>
                  </a:cubicBezTo>
                  <a:cubicBezTo>
                    <a:pt x="6841" y="64"/>
                    <a:pt x="6841" y="64"/>
                    <a:pt x="6810" y="33"/>
                  </a:cubicBezTo>
                  <a:cubicBezTo>
                    <a:pt x="6778" y="33"/>
                    <a:pt x="6746" y="1"/>
                    <a:pt x="6746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8"/>
            <p:cNvSpPr/>
            <p:nvPr/>
          </p:nvSpPr>
          <p:spPr>
            <a:xfrm>
              <a:off x="4222875" y="2990100"/>
              <a:ext cx="40400" cy="15050"/>
            </a:xfrm>
            <a:custGeom>
              <a:avLst/>
              <a:gdLst/>
              <a:ahLst/>
              <a:cxnLst/>
              <a:rect l="l" t="t" r="r" b="b"/>
              <a:pathLst>
                <a:path w="1616" h="602" extrusionOk="0">
                  <a:moveTo>
                    <a:pt x="285" y="0"/>
                  </a:moveTo>
                  <a:cubicBezTo>
                    <a:pt x="127" y="0"/>
                    <a:pt x="0" y="127"/>
                    <a:pt x="0" y="317"/>
                  </a:cubicBezTo>
                  <a:cubicBezTo>
                    <a:pt x="0" y="475"/>
                    <a:pt x="127" y="602"/>
                    <a:pt x="285" y="602"/>
                  </a:cubicBezTo>
                  <a:lnTo>
                    <a:pt x="1331" y="602"/>
                  </a:lnTo>
                  <a:cubicBezTo>
                    <a:pt x="1489" y="602"/>
                    <a:pt x="1616" y="475"/>
                    <a:pt x="1616" y="317"/>
                  </a:cubicBezTo>
                  <a:cubicBezTo>
                    <a:pt x="1616" y="127"/>
                    <a:pt x="1489" y="0"/>
                    <a:pt x="133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8"/>
            <p:cNvSpPr/>
            <p:nvPr/>
          </p:nvSpPr>
          <p:spPr>
            <a:xfrm>
              <a:off x="4224450" y="2945925"/>
              <a:ext cx="38025" cy="26775"/>
            </a:xfrm>
            <a:custGeom>
              <a:avLst/>
              <a:gdLst/>
              <a:ahLst/>
              <a:cxnLst/>
              <a:rect l="l" t="t" r="r" b="b"/>
              <a:pathLst>
                <a:path w="1521" h="1071" extrusionOk="0">
                  <a:moveTo>
                    <a:pt x="318" y="1"/>
                  </a:moveTo>
                  <a:cubicBezTo>
                    <a:pt x="196" y="1"/>
                    <a:pt x="79" y="66"/>
                    <a:pt x="32" y="184"/>
                  </a:cubicBezTo>
                  <a:cubicBezTo>
                    <a:pt x="1" y="247"/>
                    <a:pt x="1" y="310"/>
                    <a:pt x="1" y="405"/>
                  </a:cubicBezTo>
                  <a:cubicBezTo>
                    <a:pt x="32" y="469"/>
                    <a:pt x="96" y="532"/>
                    <a:pt x="159" y="564"/>
                  </a:cubicBezTo>
                  <a:lnTo>
                    <a:pt x="1078" y="1039"/>
                  </a:lnTo>
                  <a:cubicBezTo>
                    <a:pt x="1109" y="1070"/>
                    <a:pt x="1173" y="1070"/>
                    <a:pt x="1204" y="1070"/>
                  </a:cubicBezTo>
                  <a:cubicBezTo>
                    <a:pt x="1331" y="1070"/>
                    <a:pt x="1426" y="1007"/>
                    <a:pt x="1489" y="912"/>
                  </a:cubicBezTo>
                  <a:cubicBezTo>
                    <a:pt x="1521" y="849"/>
                    <a:pt x="1521" y="754"/>
                    <a:pt x="1489" y="690"/>
                  </a:cubicBezTo>
                  <a:cubicBezTo>
                    <a:pt x="1458" y="595"/>
                    <a:pt x="1426" y="532"/>
                    <a:pt x="1331" y="500"/>
                  </a:cubicBezTo>
                  <a:lnTo>
                    <a:pt x="444" y="25"/>
                  </a:lnTo>
                  <a:cubicBezTo>
                    <a:pt x="403" y="9"/>
                    <a:pt x="360" y="1"/>
                    <a:pt x="318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8"/>
            <p:cNvSpPr/>
            <p:nvPr/>
          </p:nvSpPr>
          <p:spPr>
            <a:xfrm>
              <a:off x="4233175" y="3020350"/>
              <a:ext cx="38025" cy="26775"/>
            </a:xfrm>
            <a:custGeom>
              <a:avLst/>
              <a:gdLst/>
              <a:ahLst/>
              <a:cxnLst/>
              <a:rect l="l" t="t" r="r" b="b"/>
              <a:pathLst>
                <a:path w="1521" h="1071" extrusionOk="0">
                  <a:moveTo>
                    <a:pt x="1208" y="0"/>
                  </a:moveTo>
                  <a:cubicBezTo>
                    <a:pt x="1164" y="0"/>
                    <a:pt x="1119" y="8"/>
                    <a:pt x="1077" y="25"/>
                  </a:cubicBezTo>
                  <a:lnTo>
                    <a:pt x="158" y="500"/>
                  </a:lnTo>
                  <a:cubicBezTo>
                    <a:pt x="95" y="532"/>
                    <a:pt x="32" y="595"/>
                    <a:pt x="32" y="659"/>
                  </a:cubicBezTo>
                  <a:cubicBezTo>
                    <a:pt x="0" y="754"/>
                    <a:pt x="0" y="817"/>
                    <a:pt x="32" y="912"/>
                  </a:cubicBezTo>
                  <a:cubicBezTo>
                    <a:pt x="95" y="1007"/>
                    <a:pt x="190" y="1070"/>
                    <a:pt x="317" y="1070"/>
                  </a:cubicBezTo>
                  <a:cubicBezTo>
                    <a:pt x="348" y="1070"/>
                    <a:pt x="412" y="1039"/>
                    <a:pt x="443" y="1039"/>
                  </a:cubicBezTo>
                  <a:lnTo>
                    <a:pt x="1362" y="564"/>
                  </a:lnTo>
                  <a:cubicBezTo>
                    <a:pt x="1425" y="532"/>
                    <a:pt x="1489" y="468"/>
                    <a:pt x="1489" y="405"/>
                  </a:cubicBezTo>
                  <a:cubicBezTo>
                    <a:pt x="1520" y="310"/>
                    <a:pt x="1520" y="247"/>
                    <a:pt x="1489" y="152"/>
                  </a:cubicBezTo>
                  <a:cubicBezTo>
                    <a:pt x="1442" y="59"/>
                    <a:pt x="1328" y="0"/>
                    <a:pt x="1208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8"/>
            <p:cNvSpPr/>
            <p:nvPr/>
          </p:nvSpPr>
          <p:spPr>
            <a:xfrm>
              <a:off x="4436650" y="2990100"/>
              <a:ext cx="40400" cy="15050"/>
            </a:xfrm>
            <a:custGeom>
              <a:avLst/>
              <a:gdLst/>
              <a:ahLst/>
              <a:cxnLst/>
              <a:rect l="l" t="t" r="r" b="b"/>
              <a:pathLst>
                <a:path w="1616" h="602" extrusionOk="0">
                  <a:moveTo>
                    <a:pt x="285" y="0"/>
                  </a:moveTo>
                  <a:cubicBezTo>
                    <a:pt x="127" y="0"/>
                    <a:pt x="0" y="127"/>
                    <a:pt x="0" y="317"/>
                  </a:cubicBezTo>
                  <a:cubicBezTo>
                    <a:pt x="0" y="475"/>
                    <a:pt x="127" y="602"/>
                    <a:pt x="285" y="602"/>
                  </a:cubicBezTo>
                  <a:lnTo>
                    <a:pt x="1330" y="602"/>
                  </a:lnTo>
                  <a:cubicBezTo>
                    <a:pt x="1489" y="602"/>
                    <a:pt x="1615" y="475"/>
                    <a:pt x="1615" y="317"/>
                  </a:cubicBezTo>
                  <a:cubicBezTo>
                    <a:pt x="1615" y="127"/>
                    <a:pt x="1489" y="0"/>
                    <a:pt x="1330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8"/>
            <p:cNvSpPr/>
            <p:nvPr/>
          </p:nvSpPr>
          <p:spPr>
            <a:xfrm>
              <a:off x="4437425" y="2945925"/>
              <a:ext cx="38025" cy="26775"/>
            </a:xfrm>
            <a:custGeom>
              <a:avLst/>
              <a:gdLst/>
              <a:ahLst/>
              <a:cxnLst/>
              <a:rect l="l" t="t" r="r" b="b"/>
              <a:pathLst>
                <a:path w="1521" h="1071" extrusionOk="0">
                  <a:moveTo>
                    <a:pt x="1204" y="1"/>
                  </a:moveTo>
                  <a:cubicBezTo>
                    <a:pt x="1161" y="1"/>
                    <a:pt x="1118" y="9"/>
                    <a:pt x="1077" y="25"/>
                  </a:cubicBezTo>
                  <a:lnTo>
                    <a:pt x="159" y="500"/>
                  </a:lnTo>
                  <a:cubicBezTo>
                    <a:pt x="96" y="532"/>
                    <a:pt x="32" y="595"/>
                    <a:pt x="32" y="690"/>
                  </a:cubicBezTo>
                  <a:cubicBezTo>
                    <a:pt x="1" y="754"/>
                    <a:pt x="1" y="849"/>
                    <a:pt x="32" y="912"/>
                  </a:cubicBezTo>
                  <a:cubicBezTo>
                    <a:pt x="96" y="1007"/>
                    <a:pt x="191" y="1070"/>
                    <a:pt x="317" y="1070"/>
                  </a:cubicBezTo>
                  <a:cubicBezTo>
                    <a:pt x="349" y="1070"/>
                    <a:pt x="412" y="1070"/>
                    <a:pt x="444" y="1039"/>
                  </a:cubicBezTo>
                  <a:lnTo>
                    <a:pt x="1363" y="564"/>
                  </a:lnTo>
                  <a:cubicBezTo>
                    <a:pt x="1426" y="532"/>
                    <a:pt x="1489" y="469"/>
                    <a:pt x="1489" y="405"/>
                  </a:cubicBezTo>
                  <a:cubicBezTo>
                    <a:pt x="1521" y="310"/>
                    <a:pt x="1521" y="247"/>
                    <a:pt x="1489" y="184"/>
                  </a:cubicBezTo>
                  <a:cubicBezTo>
                    <a:pt x="1442" y="66"/>
                    <a:pt x="1326" y="1"/>
                    <a:pt x="120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8"/>
            <p:cNvSpPr/>
            <p:nvPr/>
          </p:nvSpPr>
          <p:spPr>
            <a:xfrm>
              <a:off x="4428725" y="3020350"/>
              <a:ext cx="38025" cy="26775"/>
            </a:xfrm>
            <a:custGeom>
              <a:avLst/>
              <a:gdLst/>
              <a:ahLst/>
              <a:cxnLst/>
              <a:rect l="l" t="t" r="r" b="b"/>
              <a:pathLst>
                <a:path w="1521" h="1071" extrusionOk="0">
                  <a:moveTo>
                    <a:pt x="313" y="0"/>
                  </a:moveTo>
                  <a:cubicBezTo>
                    <a:pt x="193" y="0"/>
                    <a:pt x="78" y="59"/>
                    <a:pt x="32" y="152"/>
                  </a:cubicBezTo>
                  <a:cubicBezTo>
                    <a:pt x="0" y="247"/>
                    <a:pt x="0" y="310"/>
                    <a:pt x="0" y="405"/>
                  </a:cubicBezTo>
                  <a:cubicBezTo>
                    <a:pt x="32" y="468"/>
                    <a:pt x="95" y="532"/>
                    <a:pt x="159" y="564"/>
                  </a:cubicBezTo>
                  <a:lnTo>
                    <a:pt x="1077" y="1039"/>
                  </a:lnTo>
                  <a:cubicBezTo>
                    <a:pt x="1109" y="1039"/>
                    <a:pt x="1172" y="1070"/>
                    <a:pt x="1204" y="1070"/>
                  </a:cubicBezTo>
                  <a:cubicBezTo>
                    <a:pt x="1330" y="1070"/>
                    <a:pt x="1425" y="1007"/>
                    <a:pt x="1489" y="912"/>
                  </a:cubicBezTo>
                  <a:cubicBezTo>
                    <a:pt x="1520" y="817"/>
                    <a:pt x="1520" y="754"/>
                    <a:pt x="1489" y="659"/>
                  </a:cubicBezTo>
                  <a:cubicBezTo>
                    <a:pt x="1457" y="595"/>
                    <a:pt x="1425" y="532"/>
                    <a:pt x="1330" y="500"/>
                  </a:cubicBezTo>
                  <a:lnTo>
                    <a:pt x="444" y="25"/>
                  </a:lnTo>
                  <a:cubicBezTo>
                    <a:pt x="401" y="8"/>
                    <a:pt x="357" y="0"/>
                    <a:pt x="31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8"/>
            <p:cNvSpPr/>
            <p:nvPr/>
          </p:nvSpPr>
          <p:spPr>
            <a:xfrm>
              <a:off x="4317100" y="3095400"/>
              <a:ext cx="67300" cy="12675"/>
            </a:xfrm>
            <a:custGeom>
              <a:avLst/>
              <a:gdLst/>
              <a:ahLst/>
              <a:cxnLst/>
              <a:rect l="l" t="t" r="r" b="b"/>
              <a:pathLst>
                <a:path w="2692" h="507" extrusionOk="0">
                  <a:moveTo>
                    <a:pt x="253" y="0"/>
                  </a:moveTo>
                  <a:cubicBezTo>
                    <a:pt x="127" y="0"/>
                    <a:pt x="0" y="127"/>
                    <a:pt x="0" y="253"/>
                  </a:cubicBezTo>
                  <a:cubicBezTo>
                    <a:pt x="0" y="412"/>
                    <a:pt x="127" y="507"/>
                    <a:pt x="253" y="507"/>
                  </a:cubicBezTo>
                  <a:lnTo>
                    <a:pt x="2439" y="507"/>
                  </a:lnTo>
                  <a:cubicBezTo>
                    <a:pt x="2597" y="507"/>
                    <a:pt x="2692" y="412"/>
                    <a:pt x="2692" y="253"/>
                  </a:cubicBezTo>
                  <a:cubicBezTo>
                    <a:pt x="2692" y="127"/>
                    <a:pt x="2597" y="0"/>
                    <a:pt x="243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8"/>
            <p:cNvSpPr/>
            <p:nvPr/>
          </p:nvSpPr>
          <p:spPr>
            <a:xfrm>
              <a:off x="4328175" y="3116775"/>
              <a:ext cx="46725" cy="12675"/>
            </a:xfrm>
            <a:custGeom>
              <a:avLst/>
              <a:gdLst/>
              <a:ahLst/>
              <a:cxnLst/>
              <a:rect l="l" t="t" r="r" b="b"/>
              <a:pathLst>
                <a:path w="1869" h="507" extrusionOk="0">
                  <a:moveTo>
                    <a:pt x="254" y="0"/>
                  </a:moveTo>
                  <a:cubicBezTo>
                    <a:pt x="127" y="0"/>
                    <a:pt x="0" y="127"/>
                    <a:pt x="0" y="253"/>
                  </a:cubicBezTo>
                  <a:cubicBezTo>
                    <a:pt x="0" y="380"/>
                    <a:pt x="127" y="507"/>
                    <a:pt x="254" y="507"/>
                  </a:cubicBezTo>
                  <a:lnTo>
                    <a:pt x="1616" y="507"/>
                  </a:lnTo>
                  <a:cubicBezTo>
                    <a:pt x="1774" y="507"/>
                    <a:pt x="1869" y="380"/>
                    <a:pt x="1869" y="253"/>
                  </a:cubicBezTo>
                  <a:cubicBezTo>
                    <a:pt x="1869" y="127"/>
                    <a:pt x="1774" y="0"/>
                    <a:pt x="1616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8"/>
            <p:cNvSpPr/>
            <p:nvPr/>
          </p:nvSpPr>
          <p:spPr>
            <a:xfrm>
              <a:off x="4272750" y="2907750"/>
              <a:ext cx="156000" cy="182125"/>
            </a:xfrm>
            <a:custGeom>
              <a:avLst/>
              <a:gdLst/>
              <a:ahLst/>
              <a:cxnLst/>
              <a:rect l="l" t="t" r="r" b="b"/>
              <a:pathLst>
                <a:path w="6240" h="7285" extrusionOk="0">
                  <a:moveTo>
                    <a:pt x="3104" y="381"/>
                  </a:moveTo>
                  <a:cubicBezTo>
                    <a:pt x="4624" y="381"/>
                    <a:pt x="5859" y="1584"/>
                    <a:pt x="5859" y="3104"/>
                  </a:cubicBezTo>
                  <a:cubicBezTo>
                    <a:pt x="5859" y="3864"/>
                    <a:pt x="5543" y="4592"/>
                    <a:pt x="4973" y="5131"/>
                  </a:cubicBezTo>
                  <a:cubicBezTo>
                    <a:pt x="4466" y="5574"/>
                    <a:pt x="4149" y="6239"/>
                    <a:pt x="4118" y="6904"/>
                  </a:cubicBezTo>
                  <a:lnTo>
                    <a:pt x="2154" y="6904"/>
                  </a:lnTo>
                  <a:cubicBezTo>
                    <a:pt x="2091" y="6239"/>
                    <a:pt x="1774" y="5574"/>
                    <a:pt x="1267" y="5131"/>
                  </a:cubicBezTo>
                  <a:cubicBezTo>
                    <a:pt x="697" y="4592"/>
                    <a:pt x="381" y="3864"/>
                    <a:pt x="381" y="3104"/>
                  </a:cubicBezTo>
                  <a:cubicBezTo>
                    <a:pt x="381" y="1584"/>
                    <a:pt x="1616" y="381"/>
                    <a:pt x="3104" y="381"/>
                  </a:cubicBezTo>
                  <a:close/>
                  <a:moveTo>
                    <a:pt x="3136" y="0"/>
                  </a:moveTo>
                  <a:cubicBezTo>
                    <a:pt x="1394" y="0"/>
                    <a:pt x="1" y="1394"/>
                    <a:pt x="1" y="3104"/>
                  </a:cubicBezTo>
                  <a:cubicBezTo>
                    <a:pt x="1" y="3991"/>
                    <a:pt x="381" y="4814"/>
                    <a:pt x="1014" y="5416"/>
                  </a:cubicBezTo>
                  <a:cubicBezTo>
                    <a:pt x="1489" y="5828"/>
                    <a:pt x="1774" y="6461"/>
                    <a:pt x="1774" y="7094"/>
                  </a:cubicBezTo>
                  <a:cubicBezTo>
                    <a:pt x="1774" y="7221"/>
                    <a:pt x="1837" y="7284"/>
                    <a:pt x="1964" y="7284"/>
                  </a:cubicBezTo>
                  <a:lnTo>
                    <a:pt x="4276" y="7284"/>
                  </a:lnTo>
                  <a:cubicBezTo>
                    <a:pt x="4403" y="7284"/>
                    <a:pt x="4466" y="7221"/>
                    <a:pt x="4466" y="7094"/>
                  </a:cubicBezTo>
                  <a:cubicBezTo>
                    <a:pt x="4466" y="6461"/>
                    <a:pt x="4751" y="5828"/>
                    <a:pt x="5226" y="5416"/>
                  </a:cubicBezTo>
                  <a:cubicBezTo>
                    <a:pt x="5859" y="4814"/>
                    <a:pt x="6239" y="3991"/>
                    <a:pt x="6239" y="3104"/>
                  </a:cubicBezTo>
                  <a:cubicBezTo>
                    <a:pt x="6239" y="1394"/>
                    <a:pt x="4846" y="0"/>
                    <a:pt x="3136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8"/>
            <p:cNvSpPr/>
            <p:nvPr/>
          </p:nvSpPr>
          <p:spPr>
            <a:xfrm>
              <a:off x="4290175" y="2941150"/>
              <a:ext cx="42775" cy="73500"/>
            </a:xfrm>
            <a:custGeom>
              <a:avLst/>
              <a:gdLst/>
              <a:ahLst/>
              <a:cxnLst/>
              <a:rect l="l" t="t" r="r" b="b"/>
              <a:pathLst>
                <a:path w="1711" h="2940" extrusionOk="0">
                  <a:moveTo>
                    <a:pt x="1447" y="1"/>
                  </a:moveTo>
                  <a:cubicBezTo>
                    <a:pt x="1418" y="1"/>
                    <a:pt x="1389" y="9"/>
                    <a:pt x="1362" y="26"/>
                  </a:cubicBezTo>
                  <a:cubicBezTo>
                    <a:pt x="349" y="565"/>
                    <a:pt x="0" y="1831"/>
                    <a:pt x="570" y="2813"/>
                  </a:cubicBezTo>
                  <a:cubicBezTo>
                    <a:pt x="602" y="2908"/>
                    <a:pt x="665" y="2940"/>
                    <a:pt x="760" y="2940"/>
                  </a:cubicBezTo>
                  <a:cubicBezTo>
                    <a:pt x="792" y="2940"/>
                    <a:pt x="824" y="2940"/>
                    <a:pt x="855" y="2908"/>
                  </a:cubicBezTo>
                  <a:cubicBezTo>
                    <a:pt x="950" y="2845"/>
                    <a:pt x="982" y="2718"/>
                    <a:pt x="950" y="2623"/>
                  </a:cubicBezTo>
                  <a:cubicBezTo>
                    <a:pt x="507" y="1831"/>
                    <a:pt x="792" y="850"/>
                    <a:pt x="1552" y="406"/>
                  </a:cubicBezTo>
                  <a:cubicBezTo>
                    <a:pt x="1679" y="343"/>
                    <a:pt x="1710" y="216"/>
                    <a:pt x="1647" y="121"/>
                  </a:cubicBezTo>
                  <a:cubicBezTo>
                    <a:pt x="1601" y="53"/>
                    <a:pt x="1523" y="1"/>
                    <a:pt x="144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8"/>
            <p:cNvSpPr/>
            <p:nvPr/>
          </p:nvSpPr>
          <p:spPr>
            <a:xfrm>
              <a:off x="3811975" y="3326575"/>
              <a:ext cx="247025" cy="247050"/>
            </a:xfrm>
            <a:custGeom>
              <a:avLst/>
              <a:gdLst/>
              <a:ahLst/>
              <a:cxnLst/>
              <a:rect l="l" t="t" r="r" b="b"/>
              <a:pathLst>
                <a:path w="9881" h="9882" extrusionOk="0">
                  <a:moveTo>
                    <a:pt x="4941" y="539"/>
                  </a:moveTo>
                  <a:cubicBezTo>
                    <a:pt x="7379" y="539"/>
                    <a:pt x="9374" y="2502"/>
                    <a:pt x="9374" y="4941"/>
                  </a:cubicBezTo>
                  <a:cubicBezTo>
                    <a:pt x="9374" y="7379"/>
                    <a:pt x="7379" y="9374"/>
                    <a:pt x="4941" y="9374"/>
                  </a:cubicBezTo>
                  <a:cubicBezTo>
                    <a:pt x="2502" y="9374"/>
                    <a:pt x="539" y="7379"/>
                    <a:pt x="539" y="4941"/>
                  </a:cubicBezTo>
                  <a:cubicBezTo>
                    <a:pt x="539" y="2502"/>
                    <a:pt x="2502" y="539"/>
                    <a:pt x="4941" y="539"/>
                  </a:cubicBezTo>
                  <a:close/>
                  <a:moveTo>
                    <a:pt x="4941" y="0"/>
                  </a:moveTo>
                  <a:cubicBezTo>
                    <a:pt x="2217" y="0"/>
                    <a:pt x="0" y="2217"/>
                    <a:pt x="0" y="4941"/>
                  </a:cubicBezTo>
                  <a:cubicBezTo>
                    <a:pt x="0" y="7664"/>
                    <a:pt x="2217" y="9881"/>
                    <a:pt x="4941" y="9881"/>
                  </a:cubicBezTo>
                  <a:cubicBezTo>
                    <a:pt x="7664" y="9881"/>
                    <a:pt x="9881" y="7664"/>
                    <a:pt x="9881" y="4941"/>
                  </a:cubicBezTo>
                  <a:cubicBezTo>
                    <a:pt x="9881" y="2217"/>
                    <a:pt x="7664" y="0"/>
                    <a:pt x="49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8"/>
            <p:cNvSpPr/>
            <p:nvPr/>
          </p:nvSpPr>
          <p:spPr>
            <a:xfrm>
              <a:off x="3890350" y="3358250"/>
              <a:ext cx="93450" cy="178950"/>
            </a:xfrm>
            <a:custGeom>
              <a:avLst/>
              <a:gdLst/>
              <a:ahLst/>
              <a:cxnLst/>
              <a:rect l="l" t="t" r="r" b="b"/>
              <a:pathLst>
                <a:path w="3738" h="7158" extrusionOk="0">
                  <a:moveTo>
                    <a:pt x="1521" y="2090"/>
                  </a:moveTo>
                  <a:lnTo>
                    <a:pt x="1521" y="2977"/>
                  </a:lnTo>
                  <a:cubicBezTo>
                    <a:pt x="1394" y="2945"/>
                    <a:pt x="1299" y="2914"/>
                    <a:pt x="1236" y="2850"/>
                  </a:cubicBezTo>
                  <a:cubicBezTo>
                    <a:pt x="1141" y="2787"/>
                    <a:pt x="1109" y="2692"/>
                    <a:pt x="1109" y="2565"/>
                  </a:cubicBezTo>
                  <a:cubicBezTo>
                    <a:pt x="1109" y="2375"/>
                    <a:pt x="1172" y="2249"/>
                    <a:pt x="1299" y="2185"/>
                  </a:cubicBezTo>
                  <a:cubicBezTo>
                    <a:pt x="1362" y="2154"/>
                    <a:pt x="1457" y="2122"/>
                    <a:pt x="1521" y="2090"/>
                  </a:cubicBezTo>
                  <a:close/>
                  <a:moveTo>
                    <a:pt x="2249" y="4275"/>
                  </a:moveTo>
                  <a:cubicBezTo>
                    <a:pt x="2344" y="4307"/>
                    <a:pt x="2376" y="4339"/>
                    <a:pt x="2407" y="4370"/>
                  </a:cubicBezTo>
                  <a:cubicBezTo>
                    <a:pt x="2502" y="4434"/>
                    <a:pt x="2566" y="4560"/>
                    <a:pt x="2566" y="4719"/>
                  </a:cubicBezTo>
                  <a:cubicBezTo>
                    <a:pt x="2566" y="4877"/>
                    <a:pt x="2502" y="5004"/>
                    <a:pt x="2344" y="5099"/>
                  </a:cubicBezTo>
                  <a:cubicBezTo>
                    <a:pt x="2312" y="5099"/>
                    <a:pt x="2281" y="5130"/>
                    <a:pt x="2249" y="5130"/>
                  </a:cubicBezTo>
                  <a:lnTo>
                    <a:pt x="2249" y="4275"/>
                  </a:lnTo>
                  <a:close/>
                  <a:moveTo>
                    <a:pt x="1901" y="0"/>
                  </a:moveTo>
                  <a:cubicBezTo>
                    <a:pt x="1679" y="0"/>
                    <a:pt x="1521" y="127"/>
                    <a:pt x="1521" y="317"/>
                  </a:cubicBezTo>
                  <a:lnTo>
                    <a:pt x="1521" y="1172"/>
                  </a:lnTo>
                  <a:cubicBezTo>
                    <a:pt x="1077" y="1203"/>
                    <a:pt x="697" y="1330"/>
                    <a:pt x="444" y="1552"/>
                  </a:cubicBezTo>
                  <a:cubicBezTo>
                    <a:pt x="127" y="1805"/>
                    <a:pt x="0" y="2185"/>
                    <a:pt x="0" y="2660"/>
                  </a:cubicBezTo>
                  <a:cubicBezTo>
                    <a:pt x="0" y="3009"/>
                    <a:pt x="95" y="3325"/>
                    <a:pt x="317" y="3547"/>
                  </a:cubicBezTo>
                  <a:cubicBezTo>
                    <a:pt x="539" y="3769"/>
                    <a:pt x="887" y="3927"/>
                    <a:pt x="1362" y="4022"/>
                  </a:cubicBezTo>
                  <a:lnTo>
                    <a:pt x="1521" y="4054"/>
                  </a:lnTo>
                  <a:lnTo>
                    <a:pt x="1521" y="5194"/>
                  </a:lnTo>
                  <a:cubicBezTo>
                    <a:pt x="1331" y="5194"/>
                    <a:pt x="1141" y="5162"/>
                    <a:pt x="919" y="5099"/>
                  </a:cubicBezTo>
                  <a:cubicBezTo>
                    <a:pt x="634" y="5004"/>
                    <a:pt x="349" y="4909"/>
                    <a:pt x="32" y="4719"/>
                  </a:cubicBezTo>
                  <a:lnTo>
                    <a:pt x="32" y="5764"/>
                  </a:lnTo>
                  <a:cubicBezTo>
                    <a:pt x="349" y="5890"/>
                    <a:pt x="634" y="5954"/>
                    <a:pt x="950" y="6017"/>
                  </a:cubicBezTo>
                  <a:cubicBezTo>
                    <a:pt x="1141" y="6049"/>
                    <a:pt x="1331" y="6081"/>
                    <a:pt x="1521" y="6081"/>
                  </a:cubicBezTo>
                  <a:lnTo>
                    <a:pt x="1521" y="6841"/>
                  </a:lnTo>
                  <a:cubicBezTo>
                    <a:pt x="1521" y="7031"/>
                    <a:pt x="1711" y="7157"/>
                    <a:pt x="1901" y="7157"/>
                  </a:cubicBezTo>
                  <a:cubicBezTo>
                    <a:pt x="2091" y="7157"/>
                    <a:pt x="2249" y="7031"/>
                    <a:pt x="2249" y="6841"/>
                  </a:cubicBezTo>
                  <a:lnTo>
                    <a:pt x="2249" y="6081"/>
                  </a:lnTo>
                  <a:cubicBezTo>
                    <a:pt x="2692" y="6049"/>
                    <a:pt x="3041" y="5922"/>
                    <a:pt x="3294" y="5732"/>
                  </a:cubicBezTo>
                  <a:cubicBezTo>
                    <a:pt x="3611" y="5479"/>
                    <a:pt x="3737" y="5099"/>
                    <a:pt x="3737" y="4560"/>
                  </a:cubicBezTo>
                  <a:cubicBezTo>
                    <a:pt x="3737" y="4149"/>
                    <a:pt x="3642" y="3832"/>
                    <a:pt x="3421" y="3642"/>
                  </a:cubicBezTo>
                  <a:cubicBezTo>
                    <a:pt x="3199" y="3420"/>
                    <a:pt x="2819" y="3262"/>
                    <a:pt x="2281" y="3135"/>
                  </a:cubicBezTo>
                  <a:lnTo>
                    <a:pt x="2249" y="3135"/>
                  </a:lnTo>
                  <a:lnTo>
                    <a:pt x="2249" y="2090"/>
                  </a:lnTo>
                  <a:cubicBezTo>
                    <a:pt x="2376" y="2090"/>
                    <a:pt x="2534" y="2122"/>
                    <a:pt x="2661" y="2154"/>
                  </a:cubicBezTo>
                  <a:cubicBezTo>
                    <a:pt x="2914" y="2217"/>
                    <a:pt x="3167" y="2312"/>
                    <a:pt x="3452" y="2407"/>
                  </a:cubicBezTo>
                  <a:lnTo>
                    <a:pt x="3452" y="1394"/>
                  </a:lnTo>
                  <a:cubicBezTo>
                    <a:pt x="3136" y="1330"/>
                    <a:pt x="2851" y="1267"/>
                    <a:pt x="2566" y="1235"/>
                  </a:cubicBezTo>
                  <a:cubicBezTo>
                    <a:pt x="2471" y="1203"/>
                    <a:pt x="2376" y="1203"/>
                    <a:pt x="2249" y="1203"/>
                  </a:cubicBezTo>
                  <a:lnTo>
                    <a:pt x="2249" y="317"/>
                  </a:lnTo>
                  <a:cubicBezTo>
                    <a:pt x="2249" y="127"/>
                    <a:pt x="2091" y="0"/>
                    <a:pt x="1901" y="0"/>
                  </a:cubicBezTo>
                  <a:close/>
                </a:path>
              </a:pathLst>
            </a:custGeom>
            <a:solidFill>
              <a:srgbClr val="C4C4C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8"/>
            <p:cNvSpPr/>
            <p:nvPr/>
          </p:nvSpPr>
          <p:spPr>
            <a:xfrm>
              <a:off x="3298125" y="2488125"/>
              <a:ext cx="659550" cy="393525"/>
            </a:xfrm>
            <a:custGeom>
              <a:avLst/>
              <a:gdLst/>
              <a:ahLst/>
              <a:cxnLst/>
              <a:rect l="l" t="t" r="r" b="b"/>
              <a:pathLst>
                <a:path w="26382" h="15741" extrusionOk="0">
                  <a:moveTo>
                    <a:pt x="23499" y="983"/>
                  </a:moveTo>
                  <a:cubicBezTo>
                    <a:pt x="24544" y="983"/>
                    <a:pt x="25400" y="1838"/>
                    <a:pt x="25400" y="2883"/>
                  </a:cubicBezTo>
                  <a:lnTo>
                    <a:pt x="25400" y="12859"/>
                  </a:lnTo>
                  <a:cubicBezTo>
                    <a:pt x="25400" y="13904"/>
                    <a:pt x="24544" y="14759"/>
                    <a:pt x="23499" y="14759"/>
                  </a:cubicBezTo>
                  <a:lnTo>
                    <a:pt x="2883" y="14759"/>
                  </a:lnTo>
                  <a:cubicBezTo>
                    <a:pt x="1838" y="14759"/>
                    <a:pt x="983" y="13904"/>
                    <a:pt x="983" y="12859"/>
                  </a:cubicBezTo>
                  <a:lnTo>
                    <a:pt x="983" y="2883"/>
                  </a:lnTo>
                  <a:cubicBezTo>
                    <a:pt x="983" y="1838"/>
                    <a:pt x="1838" y="983"/>
                    <a:pt x="2883" y="983"/>
                  </a:cubicBezTo>
                  <a:close/>
                  <a:moveTo>
                    <a:pt x="2883" y="1"/>
                  </a:moveTo>
                  <a:cubicBezTo>
                    <a:pt x="1299" y="1"/>
                    <a:pt x="1" y="1299"/>
                    <a:pt x="1" y="2883"/>
                  </a:cubicBezTo>
                  <a:lnTo>
                    <a:pt x="1" y="12859"/>
                  </a:lnTo>
                  <a:cubicBezTo>
                    <a:pt x="1" y="14442"/>
                    <a:pt x="1299" y="15740"/>
                    <a:pt x="2883" y="15740"/>
                  </a:cubicBezTo>
                  <a:lnTo>
                    <a:pt x="23499" y="15740"/>
                  </a:lnTo>
                  <a:cubicBezTo>
                    <a:pt x="25083" y="15740"/>
                    <a:pt x="26381" y="14442"/>
                    <a:pt x="26381" y="12859"/>
                  </a:cubicBezTo>
                  <a:lnTo>
                    <a:pt x="26381" y="2883"/>
                  </a:lnTo>
                  <a:cubicBezTo>
                    <a:pt x="26381" y="1299"/>
                    <a:pt x="25083" y="1"/>
                    <a:pt x="2349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8"/>
            <p:cNvSpPr/>
            <p:nvPr/>
          </p:nvSpPr>
          <p:spPr>
            <a:xfrm>
              <a:off x="3313975" y="2815125"/>
              <a:ext cx="631825" cy="54650"/>
            </a:xfrm>
            <a:custGeom>
              <a:avLst/>
              <a:gdLst/>
              <a:ahLst/>
              <a:cxnLst/>
              <a:rect l="l" t="t" r="r" b="b"/>
              <a:pathLst>
                <a:path w="25273" h="2186" extrusionOk="0">
                  <a:moveTo>
                    <a:pt x="0" y="0"/>
                  </a:moveTo>
                  <a:lnTo>
                    <a:pt x="0" y="285"/>
                  </a:lnTo>
                  <a:cubicBezTo>
                    <a:pt x="0" y="1330"/>
                    <a:pt x="855" y="2185"/>
                    <a:pt x="1900" y="2185"/>
                  </a:cubicBezTo>
                  <a:lnTo>
                    <a:pt x="23372" y="2185"/>
                  </a:lnTo>
                  <a:cubicBezTo>
                    <a:pt x="24417" y="2185"/>
                    <a:pt x="25272" y="1330"/>
                    <a:pt x="25272" y="285"/>
                  </a:cubicBezTo>
                  <a:lnTo>
                    <a:pt x="2527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8"/>
            <p:cNvSpPr/>
            <p:nvPr/>
          </p:nvSpPr>
          <p:spPr>
            <a:xfrm>
              <a:off x="3583950" y="2820650"/>
              <a:ext cx="111650" cy="111675"/>
            </a:xfrm>
            <a:custGeom>
              <a:avLst/>
              <a:gdLst/>
              <a:ahLst/>
              <a:cxnLst/>
              <a:rect l="l" t="t" r="r" b="b"/>
              <a:pathLst>
                <a:path w="4466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4466" y="4466"/>
                  </a:lnTo>
                  <a:lnTo>
                    <a:pt x="4466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8"/>
            <p:cNvSpPr/>
            <p:nvPr/>
          </p:nvSpPr>
          <p:spPr>
            <a:xfrm>
              <a:off x="3487350" y="2915675"/>
              <a:ext cx="311175" cy="28525"/>
            </a:xfrm>
            <a:custGeom>
              <a:avLst/>
              <a:gdLst/>
              <a:ahLst/>
              <a:cxnLst/>
              <a:rect l="l" t="t" r="r" b="b"/>
              <a:pathLst>
                <a:path w="12447" h="1141" extrusionOk="0">
                  <a:moveTo>
                    <a:pt x="1" y="0"/>
                  </a:moveTo>
                  <a:lnTo>
                    <a:pt x="1" y="1140"/>
                  </a:lnTo>
                  <a:lnTo>
                    <a:pt x="12447" y="1140"/>
                  </a:lnTo>
                  <a:lnTo>
                    <a:pt x="12447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8"/>
            <p:cNvSpPr/>
            <p:nvPr/>
          </p:nvSpPr>
          <p:spPr>
            <a:xfrm>
              <a:off x="3440650" y="2667075"/>
              <a:ext cx="95025" cy="95825"/>
            </a:xfrm>
            <a:custGeom>
              <a:avLst/>
              <a:gdLst/>
              <a:ahLst/>
              <a:cxnLst/>
              <a:rect l="l" t="t" r="r" b="b"/>
              <a:pathLst>
                <a:path w="3801" h="3833" extrusionOk="0">
                  <a:moveTo>
                    <a:pt x="0" y="0"/>
                  </a:moveTo>
                  <a:lnTo>
                    <a:pt x="0" y="3832"/>
                  </a:lnTo>
                  <a:lnTo>
                    <a:pt x="3801" y="3832"/>
                  </a:lnTo>
                  <a:lnTo>
                    <a:pt x="380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8"/>
            <p:cNvSpPr/>
            <p:nvPr/>
          </p:nvSpPr>
          <p:spPr>
            <a:xfrm>
              <a:off x="3575250" y="2621150"/>
              <a:ext cx="95025" cy="140950"/>
            </a:xfrm>
            <a:custGeom>
              <a:avLst/>
              <a:gdLst/>
              <a:ahLst/>
              <a:cxnLst/>
              <a:rect l="l" t="t" r="r" b="b"/>
              <a:pathLst>
                <a:path w="3801" h="5638" extrusionOk="0">
                  <a:moveTo>
                    <a:pt x="0" y="0"/>
                  </a:moveTo>
                  <a:lnTo>
                    <a:pt x="0" y="5637"/>
                  </a:lnTo>
                  <a:lnTo>
                    <a:pt x="3800" y="5637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8"/>
            <p:cNvSpPr/>
            <p:nvPr/>
          </p:nvSpPr>
          <p:spPr>
            <a:xfrm>
              <a:off x="3709050" y="2572850"/>
              <a:ext cx="95025" cy="189250"/>
            </a:xfrm>
            <a:custGeom>
              <a:avLst/>
              <a:gdLst/>
              <a:ahLst/>
              <a:cxnLst/>
              <a:rect l="l" t="t" r="r" b="b"/>
              <a:pathLst>
                <a:path w="3801" h="7570" extrusionOk="0">
                  <a:moveTo>
                    <a:pt x="0" y="1"/>
                  </a:moveTo>
                  <a:lnTo>
                    <a:pt x="0" y="7569"/>
                  </a:lnTo>
                  <a:lnTo>
                    <a:pt x="3800" y="7569"/>
                  </a:lnTo>
                  <a:lnTo>
                    <a:pt x="3800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8"/>
            <p:cNvSpPr/>
            <p:nvPr/>
          </p:nvSpPr>
          <p:spPr>
            <a:xfrm>
              <a:off x="3633025" y="3284600"/>
              <a:ext cx="25" cy="467150"/>
            </a:xfrm>
            <a:custGeom>
              <a:avLst/>
              <a:gdLst/>
              <a:ahLst/>
              <a:cxnLst/>
              <a:rect l="l" t="t" r="r" b="b"/>
              <a:pathLst>
                <a:path w="1" h="18686" fill="none" extrusionOk="0">
                  <a:moveTo>
                    <a:pt x="1" y="18686"/>
                  </a:moveTo>
                  <a:lnTo>
                    <a:pt x="1" y="1"/>
                  </a:lnTo>
                </a:path>
              </a:pathLst>
            </a:custGeom>
            <a:noFill/>
            <a:ln w="10300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8"/>
            <p:cNvSpPr/>
            <p:nvPr/>
          </p:nvSpPr>
          <p:spPr>
            <a:xfrm>
              <a:off x="4182500" y="2716950"/>
              <a:ext cx="467150" cy="25"/>
            </a:xfrm>
            <a:custGeom>
              <a:avLst/>
              <a:gdLst/>
              <a:ahLst/>
              <a:cxnLst/>
              <a:rect l="l" t="t" r="r" b="b"/>
              <a:pathLst>
                <a:path w="18686" h="1" fill="none" extrusionOk="0">
                  <a:moveTo>
                    <a:pt x="18685" y="0"/>
                  </a:moveTo>
                  <a:lnTo>
                    <a:pt x="0" y="0"/>
                  </a:lnTo>
                </a:path>
              </a:pathLst>
            </a:custGeom>
            <a:noFill/>
            <a:ln w="10300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8"/>
            <p:cNvSpPr/>
            <p:nvPr/>
          </p:nvSpPr>
          <p:spPr>
            <a:xfrm>
              <a:off x="3633025" y="1694050"/>
              <a:ext cx="25" cy="467125"/>
            </a:xfrm>
            <a:custGeom>
              <a:avLst/>
              <a:gdLst/>
              <a:ahLst/>
              <a:cxnLst/>
              <a:rect l="l" t="t" r="r" b="b"/>
              <a:pathLst>
                <a:path w="1" h="18685" fill="none" extrusionOk="0">
                  <a:moveTo>
                    <a:pt x="1" y="18685"/>
                  </a:moveTo>
                  <a:lnTo>
                    <a:pt x="1" y="0"/>
                  </a:lnTo>
                </a:path>
              </a:pathLst>
            </a:custGeom>
            <a:noFill/>
            <a:ln w="10300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8"/>
            <p:cNvSpPr/>
            <p:nvPr/>
          </p:nvSpPr>
          <p:spPr>
            <a:xfrm>
              <a:off x="4025725" y="2005975"/>
              <a:ext cx="311975" cy="311975"/>
            </a:xfrm>
            <a:custGeom>
              <a:avLst/>
              <a:gdLst/>
              <a:ahLst/>
              <a:cxnLst/>
              <a:rect l="l" t="t" r="r" b="b"/>
              <a:pathLst>
                <a:path w="12479" h="12479" fill="none" extrusionOk="0">
                  <a:moveTo>
                    <a:pt x="1" y="12478"/>
                  </a:moveTo>
                  <a:lnTo>
                    <a:pt x="12478" y="1"/>
                  </a:lnTo>
                </a:path>
              </a:pathLst>
            </a:custGeom>
            <a:noFill/>
            <a:ln w="10300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8"/>
            <p:cNvSpPr/>
            <p:nvPr/>
          </p:nvSpPr>
          <p:spPr>
            <a:xfrm>
              <a:off x="4021775" y="3109650"/>
              <a:ext cx="311975" cy="311950"/>
            </a:xfrm>
            <a:custGeom>
              <a:avLst/>
              <a:gdLst/>
              <a:ahLst/>
              <a:cxnLst/>
              <a:rect l="l" t="t" r="r" b="b"/>
              <a:pathLst>
                <a:path w="12479" h="12478" fill="none" extrusionOk="0">
                  <a:moveTo>
                    <a:pt x="12478" y="12478"/>
                  </a:moveTo>
                  <a:lnTo>
                    <a:pt x="0" y="0"/>
                  </a:lnTo>
                </a:path>
              </a:pathLst>
            </a:custGeom>
            <a:noFill/>
            <a:ln w="10300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8"/>
            <p:cNvSpPr/>
            <p:nvPr/>
          </p:nvSpPr>
          <p:spPr>
            <a:xfrm>
              <a:off x="4332925" y="2716150"/>
              <a:ext cx="441025" cy="809950"/>
            </a:xfrm>
            <a:custGeom>
              <a:avLst/>
              <a:gdLst/>
              <a:ahLst/>
              <a:cxnLst/>
              <a:rect l="l" t="t" r="r" b="b"/>
              <a:pathLst>
                <a:path w="17641" h="32398" extrusionOk="0">
                  <a:moveTo>
                    <a:pt x="11686" y="1"/>
                  </a:moveTo>
                  <a:cubicBezTo>
                    <a:pt x="11686" y="10990"/>
                    <a:pt x="7221" y="20965"/>
                    <a:pt x="0" y="28186"/>
                  </a:cubicBezTo>
                  <a:lnTo>
                    <a:pt x="4212" y="32398"/>
                  </a:lnTo>
                  <a:cubicBezTo>
                    <a:pt x="12510" y="24101"/>
                    <a:pt x="17640" y="12636"/>
                    <a:pt x="1764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8"/>
            <p:cNvSpPr/>
            <p:nvPr/>
          </p:nvSpPr>
          <p:spPr>
            <a:xfrm>
              <a:off x="4332125" y="1906225"/>
              <a:ext cx="441825" cy="809950"/>
            </a:xfrm>
            <a:custGeom>
              <a:avLst/>
              <a:gdLst/>
              <a:ahLst/>
              <a:cxnLst/>
              <a:rect l="l" t="t" r="r" b="b"/>
              <a:pathLst>
                <a:path w="17673" h="32398" extrusionOk="0">
                  <a:moveTo>
                    <a:pt x="4244" y="0"/>
                  </a:moveTo>
                  <a:lnTo>
                    <a:pt x="1" y="4212"/>
                  </a:lnTo>
                  <a:cubicBezTo>
                    <a:pt x="7253" y="11433"/>
                    <a:pt x="11718" y="21409"/>
                    <a:pt x="11718" y="32398"/>
                  </a:cubicBezTo>
                  <a:lnTo>
                    <a:pt x="17672" y="32398"/>
                  </a:lnTo>
                  <a:cubicBezTo>
                    <a:pt x="17672" y="19762"/>
                    <a:pt x="12542" y="8298"/>
                    <a:pt x="424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8"/>
            <p:cNvSpPr/>
            <p:nvPr/>
          </p:nvSpPr>
          <p:spPr>
            <a:xfrm>
              <a:off x="3628275" y="3420775"/>
              <a:ext cx="809975" cy="441825"/>
            </a:xfrm>
            <a:custGeom>
              <a:avLst/>
              <a:gdLst/>
              <a:ahLst/>
              <a:cxnLst/>
              <a:rect l="l" t="t" r="r" b="b"/>
              <a:pathLst>
                <a:path w="32399" h="17673" extrusionOk="0">
                  <a:moveTo>
                    <a:pt x="28186" y="1"/>
                  </a:moveTo>
                  <a:cubicBezTo>
                    <a:pt x="20966" y="7221"/>
                    <a:pt x="10990" y="11687"/>
                    <a:pt x="1" y="11687"/>
                  </a:cubicBezTo>
                  <a:lnTo>
                    <a:pt x="1" y="17672"/>
                  </a:lnTo>
                  <a:cubicBezTo>
                    <a:pt x="12637" y="17672"/>
                    <a:pt x="24101" y="12510"/>
                    <a:pt x="32398" y="4213"/>
                  </a:cubicBezTo>
                  <a:lnTo>
                    <a:pt x="28186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1" name="Google Shape;1541;p18"/>
          <p:cNvSpPr txBox="1"/>
          <p:nvPr/>
        </p:nvSpPr>
        <p:spPr>
          <a:xfrm>
            <a:off x="469132" y="1351684"/>
            <a:ext cx="2228100" cy="24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Fira Sans Medium"/>
                <a:ea typeface="Fira Sans Medium"/>
                <a:cs typeface="Fira Sans Medium"/>
                <a:sym typeface="Fira Sans Medium"/>
              </a:rPr>
              <a:t>Contoh Penerapan </a:t>
            </a:r>
            <a:r>
              <a:rPr lang="en" sz="2800" i="1" dirty="0">
                <a:latin typeface="Fira Sans Medium"/>
                <a:ea typeface="Fira Sans Medium"/>
                <a:cs typeface="Fira Sans Medium"/>
                <a:sym typeface="Fira Sans Medium"/>
              </a:rPr>
              <a:t>Data Mining</a:t>
            </a:r>
            <a:endParaRPr sz="28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542" name="Google Shape;1542;p18"/>
          <p:cNvSpPr txBox="1"/>
          <p:nvPr/>
        </p:nvSpPr>
        <p:spPr>
          <a:xfrm>
            <a:off x="6008575" y="1254930"/>
            <a:ext cx="2412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sz="2300">
              <a:solidFill>
                <a:srgbClr val="CCCCCC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3" name="Google Shape;1543;p18"/>
          <p:cNvSpPr txBox="1"/>
          <p:nvPr/>
        </p:nvSpPr>
        <p:spPr>
          <a:xfrm>
            <a:off x="6008582" y="1598330"/>
            <a:ext cx="24126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>
                <a:latin typeface="Fira Sans"/>
                <a:ea typeface="Fira Sans"/>
                <a:cs typeface="Fira Sans"/>
                <a:sym typeface="Fira Sans"/>
              </a:rPr>
              <a:t>Analisis</a:t>
            </a:r>
            <a:r>
              <a:rPr lang="es-ES" sz="1200" dirty="0">
                <a:latin typeface="Fira Sans"/>
                <a:ea typeface="Fira Sans"/>
                <a:cs typeface="Fira Sans"/>
                <a:sym typeface="Fira Sans"/>
              </a:rPr>
              <a:t> pasar dan </a:t>
            </a:r>
            <a:r>
              <a:rPr lang="es-ES" sz="1200" dirty="0" err="1">
                <a:latin typeface="Fira Sans"/>
                <a:ea typeface="Fira Sans"/>
                <a:cs typeface="Fira Sans"/>
                <a:sym typeface="Fira Sans"/>
              </a:rPr>
              <a:t>manajemen</a:t>
            </a:r>
            <a:r>
              <a:rPr lang="es-ES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s-ES" sz="1200" dirty="0" err="1">
                <a:latin typeface="Fira Sans"/>
                <a:ea typeface="Fira Sans"/>
                <a:cs typeface="Fira Sans"/>
                <a:sym typeface="Fira Sans"/>
              </a:rPr>
              <a:t>pelanggan</a:t>
            </a:r>
            <a:r>
              <a:rPr lang="es-ES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lang="en-GB"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44" name="Google Shape;1544;p18"/>
          <p:cNvSpPr txBox="1"/>
          <p:nvPr/>
        </p:nvSpPr>
        <p:spPr>
          <a:xfrm>
            <a:off x="6008575" y="2295356"/>
            <a:ext cx="2412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0475E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sz="2300">
              <a:solidFill>
                <a:srgbClr val="30475E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5" name="Google Shape;1545;p18"/>
          <p:cNvSpPr txBox="1"/>
          <p:nvPr/>
        </p:nvSpPr>
        <p:spPr>
          <a:xfrm>
            <a:off x="6008582" y="2629509"/>
            <a:ext cx="24126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dirty="0">
                <a:latin typeface="Fira Sans"/>
                <a:ea typeface="Fira Sans"/>
                <a:cs typeface="Fira Sans"/>
                <a:sym typeface="Fira Sans"/>
              </a:rPr>
              <a:t>Analisis perusahaan dan manajemen risiko</a:t>
            </a:r>
            <a:endParaRPr lang="en-GB"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46" name="Google Shape;1546;p18"/>
          <p:cNvSpPr txBox="1"/>
          <p:nvPr/>
        </p:nvSpPr>
        <p:spPr>
          <a:xfrm>
            <a:off x="6008582" y="3271805"/>
            <a:ext cx="2412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2A36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2300">
              <a:solidFill>
                <a:srgbClr val="F2A36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7" name="Google Shape;1547;p18"/>
          <p:cNvSpPr txBox="1"/>
          <p:nvPr/>
        </p:nvSpPr>
        <p:spPr>
          <a:xfrm>
            <a:off x="6008582" y="3627005"/>
            <a:ext cx="24126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>
                <a:latin typeface="Fira Sans"/>
                <a:ea typeface="Fira Sans"/>
                <a:cs typeface="Fira Sans"/>
                <a:sym typeface="Fira Sans"/>
              </a:rPr>
              <a:t>Fraud detection</a:t>
            </a:r>
          </a:p>
        </p:txBody>
      </p:sp>
      <p:cxnSp>
        <p:nvCxnSpPr>
          <p:cNvPr id="1550" name="Google Shape;1550;p18"/>
          <p:cNvCxnSpPr/>
          <p:nvPr/>
        </p:nvCxnSpPr>
        <p:spPr>
          <a:xfrm>
            <a:off x="6079325" y="1598330"/>
            <a:ext cx="297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1" name="Google Shape;1551;p18"/>
          <p:cNvCxnSpPr/>
          <p:nvPr/>
        </p:nvCxnSpPr>
        <p:spPr>
          <a:xfrm>
            <a:off x="6079325" y="2629505"/>
            <a:ext cx="29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2" name="Google Shape;1552;p18"/>
          <p:cNvCxnSpPr/>
          <p:nvPr/>
        </p:nvCxnSpPr>
        <p:spPr>
          <a:xfrm>
            <a:off x="6079325" y="3627005"/>
            <a:ext cx="29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8" name="Google Shape;1848;p23"/>
          <p:cNvGrpSpPr/>
          <p:nvPr/>
        </p:nvGrpSpPr>
        <p:grpSpPr>
          <a:xfrm>
            <a:off x="506417" y="1539936"/>
            <a:ext cx="3634887" cy="2311927"/>
            <a:chOff x="2553878" y="2422103"/>
            <a:chExt cx="4038381" cy="2311927"/>
          </a:xfrm>
        </p:grpSpPr>
        <p:sp>
          <p:nvSpPr>
            <p:cNvPr id="1849" name="Google Shape;1849;p23"/>
            <p:cNvSpPr/>
            <p:nvPr/>
          </p:nvSpPr>
          <p:spPr>
            <a:xfrm>
              <a:off x="3910378" y="2683739"/>
              <a:ext cx="114752" cy="149086"/>
            </a:xfrm>
            <a:custGeom>
              <a:avLst/>
              <a:gdLst/>
              <a:ahLst/>
              <a:cxnLst/>
              <a:rect l="l" t="t" r="r" b="b"/>
              <a:pathLst>
                <a:path w="3389" h="4403" extrusionOk="0">
                  <a:moveTo>
                    <a:pt x="0" y="1"/>
                  </a:moveTo>
                  <a:lnTo>
                    <a:pt x="3389" y="4403"/>
                  </a:lnTo>
                  <a:lnTo>
                    <a:pt x="3389" y="4055"/>
                  </a:lnTo>
                  <a:lnTo>
                    <a:pt x="539" y="318"/>
                  </a:lnTo>
                  <a:cubicBezTo>
                    <a:pt x="349" y="223"/>
                    <a:pt x="190" y="96"/>
                    <a:pt x="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3"/>
            <p:cNvSpPr/>
            <p:nvPr/>
          </p:nvSpPr>
          <p:spPr>
            <a:xfrm>
              <a:off x="3816010" y="2647306"/>
              <a:ext cx="209119" cy="271320"/>
            </a:xfrm>
            <a:custGeom>
              <a:avLst/>
              <a:gdLst/>
              <a:ahLst/>
              <a:cxnLst/>
              <a:rect l="l" t="t" r="r" b="b"/>
              <a:pathLst>
                <a:path w="6176" h="8013" extrusionOk="0">
                  <a:moveTo>
                    <a:pt x="0" y="0"/>
                  </a:moveTo>
                  <a:lnTo>
                    <a:pt x="6176" y="8012"/>
                  </a:lnTo>
                  <a:lnTo>
                    <a:pt x="6176" y="7664"/>
                  </a:lnTo>
                  <a:lnTo>
                    <a:pt x="349" y="64"/>
                  </a:lnTo>
                  <a:cubicBezTo>
                    <a:pt x="254" y="64"/>
                    <a:pt x="127" y="32"/>
                    <a:pt x="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3"/>
            <p:cNvSpPr/>
            <p:nvPr/>
          </p:nvSpPr>
          <p:spPr>
            <a:xfrm>
              <a:off x="3744159" y="2638705"/>
              <a:ext cx="280970" cy="365688"/>
            </a:xfrm>
            <a:custGeom>
              <a:avLst/>
              <a:gdLst/>
              <a:ahLst/>
              <a:cxnLst/>
              <a:rect l="l" t="t" r="r" b="b"/>
              <a:pathLst>
                <a:path w="8298" h="10800" extrusionOk="0">
                  <a:moveTo>
                    <a:pt x="1" y="1"/>
                  </a:moveTo>
                  <a:lnTo>
                    <a:pt x="8298" y="10800"/>
                  </a:lnTo>
                  <a:lnTo>
                    <a:pt x="8298" y="1045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3"/>
            <p:cNvSpPr/>
            <p:nvPr/>
          </p:nvSpPr>
          <p:spPr>
            <a:xfrm>
              <a:off x="3681958" y="2641922"/>
              <a:ext cx="343171" cy="448273"/>
            </a:xfrm>
            <a:custGeom>
              <a:avLst/>
              <a:gdLst/>
              <a:ahLst/>
              <a:cxnLst/>
              <a:rect l="l" t="t" r="r" b="b"/>
              <a:pathLst>
                <a:path w="10135" h="13239" extrusionOk="0">
                  <a:moveTo>
                    <a:pt x="254" y="1"/>
                  </a:moveTo>
                  <a:cubicBezTo>
                    <a:pt x="159" y="1"/>
                    <a:pt x="96" y="33"/>
                    <a:pt x="1" y="33"/>
                  </a:cubicBezTo>
                  <a:lnTo>
                    <a:pt x="10135" y="13238"/>
                  </a:lnTo>
                  <a:lnTo>
                    <a:pt x="10135" y="12858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3"/>
            <p:cNvSpPr/>
            <p:nvPr/>
          </p:nvSpPr>
          <p:spPr>
            <a:xfrm>
              <a:off x="3627274" y="2654789"/>
              <a:ext cx="397855" cy="516907"/>
            </a:xfrm>
            <a:custGeom>
              <a:avLst/>
              <a:gdLst/>
              <a:ahLst/>
              <a:cxnLst/>
              <a:rect l="l" t="t" r="r" b="b"/>
              <a:pathLst>
                <a:path w="11750" h="15266" extrusionOk="0">
                  <a:moveTo>
                    <a:pt x="222" y="1"/>
                  </a:moveTo>
                  <a:cubicBezTo>
                    <a:pt x="159" y="33"/>
                    <a:pt x="64" y="64"/>
                    <a:pt x="1" y="96"/>
                  </a:cubicBezTo>
                  <a:lnTo>
                    <a:pt x="11687" y="15265"/>
                  </a:lnTo>
                  <a:lnTo>
                    <a:pt x="11750" y="15170"/>
                  </a:lnTo>
                  <a:lnTo>
                    <a:pt x="11750" y="15012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3"/>
            <p:cNvSpPr/>
            <p:nvPr/>
          </p:nvSpPr>
          <p:spPr>
            <a:xfrm>
              <a:off x="3577940" y="2676256"/>
              <a:ext cx="416106" cy="538340"/>
            </a:xfrm>
            <a:custGeom>
              <a:avLst/>
              <a:gdLst/>
              <a:ahLst/>
              <a:cxnLst/>
              <a:rect l="l" t="t" r="r" b="b"/>
              <a:pathLst>
                <a:path w="12289" h="15899" extrusionOk="0">
                  <a:moveTo>
                    <a:pt x="191" y="0"/>
                  </a:moveTo>
                  <a:cubicBezTo>
                    <a:pt x="128" y="32"/>
                    <a:pt x="64" y="64"/>
                    <a:pt x="1" y="95"/>
                  </a:cubicBezTo>
                  <a:lnTo>
                    <a:pt x="12162" y="15898"/>
                  </a:lnTo>
                  <a:cubicBezTo>
                    <a:pt x="12194" y="15835"/>
                    <a:pt x="12257" y="15771"/>
                    <a:pt x="12289" y="1570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3"/>
            <p:cNvSpPr/>
            <p:nvPr/>
          </p:nvSpPr>
          <p:spPr>
            <a:xfrm>
              <a:off x="3533990" y="2703039"/>
              <a:ext cx="422539" cy="545857"/>
            </a:xfrm>
            <a:custGeom>
              <a:avLst/>
              <a:gdLst/>
              <a:ahLst/>
              <a:cxnLst/>
              <a:rect l="l" t="t" r="r" b="b"/>
              <a:pathLst>
                <a:path w="12479" h="16121" extrusionOk="0">
                  <a:moveTo>
                    <a:pt x="190" y="1"/>
                  </a:moveTo>
                  <a:lnTo>
                    <a:pt x="0" y="128"/>
                  </a:lnTo>
                  <a:lnTo>
                    <a:pt x="12320" y="16120"/>
                  </a:lnTo>
                  <a:cubicBezTo>
                    <a:pt x="12351" y="16089"/>
                    <a:pt x="12415" y="16057"/>
                    <a:pt x="12478" y="1599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3"/>
            <p:cNvSpPr/>
            <p:nvPr/>
          </p:nvSpPr>
          <p:spPr>
            <a:xfrm>
              <a:off x="3495390" y="2736290"/>
              <a:ext cx="418239" cy="541557"/>
            </a:xfrm>
            <a:custGeom>
              <a:avLst/>
              <a:gdLst/>
              <a:ahLst/>
              <a:cxnLst/>
              <a:rect l="l" t="t" r="r" b="b"/>
              <a:pathLst>
                <a:path w="12352" h="15994" extrusionOk="0">
                  <a:moveTo>
                    <a:pt x="159" y="1"/>
                  </a:moveTo>
                  <a:cubicBezTo>
                    <a:pt x="95" y="64"/>
                    <a:pt x="32" y="127"/>
                    <a:pt x="0" y="159"/>
                  </a:cubicBezTo>
                  <a:lnTo>
                    <a:pt x="12161" y="15994"/>
                  </a:lnTo>
                  <a:cubicBezTo>
                    <a:pt x="12225" y="15962"/>
                    <a:pt x="12288" y="15930"/>
                    <a:pt x="12351" y="15899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3"/>
            <p:cNvSpPr/>
            <p:nvPr/>
          </p:nvSpPr>
          <p:spPr>
            <a:xfrm>
              <a:off x="3461056" y="2777057"/>
              <a:ext cx="405372" cy="523306"/>
            </a:xfrm>
            <a:custGeom>
              <a:avLst/>
              <a:gdLst/>
              <a:ahLst/>
              <a:cxnLst/>
              <a:rect l="l" t="t" r="r" b="b"/>
              <a:pathLst>
                <a:path w="11972" h="15455" extrusionOk="0">
                  <a:moveTo>
                    <a:pt x="128" y="0"/>
                  </a:moveTo>
                  <a:cubicBezTo>
                    <a:pt x="96" y="63"/>
                    <a:pt x="33" y="127"/>
                    <a:pt x="1" y="190"/>
                  </a:cubicBezTo>
                  <a:lnTo>
                    <a:pt x="11750" y="15455"/>
                  </a:lnTo>
                  <a:lnTo>
                    <a:pt x="11972" y="1539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3"/>
            <p:cNvSpPr/>
            <p:nvPr/>
          </p:nvSpPr>
          <p:spPr>
            <a:xfrm>
              <a:off x="3432105" y="2824224"/>
              <a:ext cx="380722" cy="491139"/>
            </a:xfrm>
            <a:custGeom>
              <a:avLst/>
              <a:gdLst/>
              <a:ahLst/>
              <a:cxnLst/>
              <a:rect l="l" t="t" r="r" b="b"/>
              <a:pathLst>
                <a:path w="11244" h="14505" extrusionOk="0">
                  <a:moveTo>
                    <a:pt x="128" y="1"/>
                  </a:moveTo>
                  <a:cubicBezTo>
                    <a:pt x="96" y="64"/>
                    <a:pt x="33" y="159"/>
                    <a:pt x="1" y="222"/>
                  </a:cubicBezTo>
                  <a:lnTo>
                    <a:pt x="10990" y="14505"/>
                  </a:lnTo>
                  <a:cubicBezTo>
                    <a:pt x="11085" y="14505"/>
                    <a:pt x="11148" y="14473"/>
                    <a:pt x="11243" y="14473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3"/>
            <p:cNvSpPr/>
            <p:nvPr/>
          </p:nvSpPr>
          <p:spPr>
            <a:xfrm>
              <a:off x="3410672" y="2879991"/>
              <a:ext cx="342088" cy="441805"/>
            </a:xfrm>
            <a:custGeom>
              <a:avLst/>
              <a:gdLst/>
              <a:ahLst/>
              <a:cxnLst/>
              <a:rect l="l" t="t" r="r" b="b"/>
              <a:pathLst>
                <a:path w="10103" h="13048" extrusionOk="0">
                  <a:moveTo>
                    <a:pt x="96" y="0"/>
                  </a:moveTo>
                  <a:cubicBezTo>
                    <a:pt x="64" y="95"/>
                    <a:pt x="32" y="190"/>
                    <a:pt x="1" y="285"/>
                  </a:cubicBezTo>
                  <a:lnTo>
                    <a:pt x="9818" y="13048"/>
                  </a:lnTo>
                  <a:lnTo>
                    <a:pt x="10103" y="130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3"/>
            <p:cNvSpPr/>
            <p:nvPr/>
          </p:nvSpPr>
          <p:spPr>
            <a:xfrm>
              <a:off x="3398889" y="2948626"/>
              <a:ext cx="284187" cy="368905"/>
            </a:xfrm>
            <a:custGeom>
              <a:avLst/>
              <a:gdLst/>
              <a:ahLst/>
              <a:cxnLst/>
              <a:rect l="l" t="t" r="r" b="b"/>
              <a:pathLst>
                <a:path w="8393" h="10895" extrusionOk="0">
                  <a:moveTo>
                    <a:pt x="32" y="0"/>
                  </a:moveTo>
                  <a:cubicBezTo>
                    <a:pt x="32" y="95"/>
                    <a:pt x="32" y="222"/>
                    <a:pt x="0" y="317"/>
                  </a:cubicBezTo>
                  <a:lnTo>
                    <a:pt x="8076" y="10831"/>
                  </a:lnTo>
                  <a:cubicBezTo>
                    <a:pt x="8202" y="10831"/>
                    <a:pt x="8297" y="10863"/>
                    <a:pt x="8392" y="1089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3"/>
            <p:cNvSpPr/>
            <p:nvPr/>
          </p:nvSpPr>
          <p:spPr>
            <a:xfrm>
              <a:off x="3403155" y="3038693"/>
              <a:ext cx="194119" cy="252020"/>
            </a:xfrm>
            <a:custGeom>
              <a:avLst/>
              <a:gdLst/>
              <a:ahLst/>
              <a:cxnLst/>
              <a:rect l="l" t="t" r="r" b="b"/>
              <a:pathLst>
                <a:path w="5733" h="7443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159"/>
                    <a:pt x="64" y="317"/>
                    <a:pt x="96" y="475"/>
                  </a:cubicBezTo>
                  <a:lnTo>
                    <a:pt x="5290" y="7221"/>
                  </a:lnTo>
                  <a:cubicBezTo>
                    <a:pt x="5448" y="7284"/>
                    <a:pt x="5575" y="7379"/>
                    <a:pt x="5733" y="74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3"/>
            <p:cNvSpPr/>
            <p:nvPr/>
          </p:nvSpPr>
          <p:spPr>
            <a:xfrm>
              <a:off x="3465356" y="4609628"/>
              <a:ext cx="2510313" cy="124402"/>
            </a:xfrm>
            <a:custGeom>
              <a:avLst/>
              <a:gdLst/>
              <a:ahLst/>
              <a:cxnLst/>
              <a:rect l="l" t="t" r="r" b="b"/>
              <a:pathLst>
                <a:path w="74138" h="3674" extrusionOk="0">
                  <a:moveTo>
                    <a:pt x="37085" y="0"/>
                  </a:moveTo>
                  <a:cubicBezTo>
                    <a:pt x="16595" y="0"/>
                    <a:pt x="1" y="824"/>
                    <a:pt x="1" y="1837"/>
                  </a:cubicBezTo>
                  <a:cubicBezTo>
                    <a:pt x="1" y="2850"/>
                    <a:pt x="16595" y="3674"/>
                    <a:pt x="37085" y="3674"/>
                  </a:cubicBezTo>
                  <a:cubicBezTo>
                    <a:pt x="57543" y="3674"/>
                    <a:pt x="74138" y="2850"/>
                    <a:pt x="74138" y="1837"/>
                  </a:cubicBezTo>
                  <a:cubicBezTo>
                    <a:pt x="74138" y="824"/>
                    <a:pt x="57543" y="0"/>
                    <a:pt x="370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3"/>
            <p:cNvSpPr/>
            <p:nvPr/>
          </p:nvSpPr>
          <p:spPr>
            <a:xfrm>
              <a:off x="6219054" y="2870341"/>
              <a:ext cx="18284" cy="27901"/>
            </a:xfrm>
            <a:custGeom>
              <a:avLst/>
              <a:gdLst/>
              <a:ahLst/>
              <a:cxnLst/>
              <a:rect l="l" t="t" r="r" b="b"/>
              <a:pathLst>
                <a:path w="540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381" y="824"/>
                    <a:pt x="476" y="729"/>
                    <a:pt x="539" y="602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3"/>
            <p:cNvSpPr/>
            <p:nvPr/>
          </p:nvSpPr>
          <p:spPr>
            <a:xfrm>
              <a:off x="6219054" y="3051560"/>
              <a:ext cx="13984" cy="10767"/>
            </a:xfrm>
            <a:custGeom>
              <a:avLst/>
              <a:gdLst/>
              <a:ahLst/>
              <a:cxnLst/>
              <a:rect l="l" t="t" r="r" b="b"/>
              <a:pathLst>
                <a:path w="413" h="318" extrusionOk="0">
                  <a:moveTo>
                    <a:pt x="1" y="0"/>
                  </a:moveTo>
                  <a:cubicBezTo>
                    <a:pt x="33" y="190"/>
                    <a:pt x="159" y="317"/>
                    <a:pt x="286" y="317"/>
                  </a:cubicBezTo>
                  <a:cubicBezTo>
                    <a:pt x="349" y="317"/>
                    <a:pt x="381" y="317"/>
                    <a:pt x="413" y="285"/>
                  </a:cubicBezTo>
                  <a:cubicBezTo>
                    <a:pt x="349" y="222"/>
                    <a:pt x="191" y="127"/>
                    <a:pt x="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3"/>
            <p:cNvSpPr/>
            <p:nvPr/>
          </p:nvSpPr>
          <p:spPr>
            <a:xfrm>
              <a:off x="6219054" y="3090160"/>
              <a:ext cx="9684" cy="20418"/>
            </a:xfrm>
            <a:custGeom>
              <a:avLst/>
              <a:gdLst/>
              <a:ahLst/>
              <a:cxnLst/>
              <a:rect l="l" t="t" r="r" b="b"/>
              <a:pathLst>
                <a:path w="286" h="603" extrusionOk="0">
                  <a:moveTo>
                    <a:pt x="286" y="0"/>
                  </a:moveTo>
                  <a:cubicBezTo>
                    <a:pt x="128" y="0"/>
                    <a:pt x="1" y="159"/>
                    <a:pt x="1" y="412"/>
                  </a:cubicBezTo>
                  <a:cubicBezTo>
                    <a:pt x="1" y="475"/>
                    <a:pt x="1" y="539"/>
                    <a:pt x="33" y="602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3"/>
            <p:cNvSpPr/>
            <p:nvPr/>
          </p:nvSpPr>
          <p:spPr>
            <a:xfrm>
              <a:off x="6202971" y="2813490"/>
              <a:ext cx="3251" cy="1117"/>
            </a:xfrm>
            <a:custGeom>
              <a:avLst/>
              <a:gdLst/>
              <a:ahLst/>
              <a:cxnLst/>
              <a:rect l="l" t="t" r="r" b="b"/>
              <a:pathLst>
                <a:path w="96" h="33" extrusionOk="0">
                  <a:moveTo>
                    <a:pt x="1" y="1"/>
                  </a:moveTo>
                  <a:cubicBezTo>
                    <a:pt x="32" y="1"/>
                    <a:pt x="64" y="33"/>
                    <a:pt x="96" y="33"/>
                  </a:cubicBezTo>
                  <a:cubicBezTo>
                    <a:pt x="64" y="33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6137553" y="2821007"/>
              <a:ext cx="19368" cy="22551"/>
            </a:xfrm>
            <a:custGeom>
              <a:avLst/>
              <a:gdLst/>
              <a:ahLst/>
              <a:cxnLst/>
              <a:rect l="l" t="t" r="r" b="b"/>
              <a:pathLst>
                <a:path w="572" h="666" extrusionOk="0">
                  <a:moveTo>
                    <a:pt x="64" y="1"/>
                  </a:moveTo>
                  <a:cubicBezTo>
                    <a:pt x="1" y="64"/>
                    <a:pt x="1" y="159"/>
                    <a:pt x="1" y="254"/>
                  </a:cubicBezTo>
                  <a:cubicBezTo>
                    <a:pt x="1" y="476"/>
                    <a:pt x="128" y="666"/>
                    <a:pt x="286" y="666"/>
                  </a:cubicBezTo>
                  <a:cubicBezTo>
                    <a:pt x="444" y="666"/>
                    <a:pt x="571" y="476"/>
                    <a:pt x="571" y="254"/>
                  </a:cubicBezTo>
                  <a:cubicBezTo>
                    <a:pt x="571" y="159"/>
                    <a:pt x="539" y="64"/>
                    <a:pt x="47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>
              <a:off x="6178321" y="2815657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317" y="0"/>
                  </a:moveTo>
                  <a:cubicBezTo>
                    <a:pt x="285" y="0"/>
                    <a:pt x="254" y="32"/>
                    <a:pt x="222" y="32"/>
                  </a:cubicBezTo>
                  <a:cubicBezTo>
                    <a:pt x="95" y="64"/>
                    <a:pt x="0" y="222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602" y="190"/>
                    <a:pt x="475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>
              <a:off x="6157937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>
              <a:off x="6199754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3"/>
            <p:cNvSpPr/>
            <p:nvPr/>
          </p:nvSpPr>
          <p:spPr>
            <a:xfrm>
              <a:off x="6137553" y="2870341"/>
              <a:ext cx="19368" cy="27901"/>
            </a:xfrm>
            <a:custGeom>
              <a:avLst/>
              <a:gdLst/>
              <a:ahLst/>
              <a:cxnLst/>
              <a:rect l="l" t="t" r="r" b="b"/>
              <a:pathLst>
                <a:path w="572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3"/>
            <p:cNvSpPr/>
            <p:nvPr/>
          </p:nvSpPr>
          <p:spPr>
            <a:xfrm>
              <a:off x="6178321" y="2870341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75" y="824"/>
                    <a:pt x="602" y="634"/>
                    <a:pt x="602" y="412"/>
                  </a:cubicBezTo>
                  <a:cubicBezTo>
                    <a:pt x="602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>
              <a:off x="6157937" y="289820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>
              <a:off x="6199754" y="2898208"/>
              <a:ext cx="19334" cy="23634"/>
            </a:xfrm>
            <a:custGeom>
              <a:avLst/>
              <a:gdLst/>
              <a:ahLst/>
              <a:cxnLst/>
              <a:rect l="l" t="t" r="r" b="b"/>
              <a:pathLst>
                <a:path w="571" h="698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507"/>
                    <a:pt x="32" y="634"/>
                    <a:pt x="64" y="697"/>
                  </a:cubicBezTo>
                  <a:cubicBezTo>
                    <a:pt x="254" y="539"/>
                    <a:pt x="412" y="412"/>
                    <a:pt x="571" y="317"/>
                  </a:cubicBezTo>
                  <a:cubicBezTo>
                    <a:pt x="539" y="127"/>
                    <a:pt x="412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>
              <a:off x="6137553" y="2925025"/>
              <a:ext cx="19368" cy="27901"/>
            </a:xfrm>
            <a:custGeom>
              <a:avLst/>
              <a:gdLst/>
              <a:ahLst/>
              <a:cxnLst/>
              <a:rect l="l" t="t" r="r" b="b"/>
              <a:pathLst>
                <a:path w="572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>
              <a:off x="6178321" y="2925973"/>
              <a:ext cx="16117" cy="19469"/>
            </a:xfrm>
            <a:custGeom>
              <a:avLst/>
              <a:gdLst/>
              <a:ahLst/>
              <a:cxnLst/>
              <a:rect l="l" t="t" r="r" b="b"/>
              <a:pathLst>
                <a:path w="476" h="575" extrusionOk="0">
                  <a:moveTo>
                    <a:pt x="251" y="1"/>
                  </a:moveTo>
                  <a:cubicBezTo>
                    <a:pt x="109" y="1"/>
                    <a:pt x="0" y="179"/>
                    <a:pt x="0" y="384"/>
                  </a:cubicBezTo>
                  <a:cubicBezTo>
                    <a:pt x="0" y="447"/>
                    <a:pt x="0" y="511"/>
                    <a:pt x="32" y="574"/>
                  </a:cubicBezTo>
                  <a:cubicBezTo>
                    <a:pt x="159" y="416"/>
                    <a:pt x="317" y="226"/>
                    <a:pt x="475" y="99"/>
                  </a:cubicBezTo>
                  <a:cubicBezTo>
                    <a:pt x="444" y="36"/>
                    <a:pt x="349" y="4"/>
                    <a:pt x="285" y="4"/>
                  </a:cubicBezTo>
                  <a:cubicBezTo>
                    <a:pt x="274" y="2"/>
                    <a:pt x="262" y="1"/>
                    <a:pt x="25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>
              <a:off x="6157937" y="2952892"/>
              <a:ext cx="15068" cy="26851"/>
            </a:xfrm>
            <a:custGeom>
              <a:avLst/>
              <a:gdLst/>
              <a:ahLst/>
              <a:cxnLst/>
              <a:rect l="l" t="t" r="r" b="b"/>
              <a:pathLst>
                <a:path w="445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03"/>
                    <a:pt x="96" y="761"/>
                    <a:pt x="222" y="793"/>
                  </a:cubicBezTo>
                  <a:cubicBezTo>
                    <a:pt x="222" y="539"/>
                    <a:pt x="317" y="318"/>
                    <a:pt x="444" y="64"/>
                  </a:cubicBezTo>
                  <a:cubicBezTo>
                    <a:pt x="412" y="33"/>
                    <a:pt x="349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>
              <a:off x="6137553" y="2980793"/>
              <a:ext cx="19368" cy="26817"/>
            </a:xfrm>
            <a:custGeom>
              <a:avLst/>
              <a:gdLst/>
              <a:ahLst/>
              <a:cxnLst/>
              <a:rect l="l" t="t" r="r" b="b"/>
              <a:pathLst>
                <a:path w="572" h="792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3"/>
            <p:cNvSpPr/>
            <p:nvPr/>
          </p:nvSpPr>
          <p:spPr>
            <a:xfrm>
              <a:off x="6157937" y="300757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6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3"/>
            <p:cNvSpPr/>
            <p:nvPr/>
          </p:nvSpPr>
          <p:spPr>
            <a:xfrm>
              <a:off x="6137553" y="3035477"/>
              <a:ext cx="19368" cy="26851"/>
            </a:xfrm>
            <a:custGeom>
              <a:avLst/>
              <a:gdLst/>
              <a:ahLst/>
              <a:cxnLst/>
              <a:rect l="l" t="t" r="r" b="b"/>
              <a:pathLst>
                <a:path w="572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>
              <a:off x="6178321" y="3035477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75" y="792"/>
                    <a:pt x="602" y="602"/>
                    <a:pt x="602" y="380"/>
                  </a:cubicBezTo>
                  <a:cubicBezTo>
                    <a:pt x="602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>
              <a:off x="6157937" y="306229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3"/>
                    <a:pt x="127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>
              <a:off x="6199754" y="306229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3"/>
                    <a:pt x="127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>
              <a:off x="6137553" y="3090160"/>
              <a:ext cx="19368" cy="26851"/>
            </a:xfrm>
            <a:custGeom>
              <a:avLst/>
              <a:gdLst/>
              <a:ahLst/>
              <a:cxnLst/>
              <a:rect l="l" t="t" r="r" b="b"/>
              <a:pathLst>
                <a:path w="572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>
              <a:off x="6178321" y="3090160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75" y="792"/>
                    <a:pt x="602" y="602"/>
                    <a:pt x="602" y="380"/>
                  </a:cubicBezTo>
                  <a:cubicBezTo>
                    <a:pt x="602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3"/>
            <p:cNvSpPr/>
            <p:nvPr/>
          </p:nvSpPr>
          <p:spPr>
            <a:xfrm>
              <a:off x="6157937" y="3116978"/>
              <a:ext cx="19334" cy="24684"/>
            </a:xfrm>
            <a:custGeom>
              <a:avLst/>
              <a:gdLst/>
              <a:ahLst/>
              <a:cxnLst/>
              <a:rect l="l" t="t" r="r" b="b"/>
              <a:pathLst>
                <a:path w="571" h="729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539"/>
                    <a:pt x="32" y="634"/>
                    <a:pt x="64" y="697"/>
                  </a:cubicBezTo>
                  <a:cubicBezTo>
                    <a:pt x="222" y="697"/>
                    <a:pt x="349" y="729"/>
                    <a:pt x="444" y="729"/>
                  </a:cubicBezTo>
                  <a:cubicBezTo>
                    <a:pt x="539" y="665"/>
                    <a:pt x="571" y="539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3"/>
            <p:cNvSpPr/>
            <p:nvPr/>
          </p:nvSpPr>
          <p:spPr>
            <a:xfrm>
              <a:off x="6199754" y="3116978"/>
              <a:ext cx="16117" cy="26817"/>
            </a:xfrm>
            <a:custGeom>
              <a:avLst/>
              <a:gdLst/>
              <a:ahLst/>
              <a:cxnLst/>
              <a:rect l="l" t="t" r="r" b="b"/>
              <a:pathLst>
                <a:path w="476" h="792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02"/>
                    <a:pt x="64" y="760"/>
                    <a:pt x="191" y="792"/>
                  </a:cubicBezTo>
                  <a:lnTo>
                    <a:pt x="476" y="127"/>
                  </a:lnTo>
                  <a:cubicBezTo>
                    <a:pt x="412" y="64"/>
                    <a:pt x="349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3"/>
            <p:cNvSpPr/>
            <p:nvPr/>
          </p:nvSpPr>
          <p:spPr>
            <a:xfrm>
              <a:off x="6187971" y="3144844"/>
              <a:ext cx="3251" cy="34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cubicBezTo>
                    <a:pt x="32" y="1"/>
                    <a:pt x="64" y="1"/>
                    <a:pt x="95" y="1"/>
                  </a:cubicBezTo>
                  <a:cubicBezTo>
                    <a:pt x="64" y="1"/>
                    <a:pt x="32" y="1"/>
                    <a:pt x="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3"/>
            <p:cNvSpPr/>
            <p:nvPr/>
          </p:nvSpPr>
          <p:spPr>
            <a:xfrm>
              <a:off x="6075386" y="2689123"/>
              <a:ext cx="10734" cy="17167"/>
            </a:xfrm>
            <a:custGeom>
              <a:avLst/>
              <a:gdLst/>
              <a:ahLst/>
              <a:cxnLst/>
              <a:rect l="l" t="t" r="r" b="b"/>
              <a:pathLst>
                <a:path w="317" h="507" extrusionOk="0">
                  <a:moveTo>
                    <a:pt x="32" y="0"/>
                  </a:moveTo>
                  <a:cubicBezTo>
                    <a:pt x="32" y="32"/>
                    <a:pt x="0" y="64"/>
                    <a:pt x="0" y="95"/>
                  </a:cubicBezTo>
                  <a:cubicBezTo>
                    <a:pt x="0" y="285"/>
                    <a:pt x="95" y="444"/>
                    <a:pt x="222" y="507"/>
                  </a:cubicBezTo>
                  <a:cubicBezTo>
                    <a:pt x="254" y="349"/>
                    <a:pt x="285" y="254"/>
                    <a:pt x="285" y="254"/>
                  </a:cubicBezTo>
                  <a:cubicBezTo>
                    <a:pt x="317" y="190"/>
                    <a:pt x="285" y="95"/>
                    <a:pt x="222" y="6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>
              <a:off x="6055002" y="270625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5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571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3"/>
            <p:cNvSpPr/>
            <p:nvPr/>
          </p:nvSpPr>
          <p:spPr>
            <a:xfrm>
              <a:off x="6075386" y="2738457"/>
              <a:ext cx="3251" cy="17167"/>
            </a:xfrm>
            <a:custGeom>
              <a:avLst/>
              <a:gdLst/>
              <a:ahLst/>
              <a:cxnLst/>
              <a:rect l="l" t="t" r="r" b="b"/>
              <a:pathLst>
                <a:path w="96" h="507" extrusionOk="0">
                  <a:moveTo>
                    <a:pt x="95" y="0"/>
                  </a:moveTo>
                  <a:lnTo>
                    <a:pt x="95" y="0"/>
                  </a:lnTo>
                  <a:cubicBezTo>
                    <a:pt x="32" y="63"/>
                    <a:pt x="0" y="158"/>
                    <a:pt x="0" y="285"/>
                  </a:cubicBezTo>
                  <a:cubicBezTo>
                    <a:pt x="0" y="348"/>
                    <a:pt x="32" y="443"/>
                    <a:pt x="64" y="507"/>
                  </a:cubicBezTo>
                  <a:cubicBezTo>
                    <a:pt x="64" y="348"/>
                    <a:pt x="64" y="158"/>
                    <a:pt x="9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3"/>
            <p:cNvSpPr/>
            <p:nvPr/>
          </p:nvSpPr>
          <p:spPr>
            <a:xfrm>
              <a:off x="6055002" y="319952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3"/>
            <p:cNvSpPr/>
            <p:nvPr/>
          </p:nvSpPr>
          <p:spPr>
            <a:xfrm>
              <a:off x="6075386" y="3230646"/>
              <a:ext cx="7517" cy="22551"/>
            </a:xfrm>
            <a:custGeom>
              <a:avLst/>
              <a:gdLst/>
              <a:ahLst/>
              <a:cxnLst/>
              <a:rect l="l" t="t" r="r" b="b"/>
              <a:pathLst>
                <a:path w="222" h="666" extrusionOk="0">
                  <a:moveTo>
                    <a:pt x="95" y="0"/>
                  </a:moveTo>
                  <a:cubicBezTo>
                    <a:pt x="64" y="63"/>
                    <a:pt x="0" y="190"/>
                    <a:pt x="0" y="285"/>
                  </a:cubicBezTo>
                  <a:cubicBezTo>
                    <a:pt x="0" y="475"/>
                    <a:pt x="95" y="633"/>
                    <a:pt x="222" y="665"/>
                  </a:cubicBezTo>
                  <a:cubicBezTo>
                    <a:pt x="190" y="507"/>
                    <a:pt x="127" y="253"/>
                    <a:pt x="9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3"/>
            <p:cNvSpPr/>
            <p:nvPr/>
          </p:nvSpPr>
          <p:spPr>
            <a:xfrm>
              <a:off x="6055002" y="3254212"/>
              <a:ext cx="19334" cy="24718"/>
            </a:xfrm>
            <a:custGeom>
              <a:avLst/>
              <a:gdLst/>
              <a:ahLst/>
              <a:cxnLst/>
              <a:rect l="l" t="t" r="r" b="b"/>
              <a:pathLst>
                <a:path w="571" h="730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539"/>
                    <a:pt x="64" y="666"/>
                    <a:pt x="127" y="729"/>
                  </a:cubicBezTo>
                  <a:lnTo>
                    <a:pt x="571" y="539"/>
                  </a:lnTo>
                  <a:cubicBezTo>
                    <a:pt x="571" y="507"/>
                    <a:pt x="571" y="444"/>
                    <a:pt x="571" y="412"/>
                  </a:cubicBezTo>
                  <a:cubicBezTo>
                    <a:pt x="571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3"/>
            <p:cNvSpPr/>
            <p:nvPr/>
          </p:nvSpPr>
          <p:spPr>
            <a:xfrm>
              <a:off x="6014269" y="2663389"/>
              <a:ext cx="19334" cy="16117"/>
            </a:xfrm>
            <a:custGeom>
              <a:avLst/>
              <a:gdLst/>
              <a:ahLst/>
              <a:cxnLst/>
              <a:rect l="l" t="t" r="r" b="b"/>
              <a:pathLst>
                <a:path w="571" h="476" extrusionOk="0">
                  <a:moveTo>
                    <a:pt x="32" y="0"/>
                  </a:moveTo>
                  <a:cubicBezTo>
                    <a:pt x="0" y="0"/>
                    <a:pt x="0" y="32"/>
                    <a:pt x="0" y="64"/>
                  </a:cubicBezTo>
                  <a:cubicBezTo>
                    <a:pt x="0" y="285"/>
                    <a:pt x="158" y="475"/>
                    <a:pt x="317" y="475"/>
                  </a:cubicBezTo>
                  <a:cubicBezTo>
                    <a:pt x="412" y="475"/>
                    <a:pt x="538" y="349"/>
                    <a:pt x="570" y="222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5993885" y="2679473"/>
              <a:ext cx="19334" cy="26817"/>
            </a:xfrm>
            <a:custGeom>
              <a:avLst/>
              <a:gdLst/>
              <a:ahLst/>
              <a:cxnLst/>
              <a:rect l="l" t="t" r="r" b="b"/>
              <a:pathLst>
                <a:path w="571" h="792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6035702" y="2679473"/>
              <a:ext cx="19334" cy="26817"/>
            </a:xfrm>
            <a:custGeom>
              <a:avLst/>
              <a:gdLst/>
              <a:ahLst/>
              <a:cxnLst/>
              <a:rect l="l" t="t" r="r" b="b"/>
              <a:pathLst>
                <a:path w="571" h="792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5973501" y="270625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6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6014269" y="2706256"/>
              <a:ext cx="20384" cy="27935"/>
            </a:xfrm>
            <a:custGeom>
              <a:avLst/>
              <a:gdLst/>
              <a:ahLst/>
              <a:cxnLst/>
              <a:rect l="l" t="t" r="r" b="b"/>
              <a:pathLst>
                <a:path w="602" h="825" extrusionOk="0">
                  <a:moveTo>
                    <a:pt x="317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317" y="824"/>
                  </a:cubicBezTo>
                  <a:cubicBezTo>
                    <a:pt x="475" y="824"/>
                    <a:pt x="602" y="634"/>
                    <a:pt x="602" y="413"/>
                  </a:cubicBezTo>
                  <a:cubicBezTo>
                    <a:pt x="602" y="191"/>
                    <a:pt x="475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5993885" y="2734156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6035702" y="2734156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5973501" y="319952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3"/>
            <p:cNvSpPr/>
            <p:nvPr/>
          </p:nvSpPr>
          <p:spPr>
            <a:xfrm>
              <a:off x="6014269" y="3199528"/>
              <a:ext cx="20384" cy="26851"/>
            </a:xfrm>
            <a:custGeom>
              <a:avLst/>
              <a:gdLst/>
              <a:ahLst/>
              <a:cxnLst/>
              <a:rect l="l" t="t" r="r" b="b"/>
              <a:pathLst>
                <a:path w="602" h="793" extrusionOk="0">
                  <a:moveTo>
                    <a:pt x="317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317" y="792"/>
                  </a:cubicBezTo>
                  <a:cubicBezTo>
                    <a:pt x="475" y="792"/>
                    <a:pt x="602" y="634"/>
                    <a:pt x="602" y="412"/>
                  </a:cubicBezTo>
                  <a:cubicBezTo>
                    <a:pt x="602" y="191"/>
                    <a:pt x="475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3"/>
            <p:cNvSpPr/>
            <p:nvPr/>
          </p:nvSpPr>
          <p:spPr>
            <a:xfrm>
              <a:off x="5993885" y="3226345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3"/>
            <p:cNvSpPr/>
            <p:nvPr/>
          </p:nvSpPr>
          <p:spPr>
            <a:xfrm>
              <a:off x="6035702" y="3226345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3"/>
            <p:cNvSpPr/>
            <p:nvPr/>
          </p:nvSpPr>
          <p:spPr>
            <a:xfrm>
              <a:off x="5974585" y="3254212"/>
              <a:ext cx="18251" cy="25767"/>
            </a:xfrm>
            <a:custGeom>
              <a:avLst/>
              <a:gdLst/>
              <a:ahLst/>
              <a:cxnLst/>
              <a:rect l="l" t="t" r="r" b="b"/>
              <a:pathLst>
                <a:path w="539" h="761" extrusionOk="0">
                  <a:moveTo>
                    <a:pt x="254" y="1"/>
                  </a:moveTo>
                  <a:cubicBezTo>
                    <a:pt x="127" y="1"/>
                    <a:pt x="32" y="96"/>
                    <a:pt x="0" y="222"/>
                  </a:cubicBezTo>
                  <a:cubicBezTo>
                    <a:pt x="159" y="412"/>
                    <a:pt x="285" y="571"/>
                    <a:pt x="412" y="761"/>
                  </a:cubicBezTo>
                  <a:cubicBezTo>
                    <a:pt x="475" y="666"/>
                    <a:pt x="539" y="539"/>
                    <a:pt x="539" y="412"/>
                  </a:cubicBezTo>
                  <a:cubicBezTo>
                    <a:pt x="539" y="191"/>
                    <a:pt x="412" y="1"/>
                    <a:pt x="25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3"/>
            <p:cNvSpPr/>
            <p:nvPr/>
          </p:nvSpPr>
          <p:spPr>
            <a:xfrm>
              <a:off x="6014269" y="3254212"/>
              <a:ext cx="20384" cy="26851"/>
            </a:xfrm>
            <a:custGeom>
              <a:avLst/>
              <a:gdLst/>
              <a:ahLst/>
              <a:cxnLst/>
              <a:rect l="l" t="t" r="r" b="b"/>
              <a:pathLst>
                <a:path w="602" h="793" extrusionOk="0">
                  <a:moveTo>
                    <a:pt x="317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3"/>
                    <a:pt x="317" y="793"/>
                  </a:cubicBezTo>
                  <a:cubicBezTo>
                    <a:pt x="475" y="793"/>
                    <a:pt x="602" y="634"/>
                    <a:pt x="602" y="412"/>
                  </a:cubicBezTo>
                  <a:cubicBezTo>
                    <a:pt x="602" y="191"/>
                    <a:pt x="475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3"/>
            <p:cNvSpPr/>
            <p:nvPr/>
          </p:nvSpPr>
          <p:spPr>
            <a:xfrm>
              <a:off x="5994935" y="3282113"/>
              <a:ext cx="18284" cy="19334"/>
            </a:xfrm>
            <a:custGeom>
              <a:avLst/>
              <a:gdLst/>
              <a:ahLst/>
              <a:cxnLst/>
              <a:rect l="l" t="t" r="r" b="b"/>
              <a:pathLst>
                <a:path w="540" h="571" extrusionOk="0">
                  <a:moveTo>
                    <a:pt x="254" y="0"/>
                  </a:moveTo>
                  <a:cubicBezTo>
                    <a:pt x="159" y="0"/>
                    <a:pt x="33" y="95"/>
                    <a:pt x="1" y="222"/>
                  </a:cubicBezTo>
                  <a:cubicBezTo>
                    <a:pt x="96" y="380"/>
                    <a:pt x="159" y="475"/>
                    <a:pt x="159" y="475"/>
                  </a:cubicBezTo>
                  <a:cubicBezTo>
                    <a:pt x="191" y="539"/>
                    <a:pt x="286" y="570"/>
                    <a:pt x="349" y="570"/>
                  </a:cubicBezTo>
                  <a:lnTo>
                    <a:pt x="539" y="475"/>
                  </a:lnTo>
                  <a:cubicBezTo>
                    <a:pt x="539" y="444"/>
                    <a:pt x="539" y="412"/>
                    <a:pt x="539" y="380"/>
                  </a:cubicBezTo>
                  <a:cubicBezTo>
                    <a:pt x="539" y="159"/>
                    <a:pt x="413" y="0"/>
                    <a:pt x="2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3"/>
            <p:cNvSpPr/>
            <p:nvPr/>
          </p:nvSpPr>
          <p:spPr>
            <a:xfrm>
              <a:off x="6036786" y="3282113"/>
              <a:ext cx="12901" cy="6467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253" y="0"/>
                  </a:moveTo>
                  <a:cubicBezTo>
                    <a:pt x="158" y="0"/>
                    <a:pt x="63" y="64"/>
                    <a:pt x="0" y="190"/>
                  </a:cubicBezTo>
                  <a:lnTo>
                    <a:pt x="380" y="32"/>
                  </a:lnTo>
                  <a:cubicBezTo>
                    <a:pt x="348" y="0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3"/>
            <p:cNvSpPr/>
            <p:nvPr/>
          </p:nvSpPr>
          <p:spPr>
            <a:xfrm>
              <a:off x="5892000" y="2722373"/>
              <a:ext cx="16117" cy="11817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" y="0"/>
                  </a:moveTo>
                  <a:cubicBezTo>
                    <a:pt x="1" y="190"/>
                    <a:pt x="127" y="348"/>
                    <a:pt x="254" y="348"/>
                  </a:cubicBezTo>
                  <a:cubicBezTo>
                    <a:pt x="349" y="348"/>
                    <a:pt x="412" y="285"/>
                    <a:pt x="476" y="222"/>
                  </a:cubicBezTo>
                  <a:cubicBezTo>
                    <a:pt x="286" y="190"/>
                    <a:pt x="127" y="95"/>
                    <a:pt x="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3"/>
            <p:cNvSpPr/>
            <p:nvPr/>
          </p:nvSpPr>
          <p:spPr>
            <a:xfrm>
              <a:off x="5934901" y="2719156"/>
              <a:ext cx="17201" cy="15034"/>
            </a:xfrm>
            <a:custGeom>
              <a:avLst/>
              <a:gdLst/>
              <a:ahLst/>
              <a:cxnLst/>
              <a:rect l="l" t="t" r="r" b="b"/>
              <a:pathLst>
                <a:path w="508" h="444" extrusionOk="0">
                  <a:moveTo>
                    <a:pt x="507" y="0"/>
                  </a:moveTo>
                  <a:cubicBezTo>
                    <a:pt x="349" y="127"/>
                    <a:pt x="191" y="222"/>
                    <a:pt x="1" y="285"/>
                  </a:cubicBezTo>
                  <a:cubicBezTo>
                    <a:pt x="64" y="380"/>
                    <a:pt x="127" y="443"/>
                    <a:pt x="222" y="443"/>
                  </a:cubicBezTo>
                  <a:cubicBezTo>
                    <a:pt x="381" y="443"/>
                    <a:pt x="507" y="253"/>
                    <a:pt x="507" y="32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3"/>
            <p:cNvSpPr/>
            <p:nvPr/>
          </p:nvSpPr>
          <p:spPr>
            <a:xfrm>
              <a:off x="5912384" y="2734156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3"/>
            <p:cNvSpPr/>
            <p:nvPr/>
          </p:nvSpPr>
          <p:spPr>
            <a:xfrm>
              <a:off x="5953118" y="2734156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318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59" y="792"/>
                    <a:pt x="318" y="792"/>
                  </a:cubicBezTo>
                  <a:cubicBezTo>
                    <a:pt x="476" y="792"/>
                    <a:pt x="603" y="602"/>
                    <a:pt x="603" y="380"/>
                  </a:cubicBezTo>
                  <a:cubicBezTo>
                    <a:pt x="603" y="159"/>
                    <a:pt x="476" y="0"/>
                    <a:pt x="318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3"/>
            <p:cNvSpPr/>
            <p:nvPr/>
          </p:nvSpPr>
          <p:spPr>
            <a:xfrm>
              <a:off x="5890951" y="3199528"/>
              <a:ext cx="20384" cy="26851"/>
            </a:xfrm>
            <a:custGeom>
              <a:avLst/>
              <a:gdLst/>
              <a:ahLst/>
              <a:cxnLst/>
              <a:rect l="l" t="t" r="r" b="b"/>
              <a:pathLst>
                <a:path w="602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75" y="792"/>
                    <a:pt x="602" y="634"/>
                    <a:pt x="602" y="412"/>
                  </a:cubicBezTo>
                  <a:cubicBezTo>
                    <a:pt x="602" y="191"/>
                    <a:pt x="475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3"/>
            <p:cNvSpPr/>
            <p:nvPr/>
          </p:nvSpPr>
          <p:spPr>
            <a:xfrm>
              <a:off x="5932768" y="319952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3"/>
            <p:cNvSpPr/>
            <p:nvPr/>
          </p:nvSpPr>
          <p:spPr>
            <a:xfrm>
              <a:off x="5916684" y="3226345"/>
              <a:ext cx="10734" cy="3251"/>
            </a:xfrm>
            <a:custGeom>
              <a:avLst/>
              <a:gdLst/>
              <a:ahLst/>
              <a:cxnLst/>
              <a:rect l="l" t="t" r="r" b="b"/>
              <a:pathLst>
                <a:path w="317" h="96" extrusionOk="0">
                  <a:moveTo>
                    <a:pt x="159" y="0"/>
                  </a:moveTo>
                  <a:cubicBezTo>
                    <a:pt x="95" y="0"/>
                    <a:pt x="63" y="32"/>
                    <a:pt x="0" y="64"/>
                  </a:cubicBezTo>
                  <a:lnTo>
                    <a:pt x="63" y="64"/>
                  </a:lnTo>
                  <a:cubicBezTo>
                    <a:pt x="159" y="64"/>
                    <a:pt x="254" y="64"/>
                    <a:pt x="317" y="95"/>
                  </a:cubicBezTo>
                  <a:cubicBezTo>
                    <a:pt x="285" y="32"/>
                    <a:pt x="222" y="0"/>
                    <a:pt x="15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3"/>
            <p:cNvSpPr/>
            <p:nvPr/>
          </p:nvSpPr>
          <p:spPr>
            <a:xfrm>
              <a:off x="5953118" y="3226345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318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444"/>
                    <a:pt x="33" y="444"/>
                    <a:pt x="33" y="475"/>
                  </a:cubicBezTo>
                  <a:cubicBezTo>
                    <a:pt x="159" y="570"/>
                    <a:pt x="286" y="697"/>
                    <a:pt x="381" y="792"/>
                  </a:cubicBezTo>
                  <a:cubicBezTo>
                    <a:pt x="508" y="760"/>
                    <a:pt x="603" y="602"/>
                    <a:pt x="603" y="412"/>
                  </a:cubicBezTo>
                  <a:cubicBezTo>
                    <a:pt x="603" y="190"/>
                    <a:pt x="476" y="0"/>
                    <a:pt x="318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3"/>
            <p:cNvSpPr/>
            <p:nvPr/>
          </p:nvSpPr>
          <p:spPr>
            <a:xfrm>
              <a:off x="5809450" y="2661222"/>
              <a:ext cx="19334" cy="18284"/>
            </a:xfrm>
            <a:custGeom>
              <a:avLst/>
              <a:gdLst/>
              <a:ahLst/>
              <a:cxnLst/>
              <a:rect l="l" t="t" r="r" b="b"/>
              <a:pathLst>
                <a:path w="571" h="540" extrusionOk="0">
                  <a:moveTo>
                    <a:pt x="570" y="1"/>
                  </a:moveTo>
                  <a:lnTo>
                    <a:pt x="0" y="223"/>
                  </a:lnTo>
                  <a:cubicBezTo>
                    <a:pt x="32" y="381"/>
                    <a:pt x="159" y="539"/>
                    <a:pt x="285" y="539"/>
                  </a:cubicBezTo>
                  <a:cubicBezTo>
                    <a:pt x="444" y="539"/>
                    <a:pt x="570" y="349"/>
                    <a:pt x="570" y="128"/>
                  </a:cubicBezTo>
                  <a:cubicBezTo>
                    <a:pt x="570" y="64"/>
                    <a:pt x="570" y="33"/>
                    <a:pt x="57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3"/>
            <p:cNvSpPr/>
            <p:nvPr/>
          </p:nvSpPr>
          <p:spPr>
            <a:xfrm>
              <a:off x="5829800" y="2679473"/>
              <a:ext cx="20418" cy="26817"/>
            </a:xfrm>
            <a:custGeom>
              <a:avLst/>
              <a:gdLst/>
              <a:ahLst/>
              <a:cxnLst/>
              <a:rect l="l" t="t" r="r" b="b"/>
              <a:pathLst>
                <a:path w="603" h="792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76" y="792"/>
                    <a:pt x="603" y="602"/>
                    <a:pt x="603" y="380"/>
                  </a:cubicBezTo>
                  <a:cubicBezTo>
                    <a:pt x="603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3"/>
            <p:cNvSpPr/>
            <p:nvPr/>
          </p:nvSpPr>
          <p:spPr>
            <a:xfrm>
              <a:off x="5809450" y="270625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5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3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3"/>
            <p:cNvSpPr/>
            <p:nvPr/>
          </p:nvSpPr>
          <p:spPr>
            <a:xfrm>
              <a:off x="5851267" y="270625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5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3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3"/>
            <p:cNvSpPr/>
            <p:nvPr/>
          </p:nvSpPr>
          <p:spPr>
            <a:xfrm>
              <a:off x="5829800" y="2734156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76" y="792"/>
                    <a:pt x="603" y="602"/>
                    <a:pt x="603" y="380"/>
                  </a:cubicBezTo>
                  <a:cubicBezTo>
                    <a:pt x="603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3"/>
            <p:cNvSpPr/>
            <p:nvPr/>
          </p:nvSpPr>
          <p:spPr>
            <a:xfrm>
              <a:off x="5871651" y="2734156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3" y="792"/>
                    <a:pt x="570" y="602"/>
                    <a:pt x="570" y="380"/>
                  </a:cubicBezTo>
                  <a:cubicBezTo>
                    <a:pt x="570" y="159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3"/>
            <p:cNvSpPr/>
            <p:nvPr/>
          </p:nvSpPr>
          <p:spPr>
            <a:xfrm>
              <a:off x="5809450" y="319952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3"/>
            <p:cNvSpPr/>
            <p:nvPr/>
          </p:nvSpPr>
          <p:spPr>
            <a:xfrm>
              <a:off x="5851267" y="319952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3"/>
            <p:cNvSpPr/>
            <p:nvPr/>
          </p:nvSpPr>
          <p:spPr>
            <a:xfrm>
              <a:off x="5829800" y="3226345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76" y="824"/>
                    <a:pt x="603" y="634"/>
                    <a:pt x="603" y="412"/>
                  </a:cubicBezTo>
                  <a:cubicBezTo>
                    <a:pt x="603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3"/>
            <p:cNvSpPr/>
            <p:nvPr/>
          </p:nvSpPr>
          <p:spPr>
            <a:xfrm>
              <a:off x="5871651" y="3226345"/>
              <a:ext cx="19334" cy="23634"/>
            </a:xfrm>
            <a:custGeom>
              <a:avLst/>
              <a:gdLst/>
              <a:ahLst/>
              <a:cxnLst/>
              <a:rect l="l" t="t" r="r" b="b"/>
              <a:pathLst>
                <a:path w="571" h="698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539"/>
                    <a:pt x="32" y="634"/>
                    <a:pt x="95" y="697"/>
                  </a:cubicBezTo>
                  <a:cubicBezTo>
                    <a:pt x="222" y="570"/>
                    <a:pt x="412" y="444"/>
                    <a:pt x="570" y="317"/>
                  </a:cubicBezTo>
                  <a:cubicBezTo>
                    <a:pt x="538" y="159"/>
                    <a:pt x="412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3"/>
            <p:cNvSpPr/>
            <p:nvPr/>
          </p:nvSpPr>
          <p:spPr>
            <a:xfrm>
              <a:off x="5809450" y="3254212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3"/>
                    <a:pt x="285" y="793"/>
                  </a:cubicBezTo>
                  <a:cubicBezTo>
                    <a:pt x="444" y="793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3"/>
            <p:cNvSpPr/>
            <p:nvPr/>
          </p:nvSpPr>
          <p:spPr>
            <a:xfrm>
              <a:off x="5851267" y="3254212"/>
              <a:ext cx="16117" cy="21501"/>
            </a:xfrm>
            <a:custGeom>
              <a:avLst/>
              <a:gdLst/>
              <a:ahLst/>
              <a:cxnLst/>
              <a:rect l="l" t="t" r="r" b="b"/>
              <a:pathLst>
                <a:path w="476" h="635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476"/>
                    <a:pt x="0" y="571"/>
                    <a:pt x="32" y="634"/>
                  </a:cubicBezTo>
                  <a:cubicBezTo>
                    <a:pt x="159" y="444"/>
                    <a:pt x="317" y="286"/>
                    <a:pt x="475" y="96"/>
                  </a:cubicBezTo>
                  <a:cubicBezTo>
                    <a:pt x="412" y="32"/>
                    <a:pt x="349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3"/>
            <p:cNvSpPr/>
            <p:nvPr/>
          </p:nvSpPr>
          <p:spPr>
            <a:xfrm>
              <a:off x="5829800" y="3282113"/>
              <a:ext cx="16117" cy="18657"/>
            </a:xfrm>
            <a:custGeom>
              <a:avLst/>
              <a:gdLst/>
              <a:ahLst/>
              <a:cxnLst/>
              <a:rect l="l" t="t" r="r" b="b"/>
              <a:pathLst>
                <a:path w="476" h="551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444"/>
                    <a:pt x="1" y="507"/>
                    <a:pt x="33" y="539"/>
                  </a:cubicBezTo>
                  <a:cubicBezTo>
                    <a:pt x="50" y="547"/>
                    <a:pt x="69" y="551"/>
                    <a:pt x="89" y="551"/>
                  </a:cubicBezTo>
                  <a:cubicBezTo>
                    <a:pt x="142" y="551"/>
                    <a:pt x="199" y="522"/>
                    <a:pt x="223" y="475"/>
                  </a:cubicBezTo>
                  <a:cubicBezTo>
                    <a:pt x="223" y="475"/>
                    <a:pt x="318" y="317"/>
                    <a:pt x="476" y="64"/>
                  </a:cubicBezTo>
                  <a:cubicBezTo>
                    <a:pt x="444" y="32"/>
                    <a:pt x="381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3"/>
            <p:cNvSpPr/>
            <p:nvPr/>
          </p:nvSpPr>
          <p:spPr>
            <a:xfrm>
              <a:off x="5752599" y="2686956"/>
              <a:ext cx="15068" cy="19334"/>
            </a:xfrm>
            <a:custGeom>
              <a:avLst/>
              <a:gdLst/>
              <a:ahLst/>
              <a:cxnLst/>
              <a:rect l="l" t="t" r="r" b="b"/>
              <a:pathLst>
                <a:path w="445" h="571" extrusionOk="0">
                  <a:moveTo>
                    <a:pt x="412" y="1"/>
                  </a:moveTo>
                  <a:lnTo>
                    <a:pt x="96" y="128"/>
                  </a:lnTo>
                  <a:cubicBezTo>
                    <a:pt x="32" y="159"/>
                    <a:pt x="1" y="223"/>
                    <a:pt x="32" y="286"/>
                  </a:cubicBezTo>
                  <a:cubicBezTo>
                    <a:pt x="32" y="286"/>
                    <a:pt x="96" y="413"/>
                    <a:pt x="191" y="571"/>
                  </a:cubicBezTo>
                  <a:cubicBezTo>
                    <a:pt x="317" y="571"/>
                    <a:pt x="444" y="381"/>
                    <a:pt x="444" y="159"/>
                  </a:cubicBezTo>
                  <a:cubicBezTo>
                    <a:pt x="444" y="96"/>
                    <a:pt x="444" y="33"/>
                    <a:pt x="41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3"/>
            <p:cNvSpPr/>
            <p:nvPr/>
          </p:nvSpPr>
          <p:spPr>
            <a:xfrm>
              <a:off x="5790150" y="2679473"/>
              <a:ext cx="19334" cy="26817"/>
            </a:xfrm>
            <a:custGeom>
              <a:avLst/>
              <a:gdLst/>
              <a:ahLst/>
              <a:cxnLst/>
              <a:rect l="l" t="t" r="r" b="b"/>
              <a:pathLst>
                <a:path w="571" h="792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3"/>
            <p:cNvSpPr/>
            <p:nvPr/>
          </p:nvSpPr>
          <p:spPr>
            <a:xfrm>
              <a:off x="5768682" y="2706256"/>
              <a:ext cx="20418" cy="27935"/>
            </a:xfrm>
            <a:custGeom>
              <a:avLst/>
              <a:gdLst/>
              <a:ahLst/>
              <a:cxnLst/>
              <a:rect l="l" t="t" r="r" b="b"/>
              <a:pathLst>
                <a:path w="603" h="825" extrusionOk="0">
                  <a:moveTo>
                    <a:pt x="286" y="1"/>
                  </a:moveTo>
                  <a:cubicBezTo>
                    <a:pt x="128" y="1"/>
                    <a:pt x="1" y="191"/>
                    <a:pt x="1" y="413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603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3"/>
            <p:cNvSpPr/>
            <p:nvPr/>
          </p:nvSpPr>
          <p:spPr>
            <a:xfrm>
              <a:off x="5790150" y="2734156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3"/>
            <p:cNvSpPr/>
            <p:nvPr/>
          </p:nvSpPr>
          <p:spPr>
            <a:xfrm>
              <a:off x="5768682" y="3199528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603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3"/>
            <p:cNvSpPr/>
            <p:nvPr/>
          </p:nvSpPr>
          <p:spPr>
            <a:xfrm>
              <a:off x="5757983" y="3232779"/>
              <a:ext cx="9684" cy="21467"/>
            </a:xfrm>
            <a:custGeom>
              <a:avLst/>
              <a:gdLst/>
              <a:ahLst/>
              <a:cxnLst/>
              <a:rect l="l" t="t" r="r" b="b"/>
              <a:pathLst>
                <a:path w="286" h="634" extrusionOk="0">
                  <a:moveTo>
                    <a:pt x="222" y="0"/>
                  </a:moveTo>
                  <a:cubicBezTo>
                    <a:pt x="158" y="222"/>
                    <a:pt x="63" y="475"/>
                    <a:pt x="0" y="634"/>
                  </a:cubicBezTo>
                  <a:cubicBezTo>
                    <a:pt x="158" y="634"/>
                    <a:pt x="285" y="444"/>
                    <a:pt x="285" y="222"/>
                  </a:cubicBezTo>
                  <a:cubicBezTo>
                    <a:pt x="285" y="127"/>
                    <a:pt x="253" y="64"/>
                    <a:pt x="22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3"/>
            <p:cNvSpPr/>
            <p:nvPr/>
          </p:nvSpPr>
          <p:spPr>
            <a:xfrm>
              <a:off x="5790150" y="3226345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3"/>
            <p:cNvSpPr/>
            <p:nvPr/>
          </p:nvSpPr>
          <p:spPr>
            <a:xfrm>
              <a:off x="5768682" y="3254212"/>
              <a:ext cx="20418" cy="25767"/>
            </a:xfrm>
            <a:custGeom>
              <a:avLst/>
              <a:gdLst/>
              <a:ahLst/>
              <a:cxnLst/>
              <a:rect l="l" t="t" r="r" b="b"/>
              <a:pathLst>
                <a:path w="603" h="761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476"/>
                    <a:pt x="32" y="571"/>
                    <a:pt x="64" y="634"/>
                  </a:cubicBezTo>
                  <a:lnTo>
                    <a:pt x="413" y="761"/>
                  </a:lnTo>
                  <a:cubicBezTo>
                    <a:pt x="508" y="698"/>
                    <a:pt x="571" y="571"/>
                    <a:pt x="571" y="412"/>
                  </a:cubicBezTo>
                  <a:cubicBezTo>
                    <a:pt x="603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3"/>
            <p:cNvSpPr/>
            <p:nvPr/>
          </p:nvSpPr>
          <p:spPr>
            <a:xfrm>
              <a:off x="5793366" y="3282113"/>
              <a:ext cx="15034" cy="9684"/>
            </a:xfrm>
            <a:custGeom>
              <a:avLst/>
              <a:gdLst/>
              <a:ahLst/>
              <a:cxnLst/>
              <a:rect l="l" t="t" r="r" b="b"/>
              <a:pathLst>
                <a:path w="444" h="286" extrusionOk="0">
                  <a:moveTo>
                    <a:pt x="190" y="0"/>
                  </a:moveTo>
                  <a:cubicBezTo>
                    <a:pt x="95" y="0"/>
                    <a:pt x="32" y="32"/>
                    <a:pt x="0" y="95"/>
                  </a:cubicBezTo>
                  <a:lnTo>
                    <a:pt x="444" y="285"/>
                  </a:lnTo>
                  <a:cubicBezTo>
                    <a:pt x="412" y="95"/>
                    <a:pt x="317" y="0"/>
                    <a:pt x="19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3"/>
            <p:cNvSpPr/>
            <p:nvPr/>
          </p:nvSpPr>
          <p:spPr>
            <a:xfrm>
              <a:off x="5645364" y="2816707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54" y="1"/>
                  </a:moveTo>
                  <a:cubicBezTo>
                    <a:pt x="96" y="33"/>
                    <a:pt x="1" y="191"/>
                    <a:pt x="1" y="381"/>
                  </a:cubicBezTo>
                  <a:cubicBezTo>
                    <a:pt x="1" y="603"/>
                    <a:pt x="128" y="793"/>
                    <a:pt x="286" y="793"/>
                  </a:cubicBezTo>
                  <a:cubicBezTo>
                    <a:pt x="444" y="793"/>
                    <a:pt x="571" y="603"/>
                    <a:pt x="571" y="381"/>
                  </a:cubicBezTo>
                  <a:cubicBezTo>
                    <a:pt x="571" y="223"/>
                    <a:pt x="508" y="96"/>
                    <a:pt x="413" y="33"/>
                  </a:cubicBezTo>
                  <a:cubicBezTo>
                    <a:pt x="349" y="1"/>
                    <a:pt x="286" y="1"/>
                    <a:pt x="25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3"/>
            <p:cNvSpPr/>
            <p:nvPr/>
          </p:nvSpPr>
          <p:spPr>
            <a:xfrm>
              <a:off x="5687181" y="2819924"/>
              <a:ext cx="19368" cy="23634"/>
            </a:xfrm>
            <a:custGeom>
              <a:avLst/>
              <a:gdLst/>
              <a:ahLst/>
              <a:cxnLst/>
              <a:rect l="l" t="t" r="r" b="b"/>
              <a:pathLst>
                <a:path w="572" h="698" extrusionOk="0">
                  <a:moveTo>
                    <a:pt x="64" y="1"/>
                  </a:moveTo>
                  <a:cubicBezTo>
                    <a:pt x="33" y="96"/>
                    <a:pt x="1" y="191"/>
                    <a:pt x="1" y="286"/>
                  </a:cubicBezTo>
                  <a:cubicBezTo>
                    <a:pt x="1" y="508"/>
                    <a:pt x="128" y="698"/>
                    <a:pt x="286" y="698"/>
                  </a:cubicBezTo>
                  <a:cubicBezTo>
                    <a:pt x="444" y="698"/>
                    <a:pt x="571" y="508"/>
                    <a:pt x="571" y="286"/>
                  </a:cubicBezTo>
                  <a:cubicBezTo>
                    <a:pt x="571" y="191"/>
                    <a:pt x="539" y="64"/>
                    <a:pt x="476" y="1"/>
                  </a:cubicBezTo>
                  <a:cubicBezTo>
                    <a:pt x="392" y="1"/>
                    <a:pt x="307" y="15"/>
                    <a:pt x="213" y="15"/>
                  </a:cubicBezTo>
                  <a:cubicBezTo>
                    <a:pt x="166" y="15"/>
                    <a:pt x="117" y="11"/>
                    <a:pt x="6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3"/>
            <p:cNvSpPr/>
            <p:nvPr/>
          </p:nvSpPr>
          <p:spPr>
            <a:xfrm>
              <a:off x="5665748" y="2843524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317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317" y="792"/>
                  </a:cubicBezTo>
                  <a:cubicBezTo>
                    <a:pt x="476" y="792"/>
                    <a:pt x="602" y="634"/>
                    <a:pt x="602" y="412"/>
                  </a:cubicBezTo>
                  <a:cubicBezTo>
                    <a:pt x="602" y="191"/>
                    <a:pt x="476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3"/>
            <p:cNvSpPr/>
            <p:nvPr/>
          </p:nvSpPr>
          <p:spPr>
            <a:xfrm>
              <a:off x="5707565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3"/>
            <p:cNvSpPr/>
            <p:nvPr/>
          </p:nvSpPr>
          <p:spPr>
            <a:xfrm>
              <a:off x="5645364" y="287034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3"/>
            <p:cNvSpPr/>
            <p:nvPr/>
          </p:nvSpPr>
          <p:spPr>
            <a:xfrm>
              <a:off x="5687181" y="2870341"/>
              <a:ext cx="19368" cy="27901"/>
            </a:xfrm>
            <a:custGeom>
              <a:avLst/>
              <a:gdLst/>
              <a:ahLst/>
              <a:cxnLst/>
              <a:rect l="l" t="t" r="r" b="b"/>
              <a:pathLst>
                <a:path w="572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3"/>
            <p:cNvSpPr/>
            <p:nvPr/>
          </p:nvSpPr>
          <p:spPr>
            <a:xfrm>
              <a:off x="5665748" y="2898208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317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317" y="792"/>
                  </a:cubicBezTo>
                  <a:cubicBezTo>
                    <a:pt x="476" y="792"/>
                    <a:pt x="602" y="634"/>
                    <a:pt x="602" y="412"/>
                  </a:cubicBezTo>
                  <a:cubicBezTo>
                    <a:pt x="602" y="191"/>
                    <a:pt x="476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3"/>
            <p:cNvSpPr/>
            <p:nvPr/>
          </p:nvSpPr>
          <p:spPr>
            <a:xfrm>
              <a:off x="5707565" y="289820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3"/>
            <p:cNvSpPr/>
            <p:nvPr/>
          </p:nvSpPr>
          <p:spPr>
            <a:xfrm>
              <a:off x="5647531" y="2925025"/>
              <a:ext cx="17167" cy="24684"/>
            </a:xfrm>
            <a:custGeom>
              <a:avLst/>
              <a:gdLst/>
              <a:ahLst/>
              <a:cxnLst/>
              <a:rect l="l" t="t" r="r" b="b"/>
              <a:pathLst>
                <a:path w="507" h="729" extrusionOk="0">
                  <a:moveTo>
                    <a:pt x="222" y="0"/>
                  </a:moveTo>
                  <a:cubicBezTo>
                    <a:pt x="127" y="0"/>
                    <a:pt x="32" y="95"/>
                    <a:pt x="0" y="190"/>
                  </a:cubicBezTo>
                  <a:cubicBezTo>
                    <a:pt x="159" y="349"/>
                    <a:pt x="285" y="539"/>
                    <a:pt x="412" y="729"/>
                  </a:cubicBezTo>
                  <a:cubicBezTo>
                    <a:pt x="475" y="634"/>
                    <a:pt x="507" y="539"/>
                    <a:pt x="507" y="412"/>
                  </a:cubicBezTo>
                  <a:cubicBezTo>
                    <a:pt x="507" y="190"/>
                    <a:pt x="380" y="0"/>
                    <a:pt x="22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3"/>
            <p:cNvSpPr/>
            <p:nvPr/>
          </p:nvSpPr>
          <p:spPr>
            <a:xfrm>
              <a:off x="5687181" y="2925025"/>
              <a:ext cx="19368" cy="27901"/>
            </a:xfrm>
            <a:custGeom>
              <a:avLst/>
              <a:gdLst/>
              <a:ahLst/>
              <a:cxnLst/>
              <a:rect l="l" t="t" r="r" b="b"/>
              <a:pathLst>
                <a:path w="572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3"/>
            <p:cNvSpPr/>
            <p:nvPr/>
          </p:nvSpPr>
          <p:spPr>
            <a:xfrm>
              <a:off x="5667881" y="2952892"/>
              <a:ext cx="18284" cy="27935"/>
            </a:xfrm>
            <a:custGeom>
              <a:avLst/>
              <a:gdLst/>
              <a:ahLst/>
              <a:cxnLst/>
              <a:rect l="l" t="t" r="r" b="b"/>
              <a:pathLst>
                <a:path w="540" h="825" extrusionOk="0">
                  <a:moveTo>
                    <a:pt x="254" y="1"/>
                  </a:moveTo>
                  <a:cubicBezTo>
                    <a:pt x="128" y="1"/>
                    <a:pt x="33" y="96"/>
                    <a:pt x="1" y="223"/>
                  </a:cubicBezTo>
                  <a:cubicBezTo>
                    <a:pt x="64" y="381"/>
                    <a:pt x="128" y="603"/>
                    <a:pt x="128" y="793"/>
                  </a:cubicBezTo>
                  <a:cubicBezTo>
                    <a:pt x="159" y="793"/>
                    <a:pt x="191" y="824"/>
                    <a:pt x="254" y="824"/>
                  </a:cubicBezTo>
                  <a:cubicBezTo>
                    <a:pt x="413" y="824"/>
                    <a:pt x="539" y="634"/>
                    <a:pt x="539" y="413"/>
                  </a:cubicBezTo>
                  <a:cubicBezTo>
                    <a:pt x="539" y="191"/>
                    <a:pt x="413" y="1"/>
                    <a:pt x="25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3"/>
            <p:cNvSpPr/>
            <p:nvPr/>
          </p:nvSpPr>
          <p:spPr>
            <a:xfrm>
              <a:off x="5707565" y="2952892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6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3"/>
            <p:cNvSpPr/>
            <p:nvPr/>
          </p:nvSpPr>
          <p:spPr>
            <a:xfrm>
              <a:off x="5687181" y="2980793"/>
              <a:ext cx="19368" cy="26817"/>
            </a:xfrm>
            <a:custGeom>
              <a:avLst/>
              <a:gdLst/>
              <a:ahLst/>
              <a:cxnLst/>
              <a:rect l="l" t="t" r="r" b="b"/>
              <a:pathLst>
                <a:path w="572" h="792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3"/>
            <p:cNvSpPr/>
            <p:nvPr/>
          </p:nvSpPr>
          <p:spPr>
            <a:xfrm>
              <a:off x="5665748" y="3007576"/>
              <a:ext cx="20418" cy="27935"/>
            </a:xfrm>
            <a:custGeom>
              <a:avLst/>
              <a:gdLst/>
              <a:ahLst/>
              <a:cxnLst/>
              <a:rect l="l" t="t" r="r" b="b"/>
              <a:pathLst>
                <a:path w="603" h="825" extrusionOk="0">
                  <a:moveTo>
                    <a:pt x="317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34"/>
                    <a:pt x="127" y="824"/>
                    <a:pt x="317" y="824"/>
                  </a:cubicBezTo>
                  <a:cubicBezTo>
                    <a:pt x="476" y="824"/>
                    <a:pt x="602" y="634"/>
                    <a:pt x="602" y="413"/>
                  </a:cubicBezTo>
                  <a:cubicBezTo>
                    <a:pt x="602" y="191"/>
                    <a:pt x="476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3"/>
            <p:cNvSpPr/>
            <p:nvPr/>
          </p:nvSpPr>
          <p:spPr>
            <a:xfrm>
              <a:off x="5707565" y="300757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6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3"/>
            <p:cNvSpPr/>
            <p:nvPr/>
          </p:nvSpPr>
          <p:spPr>
            <a:xfrm>
              <a:off x="5645364" y="3035477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3"/>
            <p:cNvSpPr/>
            <p:nvPr/>
          </p:nvSpPr>
          <p:spPr>
            <a:xfrm>
              <a:off x="5687181" y="3035477"/>
              <a:ext cx="19368" cy="26851"/>
            </a:xfrm>
            <a:custGeom>
              <a:avLst/>
              <a:gdLst/>
              <a:ahLst/>
              <a:cxnLst/>
              <a:rect l="l" t="t" r="r" b="b"/>
              <a:pathLst>
                <a:path w="572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3"/>
            <p:cNvSpPr/>
            <p:nvPr/>
          </p:nvSpPr>
          <p:spPr>
            <a:xfrm>
              <a:off x="5665748" y="3062294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317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3"/>
                    <a:pt x="127" y="823"/>
                    <a:pt x="317" y="823"/>
                  </a:cubicBezTo>
                  <a:cubicBezTo>
                    <a:pt x="476" y="823"/>
                    <a:pt x="602" y="633"/>
                    <a:pt x="602" y="412"/>
                  </a:cubicBezTo>
                  <a:cubicBezTo>
                    <a:pt x="602" y="190"/>
                    <a:pt x="476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3"/>
            <p:cNvSpPr/>
            <p:nvPr/>
          </p:nvSpPr>
          <p:spPr>
            <a:xfrm>
              <a:off x="5707565" y="306229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3"/>
                    <a:pt x="127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3"/>
            <p:cNvSpPr/>
            <p:nvPr/>
          </p:nvSpPr>
          <p:spPr>
            <a:xfrm>
              <a:off x="5645364" y="309016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3"/>
            <p:cNvSpPr/>
            <p:nvPr/>
          </p:nvSpPr>
          <p:spPr>
            <a:xfrm>
              <a:off x="5687181" y="3090160"/>
              <a:ext cx="19368" cy="26851"/>
            </a:xfrm>
            <a:custGeom>
              <a:avLst/>
              <a:gdLst/>
              <a:ahLst/>
              <a:cxnLst/>
              <a:rect l="l" t="t" r="r" b="b"/>
              <a:pathLst>
                <a:path w="572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3"/>
            <p:cNvSpPr/>
            <p:nvPr/>
          </p:nvSpPr>
          <p:spPr>
            <a:xfrm>
              <a:off x="5665748" y="3116978"/>
              <a:ext cx="20418" cy="23600"/>
            </a:xfrm>
            <a:custGeom>
              <a:avLst/>
              <a:gdLst/>
              <a:ahLst/>
              <a:cxnLst/>
              <a:rect l="l" t="t" r="r" b="b"/>
              <a:pathLst>
                <a:path w="603" h="697" extrusionOk="0">
                  <a:moveTo>
                    <a:pt x="317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539"/>
                    <a:pt x="32" y="634"/>
                    <a:pt x="96" y="697"/>
                  </a:cubicBezTo>
                  <a:cubicBezTo>
                    <a:pt x="222" y="697"/>
                    <a:pt x="381" y="665"/>
                    <a:pt x="539" y="665"/>
                  </a:cubicBezTo>
                  <a:cubicBezTo>
                    <a:pt x="571" y="602"/>
                    <a:pt x="602" y="507"/>
                    <a:pt x="602" y="412"/>
                  </a:cubicBezTo>
                  <a:cubicBezTo>
                    <a:pt x="602" y="190"/>
                    <a:pt x="476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3"/>
            <p:cNvSpPr/>
            <p:nvPr/>
          </p:nvSpPr>
          <p:spPr>
            <a:xfrm>
              <a:off x="5707565" y="3116978"/>
              <a:ext cx="20418" cy="25767"/>
            </a:xfrm>
            <a:custGeom>
              <a:avLst/>
              <a:gdLst/>
              <a:ahLst/>
              <a:cxnLst/>
              <a:rect l="l" t="t" r="r" b="b"/>
              <a:pathLst>
                <a:path w="603" h="761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539"/>
                    <a:pt x="32" y="634"/>
                    <a:pt x="96" y="697"/>
                  </a:cubicBezTo>
                  <a:cubicBezTo>
                    <a:pt x="222" y="729"/>
                    <a:pt x="317" y="729"/>
                    <a:pt x="444" y="760"/>
                  </a:cubicBezTo>
                  <a:cubicBezTo>
                    <a:pt x="539" y="697"/>
                    <a:pt x="602" y="570"/>
                    <a:pt x="602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3"/>
            <p:cNvSpPr/>
            <p:nvPr/>
          </p:nvSpPr>
          <p:spPr>
            <a:xfrm>
              <a:off x="5632497" y="2812441"/>
              <a:ext cx="8634" cy="3251"/>
            </a:xfrm>
            <a:custGeom>
              <a:avLst/>
              <a:gdLst/>
              <a:ahLst/>
              <a:cxnLst/>
              <a:rect l="l" t="t" r="r" b="b"/>
              <a:pathLst>
                <a:path w="255" h="96" extrusionOk="0">
                  <a:moveTo>
                    <a:pt x="159" y="0"/>
                  </a:moveTo>
                  <a:cubicBezTo>
                    <a:pt x="96" y="0"/>
                    <a:pt x="33" y="32"/>
                    <a:pt x="1" y="64"/>
                  </a:cubicBezTo>
                  <a:cubicBezTo>
                    <a:pt x="33" y="95"/>
                    <a:pt x="64" y="95"/>
                    <a:pt x="96" y="95"/>
                  </a:cubicBezTo>
                  <a:cubicBezTo>
                    <a:pt x="159" y="95"/>
                    <a:pt x="223" y="64"/>
                    <a:pt x="254" y="32"/>
                  </a:cubicBezTo>
                  <a:cubicBezTo>
                    <a:pt x="191" y="0"/>
                    <a:pt x="159" y="0"/>
                    <a:pt x="15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3"/>
            <p:cNvSpPr/>
            <p:nvPr/>
          </p:nvSpPr>
          <p:spPr>
            <a:xfrm>
              <a:off x="5622847" y="2836007"/>
              <a:ext cx="1117" cy="1117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" y="33"/>
                  </a:moveTo>
                  <a:cubicBezTo>
                    <a:pt x="1" y="33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3"/>
            <p:cNvSpPr/>
            <p:nvPr/>
          </p:nvSpPr>
          <p:spPr>
            <a:xfrm>
              <a:off x="5626064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3"/>
            <p:cNvSpPr/>
            <p:nvPr/>
          </p:nvSpPr>
          <p:spPr>
            <a:xfrm>
              <a:off x="5604631" y="2870341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317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59" y="824"/>
                    <a:pt x="317" y="824"/>
                  </a:cubicBezTo>
                  <a:cubicBezTo>
                    <a:pt x="475" y="824"/>
                    <a:pt x="602" y="634"/>
                    <a:pt x="602" y="412"/>
                  </a:cubicBezTo>
                  <a:cubicBezTo>
                    <a:pt x="602" y="190"/>
                    <a:pt x="475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3"/>
            <p:cNvSpPr/>
            <p:nvPr/>
          </p:nvSpPr>
          <p:spPr>
            <a:xfrm>
              <a:off x="5626064" y="2898208"/>
              <a:ext cx="19334" cy="25767"/>
            </a:xfrm>
            <a:custGeom>
              <a:avLst/>
              <a:gdLst/>
              <a:ahLst/>
              <a:cxnLst/>
              <a:rect l="l" t="t" r="r" b="b"/>
              <a:pathLst>
                <a:path w="571" h="761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412"/>
                    <a:pt x="1" y="444"/>
                    <a:pt x="1" y="444"/>
                  </a:cubicBezTo>
                  <a:cubicBezTo>
                    <a:pt x="128" y="539"/>
                    <a:pt x="254" y="666"/>
                    <a:pt x="381" y="761"/>
                  </a:cubicBezTo>
                  <a:cubicBezTo>
                    <a:pt x="508" y="697"/>
                    <a:pt x="571" y="571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3"/>
            <p:cNvSpPr/>
            <p:nvPr/>
          </p:nvSpPr>
          <p:spPr>
            <a:xfrm>
              <a:off x="5607847" y="3047260"/>
              <a:ext cx="17201" cy="15068"/>
            </a:xfrm>
            <a:custGeom>
              <a:avLst/>
              <a:gdLst/>
              <a:ahLst/>
              <a:cxnLst/>
              <a:rect l="l" t="t" r="r" b="b"/>
              <a:pathLst>
                <a:path w="508" h="445" extrusionOk="0">
                  <a:moveTo>
                    <a:pt x="507" y="1"/>
                  </a:moveTo>
                  <a:cubicBezTo>
                    <a:pt x="285" y="159"/>
                    <a:pt x="127" y="254"/>
                    <a:pt x="0" y="317"/>
                  </a:cubicBezTo>
                  <a:cubicBezTo>
                    <a:pt x="64" y="412"/>
                    <a:pt x="127" y="444"/>
                    <a:pt x="222" y="444"/>
                  </a:cubicBezTo>
                  <a:cubicBezTo>
                    <a:pt x="380" y="444"/>
                    <a:pt x="507" y="254"/>
                    <a:pt x="507" y="32"/>
                  </a:cubicBezTo>
                  <a:cubicBezTo>
                    <a:pt x="507" y="32"/>
                    <a:pt x="507" y="1"/>
                    <a:pt x="50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3"/>
            <p:cNvSpPr/>
            <p:nvPr/>
          </p:nvSpPr>
          <p:spPr>
            <a:xfrm>
              <a:off x="5600330" y="3065510"/>
              <a:ext cx="3251" cy="10734"/>
            </a:xfrm>
            <a:custGeom>
              <a:avLst/>
              <a:gdLst/>
              <a:ahLst/>
              <a:cxnLst/>
              <a:rect l="l" t="t" r="r" b="b"/>
              <a:pathLst>
                <a:path w="96" h="317" extrusionOk="0">
                  <a:moveTo>
                    <a:pt x="1" y="0"/>
                  </a:moveTo>
                  <a:cubicBezTo>
                    <a:pt x="1" y="32"/>
                    <a:pt x="1" y="32"/>
                    <a:pt x="1" y="63"/>
                  </a:cubicBezTo>
                  <a:lnTo>
                    <a:pt x="96" y="317"/>
                  </a:lnTo>
                  <a:cubicBezTo>
                    <a:pt x="96" y="190"/>
                    <a:pt x="64" y="63"/>
                    <a:pt x="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3"/>
            <p:cNvSpPr/>
            <p:nvPr/>
          </p:nvSpPr>
          <p:spPr>
            <a:xfrm>
              <a:off x="5626064" y="306229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3"/>
                    <a:pt x="128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3"/>
            <p:cNvSpPr/>
            <p:nvPr/>
          </p:nvSpPr>
          <p:spPr>
            <a:xfrm>
              <a:off x="5609980" y="3090160"/>
              <a:ext cx="15068" cy="25767"/>
            </a:xfrm>
            <a:custGeom>
              <a:avLst/>
              <a:gdLst/>
              <a:ahLst/>
              <a:cxnLst/>
              <a:rect l="l" t="t" r="r" b="b"/>
              <a:pathLst>
                <a:path w="445" h="761" extrusionOk="0">
                  <a:moveTo>
                    <a:pt x="159" y="0"/>
                  </a:moveTo>
                  <a:cubicBezTo>
                    <a:pt x="96" y="0"/>
                    <a:pt x="32" y="0"/>
                    <a:pt x="1" y="32"/>
                  </a:cubicBezTo>
                  <a:lnTo>
                    <a:pt x="286" y="761"/>
                  </a:lnTo>
                  <a:cubicBezTo>
                    <a:pt x="381" y="666"/>
                    <a:pt x="444" y="539"/>
                    <a:pt x="444" y="412"/>
                  </a:cubicBezTo>
                  <a:cubicBezTo>
                    <a:pt x="444" y="159"/>
                    <a:pt x="317" y="0"/>
                    <a:pt x="15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3"/>
            <p:cNvSpPr/>
            <p:nvPr/>
          </p:nvSpPr>
          <p:spPr>
            <a:xfrm>
              <a:off x="5626064" y="3116978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380"/>
                  </a:cubicBezTo>
                  <a:lnTo>
                    <a:pt x="159" y="760"/>
                  </a:lnTo>
                  <a:cubicBezTo>
                    <a:pt x="191" y="792"/>
                    <a:pt x="223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3"/>
            <p:cNvSpPr/>
            <p:nvPr/>
          </p:nvSpPr>
          <p:spPr>
            <a:xfrm>
              <a:off x="6055002" y="276097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3"/>
            <p:cNvSpPr/>
            <p:nvPr/>
          </p:nvSpPr>
          <p:spPr>
            <a:xfrm>
              <a:off x="6075386" y="278884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54" y="0"/>
                  </a:moveTo>
                  <a:cubicBezTo>
                    <a:pt x="127" y="32"/>
                    <a:pt x="0" y="191"/>
                    <a:pt x="0" y="412"/>
                  </a:cubicBezTo>
                  <a:cubicBezTo>
                    <a:pt x="0" y="634"/>
                    <a:pt x="159" y="792"/>
                    <a:pt x="317" y="792"/>
                  </a:cubicBezTo>
                  <a:cubicBezTo>
                    <a:pt x="444" y="792"/>
                    <a:pt x="539" y="666"/>
                    <a:pt x="570" y="507"/>
                  </a:cubicBezTo>
                  <a:cubicBezTo>
                    <a:pt x="570" y="507"/>
                    <a:pt x="539" y="476"/>
                    <a:pt x="539" y="476"/>
                  </a:cubicBezTo>
                  <a:cubicBezTo>
                    <a:pt x="412" y="349"/>
                    <a:pt x="317" y="191"/>
                    <a:pt x="2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3"/>
            <p:cNvSpPr/>
            <p:nvPr/>
          </p:nvSpPr>
          <p:spPr>
            <a:xfrm>
              <a:off x="6055002" y="2815657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3"/>
            <p:cNvSpPr/>
            <p:nvPr/>
          </p:nvSpPr>
          <p:spPr>
            <a:xfrm>
              <a:off x="6096820" y="2815657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3"/>
            <p:cNvSpPr/>
            <p:nvPr/>
          </p:nvSpPr>
          <p:spPr>
            <a:xfrm>
              <a:off x="6076436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3"/>
            <p:cNvSpPr/>
            <p:nvPr/>
          </p:nvSpPr>
          <p:spPr>
            <a:xfrm>
              <a:off x="6117203" y="2843524"/>
              <a:ext cx="20384" cy="26851"/>
            </a:xfrm>
            <a:custGeom>
              <a:avLst/>
              <a:gdLst/>
              <a:ahLst/>
              <a:cxnLst/>
              <a:rect l="l" t="t" r="r" b="b"/>
              <a:pathLst>
                <a:path w="602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602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3"/>
            <p:cNvSpPr/>
            <p:nvPr/>
          </p:nvSpPr>
          <p:spPr>
            <a:xfrm>
              <a:off x="6096820" y="287034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3"/>
            <p:cNvSpPr/>
            <p:nvPr/>
          </p:nvSpPr>
          <p:spPr>
            <a:xfrm>
              <a:off x="6088253" y="2899292"/>
              <a:ext cx="7517" cy="15034"/>
            </a:xfrm>
            <a:custGeom>
              <a:avLst/>
              <a:gdLst/>
              <a:ahLst/>
              <a:cxnLst/>
              <a:rect l="l" t="t" r="r" b="b"/>
              <a:pathLst>
                <a:path w="222" h="444" extrusionOk="0">
                  <a:moveTo>
                    <a:pt x="0" y="0"/>
                  </a:moveTo>
                  <a:lnTo>
                    <a:pt x="0" y="0"/>
                  </a:lnTo>
                  <a:cubicBezTo>
                    <a:pt x="95" y="127"/>
                    <a:pt x="159" y="285"/>
                    <a:pt x="222" y="444"/>
                  </a:cubicBezTo>
                  <a:cubicBezTo>
                    <a:pt x="222" y="444"/>
                    <a:pt x="222" y="412"/>
                    <a:pt x="222" y="380"/>
                  </a:cubicBezTo>
                  <a:cubicBezTo>
                    <a:pt x="222" y="190"/>
                    <a:pt x="127" y="32"/>
                    <a:pt x="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3"/>
            <p:cNvSpPr/>
            <p:nvPr/>
          </p:nvSpPr>
          <p:spPr>
            <a:xfrm>
              <a:off x="6117203" y="289820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3"/>
            <p:cNvSpPr/>
            <p:nvPr/>
          </p:nvSpPr>
          <p:spPr>
            <a:xfrm>
              <a:off x="6100036" y="2925025"/>
              <a:ext cx="16117" cy="27901"/>
            </a:xfrm>
            <a:custGeom>
              <a:avLst/>
              <a:gdLst/>
              <a:ahLst/>
              <a:cxnLst/>
              <a:rect l="l" t="t" r="r" b="b"/>
              <a:pathLst>
                <a:path w="476" h="824" extrusionOk="0">
                  <a:moveTo>
                    <a:pt x="191" y="0"/>
                  </a:moveTo>
                  <a:cubicBezTo>
                    <a:pt x="127" y="0"/>
                    <a:pt x="32" y="64"/>
                    <a:pt x="1" y="127"/>
                  </a:cubicBezTo>
                  <a:cubicBezTo>
                    <a:pt x="64" y="349"/>
                    <a:pt x="96" y="570"/>
                    <a:pt x="127" y="824"/>
                  </a:cubicBezTo>
                  <a:lnTo>
                    <a:pt x="191" y="824"/>
                  </a:lnTo>
                  <a:cubicBezTo>
                    <a:pt x="349" y="824"/>
                    <a:pt x="476" y="634"/>
                    <a:pt x="476" y="412"/>
                  </a:cubicBezTo>
                  <a:cubicBezTo>
                    <a:pt x="476" y="190"/>
                    <a:pt x="349" y="0"/>
                    <a:pt x="19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3"/>
            <p:cNvSpPr/>
            <p:nvPr/>
          </p:nvSpPr>
          <p:spPr>
            <a:xfrm>
              <a:off x="6117203" y="2952892"/>
              <a:ext cx="20384" cy="27935"/>
            </a:xfrm>
            <a:custGeom>
              <a:avLst/>
              <a:gdLst/>
              <a:ahLst/>
              <a:cxnLst/>
              <a:rect l="l" t="t" r="r" b="b"/>
              <a:pathLst>
                <a:path w="602" h="825" extrusionOk="0">
                  <a:moveTo>
                    <a:pt x="285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3"/>
                  </a:cubicBezTo>
                  <a:cubicBezTo>
                    <a:pt x="602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3"/>
            <p:cNvSpPr/>
            <p:nvPr/>
          </p:nvSpPr>
          <p:spPr>
            <a:xfrm>
              <a:off x="6104336" y="2980793"/>
              <a:ext cx="11817" cy="26817"/>
            </a:xfrm>
            <a:custGeom>
              <a:avLst/>
              <a:gdLst/>
              <a:ahLst/>
              <a:cxnLst/>
              <a:rect l="l" t="t" r="r" b="b"/>
              <a:pathLst>
                <a:path w="349" h="792" extrusionOk="0">
                  <a:moveTo>
                    <a:pt x="64" y="0"/>
                  </a:moveTo>
                  <a:cubicBezTo>
                    <a:pt x="64" y="254"/>
                    <a:pt x="64" y="539"/>
                    <a:pt x="0" y="792"/>
                  </a:cubicBezTo>
                  <a:lnTo>
                    <a:pt x="64" y="792"/>
                  </a:lnTo>
                  <a:cubicBezTo>
                    <a:pt x="222" y="792"/>
                    <a:pt x="349" y="602"/>
                    <a:pt x="349" y="380"/>
                  </a:cubicBezTo>
                  <a:cubicBezTo>
                    <a:pt x="349" y="159"/>
                    <a:pt x="222" y="0"/>
                    <a:pt x="6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3"/>
            <p:cNvSpPr/>
            <p:nvPr/>
          </p:nvSpPr>
          <p:spPr>
            <a:xfrm>
              <a:off x="6117203" y="3007576"/>
              <a:ext cx="20384" cy="27935"/>
            </a:xfrm>
            <a:custGeom>
              <a:avLst/>
              <a:gdLst/>
              <a:ahLst/>
              <a:cxnLst/>
              <a:rect l="l" t="t" r="r" b="b"/>
              <a:pathLst>
                <a:path w="602" h="825" extrusionOk="0">
                  <a:moveTo>
                    <a:pt x="285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3"/>
                  </a:cubicBezTo>
                  <a:cubicBezTo>
                    <a:pt x="602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3"/>
            <p:cNvSpPr/>
            <p:nvPr/>
          </p:nvSpPr>
          <p:spPr>
            <a:xfrm>
              <a:off x="6096820" y="3035477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0"/>
                  </a:moveTo>
                  <a:cubicBezTo>
                    <a:pt x="127" y="0"/>
                    <a:pt x="1" y="159"/>
                    <a:pt x="1" y="380"/>
                  </a:cubicBezTo>
                  <a:cubicBezTo>
                    <a:pt x="1" y="602"/>
                    <a:pt x="127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3"/>
            <p:cNvSpPr/>
            <p:nvPr/>
          </p:nvSpPr>
          <p:spPr>
            <a:xfrm>
              <a:off x="6076436" y="3063343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349" y="1"/>
                  </a:moveTo>
                  <a:cubicBezTo>
                    <a:pt x="254" y="191"/>
                    <a:pt x="128" y="381"/>
                    <a:pt x="1" y="571"/>
                  </a:cubicBezTo>
                  <a:cubicBezTo>
                    <a:pt x="64" y="697"/>
                    <a:pt x="159" y="792"/>
                    <a:pt x="286" y="792"/>
                  </a:cubicBezTo>
                  <a:cubicBezTo>
                    <a:pt x="444" y="792"/>
                    <a:pt x="571" y="602"/>
                    <a:pt x="571" y="381"/>
                  </a:cubicBezTo>
                  <a:cubicBezTo>
                    <a:pt x="571" y="191"/>
                    <a:pt x="476" y="32"/>
                    <a:pt x="34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3"/>
            <p:cNvSpPr/>
            <p:nvPr/>
          </p:nvSpPr>
          <p:spPr>
            <a:xfrm>
              <a:off x="6117203" y="3062294"/>
              <a:ext cx="20384" cy="27901"/>
            </a:xfrm>
            <a:custGeom>
              <a:avLst/>
              <a:gdLst/>
              <a:ahLst/>
              <a:cxnLst/>
              <a:rect l="l" t="t" r="r" b="b"/>
              <a:pathLst>
                <a:path w="602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44" y="823"/>
                    <a:pt x="570" y="633"/>
                    <a:pt x="570" y="412"/>
                  </a:cubicBezTo>
                  <a:cubicBezTo>
                    <a:pt x="602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3"/>
            <p:cNvSpPr/>
            <p:nvPr/>
          </p:nvSpPr>
          <p:spPr>
            <a:xfrm>
              <a:off x="6056086" y="3092294"/>
              <a:ext cx="18251" cy="24718"/>
            </a:xfrm>
            <a:custGeom>
              <a:avLst/>
              <a:gdLst/>
              <a:ahLst/>
              <a:cxnLst/>
              <a:rect l="l" t="t" r="r" b="b"/>
              <a:pathLst>
                <a:path w="539" h="730" extrusionOk="0">
                  <a:moveTo>
                    <a:pt x="412" y="1"/>
                  </a:moveTo>
                  <a:cubicBezTo>
                    <a:pt x="285" y="159"/>
                    <a:pt x="158" y="349"/>
                    <a:pt x="0" y="507"/>
                  </a:cubicBezTo>
                  <a:cubicBezTo>
                    <a:pt x="32" y="634"/>
                    <a:pt x="158" y="729"/>
                    <a:pt x="253" y="729"/>
                  </a:cubicBezTo>
                  <a:cubicBezTo>
                    <a:pt x="412" y="729"/>
                    <a:pt x="539" y="571"/>
                    <a:pt x="539" y="349"/>
                  </a:cubicBezTo>
                  <a:cubicBezTo>
                    <a:pt x="539" y="191"/>
                    <a:pt x="507" y="64"/>
                    <a:pt x="41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3"/>
            <p:cNvSpPr/>
            <p:nvPr/>
          </p:nvSpPr>
          <p:spPr>
            <a:xfrm>
              <a:off x="6096820" y="309016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0"/>
                  </a:moveTo>
                  <a:cubicBezTo>
                    <a:pt x="127" y="0"/>
                    <a:pt x="1" y="159"/>
                    <a:pt x="1" y="380"/>
                  </a:cubicBezTo>
                  <a:cubicBezTo>
                    <a:pt x="1" y="602"/>
                    <a:pt x="127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3"/>
            <p:cNvSpPr/>
            <p:nvPr/>
          </p:nvSpPr>
          <p:spPr>
            <a:xfrm>
              <a:off x="6076436" y="3116978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3"/>
            <p:cNvSpPr/>
            <p:nvPr/>
          </p:nvSpPr>
          <p:spPr>
            <a:xfrm>
              <a:off x="6117203" y="3116978"/>
              <a:ext cx="20384" cy="24684"/>
            </a:xfrm>
            <a:custGeom>
              <a:avLst/>
              <a:gdLst/>
              <a:ahLst/>
              <a:cxnLst/>
              <a:rect l="l" t="t" r="r" b="b"/>
              <a:pathLst>
                <a:path w="602" h="729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539"/>
                    <a:pt x="64" y="665"/>
                    <a:pt x="127" y="729"/>
                  </a:cubicBezTo>
                  <a:cubicBezTo>
                    <a:pt x="254" y="697"/>
                    <a:pt x="380" y="697"/>
                    <a:pt x="507" y="697"/>
                  </a:cubicBezTo>
                  <a:cubicBezTo>
                    <a:pt x="570" y="602"/>
                    <a:pt x="602" y="507"/>
                    <a:pt x="602" y="412"/>
                  </a:cubicBezTo>
                  <a:cubicBezTo>
                    <a:pt x="602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3"/>
            <p:cNvSpPr/>
            <p:nvPr/>
          </p:nvSpPr>
          <p:spPr>
            <a:xfrm>
              <a:off x="6055002" y="314484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3"/>
            <p:cNvSpPr/>
            <p:nvPr/>
          </p:nvSpPr>
          <p:spPr>
            <a:xfrm>
              <a:off x="6097903" y="3144844"/>
              <a:ext cx="11817" cy="7551"/>
            </a:xfrm>
            <a:custGeom>
              <a:avLst/>
              <a:gdLst/>
              <a:ahLst/>
              <a:cxnLst/>
              <a:rect l="l" t="t" r="r" b="b"/>
              <a:pathLst>
                <a:path w="349" h="223" extrusionOk="0">
                  <a:moveTo>
                    <a:pt x="254" y="1"/>
                  </a:moveTo>
                  <a:cubicBezTo>
                    <a:pt x="127" y="1"/>
                    <a:pt x="32" y="96"/>
                    <a:pt x="0" y="222"/>
                  </a:cubicBezTo>
                  <a:cubicBezTo>
                    <a:pt x="95" y="127"/>
                    <a:pt x="222" y="64"/>
                    <a:pt x="349" y="32"/>
                  </a:cubicBezTo>
                  <a:cubicBezTo>
                    <a:pt x="317" y="1"/>
                    <a:pt x="285" y="1"/>
                    <a:pt x="25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3"/>
            <p:cNvSpPr/>
            <p:nvPr/>
          </p:nvSpPr>
          <p:spPr>
            <a:xfrm>
              <a:off x="6075386" y="3172711"/>
              <a:ext cx="7517" cy="21501"/>
            </a:xfrm>
            <a:custGeom>
              <a:avLst/>
              <a:gdLst/>
              <a:ahLst/>
              <a:cxnLst/>
              <a:rect l="l" t="t" r="r" b="b"/>
              <a:pathLst>
                <a:path w="222" h="635" extrusionOk="0">
                  <a:moveTo>
                    <a:pt x="222" y="1"/>
                  </a:moveTo>
                  <a:lnTo>
                    <a:pt x="222" y="1"/>
                  </a:lnTo>
                  <a:cubicBezTo>
                    <a:pt x="95" y="33"/>
                    <a:pt x="0" y="191"/>
                    <a:pt x="0" y="381"/>
                  </a:cubicBezTo>
                  <a:cubicBezTo>
                    <a:pt x="0" y="476"/>
                    <a:pt x="32" y="571"/>
                    <a:pt x="95" y="634"/>
                  </a:cubicBezTo>
                  <a:cubicBezTo>
                    <a:pt x="95" y="413"/>
                    <a:pt x="159" y="191"/>
                    <a:pt x="22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3"/>
            <p:cNvSpPr/>
            <p:nvPr/>
          </p:nvSpPr>
          <p:spPr>
            <a:xfrm>
              <a:off x="5973501" y="276097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3"/>
                    <a:pt x="127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3"/>
            <p:cNvSpPr/>
            <p:nvPr/>
          </p:nvSpPr>
          <p:spPr>
            <a:xfrm>
              <a:off x="6014269" y="2760974"/>
              <a:ext cx="20384" cy="27901"/>
            </a:xfrm>
            <a:custGeom>
              <a:avLst/>
              <a:gdLst/>
              <a:ahLst/>
              <a:cxnLst/>
              <a:rect l="l" t="t" r="r" b="b"/>
              <a:pathLst>
                <a:path w="602" h="824" extrusionOk="0">
                  <a:moveTo>
                    <a:pt x="317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317" y="823"/>
                  </a:cubicBezTo>
                  <a:cubicBezTo>
                    <a:pt x="475" y="823"/>
                    <a:pt x="602" y="633"/>
                    <a:pt x="602" y="412"/>
                  </a:cubicBezTo>
                  <a:cubicBezTo>
                    <a:pt x="602" y="190"/>
                    <a:pt x="475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3"/>
            <p:cNvSpPr/>
            <p:nvPr/>
          </p:nvSpPr>
          <p:spPr>
            <a:xfrm>
              <a:off x="5993885" y="2788840"/>
              <a:ext cx="19334" cy="25767"/>
            </a:xfrm>
            <a:custGeom>
              <a:avLst/>
              <a:gdLst/>
              <a:ahLst/>
              <a:cxnLst/>
              <a:rect l="l" t="t" r="r" b="b"/>
              <a:pathLst>
                <a:path w="571" h="761" extrusionOk="0">
                  <a:moveTo>
                    <a:pt x="285" y="0"/>
                  </a:moveTo>
                  <a:cubicBezTo>
                    <a:pt x="127" y="0"/>
                    <a:pt x="0" y="191"/>
                    <a:pt x="0" y="412"/>
                  </a:cubicBezTo>
                  <a:cubicBezTo>
                    <a:pt x="0" y="444"/>
                    <a:pt x="0" y="507"/>
                    <a:pt x="32" y="539"/>
                  </a:cubicBezTo>
                  <a:cubicBezTo>
                    <a:pt x="159" y="602"/>
                    <a:pt x="317" y="666"/>
                    <a:pt x="444" y="761"/>
                  </a:cubicBezTo>
                  <a:cubicBezTo>
                    <a:pt x="539" y="666"/>
                    <a:pt x="570" y="539"/>
                    <a:pt x="570" y="412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3"/>
            <p:cNvSpPr/>
            <p:nvPr/>
          </p:nvSpPr>
          <p:spPr>
            <a:xfrm>
              <a:off x="6035702" y="278884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3"/>
            <p:cNvSpPr/>
            <p:nvPr/>
          </p:nvSpPr>
          <p:spPr>
            <a:xfrm>
              <a:off x="6017486" y="2815657"/>
              <a:ext cx="17167" cy="15034"/>
            </a:xfrm>
            <a:custGeom>
              <a:avLst/>
              <a:gdLst/>
              <a:ahLst/>
              <a:cxnLst/>
              <a:rect l="l" t="t" r="r" b="b"/>
              <a:pathLst>
                <a:path w="507" h="444" extrusionOk="0">
                  <a:moveTo>
                    <a:pt x="222" y="0"/>
                  </a:moveTo>
                  <a:cubicBezTo>
                    <a:pt x="127" y="0"/>
                    <a:pt x="63" y="64"/>
                    <a:pt x="0" y="127"/>
                  </a:cubicBezTo>
                  <a:cubicBezTo>
                    <a:pt x="190" y="222"/>
                    <a:pt x="348" y="349"/>
                    <a:pt x="507" y="444"/>
                  </a:cubicBezTo>
                  <a:cubicBezTo>
                    <a:pt x="507" y="444"/>
                    <a:pt x="507" y="444"/>
                    <a:pt x="507" y="412"/>
                  </a:cubicBezTo>
                  <a:cubicBezTo>
                    <a:pt x="507" y="190"/>
                    <a:pt x="380" y="0"/>
                    <a:pt x="22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3"/>
            <p:cNvSpPr/>
            <p:nvPr/>
          </p:nvSpPr>
          <p:spPr>
            <a:xfrm>
              <a:off x="6035702" y="3118027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349" y="1"/>
                  </a:moveTo>
                  <a:cubicBezTo>
                    <a:pt x="254" y="96"/>
                    <a:pt x="127" y="191"/>
                    <a:pt x="0" y="318"/>
                  </a:cubicBezTo>
                  <a:cubicBezTo>
                    <a:pt x="0" y="318"/>
                    <a:pt x="0" y="349"/>
                    <a:pt x="0" y="381"/>
                  </a:cubicBezTo>
                  <a:cubicBezTo>
                    <a:pt x="0" y="603"/>
                    <a:pt x="127" y="793"/>
                    <a:pt x="285" y="793"/>
                  </a:cubicBezTo>
                  <a:cubicBezTo>
                    <a:pt x="444" y="793"/>
                    <a:pt x="570" y="603"/>
                    <a:pt x="570" y="381"/>
                  </a:cubicBezTo>
                  <a:cubicBezTo>
                    <a:pt x="570" y="191"/>
                    <a:pt x="475" y="33"/>
                    <a:pt x="34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3"/>
            <p:cNvSpPr/>
            <p:nvPr/>
          </p:nvSpPr>
          <p:spPr>
            <a:xfrm>
              <a:off x="5973501" y="3154494"/>
              <a:ext cx="19334" cy="17201"/>
            </a:xfrm>
            <a:custGeom>
              <a:avLst/>
              <a:gdLst/>
              <a:ahLst/>
              <a:cxnLst/>
              <a:rect l="l" t="t" r="r" b="b"/>
              <a:pathLst>
                <a:path w="571" h="508" extrusionOk="0">
                  <a:moveTo>
                    <a:pt x="571" y="1"/>
                  </a:moveTo>
                  <a:cubicBezTo>
                    <a:pt x="381" y="64"/>
                    <a:pt x="191" y="127"/>
                    <a:pt x="1" y="191"/>
                  </a:cubicBezTo>
                  <a:cubicBezTo>
                    <a:pt x="32" y="381"/>
                    <a:pt x="127" y="507"/>
                    <a:pt x="286" y="507"/>
                  </a:cubicBezTo>
                  <a:cubicBezTo>
                    <a:pt x="444" y="507"/>
                    <a:pt x="571" y="349"/>
                    <a:pt x="571" y="127"/>
                  </a:cubicBezTo>
                  <a:cubicBezTo>
                    <a:pt x="571" y="64"/>
                    <a:pt x="571" y="32"/>
                    <a:pt x="57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3"/>
            <p:cNvSpPr/>
            <p:nvPr/>
          </p:nvSpPr>
          <p:spPr>
            <a:xfrm>
              <a:off x="6014269" y="3144844"/>
              <a:ext cx="20384" cy="26851"/>
            </a:xfrm>
            <a:custGeom>
              <a:avLst/>
              <a:gdLst/>
              <a:ahLst/>
              <a:cxnLst/>
              <a:rect l="l" t="t" r="r" b="b"/>
              <a:pathLst>
                <a:path w="602" h="793" extrusionOk="0">
                  <a:moveTo>
                    <a:pt x="317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317" y="792"/>
                  </a:cubicBezTo>
                  <a:cubicBezTo>
                    <a:pt x="475" y="792"/>
                    <a:pt x="602" y="634"/>
                    <a:pt x="602" y="412"/>
                  </a:cubicBezTo>
                  <a:cubicBezTo>
                    <a:pt x="602" y="191"/>
                    <a:pt x="475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3"/>
            <p:cNvSpPr/>
            <p:nvPr/>
          </p:nvSpPr>
          <p:spPr>
            <a:xfrm>
              <a:off x="5993885" y="317166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3"/>
            <p:cNvSpPr/>
            <p:nvPr/>
          </p:nvSpPr>
          <p:spPr>
            <a:xfrm>
              <a:off x="6035702" y="317166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3"/>
            <p:cNvSpPr/>
            <p:nvPr/>
          </p:nvSpPr>
          <p:spPr>
            <a:xfrm>
              <a:off x="5890951" y="2760974"/>
              <a:ext cx="20384" cy="27901"/>
            </a:xfrm>
            <a:custGeom>
              <a:avLst/>
              <a:gdLst/>
              <a:ahLst/>
              <a:cxnLst/>
              <a:rect l="l" t="t" r="r" b="b"/>
              <a:pathLst>
                <a:path w="602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75" y="823"/>
                    <a:pt x="602" y="633"/>
                    <a:pt x="602" y="412"/>
                  </a:cubicBezTo>
                  <a:cubicBezTo>
                    <a:pt x="602" y="190"/>
                    <a:pt x="475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3"/>
            <p:cNvSpPr/>
            <p:nvPr/>
          </p:nvSpPr>
          <p:spPr>
            <a:xfrm>
              <a:off x="5932768" y="276097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44" y="823"/>
                    <a:pt x="570" y="633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3"/>
            <p:cNvSpPr/>
            <p:nvPr/>
          </p:nvSpPr>
          <p:spPr>
            <a:xfrm>
              <a:off x="5915601" y="2788840"/>
              <a:ext cx="11817" cy="2167"/>
            </a:xfrm>
            <a:custGeom>
              <a:avLst/>
              <a:gdLst/>
              <a:ahLst/>
              <a:cxnLst/>
              <a:rect l="l" t="t" r="r" b="b"/>
              <a:pathLst>
                <a:path w="349" h="64" extrusionOk="0">
                  <a:moveTo>
                    <a:pt x="191" y="0"/>
                  </a:moveTo>
                  <a:cubicBezTo>
                    <a:pt x="127" y="0"/>
                    <a:pt x="64" y="32"/>
                    <a:pt x="0" y="64"/>
                  </a:cubicBezTo>
                  <a:lnTo>
                    <a:pt x="349" y="64"/>
                  </a:lnTo>
                  <a:cubicBezTo>
                    <a:pt x="317" y="32"/>
                    <a:pt x="254" y="0"/>
                    <a:pt x="19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3"/>
            <p:cNvSpPr/>
            <p:nvPr/>
          </p:nvSpPr>
          <p:spPr>
            <a:xfrm>
              <a:off x="5955285" y="2788840"/>
              <a:ext cx="18251" cy="10767"/>
            </a:xfrm>
            <a:custGeom>
              <a:avLst/>
              <a:gdLst/>
              <a:ahLst/>
              <a:cxnLst/>
              <a:rect l="l" t="t" r="r" b="b"/>
              <a:pathLst>
                <a:path w="539" h="318" extrusionOk="0">
                  <a:moveTo>
                    <a:pt x="254" y="0"/>
                  </a:moveTo>
                  <a:cubicBezTo>
                    <a:pt x="127" y="0"/>
                    <a:pt x="64" y="64"/>
                    <a:pt x="0" y="191"/>
                  </a:cubicBezTo>
                  <a:cubicBezTo>
                    <a:pt x="190" y="222"/>
                    <a:pt x="349" y="254"/>
                    <a:pt x="539" y="317"/>
                  </a:cubicBezTo>
                  <a:cubicBezTo>
                    <a:pt x="475" y="127"/>
                    <a:pt x="380" y="0"/>
                    <a:pt x="2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3"/>
            <p:cNvSpPr/>
            <p:nvPr/>
          </p:nvSpPr>
          <p:spPr>
            <a:xfrm>
              <a:off x="5894167" y="3167361"/>
              <a:ext cx="12901" cy="4334"/>
            </a:xfrm>
            <a:custGeom>
              <a:avLst/>
              <a:gdLst/>
              <a:ahLst/>
              <a:cxnLst/>
              <a:rect l="l" t="t" r="r" b="b"/>
              <a:pathLst>
                <a:path w="381" h="128" extrusionOk="0">
                  <a:moveTo>
                    <a:pt x="0" y="1"/>
                  </a:moveTo>
                  <a:cubicBezTo>
                    <a:pt x="32" y="96"/>
                    <a:pt x="127" y="127"/>
                    <a:pt x="190" y="127"/>
                  </a:cubicBezTo>
                  <a:cubicBezTo>
                    <a:pt x="285" y="127"/>
                    <a:pt x="348" y="96"/>
                    <a:pt x="380" y="32"/>
                  </a:cubicBezTo>
                  <a:cubicBezTo>
                    <a:pt x="253" y="32"/>
                    <a:pt x="127" y="1"/>
                    <a:pt x="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3"/>
            <p:cNvSpPr/>
            <p:nvPr/>
          </p:nvSpPr>
          <p:spPr>
            <a:xfrm>
              <a:off x="5935985" y="3166278"/>
              <a:ext cx="15034" cy="5418"/>
            </a:xfrm>
            <a:custGeom>
              <a:avLst/>
              <a:gdLst/>
              <a:ahLst/>
              <a:cxnLst/>
              <a:rect l="l" t="t" r="r" b="b"/>
              <a:pathLst>
                <a:path w="444" h="160" extrusionOk="0">
                  <a:moveTo>
                    <a:pt x="444" y="1"/>
                  </a:moveTo>
                  <a:cubicBezTo>
                    <a:pt x="285" y="33"/>
                    <a:pt x="159" y="64"/>
                    <a:pt x="0" y="64"/>
                  </a:cubicBezTo>
                  <a:cubicBezTo>
                    <a:pt x="64" y="128"/>
                    <a:pt x="127" y="159"/>
                    <a:pt x="190" y="159"/>
                  </a:cubicBezTo>
                  <a:cubicBezTo>
                    <a:pt x="285" y="159"/>
                    <a:pt x="380" y="96"/>
                    <a:pt x="44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3"/>
            <p:cNvSpPr/>
            <p:nvPr/>
          </p:nvSpPr>
          <p:spPr>
            <a:xfrm>
              <a:off x="5912384" y="317166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3"/>
            <p:cNvSpPr/>
            <p:nvPr/>
          </p:nvSpPr>
          <p:spPr>
            <a:xfrm>
              <a:off x="5953118" y="3171661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318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59" y="824"/>
                    <a:pt x="318" y="824"/>
                  </a:cubicBezTo>
                  <a:cubicBezTo>
                    <a:pt x="476" y="824"/>
                    <a:pt x="603" y="634"/>
                    <a:pt x="603" y="412"/>
                  </a:cubicBezTo>
                  <a:cubicBezTo>
                    <a:pt x="603" y="190"/>
                    <a:pt x="476" y="0"/>
                    <a:pt x="318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3"/>
            <p:cNvSpPr/>
            <p:nvPr/>
          </p:nvSpPr>
          <p:spPr>
            <a:xfrm>
              <a:off x="5809450" y="276097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44" y="823"/>
                    <a:pt x="570" y="633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3"/>
            <p:cNvSpPr/>
            <p:nvPr/>
          </p:nvSpPr>
          <p:spPr>
            <a:xfrm>
              <a:off x="5851267" y="276097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44" y="823"/>
                    <a:pt x="570" y="633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3"/>
            <p:cNvSpPr/>
            <p:nvPr/>
          </p:nvSpPr>
          <p:spPr>
            <a:xfrm>
              <a:off x="5829800" y="2788840"/>
              <a:ext cx="20418" cy="23634"/>
            </a:xfrm>
            <a:custGeom>
              <a:avLst/>
              <a:gdLst/>
              <a:ahLst/>
              <a:cxnLst/>
              <a:rect l="l" t="t" r="r" b="b"/>
              <a:pathLst>
                <a:path w="603" h="698" extrusionOk="0">
                  <a:moveTo>
                    <a:pt x="286" y="0"/>
                  </a:moveTo>
                  <a:cubicBezTo>
                    <a:pt x="128" y="0"/>
                    <a:pt x="1" y="191"/>
                    <a:pt x="1" y="412"/>
                  </a:cubicBezTo>
                  <a:cubicBezTo>
                    <a:pt x="1" y="507"/>
                    <a:pt x="33" y="602"/>
                    <a:pt x="96" y="697"/>
                  </a:cubicBezTo>
                  <a:cubicBezTo>
                    <a:pt x="254" y="602"/>
                    <a:pt x="413" y="539"/>
                    <a:pt x="571" y="476"/>
                  </a:cubicBezTo>
                  <a:cubicBezTo>
                    <a:pt x="603" y="444"/>
                    <a:pt x="603" y="412"/>
                    <a:pt x="603" y="412"/>
                  </a:cubicBezTo>
                  <a:cubicBezTo>
                    <a:pt x="603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3"/>
            <p:cNvSpPr/>
            <p:nvPr/>
          </p:nvSpPr>
          <p:spPr>
            <a:xfrm>
              <a:off x="5872700" y="2788840"/>
              <a:ext cx="16117" cy="8600"/>
            </a:xfrm>
            <a:custGeom>
              <a:avLst/>
              <a:gdLst/>
              <a:ahLst/>
              <a:cxnLst/>
              <a:rect l="l" t="t" r="r" b="b"/>
              <a:pathLst>
                <a:path w="476" h="254" extrusionOk="0">
                  <a:moveTo>
                    <a:pt x="254" y="0"/>
                  </a:moveTo>
                  <a:cubicBezTo>
                    <a:pt x="127" y="0"/>
                    <a:pt x="32" y="96"/>
                    <a:pt x="1" y="254"/>
                  </a:cubicBezTo>
                  <a:cubicBezTo>
                    <a:pt x="159" y="191"/>
                    <a:pt x="317" y="159"/>
                    <a:pt x="476" y="159"/>
                  </a:cubicBezTo>
                  <a:cubicBezTo>
                    <a:pt x="444" y="64"/>
                    <a:pt x="349" y="0"/>
                    <a:pt x="2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3"/>
            <p:cNvSpPr/>
            <p:nvPr/>
          </p:nvSpPr>
          <p:spPr>
            <a:xfrm>
              <a:off x="5809450" y="2815657"/>
              <a:ext cx="13950" cy="10734"/>
            </a:xfrm>
            <a:custGeom>
              <a:avLst/>
              <a:gdLst/>
              <a:ahLst/>
              <a:cxnLst/>
              <a:rect l="l" t="t" r="r" b="b"/>
              <a:pathLst>
                <a:path w="412" h="317" extrusionOk="0">
                  <a:moveTo>
                    <a:pt x="285" y="0"/>
                  </a:moveTo>
                  <a:cubicBezTo>
                    <a:pt x="159" y="0"/>
                    <a:pt x="32" y="159"/>
                    <a:pt x="0" y="317"/>
                  </a:cubicBezTo>
                  <a:cubicBezTo>
                    <a:pt x="127" y="222"/>
                    <a:pt x="285" y="127"/>
                    <a:pt x="412" y="64"/>
                  </a:cubicBezTo>
                  <a:cubicBezTo>
                    <a:pt x="380" y="32"/>
                    <a:pt x="349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3"/>
            <p:cNvSpPr/>
            <p:nvPr/>
          </p:nvSpPr>
          <p:spPr>
            <a:xfrm>
              <a:off x="5809450" y="314484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3"/>
            <p:cNvSpPr/>
            <p:nvPr/>
          </p:nvSpPr>
          <p:spPr>
            <a:xfrm>
              <a:off x="5851267" y="3156628"/>
              <a:ext cx="18251" cy="15068"/>
            </a:xfrm>
            <a:custGeom>
              <a:avLst/>
              <a:gdLst/>
              <a:ahLst/>
              <a:cxnLst/>
              <a:rect l="l" t="t" r="r" b="b"/>
              <a:pathLst>
                <a:path w="539" h="445" extrusionOk="0">
                  <a:moveTo>
                    <a:pt x="0" y="1"/>
                  </a:moveTo>
                  <a:cubicBezTo>
                    <a:pt x="0" y="1"/>
                    <a:pt x="0" y="33"/>
                    <a:pt x="0" y="64"/>
                  </a:cubicBezTo>
                  <a:cubicBezTo>
                    <a:pt x="0" y="286"/>
                    <a:pt x="127" y="444"/>
                    <a:pt x="285" y="444"/>
                  </a:cubicBezTo>
                  <a:cubicBezTo>
                    <a:pt x="412" y="444"/>
                    <a:pt x="507" y="349"/>
                    <a:pt x="539" y="191"/>
                  </a:cubicBezTo>
                  <a:cubicBezTo>
                    <a:pt x="349" y="128"/>
                    <a:pt x="159" y="64"/>
                    <a:pt x="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3"/>
            <p:cNvSpPr/>
            <p:nvPr/>
          </p:nvSpPr>
          <p:spPr>
            <a:xfrm>
              <a:off x="5829800" y="3171661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76" y="824"/>
                    <a:pt x="603" y="634"/>
                    <a:pt x="603" y="412"/>
                  </a:cubicBezTo>
                  <a:cubicBezTo>
                    <a:pt x="603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3"/>
            <p:cNvSpPr/>
            <p:nvPr/>
          </p:nvSpPr>
          <p:spPr>
            <a:xfrm>
              <a:off x="5871651" y="317166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3" y="824"/>
                    <a:pt x="570" y="634"/>
                    <a:pt x="570" y="412"/>
                  </a:cubicBezTo>
                  <a:cubicBezTo>
                    <a:pt x="570" y="190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3"/>
            <p:cNvSpPr/>
            <p:nvPr/>
          </p:nvSpPr>
          <p:spPr>
            <a:xfrm>
              <a:off x="5768682" y="2760974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3"/>
                    <a:pt x="128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603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3"/>
            <p:cNvSpPr/>
            <p:nvPr/>
          </p:nvSpPr>
          <p:spPr>
            <a:xfrm>
              <a:off x="5748332" y="278884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53" y="0"/>
                  </a:moveTo>
                  <a:cubicBezTo>
                    <a:pt x="190" y="127"/>
                    <a:pt x="95" y="254"/>
                    <a:pt x="0" y="349"/>
                  </a:cubicBezTo>
                  <a:cubicBezTo>
                    <a:pt x="0" y="349"/>
                    <a:pt x="0" y="381"/>
                    <a:pt x="0" y="381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3" y="792"/>
                    <a:pt x="570" y="602"/>
                    <a:pt x="570" y="381"/>
                  </a:cubicBezTo>
                  <a:cubicBezTo>
                    <a:pt x="570" y="159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3"/>
            <p:cNvSpPr/>
            <p:nvPr/>
          </p:nvSpPr>
          <p:spPr>
            <a:xfrm>
              <a:off x="5790150" y="278884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3"/>
            <p:cNvSpPr/>
            <p:nvPr/>
          </p:nvSpPr>
          <p:spPr>
            <a:xfrm>
              <a:off x="5727949" y="2815657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3"/>
            <p:cNvSpPr/>
            <p:nvPr/>
          </p:nvSpPr>
          <p:spPr>
            <a:xfrm>
              <a:off x="5768682" y="2815657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603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3"/>
            <p:cNvSpPr/>
            <p:nvPr/>
          </p:nvSpPr>
          <p:spPr>
            <a:xfrm>
              <a:off x="5748332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3" y="792"/>
                    <a:pt x="570" y="634"/>
                    <a:pt x="570" y="412"/>
                  </a:cubicBezTo>
                  <a:cubicBezTo>
                    <a:pt x="570" y="191"/>
                    <a:pt x="443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3"/>
            <p:cNvSpPr/>
            <p:nvPr/>
          </p:nvSpPr>
          <p:spPr>
            <a:xfrm>
              <a:off x="5727949" y="287034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3"/>
            <p:cNvSpPr/>
            <p:nvPr/>
          </p:nvSpPr>
          <p:spPr>
            <a:xfrm>
              <a:off x="5726865" y="2925025"/>
              <a:ext cx="11851" cy="26851"/>
            </a:xfrm>
            <a:custGeom>
              <a:avLst/>
              <a:gdLst/>
              <a:ahLst/>
              <a:cxnLst/>
              <a:rect l="l" t="t" r="r" b="b"/>
              <a:pathLst>
                <a:path w="350" h="793" extrusionOk="0">
                  <a:moveTo>
                    <a:pt x="317" y="0"/>
                  </a:moveTo>
                  <a:cubicBezTo>
                    <a:pt x="159" y="0"/>
                    <a:pt x="1" y="190"/>
                    <a:pt x="1" y="412"/>
                  </a:cubicBezTo>
                  <a:cubicBezTo>
                    <a:pt x="1" y="570"/>
                    <a:pt x="96" y="729"/>
                    <a:pt x="191" y="792"/>
                  </a:cubicBezTo>
                  <a:cubicBezTo>
                    <a:pt x="222" y="539"/>
                    <a:pt x="286" y="285"/>
                    <a:pt x="349" y="32"/>
                  </a:cubicBezTo>
                  <a:cubicBezTo>
                    <a:pt x="349" y="32"/>
                    <a:pt x="317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3"/>
            <p:cNvSpPr/>
            <p:nvPr/>
          </p:nvSpPr>
          <p:spPr>
            <a:xfrm>
              <a:off x="5726865" y="2982926"/>
              <a:ext cx="6467" cy="23634"/>
            </a:xfrm>
            <a:custGeom>
              <a:avLst/>
              <a:gdLst/>
              <a:ahLst/>
              <a:cxnLst/>
              <a:rect l="l" t="t" r="r" b="b"/>
              <a:pathLst>
                <a:path w="191" h="698" extrusionOk="0">
                  <a:moveTo>
                    <a:pt x="127" y="1"/>
                  </a:moveTo>
                  <a:cubicBezTo>
                    <a:pt x="64" y="64"/>
                    <a:pt x="1" y="191"/>
                    <a:pt x="1" y="317"/>
                  </a:cubicBezTo>
                  <a:cubicBezTo>
                    <a:pt x="1" y="476"/>
                    <a:pt x="96" y="634"/>
                    <a:pt x="191" y="697"/>
                  </a:cubicBezTo>
                  <a:cubicBezTo>
                    <a:pt x="159" y="476"/>
                    <a:pt x="127" y="254"/>
                    <a:pt x="12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3"/>
            <p:cNvSpPr/>
            <p:nvPr/>
          </p:nvSpPr>
          <p:spPr>
            <a:xfrm>
              <a:off x="5727949" y="3035477"/>
              <a:ext cx="18251" cy="26851"/>
            </a:xfrm>
            <a:custGeom>
              <a:avLst/>
              <a:gdLst/>
              <a:ahLst/>
              <a:cxnLst/>
              <a:rect l="l" t="t" r="r" b="b"/>
              <a:pathLst>
                <a:path w="539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380" y="792"/>
                    <a:pt x="507" y="697"/>
                    <a:pt x="539" y="539"/>
                  </a:cubicBezTo>
                  <a:cubicBezTo>
                    <a:pt x="475" y="380"/>
                    <a:pt x="412" y="190"/>
                    <a:pt x="34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3"/>
            <p:cNvSpPr/>
            <p:nvPr/>
          </p:nvSpPr>
          <p:spPr>
            <a:xfrm>
              <a:off x="5748332" y="3065510"/>
              <a:ext cx="16117" cy="24684"/>
            </a:xfrm>
            <a:custGeom>
              <a:avLst/>
              <a:gdLst/>
              <a:ahLst/>
              <a:cxnLst/>
              <a:rect l="l" t="t" r="r" b="b"/>
              <a:pathLst>
                <a:path w="476" h="729" extrusionOk="0">
                  <a:moveTo>
                    <a:pt x="95" y="0"/>
                  </a:moveTo>
                  <a:cubicBezTo>
                    <a:pt x="32" y="95"/>
                    <a:pt x="0" y="190"/>
                    <a:pt x="0" y="317"/>
                  </a:cubicBezTo>
                  <a:cubicBezTo>
                    <a:pt x="0" y="538"/>
                    <a:pt x="127" y="728"/>
                    <a:pt x="285" y="728"/>
                  </a:cubicBezTo>
                  <a:cubicBezTo>
                    <a:pt x="348" y="728"/>
                    <a:pt x="412" y="697"/>
                    <a:pt x="475" y="633"/>
                  </a:cubicBezTo>
                  <a:cubicBezTo>
                    <a:pt x="317" y="443"/>
                    <a:pt x="190" y="222"/>
                    <a:pt x="9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3"/>
            <p:cNvSpPr/>
            <p:nvPr/>
          </p:nvSpPr>
          <p:spPr>
            <a:xfrm>
              <a:off x="5727949" y="309016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3"/>
            <p:cNvSpPr/>
            <p:nvPr/>
          </p:nvSpPr>
          <p:spPr>
            <a:xfrm>
              <a:off x="5768682" y="3095510"/>
              <a:ext cx="17201" cy="21501"/>
            </a:xfrm>
            <a:custGeom>
              <a:avLst/>
              <a:gdLst/>
              <a:ahLst/>
              <a:cxnLst/>
              <a:rect l="l" t="t" r="r" b="b"/>
              <a:pathLst>
                <a:path w="508" h="635" extrusionOk="0">
                  <a:moveTo>
                    <a:pt x="64" y="1"/>
                  </a:moveTo>
                  <a:cubicBezTo>
                    <a:pt x="32" y="64"/>
                    <a:pt x="1" y="159"/>
                    <a:pt x="1" y="254"/>
                  </a:cubicBezTo>
                  <a:cubicBezTo>
                    <a:pt x="1" y="476"/>
                    <a:pt x="128" y="634"/>
                    <a:pt x="286" y="634"/>
                  </a:cubicBezTo>
                  <a:cubicBezTo>
                    <a:pt x="381" y="634"/>
                    <a:pt x="444" y="603"/>
                    <a:pt x="508" y="539"/>
                  </a:cubicBezTo>
                  <a:cubicBezTo>
                    <a:pt x="349" y="349"/>
                    <a:pt x="191" y="191"/>
                    <a:pt x="6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3"/>
            <p:cNvSpPr/>
            <p:nvPr/>
          </p:nvSpPr>
          <p:spPr>
            <a:xfrm>
              <a:off x="5748332" y="3116978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3" y="824"/>
                    <a:pt x="570" y="634"/>
                    <a:pt x="570" y="412"/>
                  </a:cubicBezTo>
                  <a:cubicBezTo>
                    <a:pt x="570" y="190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3"/>
            <p:cNvSpPr/>
            <p:nvPr/>
          </p:nvSpPr>
          <p:spPr>
            <a:xfrm>
              <a:off x="5790150" y="3120194"/>
              <a:ext cx="19334" cy="24684"/>
            </a:xfrm>
            <a:custGeom>
              <a:avLst/>
              <a:gdLst/>
              <a:ahLst/>
              <a:cxnLst/>
              <a:rect l="l" t="t" r="r" b="b"/>
              <a:pathLst>
                <a:path w="571" h="729" extrusionOk="0">
                  <a:moveTo>
                    <a:pt x="95" y="0"/>
                  </a:moveTo>
                  <a:cubicBezTo>
                    <a:pt x="32" y="95"/>
                    <a:pt x="0" y="190"/>
                    <a:pt x="0" y="317"/>
                  </a:cubicBezTo>
                  <a:cubicBezTo>
                    <a:pt x="0" y="539"/>
                    <a:pt x="127" y="729"/>
                    <a:pt x="285" y="729"/>
                  </a:cubicBezTo>
                  <a:cubicBezTo>
                    <a:pt x="412" y="729"/>
                    <a:pt x="539" y="570"/>
                    <a:pt x="570" y="380"/>
                  </a:cubicBezTo>
                  <a:cubicBezTo>
                    <a:pt x="412" y="285"/>
                    <a:pt x="254" y="159"/>
                    <a:pt x="9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5732249" y="3144844"/>
              <a:ext cx="15034" cy="13984"/>
            </a:xfrm>
            <a:custGeom>
              <a:avLst/>
              <a:gdLst/>
              <a:ahLst/>
              <a:cxnLst/>
              <a:rect l="l" t="t" r="r" b="b"/>
              <a:pathLst>
                <a:path w="444" h="413" extrusionOk="0">
                  <a:moveTo>
                    <a:pt x="158" y="1"/>
                  </a:moveTo>
                  <a:cubicBezTo>
                    <a:pt x="95" y="1"/>
                    <a:pt x="32" y="32"/>
                    <a:pt x="0" y="64"/>
                  </a:cubicBezTo>
                  <a:cubicBezTo>
                    <a:pt x="127" y="127"/>
                    <a:pt x="253" y="222"/>
                    <a:pt x="348" y="317"/>
                  </a:cubicBezTo>
                  <a:cubicBezTo>
                    <a:pt x="380" y="349"/>
                    <a:pt x="412" y="381"/>
                    <a:pt x="443" y="412"/>
                  </a:cubicBezTo>
                  <a:cubicBezTo>
                    <a:pt x="443" y="191"/>
                    <a:pt x="317" y="1"/>
                    <a:pt x="158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3"/>
            <p:cNvSpPr/>
            <p:nvPr/>
          </p:nvSpPr>
          <p:spPr>
            <a:xfrm>
              <a:off x="5768682" y="3144844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603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3"/>
            <p:cNvSpPr/>
            <p:nvPr/>
          </p:nvSpPr>
          <p:spPr>
            <a:xfrm>
              <a:off x="5756899" y="3171661"/>
              <a:ext cx="10767" cy="21467"/>
            </a:xfrm>
            <a:custGeom>
              <a:avLst/>
              <a:gdLst/>
              <a:ahLst/>
              <a:cxnLst/>
              <a:rect l="l" t="t" r="r" b="b"/>
              <a:pathLst>
                <a:path w="318" h="634" extrusionOk="0">
                  <a:moveTo>
                    <a:pt x="0" y="0"/>
                  </a:moveTo>
                  <a:cubicBezTo>
                    <a:pt x="127" y="222"/>
                    <a:pt x="222" y="412"/>
                    <a:pt x="285" y="634"/>
                  </a:cubicBezTo>
                  <a:cubicBezTo>
                    <a:pt x="317" y="570"/>
                    <a:pt x="317" y="507"/>
                    <a:pt x="317" y="412"/>
                  </a:cubicBezTo>
                  <a:cubicBezTo>
                    <a:pt x="317" y="190"/>
                    <a:pt x="190" y="0"/>
                    <a:pt x="3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3"/>
            <p:cNvSpPr/>
            <p:nvPr/>
          </p:nvSpPr>
          <p:spPr>
            <a:xfrm>
              <a:off x="5790150" y="317166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3"/>
            <p:cNvSpPr/>
            <p:nvPr/>
          </p:nvSpPr>
          <p:spPr>
            <a:xfrm>
              <a:off x="3487873" y="2949675"/>
              <a:ext cx="2469579" cy="1707153"/>
            </a:xfrm>
            <a:custGeom>
              <a:avLst/>
              <a:gdLst/>
              <a:ahLst/>
              <a:cxnLst/>
              <a:rect l="l" t="t" r="r" b="b"/>
              <a:pathLst>
                <a:path w="72935" h="50418" extrusionOk="0">
                  <a:moveTo>
                    <a:pt x="824" y="1"/>
                  </a:moveTo>
                  <a:cubicBezTo>
                    <a:pt x="349" y="1"/>
                    <a:pt x="1" y="381"/>
                    <a:pt x="1" y="793"/>
                  </a:cubicBezTo>
                  <a:lnTo>
                    <a:pt x="1" y="46174"/>
                  </a:lnTo>
                  <a:cubicBezTo>
                    <a:pt x="1" y="46617"/>
                    <a:pt x="349" y="46966"/>
                    <a:pt x="824" y="46966"/>
                  </a:cubicBezTo>
                  <a:lnTo>
                    <a:pt x="34615" y="46966"/>
                  </a:lnTo>
                  <a:lnTo>
                    <a:pt x="34615" y="50418"/>
                  </a:lnTo>
                  <a:lnTo>
                    <a:pt x="38637" y="50418"/>
                  </a:lnTo>
                  <a:lnTo>
                    <a:pt x="38637" y="46966"/>
                  </a:lnTo>
                  <a:lnTo>
                    <a:pt x="72111" y="46966"/>
                  </a:lnTo>
                  <a:cubicBezTo>
                    <a:pt x="72555" y="46966"/>
                    <a:pt x="72935" y="46617"/>
                    <a:pt x="72935" y="46174"/>
                  </a:cubicBezTo>
                  <a:lnTo>
                    <a:pt x="72935" y="793"/>
                  </a:lnTo>
                  <a:cubicBezTo>
                    <a:pt x="72935" y="381"/>
                    <a:pt x="72555" y="1"/>
                    <a:pt x="72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3"/>
            <p:cNvSpPr/>
            <p:nvPr/>
          </p:nvSpPr>
          <p:spPr>
            <a:xfrm>
              <a:off x="3483606" y="2945409"/>
              <a:ext cx="2478146" cy="1714637"/>
            </a:xfrm>
            <a:custGeom>
              <a:avLst/>
              <a:gdLst/>
              <a:ahLst/>
              <a:cxnLst/>
              <a:rect l="l" t="t" r="r" b="b"/>
              <a:pathLst>
                <a:path w="73188" h="50639" extrusionOk="0">
                  <a:moveTo>
                    <a:pt x="72237" y="254"/>
                  </a:moveTo>
                  <a:cubicBezTo>
                    <a:pt x="72617" y="254"/>
                    <a:pt x="72934" y="570"/>
                    <a:pt x="72934" y="919"/>
                  </a:cubicBezTo>
                  <a:lnTo>
                    <a:pt x="72934" y="46300"/>
                  </a:lnTo>
                  <a:cubicBezTo>
                    <a:pt x="72934" y="46680"/>
                    <a:pt x="72617" y="46965"/>
                    <a:pt x="72237" y="46965"/>
                  </a:cubicBezTo>
                  <a:lnTo>
                    <a:pt x="38636" y="46965"/>
                  </a:lnTo>
                  <a:lnTo>
                    <a:pt x="38636" y="50417"/>
                  </a:lnTo>
                  <a:lnTo>
                    <a:pt x="34868" y="50417"/>
                  </a:lnTo>
                  <a:lnTo>
                    <a:pt x="34868" y="46965"/>
                  </a:lnTo>
                  <a:lnTo>
                    <a:pt x="950" y="46965"/>
                  </a:lnTo>
                  <a:cubicBezTo>
                    <a:pt x="538" y="46965"/>
                    <a:pt x="222" y="46680"/>
                    <a:pt x="222" y="46300"/>
                  </a:cubicBezTo>
                  <a:lnTo>
                    <a:pt x="222" y="919"/>
                  </a:lnTo>
                  <a:cubicBezTo>
                    <a:pt x="222" y="570"/>
                    <a:pt x="538" y="254"/>
                    <a:pt x="950" y="254"/>
                  </a:cubicBezTo>
                  <a:close/>
                  <a:moveTo>
                    <a:pt x="950" y="0"/>
                  </a:moveTo>
                  <a:cubicBezTo>
                    <a:pt x="412" y="0"/>
                    <a:pt x="0" y="412"/>
                    <a:pt x="0" y="919"/>
                  </a:cubicBezTo>
                  <a:lnTo>
                    <a:pt x="0" y="46300"/>
                  </a:lnTo>
                  <a:cubicBezTo>
                    <a:pt x="0" y="46807"/>
                    <a:pt x="412" y="47218"/>
                    <a:pt x="950" y="47218"/>
                  </a:cubicBezTo>
                  <a:lnTo>
                    <a:pt x="34646" y="47218"/>
                  </a:lnTo>
                  <a:lnTo>
                    <a:pt x="34646" y="50639"/>
                  </a:lnTo>
                  <a:lnTo>
                    <a:pt x="38890" y="50639"/>
                  </a:lnTo>
                  <a:lnTo>
                    <a:pt x="38890" y="47218"/>
                  </a:lnTo>
                  <a:lnTo>
                    <a:pt x="72237" y="47218"/>
                  </a:lnTo>
                  <a:cubicBezTo>
                    <a:pt x="72744" y="47218"/>
                    <a:pt x="73187" y="46807"/>
                    <a:pt x="73187" y="46300"/>
                  </a:cubicBezTo>
                  <a:lnTo>
                    <a:pt x="73187" y="919"/>
                  </a:lnTo>
                  <a:cubicBezTo>
                    <a:pt x="73187" y="412"/>
                    <a:pt x="72744" y="0"/>
                    <a:pt x="7223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3"/>
            <p:cNvSpPr/>
            <p:nvPr/>
          </p:nvSpPr>
          <p:spPr>
            <a:xfrm>
              <a:off x="3562940" y="3017226"/>
              <a:ext cx="2304444" cy="1446601"/>
            </a:xfrm>
            <a:custGeom>
              <a:avLst/>
              <a:gdLst/>
              <a:ahLst/>
              <a:cxnLst/>
              <a:rect l="l" t="t" r="r" b="b"/>
              <a:pathLst>
                <a:path w="68058" h="42723" extrusionOk="0">
                  <a:moveTo>
                    <a:pt x="1" y="1"/>
                  </a:moveTo>
                  <a:lnTo>
                    <a:pt x="1" y="42722"/>
                  </a:lnTo>
                  <a:lnTo>
                    <a:pt x="68057" y="42722"/>
                  </a:lnTo>
                  <a:lnTo>
                    <a:pt x="6805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3"/>
            <p:cNvSpPr/>
            <p:nvPr/>
          </p:nvSpPr>
          <p:spPr>
            <a:xfrm>
              <a:off x="4046563" y="4602111"/>
              <a:ext cx="1362933" cy="60101"/>
            </a:xfrm>
            <a:custGeom>
              <a:avLst/>
              <a:gdLst/>
              <a:ahLst/>
              <a:cxnLst/>
              <a:rect l="l" t="t" r="r" b="b"/>
              <a:pathLst>
                <a:path w="40252" h="1775" extrusionOk="0">
                  <a:moveTo>
                    <a:pt x="760" y="1"/>
                  </a:moveTo>
                  <a:cubicBezTo>
                    <a:pt x="349" y="1"/>
                    <a:pt x="0" y="412"/>
                    <a:pt x="0" y="887"/>
                  </a:cubicBezTo>
                  <a:cubicBezTo>
                    <a:pt x="0" y="1362"/>
                    <a:pt x="349" y="1774"/>
                    <a:pt x="760" y="1774"/>
                  </a:cubicBezTo>
                  <a:lnTo>
                    <a:pt x="39492" y="1774"/>
                  </a:lnTo>
                  <a:cubicBezTo>
                    <a:pt x="39903" y="1774"/>
                    <a:pt x="40252" y="1362"/>
                    <a:pt x="40252" y="887"/>
                  </a:cubicBezTo>
                  <a:cubicBezTo>
                    <a:pt x="40252" y="412"/>
                    <a:pt x="39903" y="1"/>
                    <a:pt x="39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3"/>
            <p:cNvSpPr/>
            <p:nvPr/>
          </p:nvSpPr>
          <p:spPr>
            <a:xfrm>
              <a:off x="4043346" y="4598894"/>
              <a:ext cx="1370450" cy="66535"/>
            </a:xfrm>
            <a:custGeom>
              <a:avLst/>
              <a:gdLst/>
              <a:ahLst/>
              <a:cxnLst/>
              <a:rect l="l" t="t" r="r" b="b"/>
              <a:pathLst>
                <a:path w="40474" h="1965" extrusionOk="0">
                  <a:moveTo>
                    <a:pt x="39587" y="222"/>
                  </a:moveTo>
                  <a:cubicBezTo>
                    <a:pt x="39935" y="222"/>
                    <a:pt x="40220" y="571"/>
                    <a:pt x="40220" y="982"/>
                  </a:cubicBezTo>
                  <a:cubicBezTo>
                    <a:pt x="40220" y="1394"/>
                    <a:pt x="39935" y="1742"/>
                    <a:pt x="39587" y="1742"/>
                  </a:cubicBezTo>
                  <a:lnTo>
                    <a:pt x="855" y="1742"/>
                  </a:lnTo>
                  <a:cubicBezTo>
                    <a:pt x="507" y="1742"/>
                    <a:pt x="222" y="1394"/>
                    <a:pt x="222" y="982"/>
                  </a:cubicBezTo>
                  <a:cubicBezTo>
                    <a:pt x="222" y="571"/>
                    <a:pt x="507" y="222"/>
                    <a:pt x="855" y="222"/>
                  </a:cubicBezTo>
                  <a:close/>
                  <a:moveTo>
                    <a:pt x="855" y="1"/>
                  </a:moveTo>
                  <a:cubicBezTo>
                    <a:pt x="380" y="1"/>
                    <a:pt x="0" y="444"/>
                    <a:pt x="0" y="982"/>
                  </a:cubicBezTo>
                  <a:cubicBezTo>
                    <a:pt x="0" y="1521"/>
                    <a:pt x="380" y="1964"/>
                    <a:pt x="855" y="1964"/>
                  </a:cubicBezTo>
                  <a:lnTo>
                    <a:pt x="39587" y="1964"/>
                  </a:lnTo>
                  <a:cubicBezTo>
                    <a:pt x="40062" y="1964"/>
                    <a:pt x="40473" y="1521"/>
                    <a:pt x="40473" y="982"/>
                  </a:cubicBezTo>
                  <a:cubicBezTo>
                    <a:pt x="40473" y="444"/>
                    <a:pt x="40062" y="1"/>
                    <a:pt x="3958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3"/>
            <p:cNvSpPr/>
            <p:nvPr/>
          </p:nvSpPr>
          <p:spPr>
            <a:xfrm>
              <a:off x="3990795" y="2422103"/>
              <a:ext cx="1493768" cy="1051962"/>
            </a:xfrm>
            <a:custGeom>
              <a:avLst/>
              <a:gdLst/>
              <a:ahLst/>
              <a:cxnLst/>
              <a:rect l="l" t="t" r="r" b="b"/>
              <a:pathLst>
                <a:path w="44116" h="31068" extrusionOk="0">
                  <a:moveTo>
                    <a:pt x="2312" y="1"/>
                  </a:moveTo>
                  <a:cubicBezTo>
                    <a:pt x="1711" y="1"/>
                    <a:pt x="1109" y="222"/>
                    <a:pt x="666" y="571"/>
                  </a:cubicBezTo>
                  <a:cubicBezTo>
                    <a:pt x="317" y="1046"/>
                    <a:pt x="96" y="1616"/>
                    <a:pt x="96" y="2249"/>
                  </a:cubicBezTo>
                  <a:lnTo>
                    <a:pt x="1" y="28344"/>
                  </a:lnTo>
                  <a:cubicBezTo>
                    <a:pt x="1" y="29865"/>
                    <a:pt x="1236" y="31068"/>
                    <a:pt x="2724" y="31068"/>
                  </a:cubicBezTo>
                  <a:lnTo>
                    <a:pt x="41804" y="31068"/>
                  </a:lnTo>
                  <a:cubicBezTo>
                    <a:pt x="42437" y="31068"/>
                    <a:pt x="43007" y="30878"/>
                    <a:pt x="43450" y="30498"/>
                  </a:cubicBezTo>
                  <a:cubicBezTo>
                    <a:pt x="43799" y="30055"/>
                    <a:pt x="44021" y="29484"/>
                    <a:pt x="44021" y="28851"/>
                  </a:cubicBezTo>
                  <a:lnTo>
                    <a:pt x="44116" y="2756"/>
                  </a:lnTo>
                  <a:cubicBezTo>
                    <a:pt x="44116" y="1236"/>
                    <a:pt x="42880" y="1"/>
                    <a:pt x="4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3"/>
            <p:cNvSpPr/>
            <p:nvPr/>
          </p:nvSpPr>
          <p:spPr>
            <a:xfrm>
              <a:off x="4067996" y="3308896"/>
              <a:ext cx="408589" cy="16117"/>
            </a:xfrm>
            <a:custGeom>
              <a:avLst/>
              <a:gdLst/>
              <a:ahLst/>
              <a:cxnLst/>
              <a:rect l="l" t="t" r="r" b="b"/>
              <a:pathLst>
                <a:path w="12067" h="476" extrusionOk="0">
                  <a:moveTo>
                    <a:pt x="1" y="1"/>
                  </a:moveTo>
                  <a:lnTo>
                    <a:pt x="1" y="476"/>
                  </a:lnTo>
                  <a:lnTo>
                    <a:pt x="12067" y="476"/>
                  </a:lnTo>
                  <a:lnTo>
                    <a:pt x="1206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3"/>
            <p:cNvSpPr/>
            <p:nvPr/>
          </p:nvSpPr>
          <p:spPr>
            <a:xfrm>
              <a:off x="4067996" y="3346447"/>
              <a:ext cx="395722" cy="16117"/>
            </a:xfrm>
            <a:custGeom>
              <a:avLst/>
              <a:gdLst/>
              <a:ahLst/>
              <a:cxnLst/>
              <a:rect l="l" t="t" r="r" b="b"/>
              <a:pathLst>
                <a:path w="11687" h="476" extrusionOk="0">
                  <a:moveTo>
                    <a:pt x="1" y="0"/>
                  </a:moveTo>
                  <a:lnTo>
                    <a:pt x="1" y="475"/>
                  </a:lnTo>
                  <a:lnTo>
                    <a:pt x="11687" y="475"/>
                  </a:lnTo>
                  <a:lnTo>
                    <a:pt x="1168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3"/>
            <p:cNvSpPr/>
            <p:nvPr/>
          </p:nvSpPr>
          <p:spPr>
            <a:xfrm>
              <a:off x="4067996" y="3383964"/>
              <a:ext cx="361422" cy="17201"/>
            </a:xfrm>
            <a:custGeom>
              <a:avLst/>
              <a:gdLst/>
              <a:ahLst/>
              <a:cxnLst/>
              <a:rect l="l" t="t" r="r" b="b"/>
              <a:pathLst>
                <a:path w="10674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0673" y="507"/>
                  </a:lnTo>
                  <a:lnTo>
                    <a:pt x="10673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3"/>
            <p:cNvSpPr/>
            <p:nvPr/>
          </p:nvSpPr>
          <p:spPr>
            <a:xfrm>
              <a:off x="4929056" y="2871425"/>
              <a:ext cx="408589" cy="16117"/>
            </a:xfrm>
            <a:custGeom>
              <a:avLst/>
              <a:gdLst/>
              <a:ahLst/>
              <a:cxnLst/>
              <a:rect l="l" t="t" r="r" b="b"/>
              <a:pathLst>
                <a:path w="12067" h="476" extrusionOk="0">
                  <a:moveTo>
                    <a:pt x="1" y="0"/>
                  </a:moveTo>
                  <a:lnTo>
                    <a:pt x="1" y="475"/>
                  </a:lnTo>
                  <a:lnTo>
                    <a:pt x="12067" y="475"/>
                  </a:lnTo>
                  <a:lnTo>
                    <a:pt x="120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3"/>
            <p:cNvSpPr/>
            <p:nvPr/>
          </p:nvSpPr>
          <p:spPr>
            <a:xfrm>
              <a:off x="4929056" y="2908942"/>
              <a:ext cx="395722" cy="16117"/>
            </a:xfrm>
            <a:custGeom>
              <a:avLst/>
              <a:gdLst/>
              <a:ahLst/>
              <a:cxnLst/>
              <a:rect l="l" t="t" r="r" b="b"/>
              <a:pathLst>
                <a:path w="11687" h="476" extrusionOk="0">
                  <a:moveTo>
                    <a:pt x="1" y="0"/>
                  </a:moveTo>
                  <a:lnTo>
                    <a:pt x="1" y="475"/>
                  </a:lnTo>
                  <a:lnTo>
                    <a:pt x="11687" y="475"/>
                  </a:lnTo>
                  <a:lnTo>
                    <a:pt x="1168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3"/>
            <p:cNvSpPr/>
            <p:nvPr/>
          </p:nvSpPr>
          <p:spPr>
            <a:xfrm>
              <a:off x="4929056" y="2946459"/>
              <a:ext cx="361422" cy="17201"/>
            </a:xfrm>
            <a:custGeom>
              <a:avLst/>
              <a:gdLst/>
              <a:ahLst/>
              <a:cxnLst/>
              <a:rect l="l" t="t" r="r" b="b"/>
              <a:pathLst>
                <a:path w="10674" h="508" extrusionOk="0">
                  <a:moveTo>
                    <a:pt x="1" y="1"/>
                  </a:moveTo>
                  <a:lnTo>
                    <a:pt x="1" y="508"/>
                  </a:lnTo>
                  <a:lnTo>
                    <a:pt x="10673" y="508"/>
                  </a:lnTo>
                  <a:lnTo>
                    <a:pt x="10673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3"/>
            <p:cNvSpPr/>
            <p:nvPr/>
          </p:nvSpPr>
          <p:spPr>
            <a:xfrm>
              <a:off x="5052374" y="3203828"/>
              <a:ext cx="330304" cy="12901"/>
            </a:xfrm>
            <a:custGeom>
              <a:avLst/>
              <a:gdLst/>
              <a:ahLst/>
              <a:cxnLst/>
              <a:rect l="l" t="t" r="r" b="b"/>
              <a:pathLst>
                <a:path w="9755" h="381" extrusionOk="0">
                  <a:moveTo>
                    <a:pt x="1" y="0"/>
                  </a:moveTo>
                  <a:lnTo>
                    <a:pt x="1" y="380"/>
                  </a:lnTo>
                  <a:lnTo>
                    <a:pt x="9755" y="380"/>
                  </a:lnTo>
                  <a:lnTo>
                    <a:pt x="9755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3"/>
            <p:cNvSpPr/>
            <p:nvPr/>
          </p:nvSpPr>
          <p:spPr>
            <a:xfrm>
              <a:off x="5052374" y="3233862"/>
              <a:ext cx="319605" cy="13950"/>
            </a:xfrm>
            <a:custGeom>
              <a:avLst/>
              <a:gdLst/>
              <a:ahLst/>
              <a:cxnLst/>
              <a:rect l="l" t="t" r="r" b="b"/>
              <a:pathLst>
                <a:path w="9439" h="412" extrusionOk="0">
                  <a:moveTo>
                    <a:pt x="1" y="0"/>
                  </a:moveTo>
                  <a:lnTo>
                    <a:pt x="1" y="412"/>
                  </a:lnTo>
                  <a:lnTo>
                    <a:pt x="9438" y="412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3"/>
            <p:cNvSpPr/>
            <p:nvPr/>
          </p:nvSpPr>
          <p:spPr>
            <a:xfrm>
              <a:off x="5052374" y="3264946"/>
              <a:ext cx="291704" cy="12901"/>
            </a:xfrm>
            <a:custGeom>
              <a:avLst/>
              <a:gdLst/>
              <a:ahLst/>
              <a:cxnLst/>
              <a:rect l="l" t="t" r="r" b="b"/>
              <a:pathLst>
                <a:path w="8615" h="381" extrusionOk="0">
                  <a:moveTo>
                    <a:pt x="1" y="0"/>
                  </a:moveTo>
                  <a:lnTo>
                    <a:pt x="1" y="381"/>
                  </a:lnTo>
                  <a:lnTo>
                    <a:pt x="8615" y="381"/>
                  </a:lnTo>
                  <a:lnTo>
                    <a:pt x="8615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3"/>
            <p:cNvSpPr/>
            <p:nvPr/>
          </p:nvSpPr>
          <p:spPr>
            <a:xfrm>
              <a:off x="5052374" y="3294980"/>
              <a:ext cx="273487" cy="13950"/>
            </a:xfrm>
            <a:custGeom>
              <a:avLst/>
              <a:gdLst/>
              <a:ahLst/>
              <a:cxnLst/>
              <a:rect l="l" t="t" r="r" b="b"/>
              <a:pathLst>
                <a:path w="8077" h="412" extrusionOk="0">
                  <a:moveTo>
                    <a:pt x="1" y="0"/>
                  </a:moveTo>
                  <a:lnTo>
                    <a:pt x="1" y="412"/>
                  </a:lnTo>
                  <a:lnTo>
                    <a:pt x="8076" y="412"/>
                  </a:lnTo>
                  <a:lnTo>
                    <a:pt x="807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3"/>
            <p:cNvSpPr/>
            <p:nvPr/>
          </p:nvSpPr>
          <p:spPr>
            <a:xfrm>
              <a:off x="5052374" y="3326063"/>
              <a:ext cx="256320" cy="12901"/>
            </a:xfrm>
            <a:custGeom>
              <a:avLst/>
              <a:gdLst/>
              <a:ahLst/>
              <a:cxnLst/>
              <a:rect l="l" t="t" r="r" b="b"/>
              <a:pathLst>
                <a:path w="7570" h="381" extrusionOk="0">
                  <a:moveTo>
                    <a:pt x="1" y="1"/>
                  </a:moveTo>
                  <a:lnTo>
                    <a:pt x="1" y="381"/>
                  </a:lnTo>
                  <a:lnTo>
                    <a:pt x="7570" y="381"/>
                  </a:lnTo>
                  <a:lnTo>
                    <a:pt x="757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3"/>
            <p:cNvSpPr/>
            <p:nvPr/>
          </p:nvSpPr>
          <p:spPr>
            <a:xfrm>
              <a:off x="5052374" y="3356097"/>
              <a:ext cx="235970" cy="13984"/>
            </a:xfrm>
            <a:custGeom>
              <a:avLst/>
              <a:gdLst/>
              <a:ahLst/>
              <a:cxnLst/>
              <a:rect l="l" t="t" r="r" b="b"/>
              <a:pathLst>
                <a:path w="6969" h="413" extrusionOk="0">
                  <a:moveTo>
                    <a:pt x="1" y="0"/>
                  </a:moveTo>
                  <a:lnTo>
                    <a:pt x="1" y="412"/>
                  </a:lnTo>
                  <a:lnTo>
                    <a:pt x="6968" y="412"/>
                  </a:lnTo>
                  <a:lnTo>
                    <a:pt x="696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3"/>
            <p:cNvSpPr/>
            <p:nvPr/>
          </p:nvSpPr>
          <p:spPr>
            <a:xfrm>
              <a:off x="4721054" y="3118027"/>
              <a:ext cx="279887" cy="264921"/>
            </a:xfrm>
            <a:custGeom>
              <a:avLst/>
              <a:gdLst/>
              <a:ahLst/>
              <a:cxnLst/>
              <a:rect l="l" t="t" r="r" b="b"/>
              <a:pathLst>
                <a:path w="8266" h="7824" extrusionOk="0">
                  <a:moveTo>
                    <a:pt x="855" y="1"/>
                  </a:moveTo>
                  <a:cubicBezTo>
                    <a:pt x="380" y="1"/>
                    <a:pt x="0" y="413"/>
                    <a:pt x="0" y="951"/>
                  </a:cubicBezTo>
                  <a:lnTo>
                    <a:pt x="0" y="6873"/>
                  </a:lnTo>
                  <a:cubicBezTo>
                    <a:pt x="0" y="7411"/>
                    <a:pt x="380" y="7823"/>
                    <a:pt x="855" y="7823"/>
                  </a:cubicBezTo>
                  <a:lnTo>
                    <a:pt x="7411" y="7823"/>
                  </a:lnTo>
                  <a:cubicBezTo>
                    <a:pt x="7886" y="7823"/>
                    <a:pt x="8266" y="7411"/>
                    <a:pt x="8266" y="6873"/>
                  </a:cubicBezTo>
                  <a:lnTo>
                    <a:pt x="8266" y="5606"/>
                  </a:lnTo>
                  <a:lnTo>
                    <a:pt x="8266" y="951"/>
                  </a:lnTo>
                  <a:cubicBezTo>
                    <a:pt x="8266" y="413"/>
                    <a:pt x="7886" y="1"/>
                    <a:pt x="7411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3"/>
            <p:cNvSpPr/>
            <p:nvPr/>
          </p:nvSpPr>
          <p:spPr>
            <a:xfrm>
              <a:off x="4722104" y="3118027"/>
              <a:ext cx="278837" cy="65451"/>
            </a:xfrm>
            <a:custGeom>
              <a:avLst/>
              <a:gdLst/>
              <a:ahLst/>
              <a:cxnLst/>
              <a:rect l="l" t="t" r="r" b="b"/>
              <a:pathLst>
                <a:path w="8235" h="1933" extrusionOk="0">
                  <a:moveTo>
                    <a:pt x="729" y="1"/>
                  </a:moveTo>
                  <a:cubicBezTo>
                    <a:pt x="318" y="1"/>
                    <a:pt x="1" y="318"/>
                    <a:pt x="1" y="729"/>
                  </a:cubicBezTo>
                  <a:lnTo>
                    <a:pt x="1" y="1933"/>
                  </a:lnTo>
                  <a:lnTo>
                    <a:pt x="8235" y="1933"/>
                  </a:lnTo>
                  <a:lnTo>
                    <a:pt x="8235" y="729"/>
                  </a:lnTo>
                  <a:cubicBezTo>
                    <a:pt x="8235" y="318"/>
                    <a:pt x="7886" y="1"/>
                    <a:pt x="750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3"/>
            <p:cNvSpPr/>
            <p:nvPr/>
          </p:nvSpPr>
          <p:spPr>
            <a:xfrm>
              <a:off x="4756438" y="3099811"/>
              <a:ext cx="12901" cy="57934"/>
            </a:xfrm>
            <a:custGeom>
              <a:avLst/>
              <a:gdLst/>
              <a:ahLst/>
              <a:cxnLst/>
              <a:rect l="l" t="t" r="r" b="b"/>
              <a:pathLst>
                <a:path w="381" h="1711" extrusionOk="0">
                  <a:moveTo>
                    <a:pt x="190" y="0"/>
                  </a:moveTo>
                  <a:cubicBezTo>
                    <a:pt x="64" y="0"/>
                    <a:pt x="0" y="95"/>
                    <a:pt x="0" y="190"/>
                  </a:cubicBezTo>
                  <a:lnTo>
                    <a:pt x="0" y="1521"/>
                  </a:lnTo>
                  <a:cubicBezTo>
                    <a:pt x="0" y="1616"/>
                    <a:pt x="64" y="1711"/>
                    <a:pt x="190" y="1711"/>
                  </a:cubicBezTo>
                  <a:cubicBezTo>
                    <a:pt x="285" y="1711"/>
                    <a:pt x="380" y="1616"/>
                    <a:pt x="380" y="1521"/>
                  </a:cubicBezTo>
                  <a:lnTo>
                    <a:pt x="380" y="190"/>
                  </a:lnTo>
                  <a:cubicBezTo>
                    <a:pt x="380" y="95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3"/>
            <p:cNvSpPr/>
            <p:nvPr/>
          </p:nvSpPr>
          <p:spPr>
            <a:xfrm>
              <a:off x="4952656" y="3099811"/>
              <a:ext cx="13984" cy="57934"/>
            </a:xfrm>
            <a:custGeom>
              <a:avLst/>
              <a:gdLst/>
              <a:ahLst/>
              <a:cxnLst/>
              <a:rect l="l" t="t" r="r" b="b"/>
              <a:pathLst>
                <a:path w="413" h="1711" extrusionOk="0">
                  <a:moveTo>
                    <a:pt x="191" y="0"/>
                  </a:moveTo>
                  <a:cubicBezTo>
                    <a:pt x="96" y="0"/>
                    <a:pt x="1" y="95"/>
                    <a:pt x="1" y="190"/>
                  </a:cubicBezTo>
                  <a:lnTo>
                    <a:pt x="1" y="1521"/>
                  </a:lnTo>
                  <a:cubicBezTo>
                    <a:pt x="1" y="1616"/>
                    <a:pt x="96" y="1711"/>
                    <a:pt x="191" y="1711"/>
                  </a:cubicBezTo>
                  <a:cubicBezTo>
                    <a:pt x="317" y="1711"/>
                    <a:pt x="412" y="1616"/>
                    <a:pt x="412" y="1521"/>
                  </a:cubicBezTo>
                  <a:lnTo>
                    <a:pt x="412" y="190"/>
                  </a:lnTo>
                  <a:cubicBezTo>
                    <a:pt x="412" y="95"/>
                    <a:pt x="317" y="0"/>
                    <a:pt x="191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3"/>
            <p:cNvSpPr/>
            <p:nvPr/>
          </p:nvSpPr>
          <p:spPr>
            <a:xfrm>
              <a:off x="4751054" y="3225262"/>
              <a:ext cx="31151" cy="30068"/>
            </a:xfrm>
            <a:custGeom>
              <a:avLst/>
              <a:gdLst/>
              <a:ahLst/>
              <a:cxnLst/>
              <a:rect l="l" t="t" r="r" b="b"/>
              <a:pathLst>
                <a:path w="920" h="888" extrusionOk="0">
                  <a:moveTo>
                    <a:pt x="444" y="1"/>
                  </a:moveTo>
                  <a:cubicBezTo>
                    <a:pt x="223" y="1"/>
                    <a:pt x="1" y="191"/>
                    <a:pt x="1" y="444"/>
                  </a:cubicBezTo>
                  <a:cubicBezTo>
                    <a:pt x="1" y="666"/>
                    <a:pt x="223" y="887"/>
                    <a:pt x="444" y="887"/>
                  </a:cubicBezTo>
                  <a:cubicBezTo>
                    <a:pt x="698" y="887"/>
                    <a:pt x="888" y="666"/>
                    <a:pt x="888" y="444"/>
                  </a:cubicBezTo>
                  <a:cubicBezTo>
                    <a:pt x="919" y="191"/>
                    <a:pt x="698" y="1"/>
                    <a:pt x="44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3"/>
            <p:cNvSpPr/>
            <p:nvPr/>
          </p:nvSpPr>
          <p:spPr>
            <a:xfrm>
              <a:off x="4796088" y="3225262"/>
              <a:ext cx="30068" cy="30068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223" y="1"/>
                    <a:pt x="1" y="191"/>
                    <a:pt x="1" y="444"/>
                  </a:cubicBezTo>
                  <a:cubicBezTo>
                    <a:pt x="1" y="666"/>
                    <a:pt x="223" y="887"/>
                    <a:pt x="444" y="887"/>
                  </a:cubicBezTo>
                  <a:cubicBezTo>
                    <a:pt x="698" y="887"/>
                    <a:pt x="888" y="666"/>
                    <a:pt x="888" y="444"/>
                  </a:cubicBezTo>
                  <a:cubicBezTo>
                    <a:pt x="888" y="191"/>
                    <a:pt x="698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3"/>
            <p:cNvSpPr/>
            <p:nvPr/>
          </p:nvSpPr>
          <p:spPr>
            <a:xfrm>
              <a:off x="4841155" y="3225262"/>
              <a:ext cx="30034" cy="30068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3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66"/>
                    <a:pt x="190" y="887"/>
                    <a:pt x="443" y="887"/>
                  </a:cubicBezTo>
                  <a:cubicBezTo>
                    <a:pt x="697" y="887"/>
                    <a:pt x="887" y="666"/>
                    <a:pt x="887" y="444"/>
                  </a:cubicBezTo>
                  <a:cubicBezTo>
                    <a:pt x="887" y="191"/>
                    <a:pt x="697" y="1"/>
                    <a:pt x="44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3"/>
            <p:cNvSpPr/>
            <p:nvPr/>
          </p:nvSpPr>
          <p:spPr>
            <a:xfrm>
              <a:off x="4886189" y="3225262"/>
              <a:ext cx="30034" cy="30068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4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66"/>
                    <a:pt x="190" y="887"/>
                    <a:pt x="444" y="887"/>
                  </a:cubicBezTo>
                  <a:cubicBezTo>
                    <a:pt x="697" y="887"/>
                    <a:pt x="887" y="666"/>
                    <a:pt x="887" y="444"/>
                  </a:cubicBezTo>
                  <a:cubicBezTo>
                    <a:pt x="887" y="191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3"/>
            <p:cNvSpPr/>
            <p:nvPr/>
          </p:nvSpPr>
          <p:spPr>
            <a:xfrm>
              <a:off x="4931223" y="3225262"/>
              <a:ext cx="30068" cy="30068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66"/>
                    <a:pt x="190" y="887"/>
                    <a:pt x="444" y="887"/>
                  </a:cubicBezTo>
                  <a:cubicBezTo>
                    <a:pt x="697" y="887"/>
                    <a:pt x="887" y="666"/>
                    <a:pt x="887" y="444"/>
                  </a:cubicBezTo>
                  <a:cubicBezTo>
                    <a:pt x="887" y="191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3"/>
            <p:cNvSpPr/>
            <p:nvPr/>
          </p:nvSpPr>
          <p:spPr>
            <a:xfrm>
              <a:off x="4751054" y="3269246"/>
              <a:ext cx="31151" cy="30034"/>
            </a:xfrm>
            <a:custGeom>
              <a:avLst/>
              <a:gdLst/>
              <a:ahLst/>
              <a:cxnLst/>
              <a:rect l="l" t="t" r="r" b="b"/>
              <a:pathLst>
                <a:path w="920" h="887" extrusionOk="0">
                  <a:moveTo>
                    <a:pt x="444" y="0"/>
                  </a:moveTo>
                  <a:cubicBezTo>
                    <a:pt x="223" y="0"/>
                    <a:pt x="1" y="190"/>
                    <a:pt x="1" y="444"/>
                  </a:cubicBezTo>
                  <a:cubicBezTo>
                    <a:pt x="1" y="665"/>
                    <a:pt x="223" y="887"/>
                    <a:pt x="444" y="887"/>
                  </a:cubicBezTo>
                  <a:cubicBezTo>
                    <a:pt x="698" y="887"/>
                    <a:pt x="888" y="665"/>
                    <a:pt x="888" y="444"/>
                  </a:cubicBezTo>
                  <a:cubicBezTo>
                    <a:pt x="919" y="190"/>
                    <a:pt x="698" y="0"/>
                    <a:pt x="44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3"/>
            <p:cNvSpPr/>
            <p:nvPr/>
          </p:nvSpPr>
          <p:spPr>
            <a:xfrm>
              <a:off x="4796088" y="3269246"/>
              <a:ext cx="30068" cy="30034"/>
            </a:xfrm>
            <a:custGeom>
              <a:avLst/>
              <a:gdLst/>
              <a:ahLst/>
              <a:cxnLst/>
              <a:rect l="l" t="t" r="r" b="b"/>
              <a:pathLst>
                <a:path w="888" h="887" extrusionOk="0">
                  <a:moveTo>
                    <a:pt x="444" y="0"/>
                  </a:moveTo>
                  <a:cubicBezTo>
                    <a:pt x="223" y="0"/>
                    <a:pt x="1" y="190"/>
                    <a:pt x="1" y="444"/>
                  </a:cubicBezTo>
                  <a:cubicBezTo>
                    <a:pt x="1" y="665"/>
                    <a:pt x="223" y="887"/>
                    <a:pt x="444" y="887"/>
                  </a:cubicBezTo>
                  <a:cubicBezTo>
                    <a:pt x="698" y="887"/>
                    <a:pt x="888" y="665"/>
                    <a:pt x="888" y="444"/>
                  </a:cubicBezTo>
                  <a:cubicBezTo>
                    <a:pt x="888" y="190"/>
                    <a:pt x="698" y="0"/>
                    <a:pt x="44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3"/>
            <p:cNvSpPr/>
            <p:nvPr/>
          </p:nvSpPr>
          <p:spPr>
            <a:xfrm>
              <a:off x="4841155" y="3269246"/>
              <a:ext cx="30034" cy="30034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0"/>
                  </a:moveTo>
                  <a:cubicBezTo>
                    <a:pt x="190" y="0"/>
                    <a:pt x="0" y="190"/>
                    <a:pt x="0" y="444"/>
                  </a:cubicBezTo>
                  <a:cubicBezTo>
                    <a:pt x="0" y="665"/>
                    <a:pt x="190" y="887"/>
                    <a:pt x="443" y="887"/>
                  </a:cubicBezTo>
                  <a:cubicBezTo>
                    <a:pt x="697" y="887"/>
                    <a:pt x="887" y="665"/>
                    <a:pt x="887" y="444"/>
                  </a:cubicBezTo>
                  <a:cubicBezTo>
                    <a:pt x="887" y="190"/>
                    <a:pt x="697" y="0"/>
                    <a:pt x="44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3"/>
            <p:cNvSpPr/>
            <p:nvPr/>
          </p:nvSpPr>
          <p:spPr>
            <a:xfrm>
              <a:off x="4886189" y="3269246"/>
              <a:ext cx="30034" cy="30034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4" y="0"/>
                  </a:moveTo>
                  <a:cubicBezTo>
                    <a:pt x="190" y="0"/>
                    <a:pt x="0" y="190"/>
                    <a:pt x="0" y="444"/>
                  </a:cubicBezTo>
                  <a:cubicBezTo>
                    <a:pt x="0" y="665"/>
                    <a:pt x="190" y="887"/>
                    <a:pt x="444" y="887"/>
                  </a:cubicBezTo>
                  <a:cubicBezTo>
                    <a:pt x="697" y="887"/>
                    <a:pt x="887" y="665"/>
                    <a:pt x="887" y="444"/>
                  </a:cubicBezTo>
                  <a:cubicBezTo>
                    <a:pt x="887" y="190"/>
                    <a:pt x="697" y="0"/>
                    <a:pt x="44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3"/>
            <p:cNvSpPr/>
            <p:nvPr/>
          </p:nvSpPr>
          <p:spPr>
            <a:xfrm>
              <a:off x="4931223" y="3269246"/>
              <a:ext cx="30068" cy="30034"/>
            </a:xfrm>
            <a:custGeom>
              <a:avLst/>
              <a:gdLst/>
              <a:ahLst/>
              <a:cxnLst/>
              <a:rect l="l" t="t" r="r" b="b"/>
              <a:pathLst>
                <a:path w="888" h="887" extrusionOk="0">
                  <a:moveTo>
                    <a:pt x="444" y="0"/>
                  </a:moveTo>
                  <a:cubicBezTo>
                    <a:pt x="190" y="0"/>
                    <a:pt x="0" y="190"/>
                    <a:pt x="0" y="444"/>
                  </a:cubicBezTo>
                  <a:cubicBezTo>
                    <a:pt x="0" y="665"/>
                    <a:pt x="190" y="887"/>
                    <a:pt x="444" y="887"/>
                  </a:cubicBezTo>
                  <a:cubicBezTo>
                    <a:pt x="697" y="887"/>
                    <a:pt x="887" y="665"/>
                    <a:pt x="887" y="444"/>
                  </a:cubicBezTo>
                  <a:cubicBezTo>
                    <a:pt x="887" y="190"/>
                    <a:pt x="697" y="0"/>
                    <a:pt x="44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3"/>
            <p:cNvSpPr/>
            <p:nvPr/>
          </p:nvSpPr>
          <p:spPr>
            <a:xfrm>
              <a:off x="4751054" y="3313196"/>
              <a:ext cx="31151" cy="30068"/>
            </a:xfrm>
            <a:custGeom>
              <a:avLst/>
              <a:gdLst/>
              <a:ahLst/>
              <a:cxnLst/>
              <a:rect l="l" t="t" r="r" b="b"/>
              <a:pathLst>
                <a:path w="920" h="888" extrusionOk="0">
                  <a:moveTo>
                    <a:pt x="444" y="1"/>
                  </a:moveTo>
                  <a:cubicBezTo>
                    <a:pt x="223" y="1"/>
                    <a:pt x="1" y="191"/>
                    <a:pt x="1" y="444"/>
                  </a:cubicBezTo>
                  <a:cubicBezTo>
                    <a:pt x="1" y="697"/>
                    <a:pt x="223" y="887"/>
                    <a:pt x="444" y="887"/>
                  </a:cubicBezTo>
                  <a:cubicBezTo>
                    <a:pt x="698" y="887"/>
                    <a:pt x="888" y="697"/>
                    <a:pt x="888" y="444"/>
                  </a:cubicBezTo>
                  <a:cubicBezTo>
                    <a:pt x="919" y="191"/>
                    <a:pt x="698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3"/>
            <p:cNvSpPr/>
            <p:nvPr/>
          </p:nvSpPr>
          <p:spPr>
            <a:xfrm>
              <a:off x="4796088" y="3313196"/>
              <a:ext cx="30068" cy="30068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223" y="1"/>
                    <a:pt x="1" y="191"/>
                    <a:pt x="1" y="444"/>
                  </a:cubicBezTo>
                  <a:cubicBezTo>
                    <a:pt x="1" y="697"/>
                    <a:pt x="223" y="887"/>
                    <a:pt x="444" y="887"/>
                  </a:cubicBezTo>
                  <a:cubicBezTo>
                    <a:pt x="698" y="887"/>
                    <a:pt x="888" y="697"/>
                    <a:pt x="888" y="444"/>
                  </a:cubicBezTo>
                  <a:cubicBezTo>
                    <a:pt x="888" y="191"/>
                    <a:pt x="698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3"/>
            <p:cNvSpPr/>
            <p:nvPr/>
          </p:nvSpPr>
          <p:spPr>
            <a:xfrm>
              <a:off x="4841155" y="3313196"/>
              <a:ext cx="30034" cy="30068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3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97"/>
                    <a:pt x="190" y="887"/>
                    <a:pt x="443" y="887"/>
                  </a:cubicBezTo>
                  <a:cubicBezTo>
                    <a:pt x="697" y="887"/>
                    <a:pt x="887" y="697"/>
                    <a:pt x="887" y="444"/>
                  </a:cubicBezTo>
                  <a:cubicBezTo>
                    <a:pt x="887" y="191"/>
                    <a:pt x="697" y="1"/>
                    <a:pt x="44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3"/>
            <p:cNvSpPr/>
            <p:nvPr/>
          </p:nvSpPr>
          <p:spPr>
            <a:xfrm>
              <a:off x="4886189" y="3313196"/>
              <a:ext cx="30034" cy="30068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4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97"/>
                    <a:pt x="190" y="887"/>
                    <a:pt x="444" y="887"/>
                  </a:cubicBezTo>
                  <a:cubicBezTo>
                    <a:pt x="697" y="887"/>
                    <a:pt x="887" y="697"/>
                    <a:pt x="887" y="444"/>
                  </a:cubicBezTo>
                  <a:cubicBezTo>
                    <a:pt x="887" y="191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3"/>
            <p:cNvSpPr/>
            <p:nvPr/>
          </p:nvSpPr>
          <p:spPr>
            <a:xfrm>
              <a:off x="4931223" y="3313196"/>
              <a:ext cx="30068" cy="30068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97"/>
                    <a:pt x="190" y="887"/>
                    <a:pt x="444" y="887"/>
                  </a:cubicBezTo>
                  <a:cubicBezTo>
                    <a:pt x="697" y="887"/>
                    <a:pt x="887" y="697"/>
                    <a:pt x="887" y="444"/>
                  </a:cubicBezTo>
                  <a:cubicBezTo>
                    <a:pt x="887" y="191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3"/>
            <p:cNvSpPr/>
            <p:nvPr/>
          </p:nvSpPr>
          <p:spPr>
            <a:xfrm>
              <a:off x="4069080" y="2549721"/>
              <a:ext cx="692742" cy="664875"/>
            </a:xfrm>
            <a:custGeom>
              <a:avLst/>
              <a:gdLst/>
              <a:ahLst/>
              <a:cxnLst/>
              <a:rect l="l" t="t" r="r" b="b"/>
              <a:pathLst>
                <a:path w="20459" h="19636" extrusionOk="0">
                  <a:moveTo>
                    <a:pt x="15106" y="0"/>
                  </a:moveTo>
                  <a:cubicBezTo>
                    <a:pt x="14093" y="0"/>
                    <a:pt x="13238" y="824"/>
                    <a:pt x="13238" y="1869"/>
                  </a:cubicBezTo>
                  <a:cubicBezTo>
                    <a:pt x="13238" y="2344"/>
                    <a:pt x="13428" y="2756"/>
                    <a:pt x="13713" y="3104"/>
                  </a:cubicBezTo>
                  <a:lnTo>
                    <a:pt x="10831" y="7728"/>
                  </a:lnTo>
                  <a:lnTo>
                    <a:pt x="10609" y="9628"/>
                  </a:lnTo>
                  <a:lnTo>
                    <a:pt x="8266" y="9818"/>
                  </a:lnTo>
                  <a:lnTo>
                    <a:pt x="3389" y="11496"/>
                  </a:lnTo>
                  <a:cubicBezTo>
                    <a:pt x="3072" y="10989"/>
                    <a:pt x="2502" y="10641"/>
                    <a:pt x="1869" y="10641"/>
                  </a:cubicBezTo>
                  <a:cubicBezTo>
                    <a:pt x="824" y="10641"/>
                    <a:pt x="0" y="11464"/>
                    <a:pt x="0" y="12478"/>
                  </a:cubicBezTo>
                  <a:cubicBezTo>
                    <a:pt x="0" y="13491"/>
                    <a:pt x="824" y="14346"/>
                    <a:pt x="1869" y="14346"/>
                  </a:cubicBezTo>
                  <a:cubicBezTo>
                    <a:pt x="2882" y="14346"/>
                    <a:pt x="3706" y="13491"/>
                    <a:pt x="3706" y="12478"/>
                  </a:cubicBezTo>
                  <a:cubicBezTo>
                    <a:pt x="3706" y="12478"/>
                    <a:pt x="3706" y="12446"/>
                    <a:pt x="3706" y="12446"/>
                  </a:cubicBezTo>
                  <a:lnTo>
                    <a:pt x="8488" y="10799"/>
                  </a:lnTo>
                  <a:lnTo>
                    <a:pt x="10514" y="10641"/>
                  </a:lnTo>
                  <a:lnTo>
                    <a:pt x="10356" y="11971"/>
                  </a:lnTo>
                  <a:lnTo>
                    <a:pt x="11243" y="16215"/>
                  </a:lnTo>
                  <a:cubicBezTo>
                    <a:pt x="10704" y="16563"/>
                    <a:pt x="10356" y="17133"/>
                    <a:pt x="10356" y="17798"/>
                  </a:cubicBezTo>
                  <a:cubicBezTo>
                    <a:pt x="10356" y="18812"/>
                    <a:pt x="11211" y="19635"/>
                    <a:pt x="12225" y="19635"/>
                  </a:cubicBezTo>
                  <a:cubicBezTo>
                    <a:pt x="13238" y="19635"/>
                    <a:pt x="14061" y="18812"/>
                    <a:pt x="14061" y="17798"/>
                  </a:cubicBezTo>
                  <a:cubicBezTo>
                    <a:pt x="14061" y="16785"/>
                    <a:pt x="13238" y="15930"/>
                    <a:pt x="12225" y="15930"/>
                  </a:cubicBezTo>
                  <a:cubicBezTo>
                    <a:pt x="12193" y="15930"/>
                    <a:pt x="11370" y="11940"/>
                    <a:pt x="11370" y="11940"/>
                  </a:cubicBezTo>
                  <a:lnTo>
                    <a:pt x="11528" y="10546"/>
                  </a:lnTo>
                  <a:lnTo>
                    <a:pt x="13238" y="10419"/>
                  </a:lnTo>
                  <a:lnTo>
                    <a:pt x="16785" y="10799"/>
                  </a:lnTo>
                  <a:cubicBezTo>
                    <a:pt x="16975" y="11623"/>
                    <a:pt x="17703" y="12256"/>
                    <a:pt x="18590" y="12256"/>
                  </a:cubicBezTo>
                  <a:cubicBezTo>
                    <a:pt x="19604" y="12256"/>
                    <a:pt x="20459" y="11433"/>
                    <a:pt x="20459" y="10419"/>
                  </a:cubicBezTo>
                  <a:cubicBezTo>
                    <a:pt x="20459" y="9406"/>
                    <a:pt x="19604" y="8583"/>
                    <a:pt x="18590" y="8583"/>
                  </a:cubicBezTo>
                  <a:cubicBezTo>
                    <a:pt x="17798" y="8583"/>
                    <a:pt x="17102" y="9089"/>
                    <a:pt x="16848" y="9818"/>
                  </a:cubicBezTo>
                  <a:lnTo>
                    <a:pt x="13270" y="9406"/>
                  </a:lnTo>
                  <a:lnTo>
                    <a:pt x="11623" y="9533"/>
                  </a:lnTo>
                  <a:lnTo>
                    <a:pt x="11813" y="8044"/>
                  </a:lnTo>
                  <a:lnTo>
                    <a:pt x="14568" y="3611"/>
                  </a:lnTo>
                  <a:cubicBezTo>
                    <a:pt x="14726" y="3674"/>
                    <a:pt x="14916" y="3706"/>
                    <a:pt x="15106" y="3706"/>
                  </a:cubicBezTo>
                  <a:cubicBezTo>
                    <a:pt x="16120" y="3706"/>
                    <a:pt x="16943" y="2882"/>
                    <a:pt x="16943" y="1869"/>
                  </a:cubicBezTo>
                  <a:cubicBezTo>
                    <a:pt x="16943" y="824"/>
                    <a:pt x="16120" y="0"/>
                    <a:pt x="1510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3"/>
            <p:cNvSpPr/>
            <p:nvPr/>
          </p:nvSpPr>
          <p:spPr>
            <a:xfrm>
              <a:off x="4169881" y="2634439"/>
              <a:ext cx="206986" cy="201602"/>
            </a:xfrm>
            <a:custGeom>
              <a:avLst/>
              <a:gdLst/>
              <a:ahLst/>
              <a:cxnLst/>
              <a:rect l="l" t="t" r="r" b="b"/>
              <a:pathLst>
                <a:path w="6113" h="5954" extrusionOk="0">
                  <a:moveTo>
                    <a:pt x="1837" y="0"/>
                  </a:moveTo>
                  <a:cubicBezTo>
                    <a:pt x="824" y="0"/>
                    <a:pt x="0" y="824"/>
                    <a:pt x="0" y="1837"/>
                  </a:cubicBezTo>
                  <a:cubicBezTo>
                    <a:pt x="0" y="2850"/>
                    <a:pt x="824" y="3674"/>
                    <a:pt x="1837" y="3674"/>
                  </a:cubicBezTo>
                  <a:cubicBezTo>
                    <a:pt x="2185" y="3674"/>
                    <a:pt x="2502" y="3579"/>
                    <a:pt x="2787" y="3420"/>
                  </a:cubicBezTo>
                  <a:lnTo>
                    <a:pt x="5416" y="5954"/>
                  </a:lnTo>
                  <a:lnTo>
                    <a:pt x="6112" y="5226"/>
                  </a:lnTo>
                  <a:lnTo>
                    <a:pt x="3452" y="2692"/>
                  </a:lnTo>
                  <a:cubicBezTo>
                    <a:pt x="3611" y="2439"/>
                    <a:pt x="3674" y="2154"/>
                    <a:pt x="3674" y="1837"/>
                  </a:cubicBezTo>
                  <a:cubicBezTo>
                    <a:pt x="3674" y="824"/>
                    <a:pt x="2850" y="0"/>
                    <a:pt x="183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3"/>
            <p:cNvSpPr/>
            <p:nvPr/>
          </p:nvSpPr>
          <p:spPr>
            <a:xfrm>
              <a:off x="4314632" y="2769540"/>
              <a:ext cx="211286" cy="210203"/>
            </a:xfrm>
            <a:custGeom>
              <a:avLst/>
              <a:gdLst/>
              <a:ahLst/>
              <a:cxnLst/>
              <a:rect l="l" t="t" r="r" b="b"/>
              <a:pathLst>
                <a:path w="6240" h="6208" extrusionOk="0">
                  <a:moveTo>
                    <a:pt x="3104" y="0"/>
                  </a:moveTo>
                  <a:cubicBezTo>
                    <a:pt x="1394" y="0"/>
                    <a:pt x="1" y="1394"/>
                    <a:pt x="1" y="3104"/>
                  </a:cubicBezTo>
                  <a:cubicBezTo>
                    <a:pt x="1" y="4846"/>
                    <a:pt x="1394" y="6208"/>
                    <a:pt x="3104" y="6208"/>
                  </a:cubicBezTo>
                  <a:cubicBezTo>
                    <a:pt x="4846" y="6208"/>
                    <a:pt x="6239" y="4846"/>
                    <a:pt x="6239" y="3104"/>
                  </a:cubicBezTo>
                  <a:cubicBezTo>
                    <a:pt x="6239" y="1394"/>
                    <a:pt x="4846" y="0"/>
                    <a:pt x="310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3"/>
            <p:cNvSpPr/>
            <p:nvPr/>
          </p:nvSpPr>
          <p:spPr>
            <a:xfrm>
              <a:off x="4931223" y="2645646"/>
              <a:ext cx="449322" cy="99278"/>
            </a:xfrm>
            <a:custGeom>
              <a:avLst/>
              <a:gdLst/>
              <a:ahLst/>
              <a:cxnLst/>
              <a:rect l="l" t="t" r="r" b="b"/>
              <a:pathLst>
                <a:path w="13270" h="2932" extrusionOk="0">
                  <a:moveTo>
                    <a:pt x="9462" y="0"/>
                  </a:moveTo>
                  <a:cubicBezTo>
                    <a:pt x="9347" y="0"/>
                    <a:pt x="9223" y="16"/>
                    <a:pt x="9089" y="49"/>
                  </a:cubicBezTo>
                  <a:cubicBezTo>
                    <a:pt x="8298" y="271"/>
                    <a:pt x="7886" y="841"/>
                    <a:pt x="7506" y="1379"/>
                  </a:cubicBezTo>
                  <a:cubicBezTo>
                    <a:pt x="7041" y="2092"/>
                    <a:pt x="6577" y="2774"/>
                    <a:pt x="5401" y="2774"/>
                  </a:cubicBezTo>
                  <a:cubicBezTo>
                    <a:pt x="5375" y="2774"/>
                    <a:pt x="5348" y="2773"/>
                    <a:pt x="5321" y="2773"/>
                  </a:cubicBezTo>
                  <a:cubicBezTo>
                    <a:pt x="4117" y="2741"/>
                    <a:pt x="3262" y="2266"/>
                    <a:pt x="2439" y="1791"/>
                  </a:cubicBezTo>
                  <a:cubicBezTo>
                    <a:pt x="1679" y="1348"/>
                    <a:pt x="950" y="936"/>
                    <a:pt x="0" y="936"/>
                  </a:cubicBezTo>
                  <a:lnTo>
                    <a:pt x="0" y="1094"/>
                  </a:lnTo>
                  <a:cubicBezTo>
                    <a:pt x="887" y="1094"/>
                    <a:pt x="1615" y="1506"/>
                    <a:pt x="2375" y="1949"/>
                  </a:cubicBezTo>
                  <a:cubicBezTo>
                    <a:pt x="3199" y="2424"/>
                    <a:pt x="4086" y="2931"/>
                    <a:pt x="5289" y="2931"/>
                  </a:cubicBezTo>
                  <a:lnTo>
                    <a:pt x="5352" y="2931"/>
                  </a:lnTo>
                  <a:cubicBezTo>
                    <a:pt x="6682" y="2931"/>
                    <a:pt x="7157" y="2203"/>
                    <a:pt x="7664" y="1474"/>
                  </a:cubicBezTo>
                  <a:cubicBezTo>
                    <a:pt x="8013" y="936"/>
                    <a:pt x="8393" y="398"/>
                    <a:pt x="9121" y="208"/>
                  </a:cubicBezTo>
                  <a:cubicBezTo>
                    <a:pt x="9237" y="179"/>
                    <a:pt x="9344" y="165"/>
                    <a:pt x="9445" y="165"/>
                  </a:cubicBezTo>
                  <a:cubicBezTo>
                    <a:pt x="10008" y="165"/>
                    <a:pt x="10365" y="584"/>
                    <a:pt x="10768" y="1094"/>
                  </a:cubicBezTo>
                  <a:cubicBezTo>
                    <a:pt x="11338" y="1759"/>
                    <a:pt x="11940" y="2519"/>
                    <a:pt x="13270" y="2551"/>
                  </a:cubicBezTo>
                  <a:lnTo>
                    <a:pt x="13270" y="2393"/>
                  </a:lnTo>
                  <a:cubicBezTo>
                    <a:pt x="12035" y="2361"/>
                    <a:pt x="11433" y="1633"/>
                    <a:pt x="10926" y="999"/>
                  </a:cubicBezTo>
                  <a:cubicBezTo>
                    <a:pt x="10496" y="488"/>
                    <a:pt x="10111" y="0"/>
                    <a:pt x="9462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3"/>
            <p:cNvSpPr/>
            <p:nvPr/>
          </p:nvSpPr>
          <p:spPr>
            <a:xfrm>
              <a:off x="4931223" y="2589405"/>
              <a:ext cx="450406" cy="160869"/>
            </a:xfrm>
            <a:custGeom>
              <a:avLst/>
              <a:gdLst/>
              <a:ahLst/>
              <a:cxnLst/>
              <a:rect l="l" t="t" r="r" b="b"/>
              <a:pathLst>
                <a:path w="13302" h="4751" extrusionOk="0">
                  <a:moveTo>
                    <a:pt x="4972" y="0"/>
                  </a:moveTo>
                  <a:cubicBezTo>
                    <a:pt x="3547" y="0"/>
                    <a:pt x="2660" y="1235"/>
                    <a:pt x="1900" y="2344"/>
                  </a:cubicBezTo>
                  <a:cubicBezTo>
                    <a:pt x="1299" y="3230"/>
                    <a:pt x="729" y="4054"/>
                    <a:pt x="0" y="4054"/>
                  </a:cubicBezTo>
                  <a:lnTo>
                    <a:pt x="0" y="4212"/>
                  </a:lnTo>
                  <a:cubicBezTo>
                    <a:pt x="824" y="4212"/>
                    <a:pt x="1425" y="3357"/>
                    <a:pt x="2059" y="2439"/>
                  </a:cubicBezTo>
                  <a:cubicBezTo>
                    <a:pt x="2787" y="1362"/>
                    <a:pt x="3642" y="158"/>
                    <a:pt x="4972" y="158"/>
                  </a:cubicBezTo>
                  <a:cubicBezTo>
                    <a:pt x="6271" y="158"/>
                    <a:pt x="6809" y="1394"/>
                    <a:pt x="7348" y="2597"/>
                  </a:cubicBezTo>
                  <a:cubicBezTo>
                    <a:pt x="7854" y="3705"/>
                    <a:pt x="8298" y="4750"/>
                    <a:pt x="9343" y="4750"/>
                  </a:cubicBezTo>
                  <a:cubicBezTo>
                    <a:pt x="10388" y="4750"/>
                    <a:pt x="10863" y="4275"/>
                    <a:pt x="11306" y="3800"/>
                  </a:cubicBezTo>
                  <a:cubicBezTo>
                    <a:pt x="11781" y="3294"/>
                    <a:pt x="12225" y="2819"/>
                    <a:pt x="13301" y="2819"/>
                  </a:cubicBezTo>
                  <a:lnTo>
                    <a:pt x="13301" y="2660"/>
                  </a:lnTo>
                  <a:cubicBezTo>
                    <a:pt x="12130" y="2660"/>
                    <a:pt x="11654" y="3167"/>
                    <a:pt x="11179" y="3674"/>
                  </a:cubicBezTo>
                  <a:cubicBezTo>
                    <a:pt x="10736" y="4149"/>
                    <a:pt x="10324" y="4592"/>
                    <a:pt x="9343" y="4592"/>
                  </a:cubicBezTo>
                  <a:cubicBezTo>
                    <a:pt x="8424" y="4592"/>
                    <a:pt x="7981" y="3579"/>
                    <a:pt x="7506" y="2534"/>
                  </a:cubicBezTo>
                  <a:cubicBezTo>
                    <a:pt x="6936" y="1299"/>
                    <a:pt x="6366" y="0"/>
                    <a:pt x="4972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3"/>
            <p:cNvSpPr/>
            <p:nvPr/>
          </p:nvSpPr>
          <p:spPr>
            <a:xfrm>
              <a:off x="4928006" y="2564721"/>
              <a:ext cx="3251" cy="229503"/>
            </a:xfrm>
            <a:custGeom>
              <a:avLst/>
              <a:gdLst/>
              <a:ahLst/>
              <a:cxnLst/>
              <a:rect l="l" t="t" r="r" b="b"/>
              <a:pathLst>
                <a:path w="96" h="6778" extrusionOk="0">
                  <a:moveTo>
                    <a:pt x="0" y="1"/>
                  </a:moveTo>
                  <a:lnTo>
                    <a:pt x="0" y="6778"/>
                  </a:lnTo>
                  <a:lnTo>
                    <a:pt x="95" y="6778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3"/>
            <p:cNvSpPr/>
            <p:nvPr/>
          </p:nvSpPr>
          <p:spPr>
            <a:xfrm>
              <a:off x="5379428" y="2564721"/>
              <a:ext cx="3251" cy="229503"/>
            </a:xfrm>
            <a:custGeom>
              <a:avLst/>
              <a:gdLst/>
              <a:ahLst/>
              <a:cxnLst/>
              <a:rect l="l" t="t" r="r" b="b"/>
              <a:pathLst>
                <a:path w="96" h="6778" extrusionOk="0">
                  <a:moveTo>
                    <a:pt x="1" y="1"/>
                  </a:moveTo>
                  <a:lnTo>
                    <a:pt x="1" y="6778"/>
                  </a:lnTo>
                  <a:lnTo>
                    <a:pt x="96" y="6778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3"/>
            <p:cNvSpPr/>
            <p:nvPr/>
          </p:nvSpPr>
          <p:spPr>
            <a:xfrm>
              <a:off x="4928006" y="2792057"/>
              <a:ext cx="454672" cy="3251"/>
            </a:xfrm>
            <a:custGeom>
              <a:avLst/>
              <a:gdLst/>
              <a:ahLst/>
              <a:cxnLst/>
              <a:rect l="l" t="t" r="r" b="b"/>
              <a:pathLst>
                <a:path w="13428" h="96" extrusionOk="0">
                  <a:moveTo>
                    <a:pt x="0" y="1"/>
                  </a:moveTo>
                  <a:lnTo>
                    <a:pt x="0" y="96"/>
                  </a:lnTo>
                  <a:lnTo>
                    <a:pt x="13428" y="96"/>
                  </a:lnTo>
                  <a:lnTo>
                    <a:pt x="1342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3"/>
            <p:cNvSpPr/>
            <p:nvPr/>
          </p:nvSpPr>
          <p:spPr>
            <a:xfrm>
              <a:off x="3990795" y="2422103"/>
              <a:ext cx="1493768" cy="1051962"/>
            </a:xfrm>
            <a:custGeom>
              <a:avLst/>
              <a:gdLst/>
              <a:ahLst/>
              <a:cxnLst/>
              <a:rect l="l" t="t" r="r" b="b"/>
              <a:pathLst>
                <a:path w="44116" h="31068" extrusionOk="0">
                  <a:moveTo>
                    <a:pt x="41392" y="222"/>
                  </a:moveTo>
                  <a:cubicBezTo>
                    <a:pt x="42057" y="222"/>
                    <a:pt x="42690" y="476"/>
                    <a:pt x="43165" y="951"/>
                  </a:cubicBezTo>
                  <a:cubicBezTo>
                    <a:pt x="43640" y="1458"/>
                    <a:pt x="43894" y="2091"/>
                    <a:pt x="43894" y="2756"/>
                  </a:cubicBezTo>
                  <a:lnTo>
                    <a:pt x="43799" y="28851"/>
                  </a:lnTo>
                  <a:cubicBezTo>
                    <a:pt x="43799" y="29389"/>
                    <a:pt x="43640" y="29928"/>
                    <a:pt x="43292" y="30371"/>
                  </a:cubicBezTo>
                  <a:cubicBezTo>
                    <a:pt x="42849" y="30688"/>
                    <a:pt x="42342" y="30878"/>
                    <a:pt x="41804" y="30878"/>
                  </a:cubicBezTo>
                  <a:lnTo>
                    <a:pt x="2724" y="30878"/>
                  </a:lnTo>
                  <a:cubicBezTo>
                    <a:pt x="2059" y="30878"/>
                    <a:pt x="1426" y="30593"/>
                    <a:pt x="951" y="30118"/>
                  </a:cubicBezTo>
                  <a:cubicBezTo>
                    <a:pt x="476" y="29643"/>
                    <a:pt x="222" y="29009"/>
                    <a:pt x="222" y="28344"/>
                  </a:cubicBezTo>
                  <a:lnTo>
                    <a:pt x="317" y="2249"/>
                  </a:lnTo>
                  <a:cubicBezTo>
                    <a:pt x="317" y="1711"/>
                    <a:pt x="476" y="1172"/>
                    <a:pt x="792" y="729"/>
                  </a:cubicBezTo>
                  <a:cubicBezTo>
                    <a:pt x="1236" y="412"/>
                    <a:pt x="1774" y="222"/>
                    <a:pt x="2312" y="222"/>
                  </a:cubicBezTo>
                  <a:close/>
                  <a:moveTo>
                    <a:pt x="2312" y="1"/>
                  </a:moveTo>
                  <a:cubicBezTo>
                    <a:pt x="1711" y="1"/>
                    <a:pt x="1109" y="222"/>
                    <a:pt x="666" y="571"/>
                  </a:cubicBezTo>
                  <a:cubicBezTo>
                    <a:pt x="317" y="1046"/>
                    <a:pt x="96" y="1616"/>
                    <a:pt x="96" y="2249"/>
                  </a:cubicBezTo>
                  <a:lnTo>
                    <a:pt x="1" y="28344"/>
                  </a:lnTo>
                  <a:cubicBezTo>
                    <a:pt x="1" y="29865"/>
                    <a:pt x="1236" y="31068"/>
                    <a:pt x="2724" y="31068"/>
                  </a:cubicBezTo>
                  <a:lnTo>
                    <a:pt x="41804" y="31068"/>
                  </a:lnTo>
                  <a:cubicBezTo>
                    <a:pt x="42437" y="31068"/>
                    <a:pt x="43007" y="30878"/>
                    <a:pt x="43450" y="30498"/>
                  </a:cubicBezTo>
                  <a:cubicBezTo>
                    <a:pt x="43799" y="30055"/>
                    <a:pt x="44021" y="29484"/>
                    <a:pt x="44021" y="28851"/>
                  </a:cubicBezTo>
                  <a:lnTo>
                    <a:pt x="44116" y="2756"/>
                  </a:lnTo>
                  <a:cubicBezTo>
                    <a:pt x="44116" y="1236"/>
                    <a:pt x="42880" y="1"/>
                    <a:pt x="4139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3"/>
            <p:cNvSpPr/>
            <p:nvPr/>
          </p:nvSpPr>
          <p:spPr>
            <a:xfrm>
              <a:off x="4889406" y="3318546"/>
              <a:ext cx="1345766" cy="995145"/>
            </a:xfrm>
            <a:custGeom>
              <a:avLst/>
              <a:gdLst/>
              <a:ahLst/>
              <a:cxnLst/>
              <a:rect l="l" t="t" r="r" b="b"/>
              <a:pathLst>
                <a:path w="39745" h="29390" extrusionOk="0">
                  <a:moveTo>
                    <a:pt x="2090" y="1"/>
                  </a:moveTo>
                  <a:cubicBezTo>
                    <a:pt x="1520" y="1"/>
                    <a:pt x="1014" y="191"/>
                    <a:pt x="602" y="539"/>
                  </a:cubicBezTo>
                  <a:cubicBezTo>
                    <a:pt x="285" y="983"/>
                    <a:pt x="95" y="1521"/>
                    <a:pt x="95" y="2123"/>
                  </a:cubicBezTo>
                  <a:lnTo>
                    <a:pt x="32" y="26793"/>
                  </a:lnTo>
                  <a:cubicBezTo>
                    <a:pt x="0" y="28250"/>
                    <a:pt x="1109" y="29390"/>
                    <a:pt x="2470" y="29390"/>
                  </a:cubicBezTo>
                  <a:lnTo>
                    <a:pt x="37623" y="29390"/>
                  </a:lnTo>
                  <a:cubicBezTo>
                    <a:pt x="38193" y="29390"/>
                    <a:pt x="38731" y="29200"/>
                    <a:pt x="39143" y="28851"/>
                  </a:cubicBezTo>
                  <a:cubicBezTo>
                    <a:pt x="39460" y="28408"/>
                    <a:pt x="39650" y="27870"/>
                    <a:pt x="39650" y="27300"/>
                  </a:cubicBezTo>
                  <a:lnTo>
                    <a:pt x="39713" y="2598"/>
                  </a:lnTo>
                  <a:cubicBezTo>
                    <a:pt x="39745" y="1173"/>
                    <a:pt x="38636" y="1"/>
                    <a:pt x="37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3"/>
            <p:cNvSpPr/>
            <p:nvPr/>
          </p:nvSpPr>
          <p:spPr>
            <a:xfrm>
              <a:off x="5010557" y="3750634"/>
              <a:ext cx="1086297" cy="377539"/>
            </a:xfrm>
            <a:custGeom>
              <a:avLst/>
              <a:gdLst/>
              <a:ahLst/>
              <a:cxnLst/>
              <a:rect l="l" t="t" r="r" b="b"/>
              <a:pathLst>
                <a:path w="32082" h="11150" extrusionOk="0">
                  <a:moveTo>
                    <a:pt x="9222" y="1"/>
                  </a:moveTo>
                  <a:cubicBezTo>
                    <a:pt x="7670" y="1"/>
                    <a:pt x="6724" y="1219"/>
                    <a:pt x="5733" y="2504"/>
                  </a:cubicBezTo>
                  <a:cubicBezTo>
                    <a:pt x="4466" y="4119"/>
                    <a:pt x="3009" y="5956"/>
                    <a:pt x="1" y="6020"/>
                  </a:cubicBezTo>
                  <a:lnTo>
                    <a:pt x="32" y="11150"/>
                  </a:lnTo>
                  <a:cubicBezTo>
                    <a:pt x="32" y="11150"/>
                    <a:pt x="29865" y="11087"/>
                    <a:pt x="32082" y="11087"/>
                  </a:cubicBezTo>
                  <a:lnTo>
                    <a:pt x="32082" y="2346"/>
                  </a:lnTo>
                  <a:cubicBezTo>
                    <a:pt x="29770" y="2346"/>
                    <a:pt x="27996" y="3423"/>
                    <a:pt x="26128" y="4531"/>
                  </a:cubicBezTo>
                  <a:cubicBezTo>
                    <a:pt x="24164" y="5735"/>
                    <a:pt x="22106" y="6970"/>
                    <a:pt x="19256" y="7001"/>
                  </a:cubicBezTo>
                  <a:cubicBezTo>
                    <a:pt x="19200" y="7002"/>
                    <a:pt x="19146" y="7003"/>
                    <a:pt x="19092" y="7003"/>
                  </a:cubicBezTo>
                  <a:cubicBezTo>
                    <a:pt x="16145" y="7003"/>
                    <a:pt x="15085" y="5321"/>
                    <a:pt x="13904" y="3518"/>
                  </a:cubicBezTo>
                  <a:cubicBezTo>
                    <a:pt x="13017" y="2093"/>
                    <a:pt x="12067" y="604"/>
                    <a:pt x="10135" y="129"/>
                  </a:cubicBezTo>
                  <a:cubicBezTo>
                    <a:pt x="9808" y="41"/>
                    <a:pt x="9505" y="1"/>
                    <a:pt x="92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3"/>
            <p:cNvSpPr/>
            <p:nvPr/>
          </p:nvSpPr>
          <p:spPr>
            <a:xfrm>
              <a:off x="5011640" y="3606999"/>
              <a:ext cx="1085213" cy="408589"/>
            </a:xfrm>
            <a:custGeom>
              <a:avLst/>
              <a:gdLst/>
              <a:ahLst/>
              <a:cxnLst/>
              <a:rect l="l" t="t" r="r" b="b"/>
              <a:pathLst>
                <a:path w="32050" h="12067" extrusionOk="0">
                  <a:moveTo>
                    <a:pt x="20015" y="1"/>
                  </a:moveTo>
                  <a:cubicBezTo>
                    <a:pt x="16658" y="1"/>
                    <a:pt x="15265" y="3263"/>
                    <a:pt x="13935" y="6398"/>
                  </a:cubicBezTo>
                  <a:cubicBezTo>
                    <a:pt x="12795" y="9122"/>
                    <a:pt x="11718" y="11655"/>
                    <a:pt x="9501" y="11655"/>
                  </a:cubicBezTo>
                  <a:cubicBezTo>
                    <a:pt x="7126" y="11655"/>
                    <a:pt x="6113" y="10515"/>
                    <a:pt x="5036" y="9312"/>
                  </a:cubicBezTo>
                  <a:cubicBezTo>
                    <a:pt x="3896" y="8045"/>
                    <a:pt x="2724" y="6746"/>
                    <a:pt x="0" y="6746"/>
                  </a:cubicBezTo>
                  <a:lnTo>
                    <a:pt x="0" y="7158"/>
                  </a:lnTo>
                  <a:cubicBezTo>
                    <a:pt x="2566" y="7158"/>
                    <a:pt x="3611" y="8361"/>
                    <a:pt x="4751" y="9597"/>
                  </a:cubicBezTo>
                  <a:cubicBezTo>
                    <a:pt x="5828" y="10832"/>
                    <a:pt x="6936" y="12067"/>
                    <a:pt x="9501" y="12067"/>
                  </a:cubicBezTo>
                  <a:cubicBezTo>
                    <a:pt x="11971" y="12067"/>
                    <a:pt x="13111" y="9407"/>
                    <a:pt x="14315" y="6588"/>
                  </a:cubicBezTo>
                  <a:cubicBezTo>
                    <a:pt x="15582" y="3548"/>
                    <a:pt x="16912" y="413"/>
                    <a:pt x="20015" y="413"/>
                  </a:cubicBezTo>
                  <a:cubicBezTo>
                    <a:pt x="23246" y="413"/>
                    <a:pt x="25272" y="3484"/>
                    <a:pt x="27078" y="6176"/>
                  </a:cubicBezTo>
                  <a:cubicBezTo>
                    <a:pt x="28598" y="8488"/>
                    <a:pt x="30054" y="10673"/>
                    <a:pt x="32050" y="10673"/>
                  </a:cubicBezTo>
                  <a:lnTo>
                    <a:pt x="32050" y="10262"/>
                  </a:lnTo>
                  <a:cubicBezTo>
                    <a:pt x="30244" y="10262"/>
                    <a:pt x="28883" y="8171"/>
                    <a:pt x="27394" y="5955"/>
                  </a:cubicBezTo>
                  <a:cubicBezTo>
                    <a:pt x="25557" y="3168"/>
                    <a:pt x="23467" y="1"/>
                    <a:pt x="2001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3"/>
            <p:cNvSpPr/>
            <p:nvPr/>
          </p:nvSpPr>
          <p:spPr>
            <a:xfrm>
              <a:off x="6096820" y="3543749"/>
              <a:ext cx="7551" cy="582290"/>
            </a:xfrm>
            <a:custGeom>
              <a:avLst/>
              <a:gdLst/>
              <a:ahLst/>
              <a:cxnLst/>
              <a:rect l="l" t="t" r="r" b="b"/>
              <a:pathLst>
                <a:path w="223" h="17197" extrusionOk="0">
                  <a:moveTo>
                    <a:pt x="1" y="0"/>
                  </a:moveTo>
                  <a:lnTo>
                    <a:pt x="1" y="17197"/>
                  </a:lnTo>
                  <a:lnTo>
                    <a:pt x="222" y="1719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3"/>
            <p:cNvSpPr/>
            <p:nvPr/>
          </p:nvSpPr>
          <p:spPr>
            <a:xfrm>
              <a:off x="5007340" y="3543749"/>
              <a:ext cx="7551" cy="582290"/>
            </a:xfrm>
            <a:custGeom>
              <a:avLst/>
              <a:gdLst/>
              <a:ahLst/>
              <a:cxnLst/>
              <a:rect l="l" t="t" r="r" b="b"/>
              <a:pathLst>
                <a:path w="223" h="17197" extrusionOk="0">
                  <a:moveTo>
                    <a:pt x="1" y="0"/>
                  </a:moveTo>
                  <a:lnTo>
                    <a:pt x="1" y="17197"/>
                  </a:lnTo>
                  <a:lnTo>
                    <a:pt x="222" y="1719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3"/>
            <p:cNvSpPr/>
            <p:nvPr/>
          </p:nvSpPr>
          <p:spPr>
            <a:xfrm>
              <a:off x="5007340" y="4121705"/>
              <a:ext cx="1097030" cy="8634"/>
            </a:xfrm>
            <a:custGeom>
              <a:avLst/>
              <a:gdLst/>
              <a:ahLst/>
              <a:cxnLst/>
              <a:rect l="l" t="t" r="r" b="b"/>
              <a:pathLst>
                <a:path w="32399" h="255" extrusionOk="0">
                  <a:moveTo>
                    <a:pt x="1" y="1"/>
                  </a:moveTo>
                  <a:lnTo>
                    <a:pt x="1" y="254"/>
                  </a:lnTo>
                  <a:lnTo>
                    <a:pt x="32398" y="254"/>
                  </a:lnTo>
                  <a:lnTo>
                    <a:pt x="3239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3"/>
            <p:cNvSpPr/>
            <p:nvPr/>
          </p:nvSpPr>
          <p:spPr>
            <a:xfrm>
              <a:off x="4887239" y="3315329"/>
              <a:ext cx="1350100" cy="1001579"/>
            </a:xfrm>
            <a:custGeom>
              <a:avLst/>
              <a:gdLst/>
              <a:ahLst/>
              <a:cxnLst/>
              <a:rect l="l" t="t" r="r" b="b"/>
              <a:pathLst>
                <a:path w="39873" h="29580" extrusionOk="0">
                  <a:moveTo>
                    <a:pt x="37402" y="191"/>
                  </a:moveTo>
                  <a:cubicBezTo>
                    <a:pt x="38669" y="191"/>
                    <a:pt x="39714" y="1268"/>
                    <a:pt x="39714" y="2598"/>
                  </a:cubicBezTo>
                  <a:lnTo>
                    <a:pt x="39714" y="27521"/>
                  </a:lnTo>
                  <a:cubicBezTo>
                    <a:pt x="39714" y="28566"/>
                    <a:pt x="38890" y="29390"/>
                    <a:pt x="37909" y="29390"/>
                  </a:cubicBezTo>
                  <a:lnTo>
                    <a:pt x="2503" y="29390"/>
                  </a:lnTo>
                  <a:cubicBezTo>
                    <a:pt x="1236" y="29390"/>
                    <a:pt x="159" y="28281"/>
                    <a:pt x="159" y="26919"/>
                  </a:cubicBezTo>
                  <a:lnTo>
                    <a:pt x="159" y="2059"/>
                  </a:lnTo>
                  <a:cubicBezTo>
                    <a:pt x="159" y="1014"/>
                    <a:pt x="983" y="191"/>
                    <a:pt x="1964" y="191"/>
                  </a:cubicBezTo>
                  <a:close/>
                  <a:moveTo>
                    <a:pt x="1964" y="1"/>
                  </a:moveTo>
                  <a:cubicBezTo>
                    <a:pt x="888" y="1"/>
                    <a:pt x="1" y="919"/>
                    <a:pt x="1" y="2059"/>
                  </a:cubicBezTo>
                  <a:lnTo>
                    <a:pt x="1" y="26919"/>
                  </a:lnTo>
                  <a:cubicBezTo>
                    <a:pt x="1" y="28376"/>
                    <a:pt x="1109" y="29580"/>
                    <a:pt x="2503" y="29580"/>
                  </a:cubicBezTo>
                  <a:lnTo>
                    <a:pt x="37909" y="29580"/>
                  </a:lnTo>
                  <a:cubicBezTo>
                    <a:pt x="38985" y="29580"/>
                    <a:pt x="39872" y="28661"/>
                    <a:pt x="39872" y="27521"/>
                  </a:cubicBezTo>
                  <a:lnTo>
                    <a:pt x="39872" y="2598"/>
                  </a:lnTo>
                  <a:cubicBezTo>
                    <a:pt x="39872" y="1173"/>
                    <a:pt x="38764" y="1"/>
                    <a:pt x="3740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3"/>
            <p:cNvSpPr/>
            <p:nvPr/>
          </p:nvSpPr>
          <p:spPr>
            <a:xfrm>
              <a:off x="2626813" y="3076210"/>
              <a:ext cx="1828338" cy="1317899"/>
            </a:xfrm>
            <a:custGeom>
              <a:avLst/>
              <a:gdLst/>
              <a:ahLst/>
              <a:cxnLst/>
              <a:rect l="l" t="t" r="r" b="b"/>
              <a:pathLst>
                <a:path w="53997" h="38922" extrusionOk="0">
                  <a:moveTo>
                    <a:pt x="2851" y="1"/>
                  </a:moveTo>
                  <a:cubicBezTo>
                    <a:pt x="2091" y="1"/>
                    <a:pt x="1394" y="254"/>
                    <a:pt x="824" y="697"/>
                  </a:cubicBezTo>
                  <a:cubicBezTo>
                    <a:pt x="380" y="1299"/>
                    <a:pt x="127" y="1996"/>
                    <a:pt x="127" y="2788"/>
                  </a:cubicBezTo>
                  <a:lnTo>
                    <a:pt x="32" y="35470"/>
                  </a:lnTo>
                  <a:cubicBezTo>
                    <a:pt x="0" y="37370"/>
                    <a:pt x="1521" y="38922"/>
                    <a:pt x="3357" y="38922"/>
                  </a:cubicBezTo>
                  <a:lnTo>
                    <a:pt x="51178" y="38922"/>
                  </a:lnTo>
                  <a:cubicBezTo>
                    <a:pt x="51938" y="38922"/>
                    <a:pt x="52634" y="38637"/>
                    <a:pt x="53204" y="38193"/>
                  </a:cubicBezTo>
                  <a:cubicBezTo>
                    <a:pt x="53648" y="37623"/>
                    <a:pt x="53901" y="36895"/>
                    <a:pt x="53901" y="36135"/>
                  </a:cubicBezTo>
                  <a:lnTo>
                    <a:pt x="53996" y="3421"/>
                  </a:lnTo>
                  <a:cubicBezTo>
                    <a:pt x="53996" y="1521"/>
                    <a:pt x="52508" y="1"/>
                    <a:pt x="50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3"/>
            <p:cNvSpPr/>
            <p:nvPr/>
          </p:nvSpPr>
          <p:spPr>
            <a:xfrm>
              <a:off x="2796248" y="3257429"/>
              <a:ext cx="856793" cy="876128"/>
            </a:xfrm>
            <a:custGeom>
              <a:avLst/>
              <a:gdLst/>
              <a:ahLst/>
              <a:cxnLst/>
              <a:rect l="l" t="t" r="r" b="b"/>
              <a:pathLst>
                <a:path w="25304" h="25875" extrusionOk="0">
                  <a:moveTo>
                    <a:pt x="12636" y="4783"/>
                  </a:moveTo>
                  <a:cubicBezTo>
                    <a:pt x="17038" y="4783"/>
                    <a:pt x="20617" y="8456"/>
                    <a:pt x="20617" y="12922"/>
                  </a:cubicBezTo>
                  <a:cubicBezTo>
                    <a:pt x="20617" y="17419"/>
                    <a:pt x="17038" y="21092"/>
                    <a:pt x="12636" y="21092"/>
                  </a:cubicBezTo>
                  <a:cubicBezTo>
                    <a:pt x="8266" y="21092"/>
                    <a:pt x="4687" y="17419"/>
                    <a:pt x="4687" y="12922"/>
                  </a:cubicBezTo>
                  <a:cubicBezTo>
                    <a:pt x="4687" y="8456"/>
                    <a:pt x="8266" y="4783"/>
                    <a:pt x="12636" y="4783"/>
                  </a:cubicBezTo>
                  <a:close/>
                  <a:moveTo>
                    <a:pt x="12636" y="1"/>
                  </a:moveTo>
                  <a:cubicBezTo>
                    <a:pt x="5669" y="1"/>
                    <a:pt x="0" y="5796"/>
                    <a:pt x="0" y="12922"/>
                  </a:cubicBezTo>
                  <a:cubicBezTo>
                    <a:pt x="0" y="20079"/>
                    <a:pt x="5669" y="25874"/>
                    <a:pt x="12636" y="25874"/>
                  </a:cubicBezTo>
                  <a:cubicBezTo>
                    <a:pt x="19635" y="25874"/>
                    <a:pt x="25304" y="20079"/>
                    <a:pt x="25304" y="12922"/>
                  </a:cubicBezTo>
                  <a:cubicBezTo>
                    <a:pt x="25304" y="5796"/>
                    <a:pt x="19635" y="1"/>
                    <a:pt x="1263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3"/>
            <p:cNvSpPr/>
            <p:nvPr/>
          </p:nvSpPr>
          <p:spPr>
            <a:xfrm>
              <a:off x="2796248" y="3257429"/>
              <a:ext cx="856793" cy="876128"/>
            </a:xfrm>
            <a:custGeom>
              <a:avLst/>
              <a:gdLst/>
              <a:ahLst/>
              <a:cxnLst/>
              <a:rect l="l" t="t" r="r" b="b"/>
              <a:pathLst>
                <a:path w="25304" h="25875" extrusionOk="0">
                  <a:moveTo>
                    <a:pt x="12636" y="1"/>
                  </a:moveTo>
                  <a:lnTo>
                    <a:pt x="12636" y="4783"/>
                  </a:lnTo>
                  <a:cubicBezTo>
                    <a:pt x="17038" y="4783"/>
                    <a:pt x="20617" y="8456"/>
                    <a:pt x="20617" y="12922"/>
                  </a:cubicBezTo>
                  <a:cubicBezTo>
                    <a:pt x="20617" y="17419"/>
                    <a:pt x="17038" y="21092"/>
                    <a:pt x="12636" y="21092"/>
                  </a:cubicBezTo>
                  <a:cubicBezTo>
                    <a:pt x="8266" y="21092"/>
                    <a:pt x="4687" y="17419"/>
                    <a:pt x="4687" y="12922"/>
                  </a:cubicBezTo>
                  <a:cubicBezTo>
                    <a:pt x="4687" y="12130"/>
                    <a:pt x="4782" y="11338"/>
                    <a:pt x="5004" y="10578"/>
                  </a:cubicBezTo>
                  <a:lnTo>
                    <a:pt x="539" y="9216"/>
                  </a:lnTo>
                  <a:cubicBezTo>
                    <a:pt x="159" y="10420"/>
                    <a:pt x="0" y="11655"/>
                    <a:pt x="0" y="12922"/>
                  </a:cubicBezTo>
                  <a:cubicBezTo>
                    <a:pt x="0" y="20079"/>
                    <a:pt x="5669" y="25874"/>
                    <a:pt x="12636" y="25874"/>
                  </a:cubicBezTo>
                  <a:cubicBezTo>
                    <a:pt x="19635" y="25874"/>
                    <a:pt x="25304" y="20079"/>
                    <a:pt x="25304" y="12922"/>
                  </a:cubicBezTo>
                  <a:cubicBezTo>
                    <a:pt x="25304" y="5796"/>
                    <a:pt x="19635" y="1"/>
                    <a:pt x="1263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3"/>
            <p:cNvSpPr/>
            <p:nvPr/>
          </p:nvSpPr>
          <p:spPr>
            <a:xfrm>
              <a:off x="2796248" y="3314280"/>
              <a:ext cx="856793" cy="819277"/>
            </a:xfrm>
            <a:custGeom>
              <a:avLst/>
              <a:gdLst/>
              <a:ahLst/>
              <a:cxnLst/>
              <a:rect l="l" t="t" r="r" b="b"/>
              <a:pathLst>
                <a:path w="25304" h="24196" extrusionOk="0">
                  <a:moveTo>
                    <a:pt x="18907" y="0"/>
                  </a:moveTo>
                  <a:lnTo>
                    <a:pt x="16595" y="4181"/>
                  </a:lnTo>
                  <a:cubicBezTo>
                    <a:pt x="19065" y="5637"/>
                    <a:pt x="20617" y="8329"/>
                    <a:pt x="20617" y="11243"/>
                  </a:cubicBezTo>
                  <a:cubicBezTo>
                    <a:pt x="20617" y="15740"/>
                    <a:pt x="17038" y="19382"/>
                    <a:pt x="12636" y="19382"/>
                  </a:cubicBezTo>
                  <a:cubicBezTo>
                    <a:pt x="10514" y="19382"/>
                    <a:pt x="8487" y="18527"/>
                    <a:pt x="6967" y="16975"/>
                  </a:cubicBezTo>
                  <a:cubicBezTo>
                    <a:pt x="5511" y="15423"/>
                    <a:pt x="4687" y="13396"/>
                    <a:pt x="4687" y="11243"/>
                  </a:cubicBezTo>
                  <a:lnTo>
                    <a:pt x="0" y="11243"/>
                  </a:lnTo>
                  <a:cubicBezTo>
                    <a:pt x="0" y="14695"/>
                    <a:pt x="1299" y="17925"/>
                    <a:pt x="3642" y="20363"/>
                  </a:cubicBezTo>
                  <a:cubicBezTo>
                    <a:pt x="6049" y="22834"/>
                    <a:pt x="9248" y="24195"/>
                    <a:pt x="12636" y="24195"/>
                  </a:cubicBezTo>
                  <a:cubicBezTo>
                    <a:pt x="19635" y="24195"/>
                    <a:pt x="25304" y="18400"/>
                    <a:pt x="25304" y="11243"/>
                  </a:cubicBezTo>
                  <a:cubicBezTo>
                    <a:pt x="25304" y="6619"/>
                    <a:pt x="22865" y="2312"/>
                    <a:pt x="1890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3"/>
            <p:cNvSpPr/>
            <p:nvPr/>
          </p:nvSpPr>
          <p:spPr>
            <a:xfrm>
              <a:off x="3853527" y="3390397"/>
              <a:ext cx="413972" cy="17201"/>
            </a:xfrm>
            <a:custGeom>
              <a:avLst/>
              <a:gdLst/>
              <a:ahLst/>
              <a:cxnLst/>
              <a:rect l="l" t="t" r="r" b="b"/>
              <a:pathLst>
                <a:path w="12226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2225" y="507"/>
                  </a:lnTo>
                  <a:lnTo>
                    <a:pt x="12225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3"/>
            <p:cNvSpPr/>
            <p:nvPr/>
          </p:nvSpPr>
          <p:spPr>
            <a:xfrm>
              <a:off x="3853527" y="3430081"/>
              <a:ext cx="401106" cy="17201"/>
            </a:xfrm>
            <a:custGeom>
              <a:avLst/>
              <a:gdLst/>
              <a:ahLst/>
              <a:cxnLst/>
              <a:rect l="l" t="t" r="r" b="b"/>
              <a:pathLst>
                <a:path w="11846" h="508" extrusionOk="0">
                  <a:moveTo>
                    <a:pt x="1" y="0"/>
                  </a:moveTo>
                  <a:lnTo>
                    <a:pt x="1" y="507"/>
                  </a:lnTo>
                  <a:lnTo>
                    <a:pt x="11845" y="507"/>
                  </a:lnTo>
                  <a:lnTo>
                    <a:pt x="11845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3"/>
            <p:cNvSpPr/>
            <p:nvPr/>
          </p:nvSpPr>
          <p:spPr>
            <a:xfrm>
              <a:off x="3853527" y="3468681"/>
              <a:ext cx="365722" cy="17201"/>
            </a:xfrm>
            <a:custGeom>
              <a:avLst/>
              <a:gdLst/>
              <a:ahLst/>
              <a:cxnLst/>
              <a:rect l="l" t="t" r="r" b="b"/>
              <a:pathLst>
                <a:path w="10801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0800" y="507"/>
                  </a:lnTo>
                  <a:lnTo>
                    <a:pt x="1080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3"/>
            <p:cNvSpPr/>
            <p:nvPr/>
          </p:nvSpPr>
          <p:spPr>
            <a:xfrm>
              <a:off x="3853527" y="3508365"/>
              <a:ext cx="342121" cy="17201"/>
            </a:xfrm>
            <a:custGeom>
              <a:avLst/>
              <a:gdLst/>
              <a:ahLst/>
              <a:cxnLst/>
              <a:rect l="l" t="t" r="r" b="b"/>
              <a:pathLst>
                <a:path w="10104" h="508" extrusionOk="0">
                  <a:moveTo>
                    <a:pt x="1" y="0"/>
                  </a:moveTo>
                  <a:lnTo>
                    <a:pt x="1" y="507"/>
                  </a:lnTo>
                  <a:lnTo>
                    <a:pt x="10103" y="507"/>
                  </a:lnTo>
                  <a:lnTo>
                    <a:pt x="1010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3"/>
            <p:cNvSpPr/>
            <p:nvPr/>
          </p:nvSpPr>
          <p:spPr>
            <a:xfrm>
              <a:off x="3853527" y="3548049"/>
              <a:ext cx="321738" cy="16117"/>
            </a:xfrm>
            <a:custGeom>
              <a:avLst/>
              <a:gdLst/>
              <a:ahLst/>
              <a:cxnLst/>
              <a:rect l="l" t="t" r="r" b="b"/>
              <a:pathLst>
                <a:path w="9502" h="476" extrusionOk="0">
                  <a:moveTo>
                    <a:pt x="1" y="0"/>
                  </a:moveTo>
                  <a:lnTo>
                    <a:pt x="1" y="475"/>
                  </a:lnTo>
                  <a:lnTo>
                    <a:pt x="9502" y="475"/>
                  </a:lnTo>
                  <a:lnTo>
                    <a:pt x="950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3"/>
            <p:cNvSpPr/>
            <p:nvPr/>
          </p:nvSpPr>
          <p:spPr>
            <a:xfrm>
              <a:off x="3853527" y="3586650"/>
              <a:ext cx="296004" cy="17167"/>
            </a:xfrm>
            <a:custGeom>
              <a:avLst/>
              <a:gdLst/>
              <a:ahLst/>
              <a:cxnLst/>
              <a:rect l="l" t="t" r="r" b="b"/>
              <a:pathLst>
                <a:path w="8742" h="507" extrusionOk="0">
                  <a:moveTo>
                    <a:pt x="1" y="0"/>
                  </a:moveTo>
                  <a:lnTo>
                    <a:pt x="1" y="507"/>
                  </a:lnTo>
                  <a:lnTo>
                    <a:pt x="8742" y="507"/>
                  </a:lnTo>
                  <a:lnTo>
                    <a:pt x="874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3"/>
            <p:cNvSpPr/>
            <p:nvPr/>
          </p:nvSpPr>
          <p:spPr>
            <a:xfrm>
              <a:off x="3853527" y="3879369"/>
              <a:ext cx="413972" cy="17201"/>
            </a:xfrm>
            <a:custGeom>
              <a:avLst/>
              <a:gdLst/>
              <a:ahLst/>
              <a:cxnLst/>
              <a:rect l="l" t="t" r="r" b="b"/>
              <a:pathLst>
                <a:path w="12226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2225" y="507"/>
                  </a:lnTo>
                  <a:lnTo>
                    <a:pt x="12225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3"/>
            <p:cNvSpPr/>
            <p:nvPr/>
          </p:nvSpPr>
          <p:spPr>
            <a:xfrm>
              <a:off x="3853527" y="3919053"/>
              <a:ext cx="401106" cy="17201"/>
            </a:xfrm>
            <a:custGeom>
              <a:avLst/>
              <a:gdLst/>
              <a:ahLst/>
              <a:cxnLst/>
              <a:rect l="l" t="t" r="r" b="b"/>
              <a:pathLst>
                <a:path w="11846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1845" y="507"/>
                  </a:lnTo>
                  <a:lnTo>
                    <a:pt x="11845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3"/>
            <p:cNvSpPr/>
            <p:nvPr/>
          </p:nvSpPr>
          <p:spPr>
            <a:xfrm>
              <a:off x="3853527" y="3957654"/>
              <a:ext cx="365722" cy="17201"/>
            </a:xfrm>
            <a:custGeom>
              <a:avLst/>
              <a:gdLst/>
              <a:ahLst/>
              <a:cxnLst/>
              <a:rect l="l" t="t" r="r" b="b"/>
              <a:pathLst>
                <a:path w="10801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0800" y="507"/>
                  </a:lnTo>
                  <a:lnTo>
                    <a:pt x="1080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3"/>
            <p:cNvSpPr/>
            <p:nvPr/>
          </p:nvSpPr>
          <p:spPr>
            <a:xfrm>
              <a:off x="3853527" y="3997338"/>
              <a:ext cx="342121" cy="17201"/>
            </a:xfrm>
            <a:custGeom>
              <a:avLst/>
              <a:gdLst/>
              <a:ahLst/>
              <a:cxnLst/>
              <a:rect l="l" t="t" r="r" b="b"/>
              <a:pathLst>
                <a:path w="10104" h="508" extrusionOk="0">
                  <a:moveTo>
                    <a:pt x="1" y="0"/>
                  </a:moveTo>
                  <a:lnTo>
                    <a:pt x="1" y="507"/>
                  </a:lnTo>
                  <a:lnTo>
                    <a:pt x="10103" y="507"/>
                  </a:lnTo>
                  <a:lnTo>
                    <a:pt x="1010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3"/>
            <p:cNvSpPr/>
            <p:nvPr/>
          </p:nvSpPr>
          <p:spPr>
            <a:xfrm>
              <a:off x="3853527" y="4035938"/>
              <a:ext cx="321738" cy="17201"/>
            </a:xfrm>
            <a:custGeom>
              <a:avLst/>
              <a:gdLst/>
              <a:ahLst/>
              <a:cxnLst/>
              <a:rect l="l" t="t" r="r" b="b"/>
              <a:pathLst>
                <a:path w="9502" h="508" extrusionOk="0">
                  <a:moveTo>
                    <a:pt x="1" y="0"/>
                  </a:moveTo>
                  <a:lnTo>
                    <a:pt x="1" y="507"/>
                  </a:lnTo>
                  <a:lnTo>
                    <a:pt x="9502" y="507"/>
                  </a:lnTo>
                  <a:lnTo>
                    <a:pt x="950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3"/>
            <p:cNvSpPr/>
            <p:nvPr/>
          </p:nvSpPr>
          <p:spPr>
            <a:xfrm>
              <a:off x="3853527" y="4075622"/>
              <a:ext cx="296004" cy="17167"/>
            </a:xfrm>
            <a:custGeom>
              <a:avLst/>
              <a:gdLst/>
              <a:ahLst/>
              <a:cxnLst/>
              <a:rect l="l" t="t" r="r" b="b"/>
              <a:pathLst>
                <a:path w="8742" h="507" extrusionOk="0">
                  <a:moveTo>
                    <a:pt x="1" y="0"/>
                  </a:moveTo>
                  <a:lnTo>
                    <a:pt x="1" y="507"/>
                  </a:lnTo>
                  <a:lnTo>
                    <a:pt x="8742" y="507"/>
                  </a:lnTo>
                  <a:lnTo>
                    <a:pt x="874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3"/>
            <p:cNvSpPr/>
            <p:nvPr/>
          </p:nvSpPr>
          <p:spPr>
            <a:xfrm>
              <a:off x="6125770" y="2472080"/>
              <a:ext cx="305654" cy="306061"/>
            </a:xfrm>
            <a:custGeom>
              <a:avLst/>
              <a:gdLst/>
              <a:ahLst/>
              <a:cxnLst/>
              <a:rect l="l" t="t" r="r" b="b"/>
              <a:pathLst>
                <a:path w="9027" h="9039" extrusionOk="0">
                  <a:moveTo>
                    <a:pt x="4494" y="3326"/>
                  </a:moveTo>
                  <a:cubicBezTo>
                    <a:pt x="4547" y="3326"/>
                    <a:pt x="4602" y="3330"/>
                    <a:pt x="4656" y="3338"/>
                  </a:cubicBezTo>
                  <a:cubicBezTo>
                    <a:pt x="5321" y="3433"/>
                    <a:pt x="5796" y="4035"/>
                    <a:pt x="5701" y="4669"/>
                  </a:cubicBezTo>
                  <a:cubicBezTo>
                    <a:pt x="5612" y="5291"/>
                    <a:pt x="5079" y="5720"/>
                    <a:pt x="4491" y="5720"/>
                  </a:cubicBezTo>
                  <a:cubicBezTo>
                    <a:pt x="4451" y="5720"/>
                    <a:pt x="4411" y="5718"/>
                    <a:pt x="4371" y="5714"/>
                  </a:cubicBezTo>
                  <a:cubicBezTo>
                    <a:pt x="3706" y="5619"/>
                    <a:pt x="3231" y="5017"/>
                    <a:pt x="3326" y="4352"/>
                  </a:cubicBezTo>
                  <a:cubicBezTo>
                    <a:pt x="3413" y="3773"/>
                    <a:pt x="3923" y="3326"/>
                    <a:pt x="4494" y="3326"/>
                  </a:cubicBezTo>
                  <a:close/>
                  <a:moveTo>
                    <a:pt x="3923" y="0"/>
                  </a:moveTo>
                  <a:cubicBezTo>
                    <a:pt x="3914" y="0"/>
                    <a:pt x="3905" y="4"/>
                    <a:pt x="3896" y="13"/>
                  </a:cubicBezTo>
                  <a:lnTo>
                    <a:pt x="2788" y="298"/>
                  </a:lnTo>
                  <a:cubicBezTo>
                    <a:pt x="2756" y="298"/>
                    <a:pt x="2756" y="330"/>
                    <a:pt x="2756" y="362"/>
                  </a:cubicBezTo>
                  <a:cubicBezTo>
                    <a:pt x="2756" y="362"/>
                    <a:pt x="2914" y="1470"/>
                    <a:pt x="2439" y="1818"/>
                  </a:cubicBezTo>
                  <a:cubicBezTo>
                    <a:pt x="2239" y="1969"/>
                    <a:pt x="1999" y="2060"/>
                    <a:pt x="1766" y="2060"/>
                  </a:cubicBezTo>
                  <a:cubicBezTo>
                    <a:pt x="1704" y="2060"/>
                    <a:pt x="1644" y="2053"/>
                    <a:pt x="1584" y="2040"/>
                  </a:cubicBezTo>
                  <a:cubicBezTo>
                    <a:pt x="1331" y="2008"/>
                    <a:pt x="951" y="1755"/>
                    <a:pt x="951" y="1755"/>
                  </a:cubicBezTo>
                  <a:cubicBezTo>
                    <a:pt x="940" y="1744"/>
                    <a:pt x="930" y="1741"/>
                    <a:pt x="920" y="1741"/>
                  </a:cubicBezTo>
                  <a:cubicBezTo>
                    <a:pt x="901" y="1741"/>
                    <a:pt x="887" y="1755"/>
                    <a:pt x="887" y="1755"/>
                  </a:cubicBezTo>
                  <a:lnTo>
                    <a:pt x="317" y="2737"/>
                  </a:lnTo>
                  <a:cubicBezTo>
                    <a:pt x="286" y="2768"/>
                    <a:pt x="317" y="2832"/>
                    <a:pt x="317" y="2832"/>
                  </a:cubicBezTo>
                  <a:cubicBezTo>
                    <a:pt x="317" y="2832"/>
                    <a:pt x="1204" y="3497"/>
                    <a:pt x="1141" y="4067"/>
                  </a:cubicBezTo>
                  <a:cubicBezTo>
                    <a:pt x="1077" y="4669"/>
                    <a:pt x="32" y="5049"/>
                    <a:pt x="32" y="5049"/>
                  </a:cubicBezTo>
                  <a:cubicBezTo>
                    <a:pt x="1" y="5080"/>
                    <a:pt x="1" y="5112"/>
                    <a:pt x="1" y="5144"/>
                  </a:cubicBezTo>
                  <a:lnTo>
                    <a:pt x="286" y="6220"/>
                  </a:lnTo>
                  <a:cubicBezTo>
                    <a:pt x="317" y="6252"/>
                    <a:pt x="349" y="6284"/>
                    <a:pt x="381" y="6284"/>
                  </a:cubicBezTo>
                  <a:cubicBezTo>
                    <a:pt x="381" y="6284"/>
                    <a:pt x="553" y="6258"/>
                    <a:pt x="782" y="6258"/>
                  </a:cubicBezTo>
                  <a:cubicBezTo>
                    <a:pt x="1126" y="6258"/>
                    <a:pt x="1597" y="6315"/>
                    <a:pt x="1806" y="6600"/>
                  </a:cubicBezTo>
                  <a:cubicBezTo>
                    <a:pt x="2186" y="7044"/>
                    <a:pt x="1742" y="8057"/>
                    <a:pt x="1742" y="8057"/>
                  </a:cubicBezTo>
                  <a:cubicBezTo>
                    <a:pt x="1742" y="8089"/>
                    <a:pt x="1742" y="8120"/>
                    <a:pt x="1774" y="8152"/>
                  </a:cubicBezTo>
                  <a:lnTo>
                    <a:pt x="2756" y="8722"/>
                  </a:lnTo>
                  <a:cubicBezTo>
                    <a:pt x="2788" y="8722"/>
                    <a:pt x="2819" y="8722"/>
                    <a:pt x="2819" y="8690"/>
                  </a:cubicBezTo>
                  <a:cubicBezTo>
                    <a:pt x="2819" y="8690"/>
                    <a:pt x="3418" y="7892"/>
                    <a:pt x="3967" y="7892"/>
                  </a:cubicBezTo>
                  <a:cubicBezTo>
                    <a:pt x="3996" y="7892"/>
                    <a:pt x="4025" y="7894"/>
                    <a:pt x="4054" y="7899"/>
                  </a:cubicBezTo>
                  <a:cubicBezTo>
                    <a:pt x="4656" y="7962"/>
                    <a:pt x="5068" y="8975"/>
                    <a:pt x="5068" y="8975"/>
                  </a:cubicBezTo>
                  <a:cubicBezTo>
                    <a:pt x="5068" y="9007"/>
                    <a:pt x="5099" y="9039"/>
                    <a:pt x="5131" y="9039"/>
                  </a:cubicBezTo>
                  <a:lnTo>
                    <a:pt x="6239" y="8722"/>
                  </a:lnTo>
                  <a:cubicBezTo>
                    <a:pt x="6271" y="8722"/>
                    <a:pt x="6271" y="8690"/>
                    <a:pt x="6271" y="8659"/>
                  </a:cubicBezTo>
                  <a:cubicBezTo>
                    <a:pt x="6271" y="8659"/>
                    <a:pt x="6113" y="7582"/>
                    <a:pt x="6588" y="7202"/>
                  </a:cubicBezTo>
                  <a:cubicBezTo>
                    <a:pt x="6722" y="7104"/>
                    <a:pt x="6896" y="7068"/>
                    <a:pt x="7077" y="7068"/>
                  </a:cubicBezTo>
                  <a:cubicBezTo>
                    <a:pt x="7539" y="7068"/>
                    <a:pt x="8045" y="7297"/>
                    <a:pt x="8045" y="7297"/>
                  </a:cubicBezTo>
                  <a:cubicBezTo>
                    <a:pt x="8076" y="7297"/>
                    <a:pt x="8140" y="7297"/>
                    <a:pt x="8140" y="7265"/>
                  </a:cubicBezTo>
                  <a:lnTo>
                    <a:pt x="8710" y="6284"/>
                  </a:lnTo>
                  <a:cubicBezTo>
                    <a:pt x="8710" y="6252"/>
                    <a:pt x="8710" y="6220"/>
                    <a:pt x="8678" y="6189"/>
                  </a:cubicBezTo>
                  <a:cubicBezTo>
                    <a:pt x="8678" y="6189"/>
                    <a:pt x="7791" y="5555"/>
                    <a:pt x="7886" y="4954"/>
                  </a:cubicBezTo>
                  <a:cubicBezTo>
                    <a:pt x="7950" y="4383"/>
                    <a:pt x="8995" y="3972"/>
                    <a:pt x="8995" y="3972"/>
                  </a:cubicBezTo>
                  <a:cubicBezTo>
                    <a:pt x="9026" y="3972"/>
                    <a:pt x="9026" y="3908"/>
                    <a:pt x="9026" y="3877"/>
                  </a:cubicBezTo>
                  <a:lnTo>
                    <a:pt x="8741" y="2800"/>
                  </a:lnTo>
                  <a:cubicBezTo>
                    <a:pt x="8719" y="2778"/>
                    <a:pt x="8696" y="2755"/>
                    <a:pt x="8674" y="2755"/>
                  </a:cubicBezTo>
                  <a:cubicBezTo>
                    <a:pt x="8665" y="2755"/>
                    <a:pt x="8656" y="2759"/>
                    <a:pt x="8646" y="2768"/>
                  </a:cubicBezTo>
                  <a:cubicBezTo>
                    <a:pt x="8646" y="2768"/>
                    <a:pt x="8306" y="2899"/>
                    <a:pt x="8054" y="2899"/>
                  </a:cubicBezTo>
                  <a:cubicBezTo>
                    <a:pt x="8029" y="2899"/>
                    <a:pt x="8004" y="2898"/>
                    <a:pt x="7981" y="2895"/>
                  </a:cubicBezTo>
                  <a:cubicBezTo>
                    <a:pt x="7665" y="2832"/>
                    <a:pt x="7411" y="2705"/>
                    <a:pt x="7221" y="2452"/>
                  </a:cubicBezTo>
                  <a:cubicBezTo>
                    <a:pt x="6841" y="1977"/>
                    <a:pt x="7285" y="963"/>
                    <a:pt x="7285" y="963"/>
                  </a:cubicBezTo>
                  <a:cubicBezTo>
                    <a:pt x="7285" y="932"/>
                    <a:pt x="7285" y="900"/>
                    <a:pt x="7253" y="868"/>
                  </a:cubicBezTo>
                  <a:lnTo>
                    <a:pt x="6271" y="298"/>
                  </a:lnTo>
                  <a:cubicBezTo>
                    <a:pt x="6239" y="298"/>
                    <a:pt x="6208" y="298"/>
                    <a:pt x="6176" y="330"/>
                  </a:cubicBezTo>
                  <a:cubicBezTo>
                    <a:pt x="6176" y="330"/>
                    <a:pt x="5586" y="1156"/>
                    <a:pt x="5003" y="1156"/>
                  </a:cubicBezTo>
                  <a:cubicBezTo>
                    <a:pt x="4983" y="1156"/>
                    <a:pt x="4962" y="1155"/>
                    <a:pt x="4941" y="1153"/>
                  </a:cubicBezTo>
                  <a:cubicBezTo>
                    <a:pt x="4371" y="1058"/>
                    <a:pt x="3959" y="45"/>
                    <a:pt x="3959" y="45"/>
                  </a:cubicBezTo>
                  <a:cubicBezTo>
                    <a:pt x="3959" y="22"/>
                    <a:pt x="3943" y="0"/>
                    <a:pt x="392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3"/>
            <p:cNvSpPr/>
            <p:nvPr/>
          </p:nvSpPr>
          <p:spPr>
            <a:xfrm>
              <a:off x="6278038" y="2808919"/>
              <a:ext cx="314221" cy="313442"/>
            </a:xfrm>
            <a:custGeom>
              <a:avLst/>
              <a:gdLst/>
              <a:ahLst/>
              <a:cxnLst/>
              <a:rect l="l" t="t" r="r" b="b"/>
              <a:pathLst>
                <a:path w="9280" h="9257" extrusionOk="0">
                  <a:moveTo>
                    <a:pt x="4656" y="3556"/>
                  </a:moveTo>
                  <a:cubicBezTo>
                    <a:pt x="4688" y="3556"/>
                    <a:pt x="4751" y="3556"/>
                    <a:pt x="4783" y="3588"/>
                  </a:cubicBezTo>
                  <a:cubicBezTo>
                    <a:pt x="5353" y="3651"/>
                    <a:pt x="5796" y="4190"/>
                    <a:pt x="5701" y="4760"/>
                  </a:cubicBezTo>
                  <a:cubicBezTo>
                    <a:pt x="5642" y="5320"/>
                    <a:pt x="5170" y="5716"/>
                    <a:pt x="4619" y="5716"/>
                  </a:cubicBezTo>
                  <a:cubicBezTo>
                    <a:pt x="4579" y="5716"/>
                    <a:pt x="4539" y="5714"/>
                    <a:pt x="4498" y="5710"/>
                  </a:cubicBezTo>
                  <a:cubicBezTo>
                    <a:pt x="4213" y="5646"/>
                    <a:pt x="3959" y="5520"/>
                    <a:pt x="3801" y="5298"/>
                  </a:cubicBezTo>
                  <a:cubicBezTo>
                    <a:pt x="3611" y="5076"/>
                    <a:pt x="3548" y="4791"/>
                    <a:pt x="3579" y="4506"/>
                  </a:cubicBezTo>
                  <a:cubicBezTo>
                    <a:pt x="3611" y="4221"/>
                    <a:pt x="3769" y="3968"/>
                    <a:pt x="3991" y="3778"/>
                  </a:cubicBezTo>
                  <a:cubicBezTo>
                    <a:pt x="4181" y="3651"/>
                    <a:pt x="4403" y="3556"/>
                    <a:pt x="4656" y="3556"/>
                  </a:cubicBezTo>
                  <a:close/>
                  <a:moveTo>
                    <a:pt x="4682" y="3328"/>
                  </a:moveTo>
                  <a:cubicBezTo>
                    <a:pt x="4379" y="3328"/>
                    <a:pt x="4085" y="3422"/>
                    <a:pt x="3864" y="3588"/>
                  </a:cubicBezTo>
                  <a:cubicBezTo>
                    <a:pt x="3579" y="3809"/>
                    <a:pt x="3389" y="4126"/>
                    <a:pt x="3358" y="4475"/>
                  </a:cubicBezTo>
                  <a:cubicBezTo>
                    <a:pt x="3294" y="4823"/>
                    <a:pt x="3389" y="5171"/>
                    <a:pt x="3611" y="5425"/>
                  </a:cubicBezTo>
                  <a:cubicBezTo>
                    <a:pt x="3801" y="5710"/>
                    <a:pt x="4118" y="5900"/>
                    <a:pt x="4466" y="5931"/>
                  </a:cubicBezTo>
                  <a:cubicBezTo>
                    <a:pt x="4529" y="5931"/>
                    <a:pt x="4593" y="5963"/>
                    <a:pt x="4656" y="5963"/>
                  </a:cubicBezTo>
                  <a:cubicBezTo>
                    <a:pt x="5289" y="5963"/>
                    <a:pt x="5859" y="5456"/>
                    <a:pt x="5954" y="4791"/>
                  </a:cubicBezTo>
                  <a:cubicBezTo>
                    <a:pt x="6049" y="4094"/>
                    <a:pt x="5543" y="3429"/>
                    <a:pt x="4814" y="3334"/>
                  </a:cubicBezTo>
                  <a:cubicBezTo>
                    <a:pt x="4770" y="3330"/>
                    <a:pt x="4726" y="3328"/>
                    <a:pt x="4682" y="3328"/>
                  </a:cubicBezTo>
                  <a:close/>
                  <a:moveTo>
                    <a:pt x="3991" y="263"/>
                  </a:moveTo>
                  <a:cubicBezTo>
                    <a:pt x="4086" y="453"/>
                    <a:pt x="4466" y="1308"/>
                    <a:pt x="5068" y="1371"/>
                  </a:cubicBezTo>
                  <a:cubicBezTo>
                    <a:pt x="5102" y="1377"/>
                    <a:pt x="5137" y="1379"/>
                    <a:pt x="5172" y="1379"/>
                  </a:cubicBezTo>
                  <a:cubicBezTo>
                    <a:pt x="5709" y="1379"/>
                    <a:pt x="6249" y="726"/>
                    <a:pt x="6398" y="548"/>
                  </a:cubicBezTo>
                  <a:lnTo>
                    <a:pt x="7285" y="1086"/>
                  </a:lnTo>
                  <a:cubicBezTo>
                    <a:pt x="7190" y="1276"/>
                    <a:pt x="6873" y="2163"/>
                    <a:pt x="7253" y="2638"/>
                  </a:cubicBezTo>
                  <a:cubicBezTo>
                    <a:pt x="7443" y="2891"/>
                    <a:pt x="7760" y="3081"/>
                    <a:pt x="8076" y="3113"/>
                  </a:cubicBezTo>
                  <a:cubicBezTo>
                    <a:pt x="8107" y="3117"/>
                    <a:pt x="8140" y="3119"/>
                    <a:pt x="8174" y="3119"/>
                  </a:cubicBezTo>
                  <a:cubicBezTo>
                    <a:pt x="8383" y="3119"/>
                    <a:pt x="8637" y="3045"/>
                    <a:pt x="8773" y="3018"/>
                  </a:cubicBezTo>
                  <a:lnTo>
                    <a:pt x="9026" y="3999"/>
                  </a:lnTo>
                  <a:cubicBezTo>
                    <a:pt x="8836" y="4063"/>
                    <a:pt x="7981" y="4475"/>
                    <a:pt x="7886" y="5076"/>
                  </a:cubicBezTo>
                  <a:cubicBezTo>
                    <a:pt x="7823" y="5646"/>
                    <a:pt x="8551" y="6248"/>
                    <a:pt x="8710" y="6375"/>
                  </a:cubicBezTo>
                  <a:lnTo>
                    <a:pt x="8203" y="7293"/>
                  </a:lnTo>
                  <a:cubicBezTo>
                    <a:pt x="8056" y="7230"/>
                    <a:pt x="7618" y="7070"/>
                    <a:pt x="7210" y="7070"/>
                  </a:cubicBezTo>
                  <a:cubicBezTo>
                    <a:pt x="7002" y="7070"/>
                    <a:pt x="6801" y="7112"/>
                    <a:pt x="6651" y="7230"/>
                  </a:cubicBezTo>
                  <a:cubicBezTo>
                    <a:pt x="6176" y="7610"/>
                    <a:pt x="6271" y="8528"/>
                    <a:pt x="6271" y="8750"/>
                  </a:cubicBezTo>
                  <a:lnTo>
                    <a:pt x="5289" y="9035"/>
                  </a:lnTo>
                  <a:cubicBezTo>
                    <a:pt x="5194" y="8813"/>
                    <a:pt x="4814" y="7958"/>
                    <a:pt x="4213" y="7895"/>
                  </a:cubicBezTo>
                  <a:lnTo>
                    <a:pt x="4118" y="7895"/>
                  </a:lnTo>
                  <a:cubicBezTo>
                    <a:pt x="3579" y="7895"/>
                    <a:pt x="3009" y="8560"/>
                    <a:pt x="2883" y="8686"/>
                  </a:cubicBezTo>
                  <a:lnTo>
                    <a:pt x="1996" y="8180"/>
                  </a:lnTo>
                  <a:cubicBezTo>
                    <a:pt x="2059" y="7990"/>
                    <a:pt x="2407" y="7103"/>
                    <a:pt x="2027" y="6628"/>
                  </a:cubicBezTo>
                  <a:cubicBezTo>
                    <a:pt x="1799" y="6317"/>
                    <a:pt x="1313" y="6250"/>
                    <a:pt x="942" y="6250"/>
                  </a:cubicBezTo>
                  <a:cubicBezTo>
                    <a:pt x="747" y="6250"/>
                    <a:pt x="584" y="6269"/>
                    <a:pt x="507" y="6280"/>
                  </a:cubicBezTo>
                  <a:lnTo>
                    <a:pt x="254" y="5266"/>
                  </a:lnTo>
                  <a:cubicBezTo>
                    <a:pt x="444" y="5171"/>
                    <a:pt x="1299" y="4791"/>
                    <a:pt x="1394" y="4190"/>
                  </a:cubicBezTo>
                  <a:cubicBezTo>
                    <a:pt x="1457" y="3619"/>
                    <a:pt x="729" y="3018"/>
                    <a:pt x="571" y="2891"/>
                  </a:cubicBezTo>
                  <a:lnTo>
                    <a:pt x="1077" y="2004"/>
                  </a:lnTo>
                  <a:cubicBezTo>
                    <a:pt x="1204" y="2068"/>
                    <a:pt x="1457" y="2258"/>
                    <a:pt x="1679" y="2289"/>
                  </a:cubicBezTo>
                  <a:cubicBezTo>
                    <a:pt x="1723" y="2293"/>
                    <a:pt x="1768" y="2295"/>
                    <a:pt x="1812" y="2295"/>
                  </a:cubicBezTo>
                  <a:cubicBezTo>
                    <a:pt x="2114" y="2295"/>
                    <a:pt x="2408" y="2202"/>
                    <a:pt x="2629" y="2036"/>
                  </a:cubicBezTo>
                  <a:cubicBezTo>
                    <a:pt x="3104" y="1688"/>
                    <a:pt x="3009" y="738"/>
                    <a:pt x="2978" y="516"/>
                  </a:cubicBezTo>
                  <a:lnTo>
                    <a:pt x="3991" y="263"/>
                  </a:lnTo>
                  <a:close/>
                  <a:moveTo>
                    <a:pt x="4041" y="1"/>
                  </a:moveTo>
                  <a:cubicBezTo>
                    <a:pt x="4025" y="1"/>
                    <a:pt x="4008" y="4"/>
                    <a:pt x="3991" y="9"/>
                  </a:cubicBezTo>
                  <a:lnTo>
                    <a:pt x="2883" y="294"/>
                  </a:lnTo>
                  <a:cubicBezTo>
                    <a:pt x="2788" y="358"/>
                    <a:pt x="2724" y="421"/>
                    <a:pt x="2756" y="516"/>
                  </a:cubicBezTo>
                  <a:cubicBezTo>
                    <a:pt x="2788" y="801"/>
                    <a:pt x="2819" y="1593"/>
                    <a:pt x="2502" y="1846"/>
                  </a:cubicBezTo>
                  <a:cubicBezTo>
                    <a:pt x="2317" y="2005"/>
                    <a:pt x="2087" y="2075"/>
                    <a:pt x="1849" y="2075"/>
                  </a:cubicBezTo>
                  <a:cubicBezTo>
                    <a:pt x="1803" y="2075"/>
                    <a:pt x="1757" y="2073"/>
                    <a:pt x="1711" y="2068"/>
                  </a:cubicBezTo>
                  <a:cubicBezTo>
                    <a:pt x="1552" y="2036"/>
                    <a:pt x="1267" y="1846"/>
                    <a:pt x="1141" y="1783"/>
                  </a:cubicBezTo>
                  <a:cubicBezTo>
                    <a:pt x="1109" y="1751"/>
                    <a:pt x="1077" y="1751"/>
                    <a:pt x="1014" y="1751"/>
                  </a:cubicBezTo>
                  <a:cubicBezTo>
                    <a:pt x="982" y="1751"/>
                    <a:pt x="919" y="1783"/>
                    <a:pt x="887" y="1846"/>
                  </a:cubicBezTo>
                  <a:lnTo>
                    <a:pt x="317" y="2828"/>
                  </a:lnTo>
                  <a:cubicBezTo>
                    <a:pt x="286" y="2891"/>
                    <a:pt x="317" y="3018"/>
                    <a:pt x="381" y="3049"/>
                  </a:cubicBezTo>
                  <a:cubicBezTo>
                    <a:pt x="634" y="3239"/>
                    <a:pt x="1204" y="3746"/>
                    <a:pt x="1141" y="4190"/>
                  </a:cubicBezTo>
                  <a:cubicBezTo>
                    <a:pt x="1109" y="4601"/>
                    <a:pt x="381" y="4981"/>
                    <a:pt x="127" y="5076"/>
                  </a:cubicBezTo>
                  <a:cubicBezTo>
                    <a:pt x="32" y="5108"/>
                    <a:pt x="1" y="5203"/>
                    <a:pt x="1" y="5298"/>
                  </a:cubicBezTo>
                  <a:lnTo>
                    <a:pt x="317" y="6406"/>
                  </a:lnTo>
                  <a:cubicBezTo>
                    <a:pt x="349" y="6501"/>
                    <a:pt x="444" y="6533"/>
                    <a:pt x="507" y="6533"/>
                  </a:cubicBezTo>
                  <a:cubicBezTo>
                    <a:pt x="606" y="6511"/>
                    <a:pt x="764" y="6493"/>
                    <a:pt x="940" y="6493"/>
                  </a:cubicBezTo>
                  <a:cubicBezTo>
                    <a:pt x="1275" y="6493"/>
                    <a:pt x="1672" y="6558"/>
                    <a:pt x="1837" y="6786"/>
                  </a:cubicBezTo>
                  <a:cubicBezTo>
                    <a:pt x="2122" y="7135"/>
                    <a:pt x="1869" y="7863"/>
                    <a:pt x="1742" y="8148"/>
                  </a:cubicBezTo>
                  <a:cubicBezTo>
                    <a:pt x="1711" y="8211"/>
                    <a:pt x="1742" y="8306"/>
                    <a:pt x="1837" y="8370"/>
                  </a:cubicBezTo>
                  <a:lnTo>
                    <a:pt x="2819" y="8940"/>
                  </a:lnTo>
                  <a:cubicBezTo>
                    <a:pt x="2854" y="8951"/>
                    <a:pt x="2889" y="8959"/>
                    <a:pt x="2922" y="8959"/>
                  </a:cubicBezTo>
                  <a:cubicBezTo>
                    <a:pt x="2979" y="8959"/>
                    <a:pt x="3032" y="8937"/>
                    <a:pt x="3073" y="8876"/>
                  </a:cubicBezTo>
                  <a:cubicBezTo>
                    <a:pt x="3227" y="8661"/>
                    <a:pt x="3741" y="8115"/>
                    <a:pt x="4147" y="8115"/>
                  </a:cubicBezTo>
                  <a:cubicBezTo>
                    <a:pt x="4159" y="8115"/>
                    <a:pt x="4170" y="8116"/>
                    <a:pt x="4181" y="8116"/>
                  </a:cubicBezTo>
                  <a:cubicBezTo>
                    <a:pt x="4593" y="8180"/>
                    <a:pt x="4973" y="8876"/>
                    <a:pt x="5068" y="9162"/>
                  </a:cubicBezTo>
                  <a:cubicBezTo>
                    <a:pt x="5099" y="9225"/>
                    <a:pt x="5163" y="9257"/>
                    <a:pt x="5258" y="9257"/>
                  </a:cubicBezTo>
                  <a:lnTo>
                    <a:pt x="5289" y="9257"/>
                  </a:lnTo>
                  <a:lnTo>
                    <a:pt x="6398" y="8972"/>
                  </a:lnTo>
                  <a:cubicBezTo>
                    <a:pt x="6493" y="8940"/>
                    <a:pt x="6524" y="8845"/>
                    <a:pt x="6524" y="8750"/>
                  </a:cubicBezTo>
                  <a:cubicBezTo>
                    <a:pt x="6493" y="8465"/>
                    <a:pt x="6429" y="7673"/>
                    <a:pt x="6778" y="7420"/>
                  </a:cubicBezTo>
                  <a:cubicBezTo>
                    <a:pt x="6888" y="7340"/>
                    <a:pt x="7038" y="7310"/>
                    <a:pt x="7201" y="7310"/>
                  </a:cubicBezTo>
                  <a:cubicBezTo>
                    <a:pt x="7555" y="7310"/>
                    <a:pt x="7966" y="7450"/>
                    <a:pt x="8140" y="7515"/>
                  </a:cubicBezTo>
                  <a:cubicBezTo>
                    <a:pt x="8157" y="7523"/>
                    <a:pt x="8178" y="7527"/>
                    <a:pt x="8201" y="7527"/>
                  </a:cubicBezTo>
                  <a:cubicBezTo>
                    <a:pt x="8264" y="7527"/>
                    <a:pt x="8338" y="7498"/>
                    <a:pt x="8361" y="7451"/>
                  </a:cubicBezTo>
                  <a:lnTo>
                    <a:pt x="8931" y="6470"/>
                  </a:lnTo>
                  <a:cubicBezTo>
                    <a:pt x="8995" y="6375"/>
                    <a:pt x="8963" y="6280"/>
                    <a:pt x="8868" y="6216"/>
                  </a:cubicBezTo>
                  <a:cubicBezTo>
                    <a:pt x="8646" y="6058"/>
                    <a:pt x="8076" y="5520"/>
                    <a:pt x="8108" y="5108"/>
                  </a:cubicBezTo>
                  <a:lnTo>
                    <a:pt x="8140" y="5076"/>
                  </a:lnTo>
                  <a:cubicBezTo>
                    <a:pt x="8171" y="4665"/>
                    <a:pt x="8868" y="4285"/>
                    <a:pt x="9153" y="4190"/>
                  </a:cubicBezTo>
                  <a:cubicBezTo>
                    <a:pt x="9216" y="4158"/>
                    <a:pt x="9280" y="4063"/>
                    <a:pt x="9248" y="3968"/>
                  </a:cubicBezTo>
                  <a:lnTo>
                    <a:pt x="8963" y="2859"/>
                  </a:lnTo>
                  <a:cubicBezTo>
                    <a:pt x="8963" y="2828"/>
                    <a:pt x="8931" y="2796"/>
                    <a:pt x="8868" y="2764"/>
                  </a:cubicBezTo>
                  <a:cubicBezTo>
                    <a:pt x="8852" y="2749"/>
                    <a:pt x="8828" y="2741"/>
                    <a:pt x="8805" y="2741"/>
                  </a:cubicBezTo>
                  <a:cubicBezTo>
                    <a:pt x="8781" y="2741"/>
                    <a:pt x="8757" y="2749"/>
                    <a:pt x="8741" y="2764"/>
                  </a:cubicBezTo>
                  <a:cubicBezTo>
                    <a:pt x="8629" y="2793"/>
                    <a:pt x="8365" y="2896"/>
                    <a:pt x="8175" y="2896"/>
                  </a:cubicBezTo>
                  <a:cubicBezTo>
                    <a:pt x="8151" y="2896"/>
                    <a:pt x="8129" y="2895"/>
                    <a:pt x="8108" y="2891"/>
                  </a:cubicBezTo>
                  <a:cubicBezTo>
                    <a:pt x="7823" y="2859"/>
                    <a:pt x="7601" y="2701"/>
                    <a:pt x="7411" y="2479"/>
                  </a:cubicBezTo>
                  <a:cubicBezTo>
                    <a:pt x="7158" y="2163"/>
                    <a:pt x="7411" y="1403"/>
                    <a:pt x="7506" y="1149"/>
                  </a:cubicBezTo>
                  <a:cubicBezTo>
                    <a:pt x="7538" y="1054"/>
                    <a:pt x="7538" y="959"/>
                    <a:pt x="7443" y="896"/>
                  </a:cubicBezTo>
                  <a:lnTo>
                    <a:pt x="6461" y="326"/>
                  </a:lnTo>
                  <a:cubicBezTo>
                    <a:pt x="6436" y="317"/>
                    <a:pt x="6410" y="313"/>
                    <a:pt x="6385" y="313"/>
                  </a:cubicBezTo>
                  <a:cubicBezTo>
                    <a:pt x="6317" y="313"/>
                    <a:pt x="6254" y="343"/>
                    <a:pt x="6208" y="389"/>
                  </a:cubicBezTo>
                  <a:cubicBezTo>
                    <a:pt x="6057" y="600"/>
                    <a:pt x="5563" y="1154"/>
                    <a:pt x="5161" y="1154"/>
                  </a:cubicBezTo>
                  <a:cubicBezTo>
                    <a:pt x="5140" y="1154"/>
                    <a:pt x="5120" y="1152"/>
                    <a:pt x="5099" y="1149"/>
                  </a:cubicBezTo>
                  <a:cubicBezTo>
                    <a:pt x="4656" y="1086"/>
                    <a:pt x="4308" y="389"/>
                    <a:pt x="4213" y="136"/>
                  </a:cubicBezTo>
                  <a:cubicBezTo>
                    <a:pt x="4187" y="58"/>
                    <a:pt x="4118" y="1"/>
                    <a:pt x="404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3"/>
            <p:cNvSpPr/>
            <p:nvPr/>
          </p:nvSpPr>
          <p:spPr>
            <a:xfrm>
              <a:off x="2856282" y="2566888"/>
              <a:ext cx="315304" cy="315270"/>
            </a:xfrm>
            <a:custGeom>
              <a:avLst/>
              <a:gdLst/>
              <a:ahLst/>
              <a:cxnLst/>
              <a:rect l="l" t="t" r="r" b="b"/>
              <a:pathLst>
                <a:path w="9312" h="9311" extrusionOk="0">
                  <a:moveTo>
                    <a:pt x="4656" y="3579"/>
                  </a:moveTo>
                  <a:cubicBezTo>
                    <a:pt x="4719" y="3579"/>
                    <a:pt x="4783" y="3579"/>
                    <a:pt x="4846" y="3610"/>
                  </a:cubicBezTo>
                  <a:cubicBezTo>
                    <a:pt x="5131" y="3642"/>
                    <a:pt x="5384" y="3800"/>
                    <a:pt x="5543" y="4054"/>
                  </a:cubicBezTo>
                  <a:cubicBezTo>
                    <a:pt x="5701" y="4275"/>
                    <a:pt x="5764" y="4560"/>
                    <a:pt x="5701" y="4845"/>
                  </a:cubicBezTo>
                  <a:cubicBezTo>
                    <a:pt x="5618" y="5345"/>
                    <a:pt x="5193" y="5723"/>
                    <a:pt x="4684" y="5723"/>
                  </a:cubicBezTo>
                  <a:cubicBezTo>
                    <a:pt x="4613" y="5723"/>
                    <a:pt x="4540" y="5716"/>
                    <a:pt x="4466" y="5700"/>
                  </a:cubicBezTo>
                  <a:cubicBezTo>
                    <a:pt x="4181" y="5669"/>
                    <a:pt x="3959" y="5510"/>
                    <a:pt x="3769" y="5257"/>
                  </a:cubicBezTo>
                  <a:cubicBezTo>
                    <a:pt x="3611" y="5035"/>
                    <a:pt x="3548" y="4750"/>
                    <a:pt x="3611" y="4465"/>
                  </a:cubicBezTo>
                  <a:cubicBezTo>
                    <a:pt x="3674" y="4180"/>
                    <a:pt x="3801" y="3959"/>
                    <a:pt x="4054" y="3769"/>
                  </a:cubicBezTo>
                  <a:cubicBezTo>
                    <a:pt x="4244" y="3642"/>
                    <a:pt x="4434" y="3579"/>
                    <a:pt x="4656" y="3579"/>
                  </a:cubicBezTo>
                  <a:close/>
                  <a:moveTo>
                    <a:pt x="4676" y="3337"/>
                  </a:moveTo>
                  <a:cubicBezTo>
                    <a:pt x="4418" y="3337"/>
                    <a:pt x="4153" y="3428"/>
                    <a:pt x="3928" y="3579"/>
                  </a:cubicBezTo>
                  <a:cubicBezTo>
                    <a:pt x="3611" y="3769"/>
                    <a:pt x="3421" y="4085"/>
                    <a:pt x="3389" y="4434"/>
                  </a:cubicBezTo>
                  <a:cubicBezTo>
                    <a:pt x="3326" y="4782"/>
                    <a:pt x="3389" y="5130"/>
                    <a:pt x="3579" y="5415"/>
                  </a:cubicBezTo>
                  <a:cubicBezTo>
                    <a:pt x="3801" y="5700"/>
                    <a:pt x="4086" y="5890"/>
                    <a:pt x="4434" y="5954"/>
                  </a:cubicBezTo>
                  <a:lnTo>
                    <a:pt x="4656" y="5954"/>
                  </a:lnTo>
                  <a:cubicBezTo>
                    <a:pt x="5289" y="5954"/>
                    <a:pt x="5859" y="5510"/>
                    <a:pt x="5954" y="4877"/>
                  </a:cubicBezTo>
                  <a:cubicBezTo>
                    <a:pt x="6018" y="4529"/>
                    <a:pt x="5954" y="4180"/>
                    <a:pt x="5733" y="3895"/>
                  </a:cubicBezTo>
                  <a:cubicBezTo>
                    <a:pt x="5543" y="3610"/>
                    <a:pt x="5226" y="3420"/>
                    <a:pt x="4878" y="3357"/>
                  </a:cubicBezTo>
                  <a:cubicBezTo>
                    <a:pt x="4812" y="3344"/>
                    <a:pt x="4744" y="3337"/>
                    <a:pt x="4676" y="3337"/>
                  </a:cubicBezTo>
                  <a:close/>
                  <a:moveTo>
                    <a:pt x="4213" y="253"/>
                  </a:moveTo>
                  <a:cubicBezTo>
                    <a:pt x="4276" y="475"/>
                    <a:pt x="4656" y="1330"/>
                    <a:pt x="5226" y="1425"/>
                  </a:cubicBezTo>
                  <a:cubicBezTo>
                    <a:pt x="5264" y="1431"/>
                    <a:pt x="5302" y="1434"/>
                    <a:pt x="5341" y="1434"/>
                  </a:cubicBezTo>
                  <a:cubicBezTo>
                    <a:pt x="5906" y="1434"/>
                    <a:pt x="6469" y="813"/>
                    <a:pt x="6588" y="665"/>
                  </a:cubicBezTo>
                  <a:lnTo>
                    <a:pt x="7443" y="1203"/>
                  </a:lnTo>
                  <a:cubicBezTo>
                    <a:pt x="7348" y="1330"/>
                    <a:pt x="7190" y="1615"/>
                    <a:pt x="7126" y="1805"/>
                  </a:cubicBezTo>
                  <a:cubicBezTo>
                    <a:pt x="7063" y="2154"/>
                    <a:pt x="7158" y="2502"/>
                    <a:pt x="7348" y="2787"/>
                  </a:cubicBezTo>
                  <a:cubicBezTo>
                    <a:pt x="7623" y="3162"/>
                    <a:pt x="8253" y="3201"/>
                    <a:pt x="8615" y="3201"/>
                  </a:cubicBezTo>
                  <a:cubicBezTo>
                    <a:pt x="8712" y="3201"/>
                    <a:pt x="8790" y="3199"/>
                    <a:pt x="8836" y="3199"/>
                  </a:cubicBezTo>
                  <a:lnTo>
                    <a:pt x="9090" y="4212"/>
                  </a:lnTo>
                  <a:cubicBezTo>
                    <a:pt x="8868" y="4275"/>
                    <a:pt x="8013" y="4624"/>
                    <a:pt x="7886" y="5225"/>
                  </a:cubicBezTo>
                  <a:cubicBezTo>
                    <a:pt x="7791" y="5795"/>
                    <a:pt x="8488" y="6429"/>
                    <a:pt x="8678" y="6587"/>
                  </a:cubicBezTo>
                  <a:lnTo>
                    <a:pt x="8108" y="7442"/>
                  </a:lnTo>
                  <a:cubicBezTo>
                    <a:pt x="7979" y="7378"/>
                    <a:pt x="7527" y="7196"/>
                    <a:pt x="7102" y="7196"/>
                  </a:cubicBezTo>
                  <a:cubicBezTo>
                    <a:pt x="6902" y="7196"/>
                    <a:pt x="6708" y="7236"/>
                    <a:pt x="6556" y="7347"/>
                  </a:cubicBezTo>
                  <a:cubicBezTo>
                    <a:pt x="6271" y="7537"/>
                    <a:pt x="6113" y="7822"/>
                    <a:pt x="6049" y="8171"/>
                  </a:cubicBezTo>
                  <a:cubicBezTo>
                    <a:pt x="5986" y="8392"/>
                    <a:pt x="6081" y="8709"/>
                    <a:pt x="6113" y="8836"/>
                  </a:cubicBezTo>
                  <a:lnTo>
                    <a:pt x="5131" y="9057"/>
                  </a:lnTo>
                  <a:cubicBezTo>
                    <a:pt x="5036" y="8867"/>
                    <a:pt x="4688" y="7981"/>
                    <a:pt x="4118" y="7886"/>
                  </a:cubicBezTo>
                  <a:lnTo>
                    <a:pt x="3991" y="7886"/>
                  </a:lnTo>
                  <a:cubicBezTo>
                    <a:pt x="3453" y="7886"/>
                    <a:pt x="2883" y="8487"/>
                    <a:pt x="2756" y="8677"/>
                  </a:cubicBezTo>
                  <a:lnTo>
                    <a:pt x="1869" y="8107"/>
                  </a:lnTo>
                  <a:cubicBezTo>
                    <a:pt x="1964" y="7917"/>
                    <a:pt x="2344" y="7031"/>
                    <a:pt x="1996" y="6555"/>
                  </a:cubicBezTo>
                  <a:cubicBezTo>
                    <a:pt x="1735" y="6199"/>
                    <a:pt x="1135" y="6128"/>
                    <a:pt x="771" y="6128"/>
                  </a:cubicBezTo>
                  <a:cubicBezTo>
                    <a:pt x="650" y="6128"/>
                    <a:pt x="555" y="6136"/>
                    <a:pt x="507" y="6144"/>
                  </a:cubicBezTo>
                  <a:lnTo>
                    <a:pt x="254" y="5130"/>
                  </a:lnTo>
                  <a:cubicBezTo>
                    <a:pt x="476" y="5035"/>
                    <a:pt x="1331" y="4687"/>
                    <a:pt x="1426" y="4117"/>
                  </a:cubicBezTo>
                  <a:cubicBezTo>
                    <a:pt x="1552" y="3515"/>
                    <a:pt x="856" y="2882"/>
                    <a:pt x="666" y="2755"/>
                  </a:cubicBezTo>
                  <a:lnTo>
                    <a:pt x="1236" y="1869"/>
                  </a:lnTo>
                  <a:cubicBezTo>
                    <a:pt x="1369" y="1935"/>
                    <a:pt x="1843" y="2125"/>
                    <a:pt x="2278" y="2125"/>
                  </a:cubicBezTo>
                  <a:cubicBezTo>
                    <a:pt x="2465" y="2125"/>
                    <a:pt x="2645" y="2090"/>
                    <a:pt x="2788" y="1995"/>
                  </a:cubicBezTo>
                  <a:cubicBezTo>
                    <a:pt x="3263" y="1647"/>
                    <a:pt x="3231" y="697"/>
                    <a:pt x="3199" y="475"/>
                  </a:cubicBezTo>
                  <a:lnTo>
                    <a:pt x="4213" y="253"/>
                  </a:lnTo>
                  <a:close/>
                  <a:moveTo>
                    <a:pt x="4213" y="0"/>
                  </a:moveTo>
                  <a:lnTo>
                    <a:pt x="3073" y="253"/>
                  </a:lnTo>
                  <a:cubicBezTo>
                    <a:pt x="3009" y="285"/>
                    <a:pt x="2946" y="380"/>
                    <a:pt x="2946" y="443"/>
                  </a:cubicBezTo>
                  <a:cubicBezTo>
                    <a:pt x="2978" y="728"/>
                    <a:pt x="2978" y="1520"/>
                    <a:pt x="2629" y="1773"/>
                  </a:cubicBezTo>
                  <a:cubicBezTo>
                    <a:pt x="2528" y="1847"/>
                    <a:pt x="2396" y="1875"/>
                    <a:pt x="2252" y="1875"/>
                  </a:cubicBezTo>
                  <a:cubicBezTo>
                    <a:pt x="1899" y="1875"/>
                    <a:pt x="1479" y="1705"/>
                    <a:pt x="1299" y="1615"/>
                  </a:cubicBezTo>
                  <a:cubicBezTo>
                    <a:pt x="1274" y="1607"/>
                    <a:pt x="1248" y="1603"/>
                    <a:pt x="1223" y="1603"/>
                  </a:cubicBezTo>
                  <a:cubicBezTo>
                    <a:pt x="1155" y="1603"/>
                    <a:pt x="1092" y="1632"/>
                    <a:pt x="1046" y="1678"/>
                  </a:cubicBezTo>
                  <a:lnTo>
                    <a:pt x="444" y="2660"/>
                  </a:lnTo>
                  <a:cubicBezTo>
                    <a:pt x="381" y="2755"/>
                    <a:pt x="412" y="2850"/>
                    <a:pt x="476" y="2914"/>
                  </a:cubicBezTo>
                  <a:cubicBezTo>
                    <a:pt x="697" y="3072"/>
                    <a:pt x="1267" y="3642"/>
                    <a:pt x="1204" y="4054"/>
                  </a:cubicBezTo>
                  <a:cubicBezTo>
                    <a:pt x="1141" y="4465"/>
                    <a:pt x="412" y="4814"/>
                    <a:pt x="127" y="4909"/>
                  </a:cubicBezTo>
                  <a:cubicBezTo>
                    <a:pt x="64" y="4940"/>
                    <a:pt x="1" y="5035"/>
                    <a:pt x="1" y="5130"/>
                  </a:cubicBezTo>
                  <a:lnTo>
                    <a:pt x="254" y="6239"/>
                  </a:lnTo>
                  <a:cubicBezTo>
                    <a:pt x="280" y="6317"/>
                    <a:pt x="349" y="6374"/>
                    <a:pt x="426" y="6374"/>
                  </a:cubicBezTo>
                  <a:cubicBezTo>
                    <a:pt x="442" y="6374"/>
                    <a:pt x="459" y="6371"/>
                    <a:pt x="476" y="6365"/>
                  </a:cubicBezTo>
                  <a:cubicBezTo>
                    <a:pt x="542" y="6358"/>
                    <a:pt x="635" y="6353"/>
                    <a:pt x="742" y="6353"/>
                  </a:cubicBezTo>
                  <a:cubicBezTo>
                    <a:pt x="1097" y="6353"/>
                    <a:pt x="1604" y="6415"/>
                    <a:pt x="1774" y="6682"/>
                  </a:cubicBezTo>
                  <a:cubicBezTo>
                    <a:pt x="2027" y="7031"/>
                    <a:pt x="1742" y="7759"/>
                    <a:pt x="1647" y="8044"/>
                  </a:cubicBezTo>
                  <a:cubicBezTo>
                    <a:pt x="1584" y="8107"/>
                    <a:pt x="1616" y="8202"/>
                    <a:pt x="1711" y="8266"/>
                  </a:cubicBezTo>
                  <a:lnTo>
                    <a:pt x="2661" y="8867"/>
                  </a:lnTo>
                  <a:cubicBezTo>
                    <a:pt x="2697" y="8892"/>
                    <a:pt x="2733" y="8902"/>
                    <a:pt x="2768" y="8902"/>
                  </a:cubicBezTo>
                  <a:cubicBezTo>
                    <a:pt x="2824" y="8902"/>
                    <a:pt x="2875" y="8875"/>
                    <a:pt x="2914" y="8836"/>
                  </a:cubicBezTo>
                  <a:cubicBezTo>
                    <a:pt x="3061" y="8631"/>
                    <a:pt x="3559" y="8128"/>
                    <a:pt x="3958" y="8128"/>
                  </a:cubicBezTo>
                  <a:cubicBezTo>
                    <a:pt x="3991" y="8128"/>
                    <a:pt x="4023" y="8132"/>
                    <a:pt x="4054" y="8139"/>
                  </a:cubicBezTo>
                  <a:cubicBezTo>
                    <a:pt x="4498" y="8202"/>
                    <a:pt x="4814" y="8899"/>
                    <a:pt x="4909" y="9184"/>
                  </a:cubicBezTo>
                  <a:cubicBezTo>
                    <a:pt x="4941" y="9247"/>
                    <a:pt x="5004" y="9311"/>
                    <a:pt x="5099" y="9311"/>
                  </a:cubicBezTo>
                  <a:lnTo>
                    <a:pt x="5131" y="9311"/>
                  </a:lnTo>
                  <a:lnTo>
                    <a:pt x="6239" y="9057"/>
                  </a:lnTo>
                  <a:cubicBezTo>
                    <a:pt x="6303" y="9026"/>
                    <a:pt x="6334" y="8994"/>
                    <a:pt x="6334" y="8962"/>
                  </a:cubicBezTo>
                  <a:cubicBezTo>
                    <a:pt x="6366" y="8931"/>
                    <a:pt x="6366" y="8867"/>
                    <a:pt x="6366" y="8804"/>
                  </a:cubicBezTo>
                  <a:cubicBezTo>
                    <a:pt x="6334" y="8709"/>
                    <a:pt x="6239" y="8361"/>
                    <a:pt x="6271" y="8202"/>
                  </a:cubicBezTo>
                  <a:cubicBezTo>
                    <a:pt x="6303" y="7917"/>
                    <a:pt x="6461" y="7696"/>
                    <a:pt x="6683" y="7537"/>
                  </a:cubicBezTo>
                  <a:cubicBezTo>
                    <a:pt x="6791" y="7459"/>
                    <a:pt x="6938" y="7429"/>
                    <a:pt x="7098" y="7429"/>
                  </a:cubicBezTo>
                  <a:cubicBezTo>
                    <a:pt x="7454" y="7429"/>
                    <a:pt x="7870" y="7577"/>
                    <a:pt x="8045" y="7664"/>
                  </a:cubicBezTo>
                  <a:cubicBezTo>
                    <a:pt x="8067" y="7686"/>
                    <a:pt x="8093" y="7697"/>
                    <a:pt x="8121" y="7697"/>
                  </a:cubicBezTo>
                  <a:cubicBezTo>
                    <a:pt x="8171" y="7697"/>
                    <a:pt x="8225" y="7662"/>
                    <a:pt x="8266" y="7601"/>
                  </a:cubicBezTo>
                  <a:lnTo>
                    <a:pt x="8900" y="6651"/>
                  </a:lnTo>
                  <a:cubicBezTo>
                    <a:pt x="8931" y="6555"/>
                    <a:pt x="8900" y="6460"/>
                    <a:pt x="8836" y="6397"/>
                  </a:cubicBezTo>
                  <a:cubicBezTo>
                    <a:pt x="8615" y="6239"/>
                    <a:pt x="8045" y="5669"/>
                    <a:pt x="8140" y="5257"/>
                  </a:cubicBezTo>
                  <a:cubicBezTo>
                    <a:pt x="8203" y="4845"/>
                    <a:pt x="8900" y="4497"/>
                    <a:pt x="9185" y="4402"/>
                  </a:cubicBezTo>
                  <a:cubicBezTo>
                    <a:pt x="9280" y="4370"/>
                    <a:pt x="9311" y="4275"/>
                    <a:pt x="9311" y="4180"/>
                  </a:cubicBezTo>
                  <a:lnTo>
                    <a:pt x="9058" y="3072"/>
                  </a:lnTo>
                  <a:cubicBezTo>
                    <a:pt x="9032" y="2994"/>
                    <a:pt x="8963" y="2937"/>
                    <a:pt x="8886" y="2937"/>
                  </a:cubicBezTo>
                  <a:cubicBezTo>
                    <a:pt x="8870" y="2937"/>
                    <a:pt x="8853" y="2940"/>
                    <a:pt x="8836" y="2945"/>
                  </a:cubicBezTo>
                  <a:cubicBezTo>
                    <a:pt x="8770" y="2953"/>
                    <a:pt x="8679" y="2958"/>
                    <a:pt x="8574" y="2958"/>
                  </a:cubicBezTo>
                  <a:cubicBezTo>
                    <a:pt x="8226" y="2958"/>
                    <a:pt x="7733" y="2896"/>
                    <a:pt x="7538" y="2629"/>
                  </a:cubicBezTo>
                  <a:cubicBezTo>
                    <a:pt x="7380" y="2407"/>
                    <a:pt x="7316" y="2122"/>
                    <a:pt x="7348" y="1837"/>
                  </a:cubicBezTo>
                  <a:cubicBezTo>
                    <a:pt x="7380" y="1678"/>
                    <a:pt x="7601" y="1393"/>
                    <a:pt x="7665" y="1298"/>
                  </a:cubicBezTo>
                  <a:cubicBezTo>
                    <a:pt x="7696" y="1235"/>
                    <a:pt x="7696" y="1203"/>
                    <a:pt x="7696" y="1140"/>
                  </a:cubicBezTo>
                  <a:cubicBezTo>
                    <a:pt x="7696" y="1108"/>
                    <a:pt x="7665" y="1077"/>
                    <a:pt x="7601" y="1045"/>
                  </a:cubicBezTo>
                  <a:lnTo>
                    <a:pt x="6651" y="412"/>
                  </a:lnTo>
                  <a:cubicBezTo>
                    <a:pt x="6634" y="403"/>
                    <a:pt x="6613" y="399"/>
                    <a:pt x="6589" y="399"/>
                  </a:cubicBezTo>
                  <a:cubicBezTo>
                    <a:pt x="6524" y="399"/>
                    <a:pt x="6444" y="429"/>
                    <a:pt x="6398" y="475"/>
                  </a:cubicBezTo>
                  <a:cubicBezTo>
                    <a:pt x="6251" y="680"/>
                    <a:pt x="5753" y="1182"/>
                    <a:pt x="5354" y="1182"/>
                  </a:cubicBezTo>
                  <a:cubicBezTo>
                    <a:pt x="5321" y="1182"/>
                    <a:pt x="5289" y="1179"/>
                    <a:pt x="5258" y="1172"/>
                  </a:cubicBezTo>
                  <a:cubicBezTo>
                    <a:pt x="4846" y="1108"/>
                    <a:pt x="4498" y="380"/>
                    <a:pt x="4403" y="127"/>
                  </a:cubicBezTo>
                  <a:cubicBezTo>
                    <a:pt x="4371" y="32"/>
                    <a:pt x="4308" y="0"/>
                    <a:pt x="421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3"/>
            <p:cNvSpPr/>
            <p:nvPr/>
          </p:nvSpPr>
          <p:spPr>
            <a:xfrm>
              <a:off x="2553878" y="2454913"/>
              <a:ext cx="307787" cy="307144"/>
            </a:xfrm>
            <a:custGeom>
              <a:avLst/>
              <a:gdLst/>
              <a:ahLst/>
              <a:cxnLst/>
              <a:rect l="l" t="t" r="r" b="b"/>
              <a:pathLst>
                <a:path w="9090" h="9071" extrusionOk="0">
                  <a:moveTo>
                    <a:pt x="4524" y="3349"/>
                  </a:moveTo>
                  <a:cubicBezTo>
                    <a:pt x="4598" y="3349"/>
                    <a:pt x="4674" y="3356"/>
                    <a:pt x="4751" y="3370"/>
                  </a:cubicBezTo>
                  <a:cubicBezTo>
                    <a:pt x="5385" y="3465"/>
                    <a:pt x="5828" y="4099"/>
                    <a:pt x="5733" y="4732"/>
                  </a:cubicBezTo>
                  <a:cubicBezTo>
                    <a:pt x="5619" y="5333"/>
                    <a:pt x="5116" y="5727"/>
                    <a:pt x="4529" y="5727"/>
                  </a:cubicBezTo>
                  <a:cubicBezTo>
                    <a:pt x="4467" y="5727"/>
                    <a:pt x="4403" y="5723"/>
                    <a:pt x="4340" y="5714"/>
                  </a:cubicBezTo>
                  <a:cubicBezTo>
                    <a:pt x="3706" y="5587"/>
                    <a:pt x="3263" y="4985"/>
                    <a:pt x="3358" y="4320"/>
                  </a:cubicBezTo>
                  <a:cubicBezTo>
                    <a:pt x="3470" y="3760"/>
                    <a:pt x="3954" y="3349"/>
                    <a:pt x="4524" y="3349"/>
                  </a:cubicBezTo>
                  <a:close/>
                  <a:moveTo>
                    <a:pt x="4145" y="0"/>
                  </a:moveTo>
                  <a:cubicBezTo>
                    <a:pt x="4136" y="0"/>
                    <a:pt x="4127" y="4"/>
                    <a:pt x="4118" y="13"/>
                  </a:cubicBezTo>
                  <a:lnTo>
                    <a:pt x="3010" y="235"/>
                  </a:lnTo>
                  <a:cubicBezTo>
                    <a:pt x="2978" y="267"/>
                    <a:pt x="2946" y="298"/>
                    <a:pt x="2946" y="330"/>
                  </a:cubicBezTo>
                  <a:cubicBezTo>
                    <a:pt x="2946" y="330"/>
                    <a:pt x="3073" y="1407"/>
                    <a:pt x="2598" y="1755"/>
                  </a:cubicBezTo>
                  <a:cubicBezTo>
                    <a:pt x="2462" y="1849"/>
                    <a:pt x="2292" y="1883"/>
                    <a:pt x="2116" y="1883"/>
                  </a:cubicBezTo>
                  <a:cubicBezTo>
                    <a:pt x="1635" y="1883"/>
                    <a:pt x="1109" y="1629"/>
                    <a:pt x="1109" y="1629"/>
                  </a:cubicBezTo>
                  <a:cubicBezTo>
                    <a:pt x="1094" y="1613"/>
                    <a:pt x="1078" y="1605"/>
                    <a:pt x="1066" y="1605"/>
                  </a:cubicBezTo>
                  <a:cubicBezTo>
                    <a:pt x="1054" y="1605"/>
                    <a:pt x="1046" y="1613"/>
                    <a:pt x="1046" y="1629"/>
                  </a:cubicBezTo>
                  <a:lnTo>
                    <a:pt x="413" y="2610"/>
                  </a:lnTo>
                  <a:cubicBezTo>
                    <a:pt x="413" y="2610"/>
                    <a:pt x="413" y="2674"/>
                    <a:pt x="444" y="2674"/>
                  </a:cubicBezTo>
                  <a:cubicBezTo>
                    <a:pt x="444" y="2674"/>
                    <a:pt x="1299" y="3370"/>
                    <a:pt x="1204" y="3940"/>
                  </a:cubicBezTo>
                  <a:cubicBezTo>
                    <a:pt x="1109" y="4542"/>
                    <a:pt x="64" y="4890"/>
                    <a:pt x="64" y="4890"/>
                  </a:cubicBezTo>
                  <a:cubicBezTo>
                    <a:pt x="33" y="4890"/>
                    <a:pt x="1" y="4954"/>
                    <a:pt x="33" y="4985"/>
                  </a:cubicBezTo>
                  <a:lnTo>
                    <a:pt x="254" y="6094"/>
                  </a:lnTo>
                  <a:cubicBezTo>
                    <a:pt x="286" y="6126"/>
                    <a:pt x="318" y="6126"/>
                    <a:pt x="349" y="6126"/>
                  </a:cubicBezTo>
                  <a:cubicBezTo>
                    <a:pt x="349" y="6126"/>
                    <a:pt x="469" y="6111"/>
                    <a:pt x="641" y="6111"/>
                  </a:cubicBezTo>
                  <a:cubicBezTo>
                    <a:pt x="986" y="6111"/>
                    <a:pt x="1542" y="6168"/>
                    <a:pt x="1774" y="6506"/>
                  </a:cubicBezTo>
                  <a:cubicBezTo>
                    <a:pt x="2123" y="6981"/>
                    <a:pt x="1648" y="7962"/>
                    <a:pt x="1648" y="7962"/>
                  </a:cubicBezTo>
                  <a:cubicBezTo>
                    <a:pt x="1616" y="7994"/>
                    <a:pt x="1616" y="8026"/>
                    <a:pt x="1648" y="8057"/>
                  </a:cubicBezTo>
                  <a:lnTo>
                    <a:pt x="2629" y="8659"/>
                  </a:lnTo>
                  <a:cubicBezTo>
                    <a:pt x="2629" y="8659"/>
                    <a:pt x="2693" y="8659"/>
                    <a:pt x="2693" y="8627"/>
                  </a:cubicBezTo>
                  <a:cubicBezTo>
                    <a:pt x="2693" y="8627"/>
                    <a:pt x="3318" y="7860"/>
                    <a:pt x="3869" y="7860"/>
                  </a:cubicBezTo>
                  <a:cubicBezTo>
                    <a:pt x="3899" y="7860"/>
                    <a:pt x="3930" y="7862"/>
                    <a:pt x="3960" y="7867"/>
                  </a:cubicBezTo>
                  <a:cubicBezTo>
                    <a:pt x="4561" y="7994"/>
                    <a:pt x="4910" y="9007"/>
                    <a:pt x="4910" y="9007"/>
                  </a:cubicBezTo>
                  <a:cubicBezTo>
                    <a:pt x="4941" y="9039"/>
                    <a:pt x="4973" y="9071"/>
                    <a:pt x="5005" y="9071"/>
                  </a:cubicBezTo>
                  <a:lnTo>
                    <a:pt x="6113" y="8817"/>
                  </a:lnTo>
                  <a:cubicBezTo>
                    <a:pt x="6145" y="8817"/>
                    <a:pt x="6145" y="8786"/>
                    <a:pt x="6145" y="8754"/>
                  </a:cubicBezTo>
                  <a:cubicBezTo>
                    <a:pt x="6145" y="8754"/>
                    <a:pt x="5986" y="8311"/>
                    <a:pt x="6050" y="8057"/>
                  </a:cubicBezTo>
                  <a:cubicBezTo>
                    <a:pt x="6081" y="7772"/>
                    <a:pt x="6271" y="7487"/>
                    <a:pt x="6525" y="7297"/>
                  </a:cubicBezTo>
                  <a:cubicBezTo>
                    <a:pt x="6644" y="7218"/>
                    <a:pt x="6794" y="7188"/>
                    <a:pt x="6953" y="7188"/>
                  </a:cubicBezTo>
                  <a:cubicBezTo>
                    <a:pt x="7429" y="7188"/>
                    <a:pt x="7982" y="7456"/>
                    <a:pt x="7982" y="7456"/>
                  </a:cubicBezTo>
                  <a:cubicBezTo>
                    <a:pt x="8013" y="7456"/>
                    <a:pt x="8045" y="7456"/>
                    <a:pt x="8077" y="7424"/>
                  </a:cubicBezTo>
                  <a:lnTo>
                    <a:pt x="8678" y="6474"/>
                  </a:lnTo>
                  <a:cubicBezTo>
                    <a:pt x="8678" y="6442"/>
                    <a:pt x="8678" y="6411"/>
                    <a:pt x="8647" y="6379"/>
                  </a:cubicBezTo>
                  <a:cubicBezTo>
                    <a:pt x="8647" y="6379"/>
                    <a:pt x="7792" y="5682"/>
                    <a:pt x="7887" y="5112"/>
                  </a:cubicBezTo>
                  <a:cubicBezTo>
                    <a:pt x="8013" y="4542"/>
                    <a:pt x="9027" y="4162"/>
                    <a:pt x="9027" y="4162"/>
                  </a:cubicBezTo>
                  <a:cubicBezTo>
                    <a:pt x="9058" y="4162"/>
                    <a:pt x="9090" y="4130"/>
                    <a:pt x="9090" y="4099"/>
                  </a:cubicBezTo>
                  <a:lnTo>
                    <a:pt x="8837" y="2990"/>
                  </a:lnTo>
                  <a:cubicBezTo>
                    <a:pt x="8805" y="2959"/>
                    <a:pt x="8773" y="2927"/>
                    <a:pt x="8742" y="2927"/>
                  </a:cubicBezTo>
                  <a:cubicBezTo>
                    <a:pt x="8742" y="2927"/>
                    <a:pt x="8611" y="2942"/>
                    <a:pt x="8427" y="2942"/>
                  </a:cubicBezTo>
                  <a:cubicBezTo>
                    <a:pt x="8081" y="2942"/>
                    <a:pt x="7544" y="2888"/>
                    <a:pt x="7317" y="2579"/>
                  </a:cubicBezTo>
                  <a:cubicBezTo>
                    <a:pt x="7126" y="2325"/>
                    <a:pt x="7063" y="2009"/>
                    <a:pt x="7126" y="1692"/>
                  </a:cubicBezTo>
                  <a:cubicBezTo>
                    <a:pt x="7190" y="1470"/>
                    <a:pt x="7443" y="1090"/>
                    <a:pt x="7443" y="1090"/>
                  </a:cubicBezTo>
                  <a:cubicBezTo>
                    <a:pt x="7475" y="1059"/>
                    <a:pt x="7475" y="1027"/>
                    <a:pt x="7443" y="1027"/>
                  </a:cubicBezTo>
                  <a:lnTo>
                    <a:pt x="6493" y="394"/>
                  </a:lnTo>
                  <a:cubicBezTo>
                    <a:pt x="6461" y="394"/>
                    <a:pt x="6430" y="394"/>
                    <a:pt x="6398" y="425"/>
                  </a:cubicBezTo>
                  <a:cubicBezTo>
                    <a:pt x="6398" y="425"/>
                    <a:pt x="5773" y="1193"/>
                    <a:pt x="5222" y="1193"/>
                  </a:cubicBezTo>
                  <a:cubicBezTo>
                    <a:pt x="5192" y="1193"/>
                    <a:pt x="5161" y="1190"/>
                    <a:pt x="5131" y="1185"/>
                  </a:cubicBezTo>
                  <a:cubicBezTo>
                    <a:pt x="4561" y="1090"/>
                    <a:pt x="4181" y="45"/>
                    <a:pt x="4181" y="45"/>
                  </a:cubicBezTo>
                  <a:cubicBezTo>
                    <a:pt x="4181" y="23"/>
                    <a:pt x="4165" y="0"/>
                    <a:pt x="414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3"/>
            <p:cNvSpPr/>
            <p:nvPr/>
          </p:nvSpPr>
          <p:spPr>
            <a:xfrm>
              <a:off x="2583750" y="3076200"/>
              <a:ext cx="1871401" cy="1331885"/>
            </a:xfrm>
            <a:custGeom>
              <a:avLst/>
              <a:gdLst/>
              <a:ahLst/>
              <a:cxnLst/>
              <a:rect l="l" t="t" r="r" b="b"/>
              <a:pathLst>
                <a:path w="44116" h="31068" extrusionOk="0">
                  <a:moveTo>
                    <a:pt x="41392" y="222"/>
                  </a:moveTo>
                  <a:cubicBezTo>
                    <a:pt x="42057" y="222"/>
                    <a:pt x="42690" y="476"/>
                    <a:pt x="43165" y="951"/>
                  </a:cubicBezTo>
                  <a:cubicBezTo>
                    <a:pt x="43640" y="1458"/>
                    <a:pt x="43894" y="2091"/>
                    <a:pt x="43894" y="2756"/>
                  </a:cubicBezTo>
                  <a:lnTo>
                    <a:pt x="43799" y="28851"/>
                  </a:lnTo>
                  <a:cubicBezTo>
                    <a:pt x="43799" y="29389"/>
                    <a:pt x="43640" y="29928"/>
                    <a:pt x="43292" y="30371"/>
                  </a:cubicBezTo>
                  <a:cubicBezTo>
                    <a:pt x="42849" y="30688"/>
                    <a:pt x="42342" y="30878"/>
                    <a:pt x="41804" y="30878"/>
                  </a:cubicBezTo>
                  <a:lnTo>
                    <a:pt x="2724" y="30878"/>
                  </a:lnTo>
                  <a:cubicBezTo>
                    <a:pt x="2059" y="30878"/>
                    <a:pt x="1426" y="30593"/>
                    <a:pt x="951" y="30118"/>
                  </a:cubicBezTo>
                  <a:cubicBezTo>
                    <a:pt x="476" y="29643"/>
                    <a:pt x="222" y="29009"/>
                    <a:pt x="222" y="28344"/>
                  </a:cubicBezTo>
                  <a:lnTo>
                    <a:pt x="317" y="2249"/>
                  </a:lnTo>
                  <a:cubicBezTo>
                    <a:pt x="317" y="1711"/>
                    <a:pt x="476" y="1172"/>
                    <a:pt x="792" y="729"/>
                  </a:cubicBezTo>
                  <a:cubicBezTo>
                    <a:pt x="1236" y="412"/>
                    <a:pt x="1774" y="222"/>
                    <a:pt x="2312" y="222"/>
                  </a:cubicBezTo>
                  <a:close/>
                  <a:moveTo>
                    <a:pt x="2312" y="1"/>
                  </a:moveTo>
                  <a:cubicBezTo>
                    <a:pt x="1711" y="1"/>
                    <a:pt x="1109" y="222"/>
                    <a:pt x="666" y="571"/>
                  </a:cubicBezTo>
                  <a:cubicBezTo>
                    <a:pt x="317" y="1046"/>
                    <a:pt x="96" y="1616"/>
                    <a:pt x="96" y="2249"/>
                  </a:cubicBezTo>
                  <a:lnTo>
                    <a:pt x="1" y="28344"/>
                  </a:lnTo>
                  <a:cubicBezTo>
                    <a:pt x="1" y="29865"/>
                    <a:pt x="1236" y="31068"/>
                    <a:pt x="2724" y="31068"/>
                  </a:cubicBezTo>
                  <a:lnTo>
                    <a:pt x="41804" y="31068"/>
                  </a:lnTo>
                  <a:cubicBezTo>
                    <a:pt x="42437" y="31068"/>
                    <a:pt x="43007" y="30878"/>
                    <a:pt x="43450" y="30498"/>
                  </a:cubicBezTo>
                  <a:cubicBezTo>
                    <a:pt x="43799" y="30055"/>
                    <a:pt x="44021" y="29484"/>
                    <a:pt x="44021" y="28851"/>
                  </a:cubicBezTo>
                  <a:lnTo>
                    <a:pt x="44116" y="2756"/>
                  </a:lnTo>
                  <a:cubicBezTo>
                    <a:pt x="44116" y="1236"/>
                    <a:pt x="42880" y="1"/>
                    <a:pt x="4139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6" name="Google Shape;2116;p23"/>
          <p:cNvSpPr txBox="1"/>
          <p:nvPr/>
        </p:nvSpPr>
        <p:spPr>
          <a:xfrm>
            <a:off x="2499138" y="411475"/>
            <a:ext cx="41304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err="1">
                <a:latin typeface="Fira Sans Medium"/>
                <a:ea typeface="Fira Sans Medium"/>
                <a:cs typeface="Fira Sans Medium"/>
                <a:sym typeface="Fira Sans Medium"/>
              </a:rPr>
              <a:t>Analisis</a:t>
            </a:r>
            <a:r>
              <a:rPr lang="es-ES" sz="2800" dirty="0">
                <a:latin typeface="Fira Sans Medium"/>
                <a:ea typeface="Fira Sans Medium"/>
                <a:cs typeface="Fira Sans Medium"/>
                <a:sym typeface="Fira Sans Medium"/>
              </a:rPr>
              <a:t> Pasar dan </a:t>
            </a:r>
            <a:r>
              <a:rPr lang="es-ES" sz="2800" dirty="0" err="1">
                <a:latin typeface="Fira Sans Medium"/>
                <a:ea typeface="Fira Sans Medium"/>
                <a:cs typeface="Fira Sans Medium"/>
                <a:sym typeface="Fira Sans Medium"/>
              </a:rPr>
              <a:t>Manajemen</a:t>
            </a:r>
            <a:r>
              <a:rPr lang="es-ES" sz="2800" dirty="0"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s-ES" sz="2800" dirty="0" err="1">
                <a:latin typeface="Fira Sans Medium"/>
                <a:ea typeface="Fira Sans Medium"/>
                <a:cs typeface="Fira Sans Medium"/>
                <a:sym typeface="Fira Sans Medium"/>
              </a:rPr>
              <a:t>Pelanggan</a:t>
            </a:r>
            <a:r>
              <a:rPr lang="es-ES" sz="2800" dirty="0"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xmlns="" id="{D693DF30-1BBB-4793-9700-50E006893383}"/>
              </a:ext>
            </a:extLst>
          </p:cNvPr>
          <p:cNvSpPr txBox="1"/>
          <p:nvPr/>
        </p:nvSpPr>
        <p:spPr>
          <a:xfrm>
            <a:off x="4406348" y="1446738"/>
            <a:ext cx="4592583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Penerapan</a:t>
            </a:r>
            <a:r>
              <a:rPr lang="en-ID" sz="1100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 data mining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 yang paling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umum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dilakukan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dalam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sektor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pemasaran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Penerapan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ini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meliputi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beberapa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hal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yang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meliputi</a:t>
            </a:r>
            <a:r>
              <a:rPr lang="en-ID" sz="1100" dirty="0">
                <a:latin typeface="Fira Sans" panose="020B0503050000020004" pitchFamily="34" charset="0"/>
              </a:rPr>
              <a:t>:</a:t>
            </a:r>
          </a:p>
          <a:p>
            <a:pPr algn="l"/>
            <a:endParaRPr lang="en-ID" sz="1100" b="0" i="0" dirty="0">
              <a:solidFill>
                <a:srgbClr val="000000"/>
              </a:solidFill>
              <a:effectLst/>
              <a:latin typeface="Fira Sans" panose="020B05030500000200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Analisis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kebutuhan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pelanggan</a:t>
            </a:r>
            <a:endParaRPr lang="en-ID" sz="1100" b="0" i="0" dirty="0">
              <a:solidFill>
                <a:srgbClr val="000000"/>
              </a:solidFill>
              <a:effectLst/>
              <a:latin typeface="Fira Sans" panose="020B05030500000200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Analisis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kebutuhan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pelanggan</a:t>
            </a:r>
            <a:endParaRPr lang="en-ID" sz="1100" b="0" i="0" dirty="0">
              <a:solidFill>
                <a:srgbClr val="000000"/>
              </a:solidFill>
              <a:effectLst/>
              <a:latin typeface="Fira Sans" panose="020B05030500000200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100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Profiling 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pelanggan</a:t>
            </a:r>
            <a:endParaRPr lang="en-ID" sz="1100" b="0" i="0" dirty="0">
              <a:solidFill>
                <a:srgbClr val="000000"/>
              </a:solidFill>
              <a:effectLst/>
              <a:latin typeface="Fira Sans" panose="020B05030500000200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Target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pemasaran</a:t>
            </a:r>
            <a:endParaRPr lang="en-ID" sz="1100" b="0" i="0" dirty="0">
              <a:solidFill>
                <a:srgbClr val="000000"/>
              </a:solidFill>
              <a:effectLst/>
              <a:latin typeface="Fira Sans" panose="020B0503050000020004" pitchFamily="34" charset="0"/>
            </a:endParaRPr>
          </a:p>
          <a:p>
            <a:pPr algn="l"/>
            <a:endParaRPr lang="en-ID" sz="1100" b="0" i="0" dirty="0">
              <a:solidFill>
                <a:srgbClr val="000000"/>
              </a:solidFill>
              <a:effectLst/>
              <a:latin typeface="Fira Sans" panose="020B0503050000020004" pitchFamily="34" charset="0"/>
            </a:endParaRPr>
          </a:p>
          <a:p>
            <a:pPr algn="l"/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Proses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terapan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 </a:t>
            </a:r>
            <a:r>
              <a:rPr lang="en-ID" sz="1100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data mining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 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ini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dapat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dilakukan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dengan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identifikasi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produk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yang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tepat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bagi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kelompok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pelanggan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tertentu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dan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memprediksi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faktor-faktor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tertentu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yang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akan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menarik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pelanggan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baru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Begitu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pula </a:t>
            </a:r>
            <a:r>
              <a:rPr lang="en-ID" sz="1100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data mining 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dapat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mendukung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relasi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antara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produk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dan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asosiasi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pasar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terhadap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produk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ID" sz="1100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tertentu</a:t>
            </a:r>
            <a:r>
              <a:rPr lang="en-ID" sz="11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24"/>
          <p:cNvSpPr txBox="1"/>
          <p:nvPr/>
        </p:nvSpPr>
        <p:spPr>
          <a:xfrm>
            <a:off x="810165" y="402315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>
                <a:latin typeface="Fira Sans Medium"/>
                <a:ea typeface="Fira Sans Medium"/>
                <a:cs typeface="Fira Sans Medium"/>
                <a:sym typeface="Fira Sans Medium"/>
              </a:rPr>
              <a:t>Analisis Perusahaan dan Manajemen Risiko</a:t>
            </a:r>
          </a:p>
        </p:txBody>
      </p:sp>
      <p:grpSp>
        <p:nvGrpSpPr>
          <p:cNvPr id="84" name="Google Shape;2276;p26">
            <a:extLst>
              <a:ext uri="{FF2B5EF4-FFF2-40B4-BE49-F238E27FC236}">
                <a16:creationId xmlns:a16="http://schemas.microsoft.com/office/drawing/2014/main" xmlns="" id="{32DBCF5A-1564-48E4-B8E0-C0B5AE934C51}"/>
              </a:ext>
            </a:extLst>
          </p:cNvPr>
          <p:cNvGrpSpPr/>
          <p:nvPr/>
        </p:nvGrpSpPr>
        <p:grpSpPr>
          <a:xfrm>
            <a:off x="5003743" y="1504122"/>
            <a:ext cx="3437157" cy="1954696"/>
            <a:chOff x="2185750" y="2059275"/>
            <a:chExt cx="3230275" cy="1821525"/>
          </a:xfrm>
        </p:grpSpPr>
        <p:sp>
          <p:nvSpPr>
            <p:cNvPr id="85" name="Google Shape;2277;p26">
              <a:extLst>
                <a:ext uri="{FF2B5EF4-FFF2-40B4-BE49-F238E27FC236}">
                  <a16:creationId xmlns:a16="http://schemas.microsoft.com/office/drawing/2014/main" xmlns="" id="{6C0C3FD2-0330-4BCE-A7BE-A498F5DF572E}"/>
                </a:ext>
              </a:extLst>
            </p:cNvPr>
            <p:cNvSpPr/>
            <p:nvPr/>
          </p:nvSpPr>
          <p:spPr>
            <a:xfrm>
              <a:off x="4530075" y="3260850"/>
              <a:ext cx="552650" cy="552650"/>
            </a:xfrm>
            <a:custGeom>
              <a:avLst/>
              <a:gdLst/>
              <a:ahLst/>
              <a:cxnLst/>
              <a:rect l="l" t="t" r="r" b="b"/>
              <a:pathLst>
                <a:path w="22106" h="22106" extrusionOk="0">
                  <a:moveTo>
                    <a:pt x="11053" y="2186"/>
                  </a:moveTo>
                  <a:cubicBezTo>
                    <a:pt x="15961" y="2186"/>
                    <a:pt x="19920" y="6176"/>
                    <a:pt x="19920" y="11053"/>
                  </a:cubicBezTo>
                  <a:cubicBezTo>
                    <a:pt x="19920" y="15962"/>
                    <a:pt x="15961" y="19952"/>
                    <a:pt x="11053" y="19952"/>
                  </a:cubicBezTo>
                  <a:cubicBezTo>
                    <a:pt x="6144" y="19952"/>
                    <a:pt x="2154" y="15962"/>
                    <a:pt x="2154" y="11053"/>
                  </a:cubicBezTo>
                  <a:cubicBezTo>
                    <a:pt x="2154" y="6176"/>
                    <a:pt x="6144" y="2186"/>
                    <a:pt x="11053" y="2186"/>
                  </a:cubicBezTo>
                  <a:close/>
                  <a:moveTo>
                    <a:pt x="11053" y="1"/>
                  </a:moveTo>
                  <a:cubicBezTo>
                    <a:pt x="4940" y="1"/>
                    <a:pt x="0" y="4973"/>
                    <a:pt x="0" y="11053"/>
                  </a:cubicBezTo>
                  <a:cubicBezTo>
                    <a:pt x="0" y="17165"/>
                    <a:pt x="4972" y="22106"/>
                    <a:pt x="11053" y="22106"/>
                  </a:cubicBezTo>
                  <a:cubicBezTo>
                    <a:pt x="17133" y="22106"/>
                    <a:pt x="22105" y="17165"/>
                    <a:pt x="22105" y="11053"/>
                  </a:cubicBezTo>
                  <a:cubicBezTo>
                    <a:pt x="22105" y="4973"/>
                    <a:pt x="17133" y="1"/>
                    <a:pt x="1105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78;p26">
              <a:extLst>
                <a:ext uri="{FF2B5EF4-FFF2-40B4-BE49-F238E27FC236}">
                  <a16:creationId xmlns:a16="http://schemas.microsoft.com/office/drawing/2014/main" xmlns="" id="{46549EC2-41A2-4314-B314-3FF1DAC15DA5}"/>
                </a:ext>
              </a:extLst>
            </p:cNvPr>
            <p:cNvSpPr/>
            <p:nvPr/>
          </p:nvSpPr>
          <p:spPr>
            <a:xfrm>
              <a:off x="4976600" y="2299700"/>
              <a:ext cx="439425" cy="439425"/>
            </a:xfrm>
            <a:custGeom>
              <a:avLst/>
              <a:gdLst/>
              <a:ahLst/>
              <a:cxnLst/>
              <a:rect l="l" t="t" r="r" b="b"/>
              <a:pathLst>
                <a:path w="17577" h="17577" extrusionOk="0">
                  <a:moveTo>
                    <a:pt x="8804" y="2154"/>
                  </a:moveTo>
                  <a:cubicBezTo>
                    <a:pt x="12446" y="2154"/>
                    <a:pt x="15423" y="5131"/>
                    <a:pt x="15423" y="8805"/>
                  </a:cubicBezTo>
                  <a:cubicBezTo>
                    <a:pt x="15423" y="12447"/>
                    <a:pt x="12446" y="15424"/>
                    <a:pt x="8804" y="15424"/>
                  </a:cubicBezTo>
                  <a:cubicBezTo>
                    <a:pt x="5131" y="15424"/>
                    <a:pt x="2186" y="12447"/>
                    <a:pt x="2186" y="8805"/>
                  </a:cubicBezTo>
                  <a:cubicBezTo>
                    <a:pt x="2186" y="5131"/>
                    <a:pt x="5162" y="2154"/>
                    <a:pt x="8804" y="2154"/>
                  </a:cubicBezTo>
                  <a:close/>
                  <a:moveTo>
                    <a:pt x="8804" y="1"/>
                  </a:moveTo>
                  <a:cubicBezTo>
                    <a:pt x="3959" y="1"/>
                    <a:pt x="0" y="3959"/>
                    <a:pt x="0" y="8805"/>
                  </a:cubicBezTo>
                  <a:cubicBezTo>
                    <a:pt x="0" y="13650"/>
                    <a:pt x="3959" y="17577"/>
                    <a:pt x="8804" y="17577"/>
                  </a:cubicBezTo>
                  <a:cubicBezTo>
                    <a:pt x="13650" y="17577"/>
                    <a:pt x="17577" y="13650"/>
                    <a:pt x="17577" y="8805"/>
                  </a:cubicBezTo>
                  <a:cubicBezTo>
                    <a:pt x="17577" y="3959"/>
                    <a:pt x="13650" y="1"/>
                    <a:pt x="880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79;p26">
              <a:extLst>
                <a:ext uri="{FF2B5EF4-FFF2-40B4-BE49-F238E27FC236}">
                  <a16:creationId xmlns:a16="http://schemas.microsoft.com/office/drawing/2014/main" xmlns="" id="{F7C3156D-6356-4CB7-B030-566AE20FFC6B}"/>
                </a:ext>
              </a:extLst>
            </p:cNvPr>
            <p:cNvSpPr/>
            <p:nvPr/>
          </p:nvSpPr>
          <p:spPr>
            <a:xfrm>
              <a:off x="2185750" y="2387600"/>
              <a:ext cx="507525" cy="508300"/>
            </a:xfrm>
            <a:custGeom>
              <a:avLst/>
              <a:gdLst/>
              <a:ahLst/>
              <a:cxnLst/>
              <a:rect l="l" t="t" r="r" b="b"/>
              <a:pathLst>
                <a:path w="20301" h="20332" extrusionOk="0">
                  <a:moveTo>
                    <a:pt x="10135" y="2185"/>
                  </a:moveTo>
                  <a:cubicBezTo>
                    <a:pt x="14569" y="2185"/>
                    <a:pt x="18147" y="5764"/>
                    <a:pt x="18147" y="10166"/>
                  </a:cubicBezTo>
                  <a:cubicBezTo>
                    <a:pt x="18147" y="14599"/>
                    <a:pt x="14569" y="18178"/>
                    <a:pt x="10135" y="18178"/>
                  </a:cubicBezTo>
                  <a:cubicBezTo>
                    <a:pt x="5733" y="18178"/>
                    <a:pt x="2154" y="14599"/>
                    <a:pt x="2154" y="10166"/>
                  </a:cubicBezTo>
                  <a:cubicBezTo>
                    <a:pt x="2154" y="5764"/>
                    <a:pt x="5733" y="2185"/>
                    <a:pt x="10135" y="2185"/>
                  </a:cubicBezTo>
                  <a:close/>
                  <a:moveTo>
                    <a:pt x="10135" y="0"/>
                  </a:moveTo>
                  <a:cubicBezTo>
                    <a:pt x="4530" y="0"/>
                    <a:pt x="1" y="4560"/>
                    <a:pt x="1" y="10166"/>
                  </a:cubicBezTo>
                  <a:cubicBezTo>
                    <a:pt x="1" y="15771"/>
                    <a:pt x="4561" y="20331"/>
                    <a:pt x="10135" y="20331"/>
                  </a:cubicBezTo>
                  <a:cubicBezTo>
                    <a:pt x="15740" y="20331"/>
                    <a:pt x="20301" y="15771"/>
                    <a:pt x="20301" y="10166"/>
                  </a:cubicBezTo>
                  <a:cubicBezTo>
                    <a:pt x="20301" y="4560"/>
                    <a:pt x="15740" y="0"/>
                    <a:pt x="10135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80;p26">
              <a:extLst>
                <a:ext uri="{FF2B5EF4-FFF2-40B4-BE49-F238E27FC236}">
                  <a16:creationId xmlns:a16="http://schemas.microsoft.com/office/drawing/2014/main" xmlns="" id="{25437BA9-9622-4C0C-A8D6-1BD873A679F2}"/>
                </a:ext>
              </a:extLst>
            </p:cNvPr>
            <p:cNvSpPr/>
            <p:nvPr/>
          </p:nvSpPr>
          <p:spPr>
            <a:xfrm>
              <a:off x="2603000" y="3506300"/>
              <a:ext cx="374500" cy="374500"/>
            </a:xfrm>
            <a:custGeom>
              <a:avLst/>
              <a:gdLst/>
              <a:ahLst/>
              <a:cxnLst/>
              <a:rect l="l" t="t" r="r" b="b"/>
              <a:pathLst>
                <a:path w="14980" h="14980" extrusionOk="0">
                  <a:moveTo>
                    <a:pt x="7506" y="2185"/>
                  </a:moveTo>
                  <a:cubicBezTo>
                    <a:pt x="10420" y="2185"/>
                    <a:pt x="12826" y="4560"/>
                    <a:pt x="12826" y="7506"/>
                  </a:cubicBezTo>
                  <a:cubicBezTo>
                    <a:pt x="12826" y="10419"/>
                    <a:pt x="10420" y="12794"/>
                    <a:pt x="7506" y="12794"/>
                  </a:cubicBezTo>
                  <a:cubicBezTo>
                    <a:pt x="4561" y="12794"/>
                    <a:pt x="2186" y="10419"/>
                    <a:pt x="2186" y="7506"/>
                  </a:cubicBezTo>
                  <a:cubicBezTo>
                    <a:pt x="2186" y="4560"/>
                    <a:pt x="4561" y="2185"/>
                    <a:pt x="7506" y="2185"/>
                  </a:cubicBezTo>
                  <a:close/>
                  <a:moveTo>
                    <a:pt x="7506" y="0"/>
                  </a:moveTo>
                  <a:cubicBezTo>
                    <a:pt x="3357" y="0"/>
                    <a:pt x="1" y="3357"/>
                    <a:pt x="1" y="7474"/>
                  </a:cubicBezTo>
                  <a:cubicBezTo>
                    <a:pt x="1" y="11623"/>
                    <a:pt x="3357" y="14980"/>
                    <a:pt x="7506" y="14980"/>
                  </a:cubicBezTo>
                  <a:cubicBezTo>
                    <a:pt x="11623" y="14980"/>
                    <a:pt x="14980" y="11623"/>
                    <a:pt x="14980" y="7474"/>
                  </a:cubicBezTo>
                  <a:cubicBezTo>
                    <a:pt x="14980" y="3357"/>
                    <a:pt x="11623" y="0"/>
                    <a:pt x="750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81;p26">
              <a:extLst>
                <a:ext uri="{FF2B5EF4-FFF2-40B4-BE49-F238E27FC236}">
                  <a16:creationId xmlns:a16="http://schemas.microsoft.com/office/drawing/2014/main" xmlns="" id="{4FB38904-8318-4959-A6DE-F09DC1195F2C}"/>
                </a:ext>
              </a:extLst>
            </p:cNvPr>
            <p:cNvSpPr/>
            <p:nvPr/>
          </p:nvSpPr>
          <p:spPr>
            <a:xfrm>
              <a:off x="4264050" y="3195925"/>
              <a:ext cx="344425" cy="232000"/>
            </a:xfrm>
            <a:custGeom>
              <a:avLst/>
              <a:gdLst/>
              <a:ahLst/>
              <a:cxnLst/>
              <a:rect l="l" t="t" r="r" b="b"/>
              <a:pathLst>
                <a:path w="13777" h="9280" extrusionOk="0">
                  <a:moveTo>
                    <a:pt x="1077" y="1"/>
                  </a:moveTo>
                  <a:lnTo>
                    <a:pt x="0" y="1869"/>
                  </a:lnTo>
                  <a:lnTo>
                    <a:pt x="12700" y="9280"/>
                  </a:lnTo>
                  <a:lnTo>
                    <a:pt x="13776" y="7411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82;p26">
              <a:extLst>
                <a:ext uri="{FF2B5EF4-FFF2-40B4-BE49-F238E27FC236}">
                  <a16:creationId xmlns:a16="http://schemas.microsoft.com/office/drawing/2014/main" xmlns="" id="{9BC907E9-21F4-4A42-A3C1-0A28378B64AF}"/>
                </a:ext>
              </a:extLst>
            </p:cNvPr>
            <p:cNvSpPr/>
            <p:nvPr/>
          </p:nvSpPr>
          <p:spPr>
            <a:xfrm>
              <a:off x="4263250" y="2574425"/>
              <a:ext cx="749800" cy="292975"/>
            </a:xfrm>
            <a:custGeom>
              <a:avLst/>
              <a:gdLst/>
              <a:ahLst/>
              <a:cxnLst/>
              <a:rect l="l" t="t" r="r" b="b"/>
              <a:pathLst>
                <a:path w="29992" h="11719" extrusionOk="0">
                  <a:moveTo>
                    <a:pt x="29294" y="1"/>
                  </a:moveTo>
                  <a:lnTo>
                    <a:pt x="1" y="9692"/>
                  </a:lnTo>
                  <a:lnTo>
                    <a:pt x="666" y="11718"/>
                  </a:lnTo>
                  <a:lnTo>
                    <a:pt x="29991" y="2028"/>
                  </a:lnTo>
                  <a:lnTo>
                    <a:pt x="29294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83;p26">
              <a:extLst>
                <a:ext uri="{FF2B5EF4-FFF2-40B4-BE49-F238E27FC236}">
                  <a16:creationId xmlns:a16="http://schemas.microsoft.com/office/drawing/2014/main" xmlns="" id="{EAB759B5-8656-4985-BA32-70740FDA6F95}"/>
                </a:ext>
              </a:extLst>
            </p:cNvPr>
            <p:cNvSpPr/>
            <p:nvPr/>
          </p:nvSpPr>
          <p:spPr>
            <a:xfrm>
              <a:off x="2652075" y="2671025"/>
              <a:ext cx="598575" cy="227250"/>
            </a:xfrm>
            <a:custGeom>
              <a:avLst/>
              <a:gdLst/>
              <a:ahLst/>
              <a:cxnLst/>
              <a:rect l="l" t="t" r="r" b="b"/>
              <a:pathLst>
                <a:path w="23943" h="9090" extrusionOk="0">
                  <a:moveTo>
                    <a:pt x="603" y="0"/>
                  </a:moveTo>
                  <a:lnTo>
                    <a:pt x="1" y="2091"/>
                  </a:lnTo>
                  <a:lnTo>
                    <a:pt x="23309" y="9089"/>
                  </a:lnTo>
                  <a:lnTo>
                    <a:pt x="23943" y="6999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84;p26">
              <a:extLst>
                <a:ext uri="{FF2B5EF4-FFF2-40B4-BE49-F238E27FC236}">
                  <a16:creationId xmlns:a16="http://schemas.microsoft.com/office/drawing/2014/main" xmlns="" id="{FFC9320C-343A-4FB1-B674-05879E7FD20A}"/>
                </a:ext>
              </a:extLst>
            </p:cNvPr>
            <p:cNvSpPr/>
            <p:nvPr/>
          </p:nvSpPr>
          <p:spPr>
            <a:xfrm>
              <a:off x="2920475" y="3168225"/>
              <a:ext cx="183725" cy="183700"/>
            </a:xfrm>
            <a:custGeom>
              <a:avLst/>
              <a:gdLst/>
              <a:ahLst/>
              <a:cxnLst/>
              <a:rect l="l" t="t" r="r" b="b"/>
              <a:pathLst>
                <a:path w="7349" h="7348" extrusionOk="0">
                  <a:moveTo>
                    <a:pt x="3674" y="2154"/>
                  </a:moveTo>
                  <a:cubicBezTo>
                    <a:pt x="4498" y="2154"/>
                    <a:pt x="5195" y="2851"/>
                    <a:pt x="5195" y="3674"/>
                  </a:cubicBezTo>
                  <a:cubicBezTo>
                    <a:pt x="5195" y="4498"/>
                    <a:pt x="4498" y="5194"/>
                    <a:pt x="3674" y="5194"/>
                  </a:cubicBezTo>
                  <a:cubicBezTo>
                    <a:pt x="2851" y="5194"/>
                    <a:pt x="2154" y="4498"/>
                    <a:pt x="2154" y="3674"/>
                  </a:cubicBezTo>
                  <a:cubicBezTo>
                    <a:pt x="2154" y="2851"/>
                    <a:pt x="2851" y="2154"/>
                    <a:pt x="3674" y="2154"/>
                  </a:cubicBezTo>
                  <a:close/>
                  <a:moveTo>
                    <a:pt x="3674" y="1"/>
                  </a:moveTo>
                  <a:cubicBezTo>
                    <a:pt x="1648" y="1"/>
                    <a:pt x="1" y="1647"/>
                    <a:pt x="1" y="3674"/>
                  </a:cubicBezTo>
                  <a:cubicBezTo>
                    <a:pt x="1" y="5701"/>
                    <a:pt x="1648" y="7348"/>
                    <a:pt x="3674" y="7348"/>
                  </a:cubicBezTo>
                  <a:cubicBezTo>
                    <a:pt x="5701" y="7348"/>
                    <a:pt x="7348" y="5701"/>
                    <a:pt x="7348" y="3674"/>
                  </a:cubicBezTo>
                  <a:cubicBezTo>
                    <a:pt x="7348" y="1647"/>
                    <a:pt x="5701" y="1"/>
                    <a:pt x="367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85;p26">
              <a:extLst>
                <a:ext uri="{FF2B5EF4-FFF2-40B4-BE49-F238E27FC236}">
                  <a16:creationId xmlns:a16="http://schemas.microsoft.com/office/drawing/2014/main" xmlns="" id="{6C04725F-2D01-4E21-822C-CA9EEED7E28A}"/>
                </a:ext>
              </a:extLst>
            </p:cNvPr>
            <p:cNvSpPr/>
            <p:nvPr/>
          </p:nvSpPr>
          <p:spPr>
            <a:xfrm>
              <a:off x="3062200" y="3162675"/>
              <a:ext cx="186075" cy="91075"/>
            </a:xfrm>
            <a:custGeom>
              <a:avLst/>
              <a:gdLst/>
              <a:ahLst/>
              <a:cxnLst/>
              <a:rect l="l" t="t" r="r" b="b"/>
              <a:pathLst>
                <a:path w="7443" h="3643" extrusionOk="0">
                  <a:moveTo>
                    <a:pt x="6999" y="1"/>
                  </a:moveTo>
                  <a:lnTo>
                    <a:pt x="1" y="1521"/>
                  </a:lnTo>
                  <a:lnTo>
                    <a:pt x="476" y="3643"/>
                  </a:lnTo>
                  <a:lnTo>
                    <a:pt x="7443" y="2123"/>
                  </a:lnTo>
                  <a:lnTo>
                    <a:pt x="6999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86;p26">
              <a:extLst>
                <a:ext uri="{FF2B5EF4-FFF2-40B4-BE49-F238E27FC236}">
                  <a16:creationId xmlns:a16="http://schemas.microsoft.com/office/drawing/2014/main" xmlns="" id="{AE84E1CE-46D0-464F-AA49-DC0C9D4866C3}"/>
                </a:ext>
              </a:extLst>
            </p:cNvPr>
            <p:cNvSpPr/>
            <p:nvPr/>
          </p:nvSpPr>
          <p:spPr>
            <a:xfrm>
              <a:off x="2917325" y="3359025"/>
              <a:ext cx="447350" cy="280300"/>
            </a:xfrm>
            <a:custGeom>
              <a:avLst/>
              <a:gdLst/>
              <a:ahLst/>
              <a:cxnLst/>
              <a:rect l="l" t="t" r="r" b="b"/>
              <a:pathLst>
                <a:path w="17894" h="11212" extrusionOk="0">
                  <a:moveTo>
                    <a:pt x="16848" y="1"/>
                  </a:moveTo>
                  <a:lnTo>
                    <a:pt x="0" y="9311"/>
                  </a:lnTo>
                  <a:lnTo>
                    <a:pt x="1045" y="11212"/>
                  </a:lnTo>
                  <a:lnTo>
                    <a:pt x="17893" y="1901"/>
                  </a:lnTo>
                  <a:lnTo>
                    <a:pt x="1684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87;p26">
              <a:extLst>
                <a:ext uri="{FF2B5EF4-FFF2-40B4-BE49-F238E27FC236}">
                  <a16:creationId xmlns:a16="http://schemas.microsoft.com/office/drawing/2014/main" xmlns="" id="{59B80777-1DA8-4DDD-8E66-3CF2CACEC6A9}"/>
                </a:ext>
              </a:extLst>
            </p:cNvPr>
            <p:cNvSpPr/>
            <p:nvPr/>
          </p:nvSpPr>
          <p:spPr>
            <a:xfrm>
              <a:off x="4016225" y="3644850"/>
              <a:ext cx="184500" cy="183700"/>
            </a:xfrm>
            <a:custGeom>
              <a:avLst/>
              <a:gdLst/>
              <a:ahLst/>
              <a:cxnLst/>
              <a:rect l="l" t="t" r="r" b="b"/>
              <a:pathLst>
                <a:path w="7380" h="7348" extrusionOk="0">
                  <a:moveTo>
                    <a:pt x="3706" y="2154"/>
                  </a:moveTo>
                  <a:cubicBezTo>
                    <a:pt x="4529" y="2154"/>
                    <a:pt x="5195" y="2850"/>
                    <a:pt x="5195" y="3674"/>
                  </a:cubicBezTo>
                  <a:cubicBezTo>
                    <a:pt x="5195" y="4497"/>
                    <a:pt x="4529" y="5194"/>
                    <a:pt x="3706" y="5194"/>
                  </a:cubicBezTo>
                  <a:cubicBezTo>
                    <a:pt x="2851" y="5194"/>
                    <a:pt x="2186" y="4497"/>
                    <a:pt x="2186" y="3674"/>
                  </a:cubicBezTo>
                  <a:cubicBezTo>
                    <a:pt x="2186" y="2850"/>
                    <a:pt x="2851" y="2154"/>
                    <a:pt x="3706" y="2154"/>
                  </a:cubicBezTo>
                  <a:close/>
                  <a:moveTo>
                    <a:pt x="3706" y="0"/>
                  </a:moveTo>
                  <a:cubicBezTo>
                    <a:pt x="1648" y="0"/>
                    <a:pt x="1" y="1647"/>
                    <a:pt x="1" y="3674"/>
                  </a:cubicBezTo>
                  <a:cubicBezTo>
                    <a:pt x="1" y="5701"/>
                    <a:pt x="1648" y="7347"/>
                    <a:pt x="3706" y="7347"/>
                  </a:cubicBezTo>
                  <a:cubicBezTo>
                    <a:pt x="5733" y="7347"/>
                    <a:pt x="7380" y="5701"/>
                    <a:pt x="7380" y="3674"/>
                  </a:cubicBezTo>
                  <a:cubicBezTo>
                    <a:pt x="7380" y="1647"/>
                    <a:pt x="5733" y="0"/>
                    <a:pt x="370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288;p26">
              <a:extLst>
                <a:ext uri="{FF2B5EF4-FFF2-40B4-BE49-F238E27FC236}">
                  <a16:creationId xmlns:a16="http://schemas.microsoft.com/office/drawing/2014/main" xmlns="" id="{19F4BC0E-B964-40AB-A0CF-D39320A9CB52}"/>
                </a:ext>
              </a:extLst>
            </p:cNvPr>
            <p:cNvSpPr/>
            <p:nvPr/>
          </p:nvSpPr>
          <p:spPr>
            <a:xfrm>
              <a:off x="3987725" y="3503925"/>
              <a:ext cx="121175" cy="178950"/>
            </a:xfrm>
            <a:custGeom>
              <a:avLst/>
              <a:gdLst/>
              <a:ahLst/>
              <a:cxnLst/>
              <a:rect l="l" t="t" r="r" b="b"/>
              <a:pathLst>
                <a:path w="4847" h="7158" extrusionOk="0">
                  <a:moveTo>
                    <a:pt x="1964" y="0"/>
                  </a:moveTo>
                  <a:lnTo>
                    <a:pt x="1" y="919"/>
                  </a:lnTo>
                  <a:lnTo>
                    <a:pt x="2883" y="7157"/>
                  </a:lnTo>
                  <a:lnTo>
                    <a:pt x="4846" y="6239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289;p26">
              <a:extLst>
                <a:ext uri="{FF2B5EF4-FFF2-40B4-BE49-F238E27FC236}">
                  <a16:creationId xmlns:a16="http://schemas.microsoft.com/office/drawing/2014/main" xmlns="" id="{19379F6E-63F2-4314-975D-12CD232F22CF}"/>
                </a:ext>
              </a:extLst>
            </p:cNvPr>
            <p:cNvSpPr/>
            <p:nvPr/>
          </p:nvSpPr>
          <p:spPr>
            <a:xfrm>
              <a:off x="3312375" y="2224300"/>
              <a:ext cx="191625" cy="184175"/>
            </a:xfrm>
            <a:custGeom>
              <a:avLst/>
              <a:gdLst/>
              <a:ahLst/>
              <a:cxnLst/>
              <a:rect l="l" t="t" r="r" b="b"/>
              <a:pathLst>
                <a:path w="7665" h="7367" extrusionOk="0">
                  <a:moveTo>
                    <a:pt x="3825" y="2189"/>
                  </a:moveTo>
                  <a:cubicBezTo>
                    <a:pt x="4599" y="2189"/>
                    <a:pt x="5261" y="2773"/>
                    <a:pt x="5321" y="3587"/>
                  </a:cubicBezTo>
                  <a:cubicBezTo>
                    <a:pt x="5385" y="4410"/>
                    <a:pt x="4783" y="5139"/>
                    <a:pt x="3928" y="5202"/>
                  </a:cubicBezTo>
                  <a:cubicBezTo>
                    <a:pt x="3890" y="5205"/>
                    <a:pt x="3852" y="5206"/>
                    <a:pt x="3814" y="5206"/>
                  </a:cubicBezTo>
                  <a:cubicBezTo>
                    <a:pt x="3039" y="5206"/>
                    <a:pt x="2373" y="4594"/>
                    <a:pt x="2313" y="3808"/>
                  </a:cubicBezTo>
                  <a:cubicBezTo>
                    <a:pt x="2250" y="2985"/>
                    <a:pt x="2883" y="2257"/>
                    <a:pt x="3706" y="2193"/>
                  </a:cubicBezTo>
                  <a:cubicBezTo>
                    <a:pt x="3746" y="2190"/>
                    <a:pt x="3786" y="2189"/>
                    <a:pt x="3825" y="2189"/>
                  </a:cubicBezTo>
                  <a:close/>
                  <a:moveTo>
                    <a:pt x="3784" y="1"/>
                  </a:moveTo>
                  <a:cubicBezTo>
                    <a:pt x="3706" y="1"/>
                    <a:pt x="3627" y="3"/>
                    <a:pt x="3548" y="8"/>
                  </a:cubicBezTo>
                  <a:cubicBezTo>
                    <a:pt x="1521" y="167"/>
                    <a:pt x="1" y="1940"/>
                    <a:pt x="159" y="3967"/>
                  </a:cubicBezTo>
                  <a:cubicBezTo>
                    <a:pt x="310" y="5896"/>
                    <a:pt x="1896" y="7367"/>
                    <a:pt x="3797" y="7367"/>
                  </a:cubicBezTo>
                  <a:cubicBezTo>
                    <a:pt x="3892" y="7367"/>
                    <a:pt x="3989" y="7363"/>
                    <a:pt x="4086" y="7355"/>
                  </a:cubicBezTo>
                  <a:cubicBezTo>
                    <a:pt x="6113" y="7229"/>
                    <a:pt x="7665" y="5455"/>
                    <a:pt x="7507" y="3428"/>
                  </a:cubicBezTo>
                  <a:cubicBezTo>
                    <a:pt x="7354" y="1481"/>
                    <a:pt x="5711" y="1"/>
                    <a:pt x="378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290;p26">
              <a:extLst>
                <a:ext uri="{FF2B5EF4-FFF2-40B4-BE49-F238E27FC236}">
                  <a16:creationId xmlns:a16="http://schemas.microsoft.com/office/drawing/2014/main" xmlns="" id="{5D7140D5-7B92-45B0-9356-F23A963AEDB1}"/>
                </a:ext>
              </a:extLst>
            </p:cNvPr>
            <p:cNvSpPr/>
            <p:nvPr/>
          </p:nvSpPr>
          <p:spPr>
            <a:xfrm>
              <a:off x="3412925" y="2366200"/>
              <a:ext cx="131475" cy="177375"/>
            </a:xfrm>
            <a:custGeom>
              <a:avLst/>
              <a:gdLst/>
              <a:ahLst/>
              <a:cxnLst/>
              <a:rect l="l" t="t" r="r" b="b"/>
              <a:pathLst>
                <a:path w="5259" h="7095" extrusionOk="0">
                  <a:moveTo>
                    <a:pt x="1901" y="1"/>
                  </a:moveTo>
                  <a:lnTo>
                    <a:pt x="1" y="1078"/>
                  </a:lnTo>
                  <a:lnTo>
                    <a:pt x="3358" y="7095"/>
                  </a:lnTo>
                  <a:lnTo>
                    <a:pt x="5258" y="6018"/>
                  </a:lnTo>
                  <a:lnTo>
                    <a:pt x="190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291;p26">
              <a:extLst>
                <a:ext uri="{FF2B5EF4-FFF2-40B4-BE49-F238E27FC236}">
                  <a16:creationId xmlns:a16="http://schemas.microsoft.com/office/drawing/2014/main" xmlns="" id="{6FE62602-8948-4BA4-9438-578C56B70307}"/>
                </a:ext>
              </a:extLst>
            </p:cNvPr>
            <p:cNvSpPr/>
            <p:nvPr/>
          </p:nvSpPr>
          <p:spPr>
            <a:xfrm>
              <a:off x="4122325" y="2059275"/>
              <a:ext cx="209825" cy="184225"/>
            </a:xfrm>
            <a:custGeom>
              <a:avLst/>
              <a:gdLst/>
              <a:ahLst/>
              <a:cxnLst/>
              <a:rect l="l" t="t" r="r" b="b"/>
              <a:pathLst>
                <a:path w="8393" h="7369" extrusionOk="0">
                  <a:moveTo>
                    <a:pt x="4183" y="2167"/>
                  </a:moveTo>
                  <a:cubicBezTo>
                    <a:pt x="4666" y="2167"/>
                    <a:pt x="5150" y="2404"/>
                    <a:pt x="5448" y="2841"/>
                  </a:cubicBezTo>
                  <a:cubicBezTo>
                    <a:pt x="5923" y="3537"/>
                    <a:pt x="5733" y="4487"/>
                    <a:pt x="5036" y="4962"/>
                  </a:cubicBezTo>
                  <a:cubicBezTo>
                    <a:pt x="4780" y="5125"/>
                    <a:pt x="4491" y="5202"/>
                    <a:pt x="4204" y="5202"/>
                  </a:cubicBezTo>
                  <a:cubicBezTo>
                    <a:pt x="3710" y="5202"/>
                    <a:pt x="3226" y="4972"/>
                    <a:pt x="2946" y="4551"/>
                  </a:cubicBezTo>
                  <a:cubicBezTo>
                    <a:pt x="2471" y="3854"/>
                    <a:pt x="2661" y="2904"/>
                    <a:pt x="3357" y="2429"/>
                  </a:cubicBezTo>
                  <a:cubicBezTo>
                    <a:pt x="3606" y="2251"/>
                    <a:pt x="3894" y="2167"/>
                    <a:pt x="4183" y="2167"/>
                  </a:cubicBezTo>
                  <a:close/>
                  <a:moveTo>
                    <a:pt x="4170" y="1"/>
                  </a:moveTo>
                  <a:cubicBezTo>
                    <a:pt x="3467" y="1"/>
                    <a:pt x="2756" y="201"/>
                    <a:pt x="2122" y="624"/>
                  </a:cubicBezTo>
                  <a:cubicBezTo>
                    <a:pt x="444" y="1764"/>
                    <a:pt x="0" y="4076"/>
                    <a:pt x="1141" y="5754"/>
                  </a:cubicBezTo>
                  <a:cubicBezTo>
                    <a:pt x="1853" y="6802"/>
                    <a:pt x="3009" y="7369"/>
                    <a:pt x="4186" y="7369"/>
                  </a:cubicBezTo>
                  <a:cubicBezTo>
                    <a:pt x="4894" y="7369"/>
                    <a:pt x="5609" y="7164"/>
                    <a:pt x="6239" y="6736"/>
                  </a:cubicBezTo>
                  <a:cubicBezTo>
                    <a:pt x="7949" y="5627"/>
                    <a:pt x="8393" y="3316"/>
                    <a:pt x="7253" y="1637"/>
                  </a:cubicBezTo>
                  <a:cubicBezTo>
                    <a:pt x="6535" y="581"/>
                    <a:pt x="5365" y="1"/>
                    <a:pt x="417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292;p26">
              <a:extLst>
                <a:ext uri="{FF2B5EF4-FFF2-40B4-BE49-F238E27FC236}">
                  <a16:creationId xmlns:a16="http://schemas.microsoft.com/office/drawing/2014/main" xmlns="" id="{66840FE3-7422-424A-BA2D-FD030E5D911F}"/>
                </a:ext>
              </a:extLst>
            </p:cNvPr>
            <p:cNvSpPr/>
            <p:nvPr/>
          </p:nvSpPr>
          <p:spPr>
            <a:xfrm>
              <a:off x="3978225" y="2193625"/>
              <a:ext cx="231225" cy="346000"/>
            </a:xfrm>
            <a:custGeom>
              <a:avLst/>
              <a:gdLst/>
              <a:ahLst/>
              <a:cxnLst/>
              <a:rect l="l" t="t" r="r" b="b"/>
              <a:pathLst>
                <a:path w="9249" h="13840" extrusionOk="0">
                  <a:moveTo>
                    <a:pt x="7411" y="0"/>
                  </a:moveTo>
                  <a:lnTo>
                    <a:pt x="1" y="12731"/>
                  </a:lnTo>
                  <a:lnTo>
                    <a:pt x="1869" y="13839"/>
                  </a:lnTo>
                  <a:lnTo>
                    <a:pt x="9248" y="1140"/>
                  </a:lnTo>
                  <a:lnTo>
                    <a:pt x="741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293;p26">
              <a:extLst>
                <a:ext uri="{FF2B5EF4-FFF2-40B4-BE49-F238E27FC236}">
                  <a16:creationId xmlns:a16="http://schemas.microsoft.com/office/drawing/2014/main" xmlns="" id="{445E365D-537D-42B2-831C-21F5D768E86F}"/>
                </a:ext>
              </a:extLst>
            </p:cNvPr>
            <p:cNvSpPr/>
            <p:nvPr/>
          </p:nvSpPr>
          <p:spPr>
            <a:xfrm>
              <a:off x="3189675" y="2450925"/>
              <a:ext cx="1152775" cy="1152775"/>
            </a:xfrm>
            <a:custGeom>
              <a:avLst/>
              <a:gdLst/>
              <a:ahLst/>
              <a:cxnLst/>
              <a:rect l="l" t="t" r="r" b="b"/>
              <a:pathLst>
                <a:path w="46111" h="46111" extrusionOk="0">
                  <a:moveTo>
                    <a:pt x="23055" y="2439"/>
                  </a:moveTo>
                  <a:cubicBezTo>
                    <a:pt x="27616" y="2439"/>
                    <a:pt x="31828" y="3927"/>
                    <a:pt x="35248" y="6461"/>
                  </a:cubicBezTo>
                  <a:cubicBezTo>
                    <a:pt x="39428" y="9501"/>
                    <a:pt x="42405" y="14093"/>
                    <a:pt x="43355" y="19382"/>
                  </a:cubicBezTo>
                  <a:cubicBezTo>
                    <a:pt x="43577" y="20585"/>
                    <a:pt x="43672" y="21820"/>
                    <a:pt x="43672" y="23055"/>
                  </a:cubicBezTo>
                  <a:cubicBezTo>
                    <a:pt x="43672" y="34425"/>
                    <a:pt x="34425" y="43672"/>
                    <a:pt x="23055" y="43672"/>
                  </a:cubicBezTo>
                  <a:cubicBezTo>
                    <a:pt x="11686" y="43672"/>
                    <a:pt x="2439" y="34425"/>
                    <a:pt x="2439" y="23055"/>
                  </a:cubicBezTo>
                  <a:cubicBezTo>
                    <a:pt x="2439" y="18970"/>
                    <a:pt x="3642" y="15170"/>
                    <a:pt x="5701" y="11971"/>
                  </a:cubicBezTo>
                  <a:cubicBezTo>
                    <a:pt x="7158" y="9660"/>
                    <a:pt x="9089" y="7696"/>
                    <a:pt x="11338" y="6113"/>
                  </a:cubicBezTo>
                  <a:cubicBezTo>
                    <a:pt x="14663" y="3801"/>
                    <a:pt x="18717" y="2439"/>
                    <a:pt x="23055" y="2439"/>
                  </a:cubicBezTo>
                  <a:close/>
                  <a:moveTo>
                    <a:pt x="23055" y="1"/>
                  </a:moveTo>
                  <a:cubicBezTo>
                    <a:pt x="18115" y="1"/>
                    <a:pt x="13523" y="1584"/>
                    <a:pt x="9754" y="4244"/>
                  </a:cubicBezTo>
                  <a:cubicBezTo>
                    <a:pt x="7316" y="5986"/>
                    <a:pt x="5194" y="8203"/>
                    <a:pt x="3579" y="10736"/>
                  </a:cubicBezTo>
                  <a:cubicBezTo>
                    <a:pt x="1330" y="14315"/>
                    <a:pt x="0" y="18527"/>
                    <a:pt x="0" y="23055"/>
                  </a:cubicBezTo>
                  <a:cubicBezTo>
                    <a:pt x="0" y="35786"/>
                    <a:pt x="10356" y="46110"/>
                    <a:pt x="23055" y="46110"/>
                  </a:cubicBezTo>
                  <a:cubicBezTo>
                    <a:pt x="35786" y="46110"/>
                    <a:pt x="46110" y="35786"/>
                    <a:pt x="46110" y="23055"/>
                  </a:cubicBezTo>
                  <a:cubicBezTo>
                    <a:pt x="46110" y="21757"/>
                    <a:pt x="46015" y="20459"/>
                    <a:pt x="45794" y="19192"/>
                  </a:cubicBezTo>
                  <a:cubicBezTo>
                    <a:pt x="44780" y="13111"/>
                    <a:pt x="41360" y="7854"/>
                    <a:pt x="36546" y="4371"/>
                  </a:cubicBezTo>
                  <a:cubicBezTo>
                    <a:pt x="32746" y="1616"/>
                    <a:pt x="28091" y="1"/>
                    <a:pt x="2305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294;p26">
              <a:extLst>
                <a:ext uri="{FF2B5EF4-FFF2-40B4-BE49-F238E27FC236}">
                  <a16:creationId xmlns:a16="http://schemas.microsoft.com/office/drawing/2014/main" xmlns="" id="{60E43FC3-F663-452A-88BC-5309A48CFB44}"/>
                </a:ext>
              </a:extLst>
            </p:cNvPr>
            <p:cNvSpPr/>
            <p:nvPr/>
          </p:nvSpPr>
          <p:spPr>
            <a:xfrm>
              <a:off x="2696425" y="3599725"/>
              <a:ext cx="187675" cy="187650"/>
            </a:xfrm>
            <a:custGeom>
              <a:avLst/>
              <a:gdLst/>
              <a:ahLst/>
              <a:cxnLst/>
              <a:rect l="l" t="t" r="r" b="b"/>
              <a:pathLst>
                <a:path w="7507" h="7506" extrusionOk="0">
                  <a:moveTo>
                    <a:pt x="3769" y="2280"/>
                  </a:moveTo>
                  <a:cubicBezTo>
                    <a:pt x="4624" y="2280"/>
                    <a:pt x="5321" y="3009"/>
                    <a:pt x="5321" y="3864"/>
                  </a:cubicBezTo>
                  <a:cubicBezTo>
                    <a:pt x="5321" y="4719"/>
                    <a:pt x="4624" y="5415"/>
                    <a:pt x="3769" y="5415"/>
                  </a:cubicBezTo>
                  <a:lnTo>
                    <a:pt x="3737" y="5415"/>
                  </a:lnTo>
                  <a:cubicBezTo>
                    <a:pt x="2882" y="5415"/>
                    <a:pt x="2186" y="4687"/>
                    <a:pt x="2186" y="3864"/>
                  </a:cubicBezTo>
                  <a:cubicBezTo>
                    <a:pt x="2186" y="3009"/>
                    <a:pt x="2882" y="2312"/>
                    <a:pt x="3737" y="2280"/>
                  </a:cubicBezTo>
                  <a:close/>
                  <a:moveTo>
                    <a:pt x="3009" y="0"/>
                  </a:moveTo>
                  <a:cubicBezTo>
                    <a:pt x="2914" y="0"/>
                    <a:pt x="2819" y="63"/>
                    <a:pt x="2787" y="158"/>
                  </a:cubicBezTo>
                  <a:lnTo>
                    <a:pt x="2597" y="982"/>
                  </a:lnTo>
                  <a:lnTo>
                    <a:pt x="1901" y="538"/>
                  </a:lnTo>
                  <a:cubicBezTo>
                    <a:pt x="1864" y="514"/>
                    <a:pt x="1828" y="504"/>
                    <a:pt x="1792" y="504"/>
                  </a:cubicBezTo>
                  <a:cubicBezTo>
                    <a:pt x="1733" y="504"/>
                    <a:pt x="1674" y="531"/>
                    <a:pt x="1616" y="570"/>
                  </a:cubicBezTo>
                  <a:lnTo>
                    <a:pt x="571" y="1615"/>
                  </a:lnTo>
                  <a:cubicBezTo>
                    <a:pt x="507" y="1710"/>
                    <a:pt x="475" y="1805"/>
                    <a:pt x="539" y="1900"/>
                  </a:cubicBezTo>
                  <a:lnTo>
                    <a:pt x="982" y="2597"/>
                  </a:lnTo>
                  <a:lnTo>
                    <a:pt x="159" y="2787"/>
                  </a:lnTo>
                  <a:cubicBezTo>
                    <a:pt x="64" y="2819"/>
                    <a:pt x="0" y="2914"/>
                    <a:pt x="0" y="3009"/>
                  </a:cubicBezTo>
                  <a:lnTo>
                    <a:pt x="0" y="4497"/>
                  </a:lnTo>
                  <a:cubicBezTo>
                    <a:pt x="0" y="4592"/>
                    <a:pt x="64" y="4687"/>
                    <a:pt x="159" y="4719"/>
                  </a:cubicBezTo>
                  <a:lnTo>
                    <a:pt x="982" y="4909"/>
                  </a:lnTo>
                  <a:lnTo>
                    <a:pt x="539" y="5605"/>
                  </a:lnTo>
                  <a:cubicBezTo>
                    <a:pt x="475" y="5700"/>
                    <a:pt x="507" y="5795"/>
                    <a:pt x="571" y="5891"/>
                  </a:cubicBezTo>
                  <a:lnTo>
                    <a:pt x="1616" y="6936"/>
                  </a:lnTo>
                  <a:cubicBezTo>
                    <a:pt x="1674" y="6975"/>
                    <a:pt x="1733" y="7002"/>
                    <a:pt x="1792" y="7002"/>
                  </a:cubicBezTo>
                  <a:cubicBezTo>
                    <a:pt x="1828" y="7002"/>
                    <a:pt x="1864" y="6991"/>
                    <a:pt x="1901" y="6967"/>
                  </a:cubicBezTo>
                  <a:lnTo>
                    <a:pt x="2597" y="6524"/>
                  </a:lnTo>
                  <a:lnTo>
                    <a:pt x="2787" y="7316"/>
                  </a:lnTo>
                  <a:cubicBezTo>
                    <a:pt x="2819" y="7442"/>
                    <a:pt x="2914" y="7506"/>
                    <a:pt x="3009" y="7506"/>
                  </a:cubicBezTo>
                  <a:lnTo>
                    <a:pt x="4497" y="7506"/>
                  </a:lnTo>
                  <a:cubicBezTo>
                    <a:pt x="4592" y="7506"/>
                    <a:pt x="4687" y="7442"/>
                    <a:pt x="4719" y="7316"/>
                  </a:cubicBezTo>
                  <a:lnTo>
                    <a:pt x="4909" y="6524"/>
                  </a:lnTo>
                  <a:lnTo>
                    <a:pt x="5606" y="6967"/>
                  </a:lnTo>
                  <a:cubicBezTo>
                    <a:pt x="5642" y="6991"/>
                    <a:pt x="5683" y="7002"/>
                    <a:pt x="5723" y="7002"/>
                  </a:cubicBezTo>
                  <a:cubicBezTo>
                    <a:pt x="5788" y="7002"/>
                    <a:pt x="5852" y="6975"/>
                    <a:pt x="5891" y="6936"/>
                  </a:cubicBezTo>
                  <a:lnTo>
                    <a:pt x="6936" y="5891"/>
                  </a:lnTo>
                  <a:cubicBezTo>
                    <a:pt x="6999" y="5795"/>
                    <a:pt x="7031" y="5669"/>
                    <a:pt x="6968" y="5605"/>
                  </a:cubicBezTo>
                  <a:lnTo>
                    <a:pt x="6524" y="4909"/>
                  </a:lnTo>
                  <a:lnTo>
                    <a:pt x="7316" y="4719"/>
                  </a:lnTo>
                  <a:cubicBezTo>
                    <a:pt x="7443" y="4687"/>
                    <a:pt x="7506" y="4592"/>
                    <a:pt x="7506" y="4497"/>
                  </a:cubicBezTo>
                  <a:lnTo>
                    <a:pt x="7506" y="3009"/>
                  </a:lnTo>
                  <a:cubicBezTo>
                    <a:pt x="7506" y="2914"/>
                    <a:pt x="7443" y="2819"/>
                    <a:pt x="7348" y="2787"/>
                  </a:cubicBezTo>
                  <a:lnTo>
                    <a:pt x="6524" y="2597"/>
                  </a:lnTo>
                  <a:lnTo>
                    <a:pt x="6968" y="1900"/>
                  </a:lnTo>
                  <a:cubicBezTo>
                    <a:pt x="7031" y="1805"/>
                    <a:pt x="6999" y="1710"/>
                    <a:pt x="6936" y="1615"/>
                  </a:cubicBezTo>
                  <a:lnTo>
                    <a:pt x="5891" y="570"/>
                  </a:lnTo>
                  <a:cubicBezTo>
                    <a:pt x="5832" y="531"/>
                    <a:pt x="5773" y="504"/>
                    <a:pt x="5715" y="504"/>
                  </a:cubicBezTo>
                  <a:cubicBezTo>
                    <a:pt x="5678" y="504"/>
                    <a:pt x="5642" y="514"/>
                    <a:pt x="5606" y="538"/>
                  </a:cubicBezTo>
                  <a:lnTo>
                    <a:pt x="4909" y="982"/>
                  </a:lnTo>
                  <a:lnTo>
                    <a:pt x="4719" y="158"/>
                  </a:lnTo>
                  <a:cubicBezTo>
                    <a:pt x="4687" y="63"/>
                    <a:pt x="4592" y="0"/>
                    <a:pt x="449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295;p26">
              <a:extLst>
                <a:ext uri="{FF2B5EF4-FFF2-40B4-BE49-F238E27FC236}">
                  <a16:creationId xmlns:a16="http://schemas.microsoft.com/office/drawing/2014/main" xmlns="" id="{DD78208C-0B01-4A93-B542-AFFEDD20B7DE}"/>
                </a:ext>
              </a:extLst>
            </p:cNvPr>
            <p:cNvSpPr/>
            <p:nvPr/>
          </p:nvSpPr>
          <p:spPr>
            <a:xfrm>
              <a:off x="5064475" y="2405000"/>
              <a:ext cx="264475" cy="236750"/>
            </a:xfrm>
            <a:custGeom>
              <a:avLst/>
              <a:gdLst/>
              <a:ahLst/>
              <a:cxnLst/>
              <a:rect l="l" t="t" r="r" b="b"/>
              <a:pathLst>
                <a:path w="10579" h="9470" extrusionOk="0">
                  <a:moveTo>
                    <a:pt x="3294" y="3959"/>
                  </a:moveTo>
                  <a:cubicBezTo>
                    <a:pt x="3643" y="3959"/>
                    <a:pt x="3928" y="4244"/>
                    <a:pt x="3928" y="4593"/>
                  </a:cubicBezTo>
                  <a:cubicBezTo>
                    <a:pt x="3928" y="4941"/>
                    <a:pt x="3643" y="5226"/>
                    <a:pt x="3294" y="5226"/>
                  </a:cubicBezTo>
                  <a:cubicBezTo>
                    <a:pt x="2946" y="5226"/>
                    <a:pt x="2661" y="4941"/>
                    <a:pt x="2661" y="4593"/>
                  </a:cubicBezTo>
                  <a:cubicBezTo>
                    <a:pt x="2661" y="4244"/>
                    <a:pt x="2946" y="3959"/>
                    <a:pt x="3294" y="3959"/>
                  </a:cubicBezTo>
                  <a:close/>
                  <a:moveTo>
                    <a:pt x="5289" y="3959"/>
                  </a:moveTo>
                  <a:cubicBezTo>
                    <a:pt x="5638" y="3959"/>
                    <a:pt x="5923" y="4244"/>
                    <a:pt x="5923" y="4593"/>
                  </a:cubicBezTo>
                  <a:cubicBezTo>
                    <a:pt x="5923" y="4941"/>
                    <a:pt x="5638" y="5226"/>
                    <a:pt x="5289" y="5226"/>
                  </a:cubicBezTo>
                  <a:cubicBezTo>
                    <a:pt x="4941" y="5226"/>
                    <a:pt x="4656" y="4941"/>
                    <a:pt x="4656" y="4593"/>
                  </a:cubicBezTo>
                  <a:cubicBezTo>
                    <a:pt x="4656" y="4244"/>
                    <a:pt x="4941" y="3959"/>
                    <a:pt x="5289" y="3959"/>
                  </a:cubicBezTo>
                  <a:close/>
                  <a:moveTo>
                    <a:pt x="7221" y="3959"/>
                  </a:moveTo>
                  <a:cubicBezTo>
                    <a:pt x="7570" y="3959"/>
                    <a:pt x="7855" y="4244"/>
                    <a:pt x="7855" y="4593"/>
                  </a:cubicBezTo>
                  <a:cubicBezTo>
                    <a:pt x="7855" y="4941"/>
                    <a:pt x="7570" y="5226"/>
                    <a:pt x="7221" y="5226"/>
                  </a:cubicBezTo>
                  <a:cubicBezTo>
                    <a:pt x="6873" y="5226"/>
                    <a:pt x="6588" y="4941"/>
                    <a:pt x="6588" y="4593"/>
                  </a:cubicBezTo>
                  <a:cubicBezTo>
                    <a:pt x="6588" y="4244"/>
                    <a:pt x="6873" y="3959"/>
                    <a:pt x="7221" y="3959"/>
                  </a:cubicBezTo>
                  <a:close/>
                  <a:moveTo>
                    <a:pt x="5289" y="1"/>
                  </a:moveTo>
                  <a:cubicBezTo>
                    <a:pt x="2376" y="1"/>
                    <a:pt x="1" y="1869"/>
                    <a:pt x="1" y="4181"/>
                  </a:cubicBezTo>
                  <a:cubicBezTo>
                    <a:pt x="1" y="6461"/>
                    <a:pt x="2376" y="8330"/>
                    <a:pt x="5289" y="8330"/>
                  </a:cubicBezTo>
                  <a:cubicBezTo>
                    <a:pt x="5448" y="8330"/>
                    <a:pt x="5606" y="8330"/>
                    <a:pt x="5764" y="8298"/>
                  </a:cubicBezTo>
                  <a:lnTo>
                    <a:pt x="6176" y="9311"/>
                  </a:lnTo>
                  <a:cubicBezTo>
                    <a:pt x="6208" y="9406"/>
                    <a:pt x="6271" y="9438"/>
                    <a:pt x="6366" y="9470"/>
                  </a:cubicBezTo>
                  <a:lnTo>
                    <a:pt x="6398" y="9470"/>
                  </a:lnTo>
                  <a:cubicBezTo>
                    <a:pt x="6461" y="9470"/>
                    <a:pt x="6524" y="9438"/>
                    <a:pt x="6588" y="9375"/>
                  </a:cubicBezTo>
                  <a:lnTo>
                    <a:pt x="8076" y="7696"/>
                  </a:lnTo>
                  <a:cubicBezTo>
                    <a:pt x="9660" y="6936"/>
                    <a:pt x="10578" y="5606"/>
                    <a:pt x="10578" y="4181"/>
                  </a:cubicBezTo>
                  <a:cubicBezTo>
                    <a:pt x="10578" y="1869"/>
                    <a:pt x="8203" y="1"/>
                    <a:pt x="528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296;p26">
              <a:extLst>
                <a:ext uri="{FF2B5EF4-FFF2-40B4-BE49-F238E27FC236}">
                  <a16:creationId xmlns:a16="http://schemas.microsoft.com/office/drawing/2014/main" xmlns="" id="{47EC195F-D5BB-47DF-B48B-BFAA7F7F233F}"/>
                </a:ext>
              </a:extLst>
            </p:cNvPr>
            <p:cNvSpPr/>
            <p:nvPr/>
          </p:nvSpPr>
          <p:spPr>
            <a:xfrm>
              <a:off x="3534075" y="2825575"/>
              <a:ext cx="495650" cy="505100"/>
            </a:xfrm>
            <a:custGeom>
              <a:avLst/>
              <a:gdLst/>
              <a:ahLst/>
              <a:cxnLst/>
              <a:rect l="l" t="t" r="r" b="b"/>
              <a:pathLst>
                <a:path w="19826" h="20204" extrusionOk="0">
                  <a:moveTo>
                    <a:pt x="3734" y="1"/>
                  </a:moveTo>
                  <a:cubicBezTo>
                    <a:pt x="3586" y="1"/>
                    <a:pt x="3429" y="28"/>
                    <a:pt x="3262" y="89"/>
                  </a:cubicBezTo>
                  <a:cubicBezTo>
                    <a:pt x="1710" y="691"/>
                    <a:pt x="2566" y="2717"/>
                    <a:pt x="2566" y="2717"/>
                  </a:cubicBezTo>
                  <a:lnTo>
                    <a:pt x="6112" y="12123"/>
                  </a:lnTo>
                  <a:cubicBezTo>
                    <a:pt x="6162" y="12248"/>
                    <a:pt x="6075" y="12333"/>
                    <a:pt x="5989" y="12333"/>
                  </a:cubicBezTo>
                  <a:cubicBezTo>
                    <a:pt x="5966" y="12333"/>
                    <a:pt x="5943" y="12327"/>
                    <a:pt x="5922" y="12313"/>
                  </a:cubicBezTo>
                  <a:lnTo>
                    <a:pt x="4212" y="11300"/>
                  </a:lnTo>
                  <a:cubicBezTo>
                    <a:pt x="4212" y="11300"/>
                    <a:pt x="4212" y="11268"/>
                    <a:pt x="4181" y="11268"/>
                  </a:cubicBezTo>
                  <a:cubicBezTo>
                    <a:pt x="4089" y="11199"/>
                    <a:pt x="3134" y="10383"/>
                    <a:pt x="2181" y="10383"/>
                  </a:cubicBezTo>
                  <a:cubicBezTo>
                    <a:pt x="1818" y="10383"/>
                    <a:pt x="1455" y="10501"/>
                    <a:pt x="1140" y="10825"/>
                  </a:cubicBezTo>
                  <a:cubicBezTo>
                    <a:pt x="0" y="12028"/>
                    <a:pt x="1235" y="13327"/>
                    <a:pt x="1330" y="13422"/>
                  </a:cubicBezTo>
                  <a:cubicBezTo>
                    <a:pt x="1362" y="13422"/>
                    <a:pt x="1362" y="13422"/>
                    <a:pt x="1362" y="13453"/>
                  </a:cubicBezTo>
                  <a:lnTo>
                    <a:pt x="9786" y="19565"/>
                  </a:lnTo>
                  <a:cubicBezTo>
                    <a:pt x="9818" y="19597"/>
                    <a:pt x="9818" y="19597"/>
                    <a:pt x="9849" y="19629"/>
                  </a:cubicBezTo>
                  <a:lnTo>
                    <a:pt x="9976" y="19914"/>
                  </a:lnTo>
                  <a:cubicBezTo>
                    <a:pt x="10070" y="20102"/>
                    <a:pt x="10253" y="20203"/>
                    <a:pt x="10431" y="20203"/>
                  </a:cubicBezTo>
                  <a:cubicBezTo>
                    <a:pt x="10492" y="20203"/>
                    <a:pt x="10553" y="20191"/>
                    <a:pt x="10609" y="20167"/>
                  </a:cubicBezTo>
                  <a:lnTo>
                    <a:pt x="18115" y="17158"/>
                  </a:lnTo>
                  <a:cubicBezTo>
                    <a:pt x="18368" y="17032"/>
                    <a:pt x="18495" y="16778"/>
                    <a:pt x="18400" y="16525"/>
                  </a:cubicBezTo>
                  <a:lnTo>
                    <a:pt x="18305" y="16240"/>
                  </a:lnTo>
                  <a:cubicBezTo>
                    <a:pt x="18273" y="16177"/>
                    <a:pt x="18273" y="16113"/>
                    <a:pt x="18305" y="16082"/>
                  </a:cubicBezTo>
                  <a:cubicBezTo>
                    <a:pt x="19825" y="14118"/>
                    <a:pt x="18812" y="11490"/>
                    <a:pt x="18812" y="11490"/>
                  </a:cubicBezTo>
                  <a:lnTo>
                    <a:pt x="17292" y="7626"/>
                  </a:lnTo>
                  <a:cubicBezTo>
                    <a:pt x="17292" y="7626"/>
                    <a:pt x="17292" y="7626"/>
                    <a:pt x="17292" y="7594"/>
                  </a:cubicBezTo>
                  <a:cubicBezTo>
                    <a:pt x="17260" y="7468"/>
                    <a:pt x="16817" y="5631"/>
                    <a:pt x="15455" y="5631"/>
                  </a:cubicBezTo>
                  <a:cubicBezTo>
                    <a:pt x="14663" y="5631"/>
                    <a:pt x="14220" y="5979"/>
                    <a:pt x="13998" y="6296"/>
                  </a:cubicBezTo>
                  <a:cubicBezTo>
                    <a:pt x="13973" y="6333"/>
                    <a:pt x="13933" y="6351"/>
                    <a:pt x="13892" y="6351"/>
                  </a:cubicBezTo>
                  <a:cubicBezTo>
                    <a:pt x="13830" y="6351"/>
                    <a:pt x="13764" y="6309"/>
                    <a:pt x="13745" y="6233"/>
                  </a:cubicBezTo>
                  <a:cubicBezTo>
                    <a:pt x="13650" y="5853"/>
                    <a:pt x="13333" y="5346"/>
                    <a:pt x="12383" y="5251"/>
                  </a:cubicBezTo>
                  <a:cubicBezTo>
                    <a:pt x="12284" y="5239"/>
                    <a:pt x="12190" y="5234"/>
                    <a:pt x="12101" y="5234"/>
                  </a:cubicBezTo>
                  <a:cubicBezTo>
                    <a:pt x="11227" y="5234"/>
                    <a:pt x="10848" y="5764"/>
                    <a:pt x="10704" y="6138"/>
                  </a:cubicBezTo>
                  <a:cubicBezTo>
                    <a:pt x="10688" y="6206"/>
                    <a:pt x="10634" y="6237"/>
                    <a:pt x="10579" y="6237"/>
                  </a:cubicBezTo>
                  <a:cubicBezTo>
                    <a:pt x="10530" y="6237"/>
                    <a:pt x="10481" y="6213"/>
                    <a:pt x="10451" y="6169"/>
                  </a:cubicBezTo>
                  <a:cubicBezTo>
                    <a:pt x="10155" y="5551"/>
                    <a:pt x="9586" y="4865"/>
                    <a:pt x="8840" y="4865"/>
                  </a:cubicBezTo>
                  <a:cubicBezTo>
                    <a:pt x="8707" y="4865"/>
                    <a:pt x="8568" y="4886"/>
                    <a:pt x="8424" y="4934"/>
                  </a:cubicBezTo>
                  <a:cubicBezTo>
                    <a:pt x="7791" y="5124"/>
                    <a:pt x="7506" y="5536"/>
                    <a:pt x="7379" y="5853"/>
                  </a:cubicBezTo>
                  <a:cubicBezTo>
                    <a:pt x="7348" y="5916"/>
                    <a:pt x="7292" y="5948"/>
                    <a:pt x="7237" y="5948"/>
                  </a:cubicBezTo>
                  <a:cubicBezTo>
                    <a:pt x="7181" y="5948"/>
                    <a:pt x="7126" y="5916"/>
                    <a:pt x="7094" y="5853"/>
                  </a:cubicBezTo>
                  <a:lnTo>
                    <a:pt x="5574" y="1894"/>
                  </a:lnTo>
                  <a:cubicBezTo>
                    <a:pt x="5574" y="1894"/>
                    <a:pt x="4968" y="1"/>
                    <a:pt x="373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297;p26">
              <a:extLst>
                <a:ext uri="{FF2B5EF4-FFF2-40B4-BE49-F238E27FC236}">
                  <a16:creationId xmlns:a16="http://schemas.microsoft.com/office/drawing/2014/main" xmlns="" id="{E9D113CF-356E-400D-A82D-55094233E3F6}"/>
                </a:ext>
              </a:extLst>
            </p:cNvPr>
            <p:cNvSpPr/>
            <p:nvPr/>
          </p:nvSpPr>
          <p:spPr>
            <a:xfrm>
              <a:off x="3784250" y="3264025"/>
              <a:ext cx="281100" cy="204375"/>
            </a:xfrm>
            <a:custGeom>
              <a:avLst/>
              <a:gdLst/>
              <a:ahLst/>
              <a:cxnLst/>
              <a:rect l="l" t="t" r="r" b="b"/>
              <a:pathLst>
                <a:path w="11244" h="8175" extrusionOk="0">
                  <a:moveTo>
                    <a:pt x="8904" y="1"/>
                  </a:moveTo>
                  <a:cubicBezTo>
                    <a:pt x="8840" y="1"/>
                    <a:pt x="8774" y="11"/>
                    <a:pt x="8710" y="32"/>
                  </a:cubicBezTo>
                  <a:lnTo>
                    <a:pt x="412" y="3389"/>
                  </a:lnTo>
                  <a:cubicBezTo>
                    <a:pt x="127" y="3484"/>
                    <a:pt x="1" y="3832"/>
                    <a:pt x="127" y="4117"/>
                  </a:cubicBezTo>
                  <a:lnTo>
                    <a:pt x="1838" y="7854"/>
                  </a:lnTo>
                  <a:cubicBezTo>
                    <a:pt x="1933" y="8068"/>
                    <a:pt x="2134" y="8175"/>
                    <a:pt x="2350" y="8175"/>
                  </a:cubicBezTo>
                  <a:cubicBezTo>
                    <a:pt x="2421" y="8175"/>
                    <a:pt x="2495" y="8163"/>
                    <a:pt x="2566" y="8139"/>
                  </a:cubicBezTo>
                  <a:lnTo>
                    <a:pt x="10800" y="4877"/>
                  </a:lnTo>
                  <a:cubicBezTo>
                    <a:pt x="11117" y="4782"/>
                    <a:pt x="11243" y="4434"/>
                    <a:pt x="11117" y="4149"/>
                  </a:cubicBezTo>
                  <a:lnTo>
                    <a:pt x="9406" y="317"/>
                  </a:lnTo>
                  <a:cubicBezTo>
                    <a:pt x="9333" y="121"/>
                    <a:pt x="9126" y="1"/>
                    <a:pt x="890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298;p26">
              <a:extLst>
                <a:ext uri="{FF2B5EF4-FFF2-40B4-BE49-F238E27FC236}">
                  <a16:creationId xmlns:a16="http://schemas.microsoft.com/office/drawing/2014/main" xmlns="" id="{BEBA7984-8B43-47D4-BD4B-B874E1EE8ECF}"/>
                </a:ext>
              </a:extLst>
            </p:cNvPr>
            <p:cNvSpPr/>
            <p:nvPr/>
          </p:nvSpPr>
          <p:spPr>
            <a:xfrm>
              <a:off x="3522200" y="2642100"/>
              <a:ext cx="81575" cy="116825"/>
            </a:xfrm>
            <a:custGeom>
              <a:avLst/>
              <a:gdLst/>
              <a:ahLst/>
              <a:cxnLst/>
              <a:rect l="l" t="t" r="r" b="b"/>
              <a:pathLst>
                <a:path w="3263" h="4673" extrusionOk="0">
                  <a:moveTo>
                    <a:pt x="1142" y="0"/>
                  </a:moveTo>
                  <a:cubicBezTo>
                    <a:pt x="1015" y="0"/>
                    <a:pt x="886" y="26"/>
                    <a:pt x="760" y="81"/>
                  </a:cubicBezTo>
                  <a:cubicBezTo>
                    <a:pt x="254" y="271"/>
                    <a:pt x="0" y="841"/>
                    <a:pt x="190" y="1347"/>
                  </a:cubicBezTo>
                  <a:lnTo>
                    <a:pt x="1235" y="4039"/>
                  </a:lnTo>
                  <a:cubicBezTo>
                    <a:pt x="1394" y="4419"/>
                    <a:pt x="1742" y="4673"/>
                    <a:pt x="2154" y="4673"/>
                  </a:cubicBezTo>
                  <a:cubicBezTo>
                    <a:pt x="2280" y="4673"/>
                    <a:pt x="2375" y="4641"/>
                    <a:pt x="2502" y="4609"/>
                  </a:cubicBezTo>
                  <a:cubicBezTo>
                    <a:pt x="3009" y="4388"/>
                    <a:pt x="3262" y="3818"/>
                    <a:pt x="3072" y="3311"/>
                  </a:cubicBezTo>
                  <a:lnTo>
                    <a:pt x="2027" y="619"/>
                  </a:lnTo>
                  <a:cubicBezTo>
                    <a:pt x="1884" y="238"/>
                    <a:pt x="1526" y="0"/>
                    <a:pt x="1142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299;p26">
              <a:extLst>
                <a:ext uri="{FF2B5EF4-FFF2-40B4-BE49-F238E27FC236}">
                  <a16:creationId xmlns:a16="http://schemas.microsoft.com/office/drawing/2014/main" xmlns="" id="{A117AFD2-9345-4034-A199-99E54B7941AF}"/>
                </a:ext>
              </a:extLst>
            </p:cNvPr>
            <p:cNvSpPr/>
            <p:nvPr/>
          </p:nvSpPr>
          <p:spPr>
            <a:xfrm>
              <a:off x="3422425" y="2736975"/>
              <a:ext cx="122750" cy="78175"/>
            </a:xfrm>
            <a:custGeom>
              <a:avLst/>
              <a:gdLst/>
              <a:ahLst/>
              <a:cxnLst/>
              <a:rect l="l" t="t" r="r" b="b"/>
              <a:pathLst>
                <a:path w="4910" h="3127" extrusionOk="0">
                  <a:moveTo>
                    <a:pt x="1143" y="0"/>
                  </a:moveTo>
                  <a:cubicBezTo>
                    <a:pt x="757" y="0"/>
                    <a:pt x="386" y="219"/>
                    <a:pt x="223" y="593"/>
                  </a:cubicBezTo>
                  <a:cubicBezTo>
                    <a:pt x="1" y="1068"/>
                    <a:pt x="254" y="1669"/>
                    <a:pt x="729" y="1891"/>
                  </a:cubicBezTo>
                  <a:lnTo>
                    <a:pt x="3358" y="3063"/>
                  </a:lnTo>
                  <a:cubicBezTo>
                    <a:pt x="3485" y="3126"/>
                    <a:pt x="3643" y="3126"/>
                    <a:pt x="3770" y="3126"/>
                  </a:cubicBezTo>
                  <a:cubicBezTo>
                    <a:pt x="4150" y="3126"/>
                    <a:pt x="4498" y="2905"/>
                    <a:pt x="4688" y="2556"/>
                  </a:cubicBezTo>
                  <a:cubicBezTo>
                    <a:pt x="4910" y="2049"/>
                    <a:pt x="4656" y="1448"/>
                    <a:pt x="4181" y="1226"/>
                  </a:cubicBezTo>
                  <a:lnTo>
                    <a:pt x="1553" y="86"/>
                  </a:lnTo>
                  <a:cubicBezTo>
                    <a:pt x="1420" y="28"/>
                    <a:pt x="1280" y="0"/>
                    <a:pt x="114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00;p26">
              <a:extLst>
                <a:ext uri="{FF2B5EF4-FFF2-40B4-BE49-F238E27FC236}">
                  <a16:creationId xmlns:a16="http://schemas.microsoft.com/office/drawing/2014/main" xmlns="" id="{B5327C7F-72C9-421F-9913-267FB485A589}"/>
                </a:ext>
              </a:extLst>
            </p:cNvPr>
            <p:cNvSpPr/>
            <p:nvPr/>
          </p:nvSpPr>
          <p:spPr>
            <a:xfrm>
              <a:off x="3684500" y="2852550"/>
              <a:ext cx="122750" cy="78975"/>
            </a:xfrm>
            <a:custGeom>
              <a:avLst/>
              <a:gdLst/>
              <a:ahLst/>
              <a:cxnLst/>
              <a:rect l="l" t="t" r="r" b="b"/>
              <a:pathLst>
                <a:path w="4910" h="3159" extrusionOk="0">
                  <a:moveTo>
                    <a:pt x="1143" y="1"/>
                  </a:moveTo>
                  <a:cubicBezTo>
                    <a:pt x="756" y="1"/>
                    <a:pt x="386" y="220"/>
                    <a:pt x="222" y="593"/>
                  </a:cubicBezTo>
                  <a:cubicBezTo>
                    <a:pt x="0" y="1068"/>
                    <a:pt x="254" y="1670"/>
                    <a:pt x="729" y="1892"/>
                  </a:cubicBezTo>
                  <a:lnTo>
                    <a:pt x="3357" y="3064"/>
                  </a:lnTo>
                  <a:cubicBezTo>
                    <a:pt x="3484" y="3127"/>
                    <a:pt x="3642" y="3159"/>
                    <a:pt x="3769" y="3159"/>
                  </a:cubicBezTo>
                  <a:cubicBezTo>
                    <a:pt x="4149" y="3159"/>
                    <a:pt x="4497" y="2937"/>
                    <a:pt x="4687" y="2557"/>
                  </a:cubicBezTo>
                  <a:cubicBezTo>
                    <a:pt x="4909" y="2050"/>
                    <a:pt x="4656" y="1480"/>
                    <a:pt x="4181" y="1258"/>
                  </a:cubicBezTo>
                  <a:lnTo>
                    <a:pt x="1552" y="87"/>
                  </a:lnTo>
                  <a:cubicBezTo>
                    <a:pt x="1419" y="29"/>
                    <a:pt x="1280" y="1"/>
                    <a:pt x="114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01;p26">
              <a:extLst>
                <a:ext uri="{FF2B5EF4-FFF2-40B4-BE49-F238E27FC236}">
                  <a16:creationId xmlns:a16="http://schemas.microsoft.com/office/drawing/2014/main" xmlns="" id="{AF119F1E-3C0C-415C-B263-51292907C77F}"/>
                </a:ext>
              </a:extLst>
            </p:cNvPr>
            <p:cNvSpPr/>
            <p:nvPr/>
          </p:nvSpPr>
          <p:spPr>
            <a:xfrm>
              <a:off x="3420050" y="2847950"/>
              <a:ext cx="122750" cy="75650"/>
            </a:xfrm>
            <a:custGeom>
              <a:avLst/>
              <a:gdLst/>
              <a:ahLst/>
              <a:cxnLst/>
              <a:rect l="l" t="t" r="r" b="b"/>
              <a:pathLst>
                <a:path w="4910" h="3026" extrusionOk="0">
                  <a:moveTo>
                    <a:pt x="3817" y="0"/>
                  </a:moveTo>
                  <a:cubicBezTo>
                    <a:pt x="3687" y="0"/>
                    <a:pt x="3553" y="26"/>
                    <a:pt x="3421" y="81"/>
                  </a:cubicBezTo>
                  <a:lnTo>
                    <a:pt x="761" y="1094"/>
                  </a:lnTo>
                  <a:cubicBezTo>
                    <a:pt x="254" y="1316"/>
                    <a:pt x="1" y="1886"/>
                    <a:pt x="191" y="2392"/>
                  </a:cubicBezTo>
                  <a:cubicBezTo>
                    <a:pt x="349" y="2773"/>
                    <a:pt x="698" y="3026"/>
                    <a:pt x="1109" y="3026"/>
                  </a:cubicBezTo>
                  <a:cubicBezTo>
                    <a:pt x="1236" y="3026"/>
                    <a:pt x="1331" y="2994"/>
                    <a:pt x="1458" y="2963"/>
                  </a:cubicBezTo>
                  <a:lnTo>
                    <a:pt x="4150" y="1917"/>
                  </a:lnTo>
                  <a:cubicBezTo>
                    <a:pt x="4656" y="1727"/>
                    <a:pt x="4910" y="1157"/>
                    <a:pt x="4720" y="651"/>
                  </a:cubicBezTo>
                  <a:cubicBezTo>
                    <a:pt x="4576" y="244"/>
                    <a:pt x="4216" y="0"/>
                    <a:pt x="381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02;p26">
              <a:extLst>
                <a:ext uri="{FF2B5EF4-FFF2-40B4-BE49-F238E27FC236}">
                  <a16:creationId xmlns:a16="http://schemas.microsoft.com/office/drawing/2014/main" xmlns="" id="{93594897-9EE0-4636-8D56-D70C81C6F06E}"/>
                </a:ext>
              </a:extLst>
            </p:cNvPr>
            <p:cNvSpPr/>
            <p:nvPr/>
          </p:nvSpPr>
          <p:spPr>
            <a:xfrm>
              <a:off x="3686875" y="2744650"/>
              <a:ext cx="122750" cy="75250"/>
            </a:xfrm>
            <a:custGeom>
              <a:avLst/>
              <a:gdLst/>
              <a:ahLst/>
              <a:cxnLst/>
              <a:rect l="l" t="t" r="r" b="b"/>
              <a:pathLst>
                <a:path w="4910" h="3010" extrusionOk="0">
                  <a:moveTo>
                    <a:pt x="3799" y="1"/>
                  </a:moveTo>
                  <a:cubicBezTo>
                    <a:pt x="3684" y="1"/>
                    <a:pt x="3566" y="21"/>
                    <a:pt x="3452" y="64"/>
                  </a:cubicBezTo>
                  <a:lnTo>
                    <a:pt x="761" y="1109"/>
                  </a:lnTo>
                  <a:cubicBezTo>
                    <a:pt x="254" y="1299"/>
                    <a:pt x="0" y="1869"/>
                    <a:pt x="190" y="2376"/>
                  </a:cubicBezTo>
                  <a:cubicBezTo>
                    <a:pt x="349" y="2756"/>
                    <a:pt x="729" y="3009"/>
                    <a:pt x="1109" y="3009"/>
                  </a:cubicBezTo>
                  <a:cubicBezTo>
                    <a:pt x="1236" y="3009"/>
                    <a:pt x="1362" y="2978"/>
                    <a:pt x="1457" y="2946"/>
                  </a:cubicBezTo>
                  <a:lnTo>
                    <a:pt x="4149" y="1901"/>
                  </a:lnTo>
                  <a:cubicBezTo>
                    <a:pt x="4656" y="1711"/>
                    <a:pt x="4909" y="1141"/>
                    <a:pt x="4719" y="634"/>
                  </a:cubicBezTo>
                  <a:cubicBezTo>
                    <a:pt x="4572" y="241"/>
                    <a:pt x="4197" y="1"/>
                    <a:pt x="379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03;p26">
              <a:extLst>
                <a:ext uri="{FF2B5EF4-FFF2-40B4-BE49-F238E27FC236}">
                  <a16:creationId xmlns:a16="http://schemas.microsoft.com/office/drawing/2014/main" xmlns="" id="{7026E6F6-A4B6-4932-AFAB-1C614B76C622}"/>
                </a:ext>
              </a:extLst>
            </p:cNvPr>
            <p:cNvSpPr/>
            <p:nvPr/>
          </p:nvSpPr>
          <p:spPr>
            <a:xfrm>
              <a:off x="3514275" y="2907200"/>
              <a:ext cx="85525" cy="115375"/>
            </a:xfrm>
            <a:custGeom>
              <a:avLst/>
              <a:gdLst/>
              <a:ahLst/>
              <a:cxnLst/>
              <a:rect l="l" t="t" r="r" b="b"/>
              <a:pathLst>
                <a:path w="3421" h="4615" extrusionOk="0">
                  <a:moveTo>
                    <a:pt x="2288" y="0"/>
                  </a:moveTo>
                  <a:cubicBezTo>
                    <a:pt x="1911" y="0"/>
                    <a:pt x="1558" y="219"/>
                    <a:pt x="1394" y="593"/>
                  </a:cubicBezTo>
                  <a:lnTo>
                    <a:pt x="222" y="3221"/>
                  </a:lnTo>
                  <a:cubicBezTo>
                    <a:pt x="1" y="3728"/>
                    <a:pt x="222" y="4298"/>
                    <a:pt x="729" y="4519"/>
                  </a:cubicBezTo>
                  <a:cubicBezTo>
                    <a:pt x="856" y="4583"/>
                    <a:pt x="982" y="4614"/>
                    <a:pt x="1109" y="4614"/>
                  </a:cubicBezTo>
                  <a:cubicBezTo>
                    <a:pt x="1489" y="4614"/>
                    <a:pt x="1869" y="4393"/>
                    <a:pt x="2027" y="4013"/>
                  </a:cubicBezTo>
                  <a:lnTo>
                    <a:pt x="3199" y="1384"/>
                  </a:lnTo>
                  <a:cubicBezTo>
                    <a:pt x="3421" y="909"/>
                    <a:pt x="3199" y="307"/>
                    <a:pt x="2692" y="86"/>
                  </a:cubicBezTo>
                  <a:cubicBezTo>
                    <a:pt x="2560" y="28"/>
                    <a:pt x="2422" y="0"/>
                    <a:pt x="228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04;p26">
              <a:extLst>
                <a:ext uri="{FF2B5EF4-FFF2-40B4-BE49-F238E27FC236}">
                  <a16:creationId xmlns:a16="http://schemas.microsoft.com/office/drawing/2014/main" xmlns="" id="{8C96E39B-7B29-43A3-BC43-3AEBA96BD1F9}"/>
                </a:ext>
              </a:extLst>
            </p:cNvPr>
            <p:cNvSpPr/>
            <p:nvPr/>
          </p:nvSpPr>
          <p:spPr>
            <a:xfrm>
              <a:off x="3629875" y="2645125"/>
              <a:ext cx="85525" cy="115400"/>
            </a:xfrm>
            <a:custGeom>
              <a:avLst/>
              <a:gdLst/>
              <a:ahLst/>
              <a:cxnLst/>
              <a:rect l="l" t="t" r="r" b="b"/>
              <a:pathLst>
                <a:path w="3421" h="4616" extrusionOk="0">
                  <a:moveTo>
                    <a:pt x="2288" y="1"/>
                  </a:moveTo>
                  <a:cubicBezTo>
                    <a:pt x="1910" y="1"/>
                    <a:pt x="1557" y="219"/>
                    <a:pt x="1394" y="593"/>
                  </a:cubicBezTo>
                  <a:lnTo>
                    <a:pt x="222" y="3222"/>
                  </a:lnTo>
                  <a:cubicBezTo>
                    <a:pt x="0" y="3728"/>
                    <a:pt x="222" y="4298"/>
                    <a:pt x="729" y="4520"/>
                  </a:cubicBezTo>
                  <a:cubicBezTo>
                    <a:pt x="855" y="4583"/>
                    <a:pt x="982" y="4615"/>
                    <a:pt x="1140" y="4615"/>
                  </a:cubicBezTo>
                  <a:cubicBezTo>
                    <a:pt x="1520" y="4615"/>
                    <a:pt x="1869" y="4393"/>
                    <a:pt x="2027" y="4013"/>
                  </a:cubicBezTo>
                  <a:lnTo>
                    <a:pt x="3199" y="1385"/>
                  </a:lnTo>
                  <a:cubicBezTo>
                    <a:pt x="3421" y="910"/>
                    <a:pt x="3199" y="308"/>
                    <a:pt x="2692" y="86"/>
                  </a:cubicBezTo>
                  <a:cubicBezTo>
                    <a:pt x="2559" y="28"/>
                    <a:pt x="2422" y="1"/>
                    <a:pt x="228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05;p26">
              <a:extLst>
                <a:ext uri="{FF2B5EF4-FFF2-40B4-BE49-F238E27FC236}">
                  <a16:creationId xmlns:a16="http://schemas.microsoft.com/office/drawing/2014/main" xmlns="" id="{C0F2A1AB-AB12-43F7-BA42-3C3ED310FD22}"/>
                </a:ext>
              </a:extLst>
            </p:cNvPr>
            <p:cNvSpPr/>
            <p:nvPr/>
          </p:nvSpPr>
          <p:spPr>
            <a:xfrm>
              <a:off x="4718500" y="3382775"/>
              <a:ext cx="175775" cy="308800"/>
            </a:xfrm>
            <a:custGeom>
              <a:avLst/>
              <a:gdLst/>
              <a:ahLst/>
              <a:cxnLst/>
              <a:rect l="l" t="t" r="r" b="b"/>
              <a:pathLst>
                <a:path w="7031" h="12352" extrusionOk="0">
                  <a:moveTo>
                    <a:pt x="5574" y="1173"/>
                  </a:moveTo>
                  <a:cubicBezTo>
                    <a:pt x="5827" y="1173"/>
                    <a:pt x="6081" y="1426"/>
                    <a:pt x="6081" y="1679"/>
                  </a:cubicBezTo>
                  <a:lnTo>
                    <a:pt x="6081" y="9596"/>
                  </a:lnTo>
                  <a:cubicBezTo>
                    <a:pt x="6081" y="9882"/>
                    <a:pt x="5827" y="10103"/>
                    <a:pt x="5574" y="10103"/>
                  </a:cubicBezTo>
                  <a:lnTo>
                    <a:pt x="1457" y="10103"/>
                  </a:lnTo>
                  <a:cubicBezTo>
                    <a:pt x="1172" y="10103"/>
                    <a:pt x="950" y="9882"/>
                    <a:pt x="950" y="9596"/>
                  </a:cubicBezTo>
                  <a:lnTo>
                    <a:pt x="950" y="1679"/>
                  </a:lnTo>
                  <a:cubicBezTo>
                    <a:pt x="950" y="1426"/>
                    <a:pt x="1172" y="1173"/>
                    <a:pt x="1457" y="1173"/>
                  </a:cubicBezTo>
                  <a:close/>
                  <a:moveTo>
                    <a:pt x="3896" y="10800"/>
                  </a:moveTo>
                  <a:cubicBezTo>
                    <a:pt x="4054" y="10800"/>
                    <a:pt x="4149" y="10927"/>
                    <a:pt x="4149" y="11053"/>
                  </a:cubicBezTo>
                  <a:lnTo>
                    <a:pt x="4149" y="11497"/>
                  </a:lnTo>
                  <a:cubicBezTo>
                    <a:pt x="4149" y="11623"/>
                    <a:pt x="4054" y="11750"/>
                    <a:pt x="3896" y="11750"/>
                  </a:cubicBezTo>
                  <a:lnTo>
                    <a:pt x="3136" y="11750"/>
                  </a:lnTo>
                  <a:cubicBezTo>
                    <a:pt x="2977" y="11750"/>
                    <a:pt x="2882" y="11655"/>
                    <a:pt x="2882" y="11497"/>
                  </a:cubicBezTo>
                  <a:lnTo>
                    <a:pt x="2882" y="11053"/>
                  </a:lnTo>
                  <a:cubicBezTo>
                    <a:pt x="2882" y="10927"/>
                    <a:pt x="2977" y="10800"/>
                    <a:pt x="3136" y="10800"/>
                  </a:cubicBezTo>
                  <a:close/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lnTo>
                    <a:pt x="0" y="11307"/>
                  </a:lnTo>
                  <a:cubicBezTo>
                    <a:pt x="0" y="11877"/>
                    <a:pt x="475" y="12352"/>
                    <a:pt x="1045" y="12352"/>
                  </a:cubicBezTo>
                  <a:lnTo>
                    <a:pt x="5986" y="12352"/>
                  </a:lnTo>
                  <a:cubicBezTo>
                    <a:pt x="6556" y="12352"/>
                    <a:pt x="7031" y="11877"/>
                    <a:pt x="7031" y="11307"/>
                  </a:cubicBezTo>
                  <a:lnTo>
                    <a:pt x="7031" y="1046"/>
                  </a:lnTo>
                  <a:cubicBezTo>
                    <a:pt x="7031" y="476"/>
                    <a:pt x="6556" y="1"/>
                    <a:pt x="5986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06;p26">
              <a:extLst>
                <a:ext uri="{FF2B5EF4-FFF2-40B4-BE49-F238E27FC236}">
                  <a16:creationId xmlns:a16="http://schemas.microsoft.com/office/drawing/2014/main" xmlns="" id="{ADCDECF9-5304-4E49-84A3-6E57CB938286}"/>
                </a:ext>
              </a:extLst>
            </p:cNvPr>
            <p:cNvSpPr/>
            <p:nvPr/>
          </p:nvSpPr>
          <p:spPr>
            <a:xfrm>
              <a:off x="2282350" y="2522175"/>
              <a:ext cx="314350" cy="217750"/>
            </a:xfrm>
            <a:custGeom>
              <a:avLst/>
              <a:gdLst/>
              <a:ahLst/>
              <a:cxnLst/>
              <a:rect l="l" t="t" r="r" b="b"/>
              <a:pathLst>
                <a:path w="12574" h="8710" extrusionOk="0">
                  <a:moveTo>
                    <a:pt x="6493" y="1"/>
                  </a:moveTo>
                  <a:cubicBezTo>
                    <a:pt x="5163" y="1"/>
                    <a:pt x="3959" y="887"/>
                    <a:pt x="3547" y="2154"/>
                  </a:cubicBezTo>
                  <a:lnTo>
                    <a:pt x="3294" y="2154"/>
                  </a:lnTo>
                  <a:cubicBezTo>
                    <a:pt x="1457" y="2154"/>
                    <a:pt x="1" y="3611"/>
                    <a:pt x="1" y="5416"/>
                  </a:cubicBezTo>
                  <a:cubicBezTo>
                    <a:pt x="1" y="7221"/>
                    <a:pt x="1457" y="8710"/>
                    <a:pt x="3294" y="8710"/>
                  </a:cubicBezTo>
                  <a:lnTo>
                    <a:pt x="9913" y="8710"/>
                  </a:lnTo>
                  <a:cubicBezTo>
                    <a:pt x="11370" y="8710"/>
                    <a:pt x="12573" y="7506"/>
                    <a:pt x="12573" y="6049"/>
                  </a:cubicBezTo>
                  <a:cubicBezTo>
                    <a:pt x="12573" y="4561"/>
                    <a:pt x="11370" y="3389"/>
                    <a:pt x="9913" y="3389"/>
                  </a:cubicBezTo>
                  <a:lnTo>
                    <a:pt x="9565" y="3389"/>
                  </a:lnTo>
                  <a:cubicBezTo>
                    <a:pt x="9596" y="3294"/>
                    <a:pt x="9596" y="3199"/>
                    <a:pt x="9596" y="3104"/>
                  </a:cubicBezTo>
                  <a:cubicBezTo>
                    <a:pt x="9596" y="1394"/>
                    <a:pt x="8203" y="1"/>
                    <a:pt x="649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2EBF92C4-5F41-4972-B0BB-519CEF148D0A}"/>
              </a:ext>
            </a:extLst>
          </p:cNvPr>
          <p:cNvSpPr txBox="1"/>
          <p:nvPr/>
        </p:nvSpPr>
        <p:spPr>
          <a:xfrm>
            <a:off x="369389" y="1281715"/>
            <a:ext cx="457200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100" i="1" dirty="0">
                <a:latin typeface="Fira Sans" panose="020B0503050000020004" pitchFamily="34" charset="0"/>
              </a:rPr>
              <a:t>Data mining </a:t>
            </a:r>
            <a:r>
              <a:rPr lang="en-ID" sz="1100" dirty="0">
                <a:latin typeface="Fira Sans" panose="020B0503050000020004" pitchFamily="34" charset="0"/>
              </a:rPr>
              <a:t>juga </a:t>
            </a:r>
            <a:r>
              <a:rPr lang="en-ID" sz="1100" dirty="0" err="1">
                <a:latin typeface="Fira Sans" panose="020B0503050000020004" pitchFamily="34" charset="0"/>
              </a:rPr>
              <a:t>dapat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diterapkan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dalam</a:t>
            </a:r>
            <a:r>
              <a:rPr lang="en-ID" sz="1100" dirty="0">
                <a:latin typeface="Fira Sans" panose="020B0503050000020004" pitchFamily="34" charset="0"/>
              </a:rPr>
              <a:t> proses </a:t>
            </a:r>
            <a:r>
              <a:rPr lang="en-ID" sz="1100" dirty="0" err="1">
                <a:latin typeface="Fira Sans" panose="020B0503050000020004" pitchFamily="34" charset="0"/>
              </a:rPr>
              <a:t>analisis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perusahaan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untuk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memprediksi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retensi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pelanggan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hingga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kontrol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kualitas</a:t>
            </a:r>
            <a:r>
              <a:rPr lang="en-ID" sz="1100" dirty="0">
                <a:latin typeface="Fira Sans" panose="020B0503050000020004" pitchFamily="34" charset="0"/>
              </a:rPr>
              <a:t>. </a:t>
            </a:r>
            <a:r>
              <a:rPr lang="en-ID" sz="1100" dirty="0" err="1">
                <a:latin typeface="Fira Sans" panose="020B0503050000020004" pitchFamily="34" charset="0"/>
              </a:rPr>
              <a:t>Tak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hanya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itu</a:t>
            </a:r>
            <a:r>
              <a:rPr lang="en-ID" sz="1100" dirty="0">
                <a:latin typeface="Fira Sans" panose="020B0503050000020004" pitchFamily="34" charset="0"/>
              </a:rPr>
              <a:t>, </a:t>
            </a:r>
            <a:r>
              <a:rPr lang="en-ID" sz="1100" i="1" dirty="0">
                <a:latin typeface="Fira Sans" panose="020B0503050000020004" pitchFamily="34" charset="0"/>
              </a:rPr>
              <a:t>data mining </a:t>
            </a:r>
            <a:r>
              <a:rPr lang="en-ID" sz="1100" dirty="0">
                <a:latin typeface="Fira Sans" panose="020B0503050000020004" pitchFamily="34" charset="0"/>
              </a:rPr>
              <a:t>juga </a:t>
            </a:r>
            <a:r>
              <a:rPr lang="en-ID" sz="1100" dirty="0" err="1">
                <a:latin typeface="Fira Sans" panose="020B0503050000020004" pitchFamily="34" charset="0"/>
              </a:rPr>
              <a:t>dapat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diterapkan</a:t>
            </a:r>
            <a:r>
              <a:rPr lang="en-ID" sz="1100" dirty="0">
                <a:latin typeface="Fira Sans" panose="020B0503050000020004" pitchFamily="34" charset="0"/>
              </a:rPr>
              <a:t> pada </a:t>
            </a:r>
            <a:r>
              <a:rPr lang="en-ID" sz="1100" dirty="0" err="1">
                <a:latin typeface="Fira Sans" panose="020B0503050000020004" pitchFamily="34" charset="0"/>
              </a:rPr>
              <a:t>pengambilan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keputusan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untuk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manajemen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risiko</a:t>
            </a:r>
            <a:r>
              <a:rPr lang="en-ID" sz="1100" dirty="0">
                <a:latin typeface="Fira Sans" panose="020B0503050000020004" pitchFamily="34" charset="0"/>
              </a:rPr>
              <a:t> dan </a:t>
            </a:r>
            <a:r>
              <a:rPr lang="en-ID" sz="1100" dirty="0" err="1">
                <a:latin typeface="Fira Sans" panose="020B0503050000020004" pitchFamily="34" charset="0"/>
              </a:rPr>
              <a:t>analisis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kompetitif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perusahaan</a:t>
            </a:r>
            <a:r>
              <a:rPr lang="en-ID" sz="1100" dirty="0">
                <a:latin typeface="Fira Sans" panose="020B0503050000020004" pitchFamily="34" charset="0"/>
              </a:rPr>
              <a:t>. </a:t>
            </a:r>
            <a:r>
              <a:rPr lang="en-ID" sz="1100" dirty="0" err="1">
                <a:latin typeface="Fira Sans" panose="020B0503050000020004" pitchFamily="34" charset="0"/>
              </a:rPr>
              <a:t>Penerapan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ini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dilakukan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dengan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memantau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kompetitor</a:t>
            </a:r>
            <a:r>
              <a:rPr lang="en-ID" sz="1100" dirty="0">
                <a:latin typeface="Fira Sans" panose="020B0503050000020004" pitchFamily="34" charset="0"/>
              </a:rPr>
              <a:t> dan </a:t>
            </a:r>
            <a:r>
              <a:rPr lang="en-ID" sz="1100" dirty="0" err="1">
                <a:latin typeface="Fira Sans" panose="020B0503050000020004" pitchFamily="34" charset="0"/>
              </a:rPr>
              <a:t>bagaimana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kondisi</a:t>
            </a:r>
            <a:r>
              <a:rPr lang="en-ID" sz="1100" dirty="0">
                <a:latin typeface="Fira Sans" panose="020B0503050000020004" pitchFamily="34" charset="0"/>
              </a:rPr>
              <a:t> pasar </a:t>
            </a:r>
            <a:r>
              <a:rPr lang="en-ID" sz="1100" dirty="0" err="1">
                <a:latin typeface="Fira Sans" panose="020B0503050000020004" pitchFamily="34" charset="0"/>
              </a:rPr>
              <a:t>untuk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mengelola</a:t>
            </a:r>
            <a:r>
              <a:rPr lang="en-ID" sz="1100" dirty="0">
                <a:latin typeface="Fira Sans" panose="020B0503050000020004" pitchFamily="34" charset="0"/>
              </a:rPr>
              <a:t> target </a:t>
            </a:r>
            <a:r>
              <a:rPr lang="en-ID" sz="1100" dirty="0" err="1">
                <a:latin typeface="Fira Sans" panose="020B0503050000020004" pitchFamily="34" charset="0"/>
              </a:rPr>
              <a:t>pelanggan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atau</a:t>
            </a:r>
            <a:r>
              <a:rPr lang="en-ID" sz="1100" dirty="0">
                <a:latin typeface="Fira Sans" panose="020B0503050000020004" pitchFamily="34" charset="0"/>
              </a:rPr>
              <a:t> strategi </a:t>
            </a:r>
            <a:r>
              <a:rPr lang="en-ID" sz="1100" dirty="0" err="1">
                <a:latin typeface="Fira Sans" panose="020B0503050000020004" pitchFamily="34" charset="0"/>
              </a:rPr>
              <a:t>penetapan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harga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tertentu</a:t>
            </a:r>
            <a:r>
              <a:rPr lang="en-ID" sz="1100" dirty="0">
                <a:latin typeface="Fira Sans" panose="020B0503050000020004" pitchFamily="34" charset="0"/>
              </a:rPr>
              <a:t>.</a:t>
            </a:r>
          </a:p>
          <a:p>
            <a:pPr algn="just"/>
            <a:endParaRPr lang="en-ID" sz="1100" dirty="0">
              <a:latin typeface="Fira Sans" panose="020B0503050000020004" pitchFamily="34" charset="0"/>
            </a:endParaRPr>
          </a:p>
          <a:p>
            <a:pPr algn="just"/>
            <a:r>
              <a:rPr lang="en-ID" sz="1100" dirty="0" err="1">
                <a:latin typeface="Fira Sans" panose="020B0503050000020004" pitchFamily="34" charset="0"/>
              </a:rPr>
              <a:t>Misalnya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saja</a:t>
            </a:r>
            <a:r>
              <a:rPr lang="en-ID" sz="1100" dirty="0">
                <a:latin typeface="Fira Sans" panose="020B0503050000020004" pitchFamily="34" charset="0"/>
              </a:rPr>
              <a:t>, data mining </a:t>
            </a:r>
            <a:r>
              <a:rPr lang="en-ID" sz="1100" dirty="0" err="1">
                <a:latin typeface="Fira Sans" panose="020B0503050000020004" pitchFamily="34" charset="0"/>
              </a:rPr>
              <a:t>dapat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digunakan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dalam</a:t>
            </a:r>
            <a:r>
              <a:rPr lang="en-ID" sz="1100" dirty="0">
                <a:latin typeface="Fira Sans" panose="020B0503050000020004" pitchFamily="34" charset="0"/>
              </a:rPr>
              <a:t> proses </a:t>
            </a:r>
            <a:r>
              <a:rPr lang="en-ID" sz="1100" dirty="0" err="1">
                <a:latin typeface="Fira Sans" panose="020B0503050000020004" pitchFamily="34" charset="0"/>
              </a:rPr>
              <a:t>perencanaan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keuangan</a:t>
            </a:r>
            <a:r>
              <a:rPr lang="en-ID" sz="1100" dirty="0">
                <a:latin typeface="Fira Sans" panose="020B0503050000020004" pitchFamily="34" charset="0"/>
              </a:rPr>
              <a:t> dan </a:t>
            </a:r>
            <a:r>
              <a:rPr lang="en-ID" sz="1100" dirty="0" err="1">
                <a:latin typeface="Fira Sans" panose="020B0503050000020004" pitchFamily="34" charset="0"/>
              </a:rPr>
              <a:t>evaluasi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aset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perusahaan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lewat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analisis</a:t>
            </a:r>
            <a:r>
              <a:rPr lang="en-ID" sz="1100" dirty="0">
                <a:latin typeface="Fira Sans" panose="020B0503050000020004" pitchFamily="34" charset="0"/>
              </a:rPr>
              <a:t> dan </a:t>
            </a:r>
            <a:r>
              <a:rPr lang="en-ID" sz="1100" dirty="0" err="1">
                <a:latin typeface="Fira Sans" panose="020B0503050000020004" pitchFamily="34" charset="0"/>
              </a:rPr>
              <a:t>prediksi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arus</a:t>
            </a:r>
            <a:r>
              <a:rPr lang="en-ID" sz="1100" dirty="0">
                <a:latin typeface="Fira Sans" panose="020B0503050000020004" pitchFamily="34" charset="0"/>
              </a:rPr>
              <a:t> kas, </a:t>
            </a:r>
            <a:r>
              <a:rPr lang="en-ID" sz="1100" dirty="0" err="1">
                <a:latin typeface="Fira Sans" panose="020B0503050000020004" pitchFamily="34" charset="0"/>
              </a:rPr>
              <a:t>rasio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keuangan</a:t>
            </a:r>
            <a:r>
              <a:rPr lang="en-ID" sz="1100" dirty="0">
                <a:latin typeface="Fira Sans" panose="020B0503050000020004" pitchFamily="34" charset="0"/>
              </a:rPr>
              <a:t>, dan </a:t>
            </a:r>
            <a:r>
              <a:rPr lang="en-ID" sz="1100" dirty="0" err="1">
                <a:latin typeface="Fira Sans" panose="020B0503050000020004" pitchFamily="34" charset="0"/>
              </a:rPr>
              <a:t>menganalisis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tren</a:t>
            </a:r>
            <a:r>
              <a:rPr lang="en-ID" sz="1100" dirty="0">
                <a:latin typeface="Fira Sans" panose="020B0503050000020004" pitchFamily="34" charset="0"/>
              </a:rPr>
              <a:t>. Data mining juga </a:t>
            </a:r>
            <a:r>
              <a:rPr lang="en-ID" sz="1100" dirty="0" err="1">
                <a:latin typeface="Fira Sans" panose="020B0503050000020004" pitchFamily="34" charset="0"/>
              </a:rPr>
              <a:t>dapat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digunakan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untuk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merangkum</a:t>
            </a:r>
            <a:r>
              <a:rPr lang="en-ID" sz="1100" dirty="0">
                <a:latin typeface="Fira Sans" panose="020B0503050000020004" pitchFamily="34" charset="0"/>
              </a:rPr>
              <a:t> dan </a:t>
            </a:r>
            <a:r>
              <a:rPr lang="en-ID" sz="1100" dirty="0" err="1">
                <a:latin typeface="Fira Sans" panose="020B0503050000020004" pitchFamily="34" charset="0"/>
              </a:rPr>
              <a:t>melakukan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komparasi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terhadap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sumber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daya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terpakai</a:t>
            </a:r>
            <a:r>
              <a:rPr lang="en-ID" sz="1100" dirty="0">
                <a:latin typeface="Fira Sans" panose="020B0503050000020004" pitchFamily="34" charset="0"/>
              </a:rPr>
              <a:t> dan </a:t>
            </a:r>
            <a:r>
              <a:rPr lang="en-ID" sz="1100" dirty="0" err="1">
                <a:latin typeface="Fira Sans" panose="020B0503050000020004" pitchFamily="34" charset="0"/>
              </a:rPr>
              <a:t>pengeluaran</a:t>
            </a:r>
            <a:r>
              <a:rPr lang="en-ID" sz="1100" dirty="0">
                <a:latin typeface="Fira Sans" panose="020B0503050000020004" pitchFamily="34" charset="0"/>
              </a:rPr>
              <a:t>. Hal </a:t>
            </a:r>
            <a:r>
              <a:rPr lang="en-ID" sz="1100" dirty="0" err="1">
                <a:latin typeface="Fira Sans" panose="020B0503050000020004" pitchFamily="34" charset="0"/>
              </a:rPr>
              <a:t>ini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memungkinkan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perusahaan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dapat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merencanakan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penyesuaian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sumber</a:t>
            </a:r>
            <a:r>
              <a:rPr lang="en-ID" sz="1100" dirty="0">
                <a:latin typeface="Fira Sans" panose="020B0503050000020004" pitchFamily="34" charset="0"/>
              </a:rPr>
              <a:t> </a:t>
            </a:r>
            <a:r>
              <a:rPr lang="en-ID" sz="1100" dirty="0" err="1">
                <a:latin typeface="Fira Sans" panose="020B0503050000020004" pitchFamily="34" charset="0"/>
              </a:rPr>
              <a:t>daya</a:t>
            </a:r>
            <a:r>
              <a:rPr lang="en-ID" sz="1100" dirty="0">
                <a:latin typeface="Fira Sans" panose="020B05030500000200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35F6230-3588-4924-A12F-6532AD095725}"/>
  <p:tag name="GENSWF_ADVANCE_TIME" val="5"/>
  <p:tag name="TIMING" val="|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66"/>
  <p:tag name="ISPRING_SLIDE_ID" val="{DAD440D6-44B0-4DFF-BA4F-C153D47596F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0A5B97C-F454-45E3-B6E4-59305876D2A7}"/>
  <p:tag name="GENSWF_ADVANCE_TIME" val="5"/>
  <p:tag name="TIMING" val="|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6647337-C55C-4F1B-99C1-B9C1A865183A}"/>
  <p:tag name="GENSWF_ADVANCE_TIME" val="5"/>
  <p:tag name="TIMING" val="|5"/>
  <p:tag name="ISPRING_CUSTOM_TIMING_USED" val="1"/>
</p:tagLst>
</file>

<file path=ppt/theme/theme1.xml><?xml version="1.0" encoding="utf-8"?>
<a:theme xmlns:a="http://schemas.openxmlformats.org/drawingml/2006/main" name="Technology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969</Words>
  <Application>Microsoft Office PowerPoint</Application>
  <PresentationFormat>On-screen Show (16:9)</PresentationFormat>
  <Paragraphs>113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Constantia</vt:lpstr>
      <vt:lpstr>Fira Sans Medium</vt:lpstr>
      <vt:lpstr>Arial</vt:lpstr>
      <vt:lpstr>Fira Sans Extra Condensed SemiBold</vt:lpstr>
      <vt:lpstr>Fira Sans Extra Condensed Medium</vt:lpstr>
      <vt:lpstr>Fira Sans</vt:lpstr>
      <vt:lpstr>Technology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Data Mining</vt:lpstr>
      <vt:lpstr>1. Himpunan Data (Dataset)</vt:lpstr>
      <vt:lpstr>Dataset (Himpunan Data)</vt:lpstr>
      <vt:lpstr>2. Metode Data Mining (DM)</vt:lpstr>
      <vt:lpstr>3. Pengetahuan (Pola/Model)</vt:lpstr>
      <vt:lpstr>4. Evaluasi (Akurasi, Error, etc)</vt:lpstr>
      <vt:lpstr>Guide for Classifying the AUC</vt:lpstr>
      <vt:lpstr>Kriteria Evaluasi dan Validasi Model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Design 1</dc:creator>
  <cp:lastModifiedBy>arga</cp:lastModifiedBy>
  <cp:revision>3</cp:revision>
  <dcterms:modified xsi:type="dcterms:W3CDTF">2023-10-10T14:38:19Z</dcterms:modified>
</cp:coreProperties>
</file>