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64" r:id="rId3"/>
    <p:sldId id="265" r:id="rId4"/>
    <p:sldId id="320" r:id="rId5"/>
    <p:sldId id="319" r:id="rId6"/>
    <p:sldId id="318" r:id="rId7"/>
    <p:sldId id="321" r:id="rId8"/>
    <p:sldId id="322" r:id="rId9"/>
    <p:sldId id="30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57" autoAdjust="0"/>
    <p:restoredTop sz="96037" autoAdjust="0"/>
  </p:normalViewPr>
  <p:slideViewPr>
    <p:cSldViewPr>
      <p:cViewPr>
        <p:scale>
          <a:sx n="60" d="100"/>
          <a:sy n="60" d="100"/>
        </p:scale>
        <p:origin x="-600" y="4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831DBA-E2D7-4A63-A6D8-9665FE30CE43}" type="datetimeFigureOut">
              <a:rPr lang="id-ID" smtClean="0"/>
              <a:pPr/>
              <a:t>26/08/2017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54028B-A8B4-4AFB-8501-E2E999740F69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4028B-A8B4-4AFB-8501-E2E999740F69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C00D312-703A-46E4-9B0C-14C3CD757801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EC90AC8-632D-4896-9A7B-268E78F694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D312-703A-46E4-9B0C-14C3CD757801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90AC8-632D-4896-9A7B-268E78F694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D312-703A-46E4-9B0C-14C3CD757801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90AC8-632D-4896-9A7B-268E78F694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D312-703A-46E4-9B0C-14C3CD757801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90AC8-632D-4896-9A7B-268E78F694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D312-703A-46E4-9B0C-14C3CD757801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90AC8-632D-4896-9A7B-268E78F694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D312-703A-46E4-9B0C-14C3CD757801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90AC8-632D-4896-9A7B-268E78F694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D312-703A-46E4-9B0C-14C3CD757801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90AC8-632D-4896-9A7B-268E78F694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D312-703A-46E4-9B0C-14C3CD757801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90AC8-632D-4896-9A7B-268E78F694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D312-703A-46E4-9B0C-14C3CD757801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90AC8-632D-4896-9A7B-268E78F694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D312-703A-46E4-9B0C-14C3CD757801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90AC8-632D-4896-9A7B-268E78F694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D312-703A-46E4-9B0C-14C3CD757801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90AC8-632D-4896-9A7B-268E78F694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C00D312-703A-46E4-9B0C-14C3CD757801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EC90AC8-632D-4896-9A7B-268E78F694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file:///E:\ehb\VALIDITAS.doc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Soal%20Evaluasi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458200" cy="1981200"/>
          </a:xfrm>
        </p:spPr>
        <p:txBody>
          <a:bodyPr>
            <a:normAutofit/>
          </a:bodyPr>
          <a:lstStyle/>
          <a:p>
            <a:r>
              <a:rPr lang="id-ID" sz="5400" dirty="0" smtClean="0">
                <a:solidFill>
                  <a:schemeClr val="accent3"/>
                </a:solidFill>
                <a:latin typeface="Lucida Handwriting" pitchFamily="66" charset="0"/>
              </a:rPr>
              <a:t>Hakekat Evaluasi</a:t>
            </a:r>
            <a:endParaRPr lang="en-US" sz="5400" dirty="0">
              <a:solidFill>
                <a:schemeClr val="accent3"/>
              </a:solidFill>
              <a:latin typeface="Lucida Handwriting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400" y="3754755"/>
            <a:ext cx="3200400" cy="1731645"/>
          </a:xfrm>
        </p:spPr>
        <p:txBody>
          <a:bodyPr/>
          <a:lstStyle/>
          <a:p>
            <a:endParaRPr lang="en-US" dirty="0" smtClean="0"/>
          </a:p>
          <a:p>
            <a:r>
              <a:rPr lang="id-ID" dirty="0" smtClean="0"/>
              <a:t>Oleh</a:t>
            </a:r>
            <a:r>
              <a:rPr lang="en-US" dirty="0" smtClean="0"/>
              <a:t>:</a:t>
            </a:r>
            <a:endParaRPr lang="id-ID" dirty="0" smtClean="0"/>
          </a:p>
          <a:p>
            <a:r>
              <a:rPr lang="id-ID" dirty="0" smtClean="0"/>
              <a:t>Dr. Wening Sahayu, M.Pd.</a:t>
            </a:r>
            <a:endParaRPr lang="en-US" dirty="0" smtClean="0"/>
          </a:p>
          <a:p>
            <a:pPr marL="457200" indent="-457200" algn="l"/>
            <a:r>
              <a:rPr lang="en-US" dirty="0" smtClean="0"/>
              <a:t> </a:t>
            </a:r>
          </a:p>
          <a:p>
            <a:pPr marL="457200" indent="-4572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="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 val="10182565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d-ID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pic>
        <p:nvPicPr>
          <p:cNvPr id="11" name="Picture 3" descr="C:\Users\ayux\Downloads\Gambar-Animasi-Bergerak-Power-Point-Guru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1" y="761999"/>
            <a:ext cx="5715000" cy="5814679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2057400" y="762000"/>
            <a:ext cx="2514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dirty="0" smtClean="0"/>
              <a:t>Hallo Mahasiswa !! Apa kabar? Ayo saatnya kita belajar !! Semangat ya !</a:t>
            </a:r>
            <a:endParaRPr lang="id-ID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533400"/>
            <a:ext cx="7024744" cy="1143000"/>
          </a:xfrm>
        </p:spPr>
        <p:txBody>
          <a:bodyPr/>
          <a:lstStyle/>
          <a:p>
            <a:pPr algn="ctr"/>
            <a:r>
              <a:rPr lang="id-ID" dirty="0" smtClean="0"/>
              <a:t>Apa itu Evaluasi ?</a:t>
            </a:r>
            <a:endParaRPr lang="id-ID" dirty="0"/>
          </a:p>
        </p:txBody>
      </p:sp>
      <p:sp>
        <p:nvSpPr>
          <p:cNvPr id="12" name="Oval 11"/>
          <p:cNvSpPr/>
          <p:nvPr/>
        </p:nvSpPr>
        <p:spPr>
          <a:xfrm>
            <a:off x="4724400" y="2743200"/>
            <a:ext cx="1905000" cy="182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Menilai</a:t>
            </a:r>
            <a:endParaRPr lang="id-ID" dirty="0"/>
          </a:p>
        </p:txBody>
      </p:sp>
      <p:sp>
        <p:nvSpPr>
          <p:cNvPr id="13" name="Oval 12"/>
          <p:cNvSpPr/>
          <p:nvPr/>
        </p:nvSpPr>
        <p:spPr>
          <a:xfrm>
            <a:off x="2819400" y="2667000"/>
            <a:ext cx="1905000" cy="18288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hlinkClick r:id="rId2" action="ppaction://hlinkfile"/>
              </a:rPr>
              <a:t>Mengukur</a:t>
            </a:r>
            <a:endParaRPr lang="id-ID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533900" y="1524000"/>
            <a:ext cx="6477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4114800" y="1524000"/>
            <a:ext cx="41910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" descr="C:\Users\ayux\Downloads\f28490aa4763c0ac75f7273aec0ad52b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1752600"/>
            <a:ext cx="1943100" cy="1295400"/>
          </a:xfrm>
          <a:prstGeom prst="rect">
            <a:avLst/>
          </a:prstGeom>
          <a:noFill/>
        </p:spPr>
      </p:pic>
      <p:sp>
        <p:nvSpPr>
          <p:cNvPr id="14" name="Cloud Callout 13"/>
          <p:cNvSpPr/>
          <p:nvPr/>
        </p:nvSpPr>
        <p:spPr>
          <a:xfrm>
            <a:off x="5029200" y="4572000"/>
            <a:ext cx="3276600" cy="2057400"/>
          </a:xfrm>
          <a:prstGeom prst="cloudCallout">
            <a:avLst>
              <a:gd name="adj1" fmla="val -50607"/>
              <a:gd name="adj2" fmla="val -6634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Kegiatan untuk mengetahui ukuran  baik dan buruknya sesuatu secara kualitatif</a:t>
            </a:r>
            <a:endParaRPr lang="id-ID" dirty="0"/>
          </a:p>
        </p:txBody>
      </p:sp>
      <p:sp>
        <p:nvSpPr>
          <p:cNvPr id="15" name="Cloud Callout 14"/>
          <p:cNvSpPr/>
          <p:nvPr/>
        </p:nvSpPr>
        <p:spPr>
          <a:xfrm>
            <a:off x="1219200" y="4648200"/>
            <a:ext cx="3200400" cy="2209800"/>
          </a:xfrm>
          <a:prstGeom prst="cloudCallout">
            <a:avLst>
              <a:gd name="adj1" fmla="val 42591"/>
              <a:gd name="adj2" fmla="val -731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Kegiatan untuk mengetahui ukuran sesuatu dengan skala tertentu secara kuantitatif</a:t>
            </a:r>
            <a:endParaRPr lang="id-ID" dirty="0"/>
          </a:p>
        </p:txBody>
      </p:sp>
      <p:sp>
        <p:nvSpPr>
          <p:cNvPr id="17" name="Down Arrow 16"/>
          <p:cNvSpPr/>
          <p:nvPr/>
        </p:nvSpPr>
        <p:spPr>
          <a:xfrm>
            <a:off x="4572000" y="4876800"/>
            <a:ext cx="457200" cy="1981200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7" grpId="0" animBg="1"/>
      <p:bldP spid="1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Evaluasi adalah...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286000"/>
            <a:ext cx="6525409" cy="3546629"/>
          </a:xfrm>
        </p:spPr>
        <p:txBody>
          <a:bodyPr/>
          <a:lstStyle/>
          <a:p>
            <a:pPr marL="4763" indent="-4763">
              <a:buNone/>
            </a:pPr>
            <a:endParaRPr lang="id-ID" dirty="0"/>
          </a:p>
        </p:txBody>
      </p:sp>
      <p:sp>
        <p:nvSpPr>
          <p:cNvPr id="4" name="Vertical Scroll 3"/>
          <p:cNvSpPr/>
          <p:nvPr/>
        </p:nvSpPr>
        <p:spPr>
          <a:xfrm>
            <a:off x="3048000" y="2590800"/>
            <a:ext cx="3733800" cy="2971800"/>
          </a:xfrm>
          <a:prstGeom prst="verticalScroll">
            <a:avLst>
              <a:gd name="adj" fmla="val 5603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Kegiatan menilai dengan hasil pengukuran sebagai dasar penilaiannya.</a:t>
            </a:r>
          </a:p>
          <a:p>
            <a:pPr algn="ctr"/>
            <a:endParaRPr lang="id-ID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E:\rule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4343400"/>
            <a:ext cx="1493740" cy="201935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Picture 2" descr="C:\Users\ayux\Downloads\frf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1066800"/>
            <a:ext cx="5553604" cy="4165203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286000" y="1219200"/>
            <a:ext cx="5257800" cy="3810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Apakah anda mempunyai pengalaman dengan evaluasi ?</a:t>
            </a:r>
          </a:p>
          <a:p>
            <a:pPr algn="ctr"/>
            <a:endParaRPr lang="id-ID" sz="2800" dirty="0" smtClean="0"/>
          </a:p>
          <a:p>
            <a:pPr algn="ctr"/>
            <a:r>
              <a:rPr lang="id-ID" sz="2800" dirty="0" smtClean="0"/>
              <a:t>COBA CERITAKAN !!</a:t>
            </a:r>
            <a:endParaRPr lang="id-ID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Picture 2" descr="C:\Users\ayux\Downloads\animasi-gerak-lucu-649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3352800"/>
            <a:ext cx="2719387" cy="3180570"/>
          </a:xfrm>
          <a:prstGeom prst="rect">
            <a:avLst/>
          </a:prstGeom>
          <a:noFill/>
        </p:spPr>
      </p:pic>
      <p:sp>
        <p:nvSpPr>
          <p:cNvPr id="5" name="Curved Up Ribbon 4"/>
          <p:cNvSpPr/>
          <p:nvPr/>
        </p:nvSpPr>
        <p:spPr>
          <a:xfrm>
            <a:off x="762000" y="1219200"/>
            <a:ext cx="6934200" cy="2057400"/>
          </a:xfrm>
          <a:prstGeom prst="ellipseRibbon2">
            <a:avLst>
              <a:gd name="adj1" fmla="val 25000"/>
              <a:gd name="adj2" fmla="val 100000"/>
              <a:gd name="adj3" fmla="val 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mtClean="0"/>
              <a:t>Bagaimana </a:t>
            </a:r>
            <a:r>
              <a:rPr lang="id-ID" dirty="0" smtClean="0"/>
              <a:t>anda menyikapi kasus kejanggalan dalam penyelenggaraan UN (Ujian Nasioal)</a:t>
            </a:r>
            <a:endParaRPr lang="id-ID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Horizontal Scroll 3"/>
          <p:cNvSpPr/>
          <p:nvPr/>
        </p:nvSpPr>
        <p:spPr>
          <a:xfrm>
            <a:off x="1295400" y="1752600"/>
            <a:ext cx="6477000" cy="3505200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Buatlah contoh kegiatan mengukur dan kegiatan menilai dalam lingkungan sehari-hari yang anda temukan! Jelaskan mengapa anda menyebut kegiatan tersebut sebagai pengukuran dan penilaian!</a:t>
            </a:r>
            <a:endParaRPr lang="id-ID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Pemecahan Masalah...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    </a:t>
            </a:r>
            <a:r>
              <a:rPr lang="id-ID" sz="4400" dirty="0" smtClean="0"/>
              <a:t>Paparkan pendapat anda mengenai pertanyaan </a:t>
            </a:r>
            <a:r>
              <a:rPr lang="id-ID" sz="4400" dirty="0" smtClean="0">
                <a:hlinkClick r:id="rId2" action="ppaction://hlinkfile"/>
              </a:rPr>
              <a:t>di sini</a:t>
            </a:r>
            <a:r>
              <a:rPr lang="id-ID" sz="4400" dirty="0" smtClean="0"/>
              <a:t>.</a:t>
            </a:r>
            <a:endParaRPr lang="id-ID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 </a:t>
            </a:r>
            <a:endParaRPr lang="id-ID" dirty="0"/>
          </a:p>
        </p:txBody>
      </p:sp>
      <p:pic>
        <p:nvPicPr>
          <p:cNvPr id="8" name="Picture 2" descr="C:\Users\ayux\Downloads\3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1219200"/>
            <a:ext cx="5920316" cy="444023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1118</TotalTime>
  <Words>125</Words>
  <Application>Microsoft Office PowerPoint</Application>
  <PresentationFormat>On-screen Show (4:3)</PresentationFormat>
  <Paragraphs>22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Austin</vt:lpstr>
      <vt:lpstr>Hakekat Evaluasi</vt:lpstr>
      <vt:lpstr>Slide 2</vt:lpstr>
      <vt:lpstr>Apa itu Evaluasi ?</vt:lpstr>
      <vt:lpstr>Evaluasi adalah...</vt:lpstr>
      <vt:lpstr>Slide 5</vt:lpstr>
      <vt:lpstr>Slide 6</vt:lpstr>
      <vt:lpstr>Slide 7</vt:lpstr>
      <vt:lpstr>Pemecahan Masalah...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tschick roman Kapitel 1-4</dc:title>
  <dc:creator>ari diana p s</dc:creator>
  <cp:lastModifiedBy>AYU SAFITRI</cp:lastModifiedBy>
  <cp:revision>106</cp:revision>
  <dcterms:created xsi:type="dcterms:W3CDTF">2015-11-26T05:34:57Z</dcterms:created>
  <dcterms:modified xsi:type="dcterms:W3CDTF">2017-08-26T12:21:00Z</dcterms:modified>
</cp:coreProperties>
</file>