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14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E863E3-2F5D-4232-B067-D9F16DD401B1}" type="doc">
      <dgm:prSet loTypeId="urn:microsoft.com/office/officeart/2005/8/layout/vProcess5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EA5BCAF-739B-4B46-BFF3-35141F0FF000}">
      <dgm:prSet phldrT="[Text]"/>
      <dgm:spPr/>
      <dgm:t>
        <a:bodyPr/>
        <a:lstStyle/>
        <a:p>
          <a:r>
            <a:rPr lang="id-ID" dirty="0" smtClean="0"/>
            <a:t>Gangguan keseimbangan Psikososial</a:t>
          </a:r>
          <a:endParaRPr lang="en-US" dirty="0"/>
        </a:p>
      </dgm:t>
    </dgm:pt>
    <dgm:pt modelId="{EB61C357-96F5-45C8-A183-E2F5199D284B}" type="parTrans" cxnId="{71A64A57-9BA0-4E8A-91C8-4B20A082E6BF}">
      <dgm:prSet/>
      <dgm:spPr/>
      <dgm:t>
        <a:bodyPr/>
        <a:lstStyle/>
        <a:p>
          <a:endParaRPr lang="en-US"/>
        </a:p>
      </dgm:t>
    </dgm:pt>
    <dgm:pt modelId="{69E21F87-DB7A-4018-90EA-856B84375070}" type="sibTrans" cxnId="{71A64A57-9BA0-4E8A-91C8-4B20A082E6BF}">
      <dgm:prSet/>
      <dgm:spPr/>
      <dgm:t>
        <a:bodyPr/>
        <a:lstStyle/>
        <a:p>
          <a:endParaRPr lang="en-US"/>
        </a:p>
      </dgm:t>
    </dgm:pt>
    <dgm:pt modelId="{FE65EEFE-7D76-4E08-BE30-20BF518062FC}">
      <dgm:prSet phldrT="[Text]"/>
      <dgm:spPr/>
      <dgm:t>
        <a:bodyPr/>
        <a:lstStyle/>
        <a:p>
          <a:r>
            <a:rPr lang="id-ID" dirty="0" smtClean="0"/>
            <a:t>Perubahan status emosi</a:t>
          </a:r>
          <a:endParaRPr lang="en-US" dirty="0"/>
        </a:p>
      </dgm:t>
    </dgm:pt>
    <dgm:pt modelId="{E4CFB524-907F-4A85-810B-3ABB734E97A4}" type="parTrans" cxnId="{7DBB447D-5B2E-4ACE-9FDF-C148D7EB6AB8}">
      <dgm:prSet/>
      <dgm:spPr/>
      <dgm:t>
        <a:bodyPr/>
        <a:lstStyle/>
        <a:p>
          <a:endParaRPr lang="en-US"/>
        </a:p>
      </dgm:t>
    </dgm:pt>
    <dgm:pt modelId="{2611397D-85A6-433D-92A7-3C121E716772}" type="sibTrans" cxnId="{7DBB447D-5B2E-4ACE-9FDF-C148D7EB6AB8}">
      <dgm:prSet/>
      <dgm:spPr/>
      <dgm:t>
        <a:bodyPr/>
        <a:lstStyle/>
        <a:p>
          <a:endParaRPr lang="en-US"/>
        </a:p>
      </dgm:t>
    </dgm:pt>
    <dgm:pt modelId="{BAA26BBC-FA7F-40E6-8FBD-2F93FC0DDAED}">
      <dgm:prSet/>
      <dgm:spPr/>
      <dgm:t>
        <a:bodyPr/>
        <a:lstStyle/>
        <a:p>
          <a:r>
            <a:rPr lang="fi-FI" dirty="0" smtClean="0"/>
            <a:t>ansietas, kemarahan, kesepian dan rasa tidak pasti</a:t>
          </a:r>
          <a:endParaRPr lang="en-US" dirty="0"/>
        </a:p>
      </dgm:t>
    </dgm:pt>
    <dgm:pt modelId="{6BC678B6-D476-48A7-84AA-AC69F77B954D}" type="parTrans" cxnId="{F078DF7B-7B97-4A02-BFA6-FF849AB19ABC}">
      <dgm:prSet/>
      <dgm:spPr/>
      <dgm:t>
        <a:bodyPr/>
        <a:lstStyle/>
        <a:p>
          <a:endParaRPr lang="en-US"/>
        </a:p>
      </dgm:t>
    </dgm:pt>
    <dgm:pt modelId="{EB3AECBB-429F-4D95-9F51-D9C46A786C15}" type="sibTrans" cxnId="{F078DF7B-7B97-4A02-BFA6-FF849AB19ABC}">
      <dgm:prSet/>
      <dgm:spPr/>
      <dgm:t>
        <a:bodyPr/>
        <a:lstStyle/>
        <a:p>
          <a:endParaRPr lang="en-US"/>
        </a:p>
      </dgm:t>
    </dgm:pt>
    <dgm:pt modelId="{CAD838ED-9CBA-4A35-989D-72BAB4E86FF5}" type="pres">
      <dgm:prSet presAssocID="{8AE863E3-2F5D-4232-B067-D9F16DD401B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FC8DE7A-D2EC-4069-B983-979D5B7B7AF5}" type="pres">
      <dgm:prSet presAssocID="{8AE863E3-2F5D-4232-B067-D9F16DD401B1}" presName="dummyMaxCanvas" presStyleCnt="0">
        <dgm:presLayoutVars/>
      </dgm:prSet>
      <dgm:spPr/>
    </dgm:pt>
    <dgm:pt modelId="{092EAD2D-B33F-417C-B910-F4F63F78ECA7}" type="pres">
      <dgm:prSet presAssocID="{8AE863E3-2F5D-4232-B067-D9F16DD401B1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70CD31-21C7-4CAE-9A06-46A969F762E2}" type="pres">
      <dgm:prSet presAssocID="{8AE863E3-2F5D-4232-B067-D9F16DD401B1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4FEF65-3D73-45B8-A338-0AD8E9ABDBA9}" type="pres">
      <dgm:prSet presAssocID="{8AE863E3-2F5D-4232-B067-D9F16DD401B1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F2F689-EB46-4D08-9416-747117FA0C89}" type="pres">
      <dgm:prSet presAssocID="{8AE863E3-2F5D-4232-B067-D9F16DD401B1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584E15-A7BB-4F79-A4C5-D72032F334E1}" type="pres">
      <dgm:prSet presAssocID="{8AE863E3-2F5D-4232-B067-D9F16DD401B1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3ADD58-F9B0-46E0-8ED1-F2BBA86DBEDC}" type="pres">
      <dgm:prSet presAssocID="{8AE863E3-2F5D-4232-B067-D9F16DD401B1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803AE5-533D-4D5F-AAD0-17268B329D54}" type="pres">
      <dgm:prSet presAssocID="{8AE863E3-2F5D-4232-B067-D9F16DD401B1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9F7136-477A-4877-9023-3EF3D3F39367}" type="pres">
      <dgm:prSet presAssocID="{8AE863E3-2F5D-4232-B067-D9F16DD401B1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A64A57-9BA0-4E8A-91C8-4B20A082E6BF}" srcId="{8AE863E3-2F5D-4232-B067-D9F16DD401B1}" destId="{4EA5BCAF-739B-4B46-BFF3-35141F0FF000}" srcOrd="0" destOrd="0" parTransId="{EB61C357-96F5-45C8-A183-E2F5199D284B}" sibTransId="{69E21F87-DB7A-4018-90EA-856B84375070}"/>
    <dgm:cxn modelId="{161E6C0E-B1C7-4603-8AF3-CC47A09BB273}" type="presOf" srcId="{FE65EEFE-7D76-4E08-BE30-20BF518062FC}" destId="{4C70CD31-21C7-4CAE-9A06-46A969F762E2}" srcOrd="0" destOrd="0" presId="urn:microsoft.com/office/officeart/2005/8/layout/vProcess5"/>
    <dgm:cxn modelId="{F078DF7B-7B97-4A02-BFA6-FF849AB19ABC}" srcId="{8AE863E3-2F5D-4232-B067-D9F16DD401B1}" destId="{BAA26BBC-FA7F-40E6-8FBD-2F93FC0DDAED}" srcOrd="2" destOrd="0" parTransId="{6BC678B6-D476-48A7-84AA-AC69F77B954D}" sibTransId="{EB3AECBB-429F-4D95-9F51-D9C46A786C15}"/>
    <dgm:cxn modelId="{AE6FE097-2ED1-42AE-A009-FD587E1647DC}" type="presOf" srcId="{2611397D-85A6-433D-92A7-3C121E716772}" destId="{23584E15-A7BB-4F79-A4C5-D72032F334E1}" srcOrd="0" destOrd="0" presId="urn:microsoft.com/office/officeart/2005/8/layout/vProcess5"/>
    <dgm:cxn modelId="{15EDDEB6-09AF-4474-AC0A-8446218EB404}" type="presOf" srcId="{BAA26BBC-FA7F-40E6-8FBD-2F93FC0DDAED}" destId="{799F7136-477A-4877-9023-3EF3D3F39367}" srcOrd="1" destOrd="0" presId="urn:microsoft.com/office/officeart/2005/8/layout/vProcess5"/>
    <dgm:cxn modelId="{FACF7526-67F7-40A0-9115-6C360D5875A3}" type="presOf" srcId="{FE65EEFE-7D76-4E08-BE30-20BF518062FC}" destId="{C7803AE5-533D-4D5F-AAD0-17268B329D54}" srcOrd="1" destOrd="0" presId="urn:microsoft.com/office/officeart/2005/8/layout/vProcess5"/>
    <dgm:cxn modelId="{EBE21856-4217-452A-A757-271C7CEFDEA6}" type="presOf" srcId="{4EA5BCAF-739B-4B46-BFF3-35141F0FF000}" destId="{092EAD2D-B33F-417C-B910-F4F63F78ECA7}" srcOrd="0" destOrd="0" presId="urn:microsoft.com/office/officeart/2005/8/layout/vProcess5"/>
    <dgm:cxn modelId="{9CD5BBDF-A9E1-4A68-82E5-29BE03BECAAE}" type="presOf" srcId="{4EA5BCAF-739B-4B46-BFF3-35141F0FF000}" destId="{983ADD58-F9B0-46E0-8ED1-F2BBA86DBEDC}" srcOrd="1" destOrd="0" presId="urn:microsoft.com/office/officeart/2005/8/layout/vProcess5"/>
    <dgm:cxn modelId="{B5363947-490A-447E-B484-95072A4E1CC1}" type="presOf" srcId="{69E21F87-DB7A-4018-90EA-856B84375070}" destId="{51F2F689-EB46-4D08-9416-747117FA0C89}" srcOrd="0" destOrd="0" presId="urn:microsoft.com/office/officeart/2005/8/layout/vProcess5"/>
    <dgm:cxn modelId="{DE40C88A-5CAD-4E6D-AAF7-B826825691BA}" type="presOf" srcId="{BAA26BBC-FA7F-40E6-8FBD-2F93FC0DDAED}" destId="{2D4FEF65-3D73-45B8-A338-0AD8E9ABDBA9}" srcOrd="0" destOrd="0" presId="urn:microsoft.com/office/officeart/2005/8/layout/vProcess5"/>
    <dgm:cxn modelId="{7DBB447D-5B2E-4ACE-9FDF-C148D7EB6AB8}" srcId="{8AE863E3-2F5D-4232-B067-D9F16DD401B1}" destId="{FE65EEFE-7D76-4E08-BE30-20BF518062FC}" srcOrd="1" destOrd="0" parTransId="{E4CFB524-907F-4A85-810B-3ABB734E97A4}" sibTransId="{2611397D-85A6-433D-92A7-3C121E716772}"/>
    <dgm:cxn modelId="{7A8B2718-AC93-4DCF-BBD6-D9C89A315F17}" type="presOf" srcId="{8AE863E3-2F5D-4232-B067-D9F16DD401B1}" destId="{CAD838ED-9CBA-4A35-989D-72BAB4E86FF5}" srcOrd="0" destOrd="0" presId="urn:microsoft.com/office/officeart/2005/8/layout/vProcess5"/>
    <dgm:cxn modelId="{4C41287B-37D0-4A33-B10F-5F94C9940A65}" type="presParOf" srcId="{CAD838ED-9CBA-4A35-989D-72BAB4E86FF5}" destId="{3FC8DE7A-D2EC-4069-B983-979D5B7B7AF5}" srcOrd="0" destOrd="0" presId="urn:microsoft.com/office/officeart/2005/8/layout/vProcess5"/>
    <dgm:cxn modelId="{DE65909E-AE59-497F-81E6-C762E9C7F7B5}" type="presParOf" srcId="{CAD838ED-9CBA-4A35-989D-72BAB4E86FF5}" destId="{092EAD2D-B33F-417C-B910-F4F63F78ECA7}" srcOrd="1" destOrd="0" presId="urn:microsoft.com/office/officeart/2005/8/layout/vProcess5"/>
    <dgm:cxn modelId="{18D708D6-CA0D-4F5C-BCE9-F4FA57FE7C44}" type="presParOf" srcId="{CAD838ED-9CBA-4A35-989D-72BAB4E86FF5}" destId="{4C70CD31-21C7-4CAE-9A06-46A969F762E2}" srcOrd="2" destOrd="0" presId="urn:microsoft.com/office/officeart/2005/8/layout/vProcess5"/>
    <dgm:cxn modelId="{3B4BD661-8B42-4ADB-AFBA-1D9AAECFB564}" type="presParOf" srcId="{CAD838ED-9CBA-4A35-989D-72BAB4E86FF5}" destId="{2D4FEF65-3D73-45B8-A338-0AD8E9ABDBA9}" srcOrd="3" destOrd="0" presId="urn:microsoft.com/office/officeart/2005/8/layout/vProcess5"/>
    <dgm:cxn modelId="{370EA13F-1775-4D12-95C6-B4B6E661CC1E}" type="presParOf" srcId="{CAD838ED-9CBA-4A35-989D-72BAB4E86FF5}" destId="{51F2F689-EB46-4D08-9416-747117FA0C89}" srcOrd="4" destOrd="0" presId="urn:microsoft.com/office/officeart/2005/8/layout/vProcess5"/>
    <dgm:cxn modelId="{89AC77B3-39F5-4856-AEC8-AF8D7FB15A4F}" type="presParOf" srcId="{CAD838ED-9CBA-4A35-989D-72BAB4E86FF5}" destId="{23584E15-A7BB-4F79-A4C5-D72032F334E1}" srcOrd="5" destOrd="0" presId="urn:microsoft.com/office/officeart/2005/8/layout/vProcess5"/>
    <dgm:cxn modelId="{EC360423-7377-436F-89D3-52008BB02B24}" type="presParOf" srcId="{CAD838ED-9CBA-4A35-989D-72BAB4E86FF5}" destId="{983ADD58-F9B0-46E0-8ED1-F2BBA86DBEDC}" srcOrd="6" destOrd="0" presId="urn:microsoft.com/office/officeart/2005/8/layout/vProcess5"/>
    <dgm:cxn modelId="{D1E9922C-9372-4560-BC47-C38BA429A192}" type="presParOf" srcId="{CAD838ED-9CBA-4A35-989D-72BAB4E86FF5}" destId="{C7803AE5-533D-4D5F-AAD0-17268B329D54}" srcOrd="7" destOrd="0" presId="urn:microsoft.com/office/officeart/2005/8/layout/vProcess5"/>
    <dgm:cxn modelId="{CC0FDC29-629A-49AC-8049-D41353DAFD9A}" type="presParOf" srcId="{CAD838ED-9CBA-4A35-989D-72BAB4E86FF5}" destId="{799F7136-477A-4877-9023-3EF3D3F3936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0B08BF-5FD6-4C50-8E2F-038B9AC519DC}" type="doc">
      <dgm:prSet loTypeId="urn:microsoft.com/office/officeart/2005/8/layout/list1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7DA38F91-3273-434A-B902-2BBC6491417B}">
      <dgm:prSet phldrT="[Text]" custT="1"/>
      <dgm:spPr/>
      <dgm:t>
        <a:bodyPr/>
        <a:lstStyle/>
        <a:p>
          <a:pPr algn="just"/>
          <a:r>
            <a:rPr lang="en-US" sz="1600" u="sng" dirty="0" smtClean="0"/>
            <a:t>Trust vs Mistrust (</a:t>
          </a:r>
          <a:r>
            <a:rPr lang="en-US" sz="1600" u="sng" dirty="0" err="1" smtClean="0"/>
            <a:t>percaya</a:t>
          </a:r>
          <a:r>
            <a:rPr lang="en-US" sz="1600" u="sng" dirty="0" smtClean="0"/>
            <a:t> vs </a:t>
          </a:r>
          <a:r>
            <a:rPr lang="en-US" sz="1600" u="sng" dirty="0" err="1" smtClean="0"/>
            <a:t>tidak</a:t>
          </a:r>
          <a:r>
            <a:rPr lang="en-US" sz="1600" u="sng" dirty="0" smtClean="0"/>
            <a:t> </a:t>
          </a:r>
          <a:r>
            <a:rPr lang="en-US" sz="1600" u="sng" dirty="0" err="1" smtClean="0"/>
            <a:t>percaya</a:t>
          </a:r>
          <a:r>
            <a:rPr lang="en-US" sz="1600" u="sng" dirty="0" smtClean="0"/>
            <a:t>)</a:t>
          </a:r>
        </a:p>
        <a:p>
          <a:pPr algn="just"/>
          <a:r>
            <a:rPr lang="en-US" sz="1600" dirty="0" err="1" smtClean="0"/>
            <a:t>Terjadi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</a:t>
          </a:r>
          <a:r>
            <a:rPr lang="en-US" sz="1600" dirty="0" err="1" smtClean="0"/>
            <a:t>usia</a:t>
          </a:r>
          <a:r>
            <a:rPr lang="en-US" sz="1600" dirty="0" smtClean="0"/>
            <a:t> 0 s/d 18 </a:t>
          </a:r>
          <a:r>
            <a:rPr lang="en-US" sz="1600" dirty="0" err="1" smtClean="0"/>
            <a:t>bulan</a:t>
          </a:r>
          <a:r>
            <a:rPr lang="sv-SE" sz="1600" dirty="0" smtClean="0"/>
            <a:t>. Pada bayi sangat tergantung dari pengasuhan. Jika</a:t>
          </a:r>
          <a:r>
            <a:rPr lang="id-ID" sz="1600" dirty="0" smtClean="0"/>
            <a:t> </a:t>
          </a:r>
          <a:r>
            <a:rPr lang="en-US" sz="1600" dirty="0" err="1" smtClean="0"/>
            <a:t>anak</a:t>
          </a:r>
          <a:r>
            <a:rPr lang="en-US" sz="1600" dirty="0" smtClean="0"/>
            <a:t> </a:t>
          </a:r>
          <a:r>
            <a:rPr lang="en-US" sz="1600" dirty="0" err="1" smtClean="0"/>
            <a:t>berhasil</a:t>
          </a:r>
          <a:r>
            <a:rPr lang="en-US" sz="1600" dirty="0" smtClean="0"/>
            <a:t> </a:t>
          </a:r>
          <a:r>
            <a:rPr lang="en-US" sz="1600" dirty="0" err="1" smtClean="0"/>
            <a:t>membangun</a:t>
          </a:r>
          <a:r>
            <a:rPr lang="id-ID" sz="1600" dirty="0" smtClean="0"/>
            <a:t> </a:t>
          </a:r>
          <a:r>
            <a:rPr lang="en-US" sz="1600" dirty="0" err="1" smtClean="0"/>
            <a:t>kepercayaan</a:t>
          </a:r>
          <a:r>
            <a:rPr lang="en-US" sz="1600" dirty="0" smtClean="0"/>
            <a:t>, </a:t>
          </a:r>
          <a:r>
            <a:rPr lang="en-US" sz="1600" dirty="0" err="1" smtClean="0"/>
            <a:t>dia</a:t>
          </a:r>
          <a:r>
            <a:rPr lang="en-US" sz="1600" dirty="0" smtClean="0"/>
            <a:t> </a:t>
          </a:r>
          <a:r>
            <a:rPr lang="en-US" sz="1600" dirty="0" err="1" smtClean="0"/>
            <a:t>akan</a:t>
          </a:r>
          <a:r>
            <a:rPr lang="en-US" sz="1600" dirty="0" smtClean="0"/>
            <a:t> </a:t>
          </a:r>
          <a:r>
            <a:rPr lang="en-US" sz="1600" dirty="0" err="1" smtClean="0"/>
            <a:t>merasa</a:t>
          </a:r>
          <a:r>
            <a:rPr lang="en-US" sz="1600" dirty="0" smtClean="0"/>
            <a:t> </a:t>
          </a:r>
          <a:r>
            <a:rPr lang="en-US" sz="1600" dirty="0" err="1" smtClean="0"/>
            <a:t>selamat</a:t>
          </a:r>
          <a:r>
            <a:rPr lang="en-US" sz="1600" dirty="0" smtClean="0"/>
            <a:t>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aman</a:t>
          </a:r>
          <a:r>
            <a:rPr lang="en-US" sz="1600" dirty="0" smtClean="0"/>
            <a:t> </a:t>
          </a:r>
          <a:r>
            <a:rPr lang="en-US" sz="1600" dirty="0" err="1" smtClean="0"/>
            <a:t>dalam</a:t>
          </a:r>
          <a:r>
            <a:rPr lang="id-ID" sz="1600" dirty="0" smtClean="0"/>
            <a:t> </a:t>
          </a:r>
          <a:r>
            <a:rPr lang="en-US" sz="1600" dirty="0" err="1" smtClean="0"/>
            <a:t>dunia</a:t>
          </a:r>
          <a:r>
            <a:rPr lang="en-US" sz="1600" dirty="0" smtClean="0"/>
            <a:t>.</a:t>
          </a:r>
          <a:endParaRPr lang="en-US" sz="1600" dirty="0"/>
        </a:p>
      </dgm:t>
    </dgm:pt>
    <dgm:pt modelId="{C5DFBF39-ED91-4719-B76B-785F962934D3}" type="parTrans" cxnId="{16B696AC-69B2-47D8-91E3-E835BED4DD9C}">
      <dgm:prSet/>
      <dgm:spPr/>
      <dgm:t>
        <a:bodyPr/>
        <a:lstStyle/>
        <a:p>
          <a:endParaRPr lang="en-US"/>
        </a:p>
      </dgm:t>
    </dgm:pt>
    <dgm:pt modelId="{D5331443-6228-48D7-B183-00AF1DDCEF73}" type="sibTrans" cxnId="{16B696AC-69B2-47D8-91E3-E835BED4DD9C}">
      <dgm:prSet/>
      <dgm:spPr/>
      <dgm:t>
        <a:bodyPr/>
        <a:lstStyle/>
        <a:p>
          <a:endParaRPr lang="en-US"/>
        </a:p>
      </dgm:t>
    </dgm:pt>
    <dgm:pt modelId="{A47D9165-D1E9-4EE8-9B2E-22A5EEBA2A70}">
      <dgm:prSet phldrT="[Text]" custT="1"/>
      <dgm:spPr/>
      <dgm:t>
        <a:bodyPr/>
        <a:lstStyle/>
        <a:p>
          <a:pPr algn="l"/>
          <a:r>
            <a:rPr lang="en-US" sz="1400" u="sng" dirty="0" smtClean="0"/>
            <a:t>Autonomy vs Shame and Doubt (</a:t>
          </a:r>
          <a:r>
            <a:rPr lang="en-US" sz="1400" u="sng" dirty="0" err="1" smtClean="0"/>
            <a:t>otonomi</a:t>
          </a:r>
          <a:r>
            <a:rPr lang="en-US" sz="1400" u="sng" dirty="0" smtClean="0"/>
            <a:t> vs </a:t>
          </a:r>
          <a:r>
            <a:rPr lang="en-US" sz="1400" u="sng" dirty="0" err="1" smtClean="0"/>
            <a:t>malu</a:t>
          </a:r>
          <a:r>
            <a:rPr lang="en-US" sz="1400" u="sng" dirty="0" smtClean="0"/>
            <a:t> </a:t>
          </a:r>
          <a:r>
            <a:rPr lang="en-US" sz="1400" u="sng" dirty="0" err="1" smtClean="0"/>
            <a:t>dan</a:t>
          </a:r>
          <a:r>
            <a:rPr lang="en-US" sz="1400" u="sng" dirty="0" smtClean="0"/>
            <a:t> </a:t>
          </a:r>
          <a:r>
            <a:rPr lang="en-US" sz="1400" u="sng" dirty="0" err="1" smtClean="0"/>
            <a:t>ragu-ragu</a:t>
          </a:r>
          <a:r>
            <a:rPr lang="en-US" sz="1400" u="sng" dirty="0" smtClean="0"/>
            <a:t>)</a:t>
          </a:r>
        </a:p>
        <a:p>
          <a:pPr algn="just"/>
          <a:r>
            <a:rPr lang="en-US" sz="1400" dirty="0" err="1" smtClean="0"/>
            <a:t>Terjadi</a:t>
          </a:r>
          <a:r>
            <a:rPr lang="en-US" sz="1400" dirty="0" smtClean="0"/>
            <a:t> </a:t>
          </a:r>
          <a:r>
            <a:rPr lang="en-US" sz="1400" dirty="0" err="1" smtClean="0"/>
            <a:t>pada</a:t>
          </a:r>
          <a:r>
            <a:rPr lang="en-US" sz="1400" dirty="0" smtClean="0"/>
            <a:t> </a:t>
          </a:r>
          <a:r>
            <a:rPr lang="en-US" sz="1400" dirty="0" err="1" smtClean="0"/>
            <a:t>usia</a:t>
          </a:r>
          <a:r>
            <a:rPr lang="en-US" sz="1400" dirty="0" smtClean="0"/>
            <a:t> 18 </a:t>
          </a:r>
          <a:r>
            <a:rPr lang="en-US" sz="1400" dirty="0" err="1" smtClean="0"/>
            <a:t>bulan</a:t>
          </a:r>
          <a:r>
            <a:rPr lang="en-US" sz="1400" dirty="0" smtClean="0"/>
            <a:t> s/d 3 </a:t>
          </a:r>
          <a:r>
            <a:rPr lang="en-US" sz="1400" dirty="0" err="1" smtClean="0"/>
            <a:t>tahun</a:t>
          </a:r>
          <a:r>
            <a:rPr lang="en-US" sz="1400" dirty="0" smtClean="0"/>
            <a:t>. Masa </a:t>
          </a:r>
          <a:r>
            <a:rPr lang="en-US" sz="1400" dirty="0" err="1" smtClean="0"/>
            <a:t>awal</a:t>
          </a:r>
          <a:r>
            <a:rPr lang="en-US" sz="1400" dirty="0" smtClean="0"/>
            <a:t> </a:t>
          </a:r>
          <a:r>
            <a:rPr lang="en-US" sz="1400" dirty="0" err="1" smtClean="0"/>
            <a:t>kanak-kanak</a:t>
          </a:r>
          <a:r>
            <a:rPr lang="en-US" sz="1400" dirty="0" smtClean="0"/>
            <a:t> </a:t>
          </a:r>
          <a:r>
            <a:rPr lang="en-US" sz="1400" dirty="0" err="1" smtClean="0"/>
            <a:t>dan</a:t>
          </a:r>
          <a:r>
            <a:rPr lang="en-US" sz="1400" dirty="0" smtClean="0"/>
            <a:t> </a:t>
          </a:r>
          <a:r>
            <a:rPr lang="en-US" sz="1400" dirty="0" err="1" smtClean="0"/>
            <a:t>berfokus</a:t>
          </a:r>
          <a:r>
            <a:rPr lang="en-US" sz="1400" dirty="0" smtClean="0"/>
            <a:t> </a:t>
          </a:r>
          <a:r>
            <a:rPr lang="en-US" sz="1400" dirty="0" err="1" smtClean="0"/>
            <a:t>pada</a:t>
          </a:r>
          <a:r>
            <a:rPr lang="id-ID" sz="1400" dirty="0" smtClean="0"/>
            <a:t> </a:t>
          </a:r>
          <a:r>
            <a:rPr lang="sv-SE" sz="1400" dirty="0" smtClean="0"/>
            <a:t>perkembangan besar dari pengendalian diri.</a:t>
          </a:r>
          <a:endParaRPr lang="id-ID" sz="1400" dirty="0" smtClean="0"/>
        </a:p>
        <a:p>
          <a:pPr algn="just"/>
          <a:r>
            <a:rPr lang="sv-SE" sz="1400" dirty="0" smtClean="0"/>
            <a:t>Latihan penggunaan toilet adalah bagian</a:t>
          </a:r>
          <a:r>
            <a:rPr lang="id-ID" sz="1400" dirty="0" smtClean="0"/>
            <a:t> </a:t>
          </a:r>
          <a:r>
            <a:rPr lang="en-US" sz="1400" dirty="0" smtClean="0"/>
            <a:t>yang </a:t>
          </a:r>
          <a:r>
            <a:rPr lang="en-US" sz="1400" dirty="0" err="1" smtClean="0"/>
            <a:t>penting</a:t>
          </a:r>
          <a:r>
            <a:rPr lang="en-US" sz="1400" dirty="0" smtClean="0"/>
            <a:t>. </a:t>
          </a:r>
          <a:endParaRPr lang="id-ID" sz="1400" dirty="0" smtClean="0"/>
        </a:p>
        <a:p>
          <a:pPr algn="just"/>
          <a:r>
            <a:rPr lang="en-US" sz="1400" dirty="0" err="1" smtClean="0"/>
            <a:t>Kejadian-kejadian</a:t>
          </a:r>
          <a:r>
            <a:rPr lang="en-US" sz="1400" dirty="0" smtClean="0"/>
            <a:t> </a:t>
          </a:r>
          <a:r>
            <a:rPr lang="en-US" sz="1400" dirty="0" err="1" smtClean="0"/>
            <a:t>penting</a:t>
          </a:r>
          <a:r>
            <a:rPr lang="en-US" sz="1400" dirty="0" smtClean="0"/>
            <a:t> lain </a:t>
          </a:r>
          <a:r>
            <a:rPr lang="en-US" sz="1400" dirty="0" err="1" smtClean="0"/>
            <a:t>meliputi</a:t>
          </a:r>
          <a:r>
            <a:rPr lang="en-US" sz="1400" dirty="0" smtClean="0"/>
            <a:t> </a:t>
          </a:r>
          <a:r>
            <a:rPr lang="en-US" sz="1400" dirty="0" err="1" smtClean="0"/>
            <a:t>pemerolehan</a:t>
          </a:r>
          <a:r>
            <a:rPr lang="en-US" sz="1400" dirty="0" smtClean="0"/>
            <a:t> </a:t>
          </a:r>
          <a:r>
            <a:rPr lang="en-US" sz="1400" dirty="0" err="1" smtClean="0"/>
            <a:t>pengendalian</a:t>
          </a:r>
          <a:r>
            <a:rPr lang="en-US" sz="1400" dirty="0" smtClean="0"/>
            <a:t> </a:t>
          </a:r>
          <a:r>
            <a:rPr lang="en-US" sz="1400" dirty="0" err="1" smtClean="0"/>
            <a:t>lebih</a:t>
          </a:r>
          <a:endParaRPr lang="en-US" sz="1400" dirty="0" smtClean="0"/>
        </a:p>
        <a:p>
          <a:pPr algn="just"/>
          <a:r>
            <a:rPr lang="fi-FI" sz="1400" dirty="0" smtClean="0"/>
            <a:t>yakni atas pemilihan makanan, mainan yang disukai, dan juga pemilihan pakaian. Anak</a:t>
          </a:r>
          <a:r>
            <a:rPr lang="id-ID" sz="1400" dirty="0" smtClean="0"/>
            <a:t> </a:t>
          </a:r>
          <a:r>
            <a:rPr lang="en-US" sz="1400" dirty="0" smtClean="0"/>
            <a:t>yang </a:t>
          </a:r>
          <a:r>
            <a:rPr lang="en-US" sz="1400" dirty="0" err="1" smtClean="0"/>
            <a:t>berhasil</a:t>
          </a:r>
          <a:r>
            <a:rPr lang="en-US" sz="1400" dirty="0" smtClean="0"/>
            <a:t> </a:t>
          </a:r>
          <a:r>
            <a:rPr lang="en-US" sz="1400" dirty="0" err="1" smtClean="0"/>
            <a:t>melewati</a:t>
          </a:r>
          <a:r>
            <a:rPr lang="en-US" sz="1400" dirty="0" smtClean="0"/>
            <a:t> </a:t>
          </a:r>
          <a:r>
            <a:rPr lang="en-US" sz="1400" dirty="0" err="1" smtClean="0"/>
            <a:t>tingkat</a:t>
          </a:r>
          <a:r>
            <a:rPr lang="en-US" sz="1400" dirty="0" smtClean="0"/>
            <a:t> </a:t>
          </a:r>
          <a:r>
            <a:rPr lang="en-US" sz="1400" dirty="0" err="1" smtClean="0"/>
            <a:t>ini</a:t>
          </a:r>
          <a:r>
            <a:rPr lang="en-US" sz="1400" dirty="0" smtClean="0"/>
            <a:t> </a:t>
          </a:r>
          <a:r>
            <a:rPr lang="en-US" sz="1400" dirty="0" err="1" smtClean="0"/>
            <a:t>akan</a:t>
          </a:r>
          <a:r>
            <a:rPr lang="en-US" sz="1400" dirty="0" smtClean="0"/>
            <a:t> </a:t>
          </a:r>
          <a:r>
            <a:rPr lang="en-US" sz="1400" dirty="0" err="1" smtClean="0"/>
            <a:t>merasa</a:t>
          </a:r>
          <a:r>
            <a:rPr lang="en-US" sz="1400" dirty="0" smtClean="0"/>
            <a:t> </a:t>
          </a:r>
          <a:r>
            <a:rPr lang="en-US" sz="1400" dirty="0" err="1" smtClean="0"/>
            <a:t>aman</a:t>
          </a:r>
          <a:r>
            <a:rPr lang="en-US" sz="1400" dirty="0" smtClean="0"/>
            <a:t> </a:t>
          </a:r>
          <a:r>
            <a:rPr lang="en-US" sz="1400" dirty="0" err="1" smtClean="0"/>
            <a:t>dan</a:t>
          </a:r>
          <a:r>
            <a:rPr lang="en-US" sz="1400" dirty="0" smtClean="0"/>
            <a:t> </a:t>
          </a:r>
          <a:r>
            <a:rPr lang="en-US" sz="1400" dirty="0" err="1" smtClean="0"/>
            <a:t>percaya</a:t>
          </a:r>
          <a:r>
            <a:rPr lang="en-US" sz="1400" dirty="0" smtClean="0"/>
            <a:t> </a:t>
          </a:r>
          <a:r>
            <a:rPr lang="en-US" sz="1400" dirty="0" err="1" smtClean="0"/>
            <a:t>diri</a:t>
          </a:r>
          <a:r>
            <a:rPr lang="en-US" sz="1400" dirty="0" smtClean="0"/>
            <a:t>, </a:t>
          </a:r>
          <a:r>
            <a:rPr lang="en-US" sz="1400" dirty="0" err="1" smtClean="0"/>
            <a:t>sementara</a:t>
          </a:r>
          <a:r>
            <a:rPr lang="en-US" sz="1400" dirty="0" smtClean="0"/>
            <a:t> yang</a:t>
          </a:r>
        </a:p>
        <a:p>
          <a:pPr algn="just"/>
          <a:r>
            <a:rPr lang="en-US" sz="1400" dirty="0" err="1" smtClean="0"/>
            <a:t>tidak</a:t>
          </a:r>
          <a:r>
            <a:rPr lang="en-US" sz="1400" dirty="0" smtClean="0"/>
            <a:t> </a:t>
          </a:r>
          <a:r>
            <a:rPr lang="en-US" sz="1400" dirty="0" err="1" smtClean="0"/>
            <a:t>berhasil</a:t>
          </a:r>
          <a:r>
            <a:rPr lang="en-US" sz="1400" dirty="0" smtClean="0"/>
            <a:t> </a:t>
          </a:r>
          <a:r>
            <a:rPr lang="en-US" sz="1400" dirty="0" err="1" smtClean="0"/>
            <a:t>akan</a:t>
          </a:r>
          <a:r>
            <a:rPr lang="en-US" sz="1400" dirty="0" smtClean="0"/>
            <a:t> </a:t>
          </a:r>
          <a:r>
            <a:rPr lang="en-US" sz="1400" dirty="0" err="1" smtClean="0"/>
            <a:t>merasa</a:t>
          </a:r>
          <a:r>
            <a:rPr lang="en-US" sz="1400" dirty="0" smtClean="0"/>
            <a:t> </a:t>
          </a:r>
          <a:r>
            <a:rPr lang="en-US" sz="1400" dirty="0" err="1" smtClean="0"/>
            <a:t>tidak</a:t>
          </a:r>
          <a:r>
            <a:rPr lang="en-US" sz="1400" dirty="0" smtClean="0"/>
            <a:t> </a:t>
          </a:r>
          <a:r>
            <a:rPr lang="en-US" sz="1400" dirty="0" err="1" smtClean="0"/>
            <a:t>cukup</a:t>
          </a:r>
          <a:r>
            <a:rPr lang="en-US" sz="1400" dirty="0" smtClean="0"/>
            <a:t> </a:t>
          </a:r>
          <a:r>
            <a:rPr lang="en-US" sz="1400" dirty="0" err="1" smtClean="0"/>
            <a:t>dan</a:t>
          </a:r>
          <a:r>
            <a:rPr lang="en-US" sz="1400" dirty="0" smtClean="0"/>
            <a:t> </a:t>
          </a:r>
          <a:r>
            <a:rPr lang="en-US" sz="1400" dirty="0" err="1" smtClean="0"/>
            <a:t>ragu-ragu</a:t>
          </a:r>
          <a:r>
            <a:rPr lang="en-US" sz="1400" dirty="0" smtClean="0"/>
            <a:t> </a:t>
          </a:r>
          <a:r>
            <a:rPr lang="en-US" sz="1400" dirty="0" err="1" smtClean="0"/>
            <a:t>terhadap</a:t>
          </a:r>
          <a:r>
            <a:rPr lang="en-US" sz="1400" dirty="0" smtClean="0"/>
            <a:t> </a:t>
          </a:r>
          <a:r>
            <a:rPr lang="en-US" sz="1400" dirty="0" err="1" smtClean="0"/>
            <a:t>diri</a:t>
          </a:r>
          <a:r>
            <a:rPr lang="en-US" sz="1400" dirty="0" smtClean="0"/>
            <a:t> </a:t>
          </a:r>
          <a:r>
            <a:rPr lang="en-US" sz="1400" dirty="0" err="1" smtClean="0"/>
            <a:t>sendiri</a:t>
          </a:r>
          <a:r>
            <a:rPr lang="en-US" sz="1400" dirty="0" smtClean="0"/>
            <a:t>.</a:t>
          </a:r>
          <a:endParaRPr lang="en-US" sz="1400" dirty="0"/>
        </a:p>
      </dgm:t>
    </dgm:pt>
    <dgm:pt modelId="{BE8287DF-BB6E-4397-AC56-2E6E503CE11A}" type="parTrans" cxnId="{1E97F16C-2E34-469D-A24B-BCF4469B6E99}">
      <dgm:prSet/>
      <dgm:spPr/>
      <dgm:t>
        <a:bodyPr/>
        <a:lstStyle/>
        <a:p>
          <a:endParaRPr lang="en-US"/>
        </a:p>
      </dgm:t>
    </dgm:pt>
    <dgm:pt modelId="{01B0A6B7-31B4-4F6D-9329-122646B6A1BF}" type="sibTrans" cxnId="{1E97F16C-2E34-469D-A24B-BCF4469B6E99}">
      <dgm:prSet/>
      <dgm:spPr/>
      <dgm:t>
        <a:bodyPr/>
        <a:lstStyle/>
        <a:p>
          <a:endParaRPr lang="en-US"/>
        </a:p>
      </dgm:t>
    </dgm:pt>
    <dgm:pt modelId="{2BCAC409-E7C4-4B85-9BB2-D56D25C84513}" type="pres">
      <dgm:prSet presAssocID="{DA0B08BF-5FD6-4C50-8E2F-038B9AC519D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5CB78F-2799-4232-B18A-7B105EDD6B7E}" type="pres">
      <dgm:prSet presAssocID="{7DA38F91-3273-434A-B902-2BBC6491417B}" presName="parentLin" presStyleCnt="0"/>
      <dgm:spPr/>
    </dgm:pt>
    <dgm:pt modelId="{90744C7B-CC5A-4B67-9DA7-F45C5DE551D1}" type="pres">
      <dgm:prSet presAssocID="{7DA38F91-3273-434A-B902-2BBC6491417B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24DDA608-AFA5-421F-84CC-5549354BA29E}" type="pres">
      <dgm:prSet presAssocID="{7DA38F91-3273-434A-B902-2BBC6491417B}" presName="parentText" presStyleLbl="node1" presStyleIdx="0" presStyleCnt="2" custScaleX="113147" custScaleY="49384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C54E2A-2580-4A6C-8ED8-243CF3982C1D}" type="pres">
      <dgm:prSet presAssocID="{7DA38F91-3273-434A-B902-2BBC6491417B}" presName="negativeSpace" presStyleCnt="0"/>
      <dgm:spPr/>
    </dgm:pt>
    <dgm:pt modelId="{0E9F9459-15C0-4ED4-931E-2E797EB74C63}" type="pres">
      <dgm:prSet presAssocID="{7DA38F91-3273-434A-B902-2BBC6491417B}" presName="childText" presStyleLbl="conFgAcc1" presStyleIdx="0" presStyleCnt="2">
        <dgm:presLayoutVars>
          <dgm:bulletEnabled val="1"/>
        </dgm:presLayoutVars>
      </dgm:prSet>
      <dgm:spPr/>
    </dgm:pt>
    <dgm:pt modelId="{4A3FA6AA-9321-452B-98BC-EEE3D568BAD7}" type="pres">
      <dgm:prSet presAssocID="{D5331443-6228-48D7-B183-00AF1DDCEF73}" presName="spaceBetweenRectangles" presStyleCnt="0"/>
      <dgm:spPr/>
    </dgm:pt>
    <dgm:pt modelId="{9478360C-3AD9-4070-826C-3E3B1843F071}" type="pres">
      <dgm:prSet presAssocID="{A47D9165-D1E9-4EE8-9B2E-22A5EEBA2A70}" presName="parentLin" presStyleCnt="0"/>
      <dgm:spPr/>
    </dgm:pt>
    <dgm:pt modelId="{4CCBD107-EB2D-4245-8A15-6A3FB70C0B17}" type="pres">
      <dgm:prSet presAssocID="{A47D9165-D1E9-4EE8-9B2E-22A5EEBA2A70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257F6F1A-7265-4948-9846-577716DAC7BB}" type="pres">
      <dgm:prSet presAssocID="{A47D9165-D1E9-4EE8-9B2E-22A5EEBA2A70}" presName="parentText" presStyleLbl="node1" presStyleIdx="1" presStyleCnt="2" custScaleX="112628" custScaleY="129081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7C45A9-F77A-44AE-99FE-71355F1E1B08}" type="pres">
      <dgm:prSet presAssocID="{A47D9165-D1E9-4EE8-9B2E-22A5EEBA2A70}" presName="negativeSpace" presStyleCnt="0"/>
      <dgm:spPr/>
    </dgm:pt>
    <dgm:pt modelId="{3694102B-75CB-4E1A-B676-556A66AD9DA2}" type="pres">
      <dgm:prSet presAssocID="{A47D9165-D1E9-4EE8-9B2E-22A5EEBA2A70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A9BE67BA-9F5A-4993-9D60-874B2F60A69B}" type="presOf" srcId="{A47D9165-D1E9-4EE8-9B2E-22A5EEBA2A70}" destId="{257F6F1A-7265-4948-9846-577716DAC7BB}" srcOrd="1" destOrd="0" presId="urn:microsoft.com/office/officeart/2005/8/layout/list1"/>
    <dgm:cxn modelId="{1E97F16C-2E34-469D-A24B-BCF4469B6E99}" srcId="{DA0B08BF-5FD6-4C50-8E2F-038B9AC519DC}" destId="{A47D9165-D1E9-4EE8-9B2E-22A5EEBA2A70}" srcOrd="1" destOrd="0" parTransId="{BE8287DF-BB6E-4397-AC56-2E6E503CE11A}" sibTransId="{01B0A6B7-31B4-4F6D-9329-122646B6A1BF}"/>
    <dgm:cxn modelId="{16B696AC-69B2-47D8-91E3-E835BED4DD9C}" srcId="{DA0B08BF-5FD6-4C50-8E2F-038B9AC519DC}" destId="{7DA38F91-3273-434A-B902-2BBC6491417B}" srcOrd="0" destOrd="0" parTransId="{C5DFBF39-ED91-4719-B76B-785F962934D3}" sibTransId="{D5331443-6228-48D7-B183-00AF1DDCEF73}"/>
    <dgm:cxn modelId="{FA93CA8D-E4A5-4310-BB4D-A739853BB0A3}" type="presOf" srcId="{7DA38F91-3273-434A-B902-2BBC6491417B}" destId="{90744C7B-CC5A-4B67-9DA7-F45C5DE551D1}" srcOrd="0" destOrd="0" presId="urn:microsoft.com/office/officeart/2005/8/layout/list1"/>
    <dgm:cxn modelId="{77BEB2D4-235F-482E-B528-F31D3F38E144}" type="presOf" srcId="{A47D9165-D1E9-4EE8-9B2E-22A5EEBA2A70}" destId="{4CCBD107-EB2D-4245-8A15-6A3FB70C0B17}" srcOrd="0" destOrd="0" presId="urn:microsoft.com/office/officeart/2005/8/layout/list1"/>
    <dgm:cxn modelId="{CE506F58-050D-477A-9B51-54ABA65E5C72}" type="presOf" srcId="{7DA38F91-3273-434A-B902-2BBC6491417B}" destId="{24DDA608-AFA5-421F-84CC-5549354BA29E}" srcOrd="1" destOrd="0" presId="urn:microsoft.com/office/officeart/2005/8/layout/list1"/>
    <dgm:cxn modelId="{83B0F608-7885-4B49-AC7B-ABBF26C0FADB}" type="presOf" srcId="{DA0B08BF-5FD6-4C50-8E2F-038B9AC519DC}" destId="{2BCAC409-E7C4-4B85-9BB2-D56D25C84513}" srcOrd="0" destOrd="0" presId="urn:microsoft.com/office/officeart/2005/8/layout/list1"/>
    <dgm:cxn modelId="{027F461E-C8FF-4686-B338-C632E9AC6D29}" type="presParOf" srcId="{2BCAC409-E7C4-4B85-9BB2-D56D25C84513}" destId="{585CB78F-2799-4232-B18A-7B105EDD6B7E}" srcOrd="0" destOrd="0" presId="urn:microsoft.com/office/officeart/2005/8/layout/list1"/>
    <dgm:cxn modelId="{261F0065-A017-47D7-A438-1F8568E8E9BD}" type="presParOf" srcId="{585CB78F-2799-4232-B18A-7B105EDD6B7E}" destId="{90744C7B-CC5A-4B67-9DA7-F45C5DE551D1}" srcOrd="0" destOrd="0" presId="urn:microsoft.com/office/officeart/2005/8/layout/list1"/>
    <dgm:cxn modelId="{E56AA076-C236-43AA-8516-4ED3BFD0EC10}" type="presParOf" srcId="{585CB78F-2799-4232-B18A-7B105EDD6B7E}" destId="{24DDA608-AFA5-421F-84CC-5549354BA29E}" srcOrd="1" destOrd="0" presId="urn:microsoft.com/office/officeart/2005/8/layout/list1"/>
    <dgm:cxn modelId="{19C4EF8A-A90A-49DF-A7BE-21FA3114B398}" type="presParOf" srcId="{2BCAC409-E7C4-4B85-9BB2-D56D25C84513}" destId="{38C54E2A-2580-4A6C-8ED8-243CF3982C1D}" srcOrd="1" destOrd="0" presId="urn:microsoft.com/office/officeart/2005/8/layout/list1"/>
    <dgm:cxn modelId="{32147C74-4360-4C79-9B22-666340F3E10E}" type="presParOf" srcId="{2BCAC409-E7C4-4B85-9BB2-D56D25C84513}" destId="{0E9F9459-15C0-4ED4-931E-2E797EB74C63}" srcOrd="2" destOrd="0" presId="urn:microsoft.com/office/officeart/2005/8/layout/list1"/>
    <dgm:cxn modelId="{4C7F5A8E-50FE-4198-A521-1064FFDC21AF}" type="presParOf" srcId="{2BCAC409-E7C4-4B85-9BB2-D56D25C84513}" destId="{4A3FA6AA-9321-452B-98BC-EEE3D568BAD7}" srcOrd="3" destOrd="0" presId="urn:microsoft.com/office/officeart/2005/8/layout/list1"/>
    <dgm:cxn modelId="{BE755080-88E4-45A4-93F4-4EDAB89DFF7A}" type="presParOf" srcId="{2BCAC409-E7C4-4B85-9BB2-D56D25C84513}" destId="{9478360C-3AD9-4070-826C-3E3B1843F071}" srcOrd="4" destOrd="0" presId="urn:microsoft.com/office/officeart/2005/8/layout/list1"/>
    <dgm:cxn modelId="{A2962CBB-69E8-46EA-815F-51C97AF557C6}" type="presParOf" srcId="{9478360C-3AD9-4070-826C-3E3B1843F071}" destId="{4CCBD107-EB2D-4245-8A15-6A3FB70C0B17}" srcOrd="0" destOrd="0" presId="urn:microsoft.com/office/officeart/2005/8/layout/list1"/>
    <dgm:cxn modelId="{58A3D8E2-CC5B-42EE-9725-713C009116D3}" type="presParOf" srcId="{9478360C-3AD9-4070-826C-3E3B1843F071}" destId="{257F6F1A-7265-4948-9846-577716DAC7BB}" srcOrd="1" destOrd="0" presId="urn:microsoft.com/office/officeart/2005/8/layout/list1"/>
    <dgm:cxn modelId="{35E920BA-8413-4BA1-89F5-F5F346355E28}" type="presParOf" srcId="{2BCAC409-E7C4-4B85-9BB2-D56D25C84513}" destId="{A27C45A9-F77A-44AE-99FE-71355F1E1B08}" srcOrd="5" destOrd="0" presId="urn:microsoft.com/office/officeart/2005/8/layout/list1"/>
    <dgm:cxn modelId="{190DD663-197A-4BE8-90DC-6E116049F4E6}" type="presParOf" srcId="{2BCAC409-E7C4-4B85-9BB2-D56D25C84513}" destId="{3694102B-75CB-4E1A-B676-556A66AD9DA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A91E7B-4F8B-428E-B895-6B76DA745A8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82899F1-AD67-4BBD-9528-96C5F50C0E56}">
      <dgm:prSet phldrT="[Text]" custT="1"/>
      <dgm:spPr/>
      <dgm:t>
        <a:bodyPr/>
        <a:lstStyle/>
        <a:p>
          <a:pPr algn="just"/>
          <a:r>
            <a:rPr lang="id-ID" sz="1600" u="sng" dirty="0" smtClean="0"/>
            <a:t>A</a:t>
          </a:r>
          <a:r>
            <a:rPr lang="en-US" sz="1600" u="sng" dirty="0" smtClean="0"/>
            <a:t>Initiative vs Guilt ( </a:t>
          </a:r>
          <a:r>
            <a:rPr lang="en-US" sz="1600" u="sng" dirty="0" err="1" smtClean="0"/>
            <a:t>inisiatif</a:t>
          </a:r>
          <a:r>
            <a:rPr lang="en-US" sz="1600" u="sng" dirty="0" smtClean="0"/>
            <a:t> </a:t>
          </a:r>
          <a:r>
            <a:rPr lang="en-US" sz="1600" u="sng" dirty="0" err="1" smtClean="0"/>
            <a:t>dan</a:t>
          </a:r>
          <a:r>
            <a:rPr lang="en-US" sz="1600" u="sng" dirty="0" smtClean="0"/>
            <a:t> rasa </a:t>
          </a:r>
          <a:r>
            <a:rPr lang="en-US" sz="1600" u="sng" dirty="0" err="1" smtClean="0"/>
            <a:t>bersalah</a:t>
          </a:r>
          <a:r>
            <a:rPr lang="en-US" sz="1600" u="sng" dirty="0" smtClean="0"/>
            <a:t>)</a:t>
          </a:r>
        </a:p>
        <a:p>
          <a:pPr algn="just"/>
          <a:r>
            <a:rPr lang="en-US" sz="1600" dirty="0" err="1" smtClean="0"/>
            <a:t>Terjadi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</a:t>
          </a:r>
          <a:r>
            <a:rPr lang="en-US" sz="1600" dirty="0" err="1" smtClean="0"/>
            <a:t>usia</a:t>
          </a:r>
          <a:r>
            <a:rPr lang="en-US" sz="1600" dirty="0" smtClean="0"/>
            <a:t> 3 s/d 5 </a:t>
          </a:r>
          <a:r>
            <a:rPr lang="en-US" sz="1600" dirty="0" err="1" smtClean="0"/>
            <a:t>tahun</a:t>
          </a:r>
          <a:r>
            <a:rPr lang="en-US" sz="1600" dirty="0" smtClean="0"/>
            <a:t>. Masa </a:t>
          </a:r>
          <a:r>
            <a:rPr lang="en-US" sz="1600" dirty="0" err="1" smtClean="0"/>
            <a:t>usia</a:t>
          </a:r>
          <a:r>
            <a:rPr lang="en-US" sz="1600" dirty="0" smtClean="0"/>
            <a:t> </a:t>
          </a:r>
          <a:r>
            <a:rPr lang="en-US" sz="1600" dirty="0" err="1" smtClean="0"/>
            <a:t>prasekolah</a:t>
          </a:r>
          <a:r>
            <a:rPr lang="en-US" sz="1600" dirty="0" smtClean="0"/>
            <a:t> </a:t>
          </a:r>
          <a:r>
            <a:rPr lang="en-US" sz="1600" dirty="0" err="1" smtClean="0"/>
            <a:t>mulai</a:t>
          </a:r>
          <a:r>
            <a:rPr lang="en-US" sz="1600" dirty="0" smtClean="0"/>
            <a:t> </a:t>
          </a:r>
          <a:r>
            <a:rPr lang="en-US" sz="1600" dirty="0" err="1" smtClean="0"/>
            <a:t>menunjukkan</a:t>
          </a:r>
          <a:r>
            <a:rPr lang="en-US" sz="1600" dirty="0" smtClean="0"/>
            <a:t> </a:t>
          </a:r>
          <a:r>
            <a:rPr lang="en-US" sz="1600" dirty="0" err="1" smtClean="0"/>
            <a:t>kekuatan</a:t>
          </a:r>
          <a:r>
            <a:rPr lang="id-ID" sz="1600" dirty="0" smtClean="0"/>
            <a:t>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kontrolnya</a:t>
          </a:r>
          <a:r>
            <a:rPr lang="en-US" sz="1600" dirty="0" smtClean="0"/>
            <a:t> </a:t>
          </a:r>
          <a:r>
            <a:rPr lang="en-US" sz="1600" dirty="0" err="1" smtClean="0"/>
            <a:t>akan</a:t>
          </a:r>
          <a:r>
            <a:rPr lang="en-US" sz="1600" dirty="0" smtClean="0"/>
            <a:t> </a:t>
          </a:r>
          <a:r>
            <a:rPr lang="en-US" sz="1600" dirty="0" err="1" smtClean="0"/>
            <a:t>dunia</a:t>
          </a:r>
          <a:r>
            <a:rPr lang="en-US" sz="1600" dirty="0" smtClean="0"/>
            <a:t> </a:t>
          </a:r>
          <a:r>
            <a:rPr lang="en-US" sz="1600" dirty="0" err="1" smtClean="0"/>
            <a:t>melalui</a:t>
          </a:r>
          <a:r>
            <a:rPr lang="en-US" sz="1600" dirty="0" smtClean="0"/>
            <a:t> </a:t>
          </a:r>
          <a:r>
            <a:rPr lang="en-US" sz="1600" dirty="0" err="1" smtClean="0"/>
            <a:t>permainan</a:t>
          </a:r>
          <a:r>
            <a:rPr lang="en-US" sz="1600" dirty="0" smtClean="0"/>
            <a:t> </a:t>
          </a:r>
          <a:r>
            <a:rPr lang="en-US" sz="1600" dirty="0" err="1" smtClean="0"/>
            <a:t>langsung</a:t>
          </a:r>
          <a:r>
            <a:rPr lang="en-US" sz="1600" dirty="0" smtClean="0"/>
            <a:t>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interaksi</a:t>
          </a:r>
          <a:r>
            <a:rPr lang="en-US" sz="1600" dirty="0" smtClean="0"/>
            <a:t> </a:t>
          </a:r>
          <a:r>
            <a:rPr lang="en-US" sz="1600" dirty="0" err="1" smtClean="0"/>
            <a:t>sosial</a:t>
          </a:r>
          <a:r>
            <a:rPr lang="en-US" sz="1600" dirty="0" smtClean="0"/>
            <a:t> </a:t>
          </a:r>
          <a:r>
            <a:rPr lang="en-US" sz="1600" dirty="0" err="1" smtClean="0"/>
            <a:t>lainnya</a:t>
          </a:r>
          <a:r>
            <a:rPr lang="en-US" sz="1600" dirty="0" smtClean="0"/>
            <a:t>.</a:t>
          </a:r>
          <a:r>
            <a:rPr lang="id-ID" sz="1600" dirty="0" smtClean="0"/>
            <a:t> </a:t>
          </a:r>
          <a:r>
            <a:rPr lang="en-US" sz="1600" dirty="0" err="1" smtClean="0"/>
            <a:t>Anak</a:t>
          </a:r>
          <a:r>
            <a:rPr lang="en-US" sz="1600" dirty="0" smtClean="0"/>
            <a:t> yang </a:t>
          </a:r>
          <a:r>
            <a:rPr lang="en-US" sz="1600" dirty="0" err="1" smtClean="0"/>
            <a:t>berhasil</a:t>
          </a:r>
          <a:r>
            <a:rPr lang="en-US" sz="1600" dirty="0" smtClean="0"/>
            <a:t> </a:t>
          </a:r>
          <a:r>
            <a:rPr lang="en-US" sz="1600" dirty="0" err="1" smtClean="0"/>
            <a:t>dalam</a:t>
          </a:r>
          <a:r>
            <a:rPr lang="en-US" sz="1600" dirty="0" smtClean="0"/>
            <a:t> </a:t>
          </a:r>
          <a:r>
            <a:rPr lang="en-US" sz="1600" dirty="0" err="1" smtClean="0"/>
            <a:t>tahap</a:t>
          </a:r>
          <a:r>
            <a:rPr lang="en-US" sz="1600" dirty="0" smtClean="0"/>
            <a:t> </a:t>
          </a:r>
          <a:r>
            <a:rPr lang="en-US" sz="1600" dirty="0" err="1" smtClean="0"/>
            <a:t>ini</a:t>
          </a:r>
          <a:r>
            <a:rPr lang="en-US" sz="1600" dirty="0" smtClean="0"/>
            <a:t> </a:t>
          </a:r>
          <a:r>
            <a:rPr lang="en-US" sz="1600" dirty="0" err="1" smtClean="0"/>
            <a:t>merasa</a:t>
          </a:r>
          <a:r>
            <a:rPr lang="en-US" sz="1600" dirty="0" smtClean="0"/>
            <a:t> </a:t>
          </a:r>
          <a:r>
            <a:rPr lang="en-US" sz="1600" dirty="0" err="1" smtClean="0"/>
            <a:t>mampu</a:t>
          </a:r>
          <a:r>
            <a:rPr lang="en-US" sz="1600" dirty="0" smtClean="0"/>
            <a:t>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kompeten</a:t>
          </a:r>
          <a:r>
            <a:rPr lang="en-US" sz="1600" dirty="0" smtClean="0"/>
            <a:t> </a:t>
          </a:r>
          <a:r>
            <a:rPr lang="en-US" sz="1600" dirty="0" err="1" smtClean="0"/>
            <a:t>dalam</a:t>
          </a:r>
          <a:r>
            <a:rPr lang="en-US" sz="1600" dirty="0" smtClean="0"/>
            <a:t> </a:t>
          </a:r>
          <a:r>
            <a:rPr lang="en-US" sz="1600" dirty="0" err="1" smtClean="0"/>
            <a:t>memimpin</a:t>
          </a:r>
          <a:r>
            <a:rPr lang="id-ID" sz="1600" dirty="0" smtClean="0"/>
            <a:t> </a:t>
          </a:r>
          <a:r>
            <a:rPr lang="en-US" sz="1600" dirty="0" smtClean="0"/>
            <a:t>orang lain. </a:t>
          </a:r>
          <a:r>
            <a:rPr lang="en-US" sz="1600" dirty="0" err="1" smtClean="0"/>
            <a:t>Adanya</a:t>
          </a:r>
          <a:r>
            <a:rPr lang="en-US" sz="1600" dirty="0" smtClean="0"/>
            <a:t> </a:t>
          </a:r>
          <a:r>
            <a:rPr lang="en-US" sz="1600" dirty="0" err="1" smtClean="0"/>
            <a:t>peningkatan</a:t>
          </a:r>
          <a:r>
            <a:rPr lang="en-US" sz="1600" dirty="0" smtClean="0"/>
            <a:t> rasa </a:t>
          </a:r>
          <a:r>
            <a:rPr lang="en-US" sz="1600" dirty="0" err="1" smtClean="0"/>
            <a:t>tanggung</a:t>
          </a:r>
          <a:r>
            <a:rPr lang="en-US" sz="1600" dirty="0" smtClean="0"/>
            <a:t> </a:t>
          </a:r>
          <a:r>
            <a:rPr lang="en-US" sz="1600" dirty="0" err="1" smtClean="0"/>
            <a:t>jawab</a:t>
          </a:r>
          <a:r>
            <a:rPr lang="en-US" sz="1600" dirty="0" smtClean="0"/>
            <a:t>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prakarsa</a:t>
          </a:r>
          <a:r>
            <a:rPr lang="en-US" sz="1600" dirty="0" smtClean="0"/>
            <a:t>. </a:t>
          </a:r>
          <a:r>
            <a:rPr lang="en-US" sz="1600" dirty="0" err="1" smtClean="0"/>
            <a:t>Mereka</a:t>
          </a:r>
          <a:r>
            <a:rPr lang="en-US" sz="1600" dirty="0" smtClean="0"/>
            <a:t> yang </a:t>
          </a:r>
          <a:r>
            <a:rPr lang="en-US" sz="1600" dirty="0" err="1" smtClean="0"/>
            <a:t>gagal</a:t>
          </a:r>
          <a:r>
            <a:rPr lang="id-ID" sz="1600" dirty="0" smtClean="0"/>
            <a:t> </a:t>
          </a:r>
          <a:r>
            <a:rPr lang="en-US" sz="1600" dirty="0" err="1" smtClean="0"/>
            <a:t>mencapai</a:t>
          </a:r>
          <a:r>
            <a:rPr lang="en-US" sz="1600" dirty="0" smtClean="0"/>
            <a:t> </a:t>
          </a:r>
          <a:r>
            <a:rPr lang="en-US" sz="1600" dirty="0" err="1" smtClean="0"/>
            <a:t>tahap</a:t>
          </a:r>
          <a:r>
            <a:rPr lang="en-US" sz="1600" dirty="0" smtClean="0"/>
            <a:t> </a:t>
          </a:r>
          <a:r>
            <a:rPr lang="en-US" sz="1600" dirty="0" err="1" smtClean="0"/>
            <a:t>ini</a:t>
          </a:r>
          <a:r>
            <a:rPr lang="en-US" sz="1600" dirty="0" smtClean="0"/>
            <a:t> </a:t>
          </a:r>
          <a:r>
            <a:rPr lang="en-US" sz="1600" dirty="0" err="1" smtClean="0"/>
            <a:t>akan</a:t>
          </a:r>
          <a:r>
            <a:rPr lang="en-US" sz="1600" dirty="0" smtClean="0"/>
            <a:t> </a:t>
          </a:r>
          <a:r>
            <a:rPr lang="en-US" sz="1600" dirty="0" err="1" smtClean="0"/>
            <a:t>merasakan</a:t>
          </a:r>
          <a:r>
            <a:rPr lang="en-US" sz="1600" dirty="0" smtClean="0"/>
            <a:t> </a:t>
          </a:r>
          <a:r>
            <a:rPr lang="en-US" sz="1600" dirty="0" err="1" smtClean="0"/>
            <a:t>perasaan</a:t>
          </a:r>
          <a:r>
            <a:rPr lang="en-US" sz="1600" dirty="0" smtClean="0"/>
            <a:t> </a:t>
          </a:r>
          <a:r>
            <a:rPr lang="en-US" sz="1600" dirty="0" err="1" smtClean="0"/>
            <a:t>bersalah</a:t>
          </a:r>
          <a:r>
            <a:rPr lang="en-US" sz="1600" dirty="0" smtClean="0"/>
            <a:t>, </a:t>
          </a:r>
          <a:r>
            <a:rPr lang="en-US" sz="1600" dirty="0" err="1" smtClean="0"/>
            <a:t>perasaan</a:t>
          </a:r>
          <a:r>
            <a:rPr lang="en-US" sz="1600" dirty="0" smtClean="0"/>
            <a:t> </a:t>
          </a:r>
          <a:r>
            <a:rPr lang="en-US" sz="1600" dirty="0" err="1" smtClean="0"/>
            <a:t>ragu-ragu</a:t>
          </a:r>
          <a:r>
            <a:rPr lang="en-US" sz="1600" dirty="0" smtClean="0"/>
            <a:t>, </a:t>
          </a:r>
          <a:r>
            <a:rPr lang="en-US" sz="1600" dirty="0" err="1" smtClean="0"/>
            <a:t>dan</a:t>
          </a:r>
          <a:r>
            <a:rPr lang="id-ID" sz="1600" dirty="0" smtClean="0"/>
            <a:t> </a:t>
          </a:r>
          <a:r>
            <a:rPr lang="en-US" sz="1600" dirty="0" err="1" smtClean="0"/>
            <a:t>kurang</a:t>
          </a:r>
          <a:r>
            <a:rPr lang="en-US" sz="1600" dirty="0" smtClean="0"/>
            <a:t> </a:t>
          </a:r>
          <a:r>
            <a:rPr lang="en-US" sz="1600" dirty="0" err="1" smtClean="0"/>
            <a:t>inisiatif</a:t>
          </a:r>
          <a:r>
            <a:rPr lang="en-US" sz="1600" dirty="0" smtClean="0"/>
            <a:t>. Rasa </a:t>
          </a:r>
          <a:r>
            <a:rPr lang="en-US" sz="1600" dirty="0" err="1" smtClean="0"/>
            <a:t>bersalah</a:t>
          </a:r>
          <a:r>
            <a:rPr lang="en-US" sz="1600" dirty="0" smtClean="0"/>
            <a:t> </a:t>
          </a:r>
          <a:r>
            <a:rPr lang="en-US" sz="1600" dirty="0" err="1" smtClean="0"/>
            <a:t>dapat</a:t>
          </a:r>
          <a:r>
            <a:rPr lang="en-US" sz="1600" dirty="0" smtClean="0"/>
            <a:t> </a:t>
          </a:r>
          <a:r>
            <a:rPr lang="en-US" sz="1600" dirty="0" err="1" smtClean="0"/>
            <a:t>digantikan</a:t>
          </a:r>
          <a:r>
            <a:rPr lang="en-US" sz="1600" dirty="0" smtClean="0"/>
            <a:t> </a:t>
          </a:r>
          <a:r>
            <a:rPr lang="en-US" sz="1600" dirty="0" err="1" smtClean="0"/>
            <a:t>dengan</a:t>
          </a:r>
          <a:r>
            <a:rPr lang="en-US" sz="1600" dirty="0" smtClean="0"/>
            <a:t> </a:t>
          </a:r>
          <a:r>
            <a:rPr lang="en-US" sz="1600" dirty="0" err="1" smtClean="0"/>
            <a:t>cepat</a:t>
          </a:r>
          <a:r>
            <a:rPr lang="en-US" sz="1600" dirty="0" smtClean="0"/>
            <a:t> </a:t>
          </a:r>
          <a:r>
            <a:rPr lang="en-US" sz="1600" dirty="0" err="1" smtClean="0"/>
            <a:t>oleh</a:t>
          </a:r>
          <a:r>
            <a:rPr lang="en-US" sz="1600" dirty="0" smtClean="0"/>
            <a:t> rasa </a:t>
          </a:r>
          <a:r>
            <a:rPr lang="en-US" sz="1600" dirty="0" err="1" smtClean="0"/>
            <a:t>berhasil</a:t>
          </a:r>
          <a:r>
            <a:rPr lang="en-US" sz="1600" dirty="0" smtClean="0"/>
            <a:t>.</a:t>
          </a:r>
          <a:endParaRPr lang="en-US" sz="1600" dirty="0"/>
        </a:p>
      </dgm:t>
    </dgm:pt>
    <dgm:pt modelId="{FA190B92-04FE-4CCD-8C7C-099C19FF3941}" type="parTrans" cxnId="{A6827C82-2252-44DD-9150-D00838646513}">
      <dgm:prSet/>
      <dgm:spPr/>
      <dgm:t>
        <a:bodyPr/>
        <a:lstStyle/>
        <a:p>
          <a:endParaRPr lang="en-US"/>
        </a:p>
      </dgm:t>
    </dgm:pt>
    <dgm:pt modelId="{738B9923-9D87-4675-B49B-789F1DA47CFE}" type="sibTrans" cxnId="{A6827C82-2252-44DD-9150-D00838646513}">
      <dgm:prSet/>
      <dgm:spPr/>
      <dgm:t>
        <a:bodyPr/>
        <a:lstStyle/>
        <a:p>
          <a:endParaRPr lang="en-US"/>
        </a:p>
      </dgm:t>
    </dgm:pt>
    <dgm:pt modelId="{FDEC728F-15F7-4E9D-8427-8461868AF9FB}">
      <dgm:prSet phldrT="[Text]"/>
      <dgm:spPr/>
      <dgm:t>
        <a:bodyPr/>
        <a:lstStyle/>
        <a:p>
          <a:r>
            <a:rPr lang="id-ID" dirty="0" smtClean="0"/>
            <a:t>TA</a:t>
          </a:r>
          <a:endParaRPr lang="en-US" dirty="0"/>
        </a:p>
      </dgm:t>
    </dgm:pt>
    <dgm:pt modelId="{3B5DE321-DA84-49EA-A15A-4D644C16C862}" type="sibTrans" cxnId="{820CAFDC-C999-4EB9-8ED0-28217AAEB980}">
      <dgm:prSet/>
      <dgm:spPr/>
      <dgm:t>
        <a:bodyPr/>
        <a:lstStyle/>
        <a:p>
          <a:endParaRPr lang="en-US"/>
        </a:p>
      </dgm:t>
    </dgm:pt>
    <dgm:pt modelId="{7B78053F-D3B0-4BC0-9636-D9C5D7AD0E13}" type="parTrans" cxnId="{820CAFDC-C999-4EB9-8ED0-28217AAEB980}">
      <dgm:prSet/>
      <dgm:spPr/>
      <dgm:t>
        <a:bodyPr/>
        <a:lstStyle/>
        <a:p>
          <a:endParaRPr lang="en-US"/>
        </a:p>
      </dgm:t>
    </dgm:pt>
    <dgm:pt modelId="{EE3D9FC2-1B00-42C3-BF13-7C847182D22D}">
      <dgm:prSet phldrT="[Text]" phldr="1"/>
      <dgm:spPr/>
      <dgm:t>
        <a:bodyPr/>
        <a:lstStyle/>
        <a:p>
          <a:endParaRPr lang="en-US" dirty="0"/>
        </a:p>
      </dgm:t>
    </dgm:pt>
    <dgm:pt modelId="{E78BA4F7-059B-4C3D-99F4-F3B83E41264E}" type="sibTrans" cxnId="{6B6CC34E-4BCC-413F-AEEA-BEC37DA461AA}">
      <dgm:prSet/>
      <dgm:spPr/>
      <dgm:t>
        <a:bodyPr/>
        <a:lstStyle/>
        <a:p>
          <a:endParaRPr lang="en-US"/>
        </a:p>
      </dgm:t>
    </dgm:pt>
    <dgm:pt modelId="{838A029D-AB93-4626-9F3D-1BD3BCBF7E24}" type="parTrans" cxnId="{6B6CC34E-4BCC-413F-AEEA-BEC37DA461AA}">
      <dgm:prSet/>
      <dgm:spPr/>
      <dgm:t>
        <a:bodyPr/>
        <a:lstStyle/>
        <a:p>
          <a:endParaRPr lang="en-US"/>
        </a:p>
      </dgm:t>
    </dgm:pt>
    <dgm:pt modelId="{9908F72E-860E-4AF0-9D6B-2DBA0B2BE52B}" type="pres">
      <dgm:prSet presAssocID="{FDA91E7B-4F8B-428E-B895-6B76DA745A8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0DF38F-AB8E-48ED-855C-C1BB8BAD4909}" type="pres">
      <dgm:prSet presAssocID="{F82899F1-AD67-4BBD-9528-96C5F50C0E56}" presName="parentLin" presStyleCnt="0"/>
      <dgm:spPr/>
    </dgm:pt>
    <dgm:pt modelId="{B8195CCE-7C66-4FE8-84A0-B24966868DDA}" type="pres">
      <dgm:prSet presAssocID="{F82899F1-AD67-4BBD-9528-96C5F50C0E56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BDD251BB-8E90-4C53-B09A-8FA1C1A6E954}" type="pres">
      <dgm:prSet presAssocID="{F82899F1-AD67-4BBD-9528-96C5F50C0E56}" presName="parentText" presStyleLbl="node1" presStyleIdx="0" presStyleCnt="3" custScaleX="123176" custScaleY="76068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BBD1EB-B981-4DF8-928C-BE45DF99F596}" type="pres">
      <dgm:prSet presAssocID="{F82899F1-AD67-4BBD-9528-96C5F50C0E56}" presName="negativeSpace" presStyleCnt="0"/>
      <dgm:spPr/>
    </dgm:pt>
    <dgm:pt modelId="{40FB4823-D926-42DD-AECF-9F5F3DFC144D}" type="pres">
      <dgm:prSet presAssocID="{F82899F1-AD67-4BBD-9528-96C5F50C0E56}" presName="childText" presStyleLbl="conFgAcc1" presStyleIdx="0" presStyleCnt="3">
        <dgm:presLayoutVars>
          <dgm:bulletEnabled val="1"/>
        </dgm:presLayoutVars>
      </dgm:prSet>
      <dgm:spPr/>
    </dgm:pt>
    <dgm:pt modelId="{B5650A4F-A1CB-49E2-BB21-CDC9B3FF03B0}" type="pres">
      <dgm:prSet presAssocID="{738B9923-9D87-4675-B49B-789F1DA47CFE}" presName="spaceBetweenRectangles" presStyleCnt="0"/>
      <dgm:spPr/>
    </dgm:pt>
    <dgm:pt modelId="{1BA00B7C-CB2D-4C9B-BCAF-8DDCF12FC55E}" type="pres">
      <dgm:prSet presAssocID="{FDEC728F-15F7-4E9D-8427-8461868AF9FB}" presName="parentLin" presStyleCnt="0"/>
      <dgm:spPr/>
    </dgm:pt>
    <dgm:pt modelId="{3B76E8D1-08C4-4737-A121-D635D951BD6C}" type="pres">
      <dgm:prSet presAssocID="{FDEC728F-15F7-4E9D-8427-8461868AF9F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3AF20D4-05F8-4B7A-90E7-4E7D8A069797}" type="pres">
      <dgm:prSet presAssocID="{FDEC728F-15F7-4E9D-8427-8461868AF9F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203B86-B26D-49E5-A6E3-5123BB1B2099}" type="pres">
      <dgm:prSet presAssocID="{FDEC728F-15F7-4E9D-8427-8461868AF9FB}" presName="negativeSpace" presStyleCnt="0"/>
      <dgm:spPr/>
    </dgm:pt>
    <dgm:pt modelId="{76C86E6D-46E7-47B8-ACDB-4F4303F0BDE5}" type="pres">
      <dgm:prSet presAssocID="{FDEC728F-15F7-4E9D-8427-8461868AF9FB}" presName="childText" presStyleLbl="conFgAcc1" presStyleIdx="1" presStyleCnt="3">
        <dgm:presLayoutVars>
          <dgm:bulletEnabled val="1"/>
        </dgm:presLayoutVars>
      </dgm:prSet>
      <dgm:spPr/>
    </dgm:pt>
    <dgm:pt modelId="{1B9FB0C5-AB8D-4D37-BE21-7D02C71FD85B}" type="pres">
      <dgm:prSet presAssocID="{3B5DE321-DA84-49EA-A15A-4D644C16C862}" presName="spaceBetweenRectangles" presStyleCnt="0"/>
      <dgm:spPr/>
    </dgm:pt>
    <dgm:pt modelId="{5258E505-52F9-4EBC-ACA1-1D7BBC9B2207}" type="pres">
      <dgm:prSet presAssocID="{EE3D9FC2-1B00-42C3-BF13-7C847182D22D}" presName="parentLin" presStyleCnt="0"/>
      <dgm:spPr/>
    </dgm:pt>
    <dgm:pt modelId="{38793175-DF3A-43E0-A108-2E56AACDEAB5}" type="pres">
      <dgm:prSet presAssocID="{EE3D9FC2-1B00-42C3-BF13-7C847182D22D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E75568D0-94BA-4EC8-A31C-7C9D63201858}" type="pres">
      <dgm:prSet presAssocID="{EE3D9FC2-1B00-42C3-BF13-7C847182D22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CB9FAB-9A5A-4F06-BD10-F6E5320DAB94}" type="pres">
      <dgm:prSet presAssocID="{EE3D9FC2-1B00-42C3-BF13-7C847182D22D}" presName="negativeSpace" presStyleCnt="0"/>
      <dgm:spPr/>
    </dgm:pt>
    <dgm:pt modelId="{80F42EBB-8BA7-4EEC-8CEF-98D138B51173}" type="pres">
      <dgm:prSet presAssocID="{EE3D9FC2-1B00-42C3-BF13-7C847182D22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DBC2391-5E1F-443B-AB2D-5860FEE2F072}" type="presOf" srcId="{F82899F1-AD67-4BBD-9528-96C5F50C0E56}" destId="{B8195CCE-7C66-4FE8-84A0-B24966868DDA}" srcOrd="0" destOrd="0" presId="urn:microsoft.com/office/officeart/2005/8/layout/list1"/>
    <dgm:cxn modelId="{46A1BCD1-AFDB-4C0A-8954-9159482C88BC}" type="presOf" srcId="{FDEC728F-15F7-4E9D-8427-8461868AF9FB}" destId="{3B76E8D1-08C4-4737-A121-D635D951BD6C}" srcOrd="0" destOrd="0" presId="urn:microsoft.com/office/officeart/2005/8/layout/list1"/>
    <dgm:cxn modelId="{9B01E8CE-E027-411F-8234-03069A464E29}" type="presOf" srcId="{EE3D9FC2-1B00-42C3-BF13-7C847182D22D}" destId="{38793175-DF3A-43E0-A108-2E56AACDEAB5}" srcOrd="0" destOrd="0" presId="urn:microsoft.com/office/officeart/2005/8/layout/list1"/>
    <dgm:cxn modelId="{A6827C82-2252-44DD-9150-D00838646513}" srcId="{FDA91E7B-4F8B-428E-B895-6B76DA745A87}" destId="{F82899F1-AD67-4BBD-9528-96C5F50C0E56}" srcOrd="0" destOrd="0" parTransId="{FA190B92-04FE-4CCD-8C7C-099C19FF3941}" sibTransId="{738B9923-9D87-4675-B49B-789F1DA47CFE}"/>
    <dgm:cxn modelId="{CC8E4B75-DDC3-4957-85F3-70D12443484C}" type="presOf" srcId="{EE3D9FC2-1B00-42C3-BF13-7C847182D22D}" destId="{E75568D0-94BA-4EC8-A31C-7C9D63201858}" srcOrd="1" destOrd="0" presId="urn:microsoft.com/office/officeart/2005/8/layout/list1"/>
    <dgm:cxn modelId="{9DAE6BF2-D1CD-4021-9233-F9712EC46DE9}" type="presOf" srcId="{FDEC728F-15F7-4E9D-8427-8461868AF9FB}" destId="{C3AF20D4-05F8-4B7A-90E7-4E7D8A069797}" srcOrd="1" destOrd="0" presId="urn:microsoft.com/office/officeart/2005/8/layout/list1"/>
    <dgm:cxn modelId="{07B2F3CB-4F07-41AC-AA43-8FD369223E37}" type="presOf" srcId="{F82899F1-AD67-4BBD-9528-96C5F50C0E56}" destId="{BDD251BB-8E90-4C53-B09A-8FA1C1A6E954}" srcOrd="1" destOrd="0" presId="urn:microsoft.com/office/officeart/2005/8/layout/list1"/>
    <dgm:cxn modelId="{46AA025D-3D2D-470A-9AAF-57EE457A54CA}" type="presOf" srcId="{FDA91E7B-4F8B-428E-B895-6B76DA745A87}" destId="{9908F72E-860E-4AF0-9D6B-2DBA0B2BE52B}" srcOrd="0" destOrd="0" presId="urn:microsoft.com/office/officeart/2005/8/layout/list1"/>
    <dgm:cxn modelId="{6B6CC34E-4BCC-413F-AEEA-BEC37DA461AA}" srcId="{FDA91E7B-4F8B-428E-B895-6B76DA745A87}" destId="{EE3D9FC2-1B00-42C3-BF13-7C847182D22D}" srcOrd="2" destOrd="0" parTransId="{838A029D-AB93-4626-9F3D-1BD3BCBF7E24}" sibTransId="{E78BA4F7-059B-4C3D-99F4-F3B83E41264E}"/>
    <dgm:cxn modelId="{820CAFDC-C999-4EB9-8ED0-28217AAEB980}" srcId="{FDA91E7B-4F8B-428E-B895-6B76DA745A87}" destId="{FDEC728F-15F7-4E9D-8427-8461868AF9FB}" srcOrd="1" destOrd="0" parTransId="{7B78053F-D3B0-4BC0-9636-D9C5D7AD0E13}" sibTransId="{3B5DE321-DA84-49EA-A15A-4D644C16C862}"/>
    <dgm:cxn modelId="{9DA5589B-4E6D-4853-B23C-8AF94CA4610F}" type="presParOf" srcId="{9908F72E-860E-4AF0-9D6B-2DBA0B2BE52B}" destId="{A70DF38F-AB8E-48ED-855C-C1BB8BAD4909}" srcOrd="0" destOrd="0" presId="urn:microsoft.com/office/officeart/2005/8/layout/list1"/>
    <dgm:cxn modelId="{B85DD774-0C13-4E5C-AEDE-BFDD17971284}" type="presParOf" srcId="{A70DF38F-AB8E-48ED-855C-C1BB8BAD4909}" destId="{B8195CCE-7C66-4FE8-84A0-B24966868DDA}" srcOrd="0" destOrd="0" presId="urn:microsoft.com/office/officeart/2005/8/layout/list1"/>
    <dgm:cxn modelId="{D92AE185-3850-43B6-A628-AF9D341DB937}" type="presParOf" srcId="{A70DF38F-AB8E-48ED-855C-C1BB8BAD4909}" destId="{BDD251BB-8E90-4C53-B09A-8FA1C1A6E954}" srcOrd="1" destOrd="0" presId="urn:microsoft.com/office/officeart/2005/8/layout/list1"/>
    <dgm:cxn modelId="{E37F7CFE-1BE9-4AB1-82C1-25381F4656FE}" type="presParOf" srcId="{9908F72E-860E-4AF0-9D6B-2DBA0B2BE52B}" destId="{55BBD1EB-B981-4DF8-928C-BE45DF99F596}" srcOrd="1" destOrd="0" presId="urn:microsoft.com/office/officeart/2005/8/layout/list1"/>
    <dgm:cxn modelId="{3A309E13-413A-49FE-BB61-82492CCC2035}" type="presParOf" srcId="{9908F72E-860E-4AF0-9D6B-2DBA0B2BE52B}" destId="{40FB4823-D926-42DD-AECF-9F5F3DFC144D}" srcOrd="2" destOrd="0" presId="urn:microsoft.com/office/officeart/2005/8/layout/list1"/>
    <dgm:cxn modelId="{257E4552-6032-4268-B173-E90932938A01}" type="presParOf" srcId="{9908F72E-860E-4AF0-9D6B-2DBA0B2BE52B}" destId="{B5650A4F-A1CB-49E2-BB21-CDC9B3FF03B0}" srcOrd="3" destOrd="0" presId="urn:microsoft.com/office/officeart/2005/8/layout/list1"/>
    <dgm:cxn modelId="{2DE11760-623A-4F06-A404-D6BFDF8A8259}" type="presParOf" srcId="{9908F72E-860E-4AF0-9D6B-2DBA0B2BE52B}" destId="{1BA00B7C-CB2D-4C9B-BCAF-8DDCF12FC55E}" srcOrd="4" destOrd="0" presId="urn:microsoft.com/office/officeart/2005/8/layout/list1"/>
    <dgm:cxn modelId="{CDCD57FE-94B8-4226-8FF4-98F2D76043C9}" type="presParOf" srcId="{1BA00B7C-CB2D-4C9B-BCAF-8DDCF12FC55E}" destId="{3B76E8D1-08C4-4737-A121-D635D951BD6C}" srcOrd="0" destOrd="0" presId="urn:microsoft.com/office/officeart/2005/8/layout/list1"/>
    <dgm:cxn modelId="{CFD8202E-C1AF-4D04-9C31-C7C510FADEEC}" type="presParOf" srcId="{1BA00B7C-CB2D-4C9B-BCAF-8DDCF12FC55E}" destId="{C3AF20D4-05F8-4B7A-90E7-4E7D8A069797}" srcOrd="1" destOrd="0" presId="urn:microsoft.com/office/officeart/2005/8/layout/list1"/>
    <dgm:cxn modelId="{518695D3-C880-4E9F-845A-E30527AB24F8}" type="presParOf" srcId="{9908F72E-860E-4AF0-9D6B-2DBA0B2BE52B}" destId="{7C203B86-B26D-49E5-A6E3-5123BB1B2099}" srcOrd="5" destOrd="0" presId="urn:microsoft.com/office/officeart/2005/8/layout/list1"/>
    <dgm:cxn modelId="{632C8FD6-26F0-42BE-AFD6-4705FF6B9424}" type="presParOf" srcId="{9908F72E-860E-4AF0-9D6B-2DBA0B2BE52B}" destId="{76C86E6D-46E7-47B8-ACDB-4F4303F0BDE5}" srcOrd="6" destOrd="0" presId="urn:microsoft.com/office/officeart/2005/8/layout/list1"/>
    <dgm:cxn modelId="{881EB852-8542-4E20-AFE6-BA292EC85E09}" type="presParOf" srcId="{9908F72E-860E-4AF0-9D6B-2DBA0B2BE52B}" destId="{1B9FB0C5-AB8D-4D37-BE21-7D02C71FD85B}" srcOrd="7" destOrd="0" presId="urn:microsoft.com/office/officeart/2005/8/layout/list1"/>
    <dgm:cxn modelId="{DA0606FB-CCB5-4E40-84B8-89512B7CB688}" type="presParOf" srcId="{9908F72E-860E-4AF0-9D6B-2DBA0B2BE52B}" destId="{5258E505-52F9-4EBC-ACA1-1D7BBC9B2207}" srcOrd="8" destOrd="0" presId="urn:microsoft.com/office/officeart/2005/8/layout/list1"/>
    <dgm:cxn modelId="{B7B172BF-F6DF-4B9E-9B9E-59F20A889EFB}" type="presParOf" srcId="{5258E505-52F9-4EBC-ACA1-1D7BBC9B2207}" destId="{38793175-DF3A-43E0-A108-2E56AACDEAB5}" srcOrd="0" destOrd="0" presId="urn:microsoft.com/office/officeart/2005/8/layout/list1"/>
    <dgm:cxn modelId="{2F75A9C0-0329-4B8F-BFE5-2F2686D54657}" type="presParOf" srcId="{5258E505-52F9-4EBC-ACA1-1D7BBC9B2207}" destId="{E75568D0-94BA-4EC8-A31C-7C9D63201858}" srcOrd="1" destOrd="0" presId="urn:microsoft.com/office/officeart/2005/8/layout/list1"/>
    <dgm:cxn modelId="{CC265628-2E30-41BA-8262-74F6127E8EA1}" type="presParOf" srcId="{9908F72E-860E-4AF0-9D6B-2DBA0B2BE52B}" destId="{FDCB9FAB-9A5A-4F06-BD10-F6E5320DAB94}" srcOrd="9" destOrd="0" presId="urn:microsoft.com/office/officeart/2005/8/layout/list1"/>
    <dgm:cxn modelId="{C9BE3F93-4398-4D73-8EE0-9A3C577BAE1E}" type="presParOf" srcId="{9908F72E-860E-4AF0-9D6B-2DBA0B2BE52B}" destId="{80F42EBB-8BA7-4EEC-8CEF-98D138B5117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4FAB3E1-27C4-400B-AACF-A8127140A5AB}" type="doc">
      <dgm:prSet loTypeId="urn:microsoft.com/office/officeart/2005/8/layout/list1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236959B-DCC6-436A-8888-A6B671EA154C}">
      <dgm:prSet phldrT="[Text]" custT="1"/>
      <dgm:spPr/>
      <dgm:t>
        <a:bodyPr/>
        <a:lstStyle/>
        <a:p>
          <a:r>
            <a:rPr lang="en-US" sz="1600" u="sng" dirty="0" smtClean="0"/>
            <a:t>Industry vs inferiority (</a:t>
          </a:r>
          <a:r>
            <a:rPr lang="en-US" sz="1600" u="sng" dirty="0" err="1" smtClean="0"/>
            <a:t>tekun</a:t>
          </a:r>
          <a:r>
            <a:rPr lang="en-US" sz="1600" u="sng" dirty="0" smtClean="0"/>
            <a:t> vs rasa </a:t>
          </a:r>
          <a:r>
            <a:rPr lang="en-US" sz="1600" u="sng" dirty="0" err="1" smtClean="0"/>
            <a:t>rendah</a:t>
          </a:r>
          <a:r>
            <a:rPr lang="en-US" sz="1600" u="sng" dirty="0" smtClean="0"/>
            <a:t> </a:t>
          </a:r>
          <a:r>
            <a:rPr lang="en-US" sz="1600" u="sng" dirty="0" err="1" smtClean="0"/>
            <a:t>diri</a:t>
          </a:r>
          <a:r>
            <a:rPr lang="en-US" sz="1600" u="sng" dirty="0" smtClean="0"/>
            <a:t>)</a:t>
          </a:r>
        </a:p>
        <a:p>
          <a:r>
            <a:rPr lang="en-US" sz="1600" dirty="0" err="1" smtClean="0"/>
            <a:t>Terjadi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</a:t>
          </a:r>
          <a:r>
            <a:rPr lang="en-US" sz="1600" dirty="0" err="1" smtClean="0"/>
            <a:t>usia</a:t>
          </a:r>
          <a:r>
            <a:rPr lang="en-US" sz="1600" dirty="0" smtClean="0"/>
            <a:t> 6 s/d </a:t>
          </a:r>
          <a:r>
            <a:rPr lang="en-US" sz="1600" dirty="0" err="1" smtClean="0"/>
            <a:t>pubertas</a:t>
          </a:r>
          <a:r>
            <a:rPr lang="en-US" sz="1600" dirty="0" smtClean="0"/>
            <a:t>, </a:t>
          </a:r>
          <a:r>
            <a:rPr lang="en-US" sz="1600" dirty="0" err="1" smtClean="0"/>
            <a:t>melalui</a:t>
          </a:r>
          <a:r>
            <a:rPr lang="en-US" sz="1600" dirty="0" smtClean="0"/>
            <a:t> </a:t>
          </a:r>
          <a:r>
            <a:rPr lang="en-US" sz="1600" dirty="0" err="1" smtClean="0"/>
            <a:t>interaksi</a:t>
          </a:r>
          <a:r>
            <a:rPr lang="en-US" sz="1600" dirty="0" smtClean="0"/>
            <a:t> </a:t>
          </a:r>
          <a:r>
            <a:rPr lang="en-US" sz="1600" dirty="0" err="1" smtClean="0"/>
            <a:t>sosial</a:t>
          </a:r>
          <a:r>
            <a:rPr lang="en-US" sz="1600" dirty="0" smtClean="0"/>
            <a:t>, </a:t>
          </a:r>
          <a:r>
            <a:rPr lang="en-US" sz="1600" dirty="0" err="1" smtClean="0"/>
            <a:t>anak</a:t>
          </a:r>
          <a:r>
            <a:rPr lang="en-US" sz="1600" dirty="0" smtClean="0"/>
            <a:t> </a:t>
          </a:r>
          <a:r>
            <a:rPr lang="en-US" sz="1600" dirty="0" err="1" smtClean="0"/>
            <a:t>mulai</a:t>
          </a:r>
          <a:r>
            <a:rPr lang="en-US" sz="1600" dirty="0" smtClean="0"/>
            <a:t> </a:t>
          </a:r>
          <a:r>
            <a:rPr lang="en-US" sz="1600" dirty="0" err="1" smtClean="0"/>
            <a:t>mengembangkan</a:t>
          </a:r>
          <a:r>
            <a:rPr lang="id-ID" sz="1600" dirty="0" smtClean="0"/>
            <a:t> </a:t>
          </a:r>
          <a:r>
            <a:rPr lang="en-US" sz="1600" dirty="0" err="1" smtClean="0"/>
            <a:t>perasaan</a:t>
          </a:r>
          <a:r>
            <a:rPr lang="en-US" sz="1600" dirty="0" smtClean="0"/>
            <a:t> </a:t>
          </a:r>
          <a:r>
            <a:rPr lang="en-US" sz="1600" dirty="0" err="1" smtClean="0"/>
            <a:t>bangga</a:t>
          </a:r>
          <a:r>
            <a:rPr lang="en-US" sz="1600" dirty="0" smtClean="0"/>
            <a:t> </a:t>
          </a:r>
          <a:r>
            <a:rPr lang="en-US" sz="1600" dirty="0" err="1" smtClean="0"/>
            <a:t>terhadap</a:t>
          </a:r>
          <a:r>
            <a:rPr lang="en-US" sz="1600" dirty="0" smtClean="0"/>
            <a:t> </a:t>
          </a:r>
          <a:r>
            <a:rPr lang="en-US" sz="1600" dirty="0" err="1" smtClean="0"/>
            <a:t>keberhasilan</a:t>
          </a:r>
          <a:r>
            <a:rPr lang="en-US" sz="1600" dirty="0" smtClean="0"/>
            <a:t>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kemampuan</a:t>
          </a:r>
          <a:r>
            <a:rPr lang="en-US" sz="1600" dirty="0" smtClean="0"/>
            <a:t> </a:t>
          </a:r>
          <a:r>
            <a:rPr lang="en-US" sz="1600" dirty="0" err="1" smtClean="0"/>
            <a:t>mereka</a:t>
          </a:r>
          <a:r>
            <a:rPr lang="en-US" sz="1600" dirty="0" smtClean="0"/>
            <a:t>. </a:t>
          </a:r>
          <a:r>
            <a:rPr lang="en-US" sz="1600" dirty="0" err="1" smtClean="0"/>
            <a:t>Anak</a:t>
          </a:r>
          <a:r>
            <a:rPr lang="en-US" sz="1600" dirty="0" smtClean="0"/>
            <a:t> yang </a:t>
          </a:r>
          <a:r>
            <a:rPr lang="en-US" sz="1600" dirty="0" err="1" smtClean="0"/>
            <a:t>didukung</a:t>
          </a:r>
          <a:r>
            <a:rPr lang="id-ID" sz="1600" dirty="0" smtClean="0"/>
            <a:t>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diarahkan</a:t>
          </a:r>
          <a:r>
            <a:rPr lang="en-US" sz="1600" dirty="0" smtClean="0"/>
            <a:t> </a:t>
          </a:r>
          <a:r>
            <a:rPr lang="en-US" sz="1600" dirty="0" err="1" smtClean="0"/>
            <a:t>oleh</a:t>
          </a:r>
          <a:r>
            <a:rPr lang="en-US" sz="1600" dirty="0" smtClean="0"/>
            <a:t> orang </a:t>
          </a:r>
          <a:r>
            <a:rPr lang="en-US" sz="1600" dirty="0" err="1" smtClean="0"/>
            <a:t>tua</a:t>
          </a:r>
          <a:r>
            <a:rPr lang="en-US" sz="1600" dirty="0" smtClean="0"/>
            <a:t> </a:t>
          </a:r>
          <a:r>
            <a:rPr lang="en-US" sz="1600" dirty="0" err="1" smtClean="0"/>
            <a:t>dan</a:t>
          </a:r>
          <a:r>
            <a:rPr lang="en-US" sz="1600" dirty="0" smtClean="0"/>
            <a:t> guru </a:t>
          </a:r>
          <a:r>
            <a:rPr lang="en-US" sz="1600" dirty="0" err="1" smtClean="0"/>
            <a:t>membangun</a:t>
          </a:r>
          <a:r>
            <a:rPr lang="en-US" sz="1600" dirty="0" smtClean="0"/>
            <a:t> </a:t>
          </a:r>
          <a:r>
            <a:rPr lang="en-US" sz="1600" dirty="0" err="1" smtClean="0"/>
            <a:t>pesan</a:t>
          </a:r>
          <a:r>
            <a:rPr lang="en-US" sz="1600" dirty="0" smtClean="0"/>
            <a:t> </a:t>
          </a:r>
          <a:r>
            <a:rPr lang="en-US" sz="1600" dirty="0" err="1" smtClean="0"/>
            <a:t>kompeten</a:t>
          </a:r>
          <a:r>
            <a:rPr lang="en-US" sz="1600" dirty="0" smtClean="0"/>
            <a:t>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percaya</a:t>
          </a:r>
          <a:r>
            <a:rPr lang="id-ID" sz="1600" dirty="0" smtClean="0"/>
            <a:t> </a:t>
          </a:r>
          <a:r>
            <a:rPr lang="sv-SE" sz="1600" dirty="0" smtClean="0"/>
            <a:t>dengan keterampilan yang dimilikinya. Anak yang menerima sedikit atau tidak sama</a:t>
          </a:r>
          <a:r>
            <a:rPr lang="id-ID" sz="1600" dirty="0" smtClean="0"/>
            <a:t> </a:t>
          </a:r>
          <a:r>
            <a:rPr lang="en-US" sz="1600" dirty="0" err="1" smtClean="0"/>
            <a:t>sekali</a:t>
          </a:r>
          <a:r>
            <a:rPr lang="en-US" sz="1600" dirty="0" smtClean="0"/>
            <a:t> </a:t>
          </a:r>
          <a:r>
            <a:rPr lang="en-US" sz="1600" dirty="0" err="1" smtClean="0"/>
            <a:t>dukungan</a:t>
          </a:r>
          <a:r>
            <a:rPr lang="en-US" sz="1600" dirty="0" smtClean="0"/>
            <a:t> </a:t>
          </a:r>
          <a:r>
            <a:rPr lang="en-US" sz="1600" dirty="0" err="1" smtClean="0"/>
            <a:t>dari</a:t>
          </a:r>
          <a:r>
            <a:rPr lang="en-US" sz="1600" dirty="0" smtClean="0"/>
            <a:t> orang </a:t>
          </a:r>
          <a:r>
            <a:rPr lang="en-US" sz="1600" dirty="0" err="1" smtClean="0"/>
            <a:t>tua</a:t>
          </a:r>
          <a:r>
            <a:rPr lang="en-US" sz="1600" dirty="0" smtClean="0"/>
            <a:t>, guru, </a:t>
          </a:r>
          <a:r>
            <a:rPr lang="en-US" sz="1600" dirty="0" err="1" smtClean="0"/>
            <a:t>atau</a:t>
          </a:r>
          <a:r>
            <a:rPr lang="en-US" sz="1600" dirty="0" smtClean="0"/>
            <a:t> </a:t>
          </a:r>
          <a:r>
            <a:rPr lang="en-US" sz="1600" dirty="0" err="1" smtClean="0"/>
            <a:t>teman</a:t>
          </a:r>
          <a:r>
            <a:rPr lang="en-US" sz="1600" dirty="0" smtClean="0"/>
            <a:t> </a:t>
          </a:r>
          <a:r>
            <a:rPr lang="en-US" sz="1600" dirty="0" err="1" smtClean="0"/>
            <a:t>sebaya</a:t>
          </a:r>
          <a:r>
            <a:rPr lang="en-US" sz="1600" dirty="0" smtClean="0"/>
            <a:t> </a:t>
          </a:r>
          <a:r>
            <a:rPr lang="en-US" sz="1600" dirty="0" err="1" smtClean="0"/>
            <a:t>akan</a:t>
          </a:r>
          <a:r>
            <a:rPr lang="en-US" sz="1600" dirty="0" smtClean="0"/>
            <a:t> </a:t>
          </a:r>
          <a:r>
            <a:rPr lang="en-US" sz="1600" dirty="0" err="1" smtClean="0"/>
            <a:t>merasa</a:t>
          </a:r>
          <a:r>
            <a:rPr lang="en-US" sz="1600" dirty="0" smtClean="0"/>
            <a:t> </a:t>
          </a:r>
          <a:r>
            <a:rPr lang="en-US" sz="1600" dirty="0" err="1" smtClean="0"/>
            <a:t>ragu</a:t>
          </a:r>
          <a:r>
            <a:rPr lang="en-US" sz="1600" dirty="0" smtClean="0"/>
            <a:t> </a:t>
          </a:r>
          <a:r>
            <a:rPr lang="en-US" sz="1600" dirty="0" err="1" smtClean="0"/>
            <a:t>akan</a:t>
          </a:r>
          <a:r>
            <a:rPr lang="id-ID" sz="1600" dirty="0" smtClean="0"/>
            <a:t> </a:t>
          </a:r>
          <a:r>
            <a:rPr lang="en-US" sz="1600" dirty="0" err="1" smtClean="0"/>
            <a:t>kemampuannya</a:t>
          </a:r>
          <a:r>
            <a:rPr lang="en-US" sz="1600" dirty="0" smtClean="0"/>
            <a:t> </a:t>
          </a:r>
          <a:r>
            <a:rPr lang="en-US" sz="1600" dirty="0" err="1" smtClean="0"/>
            <a:t>untuk</a:t>
          </a:r>
          <a:r>
            <a:rPr lang="en-US" sz="1600" dirty="0" smtClean="0"/>
            <a:t> </a:t>
          </a:r>
          <a:r>
            <a:rPr lang="en-US" sz="1600" dirty="0" err="1" smtClean="0"/>
            <a:t>berhasil</a:t>
          </a:r>
          <a:r>
            <a:rPr lang="en-US" sz="1600" dirty="0" smtClean="0"/>
            <a:t>. </a:t>
          </a:r>
          <a:r>
            <a:rPr lang="en-US" sz="1600" dirty="0" err="1" smtClean="0"/>
            <a:t>Permasalahan</a:t>
          </a:r>
          <a:r>
            <a:rPr lang="en-US" sz="1600" dirty="0" smtClean="0"/>
            <a:t> yang </a:t>
          </a:r>
          <a:r>
            <a:rPr lang="en-US" sz="1600" dirty="0" err="1" smtClean="0"/>
            <a:t>dapat</a:t>
          </a:r>
          <a:r>
            <a:rPr lang="en-US" sz="1600" dirty="0" smtClean="0"/>
            <a:t> </a:t>
          </a:r>
          <a:r>
            <a:rPr lang="en-US" sz="1600" dirty="0" err="1" smtClean="0"/>
            <a:t>timbul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</a:t>
          </a:r>
          <a:r>
            <a:rPr lang="en-US" sz="1600" dirty="0" err="1" smtClean="0"/>
            <a:t>tahun</a:t>
          </a:r>
          <a:r>
            <a:rPr lang="en-US" sz="1600" dirty="0" smtClean="0"/>
            <a:t> </a:t>
          </a:r>
          <a:r>
            <a:rPr lang="en-US" sz="1600" dirty="0" err="1" smtClean="0"/>
            <a:t>sekolah</a:t>
          </a:r>
          <a:r>
            <a:rPr lang="id-ID" sz="1600" dirty="0" smtClean="0"/>
            <a:t> </a:t>
          </a:r>
          <a:r>
            <a:rPr lang="en-US" sz="1600" dirty="0" err="1" smtClean="0"/>
            <a:t>dasar</a:t>
          </a:r>
          <a:r>
            <a:rPr lang="en-US" sz="1600" dirty="0" smtClean="0"/>
            <a:t> </a:t>
          </a:r>
          <a:r>
            <a:rPr lang="en-US" sz="1600" dirty="0" err="1" smtClean="0"/>
            <a:t>adalah</a:t>
          </a:r>
          <a:r>
            <a:rPr lang="en-US" sz="1600" dirty="0" smtClean="0"/>
            <a:t> </a:t>
          </a:r>
          <a:r>
            <a:rPr lang="en-US" sz="1600" dirty="0" err="1" smtClean="0"/>
            <a:t>berkembangnya</a:t>
          </a:r>
          <a:r>
            <a:rPr lang="en-US" sz="1600" dirty="0" smtClean="0"/>
            <a:t> rasa </a:t>
          </a:r>
          <a:r>
            <a:rPr lang="en-US" sz="1600" dirty="0" err="1" smtClean="0"/>
            <a:t>rendah</a:t>
          </a:r>
          <a:r>
            <a:rPr lang="en-US" sz="1600" dirty="0" smtClean="0"/>
            <a:t> </a:t>
          </a:r>
          <a:r>
            <a:rPr lang="en-US" sz="1600" dirty="0" err="1" smtClean="0"/>
            <a:t>diri</a:t>
          </a:r>
          <a:r>
            <a:rPr lang="en-US" sz="1600" dirty="0" smtClean="0"/>
            <a:t>, </a:t>
          </a:r>
          <a:r>
            <a:rPr lang="en-US" sz="1600" dirty="0" err="1" smtClean="0"/>
            <a:t>perasaan</a:t>
          </a:r>
          <a:r>
            <a:rPr lang="en-US" sz="1600" dirty="0" smtClean="0"/>
            <a:t> </a:t>
          </a:r>
          <a:r>
            <a:rPr lang="en-US" sz="1600" dirty="0" err="1" smtClean="0"/>
            <a:t>tidak</a:t>
          </a:r>
          <a:r>
            <a:rPr lang="en-US" sz="1600" dirty="0" smtClean="0"/>
            <a:t> </a:t>
          </a:r>
          <a:r>
            <a:rPr lang="en-US" sz="1600" dirty="0" err="1" smtClean="0"/>
            <a:t>berkompeten</a:t>
          </a:r>
          <a:r>
            <a:rPr lang="en-US" sz="1600" dirty="0" smtClean="0"/>
            <a:t>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tidak</a:t>
          </a:r>
          <a:r>
            <a:rPr lang="id-ID" sz="1600" dirty="0" smtClean="0"/>
            <a:t> </a:t>
          </a:r>
          <a:r>
            <a:rPr lang="en-US" sz="1600" dirty="0" err="1" smtClean="0"/>
            <a:t>produktif</a:t>
          </a:r>
          <a:r>
            <a:rPr lang="en-US" sz="1600" dirty="0" smtClean="0"/>
            <a:t>. Guru </a:t>
          </a:r>
          <a:r>
            <a:rPr lang="en-US" sz="1600" dirty="0" err="1" smtClean="0"/>
            <a:t>memiliki</a:t>
          </a:r>
          <a:r>
            <a:rPr lang="en-US" sz="1600" dirty="0" smtClean="0"/>
            <a:t> </a:t>
          </a:r>
          <a:r>
            <a:rPr lang="en-US" sz="1600" dirty="0" err="1" smtClean="0"/>
            <a:t>tanggung</a:t>
          </a:r>
          <a:r>
            <a:rPr lang="en-US" sz="1600" dirty="0" smtClean="0"/>
            <a:t> </a:t>
          </a:r>
          <a:r>
            <a:rPr lang="en-US" sz="1600" dirty="0" err="1" smtClean="0"/>
            <a:t>jawab</a:t>
          </a:r>
          <a:r>
            <a:rPr lang="en-US" sz="1600" dirty="0" smtClean="0"/>
            <a:t> </a:t>
          </a:r>
          <a:r>
            <a:rPr lang="en-US" sz="1600" dirty="0" err="1" smtClean="0"/>
            <a:t>khusus</a:t>
          </a:r>
          <a:r>
            <a:rPr lang="en-US" sz="1600" dirty="0" smtClean="0"/>
            <a:t> </a:t>
          </a:r>
          <a:r>
            <a:rPr lang="en-US" sz="1600" dirty="0" err="1" smtClean="0"/>
            <a:t>bagi</a:t>
          </a:r>
          <a:r>
            <a:rPr lang="en-US" sz="1600" dirty="0" smtClean="0"/>
            <a:t> </a:t>
          </a:r>
          <a:r>
            <a:rPr lang="en-US" sz="1600" dirty="0" err="1" smtClean="0"/>
            <a:t>perkembangan</a:t>
          </a:r>
          <a:r>
            <a:rPr lang="en-US" sz="1600" dirty="0" smtClean="0"/>
            <a:t> </a:t>
          </a:r>
          <a:r>
            <a:rPr lang="en-US" sz="1600" dirty="0" err="1" smtClean="0"/>
            <a:t>ketekunan</a:t>
          </a:r>
          <a:r>
            <a:rPr lang="en-US" sz="1600" dirty="0" smtClean="0"/>
            <a:t> </a:t>
          </a:r>
          <a:r>
            <a:rPr lang="en-US" sz="1600" dirty="0" err="1" smtClean="0"/>
            <a:t>anakanak</a:t>
          </a:r>
          <a:r>
            <a:rPr lang="en-US" sz="1600" dirty="0" smtClean="0"/>
            <a:t>.</a:t>
          </a:r>
          <a:endParaRPr lang="en-US" sz="1600" dirty="0"/>
        </a:p>
      </dgm:t>
    </dgm:pt>
    <dgm:pt modelId="{95A693B5-5B89-4A64-9A75-5233FCE53201}" type="parTrans" cxnId="{AF6B5D46-3542-4EFE-ABBD-76806723A60E}">
      <dgm:prSet/>
      <dgm:spPr/>
      <dgm:t>
        <a:bodyPr/>
        <a:lstStyle/>
        <a:p>
          <a:endParaRPr lang="en-US"/>
        </a:p>
      </dgm:t>
    </dgm:pt>
    <dgm:pt modelId="{0666E3BD-68BB-47BC-BE08-8B745D3D8A79}" type="sibTrans" cxnId="{AF6B5D46-3542-4EFE-ABBD-76806723A60E}">
      <dgm:prSet/>
      <dgm:spPr/>
      <dgm:t>
        <a:bodyPr/>
        <a:lstStyle/>
        <a:p>
          <a:endParaRPr lang="en-US"/>
        </a:p>
      </dgm:t>
    </dgm:pt>
    <dgm:pt modelId="{D674754C-FD98-4936-960C-6B8538407FF9}">
      <dgm:prSet phldrT="[Text]" phldr="1"/>
      <dgm:spPr/>
      <dgm:t>
        <a:bodyPr/>
        <a:lstStyle/>
        <a:p>
          <a:endParaRPr lang="en-US" dirty="0"/>
        </a:p>
      </dgm:t>
    </dgm:pt>
    <dgm:pt modelId="{6171FC87-9E7F-484B-A7EC-F610BB64932A}" type="parTrans" cxnId="{0DB08CBE-B273-42B4-8FD1-4D71B57A7BDE}">
      <dgm:prSet/>
      <dgm:spPr/>
      <dgm:t>
        <a:bodyPr/>
        <a:lstStyle/>
        <a:p>
          <a:endParaRPr lang="en-US"/>
        </a:p>
      </dgm:t>
    </dgm:pt>
    <dgm:pt modelId="{F23F6AFA-57C2-4F00-8450-3EB3DC4B6EA0}" type="sibTrans" cxnId="{0DB08CBE-B273-42B4-8FD1-4D71B57A7BDE}">
      <dgm:prSet/>
      <dgm:spPr/>
      <dgm:t>
        <a:bodyPr/>
        <a:lstStyle/>
        <a:p>
          <a:endParaRPr lang="en-US"/>
        </a:p>
      </dgm:t>
    </dgm:pt>
    <dgm:pt modelId="{9F9F7CD1-219D-4D6B-A186-030806F1FC23}">
      <dgm:prSet phldrT="[Text]" phldr="1"/>
      <dgm:spPr/>
      <dgm:t>
        <a:bodyPr/>
        <a:lstStyle/>
        <a:p>
          <a:endParaRPr lang="en-US" dirty="0"/>
        </a:p>
      </dgm:t>
    </dgm:pt>
    <dgm:pt modelId="{C1DF50C2-5036-4E2D-A124-D3039E2352F8}" type="parTrans" cxnId="{EF5D470E-57D2-47A4-B465-94C52CA6DB98}">
      <dgm:prSet/>
      <dgm:spPr/>
      <dgm:t>
        <a:bodyPr/>
        <a:lstStyle/>
        <a:p>
          <a:endParaRPr lang="en-US"/>
        </a:p>
      </dgm:t>
    </dgm:pt>
    <dgm:pt modelId="{308FA126-103E-4D23-AB6B-58842D079C24}" type="sibTrans" cxnId="{EF5D470E-57D2-47A4-B465-94C52CA6DB98}">
      <dgm:prSet/>
      <dgm:spPr/>
      <dgm:t>
        <a:bodyPr/>
        <a:lstStyle/>
        <a:p>
          <a:endParaRPr lang="en-US"/>
        </a:p>
      </dgm:t>
    </dgm:pt>
    <dgm:pt modelId="{4EABBB21-67B4-49E3-BA07-E905254C8F73}" type="pres">
      <dgm:prSet presAssocID="{14FAB3E1-27C4-400B-AACF-A8127140A5A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1469EB5-29E5-443E-9425-1008E19D0373}" type="pres">
      <dgm:prSet presAssocID="{B236959B-DCC6-436A-8888-A6B671EA154C}" presName="parentLin" presStyleCnt="0"/>
      <dgm:spPr/>
    </dgm:pt>
    <dgm:pt modelId="{B27C65D9-811D-4371-B4D6-9F64927870D8}" type="pres">
      <dgm:prSet presAssocID="{B236959B-DCC6-436A-8888-A6B671EA154C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A8272454-5057-42D7-A215-B93AD68F4ADA}" type="pres">
      <dgm:prSet presAssocID="{B236959B-DCC6-436A-8888-A6B671EA154C}" presName="parentText" presStyleLbl="node1" presStyleIdx="0" presStyleCnt="3" custScaleX="132090" custScaleY="844339" custLinFactNeighborX="5195" custLinFactNeighborY="-5631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9CB860-4783-4920-8B9D-9DB6939536D8}" type="pres">
      <dgm:prSet presAssocID="{B236959B-DCC6-436A-8888-A6B671EA154C}" presName="negativeSpace" presStyleCnt="0"/>
      <dgm:spPr/>
    </dgm:pt>
    <dgm:pt modelId="{A07DAA5E-4993-4C7A-80F5-5213BB5C9702}" type="pres">
      <dgm:prSet presAssocID="{B236959B-DCC6-436A-8888-A6B671EA154C}" presName="childText" presStyleLbl="conFgAcc1" presStyleIdx="0" presStyleCnt="3">
        <dgm:presLayoutVars>
          <dgm:bulletEnabled val="1"/>
        </dgm:presLayoutVars>
      </dgm:prSet>
      <dgm:spPr/>
    </dgm:pt>
    <dgm:pt modelId="{3E6206CF-F886-4474-8744-7784770904AE}" type="pres">
      <dgm:prSet presAssocID="{0666E3BD-68BB-47BC-BE08-8B745D3D8A79}" presName="spaceBetweenRectangles" presStyleCnt="0"/>
      <dgm:spPr/>
    </dgm:pt>
    <dgm:pt modelId="{3BD56DEF-C53E-404A-BF50-67CB089CC8F4}" type="pres">
      <dgm:prSet presAssocID="{D674754C-FD98-4936-960C-6B8538407FF9}" presName="parentLin" presStyleCnt="0"/>
      <dgm:spPr/>
    </dgm:pt>
    <dgm:pt modelId="{DF132AA1-B46B-4AA7-925D-7A485F3EC94A}" type="pres">
      <dgm:prSet presAssocID="{D674754C-FD98-4936-960C-6B8538407FF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1A2E78AC-EB4B-466F-AAD2-0080CDD1A8CE}" type="pres">
      <dgm:prSet presAssocID="{D674754C-FD98-4936-960C-6B8538407FF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B7DD4D-AE0C-41BA-8432-705814391034}" type="pres">
      <dgm:prSet presAssocID="{D674754C-FD98-4936-960C-6B8538407FF9}" presName="negativeSpace" presStyleCnt="0"/>
      <dgm:spPr/>
    </dgm:pt>
    <dgm:pt modelId="{FE479D09-E522-4364-AFF4-B6EFCAEB6200}" type="pres">
      <dgm:prSet presAssocID="{D674754C-FD98-4936-960C-6B8538407FF9}" presName="childText" presStyleLbl="conFgAcc1" presStyleIdx="1" presStyleCnt="3">
        <dgm:presLayoutVars>
          <dgm:bulletEnabled val="1"/>
        </dgm:presLayoutVars>
      </dgm:prSet>
      <dgm:spPr/>
    </dgm:pt>
    <dgm:pt modelId="{4862A145-04B8-445C-A0C0-9BE5C28159B0}" type="pres">
      <dgm:prSet presAssocID="{F23F6AFA-57C2-4F00-8450-3EB3DC4B6EA0}" presName="spaceBetweenRectangles" presStyleCnt="0"/>
      <dgm:spPr/>
    </dgm:pt>
    <dgm:pt modelId="{DA18F2CC-992E-4FB5-8F8C-8ADD62345CFB}" type="pres">
      <dgm:prSet presAssocID="{9F9F7CD1-219D-4D6B-A186-030806F1FC23}" presName="parentLin" presStyleCnt="0"/>
      <dgm:spPr/>
    </dgm:pt>
    <dgm:pt modelId="{0407E904-BBA4-43C7-ACE2-2F002E8C24FA}" type="pres">
      <dgm:prSet presAssocID="{9F9F7CD1-219D-4D6B-A186-030806F1FC23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7BA2CA64-E640-447E-9254-1889C031B63F}" type="pres">
      <dgm:prSet presAssocID="{9F9F7CD1-219D-4D6B-A186-030806F1FC2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7DD00F-B31E-42CC-9979-5B2A7D778522}" type="pres">
      <dgm:prSet presAssocID="{9F9F7CD1-219D-4D6B-A186-030806F1FC23}" presName="negativeSpace" presStyleCnt="0"/>
      <dgm:spPr/>
    </dgm:pt>
    <dgm:pt modelId="{455D19AC-BF30-4571-817A-D87A8FBFA4B9}" type="pres">
      <dgm:prSet presAssocID="{9F9F7CD1-219D-4D6B-A186-030806F1FC2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93ED7C8-C6D8-4AD3-94DB-76FE016F4A48}" type="presOf" srcId="{B236959B-DCC6-436A-8888-A6B671EA154C}" destId="{A8272454-5057-42D7-A215-B93AD68F4ADA}" srcOrd="1" destOrd="0" presId="urn:microsoft.com/office/officeart/2005/8/layout/list1"/>
    <dgm:cxn modelId="{EF5D470E-57D2-47A4-B465-94C52CA6DB98}" srcId="{14FAB3E1-27C4-400B-AACF-A8127140A5AB}" destId="{9F9F7CD1-219D-4D6B-A186-030806F1FC23}" srcOrd="2" destOrd="0" parTransId="{C1DF50C2-5036-4E2D-A124-D3039E2352F8}" sibTransId="{308FA126-103E-4D23-AB6B-58842D079C24}"/>
    <dgm:cxn modelId="{48AADBAF-BC5C-4786-9588-A15BDBB707A0}" type="presOf" srcId="{D674754C-FD98-4936-960C-6B8538407FF9}" destId="{DF132AA1-B46B-4AA7-925D-7A485F3EC94A}" srcOrd="0" destOrd="0" presId="urn:microsoft.com/office/officeart/2005/8/layout/list1"/>
    <dgm:cxn modelId="{934180F3-AFD6-4B83-B538-67842BFD4CCB}" type="presOf" srcId="{14FAB3E1-27C4-400B-AACF-A8127140A5AB}" destId="{4EABBB21-67B4-49E3-BA07-E905254C8F73}" srcOrd="0" destOrd="0" presId="urn:microsoft.com/office/officeart/2005/8/layout/list1"/>
    <dgm:cxn modelId="{B8095986-BC75-43AE-A1E1-C3776E7485A3}" type="presOf" srcId="{D674754C-FD98-4936-960C-6B8538407FF9}" destId="{1A2E78AC-EB4B-466F-AAD2-0080CDD1A8CE}" srcOrd="1" destOrd="0" presId="urn:microsoft.com/office/officeart/2005/8/layout/list1"/>
    <dgm:cxn modelId="{7C97A997-F310-4E1A-9365-4D00ED06D9DD}" type="presOf" srcId="{9F9F7CD1-219D-4D6B-A186-030806F1FC23}" destId="{7BA2CA64-E640-447E-9254-1889C031B63F}" srcOrd="1" destOrd="0" presId="urn:microsoft.com/office/officeart/2005/8/layout/list1"/>
    <dgm:cxn modelId="{EDE8BA23-77E9-4E54-B220-834A6DE44CEA}" type="presOf" srcId="{B236959B-DCC6-436A-8888-A6B671EA154C}" destId="{B27C65D9-811D-4371-B4D6-9F64927870D8}" srcOrd="0" destOrd="0" presId="urn:microsoft.com/office/officeart/2005/8/layout/list1"/>
    <dgm:cxn modelId="{AF6B5D46-3542-4EFE-ABBD-76806723A60E}" srcId="{14FAB3E1-27C4-400B-AACF-A8127140A5AB}" destId="{B236959B-DCC6-436A-8888-A6B671EA154C}" srcOrd="0" destOrd="0" parTransId="{95A693B5-5B89-4A64-9A75-5233FCE53201}" sibTransId="{0666E3BD-68BB-47BC-BE08-8B745D3D8A79}"/>
    <dgm:cxn modelId="{0DB08CBE-B273-42B4-8FD1-4D71B57A7BDE}" srcId="{14FAB3E1-27C4-400B-AACF-A8127140A5AB}" destId="{D674754C-FD98-4936-960C-6B8538407FF9}" srcOrd="1" destOrd="0" parTransId="{6171FC87-9E7F-484B-A7EC-F610BB64932A}" sibTransId="{F23F6AFA-57C2-4F00-8450-3EB3DC4B6EA0}"/>
    <dgm:cxn modelId="{8D0F9649-F491-4A71-8FD6-557CC104212E}" type="presOf" srcId="{9F9F7CD1-219D-4D6B-A186-030806F1FC23}" destId="{0407E904-BBA4-43C7-ACE2-2F002E8C24FA}" srcOrd="0" destOrd="0" presId="urn:microsoft.com/office/officeart/2005/8/layout/list1"/>
    <dgm:cxn modelId="{F024F35C-DF0F-47D0-88D9-FD2A31679C6E}" type="presParOf" srcId="{4EABBB21-67B4-49E3-BA07-E905254C8F73}" destId="{E1469EB5-29E5-443E-9425-1008E19D0373}" srcOrd="0" destOrd="0" presId="urn:microsoft.com/office/officeart/2005/8/layout/list1"/>
    <dgm:cxn modelId="{67F08412-014E-4F25-8A6E-68BC535B8C73}" type="presParOf" srcId="{E1469EB5-29E5-443E-9425-1008E19D0373}" destId="{B27C65D9-811D-4371-B4D6-9F64927870D8}" srcOrd="0" destOrd="0" presId="urn:microsoft.com/office/officeart/2005/8/layout/list1"/>
    <dgm:cxn modelId="{75EF5C56-0207-41F5-B35A-B2BEB84A5C4A}" type="presParOf" srcId="{E1469EB5-29E5-443E-9425-1008E19D0373}" destId="{A8272454-5057-42D7-A215-B93AD68F4ADA}" srcOrd="1" destOrd="0" presId="urn:microsoft.com/office/officeart/2005/8/layout/list1"/>
    <dgm:cxn modelId="{85DF5E80-8E11-40A2-80EF-54FADB894B81}" type="presParOf" srcId="{4EABBB21-67B4-49E3-BA07-E905254C8F73}" destId="{749CB860-4783-4920-8B9D-9DB6939536D8}" srcOrd="1" destOrd="0" presId="urn:microsoft.com/office/officeart/2005/8/layout/list1"/>
    <dgm:cxn modelId="{167E408B-953C-4CCC-9668-F59FE41EB856}" type="presParOf" srcId="{4EABBB21-67B4-49E3-BA07-E905254C8F73}" destId="{A07DAA5E-4993-4C7A-80F5-5213BB5C9702}" srcOrd="2" destOrd="0" presId="urn:microsoft.com/office/officeart/2005/8/layout/list1"/>
    <dgm:cxn modelId="{8469FCFD-3924-4286-B1C8-1812CB4167F9}" type="presParOf" srcId="{4EABBB21-67B4-49E3-BA07-E905254C8F73}" destId="{3E6206CF-F886-4474-8744-7784770904AE}" srcOrd="3" destOrd="0" presId="urn:microsoft.com/office/officeart/2005/8/layout/list1"/>
    <dgm:cxn modelId="{24A3FD86-2B0D-4AA2-9C85-3300FE8B6859}" type="presParOf" srcId="{4EABBB21-67B4-49E3-BA07-E905254C8F73}" destId="{3BD56DEF-C53E-404A-BF50-67CB089CC8F4}" srcOrd="4" destOrd="0" presId="urn:microsoft.com/office/officeart/2005/8/layout/list1"/>
    <dgm:cxn modelId="{BC033F30-742B-4F1B-AFED-3A60F1F51C5C}" type="presParOf" srcId="{3BD56DEF-C53E-404A-BF50-67CB089CC8F4}" destId="{DF132AA1-B46B-4AA7-925D-7A485F3EC94A}" srcOrd="0" destOrd="0" presId="urn:microsoft.com/office/officeart/2005/8/layout/list1"/>
    <dgm:cxn modelId="{C8FCB621-A1B7-446F-B069-C080545D6C1B}" type="presParOf" srcId="{3BD56DEF-C53E-404A-BF50-67CB089CC8F4}" destId="{1A2E78AC-EB4B-466F-AAD2-0080CDD1A8CE}" srcOrd="1" destOrd="0" presId="urn:microsoft.com/office/officeart/2005/8/layout/list1"/>
    <dgm:cxn modelId="{C087E05C-54A0-4107-A2A2-73E7928B8FB2}" type="presParOf" srcId="{4EABBB21-67B4-49E3-BA07-E905254C8F73}" destId="{13B7DD4D-AE0C-41BA-8432-705814391034}" srcOrd="5" destOrd="0" presId="urn:microsoft.com/office/officeart/2005/8/layout/list1"/>
    <dgm:cxn modelId="{19A723A5-5E30-41CB-896A-31C104525030}" type="presParOf" srcId="{4EABBB21-67B4-49E3-BA07-E905254C8F73}" destId="{FE479D09-E522-4364-AFF4-B6EFCAEB6200}" srcOrd="6" destOrd="0" presId="urn:microsoft.com/office/officeart/2005/8/layout/list1"/>
    <dgm:cxn modelId="{776A4642-9B71-478C-BEBD-5AFF1C2D670B}" type="presParOf" srcId="{4EABBB21-67B4-49E3-BA07-E905254C8F73}" destId="{4862A145-04B8-445C-A0C0-9BE5C28159B0}" srcOrd="7" destOrd="0" presId="urn:microsoft.com/office/officeart/2005/8/layout/list1"/>
    <dgm:cxn modelId="{0C4EB310-8BDF-4480-81F3-447C5621A7F7}" type="presParOf" srcId="{4EABBB21-67B4-49E3-BA07-E905254C8F73}" destId="{DA18F2CC-992E-4FB5-8F8C-8ADD62345CFB}" srcOrd="8" destOrd="0" presId="urn:microsoft.com/office/officeart/2005/8/layout/list1"/>
    <dgm:cxn modelId="{8954147B-E88C-4107-B8E8-7B9616B35033}" type="presParOf" srcId="{DA18F2CC-992E-4FB5-8F8C-8ADD62345CFB}" destId="{0407E904-BBA4-43C7-ACE2-2F002E8C24FA}" srcOrd="0" destOrd="0" presId="urn:microsoft.com/office/officeart/2005/8/layout/list1"/>
    <dgm:cxn modelId="{72337157-FC71-45FD-A7D7-010815FA732E}" type="presParOf" srcId="{DA18F2CC-992E-4FB5-8F8C-8ADD62345CFB}" destId="{7BA2CA64-E640-447E-9254-1889C031B63F}" srcOrd="1" destOrd="0" presId="urn:microsoft.com/office/officeart/2005/8/layout/list1"/>
    <dgm:cxn modelId="{A32206C1-B326-41F2-B12D-D6646C51E999}" type="presParOf" srcId="{4EABBB21-67B4-49E3-BA07-E905254C8F73}" destId="{717DD00F-B31E-42CC-9979-5B2A7D778522}" srcOrd="9" destOrd="0" presId="urn:microsoft.com/office/officeart/2005/8/layout/list1"/>
    <dgm:cxn modelId="{7B44BFB8-A75F-43AD-95D8-D8416348BFF3}" type="presParOf" srcId="{4EABBB21-67B4-49E3-BA07-E905254C8F73}" destId="{455D19AC-BF30-4571-817A-D87A8FBFA4B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F3CF7E2-E325-4160-9DC8-0900BCE56763}" type="doc">
      <dgm:prSet loTypeId="urn:microsoft.com/office/officeart/2005/8/layout/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90B1CE5-B20D-4620-BB89-16AE0CA096E7}">
      <dgm:prSet phldrT="[Text]"/>
      <dgm:spPr/>
      <dgm:t>
        <a:bodyPr/>
        <a:lstStyle/>
        <a:p>
          <a:r>
            <a:rPr lang="id-ID" dirty="0" smtClean="0"/>
            <a:t>Interaksi tubuh dengan lingkungan (internal/ eksternal)</a:t>
          </a:r>
          <a:endParaRPr lang="en-US" dirty="0"/>
        </a:p>
      </dgm:t>
    </dgm:pt>
    <dgm:pt modelId="{54B7E79B-7F35-47DB-8E31-DE9DEEDAAC90}" type="parTrans" cxnId="{0DD5514C-DB1F-4E8A-A504-8458A9FD917B}">
      <dgm:prSet/>
      <dgm:spPr/>
      <dgm:t>
        <a:bodyPr/>
        <a:lstStyle/>
        <a:p>
          <a:endParaRPr lang="en-US"/>
        </a:p>
      </dgm:t>
    </dgm:pt>
    <dgm:pt modelId="{F212EC42-2551-46B7-92E5-6EDD7A0AE44E}" type="sibTrans" cxnId="{0DD5514C-DB1F-4E8A-A504-8458A9FD917B}">
      <dgm:prSet/>
      <dgm:spPr/>
      <dgm:t>
        <a:bodyPr/>
        <a:lstStyle/>
        <a:p>
          <a:endParaRPr lang="en-US"/>
        </a:p>
      </dgm:t>
    </dgm:pt>
    <dgm:pt modelId="{8ED23017-8437-49DC-8121-037B47ABC2DC}">
      <dgm:prSet phldrT="[Text]"/>
      <dgm:spPr/>
      <dgm:t>
        <a:bodyPr/>
        <a:lstStyle/>
        <a:p>
          <a:r>
            <a:rPr lang="id-ID" dirty="0" smtClean="0"/>
            <a:t>Respon normal/ tidak normal</a:t>
          </a:r>
          <a:endParaRPr lang="en-US" dirty="0"/>
        </a:p>
      </dgm:t>
    </dgm:pt>
    <dgm:pt modelId="{EC3DD950-02BD-4551-AE3E-76165E0F9F0D}" type="parTrans" cxnId="{944F6EA2-0EE6-477E-B950-F4B6E8A07058}">
      <dgm:prSet/>
      <dgm:spPr/>
      <dgm:t>
        <a:bodyPr/>
        <a:lstStyle/>
        <a:p>
          <a:endParaRPr lang="en-US"/>
        </a:p>
      </dgm:t>
    </dgm:pt>
    <dgm:pt modelId="{988EDD9A-E1FF-4742-BF1C-178AF816867F}" type="sibTrans" cxnId="{944F6EA2-0EE6-477E-B950-F4B6E8A07058}">
      <dgm:prSet/>
      <dgm:spPr/>
      <dgm:t>
        <a:bodyPr/>
        <a:lstStyle/>
        <a:p>
          <a:endParaRPr lang="en-US"/>
        </a:p>
      </dgm:t>
    </dgm:pt>
    <dgm:pt modelId="{DDA403D9-C260-4E25-869D-011AB6A71BF3}">
      <dgm:prSet phldrT="[Text]"/>
      <dgm:spPr/>
      <dgm:t>
        <a:bodyPr/>
        <a:lstStyle/>
        <a:p>
          <a:r>
            <a:rPr lang="id-ID" dirty="0" smtClean="0"/>
            <a:t>Normal</a:t>
          </a:r>
          <a:endParaRPr lang="en-US" dirty="0"/>
        </a:p>
      </dgm:t>
    </dgm:pt>
    <dgm:pt modelId="{0AE56A3B-0DAB-4670-9E26-D7D8EDFC4395}" type="parTrans" cxnId="{A508BE68-6DE7-4FE9-B2D8-DA2619F9865E}">
      <dgm:prSet/>
      <dgm:spPr/>
      <dgm:t>
        <a:bodyPr/>
        <a:lstStyle/>
        <a:p>
          <a:endParaRPr lang="en-US"/>
        </a:p>
      </dgm:t>
    </dgm:pt>
    <dgm:pt modelId="{FE10F038-9606-4076-B27D-AEB83F826216}" type="sibTrans" cxnId="{A508BE68-6DE7-4FE9-B2D8-DA2619F9865E}">
      <dgm:prSet/>
      <dgm:spPr/>
      <dgm:t>
        <a:bodyPr/>
        <a:lstStyle/>
        <a:p>
          <a:endParaRPr lang="en-US"/>
        </a:p>
      </dgm:t>
    </dgm:pt>
    <dgm:pt modelId="{AEDD926C-2905-4CCC-9607-2E62FE293573}">
      <dgm:prSet phldrT="[Text]"/>
      <dgm:spPr/>
      <dgm:t>
        <a:bodyPr/>
        <a:lstStyle/>
        <a:p>
          <a:r>
            <a:rPr lang="id-ID" dirty="0" smtClean="0"/>
            <a:t>Keseimbangan/ Homeostasis</a:t>
          </a:r>
          <a:endParaRPr lang="en-US" dirty="0"/>
        </a:p>
      </dgm:t>
    </dgm:pt>
    <dgm:pt modelId="{2B824641-3CC6-4BD3-9431-978044F12BDE}" type="parTrans" cxnId="{6C31D79C-BC88-4CE7-B7AE-99B41674ED69}">
      <dgm:prSet/>
      <dgm:spPr/>
      <dgm:t>
        <a:bodyPr/>
        <a:lstStyle/>
        <a:p>
          <a:endParaRPr lang="en-US"/>
        </a:p>
      </dgm:t>
    </dgm:pt>
    <dgm:pt modelId="{FACF91FB-7B45-42F9-974C-5E67C2F9652A}" type="sibTrans" cxnId="{6C31D79C-BC88-4CE7-B7AE-99B41674ED69}">
      <dgm:prSet/>
      <dgm:spPr/>
      <dgm:t>
        <a:bodyPr/>
        <a:lstStyle/>
        <a:p>
          <a:endParaRPr lang="en-US"/>
        </a:p>
      </dgm:t>
    </dgm:pt>
    <dgm:pt modelId="{BE43051E-392C-41EA-9221-E948D3E5CD27}">
      <dgm:prSet phldrT="[Text]"/>
      <dgm:spPr/>
      <dgm:t>
        <a:bodyPr/>
        <a:lstStyle/>
        <a:p>
          <a:r>
            <a:rPr lang="id-ID" dirty="0" smtClean="0"/>
            <a:t>Tidak Normal</a:t>
          </a:r>
          <a:endParaRPr lang="en-US" dirty="0"/>
        </a:p>
      </dgm:t>
    </dgm:pt>
    <dgm:pt modelId="{77FC5FCD-3B30-4683-9F20-D99306347B09}" type="parTrans" cxnId="{AA08579A-8D65-4294-A383-F8274684F4F1}">
      <dgm:prSet/>
      <dgm:spPr/>
      <dgm:t>
        <a:bodyPr/>
        <a:lstStyle/>
        <a:p>
          <a:endParaRPr lang="en-US"/>
        </a:p>
      </dgm:t>
    </dgm:pt>
    <dgm:pt modelId="{70246B50-81BF-4255-AEB1-BB3196F01988}" type="sibTrans" cxnId="{AA08579A-8D65-4294-A383-F8274684F4F1}">
      <dgm:prSet/>
      <dgm:spPr/>
      <dgm:t>
        <a:bodyPr/>
        <a:lstStyle/>
        <a:p>
          <a:endParaRPr lang="en-US"/>
        </a:p>
      </dgm:t>
    </dgm:pt>
    <dgm:pt modelId="{D54A950D-7987-4118-8092-92C4B8CF4D79}" type="pres">
      <dgm:prSet presAssocID="{EF3CF7E2-E325-4160-9DC8-0900BCE5676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278AE4C-80FE-404E-9229-6AE6F63F9215}" type="pres">
      <dgm:prSet presAssocID="{790B1CE5-B20D-4620-BB89-16AE0CA096E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461DA4-0793-4435-8DDB-54F9E9BC04DE}" type="pres">
      <dgm:prSet presAssocID="{F212EC42-2551-46B7-92E5-6EDD7A0AE44E}" presName="sibTrans" presStyleLbl="sibTrans2D1" presStyleIdx="0" presStyleCnt="4"/>
      <dgm:spPr/>
      <dgm:t>
        <a:bodyPr/>
        <a:lstStyle/>
        <a:p>
          <a:endParaRPr lang="en-US"/>
        </a:p>
      </dgm:t>
    </dgm:pt>
    <dgm:pt modelId="{D943ADB1-D94C-4C15-96F4-2D696BDA2E9E}" type="pres">
      <dgm:prSet presAssocID="{F212EC42-2551-46B7-92E5-6EDD7A0AE44E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DF5D21DA-B0CE-42CE-8EE5-14BC8026338D}" type="pres">
      <dgm:prSet presAssocID="{8ED23017-8437-49DC-8121-037B47ABC2D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481EDB-380F-476C-B851-7D71930A6920}" type="pres">
      <dgm:prSet presAssocID="{988EDD9A-E1FF-4742-BF1C-178AF816867F}" presName="sibTrans" presStyleLbl="sibTrans2D1" presStyleIdx="1" presStyleCnt="4"/>
      <dgm:spPr/>
      <dgm:t>
        <a:bodyPr/>
        <a:lstStyle/>
        <a:p>
          <a:endParaRPr lang="en-US"/>
        </a:p>
      </dgm:t>
    </dgm:pt>
    <dgm:pt modelId="{D4A1C261-2AD0-423F-9D27-91D14D29E231}" type="pres">
      <dgm:prSet presAssocID="{988EDD9A-E1FF-4742-BF1C-178AF816867F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0AB687A4-508C-47E9-B001-FA9BB67094E0}" type="pres">
      <dgm:prSet presAssocID="{DDA403D9-C260-4E25-869D-011AB6A71BF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AFC826-46EE-4E5E-B17C-13944AA6EBE3}" type="pres">
      <dgm:prSet presAssocID="{FE10F038-9606-4076-B27D-AEB83F826216}" presName="sibTrans" presStyleLbl="sibTrans2D1" presStyleIdx="2" presStyleCnt="4"/>
      <dgm:spPr/>
      <dgm:t>
        <a:bodyPr/>
        <a:lstStyle/>
        <a:p>
          <a:endParaRPr lang="en-US"/>
        </a:p>
      </dgm:t>
    </dgm:pt>
    <dgm:pt modelId="{54692C77-2490-4B25-8652-C88B3260D204}" type="pres">
      <dgm:prSet presAssocID="{FE10F038-9606-4076-B27D-AEB83F826216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299778BE-FB24-41D8-BB1D-8EF9F4D89CF9}" type="pres">
      <dgm:prSet presAssocID="{AEDD926C-2905-4CCC-9607-2E62FE29357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5A4E6E-6971-4582-A626-DE090D5A2EA2}" type="pres">
      <dgm:prSet presAssocID="{FACF91FB-7B45-42F9-974C-5E67C2F9652A}" presName="sibTrans" presStyleLbl="sibTrans2D1" presStyleIdx="3" presStyleCnt="4" custFlipVert="1" custFlipHor="1" custScaleX="13914" custScaleY="32802" custLinFactX="-200000" custLinFactY="87530" custLinFactNeighborX="-233668" custLinFactNeighborY="100000"/>
      <dgm:spPr/>
      <dgm:t>
        <a:bodyPr/>
        <a:lstStyle/>
        <a:p>
          <a:endParaRPr lang="en-US"/>
        </a:p>
      </dgm:t>
    </dgm:pt>
    <dgm:pt modelId="{E35E6738-6889-4D4E-B3AF-963BDD8150CD}" type="pres">
      <dgm:prSet presAssocID="{FACF91FB-7B45-42F9-974C-5E67C2F9652A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35F87498-F9A9-4AD2-B006-164F80BDA4B5}" type="pres">
      <dgm:prSet presAssocID="{BE43051E-392C-41EA-9221-E948D3E5CD27}" presName="node" presStyleLbl="node1" presStyleIdx="4" presStyleCnt="5" custLinFactX="-30994" custLinFactNeighborX="-100000" custLinFactNeighborY="-66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08A79A0-57C9-4532-A9A3-F54624C7D302}" type="presOf" srcId="{DDA403D9-C260-4E25-869D-011AB6A71BF3}" destId="{0AB687A4-508C-47E9-B001-FA9BB67094E0}" srcOrd="0" destOrd="0" presId="urn:microsoft.com/office/officeart/2005/8/layout/process5"/>
    <dgm:cxn modelId="{6C31D79C-BC88-4CE7-B7AE-99B41674ED69}" srcId="{EF3CF7E2-E325-4160-9DC8-0900BCE56763}" destId="{AEDD926C-2905-4CCC-9607-2E62FE293573}" srcOrd="3" destOrd="0" parTransId="{2B824641-3CC6-4BD3-9431-978044F12BDE}" sibTransId="{FACF91FB-7B45-42F9-974C-5E67C2F9652A}"/>
    <dgm:cxn modelId="{869CA1D8-A9D9-476C-8B63-236F865E0BB8}" type="presOf" srcId="{8ED23017-8437-49DC-8121-037B47ABC2DC}" destId="{DF5D21DA-B0CE-42CE-8EE5-14BC8026338D}" srcOrd="0" destOrd="0" presId="urn:microsoft.com/office/officeart/2005/8/layout/process5"/>
    <dgm:cxn modelId="{28662883-1EDB-42A5-82C0-DBACC3B2C573}" type="presOf" srcId="{F212EC42-2551-46B7-92E5-6EDD7A0AE44E}" destId="{1A461DA4-0793-4435-8DDB-54F9E9BC04DE}" srcOrd="0" destOrd="0" presId="urn:microsoft.com/office/officeart/2005/8/layout/process5"/>
    <dgm:cxn modelId="{0DD5514C-DB1F-4E8A-A504-8458A9FD917B}" srcId="{EF3CF7E2-E325-4160-9DC8-0900BCE56763}" destId="{790B1CE5-B20D-4620-BB89-16AE0CA096E7}" srcOrd="0" destOrd="0" parTransId="{54B7E79B-7F35-47DB-8E31-DE9DEEDAAC90}" sibTransId="{F212EC42-2551-46B7-92E5-6EDD7A0AE44E}"/>
    <dgm:cxn modelId="{944F6EA2-0EE6-477E-B950-F4B6E8A07058}" srcId="{EF3CF7E2-E325-4160-9DC8-0900BCE56763}" destId="{8ED23017-8437-49DC-8121-037B47ABC2DC}" srcOrd="1" destOrd="0" parTransId="{EC3DD950-02BD-4551-AE3E-76165E0F9F0D}" sibTransId="{988EDD9A-E1FF-4742-BF1C-178AF816867F}"/>
    <dgm:cxn modelId="{BD36011E-9B38-4DCE-9FF8-EFEBA551B27A}" type="presOf" srcId="{FE10F038-9606-4076-B27D-AEB83F826216}" destId="{54692C77-2490-4B25-8652-C88B3260D204}" srcOrd="1" destOrd="0" presId="urn:microsoft.com/office/officeart/2005/8/layout/process5"/>
    <dgm:cxn modelId="{A3F41633-9D3B-4EBA-AA48-185F72A13A4A}" type="presOf" srcId="{988EDD9A-E1FF-4742-BF1C-178AF816867F}" destId="{D4A1C261-2AD0-423F-9D27-91D14D29E231}" srcOrd="1" destOrd="0" presId="urn:microsoft.com/office/officeart/2005/8/layout/process5"/>
    <dgm:cxn modelId="{C6B01830-01C2-49CB-928B-FCCADF25BB59}" type="presOf" srcId="{AEDD926C-2905-4CCC-9607-2E62FE293573}" destId="{299778BE-FB24-41D8-BB1D-8EF9F4D89CF9}" srcOrd="0" destOrd="0" presId="urn:microsoft.com/office/officeart/2005/8/layout/process5"/>
    <dgm:cxn modelId="{2362674B-CE2F-40D7-95E0-6B753F85EBE1}" type="presOf" srcId="{988EDD9A-E1FF-4742-BF1C-178AF816867F}" destId="{31481EDB-380F-476C-B851-7D71930A6920}" srcOrd="0" destOrd="0" presId="urn:microsoft.com/office/officeart/2005/8/layout/process5"/>
    <dgm:cxn modelId="{834EA9EF-CDFF-44CB-902F-563BC5F27CB2}" type="presOf" srcId="{FE10F038-9606-4076-B27D-AEB83F826216}" destId="{34AFC826-46EE-4E5E-B17C-13944AA6EBE3}" srcOrd="0" destOrd="0" presId="urn:microsoft.com/office/officeart/2005/8/layout/process5"/>
    <dgm:cxn modelId="{A508BE68-6DE7-4FE9-B2D8-DA2619F9865E}" srcId="{EF3CF7E2-E325-4160-9DC8-0900BCE56763}" destId="{DDA403D9-C260-4E25-869D-011AB6A71BF3}" srcOrd="2" destOrd="0" parTransId="{0AE56A3B-0DAB-4670-9E26-D7D8EDFC4395}" sibTransId="{FE10F038-9606-4076-B27D-AEB83F826216}"/>
    <dgm:cxn modelId="{AA08579A-8D65-4294-A383-F8274684F4F1}" srcId="{EF3CF7E2-E325-4160-9DC8-0900BCE56763}" destId="{BE43051E-392C-41EA-9221-E948D3E5CD27}" srcOrd="4" destOrd="0" parTransId="{77FC5FCD-3B30-4683-9F20-D99306347B09}" sibTransId="{70246B50-81BF-4255-AEB1-BB3196F01988}"/>
    <dgm:cxn modelId="{743777C9-C372-4B66-BC24-8A5DFA20A92E}" type="presOf" srcId="{FACF91FB-7B45-42F9-974C-5E67C2F9652A}" destId="{3B5A4E6E-6971-4582-A626-DE090D5A2EA2}" srcOrd="0" destOrd="0" presId="urn:microsoft.com/office/officeart/2005/8/layout/process5"/>
    <dgm:cxn modelId="{E12BC7A5-F7A4-482F-BA26-6F95340C2189}" type="presOf" srcId="{BE43051E-392C-41EA-9221-E948D3E5CD27}" destId="{35F87498-F9A9-4AD2-B006-164F80BDA4B5}" srcOrd="0" destOrd="0" presId="urn:microsoft.com/office/officeart/2005/8/layout/process5"/>
    <dgm:cxn modelId="{90C36389-87AD-46C1-B8A1-59E0BFDAA9C6}" type="presOf" srcId="{F212EC42-2551-46B7-92E5-6EDD7A0AE44E}" destId="{D943ADB1-D94C-4C15-96F4-2D696BDA2E9E}" srcOrd="1" destOrd="0" presId="urn:microsoft.com/office/officeart/2005/8/layout/process5"/>
    <dgm:cxn modelId="{4D7CC322-33CD-4BB1-845A-1A8BED569A08}" type="presOf" srcId="{790B1CE5-B20D-4620-BB89-16AE0CA096E7}" destId="{D278AE4C-80FE-404E-9229-6AE6F63F9215}" srcOrd="0" destOrd="0" presId="urn:microsoft.com/office/officeart/2005/8/layout/process5"/>
    <dgm:cxn modelId="{70ABAB7A-72BA-445E-BD41-19D5325313CD}" type="presOf" srcId="{EF3CF7E2-E325-4160-9DC8-0900BCE56763}" destId="{D54A950D-7987-4118-8092-92C4B8CF4D79}" srcOrd="0" destOrd="0" presId="urn:microsoft.com/office/officeart/2005/8/layout/process5"/>
    <dgm:cxn modelId="{24327A9F-FC97-46CF-9C12-73CFE71AA67B}" type="presOf" srcId="{FACF91FB-7B45-42F9-974C-5E67C2F9652A}" destId="{E35E6738-6889-4D4E-B3AF-963BDD8150CD}" srcOrd="1" destOrd="0" presId="urn:microsoft.com/office/officeart/2005/8/layout/process5"/>
    <dgm:cxn modelId="{4DC6D0DA-EC0B-4764-91D6-CB8728C1D7CA}" type="presParOf" srcId="{D54A950D-7987-4118-8092-92C4B8CF4D79}" destId="{D278AE4C-80FE-404E-9229-6AE6F63F9215}" srcOrd="0" destOrd="0" presId="urn:microsoft.com/office/officeart/2005/8/layout/process5"/>
    <dgm:cxn modelId="{59AC59DC-81CF-4CF1-BF3D-D3DBA36F4126}" type="presParOf" srcId="{D54A950D-7987-4118-8092-92C4B8CF4D79}" destId="{1A461DA4-0793-4435-8DDB-54F9E9BC04DE}" srcOrd="1" destOrd="0" presId="urn:microsoft.com/office/officeart/2005/8/layout/process5"/>
    <dgm:cxn modelId="{A411686D-5924-420C-93C4-78A00ADC4636}" type="presParOf" srcId="{1A461DA4-0793-4435-8DDB-54F9E9BC04DE}" destId="{D943ADB1-D94C-4C15-96F4-2D696BDA2E9E}" srcOrd="0" destOrd="0" presId="urn:microsoft.com/office/officeart/2005/8/layout/process5"/>
    <dgm:cxn modelId="{F2E7FBBA-5F1E-44CB-8015-77385588AE75}" type="presParOf" srcId="{D54A950D-7987-4118-8092-92C4B8CF4D79}" destId="{DF5D21DA-B0CE-42CE-8EE5-14BC8026338D}" srcOrd="2" destOrd="0" presId="urn:microsoft.com/office/officeart/2005/8/layout/process5"/>
    <dgm:cxn modelId="{49D7F17C-F256-4885-99CB-61F2612422AB}" type="presParOf" srcId="{D54A950D-7987-4118-8092-92C4B8CF4D79}" destId="{31481EDB-380F-476C-B851-7D71930A6920}" srcOrd="3" destOrd="0" presId="urn:microsoft.com/office/officeart/2005/8/layout/process5"/>
    <dgm:cxn modelId="{0BA16081-38B8-4DB6-85EC-F099BE60A43B}" type="presParOf" srcId="{31481EDB-380F-476C-B851-7D71930A6920}" destId="{D4A1C261-2AD0-423F-9D27-91D14D29E231}" srcOrd="0" destOrd="0" presId="urn:microsoft.com/office/officeart/2005/8/layout/process5"/>
    <dgm:cxn modelId="{E19699A6-CCD4-4319-B722-8F8CA893A04C}" type="presParOf" srcId="{D54A950D-7987-4118-8092-92C4B8CF4D79}" destId="{0AB687A4-508C-47E9-B001-FA9BB67094E0}" srcOrd="4" destOrd="0" presId="urn:microsoft.com/office/officeart/2005/8/layout/process5"/>
    <dgm:cxn modelId="{AC90C5E0-E2E6-4C2D-88F8-32EE3094F246}" type="presParOf" srcId="{D54A950D-7987-4118-8092-92C4B8CF4D79}" destId="{34AFC826-46EE-4E5E-B17C-13944AA6EBE3}" srcOrd="5" destOrd="0" presId="urn:microsoft.com/office/officeart/2005/8/layout/process5"/>
    <dgm:cxn modelId="{2A4E3AA2-2326-49C6-8F6F-00F2D029CF65}" type="presParOf" srcId="{34AFC826-46EE-4E5E-B17C-13944AA6EBE3}" destId="{54692C77-2490-4B25-8652-C88B3260D204}" srcOrd="0" destOrd="0" presId="urn:microsoft.com/office/officeart/2005/8/layout/process5"/>
    <dgm:cxn modelId="{94377BBA-8C57-4C7D-BD47-5D99BBC38BF4}" type="presParOf" srcId="{D54A950D-7987-4118-8092-92C4B8CF4D79}" destId="{299778BE-FB24-41D8-BB1D-8EF9F4D89CF9}" srcOrd="6" destOrd="0" presId="urn:microsoft.com/office/officeart/2005/8/layout/process5"/>
    <dgm:cxn modelId="{9B232DA2-B664-427B-90A0-0718989D3A20}" type="presParOf" srcId="{D54A950D-7987-4118-8092-92C4B8CF4D79}" destId="{3B5A4E6E-6971-4582-A626-DE090D5A2EA2}" srcOrd="7" destOrd="0" presId="urn:microsoft.com/office/officeart/2005/8/layout/process5"/>
    <dgm:cxn modelId="{1619E20F-5BE2-49CC-9A3A-278AED92C01F}" type="presParOf" srcId="{3B5A4E6E-6971-4582-A626-DE090D5A2EA2}" destId="{E35E6738-6889-4D4E-B3AF-963BDD8150CD}" srcOrd="0" destOrd="0" presId="urn:microsoft.com/office/officeart/2005/8/layout/process5"/>
    <dgm:cxn modelId="{849112D8-17CB-4D20-AA74-9D52EB7D9822}" type="presParOf" srcId="{D54A950D-7987-4118-8092-92C4B8CF4D79}" destId="{35F87498-F9A9-4AD2-B006-164F80BDA4B5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640DF4C-C014-4E78-9A90-4A164D9625DF}" type="doc">
      <dgm:prSet loTypeId="urn:microsoft.com/office/officeart/2005/8/layout/chevron2" loCatId="process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558A860-9E0E-452B-A35E-0A9D8BD6DDC7}">
      <dgm:prSet phldrT="[Text]" custT="1"/>
      <dgm:spPr/>
      <dgm:t>
        <a:bodyPr/>
        <a:lstStyle/>
        <a:p>
          <a:r>
            <a:rPr lang="id-ID" sz="1400" dirty="0" smtClean="0">
              <a:solidFill>
                <a:schemeClr val="tx1"/>
              </a:solidFill>
            </a:rPr>
            <a:t>BIOLOGIS</a:t>
          </a:r>
          <a:endParaRPr lang="en-US" sz="1400" dirty="0">
            <a:solidFill>
              <a:schemeClr val="tx1"/>
            </a:solidFill>
          </a:endParaRPr>
        </a:p>
      </dgm:t>
    </dgm:pt>
    <dgm:pt modelId="{32C3558B-7441-4F08-B8DE-C08D2CFF7978}" type="parTrans" cxnId="{A5CD97BF-8C5C-4966-AE8D-A0418A9B2E7D}">
      <dgm:prSet/>
      <dgm:spPr/>
      <dgm:t>
        <a:bodyPr/>
        <a:lstStyle/>
        <a:p>
          <a:endParaRPr lang="en-US"/>
        </a:p>
      </dgm:t>
    </dgm:pt>
    <dgm:pt modelId="{5AAA3D8E-6F41-4041-955A-3877F1ADF461}" type="sibTrans" cxnId="{A5CD97BF-8C5C-4966-AE8D-A0418A9B2E7D}">
      <dgm:prSet/>
      <dgm:spPr/>
      <dgm:t>
        <a:bodyPr/>
        <a:lstStyle/>
        <a:p>
          <a:endParaRPr lang="en-US"/>
        </a:p>
      </dgm:t>
    </dgm:pt>
    <dgm:pt modelId="{EF18306D-38ED-4868-BF3F-F2D93F12623F}">
      <dgm:prSet phldrT="[Text]"/>
      <dgm:spPr/>
      <dgm:t>
        <a:bodyPr/>
        <a:lstStyle/>
        <a:p>
          <a:r>
            <a:rPr lang="id-ID" dirty="0" smtClean="0"/>
            <a:t>Aspek ini </a:t>
          </a:r>
          <a:r>
            <a:rPr lang="en-US" dirty="0" err="1" smtClean="0"/>
            <a:t>memandang</a:t>
          </a:r>
          <a:r>
            <a:rPr lang="en-US" dirty="0" smtClean="0"/>
            <a:t> </a:t>
          </a:r>
          <a:r>
            <a:rPr lang="en-US" dirty="0" err="1" smtClean="0"/>
            <a:t>seksual</a:t>
          </a:r>
          <a:r>
            <a:rPr lang="en-US" dirty="0" smtClean="0"/>
            <a:t> </a:t>
          </a:r>
          <a:r>
            <a:rPr lang="id-ID" dirty="0" smtClean="0"/>
            <a:t>dari segi </a:t>
          </a:r>
          <a:r>
            <a:rPr lang="en-US" dirty="0" err="1" smtClean="0"/>
            <a:t>anatomi</a:t>
          </a:r>
          <a:r>
            <a:rPr lang="en-US" dirty="0" smtClean="0"/>
            <a:t> da</a:t>
          </a:r>
          <a:r>
            <a:rPr lang="id-ID" dirty="0" smtClean="0"/>
            <a:t>n </a:t>
          </a:r>
          <a:r>
            <a:rPr lang="en-US" dirty="0" err="1" smtClean="0"/>
            <a:t>fisiologis</a:t>
          </a:r>
          <a:r>
            <a:rPr lang="en-US" dirty="0" smtClean="0"/>
            <a:t> </a:t>
          </a:r>
          <a:r>
            <a:rPr lang="en-US" dirty="0" err="1" smtClean="0"/>
            <a:t>dari</a:t>
          </a:r>
          <a:r>
            <a:rPr lang="en-US" dirty="0" smtClean="0"/>
            <a:t> </a:t>
          </a:r>
          <a:r>
            <a:rPr lang="en-US" dirty="0" err="1" smtClean="0"/>
            <a:t>sistem</a:t>
          </a:r>
          <a:r>
            <a:rPr lang="en-US" dirty="0" smtClean="0"/>
            <a:t> </a:t>
          </a:r>
          <a:r>
            <a:rPr lang="en-US" dirty="0" err="1" smtClean="0"/>
            <a:t>reproduksi</a:t>
          </a:r>
          <a:r>
            <a:rPr lang="en-US" dirty="0" smtClean="0"/>
            <a:t> (</a:t>
          </a:r>
          <a:r>
            <a:rPr lang="en-US" dirty="0" err="1" smtClean="0"/>
            <a:t>seksual</a:t>
          </a:r>
          <a:r>
            <a:rPr lang="en-US" dirty="0" smtClean="0"/>
            <a:t>)</a:t>
          </a:r>
          <a:endParaRPr lang="en-US" dirty="0"/>
        </a:p>
      </dgm:t>
    </dgm:pt>
    <dgm:pt modelId="{023EACBA-EDAB-446E-8FAF-A16BE0848260}" type="parTrans" cxnId="{0E18C6E8-3368-400E-8804-4F19C75A17A1}">
      <dgm:prSet/>
      <dgm:spPr/>
      <dgm:t>
        <a:bodyPr/>
        <a:lstStyle/>
        <a:p>
          <a:endParaRPr lang="en-US"/>
        </a:p>
      </dgm:t>
    </dgm:pt>
    <dgm:pt modelId="{FD392B07-79E8-4EC4-B7AB-0CDA463CA039}" type="sibTrans" cxnId="{0E18C6E8-3368-400E-8804-4F19C75A17A1}">
      <dgm:prSet/>
      <dgm:spPr/>
      <dgm:t>
        <a:bodyPr/>
        <a:lstStyle/>
        <a:p>
          <a:endParaRPr lang="en-US"/>
        </a:p>
      </dgm:t>
    </dgm:pt>
    <dgm:pt modelId="{D3CFCE82-B1F0-4375-9C5F-189E38393BCE}">
      <dgm:prSet phldrT="[Text]" custT="1"/>
      <dgm:spPr/>
      <dgm:t>
        <a:bodyPr/>
        <a:lstStyle/>
        <a:p>
          <a:r>
            <a:rPr lang="id-ID" sz="1400" dirty="0" smtClean="0">
              <a:solidFill>
                <a:schemeClr val="tx1"/>
              </a:solidFill>
            </a:rPr>
            <a:t>PSIKOLOGIS</a:t>
          </a:r>
          <a:endParaRPr lang="en-US" sz="1400" dirty="0">
            <a:solidFill>
              <a:schemeClr val="tx1"/>
            </a:solidFill>
          </a:endParaRPr>
        </a:p>
      </dgm:t>
    </dgm:pt>
    <dgm:pt modelId="{00F8E5C2-845C-41E4-867E-E0741981BF23}" type="parTrans" cxnId="{921BFAA1-2A33-44D8-B466-1FB81341AD70}">
      <dgm:prSet/>
      <dgm:spPr/>
      <dgm:t>
        <a:bodyPr/>
        <a:lstStyle/>
        <a:p>
          <a:endParaRPr lang="en-US"/>
        </a:p>
      </dgm:t>
    </dgm:pt>
    <dgm:pt modelId="{D7ECF026-79C9-40F2-BB61-690A3CA65287}" type="sibTrans" cxnId="{921BFAA1-2A33-44D8-B466-1FB81341AD70}">
      <dgm:prSet/>
      <dgm:spPr/>
      <dgm:t>
        <a:bodyPr/>
        <a:lstStyle/>
        <a:p>
          <a:endParaRPr lang="en-US"/>
        </a:p>
      </dgm:t>
    </dgm:pt>
    <dgm:pt modelId="{D801D1E3-C2D9-4BF5-9427-CA4C18013D82}">
      <dgm:prSet phldrT="[Text]"/>
      <dgm:spPr/>
      <dgm:t>
        <a:bodyPr/>
        <a:lstStyle/>
        <a:p>
          <a:r>
            <a:rPr lang="id-ID" dirty="0" smtClean="0"/>
            <a:t>Aspek ini  memandang seksual berdasarkan i</a:t>
          </a:r>
          <a:r>
            <a:rPr lang="en-US" dirty="0" err="1" smtClean="0"/>
            <a:t>ndentitas</a:t>
          </a:r>
          <a:r>
            <a:rPr lang="en-US" dirty="0" smtClean="0"/>
            <a:t> </a:t>
          </a:r>
          <a:r>
            <a:rPr lang="en-US" dirty="0" err="1" smtClean="0"/>
            <a:t>jenis</a:t>
          </a:r>
          <a:r>
            <a:rPr lang="en-US" dirty="0" smtClean="0"/>
            <a:t> </a:t>
          </a:r>
          <a:r>
            <a:rPr lang="en-US" dirty="0" err="1" smtClean="0"/>
            <a:t>kelamin</a:t>
          </a:r>
          <a:endParaRPr lang="en-US" dirty="0"/>
        </a:p>
      </dgm:t>
    </dgm:pt>
    <dgm:pt modelId="{2E556738-6B7F-4139-B9AD-02887FD8975D}" type="parTrans" cxnId="{C2661F4B-3C1C-44D4-ADFF-40F8E3E2F79D}">
      <dgm:prSet/>
      <dgm:spPr/>
      <dgm:t>
        <a:bodyPr/>
        <a:lstStyle/>
        <a:p>
          <a:endParaRPr lang="en-US"/>
        </a:p>
      </dgm:t>
    </dgm:pt>
    <dgm:pt modelId="{E31CDE92-13AC-44CE-B761-9D89FFA00234}" type="sibTrans" cxnId="{C2661F4B-3C1C-44D4-ADFF-40F8E3E2F79D}">
      <dgm:prSet/>
      <dgm:spPr/>
      <dgm:t>
        <a:bodyPr/>
        <a:lstStyle/>
        <a:p>
          <a:endParaRPr lang="en-US"/>
        </a:p>
      </dgm:t>
    </dgm:pt>
    <dgm:pt modelId="{D63CF2B1-42E0-4E2B-BCE6-FDB91FAB8A62}">
      <dgm:prSet phldrT="[Text]" custT="1"/>
      <dgm:spPr/>
      <dgm:t>
        <a:bodyPr/>
        <a:lstStyle/>
        <a:p>
          <a:r>
            <a:rPr lang="id-ID" sz="1400" dirty="0" smtClean="0">
              <a:solidFill>
                <a:schemeClr val="tx1"/>
              </a:solidFill>
            </a:rPr>
            <a:t>SOSIAL </a:t>
          </a:r>
        </a:p>
        <a:p>
          <a:r>
            <a:rPr lang="id-ID" sz="1400" dirty="0" smtClean="0">
              <a:solidFill>
                <a:schemeClr val="tx1"/>
              </a:solidFill>
            </a:rPr>
            <a:t>BUDAYA</a:t>
          </a:r>
          <a:endParaRPr lang="en-US" sz="1400" dirty="0">
            <a:solidFill>
              <a:schemeClr val="tx1"/>
            </a:solidFill>
          </a:endParaRPr>
        </a:p>
      </dgm:t>
    </dgm:pt>
    <dgm:pt modelId="{E4DA71E2-E495-4DDA-B6D0-D061E6594E71}" type="parTrans" cxnId="{EAEDD777-5D1F-46E6-8B38-63CD5D02A2CF}">
      <dgm:prSet/>
      <dgm:spPr/>
      <dgm:t>
        <a:bodyPr/>
        <a:lstStyle/>
        <a:p>
          <a:endParaRPr lang="en-US"/>
        </a:p>
      </dgm:t>
    </dgm:pt>
    <dgm:pt modelId="{E4FF574D-E2D0-402D-8B31-DF5EDF4C60C5}" type="sibTrans" cxnId="{EAEDD777-5D1F-46E6-8B38-63CD5D02A2CF}">
      <dgm:prSet/>
      <dgm:spPr/>
      <dgm:t>
        <a:bodyPr/>
        <a:lstStyle/>
        <a:p>
          <a:endParaRPr lang="en-US"/>
        </a:p>
      </dgm:t>
    </dgm:pt>
    <dgm:pt modelId="{25012504-B810-4F02-B23D-144850D5906A}">
      <dgm:prSet phldrT="[Text]"/>
      <dgm:spPr/>
      <dgm:t>
        <a:bodyPr/>
        <a:lstStyle/>
        <a:p>
          <a:r>
            <a:rPr lang="id-ID" dirty="0" smtClean="0"/>
            <a:t>Aspek ini memandang seksual dari segi </a:t>
          </a:r>
          <a:r>
            <a:rPr lang="en-US" dirty="0" err="1" smtClean="0"/>
            <a:t>budaya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keyakinan</a:t>
          </a:r>
          <a:r>
            <a:rPr lang="en-US" dirty="0" smtClean="0"/>
            <a:t> yang </a:t>
          </a:r>
          <a:r>
            <a:rPr lang="en-US" dirty="0" err="1" smtClean="0"/>
            <a:t>berlaku</a:t>
          </a:r>
          <a:r>
            <a:rPr lang="en-US" dirty="0" smtClean="0"/>
            <a:t> di</a:t>
          </a:r>
          <a:r>
            <a:rPr lang="id-ID" dirty="0" smtClean="0"/>
            <a:t> </a:t>
          </a:r>
          <a:r>
            <a:rPr lang="en-US" dirty="0" err="1" smtClean="0"/>
            <a:t>masyarakat</a:t>
          </a:r>
          <a:r>
            <a:rPr lang="en-US" dirty="0" smtClean="0"/>
            <a:t> </a:t>
          </a:r>
          <a:r>
            <a:rPr lang="en-US" dirty="0" err="1" smtClean="0"/>
            <a:t>terhadap</a:t>
          </a:r>
          <a:r>
            <a:rPr lang="en-US" dirty="0" smtClean="0"/>
            <a:t> </a:t>
          </a:r>
          <a:r>
            <a:rPr lang="en-US" dirty="0" err="1" smtClean="0"/>
            <a:t>ke</a:t>
          </a:r>
          <a:r>
            <a:rPr lang="id-ID" dirty="0" smtClean="0"/>
            <a:t>b</a:t>
          </a:r>
          <a:r>
            <a:rPr lang="en-US" dirty="0" err="1" smtClean="0"/>
            <a:t>utuhan</a:t>
          </a:r>
          <a:r>
            <a:rPr lang="en-US" dirty="0" smtClean="0"/>
            <a:t> </a:t>
          </a:r>
          <a:r>
            <a:rPr lang="en-US" dirty="0" err="1" smtClean="0"/>
            <a:t>seksual</a:t>
          </a:r>
          <a:r>
            <a:rPr lang="en-US" dirty="0" smtClean="0"/>
            <a:t> </a:t>
          </a:r>
          <a:r>
            <a:rPr lang="en-US" dirty="0" err="1" smtClean="0"/>
            <a:t>serta</a:t>
          </a:r>
          <a:r>
            <a:rPr lang="en-US" dirty="0" smtClean="0"/>
            <a:t> </a:t>
          </a:r>
          <a:r>
            <a:rPr lang="en-US" dirty="0" err="1" smtClean="0"/>
            <a:t>perilaku</a:t>
          </a:r>
          <a:r>
            <a:rPr lang="en-US" dirty="0" smtClean="0"/>
            <a:t> </a:t>
          </a:r>
          <a:r>
            <a:rPr lang="en-US" dirty="0" err="1" smtClean="0"/>
            <a:t>nya</a:t>
          </a:r>
          <a:r>
            <a:rPr lang="en-US" dirty="0" smtClean="0"/>
            <a:t> di </a:t>
          </a:r>
          <a:r>
            <a:rPr lang="en-US" dirty="0" err="1" smtClean="0"/>
            <a:t>masyarakat</a:t>
          </a:r>
          <a:endParaRPr lang="en-US" dirty="0"/>
        </a:p>
      </dgm:t>
    </dgm:pt>
    <dgm:pt modelId="{B714B096-F093-4CFE-AF09-CCD454230694}" type="parTrans" cxnId="{AEFEE3F5-A81A-4BC9-A090-F1E17131EE27}">
      <dgm:prSet/>
      <dgm:spPr/>
      <dgm:t>
        <a:bodyPr/>
        <a:lstStyle/>
        <a:p>
          <a:endParaRPr lang="en-US"/>
        </a:p>
      </dgm:t>
    </dgm:pt>
    <dgm:pt modelId="{EF56862F-1188-4A0D-90EB-3FCD6E4DF35F}" type="sibTrans" cxnId="{AEFEE3F5-A81A-4BC9-A090-F1E17131EE27}">
      <dgm:prSet/>
      <dgm:spPr/>
      <dgm:t>
        <a:bodyPr/>
        <a:lstStyle/>
        <a:p>
          <a:endParaRPr lang="en-US"/>
        </a:p>
      </dgm:t>
    </dgm:pt>
    <dgm:pt modelId="{22BFDF08-C835-447D-B0A5-2E2062DA73C1}">
      <dgm:prSet phldrT="[Text]"/>
      <dgm:spPr/>
      <dgm:t>
        <a:bodyPr/>
        <a:lstStyle/>
        <a:p>
          <a:r>
            <a:rPr lang="id-ID" dirty="0" smtClean="0"/>
            <a:t>K</a:t>
          </a:r>
          <a:r>
            <a:rPr lang="en-US" dirty="0" err="1" smtClean="0"/>
            <a:t>emampuan</a:t>
          </a:r>
          <a:r>
            <a:rPr lang="en-US" dirty="0" smtClean="0"/>
            <a:t> organ </a:t>
          </a:r>
          <a:r>
            <a:rPr lang="en-US" dirty="0" err="1" smtClean="0"/>
            <a:t>seks</a:t>
          </a:r>
          <a:r>
            <a:rPr lang="en-US" dirty="0" smtClean="0"/>
            <a:t>,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adanya</a:t>
          </a:r>
          <a:r>
            <a:rPr lang="en-US" dirty="0" smtClean="0"/>
            <a:t> hormonal</a:t>
          </a:r>
          <a:r>
            <a:rPr lang="id-ID" dirty="0" smtClean="0"/>
            <a:t> </a:t>
          </a:r>
          <a:r>
            <a:rPr lang="en-US" dirty="0" err="1" smtClean="0"/>
            <a:t>serta</a:t>
          </a:r>
          <a:r>
            <a:rPr lang="en-US" dirty="0" smtClean="0"/>
            <a:t> </a:t>
          </a:r>
          <a:r>
            <a:rPr lang="en-US" dirty="0" err="1" smtClean="0"/>
            <a:t>sistem</a:t>
          </a:r>
          <a:r>
            <a:rPr lang="en-US" dirty="0" smtClean="0"/>
            <a:t> </a:t>
          </a:r>
          <a:r>
            <a:rPr lang="en-US" dirty="0" err="1" smtClean="0"/>
            <a:t>sarap</a:t>
          </a:r>
          <a:r>
            <a:rPr lang="en-US" dirty="0" smtClean="0"/>
            <a:t> yang </a:t>
          </a:r>
          <a:r>
            <a:rPr lang="en-US" dirty="0" err="1" smtClean="0"/>
            <a:t>berfungsi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berhubungan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kebutuhan</a:t>
          </a:r>
          <a:r>
            <a:rPr lang="en-US" dirty="0" smtClean="0"/>
            <a:t> </a:t>
          </a:r>
          <a:r>
            <a:rPr lang="en-US" dirty="0" err="1" smtClean="0"/>
            <a:t>seksual</a:t>
          </a:r>
          <a:r>
            <a:rPr lang="en-US" dirty="0" smtClean="0"/>
            <a:t>.</a:t>
          </a:r>
          <a:endParaRPr lang="en-US" dirty="0"/>
        </a:p>
      </dgm:t>
    </dgm:pt>
    <dgm:pt modelId="{493669DF-C46A-447C-9A16-EEADB14B8500}" type="parTrans" cxnId="{A78E136C-AB3D-434F-BF62-08E1AF4B8DD8}">
      <dgm:prSet/>
      <dgm:spPr/>
      <dgm:t>
        <a:bodyPr/>
        <a:lstStyle/>
        <a:p>
          <a:endParaRPr lang="en-US"/>
        </a:p>
      </dgm:t>
    </dgm:pt>
    <dgm:pt modelId="{44E7B108-8B42-482F-B66C-806103DF840C}" type="sibTrans" cxnId="{A78E136C-AB3D-434F-BF62-08E1AF4B8DD8}">
      <dgm:prSet/>
      <dgm:spPr/>
      <dgm:t>
        <a:bodyPr/>
        <a:lstStyle/>
        <a:p>
          <a:endParaRPr lang="en-US"/>
        </a:p>
      </dgm:t>
    </dgm:pt>
    <dgm:pt modelId="{840E3FA2-0EE0-47CB-B545-57DD6574F8C1}">
      <dgm:prSet/>
      <dgm:spPr/>
      <dgm:t>
        <a:bodyPr/>
        <a:lstStyle/>
        <a:p>
          <a:r>
            <a:rPr lang="en-US" dirty="0" err="1" smtClean="0"/>
            <a:t>Misalnya</a:t>
          </a:r>
          <a:r>
            <a:rPr lang="en-US" dirty="0" smtClean="0"/>
            <a:t> </a:t>
          </a:r>
          <a:r>
            <a:rPr lang="en-US" dirty="0" err="1" smtClean="0"/>
            <a:t>perempuan</a:t>
          </a:r>
          <a:r>
            <a:rPr lang="en-US" dirty="0" smtClean="0"/>
            <a:t>, </a:t>
          </a:r>
          <a:r>
            <a:rPr lang="en-US" dirty="0" err="1" smtClean="0"/>
            <a:t>merasa</a:t>
          </a:r>
          <a:r>
            <a:rPr lang="en-US" dirty="0" smtClean="0"/>
            <a:t> </a:t>
          </a:r>
          <a:r>
            <a:rPr lang="en-US" dirty="0" err="1" smtClean="0"/>
            <a:t>tertari</a:t>
          </a:r>
          <a:r>
            <a:rPr lang="id-ID" dirty="0" smtClean="0"/>
            <a:t>k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laki-laki</a:t>
          </a:r>
          <a:r>
            <a:rPr lang="en-US" dirty="0" smtClean="0"/>
            <a:t>, </a:t>
          </a:r>
          <a:r>
            <a:rPr lang="en-US" dirty="0" err="1" smtClean="0"/>
            <a:t>akan</a:t>
          </a:r>
          <a:r>
            <a:rPr lang="en-US" dirty="0" smtClean="0"/>
            <a:t> </a:t>
          </a:r>
          <a:r>
            <a:rPr lang="en-US" dirty="0" err="1" smtClean="0"/>
            <a:t>berhias</a:t>
          </a:r>
          <a:r>
            <a:rPr lang="en-US" dirty="0" smtClean="0"/>
            <a:t> </a:t>
          </a:r>
          <a:r>
            <a:rPr lang="en-US" dirty="0" err="1" smtClean="0"/>
            <a:t>mempercantik</a:t>
          </a:r>
          <a:r>
            <a:rPr lang="en-US" dirty="0" smtClean="0"/>
            <a:t> </a:t>
          </a:r>
          <a:r>
            <a:rPr lang="en-US" dirty="0" err="1" smtClean="0"/>
            <a:t>diri</a:t>
          </a:r>
          <a:r>
            <a:rPr lang="en-US" dirty="0" smtClean="0"/>
            <a:t> </a:t>
          </a:r>
          <a:r>
            <a:rPr lang="en-US" dirty="0" err="1" smtClean="0"/>
            <a:t>bila</a:t>
          </a:r>
          <a:r>
            <a:rPr lang="en-US" dirty="0" smtClean="0"/>
            <a:t> </a:t>
          </a:r>
          <a:r>
            <a:rPr lang="en-US" dirty="0" err="1" smtClean="0"/>
            <a:t>bertemu</a:t>
          </a:r>
          <a:r>
            <a:rPr lang="en-US" dirty="0" smtClean="0"/>
            <a:t> </a:t>
          </a:r>
          <a:r>
            <a:rPr lang="en-US" dirty="0" err="1" smtClean="0"/>
            <a:t>laki-laki</a:t>
          </a:r>
          <a:r>
            <a:rPr lang="en-US" dirty="0" smtClean="0"/>
            <a:t>, </a:t>
          </a:r>
          <a:r>
            <a:rPr lang="en-US" dirty="0" err="1" smtClean="0"/>
            <a:t>demikian</a:t>
          </a:r>
          <a:r>
            <a:rPr lang="en-US" dirty="0" smtClean="0"/>
            <a:t> pula</a:t>
          </a:r>
        </a:p>
      </dgm:t>
    </dgm:pt>
    <dgm:pt modelId="{AB989501-DE18-4B30-8331-FB1CFB584E68}" type="parTrans" cxnId="{562BB6D2-7293-4E28-848C-457A125DA420}">
      <dgm:prSet/>
      <dgm:spPr/>
      <dgm:t>
        <a:bodyPr/>
        <a:lstStyle/>
        <a:p>
          <a:endParaRPr lang="en-US"/>
        </a:p>
      </dgm:t>
    </dgm:pt>
    <dgm:pt modelId="{4EE59BBD-6827-4221-9504-3A5EFF50ABA7}" type="sibTrans" cxnId="{562BB6D2-7293-4E28-848C-457A125DA420}">
      <dgm:prSet/>
      <dgm:spPr/>
      <dgm:t>
        <a:bodyPr/>
        <a:lstStyle/>
        <a:p>
          <a:endParaRPr lang="en-US"/>
        </a:p>
      </dgm:t>
    </dgm:pt>
    <dgm:pt modelId="{555C2DA9-92CB-49EE-9550-2C0388F53140}">
      <dgm:prSet/>
      <dgm:spPr/>
      <dgm:t>
        <a:bodyPr/>
        <a:lstStyle/>
        <a:p>
          <a:r>
            <a:rPr lang="en-US" dirty="0" err="1" smtClean="0"/>
            <a:t>sebaliknya</a:t>
          </a:r>
          <a:endParaRPr lang="en-US" dirty="0" smtClean="0"/>
        </a:p>
      </dgm:t>
    </dgm:pt>
    <dgm:pt modelId="{F2C6D5A9-938A-4471-812F-4B20272AFDDC}" type="parTrans" cxnId="{9B9E6E99-750E-4050-A0F2-CB6226520770}">
      <dgm:prSet/>
      <dgm:spPr/>
      <dgm:t>
        <a:bodyPr/>
        <a:lstStyle/>
        <a:p>
          <a:endParaRPr lang="en-US"/>
        </a:p>
      </dgm:t>
    </dgm:pt>
    <dgm:pt modelId="{16D832E8-ED3D-4C0B-96E5-62729D274228}" type="sibTrans" cxnId="{9B9E6E99-750E-4050-A0F2-CB6226520770}">
      <dgm:prSet/>
      <dgm:spPr/>
      <dgm:t>
        <a:bodyPr/>
        <a:lstStyle/>
        <a:p>
          <a:endParaRPr lang="en-US"/>
        </a:p>
      </dgm:t>
    </dgm:pt>
    <dgm:pt modelId="{E1E9472D-441D-4DA9-BCC9-8317AFD24C1F}">
      <dgm:prSet phldrT="[Text]"/>
      <dgm:spPr/>
      <dgm:t>
        <a:bodyPr/>
        <a:lstStyle/>
        <a:p>
          <a:r>
            <a:rPr lang="en-US" dirty="0" err="1" smtClean="0"/>
            <a:t>Misalnya</a:t>
          </a:r>
          <a:r>
            <a:rPr lang="id-ID" dirty="0" smtClean="0"/>
            <a:t> </a:t>
          </a:r>
          <a:r>
            <a:rPr lang="en-US" dirty="0" err="1" smtClean="0"/>
            <a:t>perempuan</a:t>
          </a:r>
          <a:r>
            <a:rPr lang="en-US" dirty="0" smtClean="0"/>
            <a:t> </a:t>
          </a:r>
          <a:r>
            <a:rPr lang="en-US" dirty="0" err="1" smtClean="0"/>
            <a:t>sebelumnya</a:t>
          </a:r>
          <a:r>
            <a:rPr lang="en-US" dirty="0" smtClean="0"/>
            <a:t> </a:t>
          </a:r>
          <a:r>
            <a:rPr lang="en-US" dirty="0" err="1" smtClean="0"/>
            <a:t>menikah</a:t>
          </a:r>
          <a:r>
            <a:rPr lang="en-US" dirty="0" smtClean="0"/>
            <a:t> </a:t>
          </a:r>
          <a:r>
            <a:rPr lang="en-US" dirty="0" err="1" smtClean="0"/>
            <a:t>harus</a:t>
          </a:r>
          <a:r>
            <a:rPr lang="en-US" dirty="0" smtClean="0"/>
            <a:t> </a:t>
          </a:r>
          <a:r>
            <a:rPr lang="en-US" dirty="0" err="1" smtClean="0"/>
            <a:t>perawan</a:t>
          </a:r>
          <a:r>
            <a:rPr lang="id-ID" dirty="0" smtClean="0"/>
            <a:t>, di </a:t>
          </a:r>
          <a:r>
            <a:rPr lang="en-US" dirty="0" err="1" smtClean="0"/>
            <a:t>pedesaan</a:t>
          </a:r>
          <a:r>
            <a:rPr lang="en-US" dirty="0" smtClean="0"/>
            <a:t> </a:t>
          </a:r>
          <a:r>
            <a:rPr lang="en-US" dirty="0" err="1" smtClean="0"/>
            <a:t>perempuan</a:t>
          </a:r>
          <a:r>
            <a:rPr lang="en-US" dirty="0" smtClean="0"/>
            <a:t> </a:t>
          </a:r>
          <a:r>
            <a:rPr lang="en-US" dirty="0" err="1" smtClean="0"/>
            <a:t>umur</a:t>
          </a:r>
          <a:r>
            <a:rPr lang="en-US" dirty="0" smtClean="0"/>
            <a:t> 20 </a:t>
          </a:r>
          <a:r>
            <a:rPr lang="en-US" dirty="0" err="1" smtClean="0"/>
            <a:t>tahun</a:t>
          </a:r>
          <a:r>
            <a:rPr lang="id-ID" dirty="0" smtClean="0"/>
            <a:t> </a:t>
          </a:r>
          <a:r>
            <a:rPr lang="en-US" dirty="0" err="1" smtClean="0"/>
            <a:t>belum</a:t>
          </a:r>
          <a:r>
            <a:rPr lang="en-US" dirty="0" smtClean="0"/>
            <a:t> </a:t>
          </a:r>
          <a:r>
            <a:rPr lang="en-US" dirty="0" err="1" smtClean="0"/>
            <a:t>menikah</a:t>
          </a:r>
          <a:r>
            <a:rPr lang="en-US" dirty="0" smtClean="0"/>
            <a:t> </a:t>
          </a:r>
          <a:r>
            <a:rPr lang="en-US" dirty="0" err="1" smtClean="0"/>
            <a:t>dikatakan</a:t>
          </a:r>
          <a:r>
            <a:rPr lang="en-US" dirty="0" smtClean="0"/>
            <a:t> </a:t>
          </a:r>
          <a:r>
            <a:rPr lang="en-US" dirty="0" err="1" smtClean="0"/>
            <a:t>perawan</a:t>
          </a:r>
          <a:r>
            <a:rPr lang="en-US" dirty="0" smtClean="0"/>
            <a:t> </a:t>
          </a:r>
          <a:r>
            <a:rPr lang="en-US" dirty="0" err="1" smtClean="0"/>
            <a:t>tua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laku</a:t>
          </a:r>
          <a:r>
            <a:rPr lang="en-US" dirty="0" smtClean="0"/>
            <a:t>,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sebagainya</a:t>
          </a:r>
          <a:endParaRPr lang="en-US" dirty="0"/>
        </a:p>
      </dgm:t>
    </dgm:pt>
    <dgm:pt modelId="{BC0D235F-2B9F-4564-A0EF-56EE451E91DD}" type="parTrans" cxnId="{79F251DF-8F61-4A75-B02E-927693439FE4}">
      <dgm:prSet/>
      <dgm:spPr/>
      <dgm:t>
        <a:bodyPr/>
        <a:lstStyle/>
        <a:p>
          <a:endParaRPr lang="en-US"/>
        </a:p>
      </dgm:t>
    </dgm:pt>
    <dgm:pt modelId="{2BC7654F-7259-4966-9AB1-2DF40C3E9E03}" type="sibTrans" cxnId="{79F251DF-8F61-4A75-B02E-927693439FE4}">
      <dgm:prSet/>
      <dgm:spPr/>
      <dgm:t>
        <a:bodyPr/>
        <a:lstStyle/>
        <a:p>
          <a:endParaRPr lang="en-US"/>
        </a:p>
      </dgm:t>
    </dgm:pt>
    <dgm:pt modelId="{BA50B27A-3377-4BB1-9B94-9B86016570FC}" type="pres">
      <dgm:prSet presAssocID="{A640DF4C-C014-4E78-9A90-4A164D9625D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6726F1-6C88-4E10-901B-5066B6BE3DEE}" type="pres">
      <dgm:prSet presAssocID="{D558A860-9E0E-452B-A35E-0A9D8BD6DDC7}" presName="composite" presStyleCnt="0"/>
      <dgm:spPr/>
    </dgm:pt>
    <dgm:pt modelId="{8CEA3E69-C3FC-4D34-9B4F-52510470542A}" type="pres">
      <dgm:prSet presAssocID="{D558A860-9E0E-452B-A35E-0A9D8BD6DDC7}" presName="parentText" presStyleLbl="alignNode1" presStyleIdx="0" presStyleCnt="3" custScaleX="10875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9D2C55-23C2-47F3-AD15-E80F93764987}" type="pres">
      <dgm:prSet presAssocID="{D558A860-9E0E-452B-A35E-0A9D8BD6DDC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C6C53E-A403-49BA-8475-48330FE394C6}" type="pres">
      <dgm:prSet presAssocID="{5AAA3D8E-6F41-4041-955A-3877F1ADF461}" presName="sp" presStyleCnt="0"/>
      <dgm:spPr/>
    </dgm:pt>
    <dgm:pt modelId="{CE7AFC55-3C9A-4474-9719-F05BA56396DD}" type="pres">
      <dgm:prSet presAssocID="{D3CFCE82-B1F0-4375-9C5F-189E38393BCE}" presName="composite" presStyleCnt="0"/>
      <dgm:spPr/>
    </dgm:pt>
    <dgm:pt modelId="{9043899E-0CAB-4894-A696-16C4FCBF4019}" type="pres">
      <dgm:prSet presAssocID="{D3CFCE82-B1F0-4375-9C5F-189E38393BCE}" presName="parentText" presStyleLbl="alignNode1" presStyleIdx="1" presStyleCnt="3" custScaleX="11660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90EBD9-BDEC-417E-9164-B08685B0D92A}" type="pres">
      <dgm:prSet presAssocID="{D3CFCE82-B1F0-4375-9C5F-189E38393BCE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955E30-FEFC-4291-8CA2-6690A3705DDE}" type="pres">
      <dgm:prSet presAssocID="{D7ECF026-79C9-40F2-BB61-690A3CA65287}" presName="sp" presStyleCnt="0"/>
      <dgm:spPr/>
    </dgm:pt>
    <dgm:pt modelId="{038D79A8-062D-4BC2-A707-DBB94B08EFA8}" type="pres">
      <dgm:prSet presAssocID="{D63CF2B1-42E0-4E2B-BCE6-FDB91FAB8A62}" presName="composite" presStyleCnt="0"/>
      <dgm:spPr/>
    </dgm:pt>
    <dgm:pt modelId="{5EBD4BC5-DB82-4A2A-98C2-A1D5E992DDBC}" type="pres">
      <dgm:prSet presAssocID="{D63CF2B1-42E0-4E2B-BCE6-FDB91FAB8A62}" presName="parentText" presStyleLbl="alignNode1" presStyleIdx="2" presStyleCnt="3" custScaleX="11393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735044-EAB2-44A1-83B2-CAA49415100E}" type="pres">
      <dgm:prSet presAssocID="{D63CF2B1-42E0-4E2B-BCE6-FDB91FAB8A62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15F2E14-5468-4DB2-8535-03C6717F795E}" type="presOf" srcId="{25012504-B810-4F02-B23D-144850D5906A}" destId="{9D735044-EAB2-44A1-83B2-CAA49415100E}" srcOrd="0" destOrd="0" presId="urn:microsoft.com/office/officeart/2005/8/layout/chevron2"/>
    <dgm:cxn modelId="{E6796987-5BC7-4BE6-B2AA-CA6801E525B6}" type="presOf" srcId="{D801D1E3-C2D9-4BF5-9427-CA4C18013D82}" destId="{EE90EBD9-BDEC-417E-9164-B08685B0D92A}" srcOrd="0" destOrd="0" presId="urn:microsoft.com/office/officeart/2005/8/layout/chevron2"/>
    <dgm:cxn modelId="{70A66CB1-0506-438E-BF8B-EB83E9819215}" type="presOf" srcId="{EF18306D-38ED-4868-BF3F-F2D93F12623F}" destId="{339D2C55-23C2-47F3-AD15-E80F93764987}" srcOrd="0" destOrd="0" presId="urn:microsoft.com/office/officeart/2005/8/layout/chevron2"/>
    <dgm:cxn modelId="{7887EF36-E25A-420D-91EA-E63E62F195AB}" type="presOf" srcId="{E1E9472D-441D-4DA9-BCC9-8317AFD24C1F}" destId="{9D735044-EAB2-44A1-83B2-CAA49415100E}" srcOrd="0" destOrd="1" presId="urn:microsoft.com/office/officeart/2005/8/layout/chevron2"/>
    <dgm:cxn modelId="{1ECDD876-AF81-4B33-A091-08CF090ED5AB}" type="presOf" srcId="{D3CFCE82-B1F0-4375-9C5F-189E38393BCE}" destId="{9043899E-0CAB-4894-A696-16C4FCBF4019}" srcOrd="0" destOrd="0" presId="urn:microsoft.com/office/officeart/2005/8/layout/chevron2"/>
    <dgm:cxn modelId="{E9CF4FA6-6299-448E-A439-848B30B32B7D}" type="presOf" srcId="{22BFDF08-C835-447D-B0A5-2E2062DA73C1}" destId="{339D2C55-23C2-47F3-AD15-E80F93764987}" srcOrd="0" destOrd="1" presId="urn:microsoft.com/office/officeart/2005/8/layout/chevron2"/>
    <dgm:cxn modelId="{2076084C-2F09-42F5-92B7-B698972F68E5}" type="presOf" srcId="{D558A860-9E0E-452B-A35E-0A9D8BD6DDC7}" destId="{8CEA3E69-C3FC-4D34-9B4F-52510470542A}" srcOrd="0" destOrd="0" presId="urn:microsoft.com/office/officeart/2005/8/layout/chevron2"/>
    <dgm:cxn modelId="{7EA6EF43-9D62-475A-BAD2-C6C96727D14C}" type="presOf" srcId="{D63CF2B1-42E0-4E2B-BCE6-FDB91FAB8A62}" destId="{5EBD4BC5-DB82-4A2A-98C2-A1D5E992DDBC}" srcOrd="0" destOrd="0" presId="urn:microsoft.com/office/officeart/2005/8/layout/chevron2"/>
    <dgm:cxn modelId="{FCD14D73-A865-428F-A2EA-F065B7F9251D}" type="presOf" srcId="{A640DF4C-C014-4E78-9A90-4A164D9625DF}" destId="{BA50B27A-3377-4BB1-9B94-9B86016570FC}" srcOrd="0" destOrd="0" presId="urn:microsoft.com/office/officeart/2005/8/layout/chevron2"/>
    <dgm:cxn modelId="{5C362551-B85B-40EA-AEF2-AA7D5FC9A30F}" type="presOf" srcId="{555C2DA9-92CB-49EE-9550-2C0388F53140}" destId="{EE90EBD9-BDEC-417E-9164-B08685B0D92A}" srcOrd="0" destOrd="2" presId="urn:microsoft.com/office/officeart/2005/8/layout/chevron2"/>
    <dgm:cxn modelId="{EAEDD777-5D1F-46E6-8B38-63CD5D02A2CF}" srcId="{A640DF4C-C014-4E78-9A90-4A164D9625DF}" destId="{D63CF2B1-42E0-4E2B-BCE6-FDB91FAB8A62}" srcOrd="2" destOrd="0" parTransId="{E4DA71E2-E495-4DDA-B6D0-D061E6594E71}" sibTransId="{E4FF574D-E2D0-402D-8B31-DF5EDF4C60C5}"/>
    <dgm:cxn modelId="{ADE1DF3E-C891-498F-A050-8B59DA396D9E}" type="presOf" srcId="{840E3FA2-0EE0-47CB-B545-57DD6574F8C1}" destId="{EE90EBD9-BDEC-417E-9164-B08685B0D92A}" srcOrd="0" destOrd="1" presId="urn:microsoft.com/office/officeart/2005/8/layout/chevron2"/>
    <dgm:cxn modelId="{C2661F4B-3C1C-44D4-ADFF-40F8E3E2F79D}" srcId="{D3CFCE82-B1F0-4375-9C5F-189E38393BCE}" destId="{D801D1E3-C2D9-4BF5-9427-CA4C18013D82}" srcOrd="0" destOrd="0" parTransId="{2E556738-6B7F-4139-B9AD-02887FD8975D}" sibTransId="{E31CDE92-13AC-44CE-B761-9D89FFA00234}"/>
    <dgm:cxn modelId="{921BFAA1-2A33-44D8-B466-1FB81341AD70}" srcId="{A640DF4C-C014-4E78-9A90-4A164D9625DF}" destId="{D3CFCE82-B1F0-4375-9C5F-189E38393BCE}" srcOrd="1" destOrd="0" parTransId="{00F8E5C2-845C-41E4-867E-E0741981BF23}" sibTransId="{D7ECF026-79C9-40F2-BB61-690A3CA65287}"/>
    <dgm:cxn modelId="{9B9E6E99-750E-4050-A0F2-CB6226520770}" srcId="{D3CFCE82-B1F0-4375-9C5F-189E38393BCE}" destId="{555C2DA9-92CB-49EE-9550-2C0388F53140}" srcOrd="2" destOrd="0" parTransId="{F2C6D5A9-938A-4471-812F-4B20272AFDDC}" sibTransId="{16D832E8-ED3D-4C0B-96E5-62729D274228}"/>
    <dgm:cxn modelId="{A5CD97BF-8C5C-4966-AE8D-A0418A9B2E7D}" srcId="{A640DF4C-C014-4E78-9A90-4A164D9625DF}" destId="{D558A860-9E0E-452B-A35E-0A9D8BD6DDC7}" srcOrd="0" destOrd="0" parTransId="{32C3558B-7441-4F08-B8DE-C08D2CFF7978}" sibTransId="{5AAA3D8E-6F41-4041-955A-3877F1ADF461}"/>
    <dgm:cxn modelId="{A78E136C-AB3D-434F-BF62-08E1AF4B8DD8}" srcId="{D558A860-9E0E-452B-A35E-0A9D8BD6DDC7}" destId="{22BFDF08-C835-447D-B0A5-2E2062DA73C1}" srcOrd="1" destOrd="0" parTransId="{493669DF-C46A-447C-9A16-EEADB14B8500}" sibTransId="{44E7B108-8B42-482F-B66C-806103DF840C}"/>
    <dgm:cxn modelId="{0E18C6E8-3368-400E-8804-4F19C75A17A1}" srcId="{D558A860-9E0E-452B-A35E-0A9D8BD6DDC7}" destId="{EF18306D-38ED-4868-BF3F-F2D93F12623F}" srcOrd="0" destOrd="0" parTransId="{023EACBA-EDAB-446E-8FAF-A16BE0848260}" sibTransId="{FD392B07-79E8-4EC4-B7AB-0CDA463CA039}"/>
    <dgm:cxn modelId="{562BB6D2-7293-4E28-848C-457A125DA420}" srcId="{D3CFCE82-B1F0-4375-9C5F-189E38393BCE}" destId="{840E3FA2-0EE0-47CB-B545-57DD6574F8C1}" srcOrd="1" destOrd="0" parTransId="{AB989501-DE18-4B30-8331-FB1CFB584E68}" sibTransId="{4EE59BBD-6827-4221-9504-3A5EFF50ABA7}"/>
    <dgm:cxn modelId="{AEFEE3F5-A81A-4BC9-A090-F1E17131EE27}" srcId="{D63CF2B1-42E0-4E2B-BCE6-FDB91FAB8A62}" destId="{25012504-B810-4F02-B23D-144850D5906A}" srcOrd="0" destOrd="0" parTransId="{B714B096-F093-4CFE-AF09-CCD454230694}" sibTransId="{EF56862F-1188-4A0D-90EB-3FCD6E4DF35F}"/>
    <dgm:cxn modelId="{79F251DF-8F61-4A75-B02E-927693439FE4}" srcId="{D63CF2B1-42E0-4E2B-BCE6-FDB91FAB8A62}" destId="{E1E9472D-441D-4DA9-BCC9-8317AFD24C1F}" srcOrd="1" destOrd="0" parTransId="{BC0D235F-2B9F-4564-A0EF-56EE451E91DD}" sibTransId="{2BC7654F-7259-4966-9AB1-2DF40C3E9E03}"/>
    <dgm:cxn modelId="{DCECA860-0B88-4500-B5D8-EEAE6BA18521}" type="presParOf" srcId="{BA50B27A-3377-4BB1-9B94-9B86016570FC}" destId="{7E6726F1-6C88-4E10-901B-5066B6BE3DEE}" srcOrd="0" destOrd="0" presId="urn:microsoft.com/office/officeart/2005/8/layout/chevron2"/>
    <dgm:cxn modelId="{D3FF3AB1-C977-45AD-8C6E-7306F3754F55}" type="presParOf" srcId="{7E6726F1-6C88-4E10-901B-5066B6BE3DEE}" destId="{8CEA3E69-C3FC-4D34-9B4F-52510470542A}" srcOrd="0" destOrd="0" presId="urn:microsoft.com/office/officeart/2005/8/layout/chevron2"/>
    <dgm:cxn modelId="{7AA44142-D6F3-4727-92D5-30417F289C8E}" type="presParOf" srcId="{7E6726F1-6C88-4E10-901B-5066B6BE3DEE}" destId="{339D2C55-23C2-47F3-AD15-E80F93764987}" srcOrd="1" destOrd="0" presId="urn:microsoft.com/office/officeart/2005/8/layout/chevron2"/>
    <dgm:cxn modelId="{338BC6D5-B193-42D0-9B60-697AC3E3CCD1}" type="presParOf" srcId="{BA50B27A-3377-4BB1-9B94-9B86016570FC}" destId="{D2C6C53E-A403-49BA-8475-48330FE394C6}" srcOrd="1" destOrd="0" presId="urn:microsoft.com/office/officeart/2005/8/layout/chevron2"/>
    <dgm:cxn modelId="{C78AF537-2AC1-4953-8E45-6250B6AD76EE}" type="presParOf" srcId="{BA50B27A-3377-4BB1-9B94-9B86016570FC}" destId="{CE7AFC55-3C9A-4474-9719-F05BA56396DD}" srcOrd="2" destOrd="0" presId="urn:microsoft.com/office/officeart/2005/8/layout/chevron2"/>
    <dgm:cxn modelId="{7A8F3614-F2D3-4CFD-A281-EF2F2811ED9C}" type="presParOf" srcId="{CE7AFC55-3C9A-4474-9719-F05BA56396DD}" destId="{9043899E-0CAB-4894-A696-16C4FCBF4019}" srcOrd="0" destOrd="0" presId="urn:microsoft.com/office/officeart/2005/8/layout/chevron2"/>
    <dgm:cxn modelId="{C2B032C6-07A7-446E-A7ED-FEA1EEFE52D9}" type="presParOf" srcId="{CE7AFC55-3C9A-4474-9719-F05BA56396DD}" destId="{EE90EBD9-BDEC-417E-9164-B08685B0D92A}" srcOrd="1" destOrd="0" presId="urn:microsoft.com/office/officeart/2005/8/layout/chevron2"/>
    <dgm:cxn modelId="{564DF122-A6C9-4604-907C-6B9046500927}" type="presParOf" srcId="{BA50B27A-3377-4BB1-9B94-9B86016570FC}" destId="{63955E30-FEFC-4291-8CA2-6690A3705DDE}" srcOrd="3" destOrd="0" presId="urn:microsoft.com/office/officeart/2005/8/layout/chevron2"/>
    <dgm:cxn modelId="{CF30EC71-38AE-435F-AD2C-28D66E31DDDA}" type="presParOf" srcId="{BA50B27A-3377-4BB1-9B94-9B86016570FC}" destId="{038D79A8-062D-4BC2-A707-DBB94B08EFA8}" srcOrd="4" destOrd="0" presId="urn:microsoft.com/office/officeart/2005/8/layout/chevron2"/>
    <dgm:cxn modelId="{5CBBE585-0EA6-496C-9602-CAC6FA12E896}" type="presParOf" srcId="{038D79A8-062D-4BC2-A707-DBB94B08EFA8}" destId="{5EBD4BC5-DB82-4A2A-98C2-A1D5E992DDBC}" srcOrd="0" destOrd="0" presId="urn:microsoft.com/office/officeart/2005/8/layout/chevron2"/>
    <dgm:cxn modelId="{8DCE609F-45AC-4035-BBC1-863E0D8324DC}" type="presParOf" srcId="{038D79A8-062D-4BC2-A707-DBB94B08EFA8}" destId="{9D735044-EAB2-44A1-83B2-CAA49415100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A75EE04-9C8C-475A-BD31-8EF9BA792EB8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34F4E8-1F31-45E7-9F74-FA2EAB6ABE92}">
      <dgm:prSet phldrT="[Text]" custT="1"/>
      <dgm:spPr/>
      <dgm:t>
        <a:bodyPr/>
        <a:lstStyle/>
        <a:p>
          <a:r>
            <a:rPr lang="id-ID" sz="2000" dirty="0" smtClean="0"/>
            <a:t>PRANATAL&amp; BAYI</a:t>
          </a:r>
          <a:endParaRPr lang="en-US" sz="2000" dirty="0"/>
        </a:p>
      </dgm:t>
    </dgm:pt>
    <dgm:pt modelId="{82D1CFCF-62D4-4485-9AEE-6CA28F00BDB3}" type="parTrans" cxnId="{6958E69B-F4CF-43C7-A96F-8915413EDF66}">
      <dgm:prSet/>
      <dgm:spPr/>
      <dgm:t>
        <a:bodyPr/>
        <a:lstStyle/>
        <a:p>
          <a:endParaRPr lang="en-US"/>
        </a:p>
      </dgm:t>
    </dgm:pt>
    <dgm:pt modelId="{965BB21F-1DD3-4F46-A150-222583760115}" type="sibTrans" cxnId="{6958E69B-F4CF-43C7-A96F-8915413EDF66}">
      <dgm:prSet/>
      <dgm:spPr/>
      <dgm:t>
        <a:bodyPr/>
        <a:lstStyle/>
        <a:p>
          <a:endParaRPr lang="en-US"/>
        </a:p>
      </dgm:t>
    </dgm:pt>
    <dgm:pt modelId="{B87B30A1-0B1A-43AE-9B09-92D93F0D3DC8}">
      <dgm:prSet phldrT="[Text]" custT="1"/>
      <dgm:spPr/>
      <dgm:t>
        <a:bodyPr/>
        <a:lstStyle/>
        <a:p>
          <a:r>
            <a:rPr lang="id-ID" sz="1600" dirty="0" smtClean="0">
              <a:solidFill>
                <a:schemeClr val="tx1"/>
              </a:solidFill>
            </a:rPr>
            <a:t>Tahap </a:t>
          </a:r>
          <a:r>
            <a:rPr lang="en-US" sz="1600" dirty="0" err="1" smtClean="0">
              <a:solidFill>
                <a:schemeClr val="tx1"/>
              </a:solidFill>
            </a:rPr>
            <a:t>berkembangnya</a:t>
          </a:r>
          <a:r>
            <a:rPr lang="en-US" sz="1600" dirty="0" smtClean="0">
              <a:solidFill>
                <a:schemeClr val="tx1"/>
              </a:solidFill>
            </a:rPr>
            <a:t> organ</a:t>
          </a:r>
          <a:r>
            <a:rPr lang="id-ID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seksual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maupun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merespons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rangsangan</a:t>
          </a:r>
          <a:r>
            <a:rPr lang="en-US" sz="1600" dirty="0" smtClean="0">
              <a:solidFill>
                <a:schemeClr val="tx1"/>
              </a:solidFill>
            </a:rPr>
            <a:t>, </a:t>
          </a:r>
          <a:r>
            <a:rPr lang="en-US" sz="1600" dirty="0" err="1" smtClean="0">
              <a:solidFill>
                <a:schemeClr val="tx1"/>
              </a:solidFill>
            </a:rPr>
            <a:t>seperti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adanya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ereksi</a:t>
          </a:r>
          <a:r>
            <a:rPr lang="en-US" sz="1600" dirty="0" smtClean="0">
              <a:solidFill>
                <a:schemeClr val="tx1"/>
              </a:solidFill>
            </a:rPr>
            <a:t> penis </a:t>
          </a:r>
          <a:r>
            <a:rPr lang="en-US" sz="1600" dirty="0" err="1" smtClean="0">
              <a:solidFill>
                <a:schemeClr val="tx1"/>
              </a:solidFill>
            </a:rPr>
            <a:t>pada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laki-laki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dan</a:t>
          </a:r>
          <a:r>
            <a:rPr lang="id-ID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adanya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pelumas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bagian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pada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wanita</a:t>
          </a:r>
          <a:endParaRPr lang="en-US" sz="1600" dirty="0">
            <a:solidFill>
              <a:schemeClr val="tx1"/>
            </a:solidFill>
          </a:endParaRPr>
        </a:p>
      </dgm:t>
    </dgm:pt>
    <dgm:pt modelId="{74702348-E920-4A02-8AC9-8A2446E92F29}" type="parTrans" cxnId="{3BAE8D5E-C475-42A5-9D87-2BD57AFB7BF3}">
      <dgm:prSet/>
      <dgm:spPr/>
      <dgm:t>
        <a:bodyPr/>
        <a:lstStyle/>
        <a:p>
          <a:endParaRPr lang="en-US"/>
        </a:p>
      </dgm:t>
    </dgm:pt>
    <dgm:pt modelId="{FD581073-2713-40A0-8C33-47983C5CEB62}" type="sibTrans" cxnId="{3BAE8D5E-C475-42A5-9D87-2BD57AFB7BF3}">
      <dgm:prSet/>
      <dgm:spPr/>
      <dgm:t>
        <a:bodyPr/>
        <a:lstStyle/>
        <a:p>
          <a:endParaRPr lang="en-US"/>
        </a:p>
      </dgm:t>
    </dgm:pt>
    <dgm:pt modelId="{BE1358BF-6A60-4140-8176-F7386AD46CF2}">
      <dgm:prSet phldrT="[Text]" custT="1"/>
      <dgm:spPr/>
      <dgm:t>
        <a:bodyPr/>
        <a:lstStyle/>
        <a:p>
          <a:pPr algn="just"/>
          <a:r>
            <a:rPr lang="id-ID" sz="1600" dirty="0" smtClean="0">
              <a:solidFill>
                <a:schemeClr val="tx1"/>
              </a:solidFill>
            </a:rPr>
            <a:t>Meliputi 2 tahap: </a:t>
          </a:r>
        </a:p>
        <a:p>
          <a:pPr algn="just"/>
          <a:r>
            <a:rPr lang="id-ID" sz="1600" dirty="0" smtClean="0">
              <a:solidFill>
                <a:schemeClr val="tx1"/>
              </a:solidFill>
            </a:rPr>
            <a:t>1. </a:t>
          </a:r>
          <a:r>
            <a:rPr lang="en-US" sz="1600" dirty="0" err="1" smtClean="0">
              <a:solidFill>
                <a:schemeClr val="tx1"/>
              </a:solidFill>
            </a:rPr>
            <a:t>Tahap</a:t>
          </a:r>
          <a:r>
            <a:rPr lang="en-US" sz="1600" dirty="0" smtClean="0">
              <a:solidFill>
                <a:schemeClr val="tx1"/>
              </a:solidFill>
            </a:rPr>
            <a:t> oral</a:t>
          </a:r>
          <a:r>
            <a:rPr lang="id-ID" sz="1600" dirty="0" smtClean="0">
              <a:solidFill>
                <a:schemeClr val="tx1"/>
              </a:solidFill>
            </a:rPr>
            <a:t> (</a:t>
          </a:r>
          <a:r>
            <a:rPr lang="en-US" sz="1600" dirty="0" smtClean="0">
              <a:solidFill>
                <a:schemeClr val="tx1"/>
              </a:solidFill>
            </a:rPr>
            <a:t>0-1</a:t>
          </a:r>
          <a:r>
            <a:rPr lang="id-ID" sz="1600" dirty="0" smtClean="0">
              <a:solidFill>
                <a:schemeClr val="tx1"/>
              </a:solidFill>
            </a:rPr>
            <a:t> th): </a:t>
          </a:r>
          <a:r>
            <a:rPr lang="en-US" sz="1600" dirty="0" err="1" smtClean="0">
              <a:solidFill>
                <a:schemeClr val="tx1"/>
              </a:solidFill>
            </a:rPr>
            <a:t>Kepuasan</a:t>
          </a:r>
          <a:r>
            <a:rPr lang="en-US" sz="1600" dirty="0" smtClean="0">
              <a:solidFill>
                <a:schemeClr val="tx1"/>
              </a:solidFill>
            </a:rPr>
            <a:t>, </a:t>
          </a:r>
          <a:r>
            <a:rPr lang="en-US" sz="1600" dirty="0" err="1" smtClean="0">
              <a:solidFill>
                <a:schemeClr val="tx1"/>
              </a:solidFill>
            </a:rPr>
            <a:t>kesenangan</a:t>
          </a:r>
          <a:r>
            <a:rPr lang="id-ID" sz="1600" dirty="0" smtClean="0">
              <a:solidFill>
                <a:schemeClr val="tx1"/>
              </a:solidFill>
            </a:rPr>
            <a:t>/ </a:t>
          </a:r>
          <a:r>
            <a:rPr lang="en-US" sz="1600" dirty="0" err="1" smtClean="0">
              <a:solidFill>
                <a:schemeClr val="tx1"/>
              </a:solidFill>
            </a:rPr>
            <a:t>kenikmantan</a:t>
          </a:r>
          <a:r>
            <a:rPr lang="id-ID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dapat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dicapai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dengan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menghisap</a:t>
          </a:r>
          <a:r>
            <a:rPr lang="en-US" sz="1600" dirty="0" smtClean="0">
              <a:solidFill>
                <a:schemeClr val="tx1"/>
              </a:solidFill>
            </a:rPr>
            <a:t>, </a:t>
          </a:r>
          <a:r>
            <a:rPr lang="en-US" sz="1600" dirty="0" err="1" smtClean="0">
              <a:solidFill>
                <a:schemeClr val="tx1"/>
              </a:solidFill>
            </a:rPr>
            <a:t>menggigit</a:t>
          </a:r>
          <a:r>
            <a:rPr lang="en-US" sz="1600" dirty="0" smtClean="0">
              <a:solidFill>
                <a:schemeClr val="tx1"/>
              </a:solidFill>
            </a:rPr>
            <a:t>, </a:t>
          </a:r>
          <a:r>
            <a:rPr lang="en-US" sz="1600" dirty="0" err="1" smtClean="0">
              <a:solidFill>
                <a:schemeClr val="tx1"/>
              </a:solidFill>
            </a:rPr>
            <a:t>mengunyah</a:t>
          </a:r>
          <a:r>
            <a:rPr lang="en-US" sz="1600" dirty="0" smtClean="0">
              <a:solidFill>
                <a:schemeClr val="tx1"/>
              </a:solidFill>
            </a:rPr>
            <a:t>, </a:t>
          </a:r>
          <a:r>
            <a:rPr lang="en-US" sz="1600" dirty="0" err="1" smtClean="0">
              <a:solidFill>
                <a:schemeClr val="tx1"/>
              </a:solidFill>
            </a:rPr>
            <a:t>atau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bersuara</a:t>
          </a:r>
          <a:r>
            <a:rPr lang="en-US" sz="1600" dirty="0" smtClean="0">
              <a:solidFill>
                <a:schemeClr val="tx1"/>
              </a:solidFill>
            </a:rPr>
            <a:t>.</a:t>
          </a:r>
        </a:p>
        <a:p>
          <a:pPr algn="just"/>
          <a:r>
            <a:rPr lang="id-ID" sz="1600" dirty="0" smtClean="0">
              <a:solidFill>
                <a:schemeClr val="tx1"/>
              </a:solidFill>
            </a:rPr>
            <a:t>2. </a:t>
          </a:r>
          <a:r>
            <a:rPr lang="en-US" sz="1600" dirty="0" err="1" smtClean="0">
              <a:solidFill>
                <a:schemeClr val="tx1"/>
              </a:solidFill>
            </a:rPr>
            <a:t>Tahap</a:t>
          </a:r>
          <a:r>
            <a:rPr lang="en-US" sz="1600" dirty="0" smtClean="0">
              <a:solidFill>
                <a:schemeClr val="tx1"/>
              </a:solidFill>
            </a:rPr>
            <a:t> anal</a:t>
          </a:r>
          <a:r>
            <a:rPr lang="id-ID" sz="1600" dirty="0" smtClean="0">
              <a:solidFill>
                <a:schemeClr val="tx1"/>
              </a:solidFill>
            </a:rPr>
            <a:t> (</a:t>
          </a:r>
          <a:r>
            <a:rPr lang="en-US" sz="1600" dirty="0" smtClean="0">
              <a:solidFill>
                <a:schemeClr val="tx1"/>
              </a:solidFill>
            </a:rPr>
            <a:t>1-3</a:t>
          </a:r>
          <a:r>
            <a:rPr lang="id-ID" sz="1600" dirty="0" smtClean="0">
              <a:solidFill>
                <a:schemeClr val="tx1"/>
              </a:solidFill>
            </a:rPr>
            <a:t> th): </a:t>
          </a:r>
          <a:r>
            <a:rPr lang="en-US" sz="1600" dirty="0" err="1" smtClean="0">
              <a:solidFill>
                <a:schemeClr val="tx1"/>
              </a:solidFill>
            </a:rPr>
            <a:t>Kepuasan</a:t>
          </a:r>
          <a:r>
            <a:rPr lang="id-ID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terjadi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pada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saat</a:t>
          </a:r>
          <a:r>
            <a:rPr lang="id-ID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pengeluaran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feses</a:t>
          </a:r>
          <a:r>
            <a:rPr lang="en-US" sz="1600" dirty="0" smtClean="0">
              <a:solidFill>
                <a:schemeClr val="tx1"/>
              </a:solidFill>
            </a:rPr>
            <a:t>. </a:t>
          </a:r>
          <a:r>
            <a:rPr lang="en-US" sz="1600" dirty="0" err="1" smtClean="0">
              <a:solidFill>
                <a:schemeClr val="tx1"/>
              </a:solidFill>
            </a:rPr>
            <a:t>Anak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mulai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menujukan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keakuanya</a:t>
          </a:r>
          <a:r>
            <a:rPr lang="en-US" sz="1600" dirty="0" smtClean="0">
              <a:solidFill>
                <a:schemeClr val="tx1"/>
              </a:solidFill>
            </a:rPr>
            <a:t>, </a:t>
          </a:r>
          <a:r>
            <a:rPr lang="en-US" sz="1600" dirty="0" err="1" smtClean="0">
              <a:solidFill>
                <a:schemeClr val="tx1"/>
              </a:solidFill>
            </a:rPr>
            <a:t>sikapnya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sangat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narsistik</a:t>
          </a:r>
          <a:r>
            <a:rPr lang="en-US" sz="1600" dirty="0" smtClean="0">
              <a:solidFill>
                <a:schemeClr val="tx1"/>
              </a:solidFill>
            </a:rPr>
            <a:t> (</a:t>
          </a:r>
          <a:r>
            <a:rPr lang="en-US" sz="1600" dirty="0" err="1" smtClean="0">
              <a:solidFill>
                <a:schemeClr val="tx1"/>
              </a:solidFill>
            </a:rPr>
            <a:t>cinta</a:t>
          </a:r>
          <a:r>
            <a:rPr lang="id-ID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terhadap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diri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sendiri</a:t>
          </a:r>
          <a:r>
            <a:rPr lang="en-US" sz="1600" dirty="0" smtClean="0">
              <a:solidFill>
                <a:schemeClr val="tx1"/>
              </a:solidFill>
            </a:rPr>
            <a:t>), </a:t>
          </a:r>
          <a:r>
            <a:rPr lang="en-US" sz="1600" dirty="0" err="1" smtClean="0">
              <a:solidFill>
                <a:schemeClr val="tx1"/>
              </a:solidFill>
            </a:rPr>
            <a:t>dan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egois</a:t>
          </a:r>
          <a:r>
            <a:rPr lang="en-US" sz="1600" dirty="0" smtClean="0">
              <a:solidFill>
                <a:schemeClr val="tx1"/>
              </a:solidFill>
            </a:rPr>
            <a:t>, </a:t>
          </a:r>
          <a:r>
            <a:rPr lang="en-US" sz="1600" dirty="0" err="1" smtClean="0">
              <a:solidFill>
                <a:schemeClr val="tx1"/>
              </a:solidFill>
            </a:rPr>
            <a:t>mulai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mempelajari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struktur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tubuhnya</a:t>
          </a:r>
          <a:r>
            <a:rPr lang="en-US" sz="1600" dirty="0" smtClean="0">
              <a:solidFill>
                <a:schemeClr val="tx1"/>
              </a:solidFill>
            </a:rPr>
            <a:t>.</a:t>
          </a:r>
          <a:endParaRPr lang="en-US" sz="1600" dirty="0">
            <a:solidFill>
              <a:schemeClr val="tx1"/>
            </a:solidFill>
          </a:endParaRPr>
        </a:p>
      </dgm:t>
    </dgm:pt>
    <dgm:pt modelId="{8769DDE7-255C-46E2-B08A-79CFE623A5B3}" type="parTrans" cxnId="{32A6EC68-8F50-4558-8638-F1ADB516E194}">
      <dgm:prSet/>
      <dgm:spPr/>
      <dgm:t>
        <a:bodyPr/>
        <a:lstStyle/>
        <a:p>
          <a:endParaRPr lang="en-US"/>
        </a:p>
      </dgm:t>
    </dgm:pt>
    <dgm:pt modelId="{E11A5FE4-473F-4545-A20E-79694DB6AD32}" type="sibTrans" cxnId="{32A6EC68-8F50-4558-8638-F1ADB516E194}">
      <dgm:prSet/>
      <dgm:spPr/>
      <dgm:t>
        <a:bodyPr/>
        <a:lstStyle/>
        <a:p>
          <a:endParaRPr lang="en-US"/>
        </a:p>
      </dgm:t>
    </dgm:pt>
    <dgm:pt modelId="{45E6B67C-AF6F-4B54-BD71-7CD2671EA54B}">
      <dgm:prSet phldrT="[Text]" custT="1"/>
      <dgm:spPr/>
      <dgm:t>
        <a:bodyPr/>
        <a:lstStyle/>
        <a:p>
          <a:r>
            <a:rPr lang="id-ID" sz="2000" dirty="0" smtClean="0"/>
            <a:t>KANAK-KANAK</a:t>
          </a:r>
          <a:endParaRPr lang="en-US" sz="2000" dirty="0"/>
        </a:p>
      </dgm:t>
    </dgm:pt>
    <dgm:pt modelId="{ECC09B9C-7A46-4E51-ACED-86F61A28CD15}" type="parTrans" cxnId="{7C622BEA-9A17-47CC-BA64-EE11775B35C2}">
      <dgm:prSet/>
      <dgm:spPr/>
      <dgm:t>
        <a:bodyPr/>
        <a:lstStyle/>
        <a:p>
          <a:endParaRPr lang="en-US"/>
        </a:p>
      </dgm:t>
    </dgm:pt>
    <dgm:pt modelId="{B64CE8F9-639A-40AE-9E7C-8D4951287085}" type="sibTrans" cxnId="{7C622BEA-9A17-47CC-BA64-EE11775B35C2}">
      <dgm:prSet/>
      <dgm:spPr/>
      <dgm:t>
        <a:bodyPr/>
        <a:lstStyle/>
        <a:p>
          <a:endParaRPr lang="en-US"/>
        </a:p>
      </dgm:t>
    </dgm:pt>
    <dgm:pt modelId="{5A5CC489-CA4E-4CDD-8BCC-03386A303355}">
      <dgm:prSet phldrT="[Text]" custT="1"/>
      <dgm:spPr/>
      <dgm:t>
        <a:bodyPr/>
        <a:lstStyle/>
        <a:p>
          <a:pPr algn="just"/>
          <a:r>
            <a:rPr lang="en-US" sz="1600" dirty="0" err="1" smtClean="0">
              <a:solidFill>
                <a:schemeClr val="tx1"/>
              </a:solidFill>
            </a:rPr>
            <a:t>Tahap</a:t>
          </a:r>
          <a:r>
            <a:rPr lang="en-US" sz="1600" dirty="0" smtClean="0">
              <a:solidFill>
                <a:schemeClr val="tx1"/>
              </a:solidFill>
            </a:rPr>
            <a:t> oedipal </a:t>
          </a:r>
          <a:r>
            <a:rPr lang="en-US" sz="1600" dirty="0" err="1" smtClean="0">
              <a:solidFill>
                <a:schemeClr val="tx1"/>
              </a:solidFill>
            </a:rPr>
            <a:t>atau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falik</a:t>
          </a:r>
          <a:r>
            <a:rPr lang="en-US" sz="1600" dirty="0" smtClean="0">
              <a:solidFill>
                <a:schemeClr val="tx1"/>
              </a:solidFill>
            </a:rPr>
            <a:t>  </a:t>
          </a:r>
          <a:r>
            <a:rPr lang="id-ID" sz="1600" dirty="0" smtClean="0">
              <a:solidFill>
                <a:schemeClr val="tx1"/>
              </a:solidFill>
            </a:rPr>
            <a:t>(</a:t>
          </a:r>
          <a:r>
            <a:rPr lang="en-US" sz="1600" dirty="0" smtClean="0">
              <a:solidFill>
                <a:schemeClr val="tx1"/>
              </a:solidFill>
            </a:rPr>
            <a:t>3-5 t</a:t>
          </a:r>
          <a:r>
            <a:rPr lang="id-ID" sz="1600" dirty="0" smtClean="0">
              <a:solidFill>
                <a:schemeClr val="tx1"/>
              </a:solidFill>
            </a:rPr>
            <a:t>h: </a:t>
          </a:r>
          <a:r>
            <a:rPr lang="en-US" sz="1600" dirty="0" err="1" smtClean="0">
              <a:solidFill>
                <a:schemeClr val="tx1"/>
              </a:solidFill>
            </a:rPr>
            <a:t>rangsangan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terjadi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pada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otoerotis</a:t>
          </a:r>
          <a:r>
            <a:rPr lang="id-ID" sz="1600" dirty="0" smtClean="0">
              <a:solidFill>
                <a:schemeClr val="tx1"/>
              </a:solidFill>
            </a:rPr>
            <a:t> (</a:t>
          </a:r>
          <a:r>
            <a:rPr lang="en-US" sz="1600" dirty="0" err="1" smtClean="0">
              <a:solidFill>
                <a:schemeClr val="tx1"/>
              </a:solidFill>
            </a:rPr>
            <a:t>meraba-raba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bagian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erogenya</a:t>
          </a:r>
          <a:r>
            <a:rPr lang="en-US" sz="1600" dirty="0" smtClean="0">
              <a:solidFill>
                <a:schemeClr val="tx1"/>
              </a:solidFill>
            </a:rPr>
            <a:t>, </a:t>
          </a:r>
          <a:r>
            <a:rPr lang="en-US" sz="1600" dirty="0" err="1" smtClean="0">
              <a:solidFill>
                <a:schemeClr val="tx1"/>
              </a:solidFill>
            </a:rPr>
            <a:t>mulai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menyukai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lawan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jenis</a:t>
          </a:r>
          <a:r>
            <a:rPr lang="en-US" sz="1600" dirty="0" smtClean="0">
              <a:solidFill>
                <a:schemeClr val="tx1"/>
              </a:solidFill>
            </a:rPr>
            <a:t>. </a:t>
          </a:r>
          <a:r>
            <a:rPr lang="en-US" sz="1600" dirty="0" err="1" smtClean="0">
              <a:solidFill>
                <a:schemeClr val="tx1"/>
              </a:solidFill>
            </a:rPr>
            <a:t>Anak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laki-laki</a:t>
          </a:r>
          <a:r>
            <a:rPr lang="id-ID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cendrung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suka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pada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ibunya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dari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pada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bapaknya</a:t>
          </a:r>
          <a:r>
            <a:rPr lang="id-ID" sz="1600" dirty="0" smtClean="0">
              <a:solidFill>
                <a:schemeClr val="tx1"/>
              </a:solidFill>
            </a:rPr>
            <a:t>, </a:t>
          </a:r>
          <a:r>
            <a:rPr lang="en-US" sz="1600" dirty="0" err="1" smtClean="0">
              <a:solidFill>
                <a:schemeClr val="tx1"/>
              </a:solidFill>
            </a:rPr>
            <a:t>anak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perempuan</a:t>
          </a:r>
          <a:r>
            <a:rPr lang="id-ID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mulai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megenal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jenis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kelamin</a:t>
          </a:r>
          <a:r>
            <a:rPr lang="en-US" sz="1600" dirty="0" smtClean="0">
              <a:solidFill>
                <a:schemeClr val="tx1"/>
              </a:solidFill>
            </a:rPr>
            <a:t> yang </a:t>
          </a:r>
          <a:r>
            <a:rPr lang="en-US" sz="1600" dirty="0" err="1" smtClean="0">
              <a:solidFill>
                <a:schemeClr val="tx1"/>
              </a:solidFill>
            </a:rPr>
            <a:t>dimilikinya</a:t>
          </a:r>
          <a:r>
            <a:rPr lang="id-ID" sz="1600" dirty="0" smtClean="0">
              <a:solidFill>
                <a:schemeClr val="tx1"/>
              </a:solidFill>
            </a:rPr>
            <a:t>, </a:t>
          </a:r>
          <a:r>
            <a:rPr lang="en-US" sz="1600" dirty="0" err="1" smtClean="0">
              <a:solidFill>
                <a:schemeClr val="tx1"/>
              </a:solidFill>
            </a:rPr>
            <a:t>mulai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interaksi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dengan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figur</a:t>
          </a:r>
          <a:r>
            <a:rPr lang="id-ID" sz="1600" dirty="0" smtClean="0">
              <a:solidFill>
                <a:schemeClr val="tx1"/>
              </a:solidFill>
            </a:rPr>
            <a:t> </a:t>
          </a:r>
          <a:r>
            <a:rPr lang="en-US" sz="1600" dirty="0" smtClean="0">
              <a:solidFill>
                <a:schemeClr val="tx1"/>
              </a:solidFill>
            </a:rPr>
            <a:t>orang </a:t>
          </a:r>
          <a:r>
            <a:rPr lang="en-US" sz="1600" dirty="0" err="1" smtClean="0">
              <a:solidFill>
                <a:schemeClr val="tx1"/>
              </a:solidFill>
            </a:rPr>
            <a:t>tuanya</a:t>
          </a:r>
          <a:r>
            <a:rPr lang="en-US" sz="1600" dirty="0" smtClean="0">
              <a:solidFill>
                <a:schemeClr val="tx1"/>
              </a:solidFill>
            </a:rPr>
            <a:t>.</a:t>
          </a:r>
          <a:endParaRPr lang="en-US" sz="1600" dirty="0">
            <a:solidFill>
              <a:schemeClr val="tx1"/>
            </a:solidFill>
          </a:endParaRPr>
        </a:p>
      </dgm:t>
    </dgm:pt>
    <dgm:pt modelId="{72A9D4B1-4893-466C-BAA8-040FE56B9EA8}" type="parTrans" cxnId="{AD7EF6D7-C554-423F-BF26-728A854E0B42}">
      <dgm:prSet/>
      <dgm:spPr/>
      <dgm:t>
        <a:bodyPr/>
        <a:lstStyle/>
        <a:p>
          <a:endParaRPr lang="en-US"/>
        </a:p>
      </dgm:t>
    </dgm:pt>
    <dgm:pt modelId="{EB864B9E-6978-45A3-84FB-2E4AA5DDCC22}" type="sibTrans" cxnId="{AD7EF6D7-C554-423F-BF26-728A854E0B42}">
      <dgm:prSet/>
      <dgm:spPr/>
      <dgm:t>
        <a:bodyPr/>
        <a:lstStyle/>
        <a:p>
          <a:endParaRPr lang="en-US"/>
        </a:p>
      </dgm:t>
    </dgm:pt>
    <dgm:pt modelId="{32C9CC68-5F1F-41C3-8482-F30C4E23D639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Tahap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laten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id-ID" dirty="0" smtClean="0">
              <a:solidFill>
                <a:schemeClr val="tx1"/>
              </a:solidFill>
            </a:rPr>
            <a:t>(</a:t>
          </a:r>
          <a:r>
            <a:rPr lang="en-US" dirty="0" err="1" smtClean="0">
              <a:solidFill>
                <a:schemeClr val="tx1"/>
              </a:solidFill>
            </a:rPr>
            <a:t>usia</a:t>
          </a:r>
          <a:r>
            <a:rPr lang="en-US" dirty="0" smtClean="0">
              <a:solidFill>
                <a:schemeClr val="tx1"/>
              </a:solidFill>
            </a:rPr>
            <a:t> 5-13</a:t>
          </a:r>
          <a:r>
            <a:rPr lang="id-ID" dirty="0" smtClean="0">
              <a:solidFill>
                <a:schemeClr val="tx1"/>
              </a:solidFill>
            </a:rPr>
            <a:t> th): </a:t>
          </a:r>
          <a:r>
            <a:rPr lang="en-US" dirty="0" err="1" smtClean="0">
              <a:solidFill>
                <a:schemeClr val="tx1"/>
              </a:solidFill>
            </a:rPr>
            <a:t>mulai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memasuki</a:t>
          </a:r>
          <a:r>
            <a:rPr lang="en-US" dirty="0" smtClean="0">
              <a:solidFill>
                <a:schemeClr val="tx1"/>
              </a:solidFill>
            </a:rPr>
            <a:t> masa </a:t>
          </a:r>
          <a:r>
            <a:rPr lang="en-US" dirty="0" err="1" smtClean="0">
              <a:solidFill>
                <a:schemeClr val="tx1"/>
              </a:solidFill>
            </a:rPr>
            <a:t>pubertas</a:t>
          </a:r>
          <a:r>
            <a:rPr lang="id-ID" dirty="0" smtClean="0">
              <a:solidFill>
                <a:schemeClr val="tx1"/>
              </a:solidFill>
            </a:rPr>
            <a:t> </a:t>
          </a:r>
          <a:r>
            <a:rPr lang="nn-NO" dirty="0" smtClean="0">
              <a:solidFill>
                <a:schemeClr val="tx1"/>
              </a:solidFill>
            </a:rPr>
            <a:t>dan berhadapan langsung pada tuntutan sosial</a:t>
          </a:r>
          <a:r>
            <a:rPr lang="id-ID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3DB85971-EA64-4EAB-8C1E-E1A1F62B5EDD}" type="parTrans" cxnId="{71D5B81B-B495-4B28-A2CC-D18B05FD2C71}">
      <dgm:prSet/>
      <dgm:spPr/>
      <dgm:t>
        <a:bodyPr/>
        <a:lstStyle/>
        <a:p>
          <a:endParaRPr lang="en-US"/>
        </a:p>
      </dgm:t>
    </dgm:pt>
    <dgm:pt modelId="{F87DB7E8-8706-4B3D-9A70-E212DCBD42E0}" type="sibTrans" cxnId="{71D5B81B-B495-4B28-A2CC-D18B05FD2C71}">
      <dgm:prSet/>
      <dgm:spPr/>
      <dgm:t>
        <a:bodyPr/>
        <a:lstStyle/>
        <a:p>
          <a:endParaRPr lang="en-US"/>
        </a:p>
      </dgm:t>
    </dgm:pt>
    <dgm:pt modelId="{30EE6C38-201A-4C25-907F-ED69734F824F}" type="pres">
      <dgm:prSet presAssocID="{CA75EE04-9C8C-475A-BD31-8EF9BA792EB8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FADAB84-EB4D-4C64-A8C7-9539C77F0DB9}" type="pres">
      <dgm:prSet presAssocID="{BB34F4E8-1F31-45E7-9F74-FA2EAB6ABE92}" presName="compNode" presStyleCnt="0"/>
      <dgm:spPr/>
    </dgm:pt>
    <dgm:pt modelId="{306E0EF9-D57E-45EF-9677-B6A0D315C306}" type="pres">
      <dgm:prSet presAssocID="{BB34F4E8-1F31-45E7-9F74-FA2EAB6ABE92}" presName="aNode" presStyleLbl="bgShp" presStyleIdx="0" presStyleCnt="2"/>
      <dgm:spPr/>
      <dgm:t>
        <a:bodyPr/>
        <a:lstStyle/>
        <a:p>
          <a:endParaRPr lang="en-US"/>
        </a:p>
      </dgm:t>
    </dgm:pt>
    <dgm:pt modelId="{E815778A-816B-48F4-AC03-D1FD6FE9B1A7}" type="pres">
      <dgm:prSet presAssocID="{BB34F4E8-1F31-45E7-9F74-FA2EAB6ABE92}" presName="textNode" presStyleLbl="bgShp" presStyleIdx="0" presStyleCnt="2"/>
      <dgm:spPr/>
      <dgm:t>
        <a:bodyPr/>
        <a:lstStyle/>
        <a:p>
          <a:endParaRPr lang="en-US"/>
        </a:p>
      </dgm:t>
    </dgm:pt>
    <dgm:pt modelId="{8002538F-F4C3-49E4-825D-28CEFC650392}" type="pres">
      <dgm:prSet presAssocID="{BB34F4E8-1F31-45E7-9F74-FA2EAB6ABE92}" presName="compChildNode" presStyleCnt="0"/>
      <dgm:spPr/>
    </dgm:pt>
    <dgm:pt modelId="{985C4998-D76F-4B36-A7BE-97241882A4F6}" type="pres">
      <dgm:prSet presAssocID="{BB34F4E8-1F31-45E7-9F74-FA2EAB6ABE92}" presName="theInnerList" presStyleCnt="0"/>
      <dgm:spPr/>
    </dgm:pt>
    <dgm:pt modelId="{34049087-90C4-4D4C-98F8-0A9D9235456E}" type="pres">
      <dgm:prSet presAssocID="{B87B30A1-0B1A-43AE-9B09-92D93F0D3DC8}" presName="childNode" presStyleLbl="node1" presStyleIdx="0" presStyleCnt="4" custScaleX="119736" custScaleY="7442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562E99-2787-4BAB-9FB7-35DC7F25D7CB}" type="pres">
      <dgm:prSet presAssocID="{B87B30A1-0B1A-43AE-9B09-92D93F0D3DC8}" presName="aSpace2" presStyleCnt="0"/>
      <dgm:spPr/>
    </dgm:pt>
    <dgm:pt modelId="{B56D83FB-CDD5-4FAB-BD74-7BF65AD5D87F}" type="pres">
      <dgm:prSet presAssocID="{BE1358BF-6A60-4140-8176-F7386AD46CF2}" presName="childNode" presStyleLbl="node1" presStyleIdx="1" presStyleCnt="4" custScaleX="120759" custScaleY="2000000" custLinFactY="87225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D5405A-C46C-407D-BFDD-CCA2363D6683}" type="pres">
      <dgm:prSet presAssocID="{BB34F4E8-1F31-45E7-9F74-FA2EAB6ABE92}" presName="aSpace" presStyleCnt="0"/>
      <dgm:spPr/>
    </dgm:pt>
    <dgm:pt modelId="{76ABE884-9FEE-4BC3-92AD-D997858F82CF}" type="pres">
      <dgm:prSet presAssocID="{45E6B67C-AF6F-4B54-BD71-7CD2671EA54B}" presName="compNode" presStyleCnt="0"/>
      <dgm:spPr/>
    </dgm:pt>
    <dgm:pt modelId="{00971463-85E0-4547-B7D1-5DF07E8CDCF5}" type="pres">
      <dgm:prSet presAssocID="{45E6B67C-AF6F-4B54-BD71-7CD2671EA54B}" presName="aNode" presStyleLbl="bgShp" presStyleIdx="1" presStyleCnt="2"/>
      <dgm:spPr/>
      <dgm:t>
        <a:bodyPr/>
        <a:lstStyle/>
        <a:p>
          <a:endParaRPr lang="en-US"/>
        </a:p>
      </dgm:t>
    </dgm:pt>
    <dgm:pt modelId="{211189BC-6CB2-423A-935B-5E9AC14DDF1D}" type="pres">
      <dgm:prSet presAssocID="{45E6B67C-AF6F-4B54-BD71-7CD2671EA54B}" presName="textNode" presStyleLbl="bgShp" presStyleIdx="1" presStyleCnt="2"/>
      <dgm:spPr/>
      <dgm:t>
        <a:bodyPr/>
        <a:lstStyle/>
        <a:p>
          <a:endParaRPr lang="en-US"/>
        </a:p>
      </dgm:t>
    </dgm:pt>
    <dgm:pt modelId="{DB2DB3FC-FD5F-42CE-9C53-4E36FA0C7F5E}" type="pres">
      <dgm:prSet presAssocID="{45E6B67C-AF6F-4B54-BD71-7CD2671EA54B}" presName="compChildNode" presStyleCnt="0"/>
      <dgm:spPr/>
    </dgm:pt>
    <dgm:pt modelId="{0F62BAA1-2A45-4C65-A87B-02B145701DCF}" type="pres">
      <dgm:prSet presAssocID="{45E6B67C-AF6F-4B54-BD71-7CD2671EA54B}" presName="theInnerList" presStyleCnt="0"/>
      <dgm:spPr/>
    </dgm:pt>
    <dgm:pt modelId="{0231741F-B2EA-40EF-9C35-538CE841A17B}" type="pres">
      <dgm:prSet presAssocID="{5A5CC489-CA4E-4CDD-8BCC-03386A303355}" presName="childNode" presStyleLbl="node1" presStyleIdx="2" presStyleCnt="4" custScaleY="2286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B7150F-D868-4AF2-A18C-DA677A695DB9}" type="pres">
      <dgm:prSet presAssocID="{5A5CC489-CA4E-4CDD-8BCC-03386A303355}" presName="aSpace2" presStyleCnt="0"/>
      <dgm:spPr/>
    </dgm:pt>
    <dgm:pt modelId="{D483218D-68B2-411D-B38C-5D6DBA5FA39E}" type="pres">
      <dgm:prSet presAssocID="{32C9CC68-5F1F-41C3-8482-F30C4E23D639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A30E24B-8005-4ABB-9D67-9EFC04689829}" type="presOf" srcId="{5A5CC489-CA4E-4CDD-8BCC-03386A303355}" destId="{0231741F-B2EA-40EF-9C35-538CE841A17B}" srcOrd="0" destOrd="0" presId="urn:microsoft.com/office/officeart/2005/8/layout/lProcess2"/>
    <dgm:cxn modelId="{3004250D-41E5-4C2E-A3F5-C256360F0ADE}" type="presOf" srcId="{BB34F4E8-1F31-45E7-9F74-FA2EAB6ABE92}" destId="{E815778A-816B-48F4-AC03-D1FD6FE9B1A7}" srcOrd="1" destOrd="0" presId="urn:microsoft.com/office/officeart/2005/8/layout/lProcess2"/>
    <dgm:cxn modelId="{3296D96C-0E5B-409D-ADA7-D226C918583F}" type="presOf" srcId="{CA75EE04-9C8C-475A-BD31-8EF9BA792EB8}" destId="{30EE6C38-201A-4C25-907F-ED69734F824F}" srcOrd="0" destOrd="0" presId="urn:microsoft.com/office/officeart/2005/8/layout/lProcess2"/>
    <dgm:cxn modelId="{AD7EF6D7-C554-423F-BF26-728A854E0B42}" srcId="{45E6B67C-AF6F-4B54-BD71-7CD2671EA54B}" destId="{5A5CC489-CA4E-4CDD-8BCC-03386A303355}" srcOrd="0" destOrd="0" parTransId="{72A9D4B1-4893-466C-BAA8-040FE56B9EA8}" sibTransId="{EB864B9E-6978-45A3-84FB-2E4AA5DDCC22}"/>
    <dgm:cxn modelId="{1CB0C76B-FD82-4D92-9A3B-07D31890B575}" type="presOf" srcId="{BB34F4E8-1F31-45E7-9F74-FA2EAB6ABE92}" destId="{306E0EF9-D57E-45EF-9677-B6A0D315C306}" srcOrd="0" destOrd="0" presId="urn:microsoft.com/office/officeart/2005/8/layout/lProcess2"/>
    <dgm:cxn modelId="{7C622BEA-9A17-47CC-BA64-EE11775B35C2}" srcId="{CA75EE04-9C8C-475A-BD31-8EF9BA792EB8}" destId="{45E6B67C-AF6F-4B54-BD71-7CD2671EA54B}" srcOrd="1" destOrd="0" parTransId="{ECC09B9C-7A46-4E51-ACED-86F61A28CD15}" sibTransId="{B64CE8F9-639A-40AE-9E7C-8D4951287085}"/>
    <dgm:cxn modelId="{6958E69B-F4CF-43C7-A96F-8915413EDF66}" srcId="{CA75EE04-9C8C-475A-BD31-8EF9BA792EB8}" destId="{BB34F4E8-1F31-45E7-9F74-FA2EAB6ABE92}" srcOrd="0" destOrd="0" parTransId="{82D1CFCF-62D4-4485-9AEE-6CA28F00BDB3}" sibTransId="{965BB21F-1DD3-4F46-A150-222583760115}"/>
    <dgm:cxn modelId="{936CF6BA-5AAC-48B5-A2BF-E134FB75F785}" type="presOf" srcId="{BE1358BF-6A60-4140-8176-F7386AD46CF2}" destId="{B56D83FB-CDD5-4FAB-BD74-7BF65AD5D87F}" srcOrd="0" destOrd="0" presId="urn:microsoft.com/office/officeart/2005/8/layout/lProcess2"/>
    <dgm:cxn modelId="{32A6EC68-8F50-4558-8638-F1ADB516E194}" srcId="{BB34F4E8-1F31-45E7-9F74-FA2EAB6ABE92}" destId="{BE1358BF-6A60-4140-8176-F7386AD46CF2}" srcOrd="1" destOrd="0" parTransId="{8769DDE7-255C-46E2-B08A-79CFE623A5B3}" sibTransId="{E11A5FE4-473F-4545-A20E-79694DB6AD32}"/>
    <dgm:cxn modelId="{0CF3C4BC-D271-473A-90CA-BCA09608FDBB}" type="presOf" srcId="{32C9CC68-5F1F-41C3-8482-F30C4E23D639}" destId="{D483218D-68B2-411D-B38C-5D6DBA5FA39E}" srcOrd="0" destOrd="0" presId="urn:microsoft.com/office/officeart/2005/8/layout/lProcess2"/>
    <dgm:cxn modelId="{D6A27D35-0A92-4BF3-8B5E-C76C42EBF522}" type="presOf" srcId="{B87B30A1-0B1A-43AE-9B09-92D93F0D3DC8}" destId="{34049087-90C4-4D4C-98F8-0A9D9235456E}" srcOrd="0" destOrd="0" presId="urn:microsoft.com/office/officeart/2005/8/layout/lProcess2"/>
    <dgm:cxn modelId="{3BAE8D5E-C475-42A5-9D87-2BD57AFB7BF3}" srcId="{BB34F4E8-1F31-45E7-9F74-FA2EAB6ABE92}" destId="{B87B30A1-0B1A-43AE-9B09-92D93F0D3DC8}" srcOrd="0" destOrd="0" parTransId="{74702348-E920-4A02-8AC9-8A2446E92F29}" sibTransId="{FD581073-2713-40A0-8C33-47983C5CEB62}"/>
    <dgm:cxn modelId="{71D5B81B-B495-4B28-A2CC-D18B05FD2C71}" srcId="{45E6B67C-AF6F-4B54-BD71-7CD2671EA54B}" destId="{32C9CC68-5F1F-41C3-8482-F30C4E23D639}" srcOrd="1" destOrd="0" parTransId="{3DB85971-EA64-4EAB-8C1E-E1A1F62B5EDD}" sibTransId="{F87DB7E8-8706-4B3D-9A70-E212DCBD42E0}"/>
    <dgm:cxn modelId="{F0043B27-3606-42D0-BFB2-D0F41F6F7CC2}" type="presOf" srcId="{45E6B67C-AF6F-4B54-BD71-7CD2671EA54B}" destId="{211189BC-6CB2-423A-935B-5E9AC14DDF1D}" srcOrd="1" destOrd="0" presId="urn:microsoft.com/office/officeart/2005/8/layout/lProcess2"/>
    <dgm:cxn modelId="{498C1C78-A866-47A7-BBCB-07DA3EC129E7}" type="presOf" srcId="{45E6B67C-AF6F-4B54-BD71-7CD2671EA54B}" destId="{00971463-85E0-4547-B7D1-5DF07E8CDCF5}" srcOrd="0" destOrd="0" presId="urn:microsoft.com/office/officeart/2005/8/layout/lProcess2"/>
    <dgm:cxn modelId="{C87A1F63-DD90-49FE-BAC3-4377663D6924}" type="presParOf" srcId="{30EE6C38-201A-4C25-907F-ED69734F824F}" destId="{EFADAB84-EB4D-4C64-A8C7-9539C77F0DB9}" srcOrd="0" destOrd="0" presId="urn:microsoft.com/office/officeart/2005/8/layout/lProcess2"/>
    <dgm:cxn modelId="{38820494-F619-4BA6-B820-4334D88FBA78}" type="presParOf" srcId="{EFADAB84-EB4D-4C64-A8C7-9539C77F0DB9}" destId="{306E0EF9-D57E-45EF-9677-B6A0D315C306}" srcOrd="0" destOrd="0" presId="urn:microsoft.com/office/officeart/2005/8/layout/lProcess2"/>
    <dgm:cxn modelId="{B4E21EE7-3CC4-4D61-AAAC-F30FE54C204D}" type="presParOf" srcId="{EFADAB84-EB4D-4C64-A8C7-9539C77F0DB9}" destId="{E815778A-816B-48F4-AC03-D1FD6FE9B1A7}" srcOrd="1" destOrd="0" presId="urn:microsoft.com/office/officeart/2005/8/layout/lProcess2"/>
    <dgm:cxn modelId="{BB146C71-DBE7-4B7A-91FD-D3F5F7A1AEB0}" type="presParOf" srcId="{EFADAB84-EB4D-4C64-A8C7-9539C77F0DB9}" destId="{8002538F-F4C3-49E4-825D-28CEFC650392}" srcOrd="2" destOrd="0" presId="urn:microsoft.com/office/officeart/2005/8/layout/lProcess2"/>
    <dgm:cxn modelId="{4FA4FEA1-8F40-42B3-90B4-C1976CB8DA4C}" type="presParOf" srcId="{8002538F-F4C3-49E4-825D-28CEFC650392}" destId="{985C4998-D76F-4B36-A7BE-97241882A4F6}" srcOrd="0" destOrd="0" presId="urn:microsoft.com/office/officeart/2005/8/layout/lProcess2"/>
    <dgm:cxn modelId="{1FE96985-EDF6-446E-BCB7-566B58051F32}" type="presParOf" srcId="{985C4998-D76F-4B36-A7BE-97241882A4F6}" destId="{34049087-90C4-4D4C-98F8-0A9D9235456E}" srcOrd="0" destOrd="0" presId="urn:microsoft.com/office/officeart/2005/8/layout/lProcess2"/>
    <dgm:cxn modelId="{93A33AAD-4DA3-49A7-B15E-474D61FD227E}" type="presParOf" srcId="{985C4998-D76F-4B36-A7BE-97241882A4F6}" destId="{80562E99-2787-4BAB-9FB7-35DC7F25D7CB}" srcOrd="1" destOrd="0" presId="urn:microsoft.com/office/officeart/2005/8/layout/lProcess2"/>
    <dgm:cxn modelId="{5855689E-CD09-4EA1-B1AB-853108F762B4}" type="presParOf" srcId="{985C4998-D76F-4B36-A7BE-97241882A4F6}" destId="{B56D83FB-CDD5-4FAB-BD74-7BF65AD5D87F}" srcOrd="2" destOrd="0" presId="urn:microsoft.com/office/officeart/2005/8/layout/lProcess2"/>
    <dgm:cxn modelId="{6B0CAA65-8A42-44AB-8D88-9F55E481B13C}" type="presParOf" srcId="{30EE6C38-201A-4C25-907F-ED69734F824F}" destId="{93D5405A-C46C-407D-BFDD-CCA2363D6683}" srcOrd="1" destOrd="0" presId="urn:microsoft.com/office/officeart/2005/8/layout/lProcess2"/>
    <dgm:cxn modelId="{8873A2BA-0652-41CB-9A64-4DA98C6DDD47}" type="presParOf" srcId="{30EE6C38-201A-4C25-907F-ED69734F824F}" destId="{76ABE884-9FEE-4BC3-92AD-D997858F82CF}" srcOrd="2" destOrd="0" presId="urn:microsoft.com/office/officeart/2005/8/layout/lProcess2"/>
    <dgm:cxn modelId="{6580D5D4-A67C-4384-A949-0404BB89585C}" type="presParOf" srcId="{76ABE884-9FEE-4BC3-92AD-D997858F82CF}" destId="{00971463-85E0-4547-B7D1-5DF07E8CDCF5}" srcOrd="0" destOrd="0" presId="urn:microsoft.com/office/officeart/2005/8/layout/lProcess2"/>
    <dgm:cxn modelId="{1C015225-5C48-4FCF-86A4-4696B04E1082}" type="presParOf" srcId="{76ABE884-9FEE-4BC3-92AD-D997858F82CF}" destId="{211189BC-6CB2-423A-935B-5E9AC14DDF1D}" srcOrd="1" destOrd="0" presId="urn:microsoft.com/office/officeart/2005/8/layout/lProcess2"/>
    <dgm:cxn modelId="{3F0DED69-CE35-424C-A8AE-46D87864A9D2}" type="presParOf" srcId="{76ABE884-9FEE-4BC3-92AD-D997858F82CF}" destId="{DB2DB3FC-FD5F-42CE-9C53-4E36FA0C7F5E}" srcOrd="2" destOrd="0" presId="urn:microsoft.com/office/officeart/2005/8/layout/lProcess2"/>
    <dgm:cxn modelId="{3FC541B0-A5AD-48B6-9834-4310FE74AD98}" type="presParOf" srcId="{DB2DB3FC-FD5F-42CE-9C53-4E36FA0C7F5E}" destId="{0F62BAA1-2A45-4C65-A87B-02B145701DCF}" srcOrd="0" destOrd="0" presId="urn:microsoft.com/office/officeart/2005/8/layout/lProcess2"/>
    <dgm:cxn modelId="{6EAC27B1-CCD2-493F-8151-76439E3AEAEF}" type="presParOf" srcId="{0F62BAA1-2A45-4C65-A87B-02B145701DCF}" destId="{0231741F-B2EA-40EF-9C35-538CE841A17B}" srcOrd="0" destOrd="0" presId="urn:microsoft.com/office/officeart/2005/8/layout/lProcess2"/>
    <dgm:cxn modelId="{7B1A53CE-8EC1-46BC-9E98-26924FC84A2C}" type="presParOf" srcId="{0F62BAA1-2A45-4C65-A87B-02B145701DCF}" destId="{7EB7150F-D868-4AF2-A18C-DA677A695DB9}" srcOrd="1" destOrd="0" presId="urn:microsoft.com/office/officeart/2005/8/layout/lProcess2"/>
    <dgm:cxn modelId="{56A848E6-82D2-4FCB-A2D7-5418518ACD44}" type="presParOf" srcId="{0F62BAA1-2A45-4C65-A87B-02B145701DCF}" destId="{D483218D-68B2-411D-B38C-5D6DBA5FA39E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87159F5-0A44-43B1-92B6-E0C35C47E96C}" type="doc">
      <dgm:prSet loTypeId="urn:microsoft.com/office/officeart/2005/8/layout/lProcess2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00A48F1-B90D-4DE1-B97E-41CE2D5F83FD}">
      <dgm:prSet phldrT="[Text]"/>
      <dgm:spPr/>
      <dgm:t>
        <a:bodyPr/>
        <a:lstStyle/>
        <a:p>
          <a:r>
            <a:rPr lang="id-ID" dirty="0" smtClean="0"/>
            <a:t>PUBERTAS</a:t>
          </a:r>
          <a:endParaRPr lang="en-US" dirty="0"/>
        </a:p>
      </dgm:t>
    </dgm:pt>
    <dgm:pt modelId="{949346DB-C218-43FB-9B38-667C2EED1164}" type="parTrans" cxnId="{8953FC68-7585-48A0-B779-E3FFD928BF7E}">
      <dgm:prSet/>
      <dgm:spPr/>
      <dgm:t>
        <a:bodyPr/>
        <a:lstStyle/>
        <a:p>
          <a:endParaRPr lang="en-US"/>
        </a:p>
      </dgm:t>
    </dgm:pt>
    <dgm:pt modelId="{FBBAFEAC-FF1D-4103-AD9A-A0121FB93E4A}" type="sibTrans" cxnId="{8953FC68-7585-48A0-B779-E3FFD928BF7E}">
      <dgm:prSet/>
      <dgm:spPr/>
      <dgm:t>
        <a:bodyPr/>
        <a:lstStyle/>
        <a:p>
          <a:endParaRPr lang="en-US"/>
        </a:p>
      </dgm:t>
    </dgm:pt>
    <dgm:pt modelId="{FE1904F6-5BE4-4702-A96F-4B7199AF868D}">
      <dgm:prSet phldrT="[Text]"/>
      <dgm:spPr/>
      <dgm:t>
        <a:bodyPr/>
        <a:lstStyle/>
        <a:p>
          <a:pPr algn="just"/>
          <a:r>
            <a:rPr lang="id-ID" dirty="0" smtClean="0"/>
            <a:t>Tahap ini </a:t>
          </a:r>
          <a:r>
            <a:rPr lang="en-US" dirty="0" err="1" smtClean="0"/>
            <a:t>mencapai</a:t>
          </a:r>
          <a:r>
            <a:rPr lang="en-US" dirty="0" smtClean="0"/>
            <a:t> </a:t>
          </a:r>
          <a:r>
            <a:rPr lang="en-US" dirty="0" err="1" smtClean="0"/>
            <a:t>kematangan</a:t>
          </a:r>
          <a:r>
            <a:rPr lang="en-US" dirty="0" smtClean="0"/>
            <a:t> </a:t>
          </a:r>
          <a:r>
            <a:rPr lang="en-US" dirty="0" err="1" smtClean="0"/>
            <a:t>fisik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aspek</a:t>
          </a:r>
          <a:r>
            <a:rPr lang="en-US" dirty="0" smtClean="0"/>
            <a:t> </a:t>
          </a:r>
          <a:r>
            <a:rPr lang="en-US" dirty="0" err="1" smtClean="0"/>
            <a:t>sosial</a:t>
          </a:r>
          <a:r>
            <a:rPr lang="en-US" dirty="0" smtClean="0"/>
            <a:t>,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akan</a:t>
          </a:r>
          <a:r>
            <a:rPr lang="en-US" dirty="0" smtClean="0"/>
            <a:t> </a:t>
          </a:r>
          <a:r>
            <a:rPr lang="en-US" dirty="0" err="1" smtClean="0"/>
            <a:t>terjadi</a:t>
          </a:r>
          <a:r>
            <a:rPr lang="id-ID" dirty="0" smtClean="0"/>
            <a:t> </a:t>
          </a:r>
          <a:r>
            <a:rPr lang="en-US" dirty="0" err="1" smtClean="0"/>
            <a:t>kematangan</a:t>
          </a:r>
          <a:r>
            <a:rPr lang="en-US" dirty="0" smtClean="0"/>
            <a:t> </a:t>
          </a:r>
          <a:r>
            <a:rPr lang="en-US" dirty="0" err="1" smtClean="0"/>
            <a:t>psikologis</a:t>
          </a:r>
          <a:r>
            <a:rPr lang="en-US" dirty="0" smtClean="0"/>
            <a:t>. </a:t>
          </a:r>
          <a:r>
            <a:rPr lang="en-US" dirty="0" err="1" smtClean="0"/>
            <a:t>Terjadi</a:t>
          </a:r>
          <a:r>
            <a:rPr lang="en-US" dirty="0" smtClean="0"/>
            <a:t> </a:t>
          </a:r>
          <a:r>
            <a:rPr lang="en-US" dirty="0" err="1" smtClean="0"/>
            <a:t>perubahan</a:t>
          </a:r>
          <a:r>
            <a:rPr lang="en-US" dirty="0" smtClean="0"/>
            <a:t> </a:t>
          </a:r>
          <a:r>
            <a:rPr lang="en-US" dirty="0" err="1" smtClean="0"/>
            <a:t>ditandai</a:t>
          </a:r>
          <a:r>
            <a:rPr lang="en-US" dirty="0" smtClean="0"/>
            <a:t> </a:t>
          </a:r>
          <a:r>
            <a:rPr lang="en-US" dirty="0" err="1" smtClean="0"/>
            <a:t>denga</a:t>
          </a:r>
          <a:r>
            <a:rPr lang="en-US" dirty="0" smtClean="0"/>
            <a:t> </a:t>
          </a:r>
          <a:r>
            <a:rPr lang="en-US" dirty="0" err="1" smtClean="0"/>
            <a:t>adanya</a:t>
          </a:r>
          <a:r>
            <a:rPr lang="en-US" dirty="0" smtClean="0"/>
            <a:t> </a:t>
          </a:r>
          <a:r>
            <a:rPr lang="en-US" dirty="0" err="1" smtClean="0"/>
            <a:t>citra</a:t>
          </a:r>
          <a:r>
            <a:rPr lang="en-US" dirty="0" smtClean="0"/>
            <a:t> </a:t>
          </a:r>
          <a:r>
            <a:rPr lang="en-US" dirty="0" err="1" smtClean="0"/>
            <a:t>tubuh</a:t>
          </a:r>
          <a:r>
            <a:rPr lang="en-US" dirty="0" smtClean="0"/>
            <a:t>, </a:t>
          </a:r>
          <a:r>
            <a:rPr lang="en-US" dirty="0" err="1" smtClean="0"/>
            <a:t>perhatian</a:t>
          </a:r>
          <a:r>
            <a:rPr lang="id-ID" dirty="0" smtClean="0"/>
            <a:t> </a:t>
          </a:r>
          <a:r>
            <a:rPr lang="en-US" dirty="0" smtClean="0"/>
            <a:t>yang </a:t>
          </a:r>
          <a:r>
            <a:rPr lang="en-US" dirty="0" err="1" smtClean="0"/>
            <a:t>sengat</a:t>
          </a:r>
          <a:r>
            <a:rPr lang="en-US" dirty="0" smtClean="0"/>
            <a:t> </a:t>
          </a:r>
          <a:r>
            <a:rPr lang="en-US" dirty="0" err="1" smtClean="0"/>
            <a:t>besar</a:t>
          </a:r>
          <a:r>
            <a:rPr lang="en-US" dirty="0" smtClean="0"/>
            <a:t> </a:t>
          </a:r>
          <a:r>
            <a:rPr lang="en-US" dirty="0" err="1" smtClean="0"/>
            <a:t>terhadap</a:t>
          </a:r>
          <a:r>
            <a:rPr lang="en-US" dirty="0" smtClean="0"/>
            <a:t> </a:t>
          </a:r>
          <a:r>
            <a:rPr lang="en-US" dirty="0" err="1" smtClean="0"/>
            <a:t>perubahan</a:t>
          </a:r>
          <a:r>
            <a:rPr lang="en-US" dirty="0" smtClean="0"/>
            <a:t> </a:t>
          </a:r>
          <a:r>
            <a:rPr lang="en-US" dirty="0" err="1" smtClean="0"/>
            <a:t>fungsi</a:t>
          </a:r>
          <a:r>
            <a:rPr lang="en-US" dirty="0" smtClean="0"/>
            <a:t> </a:t>
          </a:r>
          <a:r>
            <a:rPr lang="en-US" dirty="0" err="1" smtClean="0"/>
            <a:t>tubuh</a:t>
          </a:r>
          <a:r>
            <a:rPr lang="en-US" dirty="0" smtClean="0"/>
            <a:t>, </a:t>
          </a:r>
          <a:r>
            <a:rPr lang="en-US" dirty="0" err="1" smtClean="0"/>
            <a:t>pembelajaran</a:t>
          </a:r>
          <a:r>
            <a:rPr lang="en-US" dirty="0" smtClean="0"/>
            <a:t> </a:t>
          </a:r>
          <a:r>
            <a:rPr lang="en-US" dirty="0" err="1" smtClean="0"/>
            <a:t>tentang</a:t>
          </a:r>
          <a:r>
            <a:rPr lang="en-US" dirty="0" smtClean="0"/>
            <a:t> </a:t>
          </a:r>
          <a:r>
            <a:rPr lang="en-US" dirty="0" err="1" smtClean="0"/>
            <a:t>perilaku</a:t>
          </a:r>
          <a:r>
            <a:rPr lang="en-US" dirty="0" smtClean="0"/>
            <a:t> ,</a:t>
          </a:r>
          <a:r>
            <a:rPr lang="id-ID" dirty="0" smtClean="0"/>
            <a:t> </a:t>
          </a:r>
          <a:r>
            <a:rPr lang="en-US" dirty="0" err="1" smtClean="0"/>
            <a:t>kondisi</a:t>
          </a:r>
          <a:r>
            <a:rPr lang="en-US" dirty="0" smtClean="0"/>
            <a:t> </a:t>
          </a:r>
          <a:r>
            <a:rPr lang="en-US" dirty="0" err="1" smtClean="0"/>
            <a:t>sosial</a:t>
          </a:r>
          <a:r>
            <a:rPr lang="en-US" dirty="0" smtClean="0"/>
            <a:t>. </a:t>
          </a:r>
          <a:r>
            <a:rPr lang="en-US" dirty="0" err="1" smtClean="0"/>
            <a:t>Tahap</a:t>
          </a:r>
          <a:r>
            <a:rPr lang="en-US" dirty="0" smtClean="0"/>
            <a:t> genital </a:t>
          </a:r>
          <a:r>
            <a:rPr lang="en-US" dirty="0" err="1" smtClean="0"/>
            <a:t>terjadi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umur</a:t>
          </a:r>
          <a:r>
            <a:rPr lang="en-US" dirty="0" smtClean="0"/>
            <a:t> 12 </a:t>
          </a:r>
          <a:r>
            <a:rPr lang="en-US" dirty="0" err="1" smtClean="0"/>
            <a:t>tahun</a:t>
          </a:r>
          <a:r>
            <a:rPr lang="en-US" dirty="0" smtClean="0"/>
            <a:t> </a:t>
          </a:r>
          <a:r>
            <a:rPr lang="en-US" dirty="0" err="1" smtClean="0"/>
            <a:t>tahap</a:t>
          </a:r>
          <a:r>
            <a:rPr lang="en-US" dirty="0" smtClean="0"/>
            <a:t> </a:t>
          </a:r>
          <a:r>
            <a:rPr lang="en-US" dirty="0" err="1" smtClean="0"/>
            <a:t>ini</a:t>
          </a:r>
          <a:r>
            <a:rPr lang="en-US" dirty="0" smtClean="0"/>
            <a:t> </a:t>
          </a:r>
          <a:r>
            <a:rPr lang="en-US" dirty="0" err="1" smtClean="0"/>
            <a:t>merupakan</a:t>
          </a:r>
          <a:r>
            <a:rPr lang="en-US" dirty="0" smtClean="0"/>
            <a:t> </a:t>
          </a:r>
          <a:r>
            <a:rPr lang="en-US" dirty="0" err="1" smtClean="0"/>
            <a:t>tahap</a:t>
          </a:r>
          <a:r>
            <a:rPr lang="en-US" dirty="0" smtClean="0"/>
            <a:t> </a:t>
          </a:r>
          <a:r>
            <a:rPr lang="en-US" dirty="0" err="1" smtClean="0"/>
            <a:t>suka</a:t>
          </a:r>
          <a:r>
            <a:rPr lang="id-ID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lawan</a:t>
          </a:r>
          <a:r>
            <a:rPr lang="en-US" dirty="0" smtClean="0"/>
            <a:t> </a:t>
          </a:r>
          <a:r>
            <a:rPr lang="en-US" dirty="0" err="1" smtClean="0"/>
            <a:t>jenis</a:t>
          </a:r>
          <a:r>
            <a:rPr lang="en-US" dirty="0" smtClean="0"/>
            <a:t> </a:t>
          </a:r>
          <a:r>
            <a:rPr lang="en-US" dirty="0" err="1" smtClean="0"/>
            <a:t>sudah</a:t>
          </a:r>
          <a:r>
            <a:rPr lang="en-US" dirty="0" smtClean="0"/>
            <a:t> </a:t>
          </a:r>
          <a:r>
            <a:rPr lang="en-US" dirty="0" err="1" smtClean="0"/>
            <a:t>matang</a:t>
          </a:r>
          <a:r>
            <a:rPr lang="id-ID" dirty="0" smtClean="0"/>
            <a:t> </a:t>
          </a:r>
          <a:endParaRPr lang="en-US" dirty="0"/>
        </a:p>
      </dgm:t>
    </dgm:pt>
    <dgm:pt modelId="{12DE91A8-B393-43FF-B22F-AA07FD48EF3E}" type="parTrans" cxnId="{F83B08CB-F763-4A16-955A-E8448532C395}">
      <dgm:prSet/>
      <dgm:spPr/>
      <dgm:t>
        <a:bodyPr/>
        <a:lstStyle/>
        <a:p>
          <a:endParaRPr lang="en-US"/>
        </a:p>
      </dgm:t>
    </dgm:pt>
    <dgm:pt modelId="{D8650A6B-0CFF-4D49-8C62-75ED677A60E5}" type="sibTrans" cxnId="{F83B08CB-F763-4A16-955A-E8448532C395}">
      <dgm:prSet/>
      <dgm:spPr/>
      <dgm:t>
        <a:bodyPr/>
        <a:lstStyle/>
        <a:p>
          <a:endParaRPr lang="en-US"/>
        </a:p>
      </dgm:t>
    </dgm:pt>
    <dgm:pt modelId="{72906F37-0869-4795-A8B7-C25F165CC572}">
      <dgm:prSet phldrT="[Text]"/>
      <dgm:spPr/>
      <dgm:t>
        <a:bodyPr/>
        <a:lstStyle/>
        <a:p>
          <a:r>
            <a:rPr lang="id-ID" dirty="0" smtClean="0"/>
            <a:t>DEWASA MUDA &amp; PERTENGAHAN UMUR</a:t>
          </a:r>
          <a:endParaRPr lang="en-US" dirty="0"/>
        </a:p>
      </dgm:t>
    </dgm:pt>
    <dgm:pt modelId="{C2B8FEFE-6F77-4F1E-AA6A-998107AE25AF}" type="parTrans" cxnId="{9AD87EA3-3B46-47BA-8D3C-0BB922193667}">
      <dgm:prSet/>
      <dgm:spPr/>
      <dgm:t>
        <a:bodyPr/>
        <a:lstStyle/>
        <a:p>
          <a:endParaRPr lang="en-US"/>
        </a:p>
      </dgm:t>
    </dgm:pt>
    <dgm:pt modelId="{32BB895A-9551-48AD-8E18-E8CBE7E7E166}" type="sibTrans" cxnId="{9AD87EA3-3B46-47BA-8D3C-0BB922193667}">
      <dgm:prSet/>
      <dgm:spPr/>
      <dgm:t>
        <a:bodyPr/>
        <a:lstStyle/>
        <a:p>
          <a:endParaRPr lang="en-US"/>
        </a:p>
      </dgm:t>
    </dgm:pt>
    <dgm:pt modelId="{70943559-8E1E-4227-B85F-F6B3D558010D}">
      <dgm:prSet phldrT="[Text]"/>
      <dgm:spPr/>
      <dgm:t>
        <a:bodyPr/>
        <a:lstStyle/>
        <a:p>
          <a:pPr algn="just"/>
          <a:r>
            <a:rPr lang="id-ID" smtClean="0"/>
            <a:t>Tahap ini p</a:t>
          </a:r>
          <a:r>
            <a:rPr lang="en-US" smtClean="0"/>
            <a:t>erkembangan fisik sudah cukup dan ciri seks sekunder mencapai</a:t>
          </a:r>
          <a:r>
            <a:rPr lang="id-ID" smtClean="0"/>
            <a:t> </a:t>
          </a:r>
          <a:r>
            <a:rPr lang="en-US" smtClean="0"/>
            <a:t>puncaknya</a:t>
          </a:r>
          <a:r>
            <a:rPr lang="id-ID" smtClean="0"/>
            <a:t> </a:t>
          </a:r>
          <a:r>
            <a:rPr lang="en-US" smtClean="0"/>
            <a:t>pada usia 18-30 tahun</a:t>
          </a:r>
          <a:r>
            <a:rPr lang="id-ID" smtClean="0"/>
            <a:t>, </a:t>
          </a:r>
          <a:r>
            <a:rPr lang="en-US" smtClean="0"/>
            <a:t>terjadi perubahan hormonal pada</a:t>
          </a:r>
          <a:r>
            <a:rPr lang="id-ID" smtClean="0"/>
            <a:t> </a:t>
          </a:r>
          <a:r>
            <a:rPr lang="en-US" smtClean="0"/>
            <a:t>wanita ditandai dengan penurunan estrogen, pengecilan payudara dan vagina</a:t>
          </a:r>
          <a:r>
            <a:rPr lang="id-ID" smtClean="0"/>
            <a:t>, </a:t>
          </a:r>
          <a:r>
            <a:rPr lang="en-US" smtClean="0"/>
            <a:t>penurunan</a:t>
          </a:r>
          <a:r>
            <a:rPr lang="id-ID" smtClean="0"/>
            <a:t> </a:t>
          </a:r>
          <a:r>
            <a:rPr lang="en-US" smtClean="0"/>
            <a:t>cairan vagina selanjutnya akan terjadi penurunan reaksi ereksi, </a:t>
          </a:r>
          <a:r>
            <a:rPr lang="fi-FI" smtClean="0"/>
            <a:t>penurunan ukuran penis dan semen.</a:t>
          </a:r>
          <a:r>
            <a:rPr lang="id-ID" smtClean="0"/>
            <a:t> </a:t>
          </a:r>
          <a:endParaRPr lang="en-US" dirty="0"/>
        </a:p>
      </dgm:t>
    </dgm:pt>
    <dgm:pt modelId="{1079D8E3-D2A4-43AB-9874-C27CF385B5E0}" type="parTrans" cxnId="{BBFC733D-D893-45C1-85FB-1C38BB3BDF8F}">
      <dgm:prSet/>
      <dgm:spPr/>
      <dgm:t>
        <a:bodyPr/>
        <a:lstStyle/>
        <a:p>
          <a:endParaRPr lang="en-US"/>
        </a:p>
      </dgm:t>
    </dgm:pt>
    <dgm:pt modelId="{1DEA7702-A435-4CE2-8A98-D90FB262DB9F}" type="sibTrans" cxnId="{BBFC733D-D893-45C1-85FB-1C38BB3BDF8F}">
      <dgm:prSet/>
      <dgm:spPr/>
      <dgm:t>
        <a:bodyPr/>
        <a:lstStyle/>
        <a:p>
          <a:endParaRPr lang="en-US"/>
        </a:p>
      </dgm:t>
    </dgm:pt>
    <dgm:pt modelId="{65BC63F9-2E56-44C5-AC6F-C1A3C023CCF1}" type="pres">
      <dgm:prSet presAssocID="{287159F5-0A44-43B1-92B6-E0C35C47E96C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173F4B3-9B49-42FD-A617-7F4F97AF5736}" type="pres">
      <dgm:prSet presAssocID="{800A48F1-B90D-4DE1-B97E-41CE2D5F83FD}" presName="compNode" presStyleCnt="0"/>
      <dgm:spPr/>
    </dgm:pt>
    <dgm:pt modelId="{0872A03E-D2B4-4E26-B525-EB7FCE4AFC15}" type="pres">
      <dgm:prSet presAssocID="{800A48F1-B90D-4DE1-B97E-41CE2D5F83FD}" presName="aNode" presStyleLbl="bgShp" presStyleIdx="0" presStyleCnt="2"/>
      <dgm:spPr/>
      <dgm:t>
        <a:bodyPr/>
        <a:lstStyle/>
        <a:p>
          <a:endParaRPr lang="en-US"/>
        </a:p>
      </dgm:t>
    </dgm:pt>
    <dgm:pt modelId="{A8093B68-0E7E-4703-88CC-4447D47D8F8B}" type="pres">
      <dgm:prSet presAssocID="{800A48F1-B90D-4DE1-B97E-41CE2D5F83FD}" presName="textNode" presStyleLbl="bgShp" presStyleIdx="0" presStyleCnt="2"/>
      <dgm:spPr/>
      <dgm:t>
        <a:bodyPr/>
        <a:lstStyle/>
        <a:p>
          <a:endParaRPr lang="en-US"/>
        </a:p>
      </dgm:t>
    </dgm:pt>
    <dgm:pt modelId="{BEE3D2AB-AD4A-4B4B-AC12-A04E06296431}" type="pres">
      <dgm:prSet presAssocID="{800A48F1-B90D-4DE1-B97E-41CE2D5F83FD}" presName="compChildNode" presStyleCnt="0"/>
      <dgm:spPr/>
    </dgm:pt>
    <dgm:pt modelId="{1F54FA4C-FC66-4ED0-A4CE-CDCB7198A24D}" type="pres">
      <dgm:prSet presAssocID="{800A48F1-B90D-4DE1-B97E-41CE2D5F83FD}" presName="theInnerList" presStyleCnt="0"/>
      <dgm:spPr/>
    </dgm:pt>
    <dgm:pt modelId="{2C57A763-53BB-46C8-95FE-8F36E3373E50}" type="pres">
      <dgm:prSet presAssocID="{FE1904F6-5BE4-4702-A96F-4B7199AF868D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946426-FBF1-4AE1-BCA7-908380C86AB4}" type="pres">
      <dgm:prSet presAssocID="{800A48F1-B90D-4DE1-B97E-41CE2D5F83FD}" presName="aSpace" presStyleCnt="0"/>
      <dgm:spPr/>
    </dgm:pt>
    <dgm:pt modelId="{8E33CC53-6FF9-4BB8-9E3C-EA741CC663E4}" type="pres">
      <dgm:prSet presAssocID="{72906F37-0869-4795-A8B7-C25F165CC572}" presName="compNode" presStyleCnt="0"/>
      <dgm:spPr/>
    </dgm:pt>
    <dgm:pt modelId="{DF5702B1-A0AB-40CF-B515-4FEB59C574FF}" type="pres">
      <dgm:prSet presAssocID="{72906F37-0869-4795-A8B7-C25F165CC572}" presName="aNode" presStyleLbl="bgShp" presStyleIdx="1" presStyleCnt="2"/>
      <dgm:spPr/>
      <dgm:t>
        <a:bodyPr/>
        <a:lstStyle/>
        <a:p>
          <a:endParaRPr lang="en-US"/>
        </a:p>
      </dgm:t>
    </dgm:pt>
    <dgm:pt modelId="{230E78D5-A1E8-498D-B11B-FC2824C47847}" type="pres">
      <dgm:prSet presAssocID="{72906F37-0869-4795-A8B7-C25F165CC572}" presName="textNode" presStyleLbl="bgShp" presStyleIdx="1" presStyleCnt="2"/>
      <dgm:spPr/>
      <dgm:t>
        <a:bodyPr/>
        <a:lstStyle/>
        <a:p>
          <a:endParaRPr lang="en-US"/>
        </a:p>
      </dgm:t>
    </dgm:pt>
    <dgm:pt modelId="{1334EEFC-7042-4392-BC1C-EAE3FCDF3A01}" type="pres">
      <dgm:prSet presAssocID="{72906F37-0869-4795-A8B7-C25F165CC572}" presName="compChildNode" presStyleCnt="0"/>
      <dgm:spPr/>
    </dgm:pt>
    <dgm:pt modelId="{F1371F9D-7CF4-4D03-9CE8-EA4BC4417135}" type="pres">
      <dgm:prSet presAssocID="{72906F37-0869-4795-A8B7-C25F165CC572}" presName="theInnerList" presStyleCnt="0"/>
      <dgm:spPr/>
    </dgm:pt>
    <dgm:pt modelId="{66BE80B1-F5DD-4227-839A-26E2F18DE18D}" type="pres">
      <dgm:prSet presAssocID="{70943559-8E1E-4227-B85F-F6B3D558010D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49719F9-D170-40C6-BD0E-4DE3F30228BC}" type="presOf" srcId="{72906F37-0869-4795-A8B7-C25F165CC572}" destId="{DF5702B1-A0AB-40CF-B515-4FEB59C574FF}" srcOrd="0" destOrd="0" presId="urn:microsoft.com/office/officeart/2005/8/layout/lProcess2"/>
    <dgm:cxn modelId="{2C50172C-46FD-40B3-8C9E-F50721F210A1}" type="presOf" srcId="{287159F5-0A44-43B1-92B6-E0C35C47E96C}" destId="{65BC63F9-2E56-44C5-AC6F-C1A3C023CCF1}" srcOrd="0" destOrd="0" presId="urn:microsoft.com/office/officeart/2005/8/layout/lProcess2"/>
    <dgm:cxn modelId="{612E24A3-1E75-4297-8521-806DB5E8D4E2}" type="presOf" srcId="{800A48F1-B90D-4DE1-B97E-41CE2D5F83FD}" destId="{A8093B68-0E7E-4703-88CC-4447D47D8F8B}" srcOrd="1" destOrd="0" presId="urn:microsoft.com/office/officeart/2005/8/layout/lProcess2"/>
    <dgm:cxn modelId="{9AD87EA3-3B46-47BA-8D3C-0BB922193667}" srcId="{287159F5-0A44-43B1-92B6-E0C35C47E96C}" destId="{72906F37-0869-4795-A8B7-C25F165CC572}" srcOrd="1" destOrd="0" parTransId="{C2B8FEFE-6F77-4F1E-AA6A-998107AE25AF}" sibTransId="{32BB895A-9551-48AD-8E18-E8CBE7E7E166}"/>
    <dgm:cxn modelId="{0EC772AC-03E0-4687-B4DB-666B61698491}" type="presOf" srcId="{800A48F1-B90D-4DE1-B97E-41CE2D5F83FD}" destId="{0872A03E-D2B4-4E26-B525-EB7FCE4AFC15}" srcOrd="0" destOrd="0" presId="urn:microsoft.com/office/officeart/2005/8/layout/lProcess2"/>
    <dgm:cxn modelId="{F83B08CB-F763-4A16-955A-E8448532C395}" srcId="{800A48F1-B90D-4DE1-B97E-41CE2D5F83FD}" destId="{FE1904F6-5BE4-4702-A96F-4B7199AF868D}" srcOrd="0" destOrd="0" parTransId="{12DE91A8-B393-43FF-B22F-AA07FD48EF3E}" sibTransId="{D8650A6B-0CFF-4D49-8C62-75ED677A60E5}"/>
    <dgm:cxn modelId="{BBFC733D-D893-45C1-85FB-1C38BB3BDF8F}" srcId="{72906F37-0869-4795-A8B7-C25F165CC572}" destId="{70943559-8E1E-4227-B85F-F6B3D558010D}" srcOrd="0" destOrd="0" parTransId="{1079D8E3-D2A4-43AB-9874-C27CF385B5E0}" sibTransId="{1DEA7702-A435-4CE2-8A98-D90FB262DB9F}"/>
    <dgm:cxn modelId="{BD146B57-C997-4F83-BFAA-786965DDAD04}" type="presOf" srcId="{72906F37-0869-4795-A8B7-C25F165CC572}" destId="{230E78D5-A1E8-498D-B11B-FC2824C47847}" srcOrd="1" destOrd="0" presId="urn:microsoft.com/office/officeart/2005/8/layout/lProcess2"/>
    <dgm:cxn modelId="{8953FC68-7585-48A0-B779-E3FFD928BF7E}" srcId="{287159F5-0A44-43B1-92B6-E0C35C47E96C}" destId="{800A48F1-B90D-4DE1-B97E-41CE2D5F83FD}" srcOrd="0" destOrd="0" parTransId="{949346DB-C218-43FB-9B38-667C2EED1164}" sibTransId="{FBBAFEAC-FF1D-4103-AD9A-A0121FB93E4A}"/>
    <dgm:cxn modelId="{3BD4E5FB-AB04-4855-9180-6724720EEB70}" type="presOf" srcId="{70943559-8E1E-4227-B85F-F6B3D558010D}" destId="{66BE80B1-F5DD-4227-839A-26E2F18DE18D}" srcOrd="0" destOrd="0" presId="urn:microsoft.com/office/officeart/2005/8/layout/lProcess2"/>
    <dgm:cxn modelId="{998F2F38-64E2-455F-9797-5F40C6369485}" type="presOf" srcId="{FE1904F6-5BE4-4702-A96F-4B7199AF868D}" destId="{2C57A763-53BB-46C8-95FE-8F36E3373E50}" srcOrd="0" destOrd="0" presId="urn:microsoft.com/office/officeart/2005/8/layout/lProcess2"/>
    <dgm:cxn modelId="{0E2CFA58-674E-4BE4-8F65-A880F531D946}" type="presParOf" srcId="{65BC63F9-2E56-44C5-AC6F-C1A3C023CCF1}" destId="{8173F4B3-9B49-42FD-A617-7F4F97AF5736}" srcOrd="0" destOrd="0" presId="urn:microsoft.com/office/officeart/2005/8/layout/lProcess2"/>
    <dgm:cxn modelId="{9014910D-D94A-455F-9347-6CE8065A66FA}" type="presParOf" srcId="{8173F4B3-9B49-42FD-A617-7F4F97AF5736}" destId="{0872A03E-D2B4-4E26-B525-EB7FCE4AFC15}" srcOrd="0" destOrd="0" presId="urn:microsoft.com/office/officeart/2005/8/layout/lProcess2"/>
    <dgm:cxn modelId="{33E97811-0E3C-4E78-87B4-689A08C2A356}" type="presParOf" srcId="{8173F4B3-9B49-42FD-A617-7F4F97AF5736}" destId="{A8093B68-0E7E-4703-88CC-4447D47D8F8B}" srcOrd="1" destOrd="0" presId="urn:microsoft.com/office/officeart/2005/8/layout/lProcess2"/>
    <dgm:cxn modelId="{4C539F41-6237-47C4-B22A-8157797BC6BC}" type="presParOf" srcId="{8173F4B3-9B49-42FD-A617-7F4F97AF5736}" destId="{BEE3D2AB-AD4A-4B4B-AC12-A04E06296431}" srcOrd="2" destOrd="0" presId="urn:microsoft.com/office/officeart/2005/8/layout/lProcess2"/>
    <dgm:cxn modelId="{1495280D-046F-4B6A-A7F6-BC6D74D8F684}" type="presParOf" srcId="{BEE3D2AB-AD4A-4B4B-AC12-A04E06296431}" destId="{1F54FA4C-FC66-4ED0-A4CE-CDCB7198A24D}" srcOrd="0" destOrd="0" presId="urn:microsoft.com/office/officeart/2005/8/layout/lProcess2"/>
    <dgm:cxn modelId="{3A5A4B24-2A70-4428-8C74-F56807C4C40C}" type="presParOf" srcId="{1F54FA4C-FC66-4ED0-A4CE-CDCB7198A24D}" destId="{2C57A763-53BB-46C8-95FE-8F36E3373E50}" srcOrd="0" destOrd="0" presId="urn:microsoft.com/office/officeart/2005/8/layout/lProcess2"/>
    <dgm:cxn modelId="{5ECB6B32-BC69-4471-AAB1-77B667A02C9D}" type="presParOf" srcId="{65BC63F9-2E56-44C5-AC6F-C1A3C023CCF1}" destId="{FE946426-FBF1-4AE1-BCA7-908380C86AB4}" srcOrd="1" destOrd="0" presId="urn:microsoft.com/office/officeart/2005/8/layout/lProcess2"/>
    <dgm:cxn modelId="{C9E39BDC-EBDD-4056-83AC-6B2EAF87A022}" type="presParOf" srcId="{65BC63F9-2E56-44C5-AC6F-C1A3C023CCF1}" destId="{8E33CC53-6FF9-4BB8-9E3C-EA741CC663E4}" srcOrd="2" destOrd="0" presId="urn:microsoft.com/office/officeart/2005/8/layout/lProcess2"/>
    <dgm:cxn modelId="{92E95581-9C2A-4007-AE97-66086C1CFACB}" type="presParOf" srcId="{8E33CC53-6FF9-4BB8-9E3C-EA741CC663E4}" destId="{DF5702B1-A0AB-40CF-B515-4FEB59C574FF}" srcOrd="0" destOrd="0" presId="urn:microsoft.com/office/officeart/2005/8/layout/lProcess2"/>
    <dgm:cxn modelId="{73601A37-2EBE-4C5F-9FD2-5AD5FC1D1382}" type="presParOf" srcId="{8E33CC53-6FF9-4BB8-9E3C-EA741CC663E4}" destId="{230E78D5-A1E8-498D-B11B-FC2824C47847}" srcOrd="1" destOrd="0" presId="urn:microsoft.com/office/officeart/2005/8/layout/lProcess2"/>
    <dgm:cxn modelId="{33B16576-21CF-4E3D-B8B6-A81C914970D4}" type="presParOf" srcId="{8E33CC53-6FF9-4BB8-9E3C-EA741CC663E4}" destId="{1334EEFC-7042-4392-BC1C-EAE3FCDF3A01}" srcOrd="2" destOrd="0" presId="urn:microsoft.com/office/officeart/2005/8/layout/lProcess2"/>
    <dgm:cxn modelId="{05782BF2-8EBC-4D27-ACDE-3955A1D8B172}" type="presParOf" srcId="{1334EEFC-7042-4392-BC1C-EAE3FCDF3A01}" destId="{F1371F9D-7CF4-4D03-9CE8-EA4BC4417135}" srcOrd="0" destOrd="0" presId="urn:microsoft.com/office/officeart/2005/8/layout/lProcess2"/>
    <dgm:cxn modelId="{34552672-D6EE-49CF-AD91-4C4FD3575432}" type="presParOf" srcId="{F1371F9D-7CF4-4D03-9CE8-EA4BC4417135}" destId="{66BE80B1-F5DD-4227-839A-26E2F18DE18D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2EAD2D-B33F-417C-B910-F4F63F78ECA7}">
      <dsp:nvSpPr>
        <dsp:cNvPr id="0" name=""/>
        <dsp:cNvSpPr/>
      </dsp:nvSpPr>
      <dsp:spPr>
        <a:xfrm>
          <a:off x="0" y="0"/>
          <a:ext cx="8549640" cy="11796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100" kern="1200" dirty="0" smtClean="0"/>
            <a:t>Gangguan keseimbangan Psikososial</a:t>
          </a:r>
          <a:endParaRPr lang="en-US" sz="3100" kern="1200" dirty="0"/>
        </a:p>
      </dsp:txBody>
      <dsp:txXfrm>
        <a:off x="34551" y="34551"/>
        <a:ext cx="7276683" cy="1110569"/>
      </dsp:txXfrm>
    </dsp:sp>
    <dsp:sp modelId="{4C70CD31-21C7-4CAE-9A06-46A969F762E2}">
      <dsp:nvSpPr>
        <dsp:cNvPr id="0" name=""/>
        <dsp:cNvSpPr/>
      </dsp:nvSpPr>
      <dsp:spPr>
        <a:xfrm>
          <a:off x="754379" y="1376282"/>
          <a:ext cx="8549640" cy="11796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100" kern="1200" dirty="0" smtClean="0"/>
            <a:t>Perubahan status emosi</a:t>
          </a:r>
          <a:endParaRPr lang="en-US" sz="3100" kern="1200" dirty="0"/>
        </a:p>
      </dsp:txBody>
      <dsp:txXfrm>
        <a:off x="788930" y="1410833"/>
        <a:ext cx="6959371" cy="1110569"/>
      </dsp:txXfrm>
    </dsp:sp>
    <dsp:sp modelId="{2D4FEF65-3D73-45B8-A338-0AD8E9ABDBA9}">
      <dsp:nvSpPr>
        <dsp:cNvPr id="0" name=""/>
        <dsp:cNvSpPr/>
      </dsp:nvSpPr>
      <dsp:spPr>
        <a:xfrm>
          <a:off x="1508759" y="2752565"/>
          <a:ext cx="8549640" cy="11796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3100" kern="1200" dirty="0" smtClean="0"/>
            <a:t>ansietas, kemarahan, kesepian dan rasa tidak pasti</a:t>
          </a:r>
          <a:endParaRPr lang="en-US" sz="3100" kern="1200" dirty="0"/>
        </a:p>
      </dsp:txBody>
      <dsp:txXfrm>
        <a:off x="1543310" y="2787116"/>
        <a:ext cx="6959371" cy="1110569"/>
      </dsp:txXfrm>
    </dsp:sp>
    <dsp:sp modelId="{51F2F689-EB46-4D08-9416-747117FA0C89}">
      <dsp:nvSpPr>
        <dsp:cNvPr id="0" name=""/>
        <dsp:cNvSpPr/>
      </dsp:nvSpPr>
      <dsp:spPr>
        <a:xfrm>
          <a:off x="7782853" y="894583"/>
          <a:ext cx="766786" cy="76678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/>
        </a:p>
      </dsp:txBody>
      <dsp:txXfrm>
        <a:off x="7955380" y="894583"/>
        <a:ext cx="421732" cy="577006"/>
      </dsp:txXfrm>
    </dsp:sp>
    <dsp:sp modelId="{23584E15-A7BB-4F79-A4C5-D72032F334E1}">
      <dsp:nvSpPr>
        <dsp:cNvPr id="0" name=""/>
        <dsp:cNvSpPr/>
      </dsp:nvSpPr>
      <dsp:spPr>
        <a:xfrm>
          <a:off x="8537233" y="2263002"/>
          <a:ext cx="766786" cy="766786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/>
        </a:p>
      </dsp:txBody>
      <dsp:txXfrm>
        <a:off x="8709760" y="2263002"/>
        <a:ext cx="421732" cy="5770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9F9459-15C0-4ED4-931E-2E797EB74C63}">
      <dsp:nvSpPr>
        <dsp:cNvPr id="0" name=""/>
        <dsp:cNvSpPr/>
      </dsp:nvSpPr>
      <dsp:spPr>
        <a:xfrm>
          <a:off x="0" y="1200110"/>
          <a:ext cx="10058399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4DDA608-AFA5-421F-84CC-5549354BA29E}">
      <dsp:nvSpPr>
        <dsp:cNvPr id="0" name=""/>
        <dsp:cNvSpPr/>
      </dsp:nvSpPr>
      <dsp:spPr>
        <a:xfrm>
          <a:off x="502428" y="151928"/>
          <a:ext cx="7958764" cy="116626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sng" kern="1200" dirty="0" smtClean="0"/>
            <a:t>Trust vs Mistrust (</a:t>
          </a:r>
          <a:r>
            <a:rPr lang="en-US" sz="1600" u="sng" kern="1200" dirty="0" err="1" smtClean="0"/>
            <a:t>percaya</a:t>
          </a:r>
          <a:r>
            <a:rPr lang="en-US" sz="1600" u="sng" kern="1200" dirty="0" smtClean="0"/>
            <a:t> vs </a:t>
          </a:r>
          <a:r>
            <a:rPr lang="en-US" sz="1600" u="sng" kern="1200" dirty="0" err="1" smtClean="0"/>
            <a:t>tidak</a:t>
          </a:r>
          <a:r>
            <a:rPr lang="en-US" sz="1600" u="sng" kern="1200" dirty="0" smtClean="0"/>
            <a:t> </a:t>
          </a:r>
          <a:r>
            <a:rPr lang="en-US" sz="1600" u="sng" kern="1200" dirty="0" err="1" smtClean="0"/>
            <a:t>percaya</a:t>
          </a:r>
          <a:r>
            <a:rPr lang="en-US" sz="1600" u="sng" kern="1200" dirty="0" smtClean="0"/>
            <a:t>)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Terjadi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pada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usia</a:t>
          </a:r>
          <a:r>
            <a:rPr lang="en-US" sz="1600" kern="1200" dirty="0" smtClean="0"/>
            <a:t> 0 s/d 18 </a:t>
          </a:r>
          <a:r>
            <a:rPr lang="en-US" sz="1600" kern="1200" dirty="0" err="1" smtClean="0"/>
            <a:t>bulan</a:t>
          </a:r>
          <a:r>
            <a:rPr lang="sv-SE" sz="1600" kern="1200" dirty="0" smtClean="0"/>
            <a:t>. Pada bayi sangat tergantung dari pengasuhan. Jika</a:t>
          </a:r>
          <a:r>
            <a:rPr lang="id-ID" sz="1600" kern="1200" dirty="0" smtClean="0"/>
            <a:t> </a:t>
          </a:r>
          <a:r>
            <a:rPr lang="en-US" sz="1600" kern="1200" dirty="0" err="1" smtClean="0"/>
            <a:t>anak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berhasil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membangun</a:t>
          </a:r>
          <a:r>
            <a:rPr lang="id-ID" sz="1600" kern="1200" dirty="0" smtClean="0"/>
            <a:t> </a:t>
          </a:r>
          <a:r>
            <a:rPr lang="en-US" sz="1600" kern="1200" dirty="0" err="1" smtClean="0"/>
            <a:t>kepercayaan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dia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merasa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selamat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aman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dalam</a:t>
          </a:r>
          <a:r>
            <a:rPr lang="id-ID" sz="1600" kern="1200" dirty="0" smtClean="0"/>
            <a:t> </a:t>
          </a:r>
          <a:r>
            <a:rPr lang="en-US" sz="1600" kern="1200" dirty="0" err="1" smtClean="0"/>
            <a:t>dunia</a:t>
          </a:r>
          <a:r>
            <a:rPr lang="en-US" sz="1600" kern="1200" dirty="0" smtClean="0"/>
            <a:t>.</a:t>
          </a:r>
          <a:endParaRPr lang="en-US" sz="1600" kern="1200" dirty="0"/>
        </a:p>
      </dsp:txBody>
      <dsp:txXfrm>
        <a:off x="559360" y="208860"/>
        <a:ext cx="7844900" cy="1052397"/>
      </dsp:txXfrm>
    </dsp:sp>
    <dsp:sp modelId="{3694102B-75CB-4E1A-B676-556A66AD9DA2}">
      <dsp:nvSpPr>
        <dsp:cNvPr id="0" name=""/>
        <dsp:cNvSpPr/>
      </dsp:nvSpPr>
      <dsp:spPr>
        <a:xfrm>
          <a:off x="0" y="4375224"/>
          <a:ext cx="10058399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1528355"/>
              <a:satOff val="-10245"/>
              <a:lumOff val="-10589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57F6F1A-7265-4948-9846-577716DAC7BB}">
      <dsp:nvSpPr>
        <dsp:cNvPr id="0" name=""/>
        <dsp:cNvSpPr/>
      </dsp:nvSpPr>
      <dsp:spPr>
        <a:xfrm>
          <a:off x="502428" y="1444910"/>
          <a:ext cx="7922258" cy="3048393"/>
        </a:xfrm>
        <a:prstGeom prst="roundRect">
          <a:avLst/>
        </a:prstGeom>
        <a:gradFill rotWithShape="0">
          <a:gsLst>
            <a:gs pos="0">
              <a:schemeClr val="accent4">
                <a:hueOff val="-1528355"/>
                <a:satOff val="-10245"/>
                <a:lumOff val="-10589"/>
                <a:alphaOff val="0"/>
                <a:satMod val="100000"/>
                <a:lumMod val="100000"/>
              </a:schemeClr>
            </a:gs>
            <a:gs pos="50000">
              <a:schemeClr val="accent4">
                <a:hueOff val="-1528355"/>
                <a:satOff val="-10245"/>
                <a:lumOff val="-10589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-1528355"/>
                <a:satOff val="-10245"/>
                <a:lumOff val="-10589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Autonomy vs Shame and Doubt (</a:t>
          </a:r>
          <a:r>
            <a:rPr lang="en-US" sz="1400" u="sng" kern="1200" dirty="0" err="1" smtClean="0"/>
            <a:t>otonomi</a:t>
          </a:r>
          <a:r>
            <a:rPr lang="en-US" sz="1400" u="sng" kern="1200" dirty="0" smtClean="0"/>
            <a:t> vs </a:t>
          </a:r>
          <a:r>
            <a:rPr lang="en-US" sz="1400" u="sng" kern="1200" dirty="0" err="1" smtClean="0"/>
            <a:t>malu</a:t>
          </a:r>
          <a:r>
            <a:rPr lang="en-US" sz="1400" u="sng" kern="1200" dirty="0" smtClean="0"/>
            <a:t> </a:t>
          </a:r>
          <a:r>
            <a:rPr lang="en-US" sz="1400" u="sng" kern="1200" dirty="0" err="1" smtClean="0"/>
            <a:t>dan</a:t>
          </a:r>
          <a:r>
            <a:rPr lang="en-US" sz="1400" u="sng" kern="1200" dirty="0" smtClean="0"/>
            <a:t> </a:t>
          </a:r>
          <a:r>
            <a:rPr lang="en-US" sz="1400" u="sng" kern="1200" dirty="0" err="1" smtClean="0"/>
            <a:t>ragu-ragu</a:t>
          </a:r>
          <a:r>
            <a:rPr lang="en-US" sz="1400" u="sng" kern="1200" dirty="0" smtClean="0"/>
            <a:t>)</a:t>
          </a: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Terjadi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pada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usia</a:t>
          </a:r>
          <a:r>
            <a:rPr lang="en-US" sz="1400" kern="1200" dirty="0" smtClean="0"/>
            <a:t> 18 </a:t>
          </a:r>
          <a:r>
            <a:rPr lang="en-US" sz="1400" kern="1200" dirty="0" err="1" smtClean="0"/>
            <a:t>bulan</a:t>
          </a:r>
          <a:r>
            <a:rPr lang="en-US" sz="1400" kern="1200" dirty="0" smtClean="0"/>
            <a:t> s/d 3 </a:t>
          </a:r>
          <a:r>
            <a:rPr lang="en-US" sz="1400" kern="1200" dirty="0" err="1" smtClean="0"/>
            <a:t>tahun</a:t>
          </a:r>
          <a:r>
            <a:rPr lang="en-US" sz="1400" kern="1200" dirty="0" smtClean="0"/>
            <a:t>. Masa </a:t>
          </a:r>
          <a:r>
            <a:rPr lang="en-US" sz="1400" kern="1200" dirty="0" err="1" smtClean="0"/>
            <a:t>awal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kanak-kanak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berfokus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pada</a:t>
          </a:r>
          <a:r>
            <a:rPr lang="id-ID" sz="1400" kern="1200" dirty="0" smtClean="0"/>
            <a:t> </a:t>
          </a:r>
          <a:r>
            <a:rPr lang="sv-SE" sz="1400" kern="1200" dirty="0" smtClean="0"/>
            <a:t>perkembangan besar dari pengendalian diri.</a:t>
          </a:r>
          <a:endParaRPr lang="id-ID" sz="1400" kern="1200" dirty="0" smtClean="0"/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 smtClean="0"/>
            <a:t>Latihan penggunaan toilet adalah bagian</a:t>
          </a:r>
          <a:r>
            <a:rPr lang="id-ID" sz="1400" kern="1200" dirty="0" smtClean="0"/>
            <a:t> </a:t>
          </a:r>
          <a:r>
            <a:rPr lang="en-US" sz="1400" kern="1200" dirty="0" smtClean="0"/>
            <a:t>yang </a:t>
          </a:r>
          <a:r>
            <a:rPr lang="en-US" sz="1400" kern="1200" dirty="0" err="1" smtClean="0"/>
            <a:t>penting</a:t>
          </a:r>
          <a:r>
            <a:rPr lang="en-US" sz="1400" kern="1200" dirty="0" smtClean="0"/>
            <a:t>. </a:t>
          </a:r>
          <a:endParaRPr lang="id-ID" sz="1400" kern="1200" dirty="0" smtClean="0"/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Kejadian-kejadian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penting</a:t>
          </a:r>
          <a:r>
            <a:rPr lang="en-US" sz="1400" kern="1200" dirty="0" smtClean="0"/>
            <a:t> lain </a:t>
          </a:r>
          <a:r>
            <a:rPr lang="en-US" sz="1400" kern="1200" dirty="0" err="1" smtClean="0"/>
            <a:t>meliputi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pemerolehan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pengendalian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lebih</a:t>
          </a:r>
          <a:endParaRPr lang="en-US" sz="1400" kern="1200" dirty="0" smtClean="0"/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yakni atas pemilihan makanan, mainan yang disukai, dan juga pemilihan pakaian. Anak</a:t>
          </a:r>
          <a:r>
            <a:rPr lang="id-ID" sz="1400" kern="1200" dirty="0" smtClean="0"/>
            <a:t> </a:t>
          </a:r>
          <a:r>
            <a:rPr lang="en-US" sz="1400" kern="1200" dirty="0" smtClean="0"/>
            <a:t>yang </a:t>
          </a:r>
          <a:r>
            <a:rPr lang="en-US" sz="1400" kern="1200" dirty="0" err="1" smtClean="0"/>
            <a:t>berhasil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melewati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tingkat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ini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merasa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aman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percaya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diri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sementara</a:t>
          </a:r>
          <a:r>
            <a:rPr lang="en-US" sz="1400" kern="1200" dirty="0" smtClean="0"/>
            <a:t> yang</a:t>
          </a: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tidak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berhasil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merasa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tidak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cukup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ragu-ragu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terhadap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diri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sendiri</a:t>
          </a:r>
          <a:r>
            <a:rPr lang="en-US" sz="1400" kern="1200" dirty="0" smtClean="0"/>
            <a:t>.</a:t>
          </a:r>
          <a:endParaRPr lang="en-US" sz="1400" kern="1200" dirty="0"/>
        </a:p>
      </dsp:txBody>
      <dsp:txXfrm>
        <a:off x="651238" y="1593720"/>
        <a:ext cx="7624638" cy="27507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FB4823-D926-42DD-AECF-9F5F3DFC144D}">
      <dsp:nvSpPr>
        <dsp:cNvPr id="0" name=""/>
        <dsp:cNvSpPr/>
      </dsp:nvSpPr>
      <dsp:spPr>
        <a:xfrm>
          <a:off x="0" y="3166411"/>
          <a:ext cx="10058399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D251BB-8E90-4C53-B09A-8FA1C1A6E954}">
      <dsp:nvSpPr>
        <dsp:cNvPr id="0" name=""/>
        <dsp:cNvSpPr/>
      </dsp:nvSpPr>
      <dsp:spPr>
        <a:xfrm>
          <a:off x="502428" y="19485"/>
          <a:ext cx="8664204" cy="33683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u="sng" kern="1200" dirty="0" smtClean="0"/>
            <a:t>A</a:t>
          </a:r>
          <a:r>
            <a:rPr lang="en-US" sz="1600" u="sng" kern="1200" dirty="0" smtClean="0"/>
            <a:t>Initiative vs Guilt ( </a:t>
          </a:r>
          <a:r>
            <a:rPr lang="en-US" sz="1600" u="sng" kern="1200" dirty="0" err="1" smtClean="0"/>
            <a:t>inisiatif</a:t>
          </a:r>
          <a:r>
            <a:rPr lang="en-US" sz="1600" u="sng" kern="1200" dirty="0" smtClean="0"/>
            <a:t> </a:t>
          </a:r>
          <a:r>
            <a:rPr lang="en-US" sz="1600" u="sng" kern="1200" dirty="0" err="1" smtClean="0"/>
            <a:t>dan</a:t>
          </a:r>
          <a:r>
            <a:rPr lang="en-US" sz="1600" u="sng" kern="1200" dirty="0" smtClean="0"/>
            <a:t> rasa </a:t>
          </a:r>
          <a:r>
            <a:rPr lang="en-US" sz="1600" u="sng" kern="1200" dirty="0" err="1" smtClean="0"/>
            <a:t>bersalah</a:t>
          </a:r>
          <a:r>
            <a:rPr lang="en-US" sz="1600" u="sng" kern="1200" dirty="0" smtClean="0"/>
            <a:t>)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Terjadi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pada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usia</a:t>
          </a:r>
          <a:r>
            <a:rPr lang="en-US" sz="1600" kern="1200" dirty="0" smtClean="0"/>
            <a:t> 3 s/d 5 </a:t>
          </a:r>
          <a:r>
            <a:rPr lang="en-US" sz="1600" kern="1200" dirty="0" err="1" smtClean="0"/>
            <a:t>tahun</a:t>
          </a:r>
          <a:r>
            <a:rPr lang="en-US" sz="1600" kern="1200" dirty="0" smtClean="0"/>
            <a:t>. Masa </a:t>
          </a:r>
          <a:r>
            <a:rPr lang="en-US" sz="1600" kern="1200" dirty="0" err="1" smtClean="0"/>
            <a:t>usia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prasekolah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mulai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menunjukkan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kekuatan</a:t>
          </a:r>
          <a:r>
            <a:rPr lang="id-ID" sz="1600" kern="1200" dirty="0" smtClean="0"/>
            <a:t>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kontrolnya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dunia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melalui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permainan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langsung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interaksi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sosial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lainnya</a:t>
          </a:r>
          <a:r>
            <a:rPr lang="en-US" sz="1600" kern="1200" dirty="0" smtClean="0"/>
            <a:t>.</a:t>
          </a:r>
          <a:r>
            <a:rPr lang="id-ID" sz="1600" kern="1200" dirty="0" smtClean="0"/>
            <a:t> </a:t>
          </a:r>
          <a:r>
            <a:rPr lang="en-US" sz="1600" kern="1200" dirty="0" err="1" smtClean="0"/>
            <a:t>Anak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berhasil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dalam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tahap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ini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merasa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mampu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kompeten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dalam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memimpin</a:t>
          </a:r>
          <a:r>
            <a:rPr lang="id-ID" sz="1600" kern="1200" dirty="0" smtClean="0"/>
            <a:t> </a:t>
          </a:r>
          <a:r>
            <a:rPr lang="en-US" sz="1600" kern="1200" dirty="0" smtClean="0"/>
            <a:t>orang lain. </a:t>
          </a:r>
          <a:r>
            <a:rPr lang="en-US" sz="1600" kern="1200" dirty="0" err="1" smtClean="0"/>
            <a:t>Adanya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peningkatan</a:t>
          </a:r>
          <a:r>
            <a:rPr lang="en-US" sz="1600" kern="1200" dirty="0" smtClean="0"/>
            <a:t> rasa </a:t>
          </a:r>
          <a:r>
            <a:rPr lang="en-US" sz="1600" kern="1200" dirty="0" err="1" smtClean="0"/>
            <a:t>tanggung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jawab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prakarsa</a:t>
          </a:r>
          <a:r>
            <a:rPr lang="en-US" sz="1600" kern="1200" dirty="0" smtClean="0"/>
            <a:t>. </a:t>
          </a:r>
          <a:r>
            <a:rPr lang="en-US" sz="1600" kern="1200" dirty="0" err="1" smtClean="0"/>
            <a:t>Mereka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gagal</a:t>
          </a:r>
          <a:r>
            <a:rPr lang="id-ID" sz="1600" kern="1200" dirty="0" smtClean="0"/>
            <a:t> </a:t>
          </a:r>
          <a:r>
            <a:rPr lang="en-US" sz="1600" kern="1200" dirty="0" err="1" smtClean="0"/>
            <a:t>mencapai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tahap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ini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merasakan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perasaan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bersalah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perasaan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ragu-ragu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dan</a:t>
          </a:r>
          <a:r>
            <a:rPr lang="id-ID" sz="1600" kern="1200" dirty="0" smtClean="0"/>
            <a:t> </a:t>
          </a:r>
          <a:r>
            <a:rPr lang="en-US" sz="1600" kern="1200" dirty="0" err="1" smtClean="0"/>
            <a:t>kurang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inisiatif</a:t>
          </a:r>
          <a:r>
            <a:rPr lang="en-US" sz="1600" kern="1200" dirty="0" smtClean="0"/>
            <a:t>. Rasa </a:t>
          </a:r>
          <a:r>
            <a:rPr lang="en-US" sz="1600" kern="1200" dirty="0" err="1" smtClean="0"/>
            <a:t>bersalah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dapat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digantikan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dengan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cepat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oleh</a:t>
          </a:r>
          <a:r>
            <a:rPr lang="en-US" sz="1600" kern="1200" dirty="0" smtClean="0"/>
            <a:t> rasa </a:t>
          </a:r>
          <a:r>
            <a:rPr lang="en-US" sz="1600" kern="1200" dirty="0" err="1" smtClean="0"/>
            <a:t>berhasil</a:t>
          </a:r>
          <a:r>
            <a:rPr lang="en-US" sz="1600" kern="1200" dirty="0" smtClean="0"/>
            <a:t>.</a:t>
          </a:r>
          <a:endParaRPr lang="en-US" sz="1600" kern="1200" dirty="0"/>
        </a:p>
      </dsp:txBody>
      <dsp:txXfrm>
        <a:off x="666856" y="183913"/>
        <a:ext cx="8335348" cy="3039470"/>
      </dsp:txXfrm>
    </dsp:sp>
    <dsp:sp modelId="{76C86E6D-46E7-47B8-ACDB-4F4303F0BDE5}">
      <dsp:nvSpPr>
        <dsp:cNvPr id="0" name=""/>
        <dsp:cNvSpPr/>
      </dsp:nvSpPr>
      <dsp:spPr>
        <a:xfrm>
          <a:off x="0" y="3846811"/>
          <a:ext cx="10058399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AF20D4-05F8-4B7A-90E7-4E7D8A069797}">
      <dsp:nvSpPr>
        <dsp:cNvPr id="0" name=""/>
        <dsp:cNvSpPr/>
      </dsp:nvSpPr>
      <dsp:spPr>
        <a:xfrm>
          <a:off x="502920" y="3625411"/>
          <a:ext cx="704088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kern="1200" dirty="0" smtClean="0"/>
            <a:t>TA</a:t>
          </a:r>
          <a:endParaRPr lang="en-US" sz="1500" kern="1200" dirty="0"/>
        </a:p>
      </dsp:txBody>
      <dsp:txXfrm>
        <a:off x="524536" y="3647027"/>
        <a:ext cx="6997648" cy="399568"/>
      </dsp:txXfrm>
    </dsp:sp>
    <dsp:sp modelId="{80F42EBB-8BA7-4EEC-8CEF-98D138B51173}">
      <dsp:nvSpPr>
        <dsp:cNvPr id="0" name=""/>
        <dsp:cNvSpPr/>
      </dsp:nvSpPr>
      <dsp:spPr>
        <a:xfrm>
          <a:off x="0" y="4527211"/>
          <a:ext cx="10058399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5568D0-94BA-4EC8-A31C-7C9D63201858}">
      <dsp:nvSpPr>
        <dsp:cNvPr id="0" name=""/>
        <dsp:cNvSpPr/>
      </dsp:nvSpPr>
      <dsp:spPr>
        <a:xfrm>
          <a:off x="502920" y="4305811"/>
          <a:ext cx="704088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 dirty="0"/>
        </a:p>
      </dsp:txBody>
      <dsp:txXfrm>
        <a:off x="524536" y="4327427"/>
        <a:ext cx="6997648" cy="3995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7DAA5E-4993-4C7A-80F5-5213BB5C9702}">
      <dsp:nvSpPr>
        <dsp:cNvPr id="0" name=""/>
        <dsp:cNvSpPr/>
      </dsp:nvSpPr>
      <dsp:spPr>
        <a:xfrm>
          <a:off x="0" y="2618247"/>
          <a:ext cx="1005839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8272454-5057-42D7-A215-B93AD68F4ADA}">
      <dsp:nvSpPr>
        <dsp:cNvPr id="0" name=""/>
        <dsp:cNvSpPr/>
      </dsp:nvSpPr>
      <dsp:spPr>
        <a:xfrm>
          <a:off x="528530" y="0"/>
          <a:ext cx="9291216" cy="2741737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sng" kern="1200" dirty="0" smtClean="0"/>
            <a:t>Industry vs inferiority (</a:t>
          </a:r>
          <a:r>
            <a:rPr lang="en-US" sz="1600" u="sng" kern="1200" dirty="0" err="1" smtClean="0"/>
            <a:t>tekun</a:t>
          </a:r>
          <a:r>
            <a:rPr lang="en-US" sz="1600" u="sng" kern="1200" dirty="0" smtClean="0"/>
            <a:t> vs rasa </a:t>
          </a:r>
          <a:r>
            <a:rPr lang="en-US" sz="1600" u="sng" kern="1200" dirty="0" err="1" smtClean="0"/>
            <a:t>rendah</a:t>
          </a:r>
          <a:r>
            <a:rPr lang="en-US" sz="1600" u="sng" kern="1200" dirty="0" smtClean="0"/>
            <a:t> </a:t>
          </a:r>
          <a:r>
            <a:rPr lang="en-US" sz="1600" u="sng" kern="1200" dirty="0" err="1" smtClean="0"/>
            <a:t>diri</a:t>
          </a:r>
          <a:r>
            <a:rPr lang="en-US" sz="1600" u="sng" kern="1200" dirty="0" smtClean="0"/>
            <a:t>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Terjadi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pada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usia</a:t>
          </a:r>
          <a:r>
            <a:rPr lang="en-US" sz="1600" kern="1200" dirty="0" smtClean="0"/>
            <a:t> 6 s/d </a:t>
          </a:r>
          <a:r>
            <a:rPr lang="en-US" sz="1600" kern="1200" dirty="0" err="1" smtClean="0"/>
            <a:t>pubertas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melalui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interaksi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sosial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anak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mulai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mengembangkan</a:t>
          </a:r>
          <a:r>
            <a:rPr lang="id-ID" sz="1600" kern="1200" dirty="0" smtClean="0"/>
            <a:t> </a:t>
          </a:r>
          <a:r>
            <a:rPr lang="en-US" sz="1600" kern="1200" dirty="0" err="1" smtClean="0"/>
            <a:t>perasaan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bangga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terhadap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keberhasilan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kemampuan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mereka</a:t>
          </a:r>
          <a:r>
            <a:rPr lang="en-US" sz="1600" kern="1200" dirty="0" smtClean="0"/>
            <a:t>. </a:t>
          </a:r>
          <a:r>
            <a:rPr lang="en-US" sz="1600" kern="1200" dirty="0" err="1" smtClean="0"/>
            <a:t>Anak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didukung</a:t>
          </a:r>
          <a:r>
            <a:rPr lang="id-ID" sz="1600" kern="1200" dirty="0" smtClean="0"/>
            <a:t>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diarahkan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oleh</a:t>
          </a:r>
          <a:r>
            <a:rPr lang="en-US" sz="1600" kern="1200" dirty="0" smtClean="0"/>
            <a:t> orang </a:t>
          </a:r>
          <a:r>
            <a:rPr lang="en-US" sz="1600" kern="1200" dirty="0" err="1" smtClean="0"/>
            <a:t>tua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guru </a:t>
          </a:r>
          <a:r>
            <a:rPr lang="en-US" sz="1600" kern="1200" dirty="0" err="1" smtClean="0"/>
            <a:t>membangun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pesan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kompeten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percaya</a:t>
          </a:r>
          <a:r>
            <a:rPr lang="id-ID" sz="1600" kern="1200" dirty="0" smtClean="0"/>
            <a:t> </a:t>
          </a:r>
          <a:r>
            <a:rPr lang="sv-SE" sz="1600" kern="1200" dirty="0" smtClean="0"/>
            <a:t>dengan keterampilan yang dimilikinya. Anak yang menerima sedikit atau tidak sama</a:t>
          </a:r>
          <a:r>
            <a:rPr lang="id-ID" sz="1600" kern="1200" dirty="0" smtClean="0"/>
            <a:t> </a:t>
          </a:r>
          <a:r>
            <a:rPr lang="en-US" sz="1600" kern="1200" dirty="0" err="1" smtClean="0"/>
            <a:t>sekali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dukungan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dari</a:t>
          </a:r>
          <a:r>
            <a:rPr lang="en-US" sz="1600" kern="1200" dirty="0" smtClean="0"/>
            <a:t> orang </a:t>
          </a:r>
          <a:r>
            <a:rPr lang="en-US" sz="1600" kern="1200" dirty="0" err="1" smtClean="0"/>
            <a:t>tua</a:t>
          </a:r>
          <a:r>
            <a:rPr lang="en-US" sz="1600" kern="1200" dirty="0" smtClean="0"/>
            <a:t>, guru, </a:t>
          </a:r>
          <a:r>
            <a:rPr lang="en-US" sz="1600" kern="1200" dirty="0" err="1" smtClean="0"/>
            <a:t>atau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teman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sebaya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merasa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ragu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akan</a:t>
          </a:r>
          <a:r>
            <a:rPr lang="id-ID" sz="1600" kern="1200" dirty="0" smtClean="0"/>
            <a:t> </a:t>
          </a:r>
          <a:r>
            <a:rPr lang="en-US" sz="1600" kern="1200" dirty="0" err="1" smtClean="0"/>
            <a:t>kemampuannya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untuk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berhasil</a:t>
          </a:r>
          <a:r>
            <a:rPr lang="en-US" sz="1600" kern="1200" dirty="0" smtClean="0"/>
            <a:t>. </a:t>
          </a:r>
          <a:r>
            <a:rPr lang="en-US" sz="1600" kern="1200" dirty="0" err="1" smtClean="0"/>
            <a:t>Permasalahan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dapat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timbul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pada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tahun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sekolah</a:t>
          </a:r>
          <a:r>
            <a:rPr lang="id-ID" sz="1600" kern="1200" dirty="0" smtClean="0"/>
            <a:t> </a:t>
          </a:r>
          <a:r>
            <a:rPr lang="en-US" sz="1600" kern="1200" dirty="0" err="1" smtClean="0"/>
            <a:t>dasar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adalah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berkembangnya</a:t>
          </a:r>
          <a:r>
            <a:rPr lang="en-US" sz="1600" kern="1200" dirty="0" smtClean="0"/>
            <a:t> rasa </a:t>
          </a:r>
          <a:r>
            <a:rPr lang="en-US" sz="1600" kern="1200" dirty="0" err="1" smtClean="0"/>
            <a:t>rendah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diri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perasaan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tidak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berkompeten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tidak</a:t>
          </a:r>
          <a:r>
            <a:rPr lang="id-ID" sz="1600" kern="1200" dirty="0" smtClean="0"/>
            <a:t> </a:t>
          </a:r>
          <a:r>
            <a:rPr lang="en-US" sz="1600" kern="1200" dirty="0" err="1" smtClean="0"/>
            <a:t>produktif</a:t>
          </a:r>
          <a:r>
            <a:rPr lang="en-US" sz="1600" kern="1200" dirty="0" smtClean="0"/>
            <a:t>. Guru </a:t>
          </a:r>
          <a:r>
            <a:rPr lang="en-US" sz="1600" kern="1200" dirty="0" err="1" smtClean="0"/>
            <a:t>memiliki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tanggung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jawab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khusus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bagi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perkembangan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ketekunan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anakanak</a:t>
          </a:r>
          <a:r>
            <a:rPr lang="en-US" sz="1600" kern="1200" dirty="0" smtClean="0"/>
            <a:t>.</a:t>
          </a:r>
          <a:endParaRPr lang="en-US" sz="1600" kern="1200" dirty="0"/>
        </a:p>
      </dsp:txBody>
      <dsp:txXfrm>
        <a:off x="662371" y="133841"/>
        <a:ext cx="9023534" cy="2474055"/>
      </dsp:txXfrm>
    </dsp:sp>
    <dsp:sp modelId="{FE479D09-E522-4364-AFF4-B6EFCAEB6200}">
      <dsp:nvSpPr>
        <dsp:cNvPr id="0" name=""/>
        <dsp:cNvSpPr/>
      </dsp:nvSpPr>
      <dsp:spPr>
        <a:xfrm>
          <a:off x="0" y="3117207"/>
          <a:ext cx="1005839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1178392"/>
              <a:satOff val="-5635"/>
              <a:lumOff val="6177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A2E78AC-EB4B-466F-AAD2-0080CDD1A8CE}">
      <dsp:nvSpPr>
        <dsp:cNvPr id="0" name=""/>
        <dsp:cNvSpPr/>
      </dsp:nvSpPr>
      <dsp:spPr>
        <a:xfrm>
          <a:off x="502920" y="2954847"/>
          <a:ext cx="7040880" cy="324720"/>
        </a:xfrm>
        <a:prstGeom prst="roundRect">
          <a:avLst/>
        </a:prstGeom>
        <a:gradFill rotWithShape="0">
          <a:gsLst>
            <a:gs pos="0">
              <a:schemeClr val="accent5">
                <a:hueOff val="1178392"/>
                <a:satOff val="-5635"/>
                <a:lumOff val="6177"/>
                <a:alphaOff val="0"/>
                <a:satMod val="100000"/>
                <a:lumMod val="100000"/>
              </a:schemeClr>
            </a:gs>
            <a:gs pos="50000">
              <a:schemeClr val="accent5">
                <a:hueOff val="1178392"/>
                <a:satOff val="-5635"/>
                <a:lumOff val="6177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1178392"/>
                <a:satOff val="-5635"/>
                <a:lumOff val="6177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/>
        </a:p>
      </dsp:txBody>
      <dsp:txXfrm>
        <a:off x="518772" y="2970699"/>
        <a:ext cx="7009176" cy="293016"/>
      </dsp:txXfrm>
    </dsp:sp>
    <dsp:sp modelId="{455D19AC-BF30-4571-817A-D87A8FBFA4B9}">
      <dsp:nvSpPr>
        <dsp:cNvPr id="0" name=""/>
        <dsp:cNvSpPr/>
      </dsp:nvSpPr>
      <dsp:spPr>
        <a:xfrm>
          <a:off x="0" y="3616167"/>
          <a:ext cx="1005839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2356783"/>
              <a:satOff val="-11270"/>
              <a:lumOff val="12353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BA2CA64-E640-447E-9254-1889C031B63F}">
      <dsp:nvSpPr>
        <dsp:cNvPr id="0" name=""/>
        <dsp:cNvSpPr/>
      </dsp:nvSpPr>
      <dsp:spPr>
        <a:xfrm>
          <a:off x="502920" y="3453807"/>
          <a:ext cx="7040880" cy="324720"/>
        </a:xfrm>
        <a:prstGeom prst="roundRect">
          <a:avLst/>
        </a:prstGeom>
        <a:gradFill rotWithShape="0">
          <a:gsLst>
            <a:gs pos="0">
              <a:schemeClr val="accent5">
                <a:hueOff val="2356783"/>
                <a:satOff val="-11270"/>
                <a:lumOff val="12353"/>
                <a:alphaOff val="0"/>
                <a:satMod val="100000"/>
                <a:lumMod val="100000"/>
              </a:schemeClr>
            </a:gs>
            <a:gs pos="50000">
              <a:schemeClr val="accent5">
                <a:hueOff val="2356783"/>
                <a:satOff val="-11270"/>
                <a:lumOff val="12353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2356783"/>
                <a:satOff val="-11270"/>
                <a:lumOff val="12353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/>
        </a:p>
      </dsp:txBody>
      <dsp:txXfrm>
        <a:off x="518772" y="3469659"/>
        <a:ext cx="7009176" cy="2930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78AE4C-80FE-404E-9229-6AE6F63F9215}">
      <dsp:nvSpPr>
        <dsp:cNvPr id="0" name=""/>
        <dsp:cNvSpPr/>
      </dsp:nvSpPr>
      <dsp:spPr>
        <a:xfrm>
          <a:off x="381119" y="45"/>
          <a:ext cx="1787723" cy="107263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300" kern="1200" dirty="0" smtClean="0"/>
            <a:t>Interaksi tubuh dengan lingkungan (internal/ eksternal)</a:t>
          </a:r>
          <a:endParaRPr lang="en-US" sz="1300" kern="1200" dirty="0"/>
        </a:p>
      </dsp:txBody>
      <dsp:txXfrm>
        <a:off x="412535" y="31461"/>
        <a:ext cx="1724891" cy="1009802"/>
      </dsp:txXfrm>
    </dsp:sp>
    <dsp:sp modelId="{1A461DA4-0793-4435-8DDB-54F9E9BC04DE}">
      <dsp:nvSpPr>
        <dsp:cNvPr id="0" name=""/>
        <dsp:cNvSpPr/>
      </dsp:nvSpPr>
      <dsp:spPr>
        <a:xfrm>
          <a:off x="2326162" y="314684"/>
          <a:ext cx="378997" cy="4433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2326162" y="403355"/>
        <a:ext cx="265298" cy="266013"/>
      </dsp:txXfrm>
    </dsp:sp>
    <dsp:sp modelId="{DF5D21DA-B0CE-42CE-8EE5-14BC8026338D}">
      <dsp:nvSpPr>
        <dsp:cNvPr id="0" name=""/>
        <dsp:cNvSpPr/>
      </dsp:nvSpPr>
      <dsp:spPr>
        <a:xfrm>
          <a:off x="2883931" y="45"/>
          <a:ext cx="1787723" cy="1072634"/>
        </a:xfrm>
        <a:prstGeom prst="roundRect">
          <a:avLst>
            <a:gd name="adj" fmla="val 10000"/>
          </a:avLst>
        </a:prstGeom>
        <a:solidFill>
          <a:schemeClr val="accent5">
            <a:hueOff val="589196"/>
            <a:satOff val="-2817"/>
            <a:lumOff val="30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300" kern="1200" dirty="0" smtClean="0"/>
            <a:t>Respon normal/ tidak normal</a:t>
          </a:r>
          <a:endParaRPr lang="en-US" sz="1300" kern="1200" dirty="0"/>
        </a:p>
      </dsp:txBody>
      <dsp:txXfrm>
        <a:off x="2915347" y="31461"/>
        <a:ext cx="1724891" cy="1009802"/>
      </dsp:txXfrm>
    </dsp:sp>
    <dsp:sp modelId="{31481EDB-380F-476C-B851-7D71930A6920}">
      <dsp:nvSpPr>
        <dsp:cNvPr id="0" name=""/>
        <dsp:cNvSpPr/>
      </dsp:nvSpPr>
      <dsp:spPr>
        <a:xfrm>
          <a:off x="4828974" y="314684"/>
          <a:ext cx="378997" cy="4433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785595"/>
            <a:satOff val="-3757"/>
            <a:lumOff val="41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4828974" y="403355"/>
        <a:ext cx="265298" cy="266013"/>
      </dsp:txXfrm>
    </dsp:sp>
    <dsp:sp modelId="{0AB687A4-508C-47E9-B001-FA9BB67094E0}">
      <dsp:nvSpPr>
        <dsp:cNvPr id="0" name=""/>
        <dsp:cNvSpPr/>
      </dsp:nvSpPr>
      <dsp:spPr>
        <a:xfrm>
          <a:off x="5386744" y="45"/>
          <a:ext cx="1787723" cy="1072634"/>
        </a:xfrm>
        <a:prstGeom prst="roundRect">
          <a:avLst>
            <a:gd name="adj" fmla="val 10000"/>
          </a:avLst>
        </a:prstGeom>
        <a:solidFill>
          <a:schemeClr val="accent5">
            <a:hueOff val="1178392"/>
            <a:satOff val="-5635"/>
            <a:lumOff val="6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300" kern="1200" dirty="0" smtClean="0"/>
            <a:t>Normal</a:t>
          </a:r>
          <a:endParaRPr lang="en-US" sz="1300" kern="1200" dirty="0"/>
        </a:p>
      </dsp:txBody>
      <dsp:txXfrm>
        <a:off x="5418160" y="31461"/>
        <a:ext cx="1724891" cy="1009802"/>
      </dsp:txXfrm>
    </dsp:sp>
    <dsp:sp modelId="{34AFC826-46EE-4E5E-B17C-13944AA6EBE3}">
      <dsp:nvSpPr>
        <dsp:cNvPr id="0" name=""/>
        <dsp:cNvSpPr/>
      </dsp:nvSpPr>
      <dsp:spPr>
        <a:xfrm>
          <a:off x="7331787" y="314684"/>
          <a:ext cx="378997" cy="4433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1571189"/>
            <a:satOff val="-7513"/>
            <a:lumOff val="82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7331787" y="403355"/>
        <a:ext cx="265298" cy="266013"/>
      </dsp:txXfrm>
    </dsp:sp>
    <dsp:sp modelId="{299778BE-FB24-41D8-BB1D-8EF9F4D89CF9}">
      <dsp:nvSpPr>
        <dsp:cNvPr id="0" name=""/>
        <dsp:cNvSpPr/>
      </dsp:nvSpPr>
      <dsp:spPr>
        <a:xfrm>
          <a:off x="7889557" y="45"/>
          <a:ext cx="1787723" cy="1072634"/>
        </a:xfrm>
        <a:prstGeom prst="roundRect">
          <a:avLst>
            <a:gd name="adj" fmla="val 10000"/>
          </a:avLst>
        </a:prstGeom>
        <a:solidFill>
          <a:schemeClr val="accent5">
            <a:hueOff val="1767588"/>
            <a:satOff val="-8452"/>
            <a:lumOff val="92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300" kern="1200" dirty="0" smtClean="0"/>
            <a:t>Keseimbangan/ Homeostasis</a:t>
          </a:r>
          <a:endParaRPr lang="en-US" sz="1300" kern="1200" dirty="0"/>
        </a:p>
      </dsp:txBody>
      <dsp:txXfrm>
        <a:off x="7920973" y="31461"/>
        <a:ext cx="1724891" cy="1009802"/>
      </dsp:txXfrm>
    </dsp:sp>
    <dsp:sp modelId="{3B5A4E6E-6971-4582-A626-DE090D5A2EA2}">
      <dsp:nvSpPr>
        <dsp:cNvPr id="0" name=""/>
        <dsp:cNvSpPr/>
      </dsp:nvSpPr>
      <dsp:spPr>
        <a:xfrm rot="8625600" flipH="1" flipV="1">
          <a:off x="5082373" y="2143643"/>
          <a:ext cx="80312" cy="1454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2356783"/>
            <a:satOff val="-11270"/>
            <a:lumOff val="1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 rot="10800000">
        <a:off x="5084704" y="2179851"/>
        <a:ext cx="56218" cy="87257"/>
      </dsp:txXfrm>
    </dsp:sp>
    <dsp:sp modelId="{35F87498-F9A9-4AD2-B006-164F80BDA4B5}">
      <dsp:nvSpPr>
        <dsp:cNvPr id="0" name=""/>
        <dsp:cNvSpPr/>
      </dsp:nvSpPr>
      <dsp:spPr>
        <a:xfrm>
          <a:off x="5547747" y="1716502"/>
          <a:ext cx="1787723" cy="1072634"/>
        </a:xfrm>
        <a:prstGeom prst="roundRect">
          <a:avLst>
            <a:gd name="adj" fmla="val 10000"/>
          </a:avLst>
        </a:prstGeom>
        <a:solidFill>
          <a:schemeClr val="accent5">
            <a:hueOff val="2356783"/>
            <a:satOff val="-11270"/>
            <a:lumOff val="1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300" kern="1200" dirty="0" smtClean="0"/>
            <a:t>Tidak Normal</a:t>
          </a:r>
          <a:endParaRPr lang="en-US" sz="1300" kern="1200" dirty="0"/>
        </a:p>
      </dsp:txBody>
      <dsp:txXfrm>
        <a:off x="5579163" y="1747918"/>
        <a:ext cx="1724891" cy="10098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EA3E69-C3FC-4D34-9B4F-52510470542A}">
      <dsp:nvSpPr>
        <dsp:cNvPr id="0" name=""/>
        <dsp:cNvSpPr/>
      </dsp:nvSpPr>
      <dsp:spPr>
        <a:xfrm rot="5400000">
          <a:off x="-238567" y="195100"/>
          <a:ext cx="1607443" cy="122374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solidFill>
                <a:schemeClr val="tx1"/>
              </a:solidFill>
            </a:rPr>
            <a:t>BIOLOGIS</a:t>
          </a:r>
          <a:endParaRPr lang="en-US" sz="1400" kern="1200" dirty="0">
            <a:solidFill>
              <a:schemeClr val="tx1"/>
            </a:solidFill>
          </a:endParaRPr>
        </a:p>
      </dsp:txBody>
      <dsp:txXfrm rot="-5400000">
        <a:off x="-46717" y="615122"/>
        <a:ext cx="1223744" cy="383699"/>
      </dsp:txXfrm>
    </dsp:sp>
    <dsp:sp modelId="{339D2C55-23C2-47F3-AD15-E80F93764987}">
      <dsp:nvSpPr>
        <dsp:cNvPr id="0" name=""/>
        <dsp:cNvSpPr/>
      </dsp:nvSpPr>
      <dsp:spPr>
        <a:xfrm rot="5400000">
          <a:off x="5071934" y="-3940924"/>
          <a:ext cx="1044837" cy="89331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500" kern="1200" dirty="0" smtClean="0"/>
            <a:t>Aspek ini </a:t>
          </a:r>
          <a:r>
            <a:rPr lang="en-US" sz="1500" kern="1200" dirty="0" err="1" smtClean="0"/>
            <a:t>memandang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seksual</a:t>
          </a:r>
          <a:r>
            <a:rPr lang="en-US" sz="1500" kern="1200" dirty="0" smtClean="0"/>
            <a:t> </a:t>
          </a:r>
          <a:r>
            <a:rPr lang="id-ID" sz="1500" kern="1200" dirty="0" smtClean="0"/>
            <a:t>dari segi </a:t>
          </a:r>
          <a:r>
            <a:rPr lang="en-US" sz="1500" kern="1200" dirty="0" err="1" smtClean="0"/>
            <a:t>anatomi</a:t>
          </a:r>
          <a:r>
            <a:rPr lang="en-US" sz="1500" kern="1200" dirty="0" smtClean="0"/>
            <a:t> da</a:t>
          </a:r>
          <a:r>
            <a:rPr lang="id-ID" sz="1500" kern="1200" dirty="0" smtClean="0"/>
            <a:t>n </a:t>
          </a:r>
          <a:r>
            <a:rPr lang="en-US" sz="1500" kern="1200" dirty="0" err="1" smtClean="0"/>
            <a:t>fisiologis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dari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sistem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reproduksi</a:t>
          </a:r>
          <a:r>
            <a:rPr lang="en-US" sz="1500" kern="1200" dirty="0" smtClean="0"/>
            <a:t> (</a:t>
          </a:r>
          <a:r>
            <a:rPr lang="en-US" sz="1500" kern="1200" dirty="0" err="1" smtClean="0"/>
            <a:t>seksual</a:t>
          </a:r>
          <a:r>
            <a:rPr lang="en-US" sz="1500" kern="1200" dirty="0" smtClean="0"/>
            <a:t>)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500" kern="1200" dirty="0" smtClean="0"/>
            <a:t>K</a:t>
          </a:r>
          <a:r>
            <a:rPr lang="en-US" sz="1500" kern="1200" dirty="0" err="1" smtClean="0"/>
            <a:t>emampuan</a:t>
          </a:r>
          <a:r>
            <a:rPr lang="en-US" sz="1500" kern="1200" dirty="0" smtClean="0"/>
            <a:t> organ </a:t>
          </a:r>
          <a:r>
            <a:rPr lang="en-US" sz="1500" kern="1200" dirty="0" err="1" smtClean="0"/>
            <a:t>seks</a:t>
          </a:r>
          <a:r>
            <a:rPr lang="en-US" sz="1500" kern="1200" dirty="0" smtClean="0"/>
            <a:t>,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adanya</a:t>
          </a:r>
          <a:r>
            <a:rPr lang="en-US" sz="1500" kern="1200" dirty="0" smtClean="0"/>
            <a:t> hormonal</a:t>
          </a:r>
          <a:r>
            <a:rPr lang="id-ID" sz="1500" kern="1200" dirty="0" smtClean="0"/>
            <a:t> </a:t>
          </a:r>
          <a:r>
            <a:rPr lang="en-US" sz="1500" kern="1200" dirty="0" err="1" smtClean="0"/>
            <a:t>serta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sistem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sarap</a:t>
          </a:r>
          <a:r>
            <a:rPr lang="en-US" sz="1500" kern="1200" dirty="0" smtClean="0"/>
            <a:t> yang </a:t>
          </a:r>
          <a:r>
            <a:rPr lang="en-US" sz="1500" kern="1200" dirty="0" err="1" smtClean="0"/>
            <a:t>berfungsi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atau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berhubungan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dengan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kebutuhan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seksual</a:t>
          </a:r>
          <a:r>
            <a:rPr lang="en-US" sz="1500" kern="1200" dirty="0" smtClean="0"/>
            <a:t>.</a:t>
          </a:r>
          <a:endParaRPr lang="en-US" sz="1500" kern="1200" dirty="0"/>
        </a:p>
      </dsp:txBody>
      <dsp:txXfrm rot="-5400000">
        <a:off x="1127759" y="54256"/>
        <a:ext cx="8882184" cy="942827"/>
      </dsp:txXfrm>
    </dsp:sp>
    <dsp:sp modelId="{9043899E-0CAB-4894-A696-16C4FCBF4019}">
      <dsp:nvSpPr>
        <dsp:cNvPr id="0" name=""/>
        <dsp:cNvSpPr/>
      </dsp:nvSpPr>
      <dsp:spPr>
        <a:xfrm rot="5400000">
          <a:off x="-194397" y="1564483"/>
          <a:ext cx="1607443" cy="1312085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solidFill>
                <a:schemeClr val="tx1"/>
              </a:solidFill>
            </a:rPr>
            <a:t>PSIKOLOGIS</a:t>
          </a:r>
          <a:endParaRPr lang="en-US" sz="1400" kern="1200" dirty="0">
            <a:solidFill>
              <a:schemeClr val="tx1"/>
            </a:solidFill>
          </a:endParaRPr>
        </a:p>
      </dsp:txBody>
      <dsp:txXfrm rot="-5400000">
        <a:off x="-46717" y="2072847"/>
        <a:ext cx="1312085" cy="295358"/>
      </dsp:txXfrm>
    </dsp:sp>
    <dsp:sp modelId="{EE90EBD9-BDEC-417E-9164-B08685B0D92A}">
      <dsp:nvSpPr>
        <dsp:cNvPr id="0" name=""/>
        <dsp:cNvSpPr/>
      </dsp:nvSpPr>
      <dsp:spPr>
        <a:xfrm rot="5400000">
          <a:off x="5116104" y="-2527370"/>
          <a:ext cx="1044837" cy="89331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500" kern="1200" dirty="0" smtClean="0"/>
            <a:t>Aspek ini  memandang seksual berdasarkan i</a:t>
          </a:r>
          <a:r>
            <a:rPr lang="en-US" sz="1500" kern="1200" dirty="0" err="1" smtClean="0"/>
            <a:t>ndentitas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jenis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kelamin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err="1" smtClean="0"/>
            <a:t>Misalnya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perempuan</a:t>
          </a:r>
          <a:r>
            <a:rPr lang="en-US" sz="1500" kern="1200" dirty="0" smtClean="0"/>
            <a:t>, </a:t>
          </a:r>
          <a:r>
            <a:rPr lang="en-US" sz="1500" kern="1200" dirty="0" err="1" smtClean="0"/>
            <a:t>merasa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tertari</a:t>
          </a:r>
          <a:r>
            <a:rPr lang="id-ID" sz="1500" kern="1200" dirty="0" smtClean="0"/>
            <a:t>k </a:t>
          </a:r>
          <a:r>
            <a:rPr lang="en-US" sz="1500" kern="1200" dirty="0" err="1" smtClean="0"/>
            <a:t>dengan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laki-laki</a:t>
          </a:r>
          <a:r>
            <a:rPr lang="en-US" sz="1500" kern="1200" dirty="0" smtClean="0"/>
            <a:t>, </a:t>
          </a:r>
          <a:r>
            <a:rPr lang="en-US" sz="1500" kern="1200" dirty="0" err="1" smtClean="0"/>
            <a:t>akan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berhias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mempercantik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diri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bila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bertemu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laki-laki</a:t>
          </a:r>
          <a:r>
            <a:rPr lang="en-US" sz="1500" kern="1200" dirty="0" smtClean="0"/>
            <a:t>, </a:t>
          </a:r>
          <a:r>
            <a:rPr lang="en-US" sz="1500" kern="1200" dirty="0" err="1" smtClean="0"/>
            <a:t>demikian</a:t>
          </a:r>
          <a:r>
            <a:rPr lang="en-US" sz="1500" kern="1200" dirty="0" smtClean="0"/>
            <a:t> pula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err="1" smtClean="0"/>
            <a:t>sebaliknya</a:t>
          </a:r>
          <a:endParaRPr lang="en-US" sz="1500" kern="1200" dirty="0" smtClean="0"/>
        </a:p>
      </dsp:txBody>
      <dsp:txXfrm rot="-5400000">
        <a:off x="1171929" y="1467810"/>
        <a:ext cx="8882184" cy="942827"/>
      </dsp:txXfrm>
    </dsp:sp>
    <dsp:sp modelId="{5EBD4BC5-DB82-4A2A-98C2-A1D5E992DDBC}">
      <dsp:nvSpPr>
        <dsp:cNvPr id="0" name=""/>
        <dsp:cNvSpPr/>
      </dsp:nvSpPr>
      <dsp:spPr>
        <a:xfrm rot="5400000">
          <a:off x="-209458" y="2993098"/>
          <a:ext cx="1607443" cy="1281963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solidFill>
                <a:schemeClr val="tx1"/>
              </a:solidFill>
            </a:rPr>
            <a:t>SOSIAL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solidFill>
                <a:schemeClr val="tx1"/>
              </a:solidFill>
            </a:rPr>
            <a:t>BUDAYA</a:t>
          </a:r>
          <a:endParaRPr lang="en-US" sz="1400" kern="1200" dirty="0">
            <a:solidFill>
              <a:schemeClr val="tx1"/>
            </a:solidFill>
          </a:endParaRPr>
        </a:p>
      </dsp:txBody>
      <dsp:txXfrm rot="-5400000">
        <a:off x="-46717" y="3471340"/>
        <a:ext cx="1281963" cy="325480"/>
      </dsp:txXfrm>
    </dsp:sp>
    <dsp:sp modelId="{9D735044-EAB2-44A1-83B2-CAA49415100E}">
      <dsp:nvSpPr>
        <dsp:cNvPr id="0" name=""/>
        <dsp:cNvSpPr/>
      </dsp:nvSpPr>
      <dsp:spPr>
        <a:xfrm rot="5400000">
          <a:off x="5100769" y="-1113543"/>
          <a:ext cx="1045387" cy="89331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500" kern="1200" dirty="0" smtClean="0"/>
            <a:t>Aspek ini memandang seksual dari segi </a:t>
          </a:r>
          <a:r>
            <a:rPr lang="en-US" sz="1500" kern="1200" dirty="0" err="1" smtClean="0"/>
            <a:t>budaya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atau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keyakinan</a:t>
          </a:r>
          <a:r>
            <a:rPr lang="en-US" sz="1500" kern="1200" dirty="0" smtClean="0"/>
            <a:t> yang </a:t>
          </a:r>
          <a:r>
            <a:rPr lang="en-US" sz="1500" kern="1200" dirty="0" err="1" smtClean="0"/>
            <a:t>berlaku</a:t>
          </a:r>
          <a:r>
            <a:rPr lang="en-US" sz="1500" kern="1200" dirty="0" smtClean="0"/>
            <a:t> di</a:t>
          </a:r>
          <a:r>
            <a:rPr lang="id-ID" sz="1500" kern="1200" dirty="0" smtClean="0"/>
            <a:t> </a:t>
          </a:r>
          <a:r>
            <a:rPr lang="en-US" sz="1500" kern="1200" dirty="0" err="1" smtClean="0"/>
            <a:t>masyarakat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terhadap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ke</a:t>
          </a:r>
          <a:r>
            <a:rPr lang="id-ID" sz="1500" kern="1200" dirty="0" smtClean="0"/>
            <a:t>b</a:t>
          </a:r>
          <a:r>
            <a:rPr lang="en-US" sz="1500" kern="1200" dirty="0" err="1" smtClean="0"/>
            <a:t>utuhan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seksual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serta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perilaku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nya</a:t>
          </a:r>
          <a:r>
            <a:rPr lang="en-US" sz="1500" kern="1200" dirty="0" smtClean="0"/>
            <a:t> di </a:t>
          </a:r>
          <a:r>
            <a:rPr lang="en-US" sz="1500" kern="1200" dirty="0" err="1" smtClean="0"/>
            <a:t>masyarakat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err="1" smtClean="0"/>
            <a:t>Misalnya</a:t>
          </a:r>
          <a:r>
            <a:rPr lang="id-ID" sz="1500" kern="1200" dirty="0" smtClean="0"/>
            <a:t> </a:t>
          </a:r>
          <a:r>
            <a:rPr lang="en-US" sz="1500" kern="1200" dirty="0" err="1" smtClean="0"/>
            <a:t>perempuan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sebelumnya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menikah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harus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perawan</a:t>
          </a:r>
          <a:r>
            <a:rPr lang="id-ID" sz="1500" kern="1200" dirty="0" smtClean="0"/>
            <a:t>, di </a:t>
          </a:r>
          <a:r>
            <a:rPr lang="en-US" sz="1500" kern="1200" dirty="0" err="1" smtClean="0"/>
            <a:t>pedesaan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perempuan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umur</a:t>
          </a:r>
          <a:r>
            <a:rPr lang="en-US" sz="1500" kern="1200" dirty="0" smtClean="0"/>
            <a:t> 20 </a:t>
          </a:r>
          <a:r>
            <a:rPr lang="en-US" sz="1500" kern="1200" dirty="0" err="1" smtClean="0"/>
            <a:t>tahun</a:t>
          </a:r>
          <a:r>
            <a:rPr lang="id-ID" sz="1500" kern="1200" dirty="0" smtClean="0"/>
            <a:t> </a:t>
          </a:r>
          <a:r>
            <a:rPr lang="en-US" sz="1500" kern="1200" dirty="0" err="1" smtClean="0"/>
            <a:t>belum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menikah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dikatakan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perawan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tua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atau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tidak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laku</a:t>
          </a:r>
          <a:r>
            <a:rPr lang="en-US" sz="1500" kern="1200" dirty="0" smtClean="0"/>
            <a:t>,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sebagainya</a:t>
          </a:r>
          <a:endParaRPr lang="en-US" sz="1500" kern="1200" dirty="0"/>
        </a:p>
      </dsp:txBody>
      <dsp:txXfrm rot="-5400000">
        <a:off x="1156868" y="2881390"/>
        <a:ext cx="8882157" cy="94332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6E0EF9-D57E-45EF-9677-B6A0D315C306}">
      <dsp:nvSpPr>
        <dsp:cNvPr id="0" name=""/>
        <dsp:cNvSpPr/>
      </dsp:nvSpPr>
      <dsp:spPr>
        <a:xfrm>
          <a:off x="5034" y="0"/>
          <a:ext cx="4842569" cy="555171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PRANATAL&amp; BAYI</a:t>
          </a:r>
          <a:endParaRPr lang="en-US" sz="2000" kern="1200" dirty="0"/>
        </a:p>
      </dsp:txBody>
      <dsp:txXfrm>
        <a:off x="5034" y="0"/>
        <a:ext cx="4842569" cy="1665514"/>
      </dsp:txXfrm>
    </dsp:sp>
    <dsp:sp modelId="{34049087-90C4-4D4C-98F8-0A9D9235456E}">
      <dsp:nvSpPr>
        <dsp:cNvPr id="0" name=""/>
        <dsp:cNvSpPr/>
      </dsp:nvSpPr>
      <dsp:spPr>
        <a:xfrm>
          <a:off x="106999" y="1667673"/>
          <a:ext cx="4638639" cy="972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solidFill>
                <a:schemeClr val="tx1"/>
              </a:solidFill>
            </a:rPr>
            <a:t>Tahap </a:t>
          </a:r>
          <a:r>
            <a:rPr lang="en-US" sz="1600" kern="1200" dirty="0" err="1" smtClean="0">
              <a:solidFill>
                <a:schemeClr val="tx1"/>
              </a:solidFill>
            </a:rPr>
            <a:t>berkembangnya</a:t>
          </a:r>
          <a:r>
            <a:rPr lang="en-US" sz="1600" kern="1200" dirty="0" smtClean="0">
              <a:solidFill>
                <a:schemeClr val="tx1"/>
              </a:solidFill>
            </a:rPr>
            <a:t> organ</a:t>
          </a:r>
          <a:r>
            <a:rPr lang="id-ID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seksual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maupun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merespons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rangsangan</a:t>
          </a:r>
          <a:r>
            <a:rPr lang="en-US" sz="1600" kern="1200" dirty="0" smtClean="0">
              <a:solidFill>
                <a:schemeClr val="tx1"/>
              </a:solidFill>
            </a:rPr>
            <a:t>, </a:t>
          </a:r>
          <a:r>
            <a:rPr lang="en-US" sz="1600" kern="1200" dirty="0" err="1" smtClean="0">
              <a:solidFill>
                <a:schemeClr val="tx1"/>
              </a:solidFill>
            </a:rPr>
            <a:t>seperti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adanya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ereksi</a:t>
          </a:r>
          <a:r>
            <a:rPr lang="en-US" sz="1600" kern="1200" dirty="0" smtClean="0">
              <a:solidFill>
                <a:schemeClr val="tx1"/>
              </a:solidFill>
            </a:rPr>
            <a:t> penis </a:t>
          </a:r>
          <a:r>
            <a:rPr lang="en-US" sz="1600" kern="1200" dirty="0" err="1" smtClean="0">
              <a:solidFill>
                <a:schemeClr val="tx1"/>
              </a:solidFill>
            </a:rPr>
            <a:t>pada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laki-laki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dan</a:t>
          </a:r>
          <a:r>
            <a:rPr lang="id-ID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adanya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pelumas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bagian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pada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wanita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135468" y="1696142"/>
        <a:ext cx="4581701" cy="915070"/>
      </dsp:txXfrm>
    </dsp:sp>
    <dsp:sp modelId="{B56D83FB-CDD5-4FAB-BD74-7BF65AD5D87F}">
      <dsp:nvSpPr>
        <dsp:cNvPr id="0" name=""/>
        <dsp:cNvSpPr/>
      </dsp:nvSpPr>
      <dsp:spPr>
        <a:xfrm>
          <a:off x="87183" y="2793794"/>
          <a:ext cx="4678270" cy="26121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solidFill>
                <a:schemeClr val="tx1"/>
              </a:solidFill>
            </a:rPr>
            <a:t>Meliputi 2 tahap: 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solidFill>
                <a:schemeClr val="tx1"/>
              </a:solidFill>
            </a:rPr>
            <a:t>1. </a:t>
          </a:r>
          <a:r>
            <a:rPr lang="en-US" sz="1600" kern="1200" dirty="0" err="1" smtClean="0">
              <a:solidFill>
                <a:schemeClr val="tx1"/>
              </a:solidFill>
            </a:rPr>
            <a:t>Tahap</a:t>
          </a:r>
          <a:r>
            <a:rPr lang="en-US" sz="1600" kern="1200" dirty="0" smtClean="0">
              <a:solidFill>
                <a:schemeClr val="tx1"/>
              </a:solidFill>
            </a:rPr>
            <a:t> oral</a:t>
          </a:r>
          <a:r>
            <a:rPr lang="id-ID" sz="1600" kern="1200" dirty="0" smtClean="0">
              <a:solidFill>
                <a:schemeClr val="tx1"/>
              </a:solidFill>
            </a:rPr>
            <a:t> (</a:t>
          </a:r>
          <a:r>
            <a:rPr lang="en-US" sz="1600" kern="1200" dirty="0" smtClean="0">
              <a:solidFill>
                <a:schemeClr val="tx1"/>
              </a:solidFill>
            </a:rPr>
            <a:t>0-1</a:t>
          </a:r>
          <a:r>
            <a:rPr lang="id-ID" sz="1600" kern="1200" dirty="0" smtClean="0">
              <a:solidFill>
                <a:schemeClr val="tx1"/>
              </a:solidFill>
            </a:rPr>
            <a:t> th): </a:t>
          </a:r>
          <a:r>
            <a:rPr lang="en-US" sz="1600" kern="1200" dirty="0" err="1" smtClean="0">
              <a:solidFill>
                <a:schemeClr val="tx1"/>
              </a:solidFill>
            </a:rPr>
            <a:t>Kepuasan</a:t>
          </a:r>
          <a:r>
            <a:rPr lang="en-US" sz="1600" kern="1200" dirty="0" smtClean="0">
              <a:solidFill>
                <a:schemeClr val="tx1"/>
              </a:solidFill>
            </a:rPr>
            <a:t>, </a:t>
          </a:r>
          <a:r>
            <a:rPr lang="en-US" sz="1600" kern="1200" dirty="0" err="1" smtClean="0">
              <a:solidFill>
                <a:schemeClr val="tx1"/>
              </a:solidFill>
            </a:rPr>
            <a:t>kesenangan</a:t>
          </a:r>
          <a:r>
            <a:rPr lang="id-ID" sz="1600" kern="1200" dirty="0" smtClean="0">
              <a:solidFill>
                <a:schemeClr val="tx1"/>
              </a:solidFill>
            </a:rPr>
            <a:t>/ </a:t>
          </a:r>
          <a:r>
            <a:rPr lang="en-US" sz="1600" kern="1200" dirty="0" err="1" smtClean="0">
              <a:solidFill>
                <a:schemeClr val="tx1"/>
              </a:solidFill>
            </a:rPr>
            <a:t>kenikmantan</a:t>
          </a:r>
          <a:r>
            <a:rPr lang="id-ID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dapat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dicapai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dengan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menghisap</a:t>
          </a:r>
          <a:r>
            <a:rPr lang="en-US" sz="1600" kern="1200" dirty="0" smtClean="0">
              <a:solidFill>
                <a:schemeClr val="tx1"/>
              </a:solidFill>
            </a:rPr>
            <a:t>, </a:t>
          </a:r>
          <a:r>
            <a:rPr lang="en-US" sz="1600" kern="1200" dirty="0" err="1" smtClean="0">
              <a:solidFill>
                <a:schemeClr val="tx1"/>
              </a:solidFill>
            </a:rPr>
            <a:t>menggigit</a:t>
          </a:r>
          <a:r>
            <a:rPr lang="en-US" sz="1600" kern="1200" dirty="0" smtClean="0">
              <a:solidFill>
                <a:schemeClr val="tx1"/>
              </a:solidFill>
            </a:rPr>
            <a:t>, </a:t>
          </a:r>
          <a:r>
            <a:rPr lang="en-US" sz="1600" kern="1200" dirty="0" err="1" smtClean="0">
              <a:solidFill>
                <a:schemeClr val="tx1"/>
              </a:solidFill>
            </a:rPr>
            <a:t>mengunyah</a:t>
          </a:r>
          <a:r>
            <a:rPr lang="en-US" sz="1600" kern="1200" dirty="0" smtClean="0">
              <a:solidFill>
                <a:schemeClr val="tx1"/>
              </a:solidFill>
            </a:rPr>
            <a:t>, </a:t>
          </a:r>
          <a:r>
            <a:rPr lang="en-US" sz="1600" kern="1200" dirty="0" err="1" smtClean="0">
              <a:solidFill>
                <a:schemeClr val="tx1"/>
              </a:solidFill>
            </a:rPr>
            <a:t>atau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bersuara</a:t>
          </a:r>
          <a:r>
            <a:rPr lang="en-US" sz="1600" kern="1200" dirty="0" smtClean="0">
              <a:solidFill>
                <a:schemeClr val="tx1"/>
              </a:solidFill>
            </a:rPr>
            <a:t>.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solidFill>
                <a:schemeClr val="tx1"/>
              </a:solidFill>
            </a:rPr>
            <a:t>2. </a:t>
          </a:r>
          <a:r>
            <a:rPr lang="en-US" sz="1600" kern="1200" dirty="0" err="1" smtClean="0">
              <a:solidFill>
                <a:schemeClr val="tx1"/>
              </a:solidFill>
            </a:rPr>
            <a:t>Tahap</a:t>
          </a:r>
          <a:r>
            <a:rPr lang="en-US" sz="1600" kern="1200" dirty="0" smtClean="0">
              <a:solidFill>
                <a:schemeClr val="tx1"/>
              </a:solidFill>
            </a:rPr>
            <a:t> anal</a:t>
          </a:r>
          <a:r>
            <a:rPr lang="id-ID" sz="1600" kern="1200" dirty="0" smtClean="0">
              <a:solidFill>
                <a:schemeClr val="tx1"/>
              </a:solidFill>
            </a:rPr>
            <a:t> (</a:t>
          </a:r>
          <a:r>
            <a:rPr lang="en-US" sz="1600" kern="1200" dirty="0" smtClean="0">
              <a:solidFill>
                <a:schemeClr val="tx1"/>
              </a:solidFill>
            </a:rPr>
            <a:t>1-3</a:t>
          </a:r>
          <a:r>
            <a:rPr lang="id-ID" sz="1600" kern="1200" dirty="0" smtClean="0">
              <a:solidFill>
                <a:schemeClr val="tx1"/>
              </a:solidFill>
            </a:rPr>
            <a:t> th): </a:t>
          </a:r>
          <a:r>
            <a:rPr lang="en-US" sz="1600" kern="1200" dirty="0" err="1" smtClean="0">
              <a:solidFill>
                <a:schemeClr val="tx1"/>
              </a:solidFill>
            </a:rPr>
            <a:t>Kepuasan</a:t>
          </a:r>
          <a:r>
            <a:rPr lang="id-ID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terjadi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pada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saat</a:t>
          </a:r>
          <a:r>
            <a:rPr lang="id-ID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pengeluaran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feses</a:t>
          </a:r>
          <a:r>
            <a:rPr lang="en-US" sz="1600" kern="1200" dirty="0" smtClean="0">
              <a:solidFill>
                <a:schemeClr val="tx1"/>
              </a:solidFill>
            </a:rPr>
            <a:t>. </a:t>
          </a:r>
          <a:r>
            <a:rPr lang="en-US" sz="1600" kern="1200" dirty="0" err="1" smtClean="0">
              <a:solidFill>
                <a:schemeClr val="tx1"/>
              </a:solidFill>
            </a:rPr>
            <a:t>Anak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mulai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menujukan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keakuanya</a:t>
          </a:r>
          <a:r>
            <a:rPr lang="en-US" sz="1600" kern="1200" dirty="0" smtClean="0">
              <a:solidFill>
                <a:schemeClr val="tx1"/>
              </a:solidFill>
            </a:rPr>
            <a:t>, </a:t>
          </a:r>
          <a:r>
            <a:rPr lang="en-US" sz="1600" kern="1200" dirty="0" err="1" smtClean="0">
              <a:solidFill>
                <a:schemeClr val="tx1"/>
              </a:solidFill>
            </a:rPr>
            <a:t>sikapnya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sangat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narsistik</a:t>
          </a:r>
          <a:r>
            <a:rPr lang="en-US" sz="1600" kern="1200" dirty="0" smtClean="0">
              <a:solidFill>
                <a:schemeClr val="tx1"/>
              </a:solidFill>
            </a:rPr>
            <a:t> (</a:t>
          </a:r>
          <a:r>
            <a:rPr lang="en-US" sz="1600" kern="1200" dirty="0" err="1" smtClean="0">
              <a:solidFill>
                <a:schemeClr val="tx1"/>
              </a:solidFill>
            </a:rPr>
            <a:t>cinta</a:t>
          </a:r>
          <a:r>
            <a:rPr lang="id-ID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terhadap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diri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sendiri</a:t>
          </a:r>
          <a:r>
            <a:rPr lang="en-US" sz="1600" kern="1200" dirty="0" smtClean="0">
              <a:solidFill>
                <a:schemeClr val="tx1"/>
              </a:solidFill>
            </a:rPr>
            <a:t>), </a:t>
          </a:r>
          <a:r>
            <a:rPr lang="en-US" sz="1600" kern="1200" dirty="0" err="1" smtClean="0">
              <a:solidFill>
                <a:schemeClr val="tx1"/>
              </a:solidFill>
            </a:rPr>
            <a:t>dan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egois</a:t>
          </a:r>
          <a:r>
            <a:rPr lang="en-US" sz="1600" kern="1200" dirty="0" smtClean="0">
              <a:solidFill>
                <a:schemeClr val="tx1"/>
              </a:solidFill>
            </a:rPr>
            <a:t>, </a:t>
          </a:r>
          <a:r>
            <a:rPr lang="en-US" sz="1600" kern="1200" dirty="0" err="1" smtClean="0">
              <a:solidFill>
                <a:schemeClr val="tx1"/>
              </a:solidFill>
            </a:rPr>
            <a:t>mulai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mempelajari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struktur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tubuhnya</a:t>
          </a:r>
          <a:r>
            <a:rPr lang="en-US" sz="1600" kern="1200" dirty="0" smtClean="0">
              <a:solidFill>
                <a:schemeClr val="tx1"/>
              </a:solidFill>
            </a:rPr>
            <a:t>.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163691" y="2870302"/>
        <a:ext cx="4525254" cy="2459176"/>
      </dsp:txXfrm>
    </dsp:sp>
    <dsp:sp modelId="{00971463-85E0-4547-B7D1-5DF07E8CDCF5}">
      <dsp:nvSpPr>
        <dsp:cNvPr id="0" name=""/>
        <dsp:cNvSpPr/>
      </dsp:nvSpPr>
      <dsp:spPr>
        <a:xfrm>
          <a:off x="5210796" y="0"/>
          <a:ext cx="4842569" cy="555171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KANAK-KANAK</a:t>
          </a:r>
          <a:endParaRPr lang="en-US" sz="2000" kern="1200" dirty="0"/>
        </a:p>
      </dsp:txBody>
      <dsp:txXfrm>
        <a:off x="5210796" y="0"/>
        <a:ext cx="4842569" cy="1665514"/>
      </dsp:txXfrm>
    </dsp:sp>
    <dsp:sp modelId="{0231741F-B2EA-40EF-9C35-538CE841A17B}">
      <dsp:nvSpPr>
        <dsp:cNvPr id="0" name=""/>
        <dsp:cNvSpPr/>
      </dsp:nvSpPr>
      <dsp:spPr>
        <a:xfrm>
          <a:off x="5695053" y="1666285"/>
          <a:ext cx="3874055" cy="23973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solidFill>
                <a:schemeClr val="tx1"/>
              </a:solidFill>
            </a:rPr>
            <a:t>Tahap</a:t>
          </a:r>
          <a:r>
            <a:rPr lang="en-US" sz="1600" kern="1200" dirty="0" smtClean="0">
              <a:solidFill>
                <a:schemeClr val="tx1"/>
              </a:solidFill>
            </a:rPr>
            <a:t> oedipal </a:t>
          </a:r>
          <a:r>
            <a:rPr lang="en-US" sz="1600" kern="1200" dirty="0" err="1" smtClean="0">
              <a:solidFill>
                <a:schemeClr val="tx1"/>
              </a:solidFill>
            </a:rPr>
            <a:t>atau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falik</a:t>
          </a:r>
          <a:r>
            <a:rPr lang="en-US" sz="1600" kern="1200" dirty="0" smtClean="0">
              <a:solidFill>
                <a:schemeClr val="tx1"/>
              </a:solidFill>
            </a:rPr>
            <a:t>  </a:t>
          </a:r>
          <a:r>
            <a:rPr lang="id-ID" sz="1600" kern="1200" dirty="0" smtClean="0">
              <a:solidFill>
                <a:schemeClr val="tx1"/>
              </a:solidFill>
            </a:rPr>
            <a:t>(</a:t>
          </a:r>
          <a:r>
            <a:rPr lang="en-US" sz="1600" kern="1200" dirty="0" smtClean="0">
              <a:solidFill>
                <a:schemeClr val="tx1"/>
              </a:solidFill>
            </a:rPr>
            <a:t>3-5 t</a:t>
          </a:r>
          <a:r>
            <a:rPr lang="id-ID" sz="1600" kern="1200" dirty="0" smtClean="0">
              <a:solidFill>
                <a:schemeClr val="tx1"/>
              </a:solidFill>
            </a:rPr>
            <a:t>h: </a:t>
          </a:r>
          <a:r>
            <a:rPr lang="en-US" sz="1600" kern="1200" dirty="0" err="1" smtClean="0">
              <a:solidFill>
                <a:schemeClr val="tx1"/>
              </a:solidFill>
            </a:rPr>
            <a:t>rangsangan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terjadi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pada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otoerotis</a:t>
          </a:r>
          <a:r>
            <a:rPr lang="id-ID" sz="1600" kern="1200" dirty="0" smtClean="0">
              <a:solidFill>
                <a:schemeClr val="tx1"/>
              </a:solidFill>
            </a:rPr>
            <a:t> (</a:t>
          </a:r>
          <a:r>
            <a:rPr lang="en-US" sz="1600" kern="1200" dirty="0" err="1" smtClean="0">
              <a:solidFill>
                <a:schemeClr val="tx1"/>
              </a:solidFill>
            </a:rPr>
            <a:t>meraba-raba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bagian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erogenya</a:t>
          </a:r>
          <a:r>
            <a:rPr lang="en-US" sz="1600" kern="1200" dirty="0" smtClean="0">
              <a:solidFill>
                <a:schemeClr val="tx1"/>
              </a:solidFill>
            </a:rPr>
            <a:t>, </a:t>
          </a:r>
          <a:r>
            <a:rPr lang="en-US" sz="1600" kern="1200" dirty="0" err="1" smtClean="0">
              <a:solidFill>
                <a:schemeClr val="tx1"/>
              </a:solidFill>
            </a:rPr>
            <a:t>mulai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menyukai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lawan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jenis</a:t>
          </a:r>
          <a:r>
            <a:rPr lang="en-US" sz="1600" kern="1200" dirty="0" smtClean="0">
              <a:solidFill>
                <a:schemeClr val="tx1"/>
              </a:solidFill>
            </a:rPr>
            <a:t>. </a:t>
          </a:r>
          <a:r>
            <a:rPr lang="en-US" sz="1600" kern="1200" dirty="0" err="1" smtClean="0">
              <a:solidFill>
                <a:schemeClr val="tx1"/>
              </a:solidFill>
            </a:rPr>
            <a:t>Anak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laki-laki</a:t>
          </a:r>
          <a:r>
            <a:rPr lang="id-ID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cendrung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suka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pada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ibunya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dari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pada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bapaknya</a:t>
          </a:r>
          <a:r>
            <a:rPr lang="id-ID" sz="1600" kern="1200" dirty="0" smtClean="0">
              <a:solidFill>
                <a:schemeClr val="tx1"/>
              </a:solidFill>
            </a:rPr>
            <a:t>, </a:t>
          </a:r>
          <a:r>
            <a:rPr lang="en-US" sz="1600" kern="1200" dirty="0" err="1" smtClean="0">
              <a:solidFill>
                <a:schemeClr val="tx1"/>
              </a:solidFill>
            </a:rPr>
            <a:t>anak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perempuan</a:t>
          </a:r>
          <a:r>
            <a:rPr lang="id-ID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mulai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megenal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jenis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kelamin</a:t>
          </a:r>
          <a:r>
            <a:rPr lang="en-US" sz="1600" kern="1200" dirty="0" smtClean="0">
              <a:solidFill>
                <a:schemeClr val="tx1"/>
              </a:solidFill>
            </a:rPr>
            <a:t> yang </a:t>
          </a:r>
          <a:r>
            <a:rPr lang="en-US" sz="1600" kern="1200" dirty="0" err="1" smtClean="0">
              <a:solidFill>
                <a:schemeClr val="tx1"/>
              </a:solidFill>
            </a:rPr>
            <a:t>dimilikinya</a:t>
          </a:r>
          <a:r>
            <a:rPr lang="id-ID" sz="1600" kern="1200" dirty="0" smtClean="0">
              <a:solidFill>
                <a:schemeClr val="tx1"/>
              </a:solidFill>
            </a:rPr>
            <a:t>, </a:t>
          </a:r>
          <a:r>
            <a:rPr lang="en-US" sz="1600" kern="1200" dirty="0" err="1" smtClean="0">
              <a:solidFill>
                <a:schemeClr val="tx1"/>
              </a:solidFill>
            </a:rPr>
            <a:t>mulai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interaksi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dengan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figur</a:t>
          </a:r>
          <a:r>
            <a:rPr lang="id-ID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smtClean="0">
              <a:solidFill>
                <a:schemeClr val="tx1"/>
              </a:solidFill>
            </a:rPr>
            <a:t>orang </a:t>
          </a:r>
          <a:r>
            <a:rPr lang="en-US" sz="1600" kern="1200" dirty="0" err="1" smtClean="0">
              <a:solidFill>
                <a:schemeClr val="tx1"/>
              </a:solidFill>
            </a:rPr>
            <a:t>tuanya</a:t>
          </a:r>
          <a:r>
            <a:rPr lang="en-US" sz="1600" kern="1200" dirty="0" smtClean="0">
              <a:solidFill>
                <a:schemeClr val="tx1"/>
              </a:solidFill>
            </a:rPr>
            <a:t>.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5765270" y="1736502"/>
        <a:ext cx="3733621" cy="2256944"/>
      </dsp:txXfrm>
    </dsp:sp>
    <dsp:sp modelId="{D483218D-68B2-411D-B38C-5D6DBA5FA39E}">
      <dsp:nvSpPr>
        <dsp:cNvPr id="0" name=""/>
        <dsp:cNvSpPr/>
      </dsp:nvSpPr>
      <dsp:spPr>
        <a:xfrm>
          <a:off x="5695053" y="4224956"/>
          <a:ext cx="3874055" cy="10484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solidFill>
                <a:schemeClr val="tx1"/>
              </a:solidFill>
            </a:rPr>
            <a:t>Tahap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laten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id-ID" sz="1600" kern="1200" dirty="0" smtClean="0">
              <a:solidFill>
                <a:schemeClr val="tx1"/>
              </a:solidFill>
            </a:rPr>
            <a:t>(</a:t>
          </a:r>
          <a:r>
            <a:rPr lang="en-US" sz="1600" kern="1200" dirty="0" err="1" smtClean="0">
              <a:solidFill>
                <a:schemeClr val="tx1"/>
              </a:solidFill>
            </a:rPr>
            <a:t>usia</a:t>
          </a:r>
          <a:r>
            <a:rPr lang="en-US" sz="1600" kern="1200" dirty="0" smtClean="0">
              <a:solidFill>
                <a:schemeClr val="tx1"/>
              </a:solidFill>
            </a:rPr>
            <a:t> 5-13</a:t>
          </a:r>
          <a:r>
            <a:rPr lang="id-ID" sz="1600" kern="1200" dirty="0" smtClean="0">
              <a:solidFill>
                <a:schemeClr val="tx1"/>
              </a:solidFill>
            </a:rPr>
            <a:t> th): </a:t>
          </a:r>
          <a:r>
            <a:rPr lang="en-US" sz="1600" kern="1200" dirty="0" err="1" smtClean="0">
              <a:solidFill>
                <a:schemeClr val="tx1"/>
              </a:solidFill>
            </a:rPr>
            <a:t>mulai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memasuki</a:t>
          </a:r>
          <a:r>
            <a:rPr lang="en-US" sz="1600" kern="1200" dirty="0" smtClean="0">
              <a:solidFill>
                <a:schemeClr val="tx1"/>
              </a:solidFill>
            </a:rPr>
            <a:t> masa </a:t>
          </a:r>
          <a:r>
            <a:rPr lang="en-US" sz="1600" kern="1200" dirty="0" err="1" smtClean="0">
              <a:solidFill>
                <a:schemeClr val="tx1"/>
              </a:solidFill>
            </a:rPr>
            <a:t>pubertas</a:t>
          </a:r>
          <a:r>
            <a:rPr lang="id-ID" sz="1600" kern="1200" dirty="0" smtClean="0">
              <a:solidFill>
                <a:schemeClr val="tx1"/>
              </a:solidFill>
            </a:rPr>
            <a:t> </a:t>
          </a:r>
          <a:r>
            <a:rPr lang="nn-NO" sz="1600" kern="1200" dirty="0" smtClean="0">
              <a:solidFill>
                <a:schemeClr val="tx1"/>
              </a:solidFill>
            </a:rPr>
            <a:t>dan berhadapan langsung pada tuntutan sosial</a:t>
          </a:r>
          <a:r>
            <a:rPr lang="id-ID" sz="1600" kern="1200" dirty="0" smtClean="0">
              <a:solidFill>
                <a:schemeClr val="tx1"/>
              </a:solidFill>
            </a:rPr>
            <a:t> 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5725760" y="4255663"/>
        <a:ext cx="3812641" cy="98698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72A03E-D2B4-4E26-B525-EB7FCE4AFC15}">
      <dsp:nvSpPr>
        <dsp:cNvPr id="0" name=""/>
        <dsp:cNvSpPr/>
      </dsp:nvSpPr>
      <dsp:spPr>
        <a:xfrm>
          <a:off x="5034" y="0"/>
          <a:ext cx="4842569" cy="39322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tint val="4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300" kern="1200" dirty="0" smtClean="0"/>
            <a:t>PUBERTAS</a:t>
          </a:r>
          <a:endParaRPr lang="en-US" sz="3300" kern="1200" dirty="0"/>
        </a:p>
      </dsp:txBody>
      <dsp:txXfrm>
        <a:off x="5034" y="0"/>
        <a:ext cx="4842569" cy="1179671"/>
      </dsp:txXfrm>
    </dsp:sp>
    <dsp:sp modelId="{2C57A763-53BB-46C8-95FE-8F36E3373E50}">
      <dsp:nvSpPr>
        <dsp:cNvPr id="0" name=""/>
        <dsp:cNvSpPr/>
      </dsp:nvSpPr>
      <dsp:spPr>
        <a:xfrm>
          <a:off x="489291" y="1179671"/>
          <a:ext cx="3874055" cy="25559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kern="1200" dirty="0" smtClean="0"/>
            <a:t>Tahap ini </a:t>
          </a:r>
          <a:r>
            <a:rPr lang="en-US" sz="1500" kern="1200" dirty="0" err="1" smtClean="0"/>
            <a:t>mencapai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kematangan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fisik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aspek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sosial</a:t>
          </a:r>
          <a:r>
            <a:rPr lang="en-US" sz="1500" kern="1200" dirty="0" smtClean="0"/>
            <a:t>,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akan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terjadi</a:t>
          </a:r>
          <a:r>
            <a:rPr lang="id-ID" sz="1500" kern="1200" dirty="0" smtClean="0"/>
            <a:t> </a:t>
          </a:r>
          <a:r>
            <a:rPr lang="en-US" sz="1500" kern="1200" dirty="0" err="1" smtClean="0"/>
            <a:t>kematangan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psikologis</a:t>
          </a:r>
          <a:r>
            <a:rPr lang="en-US" sz="1500" kern="1200" dirty="0" smtClean="0"/>
            <a:t>. </a:t>
          </a:r>
          <a:r>
            <a:rPr lang="en-US" sz="1500" kern="1200" dirty="0" err="1" smtClean="0"/>
            <a:t>Terjadi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perubahan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ditandai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denga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adanya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citra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tubuh</a:t>
          </a:r>
          <a:r>
            <a:rPr lang="en-US" sz="1500" kern="1200" dirty="0" smtClean="0"/>
            <a:t>, </a:t>
          </a:r>
          <a:r>
            <a:rPr lang="en-US" sz="1500" kern="1200" dirty="0" err="1" smtClean="0"/>
            <a:t>perhatian</a:t>
          </a:r>
          <a:r>
            <a:rPr lang="id-ID" sz="1500" kern="1200" dirty="0" smtClean="0"/>
            <a:t> </a:t>
          </a:r>
          <a:r>
            <a:rPr lang="en-US" sz="1500" kern="1200" dirty="0" smtClean="0"/>
            <a:t>yang </a:t>
          </a:r>
          <a:r>
            <a:rPr lang="en-US" sz="1500" kern="1200" dirty="0" err="1" smtClean="0"/>
            <a:t>sengat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besar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terhadap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perubahan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fungsi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tubuh</a:t>
          </a:r>
          <a:r>
            <a:rPr lang="en-US" sz="1500" kern="1200" dirty="0" smtClean="0"/>
            <a:t>, </a:t>
          </a:r>
          <a:r>
            <a:rPr lang="en-US" sz="1500" kern="1200" dirty="0" err="1" smtClean="0"/>
            <a:t>pembelajaran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tentang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perilaku</a:t>
          </a:r>
          <a:r>
            <a:rPr lang="en-US" sz="1500" kern="1200" dirty="0" smtClean="0"/>
            <a:t> ,</a:t>
          </a:r>
          <a:r>
            <a:rPr lang="id-ID" sz="1500" kern="1200" dirty="0" smtClean="0"/>
            <a:t> </a:t>
          </a:r>
          <a:r>
            <a:rPr lang="en-US" sz="1500" kern="1200" dirty="0" err="1" smtClean="0"/>
            <a:t>kondisi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sosial</a:t>
          </a:r>
          <a:r>
            <a:rPr lang="en-US" sz="1500" kern="1200" dirty="0" smtClean="0"/>
            <a:t>. </a:t>
          </a:r>
          <a:r>
            <a:rPr lang="en-US" sz="1500" kern="1200" dirty="0" err="1" smtClean="0"/>
            <a:t>Tahap</a:t>
          </a:r>
          <a:r>
            <a:rPr lang="en-US" sz="1500" kern="1200" dirty="0" smtClean="0"/>
            <a:t> genital </a:t>
          </a:r>
          <a:r>
            <a:rPr lang="en-US" sz="1500" kern="1200" dirty="0" err="1" smtClean="0"/>
            <a:t>terjadi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pada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umur</a:t>
          </a:r>
          <a:r>
            <a:rPr lang="en-US" sz="1500" kern="1200" dirty="0" smtClean="0"/>
            <a:t> 12 </a:t>
          </a:r>
          <a:r>
            <a:rPr lang="en-US" sz="1500" kern="1200" dirty="0" err="1" smtClean="0"/>
            <a:t>tahun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tahap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ini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merupakan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tahap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suka</a:t>
          </a:r>
          <a:r>
            <a:rPr lang="id-ID" sz="1500" kern="1200" dirty="0" smtClean="0"/>
            <a:t> </a:t>
          </a:r>
          <a:r>
            <a:rPr lang="en-US" sz="1500" kern="1200" dirty="0" err="1" smtClean="0"/>
            <a:t>pada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lawan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jenis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sudah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matang</a:t>
          </a:r>
          <a:r>
            <a:rPr lang="id-ID" sz="1500" kern="1200" dirty="0" smtClean="0"/>
            <a:t> </a:t>
          </a:r>
          <a:endParaRPr lang="en-US" sz="1500" kern="1200" dirty="0"/>
        </a:p>
      </dsp:txBody>
      <dsp:txXfrm>
        <a:off x="564152" y="1254532"/>
        <a:ext cx="3724333" cy="2406232"/>
      </dsp:txXfrm>
    </dsp:sp>
    <dsp:sp modelId="{DF5702B1-A0AB-40CF-B515-4FEB59C574FF}">
      <dsp:nvSpPr>
        <dsp:cNvPr id="0" name=""/>
        <dsp:cNvSpPr/>
      </dsp:nvSpPr>
      <dsp:spPr>
        <a:xfrm>
          <a:off x="5210796" y="0"/>
          <a:ext cx="4842569" cy="39322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tint val="4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300" kern="1200" dirty="0" smtClean="0"/>
            <a:t>DEWASA MUDA &amp; PERTENGAHAN UMUR</a:t>
          </a:r>
          <a:endParaRPr lang="en-US" sz="3300" kern="1200" dirty="0"/>
        </a:p>
      </dsp:txBody>
      <dsp:txXfrm>
        <a:off x="5210796" y="0"/>
        <a:ext cx="4842569" cy="1179671"/>
      </dsp:txXfrm>
    </dsp:sp>
    <dsp:sp modelId="{66BE80B1-F5DD-4227-839A-26E2F18DE18D}">
      <dsp:nvSpPr>
        <dsp:cNvPr id="0" name=""/>
        <dsp:cNvSpPr/>
      </dsp:nvSpPr>
      <dsp:spPr>
        <a:xfrm>
          <a:off x="5695053" y="1179671"/>
          <a:ext cx="3874055" cy="25559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kern="1200" smtClean="0"/>
            <a:t>Tahap ini p</a:t>
          </a:r>
          <a:r>
            <a:rPr lang="en-US" sz="1500" kern="1200" smtClean="0"/>
            <a:t>erkembangan fisik sudah cukup dan ciri seks sekunder mencapai</a:t>
          </a:r>
          <a:r>
            <a:rPr lang="id-ID" sz="1500" kern="1200" smtClean="0"/>
            <a:t> </a:t>
          </a:r>
          <a:r>
            <a:rPr lang="en-US" sz="1500" kern="1200" smtClean="0"/>
            <a:t>puncaknya</a:t>
          </a:r>
          <a:r>
            <a:rPr lang="id-ID" sz="1500" kern="1200" smtClean="0"/>
            <a:t> </a:t>
          </a:r>
          <a:r>
            <a:rPr lang="en-US" sz="1500" kern="1200" smtClean="0"/>
            <a:t>pada usia 18-30 tahun</a:t>
          </a:r>
          <a:r>
            <a:rPr lang="id-ID" sz="1500" kern="1200" smtClean="0"/>
            <a:t>, </a:t>
          </a:r>
          <a:r>
            <a:rPr lang="en-US" sz="1500" kern="1200" smtClean="0"/>
            <a:t>terjadi perubahan hormonal pada</a:t>
          </a:r>
          <a:r>
            <a:rPr lang="id-ID" sz="1500" kern="1200" smtClean="0"/>
            <a:t> </a:t>
          </a:r>
          <a:r>
            <a:rPr lang="en-US" sz="1500" kern="1200" smtClean="0"/>
            <a:t>wanita ditandai dengan penurunan estrogen, pengecilan payudara dan vagina</a:t>
          </a:r>
          <a:r>
            <a:rPr lang="id-ID" sz="1500" kern="1200" smtClean="0"/>
            <a:t>, </a:t>
          </a:r>
          <a:r>
            <a:rPr lang="en-US" sz="1500" kern="1200" smtClean="0"/>
            <a:t>penurunan</a:t>
          </a:r>
          <a:r>
            <a:rPr lang="id-ID" sz="1500" kern="1200" smtClean="0"/>
            <a:t> </a:t>
          </a:r>
          <a:r>
            <a:rPr lang="en-US" sz="1500" kern="1200" smtClean="0"/>
            <a:t>cairan vagina selanjutnya akan terjadi penurunan reaksi ereksi, </a:t>
          </a:r>
          <a:r>
            <a:rPr lang="fi-FI" sz="1500" kern="1200" smtClean="0"/>
            <a:t>penurunan ukuran penis dan semen.</a:t>
          </a:r>
          <a:r>
            <a:rPr lang="id-ID" sz="1500" kern="1200" smtClean="0"/>
            <a:t> </a:t>
          </a:r>
          <a:endParaRPr lang="en-US" sz="1500" kern="1200" dirty="0"/>
        </a:p>
      </dsp:txBody>
      <dsp:txXfrm>
        <a:off x="5769914" y="1254532"/>
        <a:ext cx="3724333" cy="2406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142309"/>
            <a:ext cx="9068586" cy="3017520"/>
          </a:xfrm>
        </p:spPr>
        <p:txBody>
          <a:bodyPr/>
          <a:lstStyle/>
          <a:p>
            <a:endParaRPr lang="id-ID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159" y="1214845"/>
            <a:ext cx="9653451" cy="500634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2521130"/>
            <a:ext cx="9070848" cy="3304903"/>
          </a:xfrm>
        </p:spPr>
        <p:txBody>
          <a:bodyPr>
            <a:noAutofit/>
          </a:bodyPr>
          <a:lstStyle/>
          <a:p>
            <a:r>
              <a:rPr lang="id-ID" sz="4800" b="1" dirty="0">
                <a:solidFill>
                  <a:srgbClr val="FF0000"/>
                </a:solidFill>
                <a:latin typeface="Algerian" panose="04020705040A02060702" pitchFamily="82" charset="0"/>
              </a:rPr>
              <a:t>KONSEP KEBUTUHAN PSIKOSOSIAL, SEXSUAL, DAN </a:t>
            </a:r>
            <a:r>
              <a:rPr lang="id-ID" sz="4800" b="1" dirty="0" smtClean="0">
                <a:solidFill>
                  <a:srgbClr val="FF0000"/>
                </a:solidFill>
                <a:latin typeface="Algerian" panose="04020705040A02060702" pitchFamily="82" charset="0"/>
              </a:rPr>
              <a:t>SPIRITUAL</a:t>
            </a:r>
          </a:p>
          <a:p>
            <a:r>
              <a:rPr lang="id-ID" sz="2400" b="1" dirty="0" smtClean="0">
                <a:solidFill>
                  <a:srgbClr val="FF0000"/>
                </a:solidFill>
                <a:latin typeface="Algerian" panose="04020705040A02060702" pitchFamily="82" charset="0"/>
              </a:rPr>
              <a:t>Ketrampilan Dasar Kebidanan</a:t>
            </a:r>
          </a:p>
          <a:p>
            <a:r>
              <a:rPr lang="id-ID" sz="2400" b="1" dirty="0" smtClean="0">
                <a:solidFill>
                  <a:srgbClr val="FF0000"/>
                </a:solidFill>
                <a:latin typeface="Algerian" panose="04020705040A02060702" pitchFamily="82" charset="0"/>
              </a:rPr>
              <a:t>Eftaningrum D.W.A., M.TR.KEB</a:t>
            </a:r>
            <a:endParaRPr lang="id-ID" sz="2400" b="1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5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TAHAP PERKEMBANGAN PSIKOSOSIAL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u="sng" dirty="0"/>
              <a:t>Identity vs identify confusion (identitas vs kebingungan identitas)</a:t>
            </a:r>
          </a:p>
          <a:p>
            <a:r>
              <a:rPr lang="id-ID" dirty="0"/>
              <a:t>Terjadi pada masa remaja, yakni usia 10 s/d 20 tahun. Selama remaja ia </a:t>
            </a:r>
            <a:r>
              <a:rPr lang="id-ID" dirty="0" smtClean="0"/>
              <a:t>mengekplorasi kemandirian </a:t>
            </a:r>
            <a:r>
              <a:rPr lang="id-ID" dirty="0"/>
              <a:t>dan membangun kepekaan dirinya. Anak dihadapkan dengan </a:t>
            </a:r>
            <a:r>
              <a:rPr lang="id-ID" dirty="0" smtClean="0"/>
              <a:t>penemuan siapa</a:t>
            </a:r>
            <a:r>
              <a:rPr lang="id-ID" dirty="0"/>
              <a:t>, bagaimana, dan ke mana mereka menuju dalam kehidupannya  mereka yang menerima </a:t>
            </a:r>
            <a:r>
              <a:rPr lang="id-ID" dirty="0" smtClean="0"/>
              <a:t>dukungan memadai </a:t>
            </a:r>
            <a:r>
              <a:rPr lang="id-ID" dirty="0"/>
              <a:t>maka eksplorasi personal, kepekaan diri, perasaan mandiri dan </a:t>
            </a:r>
            <a:r>
              <a:rPr lang="id-ID" dirty="0" smtClean="0"/>
              <a:t>kontrol dirinya </a:t>
            </a:r>
            <a:r>
              <a:rPr lang="id-ID" dirty="0"/>
              <a:t>akan muncul dalam tahap ini. Bagi mereka yang tidak yakin </a:t>
            </a:r>
            <a:r>
              <a:rPr lang="id-ID" dirty="0" smtClean="0"/>
              <a:t>terhadap kepercayaan </a:t>
            </a:r>
            <a:r>
              <a:rPr lang="id-ID" dirty="0"/>
              <a:t>diri dan hasratnya, akan muncul rasa tidak aman dan </a:t>
            </a:r>
            <a:r>
              <a:rPr lang="id-ID" dirty="0" smtClean="0"/>
              <a:t>bingung terhadap diri </a:t>
            </a:r>
            <a:r>
              <a:rPr lang="id-ID" dirty="0"/>
              <a:t>dan masa </a:t>
            </a:r>
            <a:r>
              <a:rPr lang="id-ID" dirty="0" smtClean="0"/>
              <a:t>depannya</a:t>
            </a:r>
          </a:p>
          <a:p>
            <a:pPr marL="0" indent="0">
              <a:buNone/>
            </a:pPr>
            <a:r>
              <a:rPr lang="id-ID" u="sng" dirty="0"/>
              <a:t>Intimacy vs isolation (keintiman vs keterkucilan)</a:t>
            </a:r>
          </a:p>
          <a:p>
            <a:r>
              <a:rPr lang="id-ID" dirty="0"/>
              <a:t>Terjadi selama masa dewasa awal (</a:t>
            </a:r>
            <a:r>
              <a:rPr lang="id-ID" dirty="0" smtClean="0"/>
              <a:t>20 </a:t>
            </a:r>
            <a:r>
              <a:rPr lang="id-ID" dirty="0"/>
              <a:t>s/d 30an tahun). </a:t>
            </a:r>
            <a:r>
              <a:rPr lang="id-ID" dirty="0" smtClean="0"/>
              <a:t>Tahap </a:t>
            </a:r>
            <a:r>
              <a:rPr lang="id-ID" dirty="0"/>
              <a:t>seseorang membangun hubungan yang dekat &amp; siap berkomitmen dengan </a:t>
            </a:r>
            <a:r>
              <a:rPr lang="id-ID" dirty="0" smtClean="0"/>
              <a:t>orang lain</a:t>
            </a:r>
            <a:r>
              <a:rPr lang="id-ID" dirty="0"/>
              <a:t>. Mereka yang berhasil di tahap ini, akan mengembangkan hubungan yang </a:t>
            </a:r>
            <a:r>
              <a:rPr lang="id-ID" dirty="0" smtClean="0"/>
              <a:t>komit dan </a:t>
            </a:r>
            <a:r>
              <a:rPr lang="id-ID" dirty="0"/>
              <a:t>aman. Identitas personal yang kuat penting untuk mengembangkan </a:t>
            </a:r>
            <a:r>
              <a:rPr lang="id-ID" dirty="0" smtClean="0"/>
              <a:t>hubungan yang </a:t>
            </a:r>
            <a:r>
              <a:rPr lang="id-ID" dirty="0"/>
              <a:t>intim. Jika mengalami kegagalan, maka akan muncul rasa keterasingan dan </a:t>
            </a:r>
            <a:r>
              <a:rPr lang="id-ID" dirty="0" smtClean="0"/>
              <a:t>jarak dalam </a:t>
            </a:r>
            <a:r>
              <a:rPr lang="id-ID" dirty="0"/>
              <a:t>interaksi dengan orang.</a:t>
            </a:r>
          </a:p>
        </p:txBody>
      </p:sp>
    </p:spTree>
    <p:extLst>
      <p:ext uri="{BB962C8B-B14F-4D97-AF65-F5344CB8AC3E}">
        <p14:creationId xmlns:p14="http://schemas.microsoft.com/office/powerpoint/2010/main" val="189918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TAHAP PERKEMBANGAN PSIKOSOSIAL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u="sng" dirty="0"/>
              <a:t>Generativity vs Stagnation (Bangkit vs Stagnan)</a:t>
            </a:r>
          </a:p>
          <a:p>
            <a:r>
              <a:rPr lang="id-ID" dirty="0"/>
              <a:t>Terjadi selama masa pertengahan usia dewasa. Selama masa ini, mereka </a:t>
            </a:r>
            <a:r>
              <a:rPr lang="id-ID" dirty="0" smtClean="0"/>
              <a:t>melanjutkan membangun </a:t>
            </a:r>
            <a:r>
              <a:rPr lang="id-ID" dirty="0"/>
              <a:t>hidupnya berfokus terhadap karier dan keluarga. Mereka yang </a:t>
            </a:r>
            <a:r>
              <a:rPr lang="id-ID" dirty="0" smtClean="0"/>
              <a:t>berhasil dalam </a:t>
            </a:r>
            <a:r>
              <a:rPr lang="id-ID" dirty="0"/>
              <a:t>tahap ini, maka akan merasa bahwa mereka berkontribusi terhadap </a:t>
            </a:r>
            <a:r>
              <a:rPr lang="id-ID" dirty="0" smtClean="0"/>
              <a:t>dunia. Mereka </a:t>
            </a:r>
            <a:r>
              <a:rPr lang="id-ID" dirty="0"/>
              <a:t>yang gagal melalui tahap ini, akan merasa tidak produktif dan tidak terlibat </a:t>
            </a:r>
            <a:r>
              <a:rPr lang="id-ID" dirty="0" smtClean="0"/>
              <a:t>di dunia ini.</a:t>
            </a:r>
          </a:p>
          <a:p>
            <a:pPr marL="0" indent="0">
              <a:buNone/>
            </a:pPr>
            <a:r>
              <a:rPr lang="id-ID" u="sng" dirty="0" smtClean="0"/>
              <a:t>Integrity </a:t>
            </a:r>
            <a:r>
              <a:rPr lang="id-ID" u="sng" dirty="0"/>
              <a:t>vs depair (integritas vs putus asa)</a:t>
            </a:r>
          </a:p>
          <a:p>
            <a:r>
              <a:rPr lang="id-ID" dirty="0"/>
              <a:t>Terjadi selama masa akhir dewasa. Cenderung melakukan cerminan diri terhadap </a:t>
            </a:r>
            <a:r>
              <a:rPr lang="id-ID" dirty="0" smtClean="0"/>
              <a:t>masa lalu</a:t>
            </a:r>
            <a:r>
              <a:rPr lang="id-ID" dirty="0"/>
              <a:t>. Mereka yang tidak berhasil pada fase ini, akan merasa bahwa hidupnya </a:t>
            </a:r>
            <a:r>
              <a:rPr lang="id-ID" dirty="0" smtClean="0"/>
              <a:t>percuma dan </a:t>
            </a:r>
            <a:r>
              <a:rPr lang="id-ID" dirty="0"/>
              <a:t>mengalami banyak penyesalan. Individu akan merasa kepahitan hidup dan </a:t>
            </a:r>
            <a:r>
              <a:rPr lang="id-ID" dirty="0" smtClean="0"/>
              <a:t>putus asa</a:t>
            </a:r>
            <a:r>
              <a:rPr lang="id-ID" dirty="0"/>
              <a:t>. Mereka yang berhasil melewati tahap ini, berarti ia dapat </a:t>
            </a:r>
            <a:r>
              <a:rPr lang="id-ID" dirty="0" smtClean="0"/>
              <a:t>mencerminkan keberhasilan </a:t>
            </a:r>
            <a:r>
              <a:rPr lang="id-ID" dirty="0"/>
              <a:t>dan kegagalan yang pernah dialami. Individu ini akan </a:t>
            </a:r>
            <a:r>
              <a:rPr lang="id-ID" dirty="0" smtClean="0"/>
              <a:t>mencapai kebijaksaan</a:t>
            </a:r>
            <a:r>
              <a:rPr lang="id-ID" dirty="0"/>
              <a:t>, meskipun saat menghadapi kematian.</a:t>
            </a:r>
          </a:p>
        </p:txBody>
      </p:sp>
    </p:spTree>
    <p:extLst>
      <p:ext uri="{BB962C8B-B14F-4D97-AF65-F5344CB8AC3E}">
        <p14:creationId xmlns:p14="http://schemas.microsoft.com/office/powerpoint/2010/main" val="88500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KRITERIA KEPRIBADIAN SEHAT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19"/>
            <a:ext cx="10058400" cy="428461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u="sng" dirty="0"/>
              <a:t>Citra tubuh positif dan </a:t>
            </a:r>
            <a:r>
              <a:rPr lang="id-ID" u="sng" dirty="0" smtClean="0"/>
              <a:t>akurat </a:t>
            </a:r>
          </a:p>
          <a:p>
            <a:r>
              <a:rPr lang="id-ID" dirty="0" smtClean="0"/>
              <a:t>Kesadaran </a:t>
            </a:r>
            <a:r>
              <a:rPr lang="id-ID" dirty="0"/>
              <a:t>akan diri berdasar atas observasi mandiri dan perhatian yang sesuai </a:t>
            </a:r>
            <a:r>
              <a:rPr lang="id-ID" dirty="0" smtClean="0"/>
              <a:t>akan kesehatan </a:t>
            </a:r>
            <a:r>
              <a:rPr lang="id-ID" dirty="0"/>
              <a:t>diri. Termasuk presepsi saat ini dan masa lalu.</a:t>
            </a:r>
          </a:p>
          <a:p>
            <a:pPr marL="0" indent="0">
              <a:buNone/>
            </a:pPr>
            <a:r>
              <a:rPr lang="id-ID" u="sng" dirty="0" smtClean="0"/>
              <a:t>Ideal </a:t>
            </a:r>
            <a:r>
              <a:rPr lang="id-ID" u="sng" dirty="0"/>
              <a:t>dan </a:t>
            </a:r>
            <a:r>
              <a:rPr lang="id-ID" u="sng" dirty="0" smtClean="0"/>
              <a:t>realitas</a:t>
            </a:r>
            <a:endParaRPr lang="id-ID" u="sng" dirty="0"/>
          </a:p>
          <a:p>
            <a:r>
              <a:rPr lang="id-ID" dirty="0"/>
              <a:t>Individu mempunyai ideal diri yang realitas dan mempunyai tujuan hidup yang </a:t>
            </a:r>
            <a:r>
              <a:rPr lang="id-ID" dirty="0" smtClean="0"/>
              <a:t>dapat dicapai</a:t>
            </a:r>
            <a:r>
              <a:rPr lang="id-ID" dirty="0"/>
              <a:t>.</a:t>
            </a:r>
          </a:p>
          <a:p>
            <a:pPr marL="0" indent="0">
              <a:buNone/>
            </a:pPr>
            <a:r>
              <a:rPr lang="id-ID" u="sng" dirty="0" smtClean="0"/>
              <a:t>Konsep </a:t>
            </a:r>
            <a:r>
              <a:rPr lang="id-ID" u="sng" dirty="0"/>
              <a:t>diri yang positif</a:t>
            </a:r>
          </a:p>
          <a:p>
            <a:r>
              <a:rPr lang="id-ID" dirty="0"/>
              <a:t>Konsep diri yang positif menunjukkan bahwa individu akan sesuai dalam hidupnya.</a:t>
            </a:r>
          </a:p>
          <a:p>
            <a:pPr marL="0" indent="0">
              <a:buNone/>
            </a:pPr>
            <a:r>
              <a:rPr lang="id-ID" u="sng" dirty="0" smtClean="0"/>
              <a:t>Harga </a:t>
            </a:r>
            <a:r>
              <a:rPr lang="id-ID" u="sng" dirty="0"/>
              <a:t>diri tinggi</a:t>
            </a:r>
          </a:p>
          <a:p>
            <a:r>
              <a:rPr lang="id-ID" dirty="0"/>
              <a:t>Seseorang yang akan mempunyai harga diri tinggi akan memandang dirinya </a:t>
            </a:r>
            <a:r>
              <a:rPr lang="id-ID" dirty="0" smtClean="0"/>
              <a:t>sebagai seorang </a:t>
            </a:r>
            <a:r>
              <a:rPr lang="id-ID" dirty="0"/>
              <a:t>yang berarti dan bermanfaat. Ia memandang dirinya sama dengan apa yang </a:t>
            </a:r>
            <a:r>
              <a:rPr lang="id-ID" dirty="0" smtClean="0"/>
              <a:t>ia inginkan</a:t>
            </a:r>
            <a:r>
              <a:rPr lang="id-ID" dirty="0"/>
              <a:t>.</a:t>
            </a:r>
          </a:p>
          <a:p>
            <a:pPr marL="0" indent="0">
              <a:buNone/>
            </a:pPr>
            <a:r>
              <a:rPr lang="id-ID" u="sng" dirty="0" smtClean="0"/>
              <a:t>Kepuasan </a:t>
            </a:r>
            <a:r>
              <a:rPr lang="id-ID" u="sng" dirty="0"/>
              <a:t>penampilan peran</a:t>
            </a:r>
          </a:p>
          <a:p>
            <a:r>
              <a:rPr lang="id-ID" dirty="0"/>
              <a:t>Individu yang mempunyai kepribadian sehat akan dapat berhubungan dengan </a:t>
            </a:r>
            <a:r>
              <a:rPr lang="id-ID" dirty="0" smtClean="0"/>
              <a:t>orang lain </a:t>
            </a:r>
            <a:r>
              <a:rPr lang="id-ID" dirty="0"/>
              <a:t>secara intim dan mendapat kepuasan, dapat memercayai dan terbuka pada </a:t>
            </a:r>
            <a:r>
              <a:rPr lang="id-ID" dirty="0" smtClean="0"/>
              <a:t>orang lain </a:t>
            </a:r>
            <a:r>
              <a:rPr lang="id-ID" dirty="0"/>
              <a:t>serta membina hubungan interdependen.</a:t>
            </a:r>
          </a:p>
          <a:p>
            <a:pPr marL="0" indent="0">
              <a:buNone/>
            </a:pPr>
            <a:r>
              <a:rPr lang="id-ID" u="sng" dirty="0" smtClean="0"/>
              <a:t>Identitas </a:t>
            </a:r>
            <a:r>
              <a:rPr lang="id-ID" u="sng" dirty="0"/>
              <a:t>jelas</a:t>
            </a:r>
          </a:p>
          <a:p>
            <a:r>
              <a:rPr lang="id-ID" dirty="0"/>
              <a:t>Individu merasakan keunikan dirinya yang memberi arah kehidupan dalam </a:t>
            </a:r>
            <a:r>
              <a:rPr lang="id-ID" dirty="0" smtClean="0"/>
              <a:t>mencapai tujuan</a:t>
            </a:r>
            <a:r>
              <a:rPr lang="id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103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KARAKTERISTIK KONSEP DIRI RENDAH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id-ID" dirty="0"/>
              <a:t>Menghindari sentuhan atau melihat bagian tubuh tertentu</a:t>
            </a:r>
          </a:p>
          <a:p>
            <a:r>
              <a:rPr lang="id-ID" dirty="0" smtClean="0"/>
              <a:t>Tidak </a:t>
            </a:r>
            <a:r>
              <a:rPr lang="id-ID" dirty="0"/>
              <a:t>mau berkaca</a:t>
            </a:r>
          </a:p>
          <a:p>
            <a:r>
              <a:rPr lang="id-ID" dirty="0" smtClean="0"/>
              <a:t>Menghindari </a:t>
            </a:r>
            <a:r>
              <a:rPr lang="id-ID" dirty="0"/>
              <a:t>diskusi tentang topik dirinya</a:t>
            </a:r>
          </a:p>
          <a:p>
            <a:r>
              <a:rPr lang="id-ID" dirty="0" smtClean="0"/>
              <a:t>Menolak </a:t>
            </a:r>
            <a:r>
              <a:rPr lang="id-ID" dirty="0"/>
              <a:t>usaha rehabilitasi</a:t>
            </a:r>
          </a:p>
          <a:p>
            <a:r>
              <a:rPr lang="id-ID" dirty="0" smtClean="0"/>
              <a:t>Melakukan </a:t>
            </a:r>
            <a:r>
              <a:rPr lang="id-ID" dirty="0"/>
              <a:t>usaha sendiri dengan tidak tepat</a:t>
            </a:r>
          </a:p>
          <a:p>
            <a:r>
              <a:rPr lang="id-ID" dirty="0" smtClean="0"/>
              <a:t>Mengingkari </a:t>
            </a:r>
            <a:r>
              <a:rPr lang="id-ID" dirty="0"/>
              <a:t>perubahan pada dirinya</a:t>
            </a:r>
          </a:p>
          <a:p>
            <a:r>
              <a:rPr lang="id-ID" dirty="0" smtClean="0"/>
              <a:t>Peningkatan </a:t>
            </a:r>
            <a:r>
              <a:rPr lang="id-ID" dirty="0"/>
              <a:t>ketergantungan pada yang lain</a:t>
            </a:r>
          </a:p>
          <a:p>
            <a:r>
              <a:rPr lang="id-ID" dirty="0" smtClean="0"/>
              <a:t>Tanda </a:t>
            </a:r>
            <a:r>
              <a:rPr lang="id-ID" dirty="0"/>
              <a:t>dari keresahan seperti marah, keputusasaan, dan menangis</a:t>
            </a:r>
          </a:p>
          <a:p>
            <a:r>
              <a:rPr lang="id-ID" dirty="0" smtClean="0"/>
              <a:t>Menolak </a:t>
            </a:r>
            <a:r>
              <a:rPr lang="id-ID" dirty="0"/>
              <a:t>berpartisipasi dalam perawatan dirinya.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8542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STRES DAN ADAPTASI</a:t>
            </a:r>
            <a:endParaRPr lang="id-ID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270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STRES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2926080"/>
          </a:xfrm>
        </p:spPr>
        <p:txBody>
          <a:bodyPr/>
          <a:lstStyle/>
          <a:p>
            <a:r>
              <a:rPr lang="id-ID" dirty="0"/>
              <a:t>S</a:t>
            </a:r>
            <a:r>
              <a:rPr lang="pt-BR" dirty="0" smtClean="0"/>
              <a:t>tres </a:t>
            </a:r>
            <a:r>
              <a:rPr lang="pt-BR" dirty="0"/>
              <a:t>adalah kondisi di </a:t>
            </a:r>
            <a:r>
              <a:rPr lang="pt-BR" dirty="0" smtClean="0"/>
              <a:t>mana</a:t>
            </a:r>
            <a:r>
              <a:rPr lang="id-ID" dirty="0" smtClean="0"/>
              <a:t> </a:t>
            </a:r>
            <a:r>
              <a:rPr lang="pt-BR" dirty="0" smtClean="0"/>
              <a:t>adanya </a:t>
            </a:r>
            <a:r>
              <a:rPr lang="pt-BR" dirty="0"/>
              <a:t>respons tubuh terhadap perubahan untuk mencapai normal</a:t>
            </a:r>
            <a:r>
              <a:rPr lang="pt-BR" dirty="0" smtClean="0"/>
              <a:t>.</a:t>
            </a:r>
            <a:endParaRPr lang="id-ID" dirty="0" smtClean="0"/>
          </a:p>
          <a:p>
            <a:r>
              <a:rPr lang="id-ID" dirty="0" smtClean="0"/>
              <a:t>Stresor adalah </a:t>
            </a:r>
            <a:r>
              <a:rPr lang="id-ID" dirty="0"/>
              <a:t>sesuatu yang dapat menyebabkan seseorang mengalami stres, </a:t>
            </a:r>
            <a:r>
              <a:rPr lang="id-ID" dirty="0" smtClean="0"/>
              <a:t>baik yang berasal dari </a:t>
            </a:r>
            <a:r>
              <a:rPr lang="id-ID" dirty="0"/>
              <a:t>internal misalnya, perubahan hormon, </a:t>
            </a:r>
            <a:r>
              <a:rPr lang="id-ID" dirty="0" smtClean="0"/>
              <a:t>sakit, maupun yang berasal dari eksternal </a:t>
            </a:r>
            <a:r>
              <a:rPr lang="id-ID" dirty="0"/>
              <a:t>misalnya, </a:t>
            </a:r>
            <a:r>
              <a:rPr lang="id-ID" dirty="0" smtClean="0"/>
              <a:t>temperatur dan pencemaran</a:t>
            </a:r>
          </a:p>
          <a:p>
            <a:r>
              <a:rPr lang="id-ID" dirty="0"/>
              <a:t>Respons yang </a:t>
            </a:r>
            <a:r>
              <a:rPr lang="id-ID" dirty="0" smtClean="0"/>
              <a:t>tidak disadari </a:t>
            </a:r>
            <a:r>
              <a:rPr lang="id-ID" dirty="0"/>
              <a:t>pada saat tertentu disebut respons koping</a:t>
            </a:r>
          </a:p>
        </p:txBody>
      </p:sp>
    </p:spTree>
    <p:extLst>
      <p:ext uri="{BB962C8B-B14F-4D97-AF65-F5344CB8AC3E}">
        <p14:creationId xmlns:p14="http://schemas.microsoft.com/office/powerpoint/2010/main" val="70597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ADAPTASI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1619794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Adaptasi </a:t>
            </a:r>
            <a:r>
              <a:rPr lang="id-ID" dirty="0"/>
              <a:t>merupakan </a:t>
            </a:r>
            <a:r>
              <a:rPr lang="id-ID" dirty="0" smtClean="0"/>
              <a:t>perubahan </a:t>
            </a:r>
            <a:r>
              <a:rPr lang="id-ID" dirty="0"/>
              <a:t>dari suatu keadaan dari </a:t>
            </a:r>
            <a:r>
              <a:rPr lang="id-ID" dirty="0" smtClean="0"/>
              <a:t> respons </a:t>
            </a:r>
            <a:r>
              <a:rPr lang="id-ID" dirty="0"/>
              <a:t>akibat </a:t>
            </a:r>
            <a:r>
              <a:rPr lang="id-ID" dirty="0" smtClean="0"/>
              <a:t>stresor</a:t>
            </a:r>
          </a:p>
          <a:p>
            <a:r>
              <a:rPr lang="id-ID" dirty="0"/>
              <a:t>Adaptasi sesungguhnya terjadi apabila </a:t>
            </a:r>
            <a:r>
              <a:rPr lang="id-ID" dirty="0" smtClean="0"/>
              <a:t>adanya keseimbangan </a:t>
            </a:r>
            <a:r>
              <a:rPr lang="id-ID" dirty="0"/>
              <a:t>antara lingkungan internal dan eksternal.</a:t>
            </a:r>
          </a:p>
        </p:txBody>
      </p:sp>
    </p:spTree>
    <p:extLst>
      <p:ext uri="{BB962C8B-B14F-4D97-AF65-F5344CB8AC3E}">
        <p14:creationId xmlns:p14="http://schemas.microsoft.com/office/powerpoint/2010/main" val="275760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FISIOLOGI STRES DAN ADAPTASI</a:t>
            </a:r>
            <a:endParaRPr lang="id-ID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818661"/>
              </p:ext>
            </p:extLst>
          </p:nvPr>
        </p:nvGraphicFramePr>
        <p:xfrm>
          <a:off x="1040675" y="2116502"/>
          <a:ext cx="10058400" cy="2860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Down Arrow 6"/>
          <p:cNvSpPr/>
          <p:nvPr/>
        </p:nvSpPr>
        <p:spPr>
          <a:xfrm>
            <a:off x="6949441" y="3187337"/>
            <a:ext cx="849086" cy="4833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3958046" y="3840478"/>
            <a:ext cx="1789612" cy="11234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/>
              <a:t>Gangguan Keseimbangan</a:t>
            </a:r>
            <a:endParaRPr lang="id-ID" sz="1600" dirty="0"/>
          </a:p>
        </p:txBody>
      </p:sp>
      <p:sp>
        <p:nvSpPr>
          <p:cNvPr id="9" name="Left Arrow 8"/>
          <p:cNvSpPr/>
          <p:nvPr/>
        </p:nvSpPr>
        <p:spPr>
          <a:xfrm>
            <a:off x="5891349" y="4049486"/>
            <a:ext cx="600891" cy="62701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ounded Rectangle 9"/>
          <p:cNvSpPr/>
          <p:nvPr/>
        </p:nvSpPr>
        <p:spPr>
          <a:xfrm>
            <a:off x="1476103" y="3866605"/>
            <a:ext cx="1737360" cy="11103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Stres</a:t>
            </a:r>
            <a:endParaRPr lang="id-ID" dirty="0"/>
          </a:p>
        </p:txBody>
      </p:sp>
      <p:sp>
        <p:nvSpPr>
          <p:cNvPr id="11" name="Left Arrow 10"/>
          <p:cNvSpPr/>
          <p:nvPr/>
        </p:nvSpPr>
        <p:spPr>
          <a:xfrm>
            <a:off x="3344092" y="4193177"/>
            <a:ext cx="522514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Rounded Rectangle 11"/>
          <p:cNvSpPr/>
          <p:nvPr/>
        </p:nvSpPr>
        <p:spPr>
          <a:xfrm>
            <a:off x="9091749" y="3827417"/>
            <a:ext cx="1711234" cy="10580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Adaptif</a:t>
            </a:r>
            <a:endParaRPr lang="id-ID" dirty="0"/>
          </a:p>
        </p:txBody>
      </p:sp>
      <p:sp>
        <p:nvSpPr>
          <p:cNvPr id="13" name="Down Arrow 12"/>
          <p:cNvSpPr/>
          <p:nvPr/>
        </p:nvSpPr>
        <p:spPr>
          <a:xfrm>
            <a:off x="9640389" y="3226526"/>
            <a:ext cx="484632" cy="5486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3068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FAKTOR-FAKTOR PEMICU STRES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id-ID" dirty="0" smtClean="0"/>
              <a:t>Lingkungan asing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d-ID" dirty="0" smtClean="0"/>
              <a:t>Kehilangan </a:t>
            </a:r>
            <a:r>
              <a:rPr lang="id-ID" dirty="0"/>
              <a:t>kemandirian sehingga mengalami ketergantungan dan </a:t>
            </a:r>
            <a:r>
              <a:rPr lang="id-ID" dirty="0" smtClean="0"/>
              <a:t>memerlukan bantuan </a:t>
            </a:r>
            <a:r>
              <a:rPr lang="id-ID" dirty="0"/>
              <a:t>orang </a:t>
            </a:r>
            <a:r>
              <a:rPr lang="id-ID" dirty="0" smtClean="0"/>
              <a:t>lain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d-ID" dirty="0" smtClean="0"/>
              <a:t>Berpisah </a:t>
            </a:r>
            <a:r>
              <a:rPr lang="id-ID" dirty="0"/>
              <a:t>dengan pasangan dan </a:t>
            </a:r>
            <a:r>
              <a:rPr lang="id-ID" dirty="0" smtClean="0"/>
              <a:t>keluarga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d-ID" dirty="0" smtClean="0"/>
              <a:t>Financial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d-ID" dirty="0" smtClean="0"/>
              <a:t>Kurangnya informasi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v-SE" dirty="0"/>
              <a:t>Ancaman akan penyakit yang lebih </a:t>
            </a:r>
            <a:r>
              <a:rPr lang="sv-SE" dirty="0" smtClean="0"/>
              <a:t>parah</a:t>
            </a:r>
            <a:endParaRPr lang="id-ID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id-ID" dirty="0"/>
              <a:t>Masalah pengobatan</a:t>
            </a:r>
          </a:p>
        </p:txBody>
      </p:sp>
    </p:spTree>
    <p:extLst>
      <p:ext uri="{BB962C8B-B14F-4D97-AF65-F5344CB8AC3E}">
        <p14:creationId xmlns:p14="http://schemas.microsoft.com/office/powerpoint/2010/main" val="18690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KEBUTUHAN SEKSUAL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338328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d-ID" dirty="0"/>
              <a:t>Kebutuhan seksual adalah kebutuhan dasar manusia berupa ekspresi perasaan </a:t>
            </a:r>
            <a:r>
              <a:rPr lang="id-ID" dirty="0" smtClean="0"/>
              <a:t>dua orang </a:t>
            </a:r>
            <a:r>
              <a:rPr lang="id-ID" dirty="0"/>
              <a:t>individu secara pribadi yang saling menghargai, memperhatikan, dan </a:t>
            </a:r>
            <a:r>
              <a:rPr lang="id-ID" dirty="0" smtClean="0"/>
              <a:t>menyayangi sehingga </a:t>
            </a:r>
            <a:r>
              <a:rPr lang="id-ID" dirty="0"/>
              <a:t>terjadi hubungan timbal balik (feed back) antara kedua individu </a:t>
            </a:r>
            <a:r>
              <a:rPr lang="id-ID" dirty="0" smtClean="0"/>
              <a:t>tersebut</a:t>
            </a:r>
          </a:p>
          <a:p>
            <a:r>
              <a:rPr lang="id-ID" dirty="0" smtClean="0"/>
              <a:t>Secara umum </a:t>
            </a:r>
            <a:r>
              <a:rPr lang="id-ID" dirty="0"/>
              <a:t>seks digunakan untuk mengacu pada </a:t>
            </a:r>
            <a:r>
              <a:rPr lang="id-ID" dirty="0" smtClean="0"/>
              <a:t>bagian fisik </a:t>
            </a:r>
            <a:r>
              <a:rPr lang="id-ID" dirty="0"/>
              <a:t>dari berhubungan, yaitu aktivitas seksual </a:t>
            </a:r>
            <a:r>
              <a:rPr lang="id-ID" dirty="0" smtClean="0"/>
              <a:t>genital</a:t>
            </a:r>
          </a:p>
          <a:p>
            <a:r>
              <a:rPr lang="id-ID" dirty="0" smtClean="0"/>
              <a:t>Secara luas, seksualitas </a:t>
            </a:r>
            <a:r>
              <a:rPr lang="id-ID" dirty="0"/>
              <a:t>diekspresikan melalui interaksi dan hubungan dengan </a:t>
            </a:r>
            <a:r>
              <a:rPr lang="id-ID" dirty="0" smtClean="0"/>
              <a:t>individu dari </a:t>
            </a:r>
            <a:r>
              <a:rPr lang="id-ID" dirty="0"/>
              <a:t>jenis kelamin yang berbeda atau sama dan mencangkup pikiran, pengalaman, </a:t>
            </a:r>
            <a:r>
              <a:rPr lang="id-ID" dirty="0" smtClean="0"/>
              <a:t>pelajaran, ideal</a:t>
            </a:r>
            <a:r>
              <a:rPr lang="id-ID" dirty="0"/>
              <a:t>, nilai, fantasi, dan emosi</a:t>
            </a:r>
            <a:r>
              <a:rPr lang="id-ID" dirty="0" smtClean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964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09006"/>
            <a:ext cx="10058400" cy="979714"/>
          </a:xfrm>
        </p:spPr>
        <p:txBody>
          <a:bodyPr/>
          <a:lstStyle/>
          <a:p>
            <a:r>
              <a:rPr lang="id-ID" dirty="0" smtClean="0"/>
              <a:t>KEBUTUHAN PSIKOSOSIAL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005841"/>
            <a:ext cx="10058400" cy="53818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endParaRPr lang="id-ID" dirty="0" smtClean="0"/>
          </a:p>
          <a:p>
            <a:endParaRPr lang="id-ID" dirty="0"/>
          </a:p>
          <a:p>
            <a:endParaRPr lang="id-ID" dirty="0" smtClean="0"/>
          </a:p>
          <a:p>
            <a:endParaRPr lang="id-ID" dirty="0"/>
          </a:p>
          <a:p>
            <a:endParaRPr lang="id-ID" dirty="0" smtClean="0"/>
          </a:p>
          <a:p>
            <a:endParaRPr lang="id-ID" dirty="0" smtClean="0"/>
          </a:p>
          <a:p>
            <a:endParaRPr lang="id-ID" dirty="0"/>
          </a:p>
          <a:p>
            <a:r>
              <a:rPr lang="id-ID" dirty="0" smtClean="0"/>
              <a:t>kebutuhan </a:t>
            </a:r>
            <a:r>
              <a:rPr lang="id-ID" dirty="0"/>
              <a:t>psikososial </a:t>
            </a:r>
            <a:r>
              <a:rPr lang="id-ID" dirty="0" smtClean="0"/>
              <a:t>adalah setiap </a:t>
            </a:r>
            <a:r>
              <a:rPr lang="id-ID" dirty="0"/>
              <a:t>perubahan dalam kehidupan individu, baik yang bersifat psikologik maupun </a:t>
            </a:r>
            <a:r>
              <a:rPr lang="id-ID" dirty="0" smtClean="0"/>
              <a:t>sosial yang </a:t>
            </a:r>
            <a:r>
              <a:rPr lang="id-ID" dirty="0"/>
              <a:t>mempunyai pengaruh timbal </a:t>
            </a:r>
            <a:r>
              <a:rPr lang="id-ID" dirty="0" smtClean="0"/>
              <a:t>balik</a:t>
            </a:r>
          </a:p>
          <a:p>
            <a:r>
              <a:rPr lang="id-ID" dirty="0"/>
              <a:t>masalah kejiwaan dan kemasyarakatan </a:t>
            </a:r>
            <a:r>
              <a:rPr lang="id-ID" dirty="0" smtClean="0"/>
              <a:t>yang mempunyai </a:t>
            </a:r>
            <a:r>
              <a:rPr lang="id-ID" dirty="0"/>
              <a:t>pengaruh timbal balik, sebagai akibat terjadinya perubahan sosial dan </a:t>
            </a:r>
            <a:r>
              <a:rPr lang="id-ID" dirty="0" smtClean="0"/>
              <a:t>atau gejolak </a:t>
            </a:r>
            <a:r>
              <a:rPr lang="id-ID" dirty="0"/>
              <a:t>sosial dalam masyarakat yang dapat menimbulkan gangguan </a:t>
            </a:r>
            <a:r>
              <a:rPr lang="id-ID" dirty="0" smtClean="0"/>
              <a:t>jiwa</a:t>
            </a:r>
          </a:p>
          <a:p>
            <a:r>
              <a:rPr lang="id-ID" dirty="0"/>
              <a:t>Keseimbangan yang dipertahankan oleh setiap individu untuk </a:t>
            </a:r>
            <a:r>
              <a:rPr lang="id-ID" dirty="0" smtClean="0"/>
              <a:t>dapat menyesuaikan </a:t>
            </a:r>
            <a:r>
              <a:rPr lang="id-ID" dirty="0"/>
              <a:t>diri dengan </a:t>
            </a:r>
            <a:r>
              <a:rPr lang="id-ID" dirty="0" smtClean="0"/>
              <a:t>lingkungannya disebut sehat</a:t>
            </a:r>
          </a:p>
          <a:p>
            <a:r>
              <a:rPr lang="id-ID" dirty="0" smtClean="0"/>
              <a:t>Kegagalan seseorang dalam </a:t>
            </a:r>
            <a:r>
              <a:rPr lang="id-ID" dirty="0"/>
              <a:t>mempertahankan keseimbangan diri </a:t>
            </a:r>
            <a:r>
              <a:rPr lang="id-ID" dirty="0" smtClean="0"/>
              <a:t>dengan lingkungannya disebut sakit</a:t>
            </a:r>
            <a:endParaRPr lang="id-ID" dirty="0"/>
          </a:p>
        </p:txBody>
      </p:sp>
      <p:sp>
        <p:nvSpPr>
          <p:cNvPr id="4" name="Oval 3"/>
          <p:cNvSpPr/>
          <p:nvPr/>
        </p:nvSpPr>
        <p:spPr>
          <a:xfrm>
            <a:off x="4219302" y="1946365"/>
            <a:ext cx="2939143" cy="12279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NERACA KESEIMBANGAN</a:t>
            </a:r>
            <a:endParaRPr lang="id-ID" dirty="0"/>
          </a:p>
        </p:txBody>
      </p:sp>
      <p:sp>
        <p:nvSpPr>
          <p:cNvPr id="5" name="Rounded Rectangle 4"/>
          <p:cNvSpPr/>
          <p:nvPr/>
        </p:nvSpPr>
        <p:spPr>
          <a:xfrm>
            <a:off x="2586446" y="1018904"/>
            <a:ext cx="1227909" cy="914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SPIKIS</a:t>
            </a:r>
            <a:endParaRPr lang="id-ID" dirty="0"/>
          </a:p>
        </p:txBody>
      </p:sp>
      <p:sp>
        <p:nvSpPr>
          <p:cNvPr id="6" name="Rounded Rectangle 5"/>
          <p:cNvSpPr/>
          <p:nvPr/>
        </p:nvSpPr>
        <p:spPr>
          <a:xfrm>
            <a:off x="7393578" y="1018903"/>
            <a:ext cx="1280159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SOSIAL</a:t>
            </a:r>
            <a:endParaRPr lang="id-ID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422469" y="1894114"/>
            <a:ext cx="4376058" cy="26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737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ASPEK TINJAUAN SEKSUAL</a:t>
            </a:r>
            <a:endParaRPr lang="id-ID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7158009"/>
              </p:ext>
            </p:extLst>
          </p:nvPr>
        </p:nvGraphicFramePr>
        <p:xfrm>
          <a:off x="1066800" y="2103438"/>
          <a:ext cx="10058400" cy="4441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2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862" y="237645"/>
            <a:ext cx="10058400" cy="859635"/>
          </a:xfrm>
        </p:spPr>
        <p:txBody>
          <a:bodyPr/>
          <a:lstStyle/>
          <a:p>
            <a:r>
              <a:rPr lang="id-ID" dirty="0" smtClean="0"/>
              <a:t>PERKEMBANGAN SEKSUAL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5591848"/>
              </p:ext>
            </p:extLst>
          </p:nvPr>
        </p:nvGraphicFramePr>
        <p:xfrm>
          <a:off x="1066800" y="1097280"/>
          <a:ext cx="10058400" cy="55517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838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PERKEMBANGAN SEKSUAL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7681627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253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PENYIMPANGAN SEKSUAL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19"/>
            <a:ext cx="10058400" cy="442830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id-ID" dirty="0" smtClean="0"/>
              <a:t>Pedofilia: Kepuasan </a:t>
            </a:r>
            <a:r>
              <a:rPr lang="id-ID" dirty="0"/>
              <a:t>seksual dapat dicapai pada objek anak-anak disebabkan kelainan mental. </a:t>
            </a:r>
            <a:endParaRPr lang="id-ID" dirty="0" smtClean="0"/>
          </a:p>
          <a:p>
            <a:r>
              <a:rPr lang="id-ID" dirty="0" smtClean="0"/>
              <a:t>Eksibisionisme: kepuasan </a:t>
            </a:r>
            <a:r>
              <a:rPr lang="id-ID" dirty="0"/>
              <a:t>seksual seseorang dicapai dengan mempertontonkan </a:t>
            </a:r>
            <a:r>
              <a:rPr lang="id-ID" dirty="0" smtClean="0"/>
              <a:t>alat kelamin </a:t>
            </a:r>
            <a:r>
              <a:rPr lang="id-ID" dirty="0"/>
              <a:t>di depan </a:t>
            </a:r>
            <a:r>
              <a:rPr lang="id-ID" dirty="0" smtClean="0"/>
              <a:t>umum</a:t>
            </a:r>
          </a:p>
          <a:p>
            <a:r>
              <a:rPr lang="id-ID" dirty="0" smtClean="0"/>
              <a:t>Fetisisme: kepuasan </a:t>
            </a:r>
            <a:r>
              <a:rPr lang="id-ID" dirty="0"/>
              <a:t>seksual dapat dicapai dengan menggunakan benda seks seperti sepatu </a:t>
            </a:r>
            <a:r>
              <a:rPr lang="id-ID" dirty="0" smtClean="0"/>
              <a:t>hak tinggi</a:t>
            </a:r>
            <a:r>
              <a:rPr lang="id-ID" dirty="0"/>
              <a:t>, pakaian dalam, stoking atau lain-lain disebabkan </a:t>
            </a:r>
            <a:r>
              <a:rPr lang="id-ID" dirty="0" smtClean="0"/>
              <a:t>karena eksperimen </a:t>
            </a:r>
            <a:r>
              <a:rPr lang="id-ID" dirty="0"/>
              <a:t>seksual </a:t>
            </a:r>
            <a:r>
              <a:rPr lang="id-ID" dirty="0" smtClean="0"/>
              <a:t>dan bedah </a:t>
            </a:r>
            <a:r>
              <a:rPr lang="id-ID" dirty="0"/>
              <a:t>pergantian </a:t>
            </a:r>
            <a:r>
              <a:rPr lang="id-ID" dirty="0" smtClean="0"/>
              <a:t>kelamin</a:t>
            </a:r>
          </a:p>
          <a:p>
            <a:r>
              <a:rPr lang="id-ID" dirty="0" smtClean="0"/>
              <a:t>Transvestisme: kepuasan </a:t>
            </a:r>
            <a:r>
              <a:rPr lang="id-ID" dirty="0"/>
              <a:t>seksual dicapai dengan menggunakan pakaian lawan jenis dan </a:t>
            </a:r>
            <a:r>
              <a:rPr lang="id-ID" dirty="0" smtClean="0"/>
              <a:t>melakukan peran </a:t>
            </a:r>
            <a:r>
              <a:rPr lang="id-ID" dirty="0"/>
              <a:t>seks yang berlawanan misalnya pria yang senang menggunakan pakaian dalam </a:t>
            </a:r>
            <a:r>
              <a:rPr lang="id-ID" dirty="0" smtClean="0"/>
              <a:t>wanita</a:t>
            </a:r>
          </a:p>
          <a:p>
            <a:r>
              <a:rPr lang="id-ID" dirty="0" smtClean="0"/>
              <a:t>Transeksualisme: penyimpangan </a:t>
            </a:r>
            <a:r>
              <a:rPr lang="id-ID" dirty="0"/>
              <a:t>seksulitas ditandai dengan perasaan tidak senang terhadap </a:t>
            </a:r>
            <a:r>
              <a:rPr lang="id-ID" dirty="0" smtClean="0"/>
              <a:t>alat kelaminnya </a:t>
            </a:r>
            <a:r>
              <a:rPr lang="id-ID" dirty="0"/>
              <a:t>sendiri, adanya keinginan untuk berganti </a:t>
            </a:r>
            <a:r>
              <a:rPr lang="id-ID" dirty="0" smtClean="0"/>
              <a:t>kelamin</a:t>
            </a:r>
          </a:p>
          <a:p>
            <a:r>
              <a:rPr lang="id-ID" dirty="0"/>
              <a:t>Voyerisme atau </a:t>
            </a:r>
            <a:r>
              <a:rPr lang="id-ID" dirty="0" smtClean="0"/>
              <a:t>skopofilia: kepuasan </a:t>
            </a:r>
            <a:r>
              <a:rPr lang="id-ID" dirty="0"/>
              <a:t>seksual dicapai dengan melihat alat kelamin orang lain atau aktivitas </a:t>
            </a:r>
            <a:r>
              <a:rPr lang="id-ID" dirty="0" smtClean="0"/>
              <a:t>seksual yang </a:t>
            </a:r>
            <a:r>
              <a:rPr lang="id-ID" dirty="0"/>
              <a:t>dilakukan orang lain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3819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35132"/>
            <a:ext cx="10058400" cy="1149532"/>
          </a:xfrm>
        </p:spPr>
        <p:txBody>
          <a:bodyPr>
            <a:normAutofit/>
          </a:bodyPr>
          <a:lstStyle/>
          <a:p>
            <a:r>
              <a:rPr lang="id-ID" dirty="0"/>
              <a:t>PENYIMPANGAN SEKSUAL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80160"/>
            <a:ext cx="10058400" cy="5277393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id-ID" sz="1600" dirty="0" smtClean="0"/>
              <a:t>Masokisme: kepuasan seksual dicapai dengan kekerasan</a:t>
            </a:r>
          </a:p>
          <a:p>
            <a:r>
              <a:rPr lang="id-ID" sz="1600" dirty="0" smtClean="0"/>
              <a:t>Sadisme: kepuasan seksual dicapai dengan menyakiti objeknya, baik secara fisik ataupun psikologis</a:t>
            </a:r>
          </a:p>
          <a:p>
            <a:r>
              <a:rPr lang="id-ID" sz="1600" dirty="0" smtClean="0"/>
              <a:t>Homoseksual dan lesbianisme: ketertarikan fisik maupun emosi kepada sesama jenis. </a:t>
            </a:r>
          </a:p>
          <a:p>
            <a:r>
              <a:rPr lang="nn-NO" sz="1600" dirty="0" smtClean="0"/>
              <a:t>Zofilia</a:t>
            </a:r>
            <a:r>
              <a:rPr lang="id-ID" sz="1600" dirty="0" smtClean="0"/>
              <a:t>: k</a:t>
            </a:r>
            <a:r>
              <a:rPr lang="nn-NO" sz="1600" dirty="0" smtClean="0"/>
              <a:t>epuasan seksual seseorang dicapai dengan objek binatang,</a:t>
            </a:r>
            <a:endParaRPr lang="id-ID" sz="1600" dirty="0" smtClean="0"/>
          </a:p>
          <a:p>
            <a:r>
              <a:rPr lang="id-ID" sz="1600" dirty="0" smtClean="0"/>
              <a:t>Sodomi: kepuasan seksual dicapai bila berhubungan melalui anus</a:t>
            </a:r>
          </a:p>
          <a:p>
            <a:r>
              <a:rPr lang="id-ID" sz="1600" dirty="0" smtClean="0"/>
              <a:t>Nekropilia: kepuasan dengan mengunakan objek mayat</a:t>
            </a:r>
          </a:p>
          <a:p>
            <a:r>
              <a:rPr lang="es-ES" sz="1600" dirty="0" err="1" smtClean="0"/>
              <a:t>Koprofilai</a:t>
            </a:r>
            <a:r>
              <a:rPr lang="id-ID" sz="1600" dirty="0" smtClean="0"/>
              <a:t>: k</a:t>
            </a:r>
            <a:r>
              <a:rPr lang="es-ES" sz="1600" dirty="0" err="1" smtClean="0"/>
              <a:t>epuasan</a:t>
            </a:r>
            <a:r>
              <a:rPr lang="es-ES" sz="1600" dirty="0" smtClean="0"/>
              <a:t> </a:t>
            </a:r>
            <a:r>
              <a:rPr lang="es-ES" sz="1600" dirty="0" err="1" smtClean="0"/>
              <a:t>seksual</a:t>
            </a:r>
            <a:r>
              <a:rPr lang="es-ES" sz="1600" dirty="0" smtClean="0"/>
              <a:t> </a:t>
            </a:r>
            <a:r>
              <a:rPr lang="es-ES" sz="1600" dirty="0" err="1" smtClean="0"/>
              <a:t>diperoleh</a:t>
            </a:r>
            <a:r>
              <a:rPr lang="es-ES" sz="1600" dirty="0" smtClean="0"/>
              <a:t> </a:t>
            </a:r>
            <a:r>
              <a:rPr lang="es-ES" sz="1600" dirty="0" err="1" smtClean="0"/>
              <a:t>dengan</a:t>
            </a:r>
            <a:r>
              <a:rPr lang="es-ES" sz="1600" dirty="0" smtClean="0"/>
              <a:t> </a:t>
            </a:r>
            <a:r>
              <a:rPr lang="es-ES" sz="1600" dirty="0" err="1" smtClean="0"/>
              <a:t>mengunakan</a:t>
            </a:r>
            <a:r>
              <a:rPr lang="es-ES" sz="1600" dirty="0" smtClean="0"/>
              <a:t> </a:t>
            </a:r>
            <a:r>
              <a:rPr lang="es-ES" sz="1600" dirty="0" err="1" smtClean="0"/>
              <a:t>objek</a:t>
            </a:r>
            <a:r>
              <a:rPr lang="es-ES" sz="1600" dirty="0" smtClean="0"/>
              <a:t> </a:t>
            </a:r>
            <a:r>
              <a:rPr lang="es-ES" sz="1600" dirty="0" err="1" smtClean="0"/>
              <a:t>feses</a:t>
            </a:r>
            <a:endParaRPr lang="id-ID" sz="1600" dirty="0" smtClean="0"/>
          </a:p>
          <a:p>
            <a:r>
              <a:rPr lang="id-ID" sz="1600" dirty="0" smtClean="0"/>
              <a:t>Urolagnia: kepuasan dicapai dengan urine yang diminum.</a:t>
            </a:r>
          </a:p>
          <a:p>
            <a:r>
              <a:rPr lang="id-ID" sz="1600" dirty="0" smtClean="0"/>
              <a:t>Oral seks/ kuniligus: kepuasan seks dicapai dengan menggunakan mulut pada alat kelamin wanita</a:t>
            </a:r>
          </a:p>
          <a:p>
            <a:r>
              <a:rPr lang="fi-FI" sz="1600" dirty="0" smtClean="0"/>
              <a:t>Felaksio</a:t>
            </a:r>
            <a:r>
              <a:rPr lang="id-ID" sz="1600" dirty="0" smtClean="0"/>
              <a:t>: k</a:t>
            </a:r>
            <a:r>
              <a:rPr lang="fi-FI" sz="1600" dirty="0" smtClean="0"/>
              <a:t>epuasan seks dicapai dengan menggunakan mulut pada alat kelamin laki-laki</a:t>
            </a:r>
            <a:endParaRPr lang="id-ID" sz="1600" dirty="0"/>
          </a:p>
          <a:p>
            <a:r>
              <a:rPr lang="id-ID" sz="1600" dirty="0" smtClean="0"/>
              <a:t>Gronto: kepuasan </a:t>
            </a:r>
            <a:r>
              <a:rPr lang="id-ID" sz="1600" dirty="0"/>
              <a:t>seksual dicapai dengan berhubungan dengan lansia</a:t>
            </a:r>
            <a:r>
              <a:rPr lang="id-ID" sz="1600" dirty="0" smtClean="0"/>
              <a:t>.</a:t>
            </a:r>
          </a:p>
          <a:p>
            <a:r>
              <a:rPr lang="id-ID" sz="1600" dirty="0" smtClean="0"/>
              <a:t>Pornografi: gambar/tulisan </a:t>
            </a:r>
            <a:r>
              <a:rPr lang="id-ID" sz="1600" dirty="0"/>
              <a:t>yang dibuat secara khusus untuk memberikan </a:t>
            </a:r>
            <a:r>
              <a:rPr lang="id-ID" sz="1600" dirty="0" smtClean="0"/>
              <a:t>rangsangan seksual</a:t>
            </a:r>
          </a:p>
          <a:p>
            <a:r>
              <a:rPr lang="id-ID" sz="1600" dirty="0" smtClean="0"/>
              <a:t>Fotorisme/ priksionisme: epuasan </a:t>
            </a:r>
            <a:r>
              <a:rPr lang="id-ID" sz="1600" dirty="0"/>
              <a:t>seksual dicapai dengan menggosokan penis pada pantat wanita atau </a:t>
            </a:r>
            <a:r>
              <a:rPr lang="id-ID" sz="1600" dirty="0" smtClean="0"/>
              <a:t>badan yang </a:t>
            </a:r>
            <a:r>
              <a:rPr lang="id-ID" sz="1600" dirty="0"/>
              <a:t>berpakaian ditempat yang penuh manusia atau tempat-tempat keramaian</a:t>
            </a:r>
          </a:p>
        </p:txBody>
      </p:sp>
    </p:spTree>
    <p:extLst>
      <p:ext uri="{BB962C8B-B14F-4D97-AF65-F5344CB8AC3E}">
        <p14:creationId xmlns:p14="http://schemas.microsoft.com/office/powerpoint/2010/main" val="149732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4000" dirty="0" smtClean="0"/>
              <a:t>FAKTOR-FAKTOR YANG MEMPENGARUHI KEBUTUHAN SEKSUAL</a:t>
            </a:r>
            <a:endParaRPr lang="id-ID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312126"/>
            <a:ext cx="10058400" cy="3722914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Tidak adanya panutan (role mode).</a:t>
            </a:r>
          </a:p>
          <a:p>
            <a:r>
              <a:rPr lang="id-ID" dirty="0" smtClean="0">
                <a:solidFill>
                  <a:schemeClr val="tx1"/>
                </a:solidFill>
              </a:rPr>
              <a:t>Gangguan </a:t>
            </a:r>
            <a:r>
              <a:rPr lang="id-ID" dirty="0">
                <a:solidFill>
                  <a:schemeClr val="tx1"/>
                </a:solidFill>
              </a:rPr>
              <a:t>struktural dan fungsi tubuh, seperti adanya teruma, obat, kehamilan </a:t>
            </a:r>
            <a:r>
              <a:rPr lang="id-ID" dirty="0" smtClean="0">
                <a:solidFill>
                  <a:schemeClr val="tx1"/>
                </a:solidFill>
              </a:rPr>
              <a:t>atau abnormalitas </a:t>
            </a:r>
            <a:r>
              <a:rPr lang="id-ID" dirty="0">
                <a:solidFill>
                  <a:schemeClr val="tx1"/>
                </a:solidFill>
              </a:rPr>
              <a:t>anatomi genetalia.</a:t>
            </a:r>
          </a:p>
          <a:p>
            <a:r>
              <a:rPr lang="id-ID" dirty="0" smtClean="0">
                <a:solidFill>
                  <a:schemeClr val="tx1"/>
                </a:solidFill>
              </a:rPr>
              <a:t>Kurang </a:t>
            </a:r>
            <a:r>
              <a:rPr lang="id-ID" dirty="0">
                <a:solidFill>
                  <a:schemeClr val="tx1"/>
                </a:solidFill>
              </a:rPr>
              <a:t>pengetahuan atau informasi yang salah mengenai masalah seksual.</a:t>
            </a:r>
          </a:p>
          <a:p>
            <a:r>
              <a:rPr lang="id-ID" dirty="0" smtClean="0">
                <a:solidFill>
                  <a:schemeClr val="tx1"/>
                </a:solidFill>
              </a:rPr>
              <a:t>Penganiayaan </a:t>
            </a:r>
            <a:r>
              <a:rPr lang="id-ID" dirty="0">
                <a:solidFill>
                  <a:schemeClr val="tx1"/>
                </a:solidFill>
              </a:rPr>
              <a:t>secara fisik.</a:t>
            </a:r>
          </a:p>
          <a:p>
            <a:r>
              <a:rPr lang="id-ID" dirty="0" smtClean="0">
                <a:solidFill>
                  <a:schemeClr val="tx1"/>
                </a:solidFill>
              </a:rPr>
              <a:t>Adanya </a:t>
            </a:r>
            <a:r>
              <a:rPr lang="id-ID" dirty="0">
                <a:solidFill>
                  <a:schemeClr val="tx1"/>
                </a:solidFill>
              </a:rPr>
              <a:t>penyimpangan psikoseksual.</a:t>
            </a:r>
          </a:p>
          <a:p>
            <a:r>
              <a:rPr lang="id-ID" dirty="0" smtClean="0">
                <a:solidFill>
                  <a:schemeClr val="tx1"/>
                </a:solidFill>
              </a:rPr>
              <a:t>Konflik </a:t>
            </a:r>
            <a:r>
              <a:rPr lang="id-ID" dirty="0">
                <a:solidFill>
                  <a:schemeClr val="tx1"/>
                </a:solidFill>
              </a:rPr>
              <a:t>terhadap nilai.</a:t>
            </a:r>
          </a:p>
          <a:p>
            <a:r>
              <a:rPr lang="id-ID" dirty="0" smtClean="0">
                <a:solidFill>
                  <a:schemeClr val="tx1"/>
                </a:solidFill>
              </a:rPr>
              <a:t>Kehilangan </a:t>
            </a:r>
            <a:r>
              <a:rPr lang="id-ID" dirty="0">
                <a:solidFill>
                  <a:schemeClr val="tx1"/>
                </a:solidFill>
              </a:rPr>
              <a:t>pasangan karena perpisahan atau kematian</a:t>
            </a:r>
          </a:p>
        </p:txBody>
      </p:sp>
    </p:spTree>
    <p:extLst>
      <p:ext uri="{BB962C8B-B14F-4D97-AF65-F5344CB8AC3E}">
        <p14:creationId xmlns:p14="http://schemas.microsoft.com/office/powerpoint/2010/main" val="269214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KEBUTUHAN SPIRITUAL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Explosion 1 3"/>
          <p:cNvSpPr/>
          <p:nvPr/>
        </p:nvSpPr>
        <p:spPr>
          <a:xfrm>
            <a:off x="1162594" y="2063931"/>
            <a:ext cx="9627326" cy="404948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Spiritualitas memberikan individu energi yang</a:t>
            </a:r>
          </a:p>
          <a:p>
            <a:pPr algn="ctr"/>
            <a:r>
              <a:rPr lang="id-ID" dirty="0"/>
              <a:t>dibutuhkan untuk menemukan diri mereka, untuk beradaptasi dengan situasi yang sulit </a:t>
            </a:r>
            <a:r>
              <a:rPr lang="id-ID" dirty="0" smtClean="0"/>
              <a:t>dan untuk </a:t>
            </a:r>
            <a:r>
              <a:rPr lang="id-ID" dirty="0"/>
              <a:t>memelihara kesehatan</a:t>
            </a:r>
          </a:p>
        </p:txBody>
      </p:sp>
    </p:spTree>
    <p:extLst>
      <p:ext uri="{BB962C8B-B14F-4D97-AF65-F5344CB8AC3E}">
        <p14:creationId xmlns:p14="http://schemas.microsoft.com/office/powerpoint/2010/main" val="238023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KONSEP SPIRITUAL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11234"/>
            <a:ext cx="10058400" cy="432380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id-ID" dirty="0"/>
              <a:t>Transedensi diri (self transedence) adalah kepercayaan yang merupakan dorongan </a:t>
            </a:r>
            <a:r>
              <a:rPr lang="id-ID" dirty="0" smtClean="0"/>
              <a:t>dari luar </a:t>
            </a:r>
            <a:r>
              <a:rPr lang="id-ID" dirty="0"/>
              <a:t>yang lebih besar dari individu.</a:t>
            </a:r>
          </a:p>
          <a:p>
            <a:r>
              <a:rPr lang="id-ID" dirty="0" smtClean="0"/>
              <a:t>Spiritualitas </a:t>
            </a:r>
            <a:r>
              <a:rPr lang="id-ID" dirty="0"/>
              <a:t>memberikan pengertian keterhubungan intrapersonal (dengan </a:t>
            </a:r>
            <a:r>
              <a:rPr lang="id-ID" dirty="0" smtClean="0"/>
              <a:t>diri sendiri</a:t>
            </a:r>
            <a:r>
              <a:rPr lang="id-ID" dirty="0"/>
              <a:t>), interpersonal (dengan orang lain) dan transpersonal (dengan yang </a:t>
            </a:r>
            <a:r>
              <a:rPr lang="id-ID" dirty="0" smtClean="0"/>
              <a:t>tidak terlihat</a:t>
            </a:r>
            <a:r>
              <a:rPr lang="id-ID" dirty="0"/>
              <a:t>, Tuhan atau yang </a:t>
            </a:r>
            <a:r>
              <a:rPr lang="id-ID" dirty="0" smtClean="0"/>
              <a:t>tertinggi)</a:t>
            </a:r>
          </a:p>
          <a:p>
            <a:r>
              <a:rPr lang="id-ID" dirty="0" smtClean="0"/>
              <a:t>Spiritual </a:t>
            </a:r>
            <a:r>
              <a:rPr lang="id-ID" dirty="0"/>
              <a:t>memberikan kepercayaan setelah berhubungan dengan </a:t>
            </a:r>
            <a:r>
              <a:rPr lang="id-ID" dirty="0" smtClean="0"/>
              <a:t>Tuhan. Kepercayaan selalu </a:t>
            </a:r>
            <a:r>
              <a:rPr lang="id-ID" dirty="0"/>
              <a:t>identik dengan agama sekalipun ada kepercayaan tanpa agama.</a:t>
            </a:r>
          </a:p>
          <a:p>
            <a:r>
              <a:rPr lang="id-ID" dirty="0" smtClean="0"/>
              <a:t>Spritualitas </a:t>
            </a:r>
            <a:r>
              <a:rPr lang="id-ID" dirty="0"/>
              <a:t>melibatkan realitas eksistensi (arti dan tujuan hidup).</a:t>
            </a:r>
          </a:p>
          <a:p>
            <a:r>
              <a:rPr lang="id-ID" dirty="0" smtClean="0"/>
              <a:t>Keyakinan </a:t>
            </a:r>
            <a:r>
              <a:rPr lang="id-ID" dirty="0"/>
              <a:t>dan nilai menjadi dasar spiritualitas. Nilai membantu individu </a:t>
            </a:r>
            <a:r>
              <a:rPr lang="id-ID" dirty="0" smtClean="0"/>
              <a:t>menentukan apa </a:t>
            </a:r>
            <a:r>
              <a:rPr lang="id-ID" dirty="0"/>
              <a:t>yang penting bagi mereka dan membantu individu menghargai keindahan </a:t>
            </a:r>
            <a:r>
              <a:rPr lang="id-ID" dirty="0" smtClean="0"/>
              <a:t>dan harga </a:t>
            </a:r>
            <a:r>
              <a:rPr lang="id-ID" dirty="0"/>
              <a:t>pemikiran, obyek dan </a:t>
            </a:r>
            <a:r>
              <a:rPr lang="id-ID" dirty="0" smtClean="0"/>
              <a:t>perilaku</a:t>
            </a:r>
          </a:p>
          <a:p>
            <a:r>
              <a:rPr lang="id-ID" dirty="0"/>
              <a:t>Spiritual memberikan individu kemampuan untuk menemukan pengertian </a:t>
            </a:r>
            <a:r>
              <a:rPr lang="id-ID" dirty="0" smtClean="0"/>
              <a:t>kekuatan batiniah </a:t>
            </a:r>
            <a:r>
              <a:rPr lang="id-ID" dirty="0"/>
              <a:t>yang dinamis dan kreatif yang dibutuhkan saat membuat keputusan </a:t>
            </a:r>
            <a:r>
              <a:rPr lang="id-ID" dirty="0" smtClean="0"/>
              <a:t>sulit</a:t>
            </a:r>
          </a:p>
          <a:p>
            <a:r>
              <a:rPr lang="id-ID" dirty="0" smtClean="0"/>
              <a:t>Spiritual </a:t>
            </a:r>
            <a:r>
              <a:rPr lang="id-ID" dirty="0"/>
              <a:t>memberikan kedamaian dalam menghadapi penyakit terminal </a:t>
            </a:r>
            <a:r>
              <a:rPr lang="id-ID" dirty="0" smtClean="0"/>
              <a:t>maupun menjelang ajal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1921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HUBUNGAN SPIRITUAL DENGAN SEHAT DAN SAKIT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id-ID" dirty="0" smtClean="0"/>
              <a:t>Menuntun </a:t>
            </a:r>
            <a:r>
              <a:rPr lang="id-ID" dirty="0"/>
              <a:t>kebiasaan sehari-hari</a:t>
            </a:r>
          </a:p>
          <a:p>
            <a:pPr lvl="1"/>
            <a:r>
              <a:rPr lang="id-ID" dirty="0"/>
              <a:t>Praktik tertentu pada umumnya yang berhubungan dengan pelayanan kesehatan</a:t>
            </a:r>
          </a:p>
          <a:p>
            <a:pPr lvl="1"/>
            <a:r>
              <a:rPr lang="id-ID" dirty="0"/>
              <a:t>mungkin mempunyai makna keagamaan bagi klien, sebagai contoh: ada agama </a:t>
            </a:r>
            <a:r>
              <a:rPr lang="id-ID" dirty="0" smtClean="0"/>
              <a:t>yang menetapkan </a:t>
            </a:r>
            <a:r>
              <a:rPr lang="id-ID" dirty="0"/>
              <a:t>diet makanan yang boleh dan tidak boleh dimakan</a:t>
            </a:r>
            <a:r>
              <a:rPr lang="id-ID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dirty="0"/>
              <a:t>Sumber dukungan</a:t>
            </a:r>
          </a:p>
          <a:p>
            <a:pPr lvl="1"/>
            <a:r>
              <a:rPr lang="id-ID" dirty="0" smtClean="0"/>
              <a:t>Pada </a:t>
            </a:r>
            <a:r>
              <a:rPr lang="id-ID" dirty="0"/>
              <a:t>saat stres, individu akan mencari dukungan dari keyakinan </a:t>
            </a:r>
            <a:r>
              <a:rPr lang="id-ID" dirty="0" smtClean="0"/>
              <a:t>agamanya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dirty="0"/>
              <a:t>Sumber konflik</a:t>
            </a:r>
          </a:p>
          <a:p>
            <a:pPr lvl="1"/>
            <a:r>
              <a:rPr lang="id-ID" dirty="0"/>
              <a:t>Pada suatu situasi bisa terjasi konflik antara keyakinan agama dengan </a:t>
            </a:r>
            <a:r>
              <a:rPr lang="id-ID" dirty="0" smtClean="0"/>
              <a:t>praktik kesehatan</a:t>
            </a:r>
            <a:r>
              <a:rPr lang="id-ID" dirty="0"/>
              <a:t>. Misalnya: ada yang menganggap penyakitnya adalah cobaan dari </a:t>
            </a:r>
            <a:r>
              <a:rPr lang="id-ID" dirty="0" smtClean="0"/>
              <a:t>Tuhan</a:t>
            </a:r>
          </a:p>
        </p:txBody>
      </p:sp>
    </p:spTree>
    <p:extLst>
      <p:ext uri="{BB962C8B-B14F-4D97-AF65-F5344CB8AC3E}">
        <p14:creationId xmlns:p14="http://schemas.microsoft.com/office/powerpoint/2010/main" val="138205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MANIFESTASI PERUBAHAN FUNGSI SPIRUTUAL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442754"/>
            <a:ext cx="10058400" cy="3592286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Verbalisasi distres</a:t>
            </a:r>
          </a:p>
          <a:p>
            <a:r>
              <a:rPr lang="id-ID" dirty="0"/>
              <a:t>Individu yang mengalami gangguan fungsi spiritual, biasanya akan </a:t>
            </a:r>
            <a:r>
              <a:rPr lang="id-ID" dirty="0" smtClean="0"/>
              <a:t>memverbalisasikan yang </a:t>
            </a:r>
            <a:r>
              <a:rPr lang="id-ID" dirty="0"/>
              <a:t>dialaminya untuk mendapatkan </a:t>
            </a:r>
            <a:r>
              <a:rPr lang="id-ID" dirty="0" smtClean="0"/>
              <a:t>bantuan.</a:t>
            </a:r>
          </a:p>
          <a:p>
            <a:pPr marL="0" indent="0">
              <a:buNone/>
            </a:pPr>
            <a:r>
              <a:rPr lang="id-ID" dirty="0" smtClean="0"/>
              <a:t>Perubahan </a:t>
            </a:r>
            <a:r>
              <a:rPr lang="id-ID" dirty="0"/>
              <a:t>perilaku</a:t>
            </a:r>
          </a:p>
          <a:p>
            <a:r>
              <a:rPr lang="id-ID" dirty="0"/>
              <a:t>Perubahan perilaku juga dapat merupakan manifestasi gangguan fungsi spiritual. </a:t>
            </a:r>
            <a:r>
              <a:rPr lang="id-ID" dirty="0" smtClean="0"/>
              <a:t>Klien yang </a:t>
            </a:r>
            <a:r>
              <a:rPr lang="id-ID" dirty="0"/>
              <a:t>merasa cemas dengan hasil pemeriksaan atau menunjukkan kemarahan </a:t>
            </a:r>
            <a:r>
              <a:rPr lang="id-ID" dirty="0" smtClean="0"/>
              <a:t>setelah mendengar </a:t>
            </a:r>
            <a:r>
              <a:rPr lang="id-ID" dirty="0"/>
              <a:t>hasil pemeriksaan mungkin saja sedang menderita distres spiritua</a:t>
            </a:r>
          </a:p>
        </p:txBody>
      </p:sp>
    </p:spTree>
    <p:extLst>
      <p:ext uri="{BB962C8B-B14F-4D97-AF65-F5344CB8AC3E}">
        <p14:creationId xmlns:p14="http://schemas.microsoft.com/office/powerpoint/2010/main" val="57040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MEKANISME GANGGUAN PSIKOSOSIAL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1056716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271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0000"/>
                </a:solidFill>
                <a:latin typeface="Algerian" panose="04020705040A02060702" pitchFamily="82" charset="0"/>
              </a:rPr>
              <a:t>THANK YOU</a:t>
            </a:r>
            <a:br>
              <a:rPr lang="id-ID" b="1" dirty="0">
                <a:solidFill>
                  <a:srgbClr val="FF0000"/>
                </a:solidFill>
                <a:latin typeface="Algerian" panose="04020705040A02060702" pitchFamily="82" charset="0"/>
              </a:rPr>
            </a:br>
            <a:endParaRPr lang="id-ID" b="1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endParaRPr lang="id-ID" sz="6000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54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CARA PEMENUHAN KEBUTUHAN SPIKOSOSIAL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Saling </a:t>
            </a:r>
            <a:r>
              <a:rPr lang="id-ID" dirty="0"/>
              <a:t>menjaga satu sama lain sehingga bisa saling diterima dan terjalin </a:t>
            </a:r>
            <a:r>
              <a:rPr lang="id-ID" dirty="0" smtClean="0"/>
              <a:t>hubungan </a:t>
            </a:r>
            <a:r>
              <a:rPr lang="id-ID" dirty="0" smtClean="0"/>
              <a:t>yang </a:t>
            </a:r>
            <a:r>
              <a:rPr lang="id-ID" dirty="0"/>
              <a:t>harmonis. </a:t>
            </a:r>
            <a:endParaRPr lang="id-ID" dirty="0" smtClean="0"/>
          </a:p>
          <a:p>
            <a:r>
              <a:rPr lang="id-ID" dirty="0" smtClean="0"/>
              <a:t>Memelihara </a:t>
            </a:r>
            <a:r>
              <a:rPr lang="id-ID" dirty="0"/>
              <a:t>hubungan yang memuaskan dengan orang.</a:t>
            </a:r>
          </a:p>
          <a:p>
            <a:r>
              <a:rPr lang="id-ID" dirty="0"/>
              <a:t>Dalam lingkungan perawatan </a:t>
            </a:r>
            <a:r>
              <a:rPr lang="id-ID" dirty="0" smtClean="0"/>
              <a:t>kesehatan dapat </a:t>
            </a:r>
            <a:r>
              <a:rPr lang="id-ID" dirty="0"/>
              <a:t>dipenuhi </a:t>
            </a:r>
            <a:r>
              <a:rPr lang="id-ID" dirty="0" smtClean="0"/>
              <a:t>dengan memberi </a:t>
            </a:r>
            <a:r>
              <a:rPr lang="id-ID" dirty="0"/>
              <a:t>informasi dan menjawab semua pertanyaan, menjelaskan tanggung jawab </a:t>
            </a:r>
            <a:r>
              <a:rPr lang="id-ID" dirty="0" smtClean="0"/>
              <a:t>bidan  dalam </a:t>
            </a:r>
            <a:r>
              <a:rPr lang="id-ID" dirty="0"/>
              <a:t>memberi </a:t>
            </a:r>
            <a:r>
              <a:rPr lang="id-ID" dirty="0" smtClean="0"/>
              <a:t>asuhan </a:t>
            </a:r>
            <a:r>
              <a:rPr lang="id-ID" dirty="0"/>
              <a:t>dan mengenali kebutuhan serta kesukaan pasien. </a:t>
            </a:r>
            <a:endParaRPr lang="id-ID" dirty="0" smtClean="0"/>
          </a:p>
          <a:p>
            <a:r>
              <a:rPr lang="id-ID" dirty="0" smtClean="0"/>
              <a:t>Kebutuhan akan </a:t>
            </a:r>
            <a:r>
              <a:rPr lang="id-ID" dirty="0"/>
              <a:t>kontrol berhubungan dengan kebutuhan untuk menentukan dan </a:t>
            </a:r>
            <a:r>
              <a:rPr lang="id-ID" dirty="0" smtClean="0"/>
              <a:t>memelihara hubungan </a:t>
            </a:r>
            <a:r>
              <a:rPr lang="id-ID" dirty="0"/>
              <a:t>yang memuaskan dengan orang lain dengan memperhatikan </a:t>
            </a:r>
            <a:r>
              <a:rPr lang="id-ID" dirty="0" smtClean="0"/>
              <a:t>kekuasaan, pembuatan </a:t>
            </a:r>
            <a:r>
              <a:rPr lang="id-ID" dirty="0"/>
              <a:t>keputusan dan otoritas. </a:t>
            </a:r>
            <a:endParaRPr lang="id-ID" dirty="0" smtClean="0"/>
          </a:p>
          <a:p>
            <a:r>
              <a:rPr lang="id-ID" dirty="0" smtClean="0"/>
              <a:t>Membangun </a:t>
            </a:r>
            <a:r>
              <a:rPr lang="id-ID" dirty="0"/>
              <a:t>hubungan saling memberi dan saling menerima berdasarkan saling </a:t>
            </a:r>
            <a:r>
              <a:rPr lang="id-ID" dirty="0" smtClean="0"/>
              <a:t>menyukai</a:t>
            </a:r>
          </a:p>
          <a:p>
            <a:r>
              <a:rPr lang="id-ID" dirty="0" smtClean="0"/>
              <a:t>Mengungkapkan dengan </a:t>
            </a:r>
            <a:r>
              <a:rPr lang="id-ID" dirty="0"/>
              <a:t>kata-kata cinta, suka, akrab secara </a:t>
            </a:r>
            <a:r>
              <a:rPr lang="id-ID" dirty="0" smtClean="0"/>
              <a:t>emosional, pribadi,sahabat</a:t>
            </a:r>
            <a:r>
              <a:rPr lang="id-ID" dirty="0"/>
              <a:t>, dan intimasi.</a:t>
            </a:r>
          </a:p>
        </p:txBody>
      </p:sp>
    </p:spTree>
    <p:extLst>
      <p:ext uri="{BB962C8B-B14F-4D97-AF65-F5344CB8AC3E}">
        <p14:creationId xmlns:p14="http://schemas.microsoft.com/office/powerpoint/2010/main" val="42814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CONTOH GANGGUAN PSIKOSOSIAL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3069770"/>
            <a:ext cx="10058400" cy="296526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id-ID" dirty="0"/>
              <a:t>Saat orang melepaskan tanggung jawab pribadinya dan menjadi pasien yang </a:t>
            </a:r>
            <a:r>
              <a:rPr lang="id-ID" dirty="0" smtClean="0"/>
              <a:t>sangat terikat </a:t>
            </a:r>
            <a:r>
              <a:rPr lang="id-ID" dirty="0"/>
              <a:t>dan tidak berdaya yang selalu meminta petunjuk dari semua orang mengenai </a:t>
            </a:r>
            <a:r>
              <a:rPr lang="id-ID" dirty="0" smtClean="0"/>
              <a:t>apa yang </a:t>
            </a:r>
            <a:r>
              <a:rPr lang="id-ID" dirty="0"/>
              <a:t>harus dilakukan dan bagaimana melakukannya. Dibalik perilaku itu </a:t>
            </a:r>
            <a:r>
              <a:rPr lang="id-ID" dirty="0" smtClean="0"/>
              <a:t>tersembunyi ansietas</a:t>
            </a:r>
            <a:r>
              <a:rPr lang="id-ID" dirty="0"/>
              <a:t>, bermusuhan dan kurang percaya terhadap orang lain atau diri sendiri. </a:t>
            </a:r>
            <a:r>
              <a:rPr lang="id-ID" dirty="0" smtClean="0"/>
              <a:t>Intervensi keperawatan </a:t>
            </a:r>
            <a:r>
              <a:rPr lang="id-ID" dirty="0"/>
              <a:t>yang membantu pasien menerima tanggung jawab untuk membuat </a:t>
            </a:r>
            <a:r>
              <a:rPr lang="id-ID" dirty="0" smtClean="0"/>
              <a:t>keputusan mengenai </a:t>
            </a:r>
            <a:r>
              <a:rPr lang="id-ID" dirty="0"/>
              <a:t>perawatan pasien yang menunjang pemulihan kontro</a:t>
            </a:r>
          </a:p>
        </p:txBody>
      </p:sp>
      <p:sp>
        <p:nvSpPr>
          <p:cNvPr id="4" name="Down Arrow 3"/>
          <p:cNvSpPr/>
          <p:nvPr/>
        </p:nvSpPr>
        <p:spPr>
          <a:xfrm>
            <a:off x="4441372" y="1920240"/>
            <a:ext cx="3226525" cy="10450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1349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TEORI PSIKOSOSIAL (Erik. H. Erikson)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808514"/>
            <a:ext cx="10058400" cy="2442755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id-ID" dirty="0"/>
              <a:t>Perkembangan kepribadian manusia terjadi sepanjang rentang kehidupan</a:t>
            </a:r>
          </a:p>
          <a:p>
            <a:pPr algn="just"/>
            <a:r>
              <a:rPr lang="id-ID" dirty="0" smtClean="0"/>
              <a:t>Perkembangan </a:t>
            </a:r>
            <a:r>
              <a:rPr lang="id-ID" dirty="0"/>
              <a:t>kepribadian manusia dipengaruhi oleh interaksi </a:t>
            </a:r>
            <a:r>
              <a:rPr lang="id-ID" dirty="0" smtClean="0"/>
              <a:t>sosial—hubungan dengan </a:t>
            </a:r>
            <a:r>
              <a:rPr lang="id-ID" dirty="0"/>
              <a:t>orang lain</a:t>
            </a:r>
          </a:p>
          <a:p>
            <a:pPr algn="just"/>
            <a:r>
              <a:rPr lang="id-ID" dirty="0" smtClean="0"/>
              <a:t>Perkembangan </a:t>
            </a:r>
            <a:r>
              <a:rPr lang="id-ID" dirty="0"/>
              <a:t>kepribadian manusia ditentukan oleh keberhasilan atau </a:t>
            </a:r>
            <a:r>
              <a:rPr lang="id-ID" dirty="0" smtClean="0"/>
              <a:t>kegagalan seseorang </a:t>
            </a:r>
            <a:r>
              <a:rPr lang="id-ID" dirty="0"/>
              <a:t>mengatasi krisis yang terjadi pada setiap tahapan sepanjang </a:t>
            </a:r>
            <a:r>
              <a:rPr lang="id-ID" dirty="0" smtClean="0"/>
              <a:t>rentang kehidupan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7912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TAHAP PERKEMBANGAN PSIKOSOSIAL</a:t>
            </a:r>
            <a:endParaRPr lang="id-ID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8433573"/>
              </p:ext>
            </p:extLst>
          </p:nvPr>
        </p:nvGraphicFramePr>
        <p:xfrm>
          <a:off x="1066800" y="1724297"/>
          <a:ext cx="10058400" cy="4728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3169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TAHAP PERKEMBANGAN PSIKOSOSIAL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0413681"/>
              </p:ext>
            </p:extLst>
          </p:nvPr>
        </p:nvGraphicFramePr>
        <p:xfrm>
          <a:off x="1066800" y="1763486"/>
          <a:ext cx="10058400" cy="4924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646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TAHAP PERKEMBANGAN PSIKOSOSIAL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3127230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24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1003</TotalTime>
  <Words>2416</Words>
  <Application>Microsoft Office PowerPoint</Application>
  <PresentationFormat>Widescreen</PresentationFormat>
  <Paragraphs>193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Algerian</vt:lpstr>
      <vt:lpstr>Century Gothic</vt:lpstr>
      <vt:lpstr>Garamond</vt:lpstr>
      <vt:lpstr>Wingdings</vt:lpstr>
      <vt:lpstr>Savon</vt:lpstr>
      <vt:lpstr>PowerPoint Presentation</vt:lpstr>
      <vt:lpstr>KEBUTUHAN PSIKOSOSIAL</vt:lpstr>
      <vt:lpstr>MEKANISME GANGGUAN PSIKOSOSIAL</vt:lpstr>
      <vt:lpstr>CARA PEMENUHAN KEBUTUHAN SPIKOSOSIAL</vt:lpstr>
      <vt:lpstr>CONTOH GANGGUAN PSIKOSOSIAL</vt:lpstr>
      <vt:lpstr>TEORI PSIKOSOSIAL (Erik. H. Erikson)</vt:lpstr>
      <vt:lpstr>TAHAP PERKEMBANGAN PSIKOSOSIAL</vt:lpstr>
      <vt:lpstr>TAHAP PERKEMBANGAN PSIKOSOSIAL</vt:lpstr>
      <vt:lpstr>TAHAP PERKEMBANGAN PSIKOSOSIAL</vt:lpstr>
      <vt:lpstr>TAHAP PERKEMBANGAN PSIKOSOSIAL</vt:lpstr>
      <vt:lpstr>TAHAP PERKEMBANGAN PSIKOSOSIAL</vt:lpstr>
      <vt:lpstr>KRITERIA KEPRIBADIAN SEHAT</vt:lpstr>
      <vt:lpstr>KARAKTERISTIK KONSEP DIRI RENDAH</vt:lpstr>
      <vt:lpstr>STRES DAN ADAPTASI</vt:lpstr>
      <vt:lpstr>STRES</vt:lpstr>
      <vt:lpstr>ADAPTASI</vt:lpstr>
      <vt:lpstr>FISIOLOGI STRES DAN ADAPTASI</vt:lpstr>
      <vt:lpstr>FAKTOR-FAKTOR PEMICU STRES</vt:lpstr>
      <vt:lpstr>KEBUTUHAN SEKSUAL</vt:lpstr>
      <vt:lpstr>ASPEK TINJAUAN SEKSUAL</vt:lpstr>
      <vt:lpstr>PERKEMBANGAN SEKSUAL</vt:lpstr>
      <vt:lpstr>PERKEMBANGAN SEKSUAL</vt:lpstr>
      <vt:lpstr>PENYIMPANGAN SEKSUAL</vt:lpstr>
      <vt:lpstr>PENYIMPANGAN SEKSUAL</vt:lpstr>
      <vt:lpstr>FAKTOR-FAKTOR YANG MEMPENGARUHI KEBUTUHAN SEKSUAL</vt:lpstr>
      <vt:lpstr>KEBUTUHAN SPIRITUAL</vt:lpstr>
      <vt:lpstr>KONSEP SPIRITUAL</vt:lpstr>
      <vt:lpstr>HUBUNGAN SPIRITUAL DENGAN SEHAT DAN SAKIT</vt:lpstr>
      <vt:lpstr>MANIFESTASI PERUBAHAN FUNGSI SPIRUTUAL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KEBUTUHAN PSIKOSOSIAL, SEXSUAL, DAN SPIRITUAL</dc:title>
  <dc:creator>eftya ningrum</dc:creator>
  <cp:lastModifiedBy>eftya ningrum</cp:lastModifiedBy>
  <cp:revision>28</cp:revision>
  <dcterms:created xsi:type="dcterms:W3CDTF">2021-03-18T16:52:44Z</dcterms:created>
  <dcterms:modified xsi:type="dcterms:W3CDTF">2022-03-21T05:26:14Z</dcterms:modified>
</cp:coreProperties>
</file>