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22" autoAdjust="0"/>
    <p:restoredTop sz="94660"/>
  </p:normalViewPr>
  <p:slideViewPr>
    <p:cSldViewPr>
      <p:cViewPr>
        <p:scale>
          <a:sx n="66" d="100"/>
          <a:sy n="66" d="100"/>
        </p:scale>
        <p:origin x="-1512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1888908-0236-4AD6-A6EF-BAFBE1676DFE}" type="datetimeFigureOut">
              <a:rPr lang="id-ID" smtClean="0"/>
              <a:t>17/07/2019</a:t>
            </a:fld>
            <a:endParaRPr lang="id-ID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B996144-B090-4007-AC66-FBF7ADDA09A0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888908-0236-4AD6-A6EF-BAFBE1676DFE}" type="datetimeFigureOut">
              <a:rPr lang="id-ID" smtClean="0"/>
              <a:t>17/07/2019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996144-B090-4007-AC66-FBF7ADDA09A0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1888908-0236-4AD6-A6EF-BAFBE1676DFE}" type="datetimeFigureOut">
              <a:rPr lang="id-ID" smtClean="0"/>
              <a:t>17/07/2019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B996144-B090-4007-AC66-FBF7ADDA09A0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888908-0236-4AD6-A6EF-BAFBE1676DFE}" type="datetimeFigureOut">
              <a:rPr lang="id-ID" smtClean="0"/>
              <a:t>17/07/2019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996144-B090-4007-AC66-FBF7ADDA09A0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1888908-0236-4AD6-A6EF-BAFBE1676DFE}" type="datetimeFigureOut">
              <a:rPr lang="id-ID" smtClean="0"/>
              <a:t>17/07/2019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EB996144-B090-4007-AC66-FBF7ADDA09A0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888908-0236-4AD6-A6EF-BAFBE1676DFE}" type="datetimeFigureOut">
              <a:rPr lang="id-ID" smtClean="0"/>
              <a:t>17/07/2019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996144-B090-4007-AC66-FBF7ADDA09A0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888908-0236-4AD6-A6EF-BAFBE1676DFE}" type="datetimeFigureOut">
              <a:rPr lang="id-ID" smtClean="0"/>
              <a:t>17/07/2019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996144-B090-4007-AC66-FBF7ADDA09A0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888908-0236-4AD6-A6EF-BAFBE1676DFE}" type="datetimeFigureOut">
              <a:rPr lang="id-ID" smtClean="0"/>
              <a:t>17/07/2019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996144-B090-4007-AC66-FBF7ADDA09A0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1888908-0236-4AD6-A6EF-BAFBE1676DFE}" type="datetimeFigureOut">
              <a:rPr lang="id-ID" smtClean="0"/>
              <a:t>17/07/2019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996144-B090-4007-AC66-FBF7ADDA09A0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888908-0236-4AD6-A6EF-BAFBE1676DFE}" type="datetimeFigureOut">
              <a:rPr lang="id-ID" smtClean="0"/>
              <a:t>17/07/2019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996144-B090-4007-AC66-FBF7ADDA09A0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888908-0236-4AD6-A6EF-BAFBE1676DFE}" type="datetimeFigureOut">
              <a:rPr lang="id-ID" smtClean="0"/>
              <a:t>17/07/2019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996144-B090-4007-AC66-FBF7ADDA09A0}" type="slidenum">
              <a:rPr lang="id-ID" smtClean="0"/>
              <a:t>‹#›</a:t>
            </a:fld>
            <a:endParaRPr lang="id-ID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1888908-0236-4AD6-A6EF-BAFBE1676DFE}" type="datetimeFigureOut">
              <a:rPr lang="id-ID" smtClean="0"/>
              <a:t>17/07/2019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EB996144-B090-4007-AC66-FBF7ADDA09A0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Penilaian</a:t>
            </a:r>
            <a:r>
              <a:rPr lang="en-US" dirty="0" smtClean="0"/>
              <a:t>  </a:t>
            </a:r>
            <a:r>
              <a:rPr lang="en-US" dirty="0" err="1" smtClean="0"/>
              <a:t>Ketrampilan</a:t>
            </a:r>
            <a:r>
              <a:rPr lang="en-US" dirty="0" smtClean="0"/>
              <a:t> </a:t>
            </a:r>
            <a:r>
              <a:rPr lang="en-US" dirty="0" err="1" smtClean="0"/>
              <a:t>Matematika</a:t>
            </a:r>
            <a:r>
              <a:rPr lang="id-ID" dirty="0" smtClean="0"/>
              <a:t/>
            </a:r>
            <a:br>
              <a:rPr lang="id-ID" dirty="0" smtClean="0"/>
            </a:br>
            <a:endParaRPr lang="id-ID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Penilaian</a:t>
            </a:r>
            <a:r>
              <a:rPr lang="en-US" dirty="0" smtClean="0"/>
              <a:t>  </a:t>
            </a:r>
            <a:r>
              <a:rPr lang="en-US" dirty="0" err="1" smtClean="0"/>
              <a:t>Ketrampilan</a:t>
            </a:r>
            <a:r>
              <a:rPr lang="en-US" dirty="0" smtClean="0"/>
              <a:t> </a:t>
            </a:r>
            <a:r>
              <a:rPr lang="en-US" dirty="0" err="1" smtClean="0"/>
              <a:t>Matematika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d-ID" dirty="0" smtClean="0"/>
              <a:t>	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menyelesaikan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permasalahan</a:t>
            </a:r>
            <a:r>
              <a:rPr lang="en-US" dirty="0" smtClean="0"/>
              <a:t> </a:t>
            </a:r>
            <a:r>
              <a:rPr lang="en-US" dirty="0" err="1" smtClean="0"/>
              <a:t>matematika</a:t>
            </a:r>
            <a:r>
              <a:rPr lang="en-US" dirty="0" smtClean="0"/>
              <a:t>, </a:t>
            </a:r>
            <a:r>
              <a:rPr lang="en-US" dirty="0" err="1" smtClean="0"/>
              <a:t>siswa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mengembangkan</a:t>
            </a:r>
            <a:r>
              <a:rPr lang="en-US" dirty="0" smtClean="0"/>
              <a:t> </a:t>
            </a:r>
            <a:r>
              <a:rPr lang="id-ID" dirty="0" smtClean="0"/>
              <a:t>ketrampilan </a:t>
            </a:r>
            <a:r>
              <a:rPr lang="en-US" dirty="0" smtClean="0"/>
              <a:t> </a:t>
            </a:r>
            <a:r>
              <a:rPr lang="en-US" dirty="0" err="1" smtClean="0"/>
              <a:t>matematika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tepat</a:t>
            </a:r>
            <a:r>
              <a:rPr lang="en-US" dirty="0" smtClean="0"/>
              <a:t>. </a:t>
            </a:r>
            <a:endParaRPr lang="id-ID" dirty="0" smtClean="0"/>
          </a:p>
          <a:p>
            <a:endParaRPr lang="id-ID" dirty="0" smtClean="0"/>
          </a:p>
          <a:p>
            <a:pPr>
              <a:buNone/>
            </a:pP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kon</a:t>
            </a:r>
            <a:r>
              <a:rPr lang="id-ID" dirty="0" smtClean="0"/>
              <a:t>s</a:t>
            </a:r>
            <a:r>
              <a:rPr lang="en-US" dirty="0" err="1" smtClean="0"/>
              <a:t>ep</a:t>
            </a:r>
            <a:r>
              <a:rPr lang="en-US" dirty="0" smtClean="0"/>
              <a:t> </a:t>
            </a:r>
            <a:r>
              <a:rPr lang="en-US" dirty="0" err="1" smtClean="0"/>
              <a:t>matematika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“Noun”( </a:t>
            </a:r>
            <a:r>
              <a:rPr lang="en-US" dirty="0" err="1" smtClean="0"/>
              <a:t>kata</a:t>
            </a:r>
            <a:r>
              <a:rPr lang="en-US" dirty="0" smtClean="0"/>
              <a:t> </a:t>
            </a:r>
            <a:r>
              <a:rPr lang="en-US" dirty="0" err="1" smtClean="0"/>
              <a:t>benda</a:t>
            </a:r>
            <a:r>
              <a:rPr lang="en-US" dirty="0" smtClean="0"/>
              <a:t>), </a:t>
            </a:r>
            <a:r>
              <a:rPr lang="en-US" dirty="0" err="1" smtClean="0"/>
              <a:t>maka</a:t>
            </a:r>
            <a:r>
              <a:rPr lang="en-US" dirty="0" smtClean="0"/>
              <a:t> k</a:t>
            </a:r>
            <a:r>
              <a:rPr lang="id-ID" dirty="0" smtClean="0"/>
              <a:t>etrampilan</a:t>
            </a:r>
            <a:r>
              <a:rPr lang="en-US" dirty="0" smtClean="0"/>
              <a:t> </a:t>
            </a:r>
            <a:r>
              <a:rPr lang="en-US" dirty="0" err="1" smtClean="0"/>
              <a:t>matematikan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kata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.</a:t>
            </a:r>
            <a:endParaRPr lang="id-ID" dirty="0"/>
          </a:p>
        </p:txBody>
      </p:sp>
      <p:sp>
        <p:nvSpPr>
          <p:cNvPr id="4" name="Rectangle 3"/>
          <p:cNvSpPr/>
          <p:nvPr/>
        </p:nvSpPr>
        <p:spPr>
          <a:xfrm>
            <a:off x="571472" y="3786190"/>
            <a:ext cx="7143800" cy="19288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/>
              <a:t>Jika</a:t>
            </a:r>
            <a:r>
              <a:rPr lang="en-US" sz="2800" dirty="0" smtClean="0"/>
              <a:t> </a:t>
            </a:r>
            <a:r>
              <a:rPr lang="en-US" sz="2800" dirty="0" err="1"/>
              <a:t>kon</a:t>
            </a:r>
            <a:r>
              <a:rPr lang="id-ID" sz="2800" dirty="0"/>
              <a:t>s</a:t>
            </a:r>
            <a:r>
              <a:rPr lang="en-US" sz="2800" dirty="0" err="1"/>
              <a:t>ep</a:t>
            </a:r>
            <a:r>
              <a:rPr lang="en-US" sz="2800" dirty="0"/>
              <a:t> </a:t>
            </a:r>
            <a:r>
              <a:rPr lang="en-US" sz="2800" dirty="0" err="1"/>
              <a:t>matematika</a:t>
            </a:r>
            <a:r>
              <a:rPr lang="en-US" sz="2800" dirty="0"/>
              <a:t> </a:t>
            </a:r>
            <a:r>
              <a:rPr lang="en-US" sz="2800" dirty="0" err="1"/>
              <a:t>merupakan</a:t>
            </a:r>
            <a:r>
              <a:rPr lang="en-US" sz="2800" dirty="0"/>
              <a:t> “Noun”( </a:t>
            </a:r>
            <a:r>
              <a:rPr lang="en-US" sz="2800" dirty="0" err="1"/>
              <a:t>kata</a:t>
            </a:r>
            <a:r>
              <a:rPr lang="en-US" sz="2800" dirty="0"/>
              <a:t> </a:t>
            </a:r>
            <a:r>
              <a:rPr lang="en-US" sz="2800" dirty="0" err="1"/>
              <a:t>benda</a:t>
            </a:r>
            <a:r>
              <a:rPr lang="en-US" sz="2800" dirty="0"/>
              <a:t>), </a:t>
            </a:r>
            <a:r>
              <a:rPr lang="en-US" sz="2800" dirty="0" err="1"/>
              <a:t>maka</a:t>
            </a:r>
            <a:r>
              <a:rPr lang="en-US" sz="2800" dirty="0"/>
              <a:t> k</a:t>
            </a:r>
            <a:r>
              <a:rPr lang="id-ID" sz="2800" dirty="0"/>
              <a:t>etrampilan</a:t>
            </a:r>
            <a:r>
              <a:rPr lang="en-US" sz="2800" dirty="0"/>
              <a:t> </a:t>
            </a:r>
            <a:r>
              <a:rPr lang="en-US" sz="2800" dirty="0" err="1"/>
              <a:t>matematikan</a:t>
            </a:r>
            <a:r>
              <a:rPr lang="en-US" sz="2800" dirty="0"/>
              <a:t> </a:t>
            </a:r>
            <a:r>
              <a:rPr lang="en-US" sz="2800" dirty="0" err="1"/>
              <a:t>merupakan</a:t>
            </a:r>
            <a:r>
              <a:rPr lang="en-US" sz="2800" dirty="0"/>
              <a:t> </a:t>
            </a:r>
            <a:r>
              <a:rPr lang="en-US" sz="2800" dirty="0" err="1"/>
              <a:t>kata</a:t>
            </a:r>
            <a:r>
              <a:rPr lang="en-US" sz="2800" dirty="0"/>
              <a:t> </a:t>
            </a:r>
            <a:r>
              <a:rPr lang="en-US" sz="2800" dirty="0" err="1"/>
              <a:t>kerja</a:t>
            </a:r>
            <a:r>
              <a:rPr lang="en-US" dirty="0"/>
              <a:t>.</a:t>
            </a:r>
            <a:endParaRPr lang="id-ID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543824" cy="1108696"/>
          </a:xfrm>
        </p:spPr>
        <p:txBody>
          <a:bodyPr>
            <a:normAutofit fontScale="90000"/>
          </a:bodyPr>
          <a:lstStyle/>
          <a:p>
            <a:r>
              <a:rPr lang="id-ID" dirty="0" smtClean="0"/>
              <a:t>ketrampilan</a:t>
            </a:r>
            <a:r>
              <a:rPr lang="en-US" dirty="0" smtClean="0"/>
              <a:t> </a:t>
            </a:r>
            <a:r>
              <a:rPr lang="en-US" dirty="0" err="1" smtClean="0"/>
              <a:t>matematika</a:t>
            </a:r>
            <a:r>
              <a:rPr lang="en-US" dirty="0" smtClean="0"/>
              <a:t> yang </a:t>
            </a:r>
            <a:r>
              <a:rPr lang="en-US" dirty="0" err="1" smtClean="0"/>
              <a:t>diangap</a:t>
            </a:r>
            <a:r>
              <a:rPr lang="en-US" dirty="0" smtClean="0"/>
              <a:t> </a:t>
            </a:r>
            <a:r>
              <a:rPr lang="en-US" dirty="0" err="1" smtClean="0"/>
              <a:t>penting</a:t>
            </a:r>
            <a:endParaRPr lang="id-ID" dirty="0"/>
          </a:p>
        </p:txBody>
      </p:sp>
      <p:sp>
        <p:nvSpPr>
          <p:cNvPr id="4" name="Rectangle 3"/>
          <p:cNvSpPr/>
          <p:nvPr/>
        </p:nvSpPr>
        <p:spPr>
          <a:xfrm>
            <a:off x="5286380" y="1571612"/>
            <a:ext cx="2786082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 err="1">
                <a:solidFill>
                  <a:schemeClr val="tx1"/>
                </a:solidFill>
              </a:rPr>
              <a:t>Menggunakan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rumus-rumus</a:t>
            </a:r>
            <a:endParaRPr lang="id-ID" dirty="0">
              <a:solidFill>
                <a:schemeClr val="tx1"/>
              </a:solidFill>
            </a:endParaRPr>
          </a:p>
          <a:p>
            <a:pPr algn="ctr"/>
            <a:endParaRPr lang="id-ID" dirty="0"/>
          </a:p>
        </p:txBody>
      </p:sp>
      <p:sp>
        <p:nvSpPr>
          <p:cNvPr id="11" name="Rectangle 10"/>
          <p:cNvSpPr/>
          <p:nvPr/>
        </p:nvSpPr>
        <p:spPr>
          <a:xfrm>
            <a:off x="714348" y="1571612"/>
            <a:ext cx="3643338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 err="1">
                <a:solidFill>
                  <a:schemeClr val="tx1"/>
                </a:solidFill>
              </a:rPr>
              <a:t>Menghitung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bilangan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rasional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bilangan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bulat</a:t>
            </a:r>
            <a:r>
              <a:rPr lang="en-US" dirty="0">
                <a:solidFill>
                  <a:schemeClr val="tx1"/>
                </a:solidFill>
              </a:rPr>
              <a:t> </a:t>
            </a:r>
            <a:endParaRPr lang="id-ID" dirty="0">
              <a:solidFill>
                <a:schemeClr val="tx1"/>
              </a:solidFill>
            </a:endParaRPr>
          </a:p>
          <a:p>
            <a:pPr algn="ctr"/>
            <a:endParaRPr lang="id-ID" dirty="0"/>
          </a:p>
        </p:txBody>
      </p:sp>
      <p:sp>
        <p:nvSpPr>
          <p:cNvPr id="12" name="Rectangle 11"/>
          <p:cNvSpPr/>
          <p:nvPr/>
        </p:nvSpPr>
        <p:spPr>
          <a:xfrm>
            <a:off x="714348" y="2428868"/>
            <a:ext cx="3643338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id-ID" dirty="0" smtClean="0"/>
          </a:p>
          <a:p>
            <a:pPr lvl="0" algn="ctr"/>
            <a:r>
              <a:rPr lang="en-US" dirty="0" err="1" smtClean="0">
                <a:solidFill>
                  <a:schemeClr val="tx1"/>
                </a:solidFill>
              </a:rPr>
              <a:t>Menaksir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jumlah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dan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pengukuran</a:t>
            </a:r>
            <a:endParaRPr lang="id-ID" dirty="0">
              <a:solidFill>
                <a:schemeClr val="tx1"/>
              </a:solidFill>
            </a:endParaRPr>
          </a:p>
          <a:p>
            <a:pPr algn="ctr"/>
            <a:endParaRPr lang="id-ID" dirty="0"/>
          </a:p>
        </p:txBody>
      </p:sp>
      <p:sp>
        <p:nvSpPr>
          <p:cNvPr id="17" name="Rectangle 16"/>
          <p:cNvSpPr/>
          <p:nvPr/>
        </p:nvSpPr>
        <p:spPr>
          <a:xfrm>
            <a:off x="714348" y="3143248"/>
            <a:ext cx="3643338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Mengukur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objek-objek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alat-alat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tepat</a:t>
            </a:r>
            <a:endParaRPr lang="id-ID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14348" y="3929066"/>
            <a:ext cx="3643338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d-ID" dirty="0" smtClean="0">
                <a:solidFill>
                  <a:schemeClr val="tx1"/>
                </a:solidFill>
              </a:rPr>
              <a:t>Membuat  </a:t>
            </a:r>
            <a:r>
              <a:rPr lang="en-US" dirty="0" smtClean="0">
                <a:solidFill>
                  <a:schemeClr val="tx1"/>
                </a:solidFill>
              </a:rPr>
              <a:t>Data </a:t>
            </a:r>
            <a:r>
              <a:rPr lang="en-US" dirty="0" err="1">
                <a:solidFill>
                  <a:schemeClr val="tx1"/>
                </a:solidFill>
              </a:rPr>
              <a:t>grafik</a:t>
            </a:r>
            <a:endParaRPr lang="id-ID" dirty="0">
              <a:solidFill>
                <a:schemeClr val="tx1"/>
              </a:solidFill>
            </a:endParaRPr>
          </a:p>
          <a:p>
            <a:pPr algn="ctr"/>
            <a:endParaRPr lang="id-ID" dirty="0"/>
          </a:p>
        </p:txBody>
      </p:sp>
      <p:sp>
        <p:nvSpPr>
          <p:cNvPr id="19" name="Rectangle 18"/>
          <p:cNvSpPr/>
          <p:nvPr/>
        </p:nvSpPr>
        <p:spPr>
          <a:xfrm>
            <a:off x="714348" y="4643446"/>
            <a:ext cx="3643338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 err="1">
                <a:solidFill>
                  <a:schemeClr val="tx1"/>
                </a:solidFill>
              </a:rPr>
              <a:t>Memperoleh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probabilitas</a:t>
            </a:r>
            <a:endParaRPr lang="id-ID" dirty="0">
              <a:solidFill>
                <a:schemeClr val="tx1"/>
              </a:solidFill>
            </a:endParaRPr>
          </a:p>
          <a:p>
            <a:pPr algn="ctr"/>
            <a:endParaRPr lang="id-ID" dirty="0"/>
          </a:p>
        </p:txBody>
      </p:sp>
      <p:sp>
        <p:nvSpPr>
          <p:cNvPr id="20" name="Rectangle 19"/>
          <p:cNvSpPr/>
          <p:nvPr/>
        </p:nvSpPr>
        <p:spPr>
          <a:xfrm>
            <a:off x="714348" y="5500702"/>
            <a:ext cx="3643338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 err="1">
                <a:solidFill>
                  <a:schemeClr val="tx1"/>
                </a:solidFill>
              </a:rPr>
              <a:t>Memecahkan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persamaan</a:t>
            </a:r>
            <a:endParaRPr lang="id-ID" dirty="0">
              <a:solidFill>
                <a:schemeClr val="tx1"/>
              </a:solidFill>
            </a:endParaRPr>
          </a:p>
          <a:p>
            <a:pPr algn="ctr"/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7239000" cy="67724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lvl="1"/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haroni" pitchFamily="2" charset="-79"/>
                <a:cs typeface="Aharoni" pitchFamily="2" charset="-79"/>
              </a:rPr>
              <a:t>CARA GURU MENILAI </a:t>
            </a:r>
            <a:r>
              <a:rPr lang="id-ID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haroni" pitchFamily="2" charset="-79"/>
                <a:cs typeface="Aharoni" pitchFamily="2" charset="-79"/>
              </a:rPr>
              <a:t>KETRAMPILAN</a:t>
            </a: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haroni" pitchFamily="2" charset="-79"/>
                <a:cs typeface="Aharoni" pitchFamily="2" charset="-79"/>
              </a:rPr>
              <a:t> MATEMATIS</a:t>
            </a:r>
            <a:endParaRPr lang="id-ID" sz="1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d-ID" dirty="0" smtClean="0"/>
              <a:t>	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menilai</a:t>
            </a:r>
            <a:r>
              <a:rPr lang="en-US" dirty="0" smtClean="0"/>
              <a:t> 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matematis</a:t>
            </a:r>
            <a:r>
              <a:rPr lang="en-US" dirty="0" smtClean="0"/>
              <a:t> </a:t>
            </a:r>
            <a:r>
              <a:rPr lang="en-US" dirty="0" err="1" smtClean="0"/>
              <a:t>siswa</a:t>
            </a:r>
            <a:r>
              <a:rPr lang="en-US" dirty="0" smtClean="0"/>
              <a:t>, guru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meminta</a:t>
            </a:r>
            <a:r>
              <a:rPr lang="en-US" dirty="0" smtClean="0"/>
              <a:t> </a:t>
            </a:r>
            <a:r>
              <a:rPr lang="en-US" dirty="0" err="1" smtClean="0"/>
              <a:t>siswa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:</a:t>
            </a:r>
            <a:endParaRPr lang="id-ID" dirty="0" smtClean="0"/>
          </a:p>
          <a:p>
            <a:pPr lvl="0"/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id-ID" dirty="0" smtClean="0"/>
              <a:t>trampilan</a:t>
            </a:r>
            <a:r>
              <a:rPr lang="en-US" dirty="0" smtClean="0"/>
              <a:t> </a:t>
            </a:r>
            <a:r>
              <a:rPr lang="en-US" dirty="0" err="1" smtClean="0"/>
              <a:t>matematikanya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tepat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tetap</a:t>
            </a:r>
            <a:r>
              <a:rPr lang="en-US" dirty="0" smtClean="0"/>
              <a:t>.</a:t>
            </a:r>
            <a:endParaRPr lang="id-ID" dirty="0" smtClean="0"/>
          </a:p>
          <a:p>
            <a:pPr lvl="0"/>
            <a:r>
              <a:rPr lang="en-US" dirty="0" err="1" smtClean="0"/>
              <a:t>Menjelaskan</a:t>
            </a:r>
            <a:r>
              <a:rPr lang="en-US" dirty="0" smtClean="0"/>
              <a:t> </a:t>
            </a:r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mengapa</a:t>
            </a:r>
            <a:r>
              <a:rPr lang="en-US" dirty="0" smtClean="0"/>
              <a:t> </a:t>
            </a:r>
            <a:r>
              <a:rPr lang="id-ID" dirty="0" smtClean="0"/>
              <a:t>ketrampilan</a:t>
            </a:r>
            <a:r>
              <a:rPr lang="en-US" dirty="0" smtClean="0"/>
              <a:t> </a:t>
            </a:r>
            <a:r>
              <a:rPr lang="en-US" dirty="0" err="1" smtClean="0"/>
              <a:t>matematis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.</a:t>
            </a:r>
            <a:endParaRPr lang="id-ID" dirty="0" smtClean="0"/>
          </a:p>
          <a:p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id-ID" dirty="0" smtClean="0"/>
              <a:t>trampilan</a:t>
            </a:r>
            <a:r>
              <a:rPr lang="en-US" dirty="0" smtClean="0"/>
              <a:t> </a:t>
            </a:r>
            <a:r>
              <a:rPr lang="en-US" dirty="0" err="1" smtClean="0"/>
              <a:t>matematis</a:t>
            </a:r>
            <a:r>
              <a:rPr lang="en-US" dirty="0" smtClean="0"/>
              <a:t> </a:t>
            </a:r>
            <a:r>
              <a:rPr lang="en-US" dirty="0" err="1" smtClean="0"/>
              <a:t>siswa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macam</a:t>
            </a:r>
            <a:r>
              <a:rPr lang="en-US" dirty="0" smtClean="0"/>
              <a:t> </a:t>
            </a:r>
            <a:r>
              <a:rPr lang="en-US" dirty="0" err="1" smtClean="0"/>
              <a:t>permasalahan</a:t>
            </a:r>
            <a:r>
              <a:rPr lang="en-US" dirty="0" smtClean="0"/>
              <a:t> </a:t>
            </a:r>
            <a:r>
              <a:rPr lang="en-US" dirty="0" err="1" smtClean="0"/>
              <a:t>matematika</a:t>
            </a:r>
            <a:endParaRPr lang="id-ID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714356"/>
            <a:ext cx="8786842" cy="125157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Ciri-ciri</a:t>
            </a:r>
            <a:r>
              <a:rPr lang="en-US" dirty="0" smtClean="0"/>
              <a:t> </a:t>
            </a:r>
            <a:r>
              <a:rPr lang="en-US" dirty="0" err="1" smtClean="0"/>
              <a:t>tugas</a:t>
            </a:r>
            <a:r>
              <a:rPr lang="en-US" dirty="0" smtClean="0"/>
              <a:t> yang </a:t>
            </a:r>
            <a:r>
              <a:rPr lang="en-US" dirty="0" err="1" smtClean="0"/>
              <a:t>memusatkan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ketrampilan</a:t>
            </a:r>
            <a:r>
              <a:rPr lang="en-US" dirty="0" smtClean="0"/>
              <a:t> </a:t>
            </a:r>
            <a:r>
              <a:rPr lang="en-US" dirty="0" err="1" smtClean="0"/>
              <a:t>matematis</a:t>
            </a:r>
            <a:r>
              <a:rPr lang="en-US" dirty="0" smtClean="0"/>
              <a:t> </a:t>
            </a:r>
            <a:r>
              <a:rPr lang="en-US" dirty="0" err="1" smtClean="0"/>
              <a:t>siswa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lain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id-ID" dirty="0" smtClean="0"/>
          </a:p>
          <a:p>
            <a:pPr lvl="0"/>
            <a:endParaRPr lang="id-ID" dirty="0" smtClean="0"/>
          </a:p>
          <a:p>
            <a:pPr lvl="0"/>
            <a:r>
              <a:rPr lang="id-ID" dirty="0" smtClean="0"/>
              <a:t>D</a:t>
            </a:r>
            <a:r>
              <a:rPr lang="en-US" dirty="0" err="1" smtClean="0"/>
              <a:t>iberikan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rutin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terus</a:t>
            </a:r>
            <a:r>
              <a:rPr lang="en-US" dirty="0" smtClean="0"/>
              <a:t> </a:t>
            </a:r>
            <a:r>
              <a:rPr lang="en-US" dirty="0" err="1" smtClean="0"/>
              <a:t>menerus</a:t>
            </a:r>
            <a:r>
              <a:rPr lang="en-US" dirty="0" smtClean="0"/>
              <a:t>.</a:t>
            </a:r>
            <a:endParaRPr lang="id-ID" dirty="0" smtClean="0"/>
          </a:p>
          <a:p>
            <a:pPr lvl="0"/>
            <a:r>
              <a:rPr lang="id-ID" dirty="0" smtClean="0"/>
              <a:t>D</a:t>
            </a:r>
            <a:r>
              <a:rPr lang="en-US" dirty="0" err="1" smtClean="0"/>
              <a:t>idasarkan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pengingatan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antar</a:t>
            </a:r>
            <a:r>
              <a:rPr lang="en-US" dirty="0" smtClean="0"/>
              <a:t> </a:t>
            </a:r>
            <a:r>
              <a:rPr lang="en-US" dirty="0" err="1" smtClean="0"/>
              <a:t>konsep</a:t>
            </a:r>
            <a:r>
              <a:rPr lang="en-US" dirty="0" smtClean="0"/>
              <a:t>.</a:t>
            </a:r>
            <a:endParaRPr lang="id-ID" dirty="0" smtClean="0"/>
          </a:p>
          <a:p>
            <a:pPr lvl="0"/>
            <a:r>
              <a:rPr lang="id-ID" dirty="0" smtClean="0"/>
              <a:t>M</a:t>
            </a:r>
            <a:r>
              <a:rPr lang="en-US" dirty="0" err="1" smtClean="0"/>
              <a:t>engacu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konteks</a:t>
            </a:r>
            <a:r>
              <a:rPr lang="en-US" dirty="0" smtClean="0"/>
              <a:t> </a:t>
            </a:r>
            <a:r>
              <a:rPr lang="en-US" dirty="0" err="1" smtClean="0"/>
              <a:t>sederhana</a:t>
            </a:r>
            <a:r>
              <a:rPr lang="en-US" dirty="0" smtClean="0"/>
              <a:t> yang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permasalahan</a:t>
            </a:r>
            <a:r>
              <a:rPr lang="en-US" dirty="0" smtClean="0"/>
              <a:t> </a:t>
            </a:r>
            <a:r>
              <a:rPr lang="en-US" dirty="0" err="1" smtClean="0"/>
              <a:t>sehari–hari</a:t>
            </a:r>
            <a:r>
              <a:rPr lang="en-US" dirty="0" smtClean="0"/>
              <a:t>.</a:t>
            </a:r>
            <a:endParaRPr lang="id-ID" dirty="0" smtClean="0"/>
          </a:p>
          <a:p>
            <a:r>
              <a:rPr lang="id-ID" dirty="0" smtClean="0"/>
              <a:t>M</a:t>
            </a:r>
            <a:r>
              <a:rPr lang="en-US" dirty="0" err="1" smtClean="0"/>
              <a:t>emusatkan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jawaban</a:t>
            </a:r>
            <a:r>
              <a:rPr lang="en-US" dirty="0" smtClean="0"/>
              <a:t> </a:t>
            </a:r>
            <a:r>
              <a:rPr lang="en-US" dirty="0" err="1" smtClean="0"/>
              <a:t>tunggal</a:t>
            </a:r>
            <a:endParaRPr lang="id-ID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l" rtl="0">
              <a:spcBef>
                <a:spcPct val="0"/>
              </a:spcBef>
            </a:pPr>
            <a:r>
              <a:rPr lang="en-US" b="1" dirty="0" err="1"/>
              <a:t>Contoh</a:t>
            </a:r>
            <a:r>
              <a:rPr lang="en-US" b="1" dirty="0"/>
              <a:t> </a:t>
            </a:r>
            <a:r>
              <a:rPr lang="en-US" b="1" dirty="0" err="1"/>
              <a:t>soal</a:t>
            </a:r>
            <a:r>
              <a:rPr lang="en-US" b="1" dirty="0"/>
              <a:t> yang </a:t>
            </a:r>
            <a:r>
              <a:rPr lang="en-US" b="1" dirty="0" err="1"/>
              <a:t>memusatkan</a:t>
            </a:r>
            <a:r>
              <a:rPr lang="en-US" b="1" dirty="0"/>
              <a:t> </a:t>
            </a:r>
            <a:r>
              <a:rPr lang="en-US" b="1" dirty="0" err="1"/>
              <a:t>pada</a:t>
            </a:r>
            <a:r>
              <a:rPr lang="en-US" b="1" dirty="0"/>
              <a:t> </a:t>
            </a:r>
            <a:r>
              <a:rPr lang="en-US" b="1" dirty="0" err="1"/>
              <a:t>ketrampilan</a:t>
            </a:r>
            <a:r>
              <a:rPr lang="en-US" b="1" dirty="0"/>
              <a:t> </a:t>
            </a:r>
            <a:r>
              <a:rPr lang="en-US" b="1" dirty="0" err="1"/>
              <a:t>matematis</a:t>
            </a:r>
            <a:r>
              <a:rPr lang="en-US" b="1" dirty="0"/>
              <a:t> </a:t>
            </a:r>
            <a:r>
              <a:rPr lang="en-US" b="1" dirty="0" err="1"/>
              <a:t>siswa</a:t>
            </a:r>
            <a:r>
              <a:rPr lang="id-ID" sz="1600" dirty="0"/>
              <a:t/>
            </a:r>
            <a:br>
              <a:rPr lang="id-ID" sz="1600" dirty="0"/>
            </a:br>
            <a:endParaRPr lang="id-ID" dirty="0"/>
          </a:p>
        </p:txBody>
      </p:sp>
      <p:pic>
        <p:nvPicPr>
          <p:cNvPr id="174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26711" t="24271" r="29070" b="10874"/>
          <a:stretch>
            <a:fillRect/>
          </a:stretch>
        </p:blipFill>
        <p:spPr bwMode="auto">
          <a:xfrm>
            <a:off x="1714480" y="1071546"/>
            <a:ext cx="4929222" cy="5072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184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26531" t="19162" r="28144" b="7140"/>
          <a:stretch>
            <a:fillRect/>
          </a:stretch>
        </p:blipFill>
        <p:spPr bwMode="auto">
          <a:xfrm>
            <a:off x="1142976" y="214291"/>
            <a:ext cx="6072230" cy="6425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tUgas kelompok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BENTUK KELOMPOK DENGAN 3 ORANG ANGGOTA</a:t>
            </a:r>
          </a:p>
          <a:p>
            <a:r>
              <a:rPr lang="id-ID" dirty="0" smtClean="0"/>
              <a:t>BUATLAH 3 SOAL YANG BERHUBUNGAN DENGAN KETRAMPILAN MATEMATIKA SISWA SMP ATAU SMA </a:t>
            </a:r>
            <a:endParaRPr lang="id-ID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77</TotalTime>
  <Words>132</Words>
  <Application>Microsoft Office PowerPoint</Application>
  <PresentationFormat>On-screen Show (4:3)</PresentationFormat>
  <Paragraphs>31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Opulent</vt:lpstr>
      <vt:lpstr>Penilaian  Ketrampilan Matematika </vt:lpstr>
      <vt:lpstr>Penilaian  Ketrampilan Matematika</vt:lpstr>
      <vt:lpstr>ketrampilan matematika yang diangap penting</vt:lpstr>
      <vt:lpstr>CARA GURU MENILAI KETRAMPILAN MATEMATIS</vt:lpstr>
      <vt:lpstr>Ciri-ciri tugas yang memusatkan kepada ketrampilan matematis siswa antara lain</vt:lpstr>
      <vt:lpstr>Contoh soal yang memusatkan pada ketrampilan matematis siswa </vt:lpstr>
      <vt:lpstr>PowerPoint Presentation</vt:lpstr>
      <vt:lpstr>tUgas kelompok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Penilaian  Ketrampilan Matematika</dc:title>
  <dc:creator>ZAHRA</dc:creator>
  <cp:lastModifiedBy>Toshiba</cp:lastModifiedBy>
  <cp:revision>4</cp:revision>
  <dcterms:created xsi:type="dcterms:W3CDTF">2017-04-03T01:39:09Z</dcterms:created>
  <dcterms:modified xsi:type="dcterms:W3CDTF">2019-07-17T04:56:42Z</dcterms:modified>
</cp:coreProperties>
</file>