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7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-1386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2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061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04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80"/>
            <a:ext cx="6019796" cy="43886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4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57147"/>
            <a:ext cx="8229600" cy="857250"/>
          </a:xfrm>
        </p:spPr>
        <p:txBody>
          <a:bodyPr/>
          <a:lstStyle>
            <a:lvl1pPr>
              <a:defRPr sz="3600">
                <a:solidFill>
                  <a:srgbClr val="EED41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031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22311" y="3305172"/>
            <a:ext cx="7772400" cy="1021553"/>
          </a:xfrm>
        </p:spPr>
        <p:txBody>
          <a:bodyPr anchor="t" anchorCtr="0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180035"/>
            <a:ext cx="7772400" cy="1125137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652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20015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7" y="120015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13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4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1631154"/>
            <a:ext cx="4040184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51335"/>
            <a:ext cx="4041776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631154"/>
            <a:ext cx="4041776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694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62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33262"/>
      </p:ext>
    </p:extLst>
  </p:cSld>
  <p:clrMapOvr>
    <a:masterClrMapping/>
  </p:clrMapOvr>
  <p:transition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1" cy="8715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04786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1" y="1076321"/>
            <a:ext cx="3008311" cy="351829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1937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1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>
            <a:noAutofit/>
          </a:bodyPr>
          <a:lstStyle>
            <a:lvl1pPr marL="0" indent="0">
              <a:buNone/>
              <a:defRPr lang="en-GB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4025501"/>
            <a:ext cx="5486400" cy="60364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768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GB" altLang="id-ID" smtClean="0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GB" altLang="id-ID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TOEFL Listening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Long Conversation Skill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247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MPLATE BIDAR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Secretary Effective Communication Skills</Template>
  <TotalTime>3</TotalTime>
  <Words>39</Words>
  <Application>Microsoft Office PowerPoint</Application>
  <PresentationFormat>On-screen Show (16:9)</PresentationFormat>
  <Paragraphs>36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TEMPLATE BIDAR FINAL</vt:lpstr>
      <vt:lpstr>TOEFL Listening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2021-05-03T14:54:20Z</dcterms:created>
  <dcterms:modified xsi:type="dcterms:W3CDTF">2021-05-03T14:58:38Z</dcterms:modified>
</cp:coreProperties>
</file>